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3"/>
  </p:notesMasterIdLst>
  <p:sldIdLst>
    <p:sldId id="2147475747" r:id="rId5"/>
    <p:sldId id="2147475146" r:id="rId6"/>
    <p:sldId id="726" r:id="rId7"/>
    <p:sldId id="727" r:id="rId8"/>
    <p:sldId id="722" r:id="rId9"/>
    <p:sldId id="2146848109" r:id="rId10"/>
    <p:sldId id="2147475742" r:id="rId11"/>
    <p:sldId id="2147475740" r:id="rId12"/>
    <p:sldId id="2147475732" r:id="rId13"/>
    <p:sldId id="2147475733" r:id="rId14"/>
    <p:sldId id="2147475735" r:id="rId15"/>
    <p:sldId id="2147475746" r:id="rId16"/>
    <p:sldId id="2147475745" r:id="rId17"/>
    <p:sldId id="688" r:id="rId18"/>
    <p:sldId id="2147475748" r:id="rId19"/>
    <p:sldId id="2147475749" r:id="rId20"/>
    <p:sldId id="2147475750" r:id="rId21"/>
    <p:sldId id="715" r:id="rId22"/>
  </p:sldIdLst>
  <p:sldSz cx="12192000" cy="6858000"/>
  <p:notesSz cx="6858000" cy="9144000"/>
  <p:defaultTextStyle>
    <a:defPPr>
      <a:defRPr lang="en-N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966D910-0E19-7B85-83E3-2EEB139C1E49}" name="Victor, Michael (ILRI)" initials="" userId="S::M.Victor@cgiar.org::af8add4c-3c79-493c-a651-bbc22d3c44f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1"/>
    <a:srgbClr val="722B3D"/>
    <a:srgbClr val="D8E8DE"/>
    <a:srgbClr val="53593E"/>
    <a:srgbClr val="D8DA8A"/>
    <a:srgbClr val="959F71"/>
    <a:srgbClr val="BCD3D5"/>
    <a:srgbClr val="E3E591"/>
    <a:srgbClr val="D5D5D5"/>
    <a:srgbClr val="E1E0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3377EB-E163-F14B-8CD8-15C7C0775262}" v="1" dt="2024-09-06T06:33:05.8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/>
    <p:restoredTop sz="94648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P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508C7-94E2-5A40-B1AF-45A770743B10}" type="datetimeFigureOut">
              <a:rPr lang="en-NP" smtClean="0"/>
              <a:t>09/06/2024</a:t>
            </a:fld>
            <a:endParaRPr lang="en-NP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P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87587-0A96-7643-A209-989897707900}" type="slidenum">
              <a:rPr lang="en-NP" smtClean="0"/>
              <a:t>‹#›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223778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87587-0A96-7643-A209-989897707900}" type="slidenum">
              <a:rPr lang="en-NP" smtClean="0"/>
              <a:t>1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32210326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87587-0A96-7643-A209-989897707900}" type="slidenum">
              <a:rPr lang="en-NP" smtClean="0"/>
              <a:t>12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42400328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P"/>
              <a:t>Shorten the text </a:t>
            </a:r>
          </a:p>
          <a:p>
            <a:r>
              <a:rPr lang="en-NP"/>
              <a:t>Contributing to regional and national emission targets</a:t>
            </a:r>
          </a:p>
          <a:p>
            <a:endParaRPr lang="en-N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87587-0A96-7643-A209-989897707900}" type="slidenum">
              <a:rPr lang="en-NP" smtClean="0"/>
              <a:t>13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42320987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87587-0A96-7643-A209-989897707900}" type="slidenum">
              <a:rPr lang="en-NP" smtClean="0"/>
              <a:t>17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1793384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87587-0A96-7643-A209-989897707900}" type="slidenum">
              <a:rPr lang="en-NP" smtClean="0"/>
              <a:t>3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4217372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87587-0A96-7643-A209-989897707900}" type="slidenum">
              <a:rPr lang="en-NP" smtClean="0"/>
              <a:t>4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2925925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87587-0A96-7643-A209-989897707900}" type="slidenum">
              <a:rPr lang="en-NP" smtClean="0"/>
              <a:t>5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3192123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87587-0A96-7643-A209-989897707900}" type="slidenum">
              <a:rPr lang="en-NP" smtClean="0"/>
              <a:t>7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3299415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87587-0A96-7643-A209-989897707900}" type="slidenum">
              <a:rPr lang="en-NP" smtClean="0"/>
              <a:t>8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3251287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87587-0A96-7643-A209-989897707900}" type="slidenum">
              <a:rPr lang="en-NP" smtClean="0"/>
              <a:t>9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2385026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87587-0A96-7643-A209-989897707900}" type="slidenum">
              <a:rPr lang="en-NP" smtClean="0"/>
              <a:t>10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1206862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F87587-0A96-7643-A209-989897707900}" type="slidenum">
              <a:rPr lang="en-NP" smtClean="0"/>
              <a:t>11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220624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E9D29-894F-15C5-11DD-9947DDCB79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P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FFE0EB-BF0C-DF8E-635E-FF44204020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8CCB6-F628-915D-45B8-1BC36ACAF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C7BCA-971B-5641-9A04-506AAED4B32E}" type="datetimeFigureOut">
              <a:rPr lang="en-NP" smtClean="0"/>
              <a:t>09/06/2024</a:t>
            </a:fld>
            <a:endParaRPr lang="en-N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6E263-6F6B-E3E9-351C-5BDD52F2D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A4F994-D94C-5CB0-1C8E-DDB40DCAE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520B-14B2-9641-AB8B-3CED8D24ABC8}" type="slidenum">
              <a:rPr lang="en-NP" smtClean="0"/>
              <a:t>‹#›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418345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7875-8380-2BD8-B59E-A0B809613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F6627-54CB-24FC-03F4-5A4CFCB31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F095DA-E294-7E8E-37AE-E7CD77EC4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7726E1-A355-BE62-AA7A-DA3068D2E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C7BCA-971B-5641-9A04-506AAED4B32E}" type="datetimeFigureOut">
              <a:rPr lang="en-NP" smtClean="0"/>
              <a:t>09/06/2024</a:t>
            </a:fld>
            <a:endParaRPr lang="en-N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8860D3-3ED4-5C54-8BE6-C1C2CC209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1CD58B-5970-6F52-FAC7-9AB89904C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520B-14B2-9641-AB8B-3CED8D24ABC8}" type="slidenum">
              <a:rPr lang="en-NP" smtClean="0"/>
              <a:t>‹#›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3118383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3B4C5-7B1C-B61A-0FB2-1ECB9B2BA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P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A7FF2B-6162-D91F-E8E5-70E108D550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233975-6B5C-F39E-D45E-AB27B897B8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F8F540-D87D-ACBA-4162-9005A806C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C7BCA-971B-5641-9A04-506AAED4B32E}" type="datetimeFigureOut">
              <a:rPr lang="en-NP" smtClean="0"/>
              <a:t>09/06/2024</a:t>
            </a:fld>
            <a:endParaRPr lang="en-N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570AE4-7D04-82FD-65E3-C66CF8E76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843B42-EEB7-16CE-AFC8-617A35D21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520B-14B2-9641-AB8B-3CED8D24ABC8}" type="slidenum">
              <a:rPr lang="en-NP" smtClean="0"/>
              <a:t>‹#›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22312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9E7C2-192E-4B32-80CB-71865056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402503-44F8-B9A0-7ED4-B445AC49AD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B38E80-164A-EF23-0CC2-6C3397B9D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C7BCA-971B-5641-9A04-506AAED4B32E}" type="datetimeFigureOut">
              <a:rPr lang="en-NP" smtClean="0"/>
              <a:t>09/06/2024</a:t>
            </a:fld>
            <a:endParaRPr lang="en-N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6F7836-FEB3-7916-3497-67DF258E7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76B24-4D11-0145-8192-A778E387A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520B-14B2-9641-AB8B-3CED8D24ABC8}" type="slidenum">
              <a:rPr lang="en-NP" smtClean="0"/>
              <a:t>‹#›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559924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8ACC26-D6FE-0E73-926A-B656068E58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7C4C71-92F5-DFF4-44C6-4D235639A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6C904-6CED-6490-CB1D-BC14D39E6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C7BCA-971B-5641-9A04-506AAED4B32E}" type="datetimeFigureOut">
              <a:rPr lang="en-NP" smtClean="0"/>
              <a:t>09/06/2024</a:t>
            </a:fld>
            <a:endParaRPr lang="en-N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DED4F-46C6-9DA2-B20A-596A8519E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B6AEC-8DC1-35DC-D52E-0BA1276B0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520B-14B2-9641-AB8B-3CED8D24ABC8}" type="slidenum">
              <a:rPr lang="en-NP" smtClean="0"/>
              <a:t>‹#›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1131910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786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0AD6E-75FC-5B5E-DD48-D55C28DC2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13A756-1E9D-C3EC-E3D7-12E52C5C05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BCACC-E923-3E60-9648-B5C2BA1D5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C7BCA-971B-5641-9A04-506AAED4B32E}" type="datetimeFigureOut">
              <a:rPr lang="en-NP" smtClean="0"/>
              <a:t>09/06/2024</a:t>
            </a:fld>
            <a:endParaRPr lang="en-N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936C6-6E80-1110-41DD-F4A156903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E170D-25AF-47AA-9FE7-C10ADE441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520B-14B2-9641-AB8B-3CED8D24ABC8}" type="slidenum">
              <a:rPr lang="en-NP" smtClean="0"/>
              <a:t>‹#›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1658388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7555A-18BD-455C-C18F-060FFC2A7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87F79D-917D-7527-B413-73D1491259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22F591-AA60-08EC-4A39-978B20210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C7BCA-971B-5641-9A04-506AAED4B32E}" type="datetimeFigureOut">
              <a:rPr lang="en-NP" smtClean="0"/>
              <a:t>09/06/2024</a:t>
            </a:fld>
            <a:endParaRPr lang="en-N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5072E-16D1-E241-68EC-4DBAE8A17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F3E9E-A082-191E-A63E-C56CD5FCF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520B-14B2-9641-AB8B-3CED8D24ABC8}" type="slidenum">
              <a:rPr lang="en-NP" smtClean="0"/>
              <a:t>‹#›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3541611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F6EE8-656D-A679-A06A-31AE98A66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140F7-CD24-D1FC-0D1C-91842530B2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P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D98EA1-4105-4BF5-8362-C6D56270C2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P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4CE0CD-98E0-B765-0C9C-F7080718C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C7BCA-971B-5641-9A04-506AAED4B32E}" type="datetimeFigureOut">
              <a:rPr lang="en-NP" smtClean="0"/>
              <a:t>09/06/2024</a:t>
            </a:fld>
            <a:endParaRPr lang="en-N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92B687-5D99-F23A-05CB-EA8D05710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6DD4C5-4E07-C196-494A-D47BFE829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520B-14B2-9641-AB8B-3CED8D24ABC8}" type="slidenum">
              <a:rPr lang="en-NP" smtClean="0"/>
              <a:t>‹#›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3985177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0D50B-BCF6-98EC-E0A4-23008AD80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DD51C5-7FB7-F9FB-E62B-DF6BCB2F8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4D9057-3C03-9D53-3E6F-7BF4E2D783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P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B235E2-19EA-662D-7F61-D652105970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AEC54D-CA62-36C0-5ACD-98E5E7F017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P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CD1685-DD80-983A-5AAC-9D79399D2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C7BCA-971B-5641-9A04-506AAED4B32E}" type="datetimeFigureOut">
              <a:rPr lang="en-NP" smtClean="0"/>
              <a:t>09/06/2024</a:t>
            </a:fld>
            <a:endParaRPr lang="en-NP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D0DAEB-CF6B-D178-818B-1914236AD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04EBEB-AC4C-362E-9E93-AA0D7B43A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520B-14B2-9641-AB8B-3CED8D24ABC8}" type="slidenum">
              <a:rPr lang="en-NP" smtClean="0"/>
              <a:t>‹#›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977982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6B4F5-1C2D-AAA9-283A-9DC983907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P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BA9097-81AA-8A3C-E625-B0E2EAB6D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C7BCA-971B-5641-9A04-506AAED4B32E}" type="datetimeFigureOut">
              <a:rPr lang="en-NP" smtClean="0"/>
              <a:t>09/06/2024</a:t>
            </a:fld>
            <a:endParaRPr lang="en-NP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69A154-F2E1-1D59-E484-564CF9FDF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P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A11E7F-9B9F-02CD-4758-0542DB349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D520B-14B2-9641-AB8B-3CED8D24ABC8}" type="slidenum">
              <a:rPr lang="en-NP" smtClean="0"/>
              <a:t>‹#›</a:t>
            </a:fld>
            <a:endParaRPr lang="en-NP"/>
          </a:p>
        </p:txBody>
      </p:sp>
      <p:pic>
        <p:nvPicPr>
          <p:cNvPr id="6" name="Picture 5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045D40ED-3283-DDF4-21B4-609ED2B443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578" y="365125"/>
            <a:ext cx="2241916" cy="59029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AE7494C-3CE6-75FB-91D7-0FB3739B2391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62D8141-AB33-2AE2-45C6-7DDC8E6DDBB2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BD080BF-9DE6-5EAD-632F-0C4667B91C9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4930637-C203-B1AA-A821-F555A53E3AB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4F40062-C996-6F62-95BF-65DEAAB4D290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2AD36F0-5F64-AD74-B358-9CD1748168F5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43BCD0B-0EA9-ED6A-0840-EDEF3D6A747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A7C57D8-7A52-8922-CD77-D55F0ED269C4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1260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rgbClr val="E7E7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9D804D0-B030-94C4-54CA-CBDEACE926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7ED83AD-5615-561D-E7E2-FAE0EF0BDB34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DF29F5B-3032-A481-79EA-A24D0D3F76B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B0AE2C-C4B3-7640-7F24-49E3D4BD90C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27CDE8E-0FCB-F1CF-96D9-289B40C65B8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73F2001-01B7-27FF-0C67-E2EC992242E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63C1B1E-054A-A185-2D82-BC692F47D179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817E7ED-66EA-B6C1-6216-E98AE89F8B24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2D41CE11-2BDF-F3FE-FDB0-06959712E7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0112" y="6269102"/>
            <a:ext cx="1467556" cy="386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409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7E7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9D804D0-B030-94C4-54CA-CBDEACE926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7ED83AD-5615-561D-E7E2-FAE0EF0BDB34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DF29F5B-3032-A481-79EA-A24D0D3F76B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B0AE2C-C4B3-7640-7F24-49E3D4BD90C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27CDE8E-0FCB-F1CF-96D9-289B40C65B8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73F2001-01B7-27FF-0C67-E2EC992242E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63C1B1E-054A-A185-2D82-BC692F47D179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817E7ED-66EA-B6C1-6216-E98AE89F8B24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2D41CE11-2BDF-F3FE-FDB0-06959712E7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0112" y="265466"/>
            <a:ext cx="1467556" cy="386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54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solidFill>
          <a:srgbClr val="E7E7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9D804D0-B030-94C4-54CA-CBDEACE926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7ED83AD-5615-561D-E7E2-FAE0EF0BDB34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DF29F5B-3032-A481-79EA-A24D0D3F76B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B0AE2C-C4B3-7640-7F24-49E3D4BD90C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27CDE8E-0FCB-F1CF-96D9-289B40C65B8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73F2001-01B7-27FF-0C67-E2EC992242E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63C1B1E-054A-A185-2D82-BC692F47D179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817E7ED-66EA-B6C1-6216-E98AE89F8B24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8282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A3E79D-AC0B-5870-7D65-0227B159B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63C3B0-7CF7-0B9C-5A19-29BFCD231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1ACE8-226B-C4EF-FAC2-6CF2DFBFA1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CC7BCA-971B-5641-9A04-506AAED4B32E}" type="datetimeFigureOut">
              <a:rPr lang="en-NP" smtClean="0"/>
              <a:t>09/06/2024</a:t>
            </a:fld>
            <a:endParaRPr lang="en-N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CA22B-7E65-A3CD-5074-7295029F2B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6A175-1A59-B6F6-A306-BD9291FF7D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4D520B-14B2-9641-AB8B-3CED8D24ABC8}" type="slidenum">
              <a:rPr lang="en-NP" smtClean="0"/>
              <a:t>‹#›</a:t>
            </a:fld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3507268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6" r:id="rId7"/>
    <p:sldLayoutId id="2147483655" r:id="rId8"/>
    <p:sldLayoutId id="2147483661" r:id="rId9"/>
    <p:sldLayoutId id="2147483656" r:id="rId10"/>
    <p:sldLayoutId id="2147483657" r:id="rId11"/>
    <p:sldLayoutId id="2147483658" r:id="rId12"/>
    <p:sldLayoutId id="2147483659" r:id="rId13"/>
    <p:sldLayoutId id="214748366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P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microsoft.com/office/2007/relationships/hdphoto" Target="../media/hdphoto4.wdp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jpeg"/><Relationship Id="rId5" Type="http://schemas.microsoft.com/office/2007/relationships/hdphoto" Target="../media/hdphoto5.wdp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9.png"/><Relationship Id="rId3" Type="http://schemas.openxmlformats.org/officeDocument/2006/relationships/image" Target="../media/image30.jpeg"/><Relationship Id="rId7" Type="http://schemas.openxmlformats.org/officeDocument/2006/relationships/image" Target="../media/image33.jpeg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microsoft.com/office/2007/relationships/hdphoto" Target="../media/hdphoto6.wdp"/><Relationship Id="rId11" Type="http://schemas.openxmlformats.org/officeDocument/2006/relationships/image" Target="../media/image37.png"/><Relationship Id="rId5" Type="http://schemas.openxmlformats.org/officeDocument/2006/relationships/image" Target="../media/image32.png"/><Relationship Id="rId10" Type="http://schemas.openxmlformats.org/officeDocument/2006/relationships/image" Target="../media/image36.png"/><Relationship Id="rId4" Type="http://schemas.openxmlformats.org/officeDocument/2006/relationships/image" Target="../media/image31.jpeg"/><Relationship Id="rId9" Type="http://schemas.openxmlformats.org/officeDocument/2006/relationships/image" Target="../media/image35.jpeg"/><Relationship Id="rId1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jpeg"/><Relationship Id="rId7" Type="http://schemas.openxmlformats.org/officeDocument/2006/relationships/image" Target="../media/image50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microsoft.com/office/2007/relationships/hdphoto" Target="../media/hdphoto2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young child drinking milk&#10;&#10;Description automatically generated">
            <a:extLst>
              <a:ext uri="{FF2B5EF4-FFF2-40B4-BE49-F238E27FC236}">
                <a16:creationId xmlns:a16="http://schemas.microsoft.com/office/drawing/2014/main" id="{F159371A-E280-05E2-1E9B-3E0C8B9BE2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345"/>
          <a:stretch/>
        </p:blipFill>
        <p:spPr>
          <a:xfrm>
            <a:off x="5357926" y="0"/>
            <a:ext cx="6834074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51A27E7-1BDE-D97E-39C3-928C3AEF5971}"/>
              </a:ext>
            </a:extLst>
          </p:cNvPr>
          <p:cNvSpPr/>
          <p:nvPr/>
        </p:nvSpPr>
        <p:spPr>
          <a:xfrm>
            <a:off x="0" y="0"/>
            <a:ext cx="6834074" cy="6858000"/>
          </a:xfrm>
          <a:prstGeom prst="rect">
            <a:avLst/>
          </a:prstGeom>
          <a:solidFill>
            <a:srgbClr val="712B3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4" name="object 16">
            <a:extLst>
              <a:ext uri="{FF2B5EF4-FFF2-40B4-BE49-F238E27FC236}">
                <a16:creationId xmlns:a16="http://schemas.microsoft.com/office/drawing/2014/main" id="{A6302CBC-68D6-8E13-AC58-4CAD9597BAC8}"/>
              </a:ext>
            </a:extLst>
          </p:cNvPr>
          <p:cNvSpPr txBox="1">
            <a:spLocks/>
          </p:cNvSpPr>
          <p:nvPr/>
        </p:nvSpPr>
        <p:spPr>
          <a:xfrm>
            <a:off x="961705" y="2201405"/>
            <a:ext cx="4753646" cy="1409360"/>
          </a:xfrm>
          <a:prstGeom prst="rect">
            <a:avLst/>
          </a:prstGeom>
        </p:spPr>
        <p:txBody>
          <a:bodyPr vert="horz" wrap="square" lIns="0" tIns="115570" rIns="0" bIns="0" rtlCol="0" anchor="t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marR="5080" algn="l">
              <a:lnSpc>
                <a:spcPct val="100000"/>
              </a:lnSpc>
              <a:spcBef>
                <a:spcPts val="910"/>
              </a:spcBef>
            </a:pPr>
            <a:r>
              <a:rPr lang="en-US" sz="2800" b="1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Aptos" panose="020B0004020202020204" pitchFamily="34" charset="0"/>
              </a:rPr>
              <a:t>Shaping Africa’s Food Future through Sustainable Livestock Innovations</a:t>
            </a:r>
            <a:r>
              <a:rPr lang="en-KE" sz="2000">
                <a:solidFill>
                  <a:schemeClr val="bg1"/>
                </a:solidFill>
                <a:effectLst/>
                <a:latin typeface="+mn-lt"/>
              </a:rPr>
              <a:t> </a:t>
            </a:r>
            <a:endParaRPr lang="en-US" sz="480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5" name="object 17">
            <a:extLst>
              <a:ext uri="{FF2B5EF4-FFF2-40B4-BE49-F238E27FC236}">
                <a16:creationId xmlns:a16="http://schemas.microsoft.com/office/drawing/2014/main" id="{8415868F-3291-9B55-74EF-055A79FB0D12}"/>
              </a:ext>
            </a:extLst>
          </p:cNvPr>
          <p:cNvSpPr txBox="1"/>
          <p:nvPr/>
        </p:nvSpPr>
        <p:spPr>
          <a:xfrm>
            <a:off x="961705" y="5570477"/>
            <a:ext cx="3003550" cy="326693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>
              <a:lnSpc>
                <a:spcPts val="2735"/>
              </a:lnSpc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September </a:t>
            </a:r>
            <a:r>
              <a:rPr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2024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D69F06F-3847-881A-6328-C3AA5A9F5B48}"/>
              </a:ext>
            </a:extLst>
          </p:cNvPr>
          <p:cNvSpPr/>
          <p:nvPr/>
        </p:nvSpPr>
        <p:spPr>
          <a:xfrm>
            <a:off x="640039" y="2108190"/>
            <a:ext cx="6834074" cy="1699054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pic>
        <p:nvPicPr>
          <p:cNvPr id="11" name="Picture 10" descr="A number with numbers and numbers&#10;&#10;Description automatically generated">
            <a:extLst>
              <a:ext uri="{FF2B5EF4-FFF2-40B4-BE49-F238E27FC236}">
                <a16:creationId xmlns:a16="http://schemas.microsoft.com/office/drawing/2014/main" id="{3CBCB710-AD44-ACDF-4A97-6FCEE3BAA50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565" y="942836"/>
            <a:ext cx="2271826" cy="59431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92416C1-1E77-A490-FD43-33B9CA65AC8F}"/>
              </a:ext>
            </a:extLst>
          </p:cNvPr>
          <p:cNvGrpSpPr/>
          <p:nvPr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FE78956-EA1C-B363-69A4-711B2ECE559F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508367F-7966-EE72-3FD8-32D6286E922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72BEAF9-937F-8439-286F-ACE23F88559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67E4459-5F88-3318-0CE4-D69A378A9E1B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82CCF86-9F92-EAC7-7F21-747B5CCD6018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C9AA34D-A202-66A9-1147-8A3293F88E76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55FF666-1382-729F-6979-92EDA5AB71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bject 17">
            <a:extLst>
              <a:ext uri="{FF2B5EF4-FFF2-40B4-BE49-F238E27FC236}">
                <a16:creationId xmlns:a16="http://schemas.microsoft.com/office/drawing/2014/main" id="{2A6FA41D-927B-B4DA-F2BA-A06231950618}"/>
              </a:ext>
            </a:extLst>
          </p:cNvPr>
          <p:cNvSpPr txBox="1"/>
          <p:nvPr/>
        </p:nvSpPr>
        <p:spPr>
          <a:xfrm>
            <a:off x="961705" y="4699989"/>
            <a:ext cx="4737957" cy="751488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12700"/>
            <a:r>
              <a:rPr lang="en-US" sz="16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Appolinaire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Djikeng</a:t>
            </a:r>
            <a:endParaRPr lang="en-US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ILRI Director General</a:t>
            </a:r>
          </a:p>
          <a:p>
            <a:pPr marL="12700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CGIAR Senior Director of Livestock-Based Systems</a:t>
            </a:r>
            <a:endParaRPr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3689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1255164" y="691586"/>
            <a:ext cx="4152998" cy="8802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467"/>
              </a:lnSpc>
              <a:spcBef>
                <a:spcPct val="0"/>
              </a:spcBef>
            </a:pPr>
            <a:r>
              <a:rPr lang="en-US" sz="2800" spc="562">
                <a:solidFill>
                  <a:srgbClr val="2B2C30"/>
                </a:solidFill>
                <a:latin typeface="Calibri" panose="020F0502020204030204" pitchFamily="34" charset="0"/>
                <a:ea typeface="Public Sans Bold"/>
                <a:cs typeface="Calibri" panose="020F0502020204030204" pitchFamily="34" charset="0"/>
                <a:sym typeface="Public Sans Bold"/>
              </a:rPr>
              <a:t>ANIMAL NUTRITION SOLUTIONS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159539" y="2300033"/>
            <a:ext cx="2907654" cy="6668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20"/>
              </a:lnSpc>
            </a:pPr>
            <a:r>
              <a:rPr lang="en-US" sz="2400">
                <a:solidFill>
                  <a:srgbClr val="2B2C30"/>
                </a:solidFill>
                <a:latin typeface="Calibri" panose="020F0502020204030204" pitchFamily="34" charset="0"/>
                <a:ea typeface="Playfair Display Italics"/>
                <a:cs typeface="Calibri" panose="020F0502020204030204" pitchFamily="34" charset="0"/>
                <a:sym typeface="Playfair Display Italics"/>
              </a:rPr>
              <a:t>Genetic improvement of feeds and forages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159539" y="3334035"/>
            <a:ext cx="2135923" cy="3334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20"/>
              </a:lnSpc>
            </a:pPr>
            <a:r>
              <a:rPr lang="en-US" sz="2400">
                <a:solidFill>
                  <a:srgbClr val="2B2C30"/>
                </a:solidFill>
                <a:latin typeface="Calibri" panose="020F0502020204030204" pitchFamily="34" charset="0"/>
                <a:ea typeface="Playfair Display Italics"/>
                <a:cs typeface="Calibri" panose="020F0502020204030204" pitchFamily="34" charset="0"/>
                <a:sym typeface="Playfair Display Italics"/>
              </a:rPr>
              <a:t>Feeding systems</a:t>
            </a:r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EB0DB758-89A8-1FA0-0746-A585CD8B26F1}"/>
              </a:ext>
            </a:extLst>
          </p:cNvPr>
          <p:cNvSpPr/>
          <p:nvPr/>
        </p:nvSpPr>
        <p:spPr>
          <a:xfrm flipV="1">
            <a:off x="-3046092" y="1584716"/>
            <a:ext cx="8620627" cy="20454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NP" sz="120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73A774A-9DA1-921C-018D-4E51334F205B}"/>
              </a:ext>
            </a:extLst>
          </p:cNvPr>
          <p:cNvGrpSpPr/>
          <p:nvPr/>
        </p:nvGrpSpPr>
        <p:grpSpPr>
          <a:xfrm>
            <a:off x="245425" y="716033"/>
            <a:ext cx="889138" cy="889138"/>
            <a:chOff x="245425" y="716033"/>
            <a:chExt cx="889138" cy="88913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353B7D0-31C4-2B1F-10F5-AB77EADDCA97}"/>
                </a:ext>
              </a:extLst>
            </p:cNvPr>
            <p:cNvSpPr/>
            <p:nvPr/>
          </p:nvSpPr>
          <p:spPr>
            <a:xfrm>
              <a:off x="245425" y="716033"/>
              <a:ext cx="889138" cy="889138"/>
            </a:xfrm>
            <a:prstGeom prst="rect">
              <a:avLst/>
            </a:prstGeom>
            <a:solidFill>
              <a:srgbClr val="712B3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P"/>
            </a:p>
          </p:txBody>
        </p:sp>
        <p:pic>
          <p:nvPicPr>
            <p:cNvPr id="17" name="object 13">
              <a:extLst>
                <a:ext uri="{FF2B5EF4-FFF2-40B4-BE49-F238E27FC236}">
                  <a16:creationId xmlns:a16="http://schemas.microsoft.com/office/drawing/2014/main" id="{621CC371-28FF-8630-8501-051FBB463FFE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7523" y="876620"/>
              <a:ext cx="527448" cy="602861"/>
            </a:xfrm>
            <a:prstGeom prst="rect">
              <a:avLst/>
            </a:prstGeom>
          </p:spPr>
        </p:pic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1723596-FB82-2131-3A43-6B282CC29F72}"/>
              </a:ext>
            </a:extLst>
          </p:cNvPr>
          <p:cNvCxnSpPr>
            <a:cxnSpLocks/>
          </p:cNvCxnSpPr>
          <p:nvPr/>
        </p:nvCxnSpPr>
        <p:spPr>
          <a:xfrm>
            <a:off x="864080" y="2417733"/>
            <a:ext cx="0" cy="255722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Group 21">
            <a:extLst>
              <a:ext uri="{FF2B5EF4-FFF2-40B4-BE49-F238E27FC236}">
                <a16:creationId xmlns:a16="http://schemas.microsoft.com/office/drawing/2014/main" id="{D6C4263E-13F1-F0D7-24F5-4347C82A2416}"/>
              </a:ext>
            </a:extLst>
          </p:cNvPr>
          <p:cNvGrpSpPr/>
          <p:nvPr/>
        </p:nvGrpSpPr>
        <p:grpSpPr>
          <a:xfrm>
            <a:off x="813758" y="3392652"/>
            <a:ext cx="92451" cy="92451"/>
            <a:chOff x="0" y="0"/>
            <a:chExt cx="812800" cy="812800"/>
          </a:xfrm>
        </p:grpSpPr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F48E035B-FF24-0012-42E4-4C3F9478E4B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36" name="TextBox 23">
              <a:extLst>
                <a:ext uri="{FF2B5EF4-FFF2-40B4-BE49-F238E27FC236}">
                  <a16:creationId xmlns:a16="http://schemas.microsoft.com/office/drawing/2014/main" id="{6C4676E0-28BB-0D8C-D3CB-EA11EAD0B77B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grpSp>
        <p:nvGrpSpPr>
          <p:cNvPr id="37" name="Group 24">
            <a:extLst>
              <a:ext uri="{FF2B5EF4-FFF2-40B4-BE49-F238E27FC236}">
                <a16:creationId xmlns:a16="http://schemas.microsoft.com/office/drawing/2014/main" id="{5A21DCA7-568B-2579-00D6-6B38F3B351BF}"/>
              </a:ext>
            </a:extLst>
          </p:cNvPr>
          <p:cNvGrpSpPr/>
          <p:nvPr/>
        </p:nvGrpSpPr>
        <p:grpSpPr>
          <a:xfrm>
            <a:off x="817855" y="2374683"/>
            <a:ext cx="92451" cy="92451"/>
            <a:chOff x="0" y="0"/>
            <a:chExt cx="812800" cy="812800"/>
          </a:xfrm>
        </p:grpSpPr>
        <p:sp>
          <p:nvSpPr>
            <p:cNvPr id="38" name="Freeform 25">
              <a:extLst>
                <a:ext uri="{FF2B5EF4-FFF2-40B4-BE49-F238E27FC236}">
                  <a16:creationId xmlns:a16="http://schemas.microsoft.com/office/drawing/2014/main" id="{63097A68-83C3-93A1-E33B-2CF53782AB8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39" name="TextBox 26">
              <a:extLst>
                <a:ext uri="{FF2B5EF4-FFF2-40B4-BE49-F238E27FC236}">
                  <a16:creationId xmlns:a16="http://schemas.microsoft.com/office/drawing/2014/main" id="{C52EE316-1D9C-5AB4-1540-B98FC9F6BA78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D5027B0D-A2AA-7E9F-8017-82BDCE4EB658}"/>
              </a:ext>
            </a:extLst>
          </p:cNvPr>
          <p:cNvSpPr/>
          <p:nvPr/>
        </p:nvSpPr>
        <p:spPr>
          <a:xfrm>
            <a:off x="608159" y="4033309"/>
            <a:ext cx="3777861" cy="2053361"/>
          </a:xfrm>
          <a:prstGeom prst="rect">
            <a:avLst/>
          </a:prstGeom>
          <a:solidFill>
            <a:srgbClr val="D8E8DE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>
              <a:solidFill>
                <a:srgbClr val="E7E7E1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859983" y="4252514"/>
            <a:ext cx="3292746" cy="16687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88913" indent="-171450">
              <a:lnSpc>
                <a:spcPts val="194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+mj-lt"/>
                <a:cs typeface="Calibri"/>
              </a:rPr>
              <a:t>Scaling application of digital ‘feed’ tools</a:t>
            </a:r>
          </a:p>
          <a:p>
            <a:pPr marL="188913" indent="-171450">
              <a:lnSpc>
                <a:spcPts val="194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+mj-lt"/>
                <a:cs typeface="Calibri"/>
              </a:rPr>
              <a:t>Scaling feed processing</a:t>
            </a:r>
          </a:p>
          <a:p>
            <a:pPr marL="188913" indent="-171450">
              <a:lnSpc>
                <a:spcPts val="194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+mj-lt"/>
                <a:cs typeface="Calibri"/>
              </a:rPr>
              <a:t>Release of new feed/food, forage cultivars and varieties</a:t>
            </a:r>
          </a:p>
          <a:p>
            <a:pPr marL="188913" indent="-171450">
              <a:lnSpc>
                <a:spcPts val="194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+mj-lt"/>
                <a:cs typeface="Calibri"/>
              </a:rPr>
              <a:t>Seed systems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57AEE230-A19B-6354-E8DB-F6E368B80A0F}"/>
              </a:ext>
            </a:extLst>
          </p:cNvPr>
          <p:cNvSpPr/>
          <p:nvPr/>
        </p:nvSpPr>
        <p:spPr>
          <a:xfrm>
            <a:off x="6617468" y="371358"/>
            <a:ext cx="6189668" cy="5052248"/>
          </a:xfrm>
          <a:prstGeom prst="roundRect">
            <a:avLst>
              <a:gd name="adj" fmla="val 8415"/>
            </a:avLst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BC83D7B3-D789-9C94-E522-222625AECCA6}"/>
              </a:ext>
            </a:extLst>
          </p:cNvPr>
          <p:cNvSpPr/>
          <p:nvPr/>
        </p:nvSpPr>
        <p:spPr>
          <a:xfrm>
            <a:off x="4983020" y="4068258"/>
            <a:ext cx="4046854" cy="2141822"/>
          </a:xfrm>
          <a:prstGeom prst="roundRect">
            <a:avLst>
              <a:gd name="adj" fmla="val 8415"/>
            </a:avLst>
          </a:prstGeom>
          <a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E02ABCC-9076-C5C7-CE6E-741AB0A2A59B}"/>
              </a:ext>
            </a:extLst>
          </p:cNvPr>
          <p:cNvGrpSpPr/>
          <p:nvPr/>
        </p:nvGrpSpPr>
        <p:grpSpPr>
          <a:xfrm>
            <a:off x="9177925" y="5502412"/>
            <a:ext cx="2936387" cy="787513"/>
            <a:chOff x="9177925" y="5502412"/>
            <a:chExt cx="2936387" cy="787513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A3A7425-3956-8098-0025-7A735D7375F1}"/>
                </a:ext>
              </a:extLst>
            </p:cNvPr>
            <p:cNvSpPr txBox="1"/>
            <p:nvPr/>
          </p:nvSpPr>
          <p:spPr>
            <a:xfrm>
              <a:off x="9177925" y="5582039"/>
              <a:ext cx="293638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Aerial view of CGIAR’s forage field plot in Bishoftu, Ethiopia, supported by ILRI’s </a:t>
              </a:r>
              <a:r>
                <a:rPr lang="en-US" sz="1000" err="1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genebank</a:t>
              </a:r>
              <a:r>
                <a:rPr lang="en-US" sz="10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conserving 19,000 accessions from 1,000+ species—one of the world’s most diverse forage collections.</a:t>
              </a:r>
            </a:p>
          </p:txBody>
        </p:sp>
        <p:sp>
          <p:nvSpPr>
            <p:cNvPr id="45" name="Triangle 44">
              <a:extLst>
                <a:ext uri="{FF2B5EF4-FFF2-40B4-BE49-F238E27FC236}">
                  <a16:creationId xmlns:a16="http://schemas.microsoft.com/office/drawing/2014/main" id="{2156A63A-F9FF-32D0-DB87-FACC8132CB15}"/>
                </a:ext>
              </a:extLst>
            </p:cNvPr>
            <p:cNvSpPr/>
            <p:nvPr/>
          </p:nvSpPr>
          <p:spPr>
            <a:xfrm>
              <a:off x="11854487" y="5502412"/>
              <a:ext cx="138746" cy="80736"/>
            </a:xfrm>
            <a:prstGeom prst="triangle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P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E67139C-931A-6BC7-E105-31B75EB7747C}"/>
              </a:ext>
            </a:extLst>
          </p:cNvPr>
          <p:cNvGrpSpPr/>
          <p:nvPr/>
        </p:nvGrpSpPr>
        <p:grpSpPr>
          <a:xfrm>
            <a:off x="5070742" y="6243372"/>
            <a:ext cx="3982379" cy="415498"/>
            <a:chOff x="5070742" y="6243372"/>
            <a:chExt cx="3982379" cy="415498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3197529-A8EC-DF4C-D270-444579C5F4AB}"/>
                </a:ext>
              </a:extLst>
            </p:cNvPr>
            <p:cNvSpPr txBox="1"/>
            <p:nvPr/>
          </p:nvSpPr>
          <p:spPr>
            <a:xfrm>
              <a:off x="5178860" y="6243372"/>
              <a:ext cx="387426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0">
                  <a:solidFill>
                    <a:schemeClr val="bg2">
                      <a:lumMod val="50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Near-infrared reflectance spectroscopy (NIRS) devices help make feed assessments simpler, cheaper, and more widely accessible.</a:t>
              </a:r>
            </a:p>
          </p:txBody>
        </p:sp>
        <p:sp>
          <p:nvSpPr>
            <p:cNvPr id="49" name="Triangle 48">
              <a:extLst>
                <a:ext uri="{FF2B5EF4-FFF2-40B4-BE49-F238E27FC236}">
                  <a16:creationId xmlns:a16="http://schemas.microsoft.com/office/drawing/2014/main" id="{C0254E8A-1AE2-896E-C2D3-5178B05E4975}"/>
                </a:ext>
              </a:extLst>
            </p:cNvPr>
            <p:cNvSpPr/>
            <p:nvPr/>
          </p:nvSpPr>
          <p:spPr>
            <a:xfrm>
              <a:off x="5070742" y="6313172"/>
              <a:ext cx="138746" cy="80736"/>
            </a:xfrm>
            <a:prstGeom prst="triangle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P"/>
            </a:p>
          </p:txBody>
        </p:sp>
      </p:grpSp>
    </p:spTree>
    <p:extLst>
      <p:ext uri="{BB962C8B-B14F-4D97-AF65-F5344CB8AC3E}">
        <p14:creationId xmlns:p14="http://schemas.microsoft.com/office/powerpoint/2010/main" val="4063468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/>
          <p:nvPr/>
        </p:nvSpPr>
        <p:spPr>
          <a:xfrm flipV="1">
            <a:off x="-2430685" y="1608645"/>
            <a:ext cx="7663697" cy="18183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NP" sz="1200"/>
          </a:p>
        </p:txBody>
      </p:sp>
      <p:sp>
        <p:nvSpPr>
          <p:cNvPr id="17" name="TextBox 4">
            <a:extLst>
              <a:ext uri="{FF2B5EF4-FFF2-40B4-BE49-F238E27FC236}">
                <a16:creationId xmlns:a16="http://schemas.microsoft.com/office/drawing/2014/main" id="{6B196BED-5BDD-260B-5B0B-C25F94BBFE76}"/>
              </a:ext>
            </a:extLst>
          </p:cNvPr>
          <p:cNvSpPr txBox="1"/>
          <p:nvPr/>
        </p:nvSpPr>
        <p:spPr>
          <a:xfrm>
            <a:off x="1255165" y="704523"/>
            <a:ext cx="5046484" cy="8692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467"/>
              </a:lnSpc>
              <a:spcBef>
                <a:spcPct val="0"/>
              </a:spcBef>
            </a:pPr>
            <a:r>
              <a:rPr lang="en-US" sz="2476" spc="562">
                <a:solidFill>
                  <a:srgbClr val="2B2C30"/>
                </a:solidFill>
                <a:latin typeface="Calibri" panose="020F0502020204030204" pitchFamily="34" charset="0"/>
                <a:ea typeface="Public Sans Bold"/>
                <a:cs typeface="Calibri" panose="020F0502020204030204" pitchFamily="34" charset="0"/>
                <a:sym typeface="Public Sans Bold"/>
              </a:rPr>
              <a:t>ENVIRONMENTAL SOLUTIONS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1F2D9A-764A-75F0-7261-E4CC8114B076}"/>
              </a:ext>
            </a:extLst>
          </p:cNvPr>
          <p:cNvSpPr/>
          <p:nvPr/>
        </p:nvSpPr>
        <p:spPr>
          <a:xfrm>
            <a:off x="245425" y="726307"/>
            <a:ext cx="889138" cy="889138"/>
          </a:xfrm>
          <a:prstGeom prst="rect">
            <a:avLst/>
          </a:prstGeom>
          <a:solidFill>
            <a:srgbClr val="712B3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pic>
        <p:nvPicPr>
          <p:cNvPr id="19" name="Picture 18" descr="A logo of a football ball with leaves&#10;&#10;Description automatically generated">
            <a:extLst>
              <a:ext uri="{FF2B5EF4-FFF2-40B4-BE49-F238E27FC236}">
                <a16:creationId xmlns:a16="http://schemas.microsoft.com/office/drawing/2014/main" id="{DB11B689-1A12-FFD3-5B07-ED39FC9A9C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263" y="911061"/>
            <a:ext cx="499771" cy="517835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3BBBC58-6E9C-7821-C966-CB313C2792C1}"/>
              </a:ext>
            </a:extLst>
          </p:cNvPr>
          <p:cNvCxnSpPr>
            <a:cxnSpLocks/>
          </p:cNvCxnSpPr>
          <p:nvPr/>
        </p:nvCxnSpPr>
        <p:spPr>
          <a:xfrm>
            <a:off x="864080" y="2150389"/>
            <a:ext cx="0" cy="255722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21">
            <a:extLst>
              <a:ext uri="{FF2B5EF4-FFF2-40B4-BE49-F238E27FC236}">
                <a16:creationId xmlns:a16="http://schemas.microsoft.com/office/drawing/2014/main" id="{01B53F0D-D59E-52A2-FE73-2192E9DAA8EF}"/>
              </a:ext>
            </a:extLst>
          </p:cNvPr>
          <p:cNvGrpSpPr/>
          <p:nvPr/>
        </p:nvGrpSpPr>
        <p:grpSpPr>
          <a:xfrm>
            <a:off x="813758" y="3075818"/>
            <a:ext cx="92451" cy="92451"/>
            <a:chOff x="0" y="0"/>
            <a:chExt cx="812800" cy="812800"/>
          </a:xfrm>
        </p:grpSpPr>
        <p:sp>
          <p:nvSpPr>
            <p:cNvPr id="6" name="Freeform 22">
              <a:extLst>
                <a:ext uri="{FF2B5EF4-FFF2-40B4-BE49-F238E27FC236}">
                  <a16:creationId xmlns:a16="http://schemas.microsoft.com/office/drawing/2014/main" id="{51194B58-08AB-F15B-13F6-604F7525532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7" name="TextBox 23">
              <a:extLst>
                <a:ext uri="{FF2B5EF4-FFF2-40B4-BE49-F238E27FC236}">
                  <a16:creationId xmlns:a16="http://schemas.microsoft.com/office/drawing/2014/main" id="{A8877582-4856-CE69-C293-5A398B853165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grpSp>
        <p:nvGrpSpPr>
          <p:cNvPr id="8" name="Group 24">
            <a:extLst>
              <a:ext uri="{FF2B5EF4-FFF2-40B4-BE49-F238E27FC236}">
                <a16:creationId xmlns:a16="http://schemas.microsoft.com/office/drawing/2014/main" id="{23ACF797-FDC1-44F6-CB44-F58DEA156114}"/>
              </a:ext>
            </a:extLst>
          </p:cNvPr>
          <p:cNvGrpSpPr/>
          <p:nvPr/>
        </p:nvGrpSpPr>
        <p:grpSpPr>
          <a:xfrm>
            <a:off x="817855" y="2107339"/>
            <a:ext cx="92451" cy="92451"/>
            <a:chOff x="0" y="0"/>
            <a:chExt cx="812800" cy="812800"/>
          </a:xfrm>
        </p:grpSpPr>
        <p:sp>
          <p:nvSpPr>
            <p:cNvPr id="11" name="Freeform 25">
              <a:extLst>
                <a:ext uri="{FF2B5EF4-FFF2-40B4-BE49-F238E27FC236}">
                  <a16:creationId xmlns:a16="http://schemas.microsoft.com/office/drawing/2014/main" id="{F83BB655-5CCE-9683-0280-791F59E8089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14" name="TextBox 26">
              <a:extLst>
                <a:ext uri="{FF2B5EF4-FFF2-40B4-BE49-F238E27FC236}">
                  <a16:creationId xmlns:a16="http://schemas.microsoft.com/office/drawing/2014/main" id="{6464EEE4-F2C9-0EC7-DFA4-822CA0F0AD93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25B5542A-DD13-B2BE-593D-41C416002B82}"/>
              </a:ext>
            </a:extLst>
          </p:cNvPr>
          <p:cNvSpPr/>
          <p:nvPr/>
        </p:nvSpPr>
        <p:spPr>
          <a:xfrm>
            <a:off x="711264" y="3915005"/>
            <a:ext cx="4279190" cy="2557224"/>
          </a:xfrm>
          <a:prstGeom prst="rect">
            <a:avLst/>
          </a:prstGeom>
          <a:solidFill>
            <a:srgbClr val="D8E8DE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>
              <a:solidFill>
                <a:srgbClr val="E7E7E1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047378" y="4106307"/>
            <a:ext cx="3520798" cy="21672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88913" indent="-171450">
              <a:lnSpc>
                <a:spcPts val="194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Calibri" panose="020F0502020204030204" pitchFamily="34" charset="0"/>
                <a:cs typeface="Calibri" panose="020F0502020204030204" pitchFamily="34" charset="0"/>
              </a:rPr>
              <a:t>Baseline data from local breeds and systems</a:t>
            </a:r>
          </a:p>
          <a:p>
            <a:pPr marL="188913" indent="-171450">
              <a:lnSpc>
                <a:spcPts val="194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Calibri" panose="020F0502020204030204" pitchFamily="34" charset="0"/>
                <a:cs typeface="Calibri" panose="020F0502020204030204" pitchFamily="34" charset="0"/>
              </a:rPr>
              <a:t>Test interventions that increase animal productivity, decrease emission intensities</a:t>
            </a:r>
          </a:p>
          <a:p>
            <a:pPr marL="188913" indent="-171450">
              <a:lnSpc>
                <a:spcPts val="194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Calibri" panose="020F0502020204030204" pitchFamily="34" charset="0"/>
                <a:cs typeface="Calibri" panose="020F0502020204030204" pitchFamily="34" charset="0"/>
              </a:rPr>
              <a:t>Building local capacity in activity data, farm to national inventory, MRV</a:t>
            </a:r>
          </a:p>
          <a:p>
            <a:pPr marL="188913" indent="-171450">
              <a:lnSpc>
                <a:spcPts val="194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Calibri" panose="020F0502020204030204" pitchFamily="34" charset="0"/>
                <a:cs typeface="Calibri" panose="020F0502020204030204" pitchFamily="34" charset="0"/>
              </a:rPr>
              <a:t>Scaling integrated systems and circular economy approaches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70A69B59-34B3-2D10-8FAF-F483BFF8AE8F}"/>
              </a:ext>
            </a:extLst>
          </p:cNvPr>
          <p:cNvSpPr/>
          <p:nvPr/>
        </p:nvSpPr>
        <p:spPr>
          <a:xfrm>
            <a:off x="6458364" y="1377508"/>
            <a:ext cx="6490503" cy="4616920"/>
          </a:xfrm>
          <a:prstGeom prst="roundRect">
            <a:avLst>
              <a:gd name="adj" fmla="val 8415"/>
            </a:avLst>
          </a:prstGeom>
          <a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159F6A9-4643-5821-177E-18FA2B509273}"/>
              </a:ext>
            </a:extLst>
          </p:cNvPr>
          <p:cNvSpPr/>
          <p:nvPr/>
        </p:nvSpPr>
        <p:spPr>
          <a:xfrm>
            <a:off x="5605167" y="387293"/>
            <a:ext cx="2889616" cy="2055484"/>
          </a:xfrm>
          <a:prstGeom prst="roundRect">
            <a:avLst>
              <a:gd name="adj" fmla="val 8415"/>
            </a:avLst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797AC4A-54E1-E267-4B1B-02C1873DD909}"/>
              </a:ext>
            </a:extLst>
          </p:cNvPr>
          <p:cNvGrpSpPr/>
          <p:nvPr/>
        </p:nvGrpSpPr>
        <p:grpSpPr>
          <a:xfrm>
            <a:off x="8609274" y="734056"/>
            <a:ext cx="3108216" cy="553998"/>
            <a:chOff x="8609274" y="734056"/>
            <a:chExt cx="3108216" cy="553998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04194DF-CF18-A6CE-43E0-7585F850A2F7}"/>
                </a:ext>
              </a:extLst>
            </p:cNvPr>
            <p:cNvSpPr txBox="1"/>
            <p:nvPr/>
          </p:nvSpPr>
          <p:spPr>
            <a:xfrm>
              <a:off x="8672889" y="734056"/>
              <a:ext cx="304460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Researchers and community members in </a:t>
              </a:r>
              <a:r>
                <a:rPr lang="en-US" sz="1000" err="1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Wajir</a:t>
              </a:r>
              <a:r>
                <a:rPr lang="en-US" sz="10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Kenya, assess dryland conditions, as part of ILRI’s participatory rangeland management approach.</a:t>
              </a:r>
            </a:p>
          </p:txBody>
        </p:sp>
        <p:sp>
          <p:nvSpPr>
            <p:cNvPr id="32" name="Triangle 31">
              <a:extLst>
                <a:ext uri="{FF2B5EF4-FFF2-40B4-BE49-F238E27FC236}">
                  <a16:creationId xmlns:a16="http://schemas.microsoft.com/office/drawing/2014/main" id="{05F020E0-8FB8-684B-C544-D5CCE48F1D43}"/>
                </a:ext>
              </a:extLst>
            </p:cNvPr>
            <p:cNvSpPr/>
            <p:nvPr/>
          </p:nvSpPr>
          <p:spPr>
            <a:xfrm rot="16200000">
              <a:off x="8580269" y="841383"/>
              <a:ext cx="138746" cy="80736"/>
            </a:xfrm>
            <a:prstGeom prst="triangle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P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8A4F250-3C85-F01A-1190-7B9E85E3D49D}"/>
              </a:ext>
            </a:extLst>
          </p:cNvPr>
          <p:cNvGrpSpPr/>
          <p:nvPr/>
        </p:nvGrpSpPr>
        <p:grpSpPr>
          <a:xfrm>
            <a:off x="8795254" y="6068384"/>
            <a:ext cx="3284364" cy="465348"/>
            <a:chOff x="8795254" y="6068384"/>
            <a:chExt cx="3284364" cy="465348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C76F288-AB4B-685F-27DF-F70FBC1BCEE9}"/>
                </a:ext>
              </a:extLst>
            </p:cNvPr>
            <p:cNvSpPr txBox="1"/>
            <p:nvPr/>
          </p:nvSpPr>
          <p:spPr>
            <a:xfrm>
              <a:off x="8795254" y="6133622"/>
              <a:ext cx="32843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The animal respiration chamber at ILRI’s </a:t>
              </a:r>
              <a:r>
                <a:rPr lang="en-US" sz="1000" err="1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Mazingira</a:t>
              </a:r>
              <a:r>
                <a:rPr lang="en-US" sz="1000"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Centre is used to accurately measure animal emissions of cattle.</a:t>
              </a:r>
            </a:p>
          </p:txBody>
        </p:sp>
        <p:sp>
          <p:nvSpPr>
            <p:cNvPr id="34" name="Triangle 33">
              <a:extLst>
                <a:ext uri="{FF2B5EF4-FFF2-40B4-BE49-F238E27FC236}">
                  <a16:creationId xmlns:a16="http://schemas.microsoft.com/office/drawing/2014/main" id="{992901FF-A617-EC79-EAB0-303A2A75B57C}"/>
                </a:ext>
              </a:extLst>
            </p:cNvPr>
            <p:cNvSpPr/>
            <p:nvPr/>
          </p:nvSpPr>
          <p:spPr>
            <a:xfrm>
              <a:off x="11836243" y="6068384"/>
              <a:ext cx="138746" cy="80736"/>
            </a:xfrm>
            <a:prstGeom prst="triangle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P"/>
            </a:p>
          </p:txBody>
        </p:sp>
      </p:grpSp>
      <p:sp>
        <p:nvSpPr>
          <p:cNvPr id="9" name="TextBox 10">
            <a:extLst>
              <a:ext uri="{FF2B5EF4-FFF2-40B4-BE49-F238E27FC236}">
                <a16:creationId xmlns:a16="http://schemas.microsoft.com/office/drawing/2014/main" id="{5555929B-BAF5-FEDA-1D6A-1F6FFFB02AAA}"/>
              </a:ext>
            </a:extLst>
          </p:cNvPr>
          <p:cNvSpPr txBox="1"/>
          <p:nvPr/>
        </p:nvSpPr>
        <p:spPr>
          <a:xfrm>
            <a:off x="1187302" y="2039610"/>
            <a:ext cx="3271864" cy="6668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20"/>
              </a:lnSpc>
            </a:pPr>
            <a:r>
              <a:rPr lang="en-US" sz="2400">
                <a:solidFill>
                  <a:srgbClr val="2B2C30"/>
                </a:solidFill>
                <a:latin typeface="Calibri" panose="020F0502020204030204" pitchFamily="34" charset="0"/>
                <a:ea typeface="Playfair Display Italics"/>
                <a:cs typeface="Calibri" panose="020F0502020204030204" pitchFamily="34" charset="0"/>
                <a:sym typeface="Playfair Display Italics"/>
              </a:rPr>
              <a:t>Establishing local emission factors and inventories</a:t>
            </a:r>
          </a:p>
        </p:txBody>
      </p:sp>
      <p:sp>
        <p:nvSpPr>
          <p:cNvPr id="12" name="TextBox 13">
            <a:extLst>
              <a:ext uri="{FF2B5EF4-FFF2-40B4-BE49-F238E27FC236}">
                <a16:creationId xmlns:a16="http://schemas.microsoft.com/office/drawing/2014/main" id="{1F4DA9B7-D56C-B1FB-74A2-37D22EF68C76}"/>
              </a:ext>
            </a:extLst>
          </p:cNvPr>
          <p:cNvSpPr txBox="1"/>
          <p:nvPr/>
        </p:nvSpPr>
        <p:spPr>
          <a:xfrm>
            <a:off x="1187302" y="2982559"/>
            <a:ext cx="3271855" cy="6668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20"/>
              </a:lnSpc>
            </a:pPr>
            <a:r>
              <a:rPr lang="en-US" sz="2400">
                <a:solidFill>
                  <a:srgbClr val="2B2C30"/>
                </a:solidFill>
                <a:latin typeface="Calibri" panose="020F0502020204030204" pitchFamily="34" charset="0"/>
                <a:ea typeface="Playfair Display Italics"/>
                <a:cs typeface="Calibri" panose="020F0502020204030204" pitchFamily="34" charset="0"/>
                <a:sym typeface="Playfair Display Italics"/>
              </a:rPr>
              <a:t>Ecosystem CO2, CH4 and H2O exchange in savanna</a:t>
            </a:r>
          </a:p>
        </p:txBody>
      </p:sp>
    </p:spTree>
    <p:extLst>
      <p:ext uri="{BB962C8B-B14F-4D97-AF65-F5344CB8AC3E}">
        <p14:creationId xmlns:p14="http://schemas.microsoft.com/office/powerpoint/2010/main" val="2505919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3943468-B88D-F52F-8EFC-647C5E257F7F}"/>
              </a:ext>
            </a:extLst>
          </p:cNvPr>
          <p:cNvSpPr txBox="1"/>
          <p:nvPr/>
        </p:nvSpPr>
        <p:spPr>
          <a:xfrm>
            <a:off x="666906" y="6009218"/>
            <a:ext cx="6394835" cy="467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600" kern="1200">
                <a:solidFill>
                  <a:srgbClr val="606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Where livestock keepers are key partners in driving sustainable change</a:t>
            </a:r>
          </a:p>
        </p:txBody>
      </p:sp>
      <p:pic>
        <p:nvPicPr>
          <p:cNvPr id="22" name="Picture 21" descr="A person in a red headdress holding a few tickets&#10;&#10;Description automatically generated">
            <a:extLst>
              <a:ext uri="{FF2B5EF4-FFF2-40B4-BE49-F238E27FC236}">
                <a16:creationId xmlns:a16="http://schemas.microsoft.com/office/drawing/2014/main" id="{43DB4751-0D21-12C7-824A-DE6A97C331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8601" y="10"/>
            <a:ext cx="4079551" cy="5121732"/>
          </a:xfrm>
          <a:custGeom>
            <a:avLst/>
            <a:gdLst/>
            <a:ahLst/>
            <a:cxnLst/>
            <a:rect l="l" t="t" r="r" b="b"/>
            <a:pathLst>
              <a:path w="4079551" h="5121742">
                <a:moveTo>
                  <a:pt x="0" y="0"/>
                </a:moveTo>
                <a:lnTo>
                  <a:pt x="1995194" y="0"/>
                </a:lnTo>
                <a:lnTo>
                  <a:pt x="2066032" y="17448"/>
                </a:lnTo>
                <a:cubicBezTo>
                  <a:pt x="2128997" y="23966"/>
                  <a:pt x="2110147" y="27214"/>
                  <a:pt x="2159511" y="26888"/>
                </a:cubicBezTo>
                <a:cubicBezTo>
                  <a:pt x="2164432" y="26525"/>
                  <a:pt x="2173850" y="35708"/>
                  <a:pt x="2192911" y="33431"/>
                </a:cubicBezTo>
                <a:cubicBezTo>
                  <a:pt x="2223081" y="37362"/>
                  <a:pt x="2206425" y="48416"/>
                  <a:pt x="2245068" y="52056"/>
                </a:cubicBezTo>
                <a:cubicBezTo>
                  <a:pt x="2241495" y="55478"/>
                  <a:pt x="2279354" y="53783"/>
                  <a:pt x="2283002" y="65933"/>
                </a:cubicBezTo>
                <a:cubicBezTo>
                  <a:pt x="2299420" y="69803"/>
                  <a:pt x="2324641" y="73066"/>
                  <a:pt x="2343575" y="75274"/>
                </a:cubicBezTo>
                <a:cubicBezTo>
                  <a:pt x="2371943" y="81224"/>
                  <a:pt x="2386065" y="87641"/>
                  <a:pt x="2390257" y="91880"/>
                </a:cubicBezTo>
                <a:cubicBezTo>
                  <a:pt x="2418657" y="98611"/>
                  <a:pt x="2415586" y="99822"/>
                  <a:pt x="2452878" y="114104"/>
                </a:cubicBezTo>
                <a:cubicBezTo>
                  <a:pt x="2474763" y="108974"/>
                  <a:pt x="2493568" y="120070"/>
                  <a:pt x="2502728" y="130204"/>
                </a:cubicBezTo>
                <a:cubicBezTo>
                  <a:pt x="2527501" y="139804"/>
                  <a:pt x="2581310" y="162727"/>
                  <a:pt x="2616700" y="165762"/>
                </a:cubicBezTo>
                <a:cubicBezTo>
                  <a:pt x="2670822" y="165032"/>
                  <a:pt x="2655678" y="176304"/>
                  <a:pt x="2679757" y="184874"/>
                </a:cubicBezTo>
                <a:cubicBezTo>
                  <a:pt x="2698501" y="195527"/>
                  <a:pt x="2695893" y="186329"/>
                  <a:pt x="2715454" y="199796"/>
                </a:cubicBezTo>
                <a:lnTo>
                  <a:pt x="2751684" y="215417"/>
                </a:lnTo>
                <a:lnTo>
                  <a:pt x="2795379" y="239878"/>
                </a:lnTo>
                <a:lnTo>
                  <a:pt x="2805381" y="246602"/>
                </a:lnTo>
                <a:cubicBezTo>
                  <a:pt x="2810511" y="246626"/>
                  <a:pt x="2813766" y="247045"/>
                  <a:pt x="2815845" y="247782"/>
                </a:cubicBezTo>
                <a:cubicBezTo>
                  <a:pt x="2815896" y="247881"/>
                  <a:pt x="2815949" y="247980"/>
                  <a:pt x="2816000" y="248079"/>
                </a:cubicBezTo>
                <a:lnTo>
                  <a:pt x="2830764" y="251040"/>
                </a:lnTo>
                <a:cubicBezTo>
                  <a:pt x="2847879" y="251404"/>
                  <a:pt x="2882218" y="277370"/>
                  <a:pt x="2898472" y="276678"/>
                </a:cubicBezTo>
                <a:cubicBezTo>
                  <a:pt x="2905647" y="293133"/>
                  <a:pt x="2902453" y="265766"/>
                  <a:pt x="2929804" y="280704"/>
                </a:cubicBezTo>
                <a:cubicBezTo>
                  <a:pt x="2941996" y="282696"/>
                  <a:pt x="2947122" y="284716"/>
                  <a:pt x="2957338" y="286247"/>
                </a:cubicBezTo>
                <a:cubicBezTo>
                  <a:pt x="2957479" y="286667"/>
                  <a:pt x="2990960" y="289467"/>
                  <a:pt x="2991101" y="289887"/>
                </a:cubicBezTo>
                <a:lnTo>
                  <a:pt x="3015504" y="293980"/>
                </a:lnTo>
                <a:lnTo>
                  <a:pt x="3021078" y="296051"/>
                </a:lnTo>
                <a:lnTo>
                  <a:pt x="3053567" y="292851"/>
                </a:lnTo>
                <a:lnTo>
                  <a:pt x="3069787" y="292672"/>
                </a:lnTo>
                <a:lnTo>
                  <a:pt x="3075539" y="289579"/>
                </a:lnTo>
                <a:cubicBezTo>
                  <a:pt x="3081105" y="287930"/>
                  <a:pt x="3088240" y="287741"/>
                  <a:pt x="3098888" y="290860"/>
                </a:cubicBezTo>
                <a:lnTo>
                  <a:pt x="3101129" y="292153"/>
                </a:lnTo>
                <a:lnTo>
                  <a:pt x="3133932" y="286561"/>
                </a:lnTo>
                <a:cubicBezTo>
                  <a:pt x="3140944" y="284784"/>
                  <a:pt x="3168952" y="294171"/>
                  <a:pt x="3174858" y="290616"/>
                </a:cubicBezTo>
                <a:cubicBezTo>
                  <a:pt x="3230764" y="295457"/>
                  <a:pt x="3264969" y="278925"/>
                  <a:pt x="3333227" y="290351"/>
                </a:cubicBezTo>
                <a:cubicBezTo>
                  <a:pt x="3378919" y="294938"/>
                  <a:pt x="3404596" y="294841"/>
                  <a:pt x="3434083" y="298450"/>
                </a:cubicBezTo>
                <a:cubicBezTo>
                  <a:pt x="3463570" y="302059"/>
                  <a:pt x="3491152" y="308462"/>
                  <a:pt x="3510149" y="312007"/>
                </a:cubicBezTo>
                <a:cubicBezTo>
                  <a:pt x="3529146" y="315552"/>
                  <a:pt x="3524019" y="317217"/>
                  <a:pt x="3548064" y="319723"/>
                </a:cubicBezTo>
                <a:cubicBezTo>
                  <a:pt x="3572109" y="322229"/>
                  <a:pt x="3631075" y="320322"/>
                  <a:pt x="3654421" y="327043"/>
                </a:cubicBezTo>
                <a:cubicBezTo>
                  <a:pt x="3679638" y="326359"/>
                  <a:pt x="3682937" y="337391"/>
                  <a:pt x="3696714" y="336075"/>
                </a:cubicBezTo>
                <a:cubicBezTo>
                  <a:pt x="3767949" y="352546"/>
                  <a:pt x="3827292" y="349618"/>
                  <a:pt x="3913983" y="346950"/>
                </a:cubicBezTo>
                <a:cubicBezTo>
                  <a:pt x="3971130" y="351831"/>
                  <a:pt x="3970098" y="354607"/>
                  <a:pt x="3995145" y="357420"/>
                </a:cubicBezTo>
                <a:cubicBezTo>
                  <a:pt x="4002790" y="360247"/>
                  <a:pt x="4006581" y="350414"/>
                  <a:pt x="4013468" y="354306"/>
                </a:cubicBezTo>
                <a:lnTo>
                  <a:pt x="4048834" y="359505"/>
                </a:lnTo>
                <a:lnTo>
                  <a:pt x="4074799" y="369645"/>
                </a:lnTo>
                <a:lnTo>
                  <a:pt x="4079551" y="370898"/>
                </a:lnTo>
                <a:lnTo>
                  <a:pt x="4079551" y="5121742"/>
                </a:lnTo>
                <a:lnTo>
                  <a:pt x="4068742" y="5113500"/>
                </a:lnTo>
                <a:cubicBezTo>
                  <a:pt x="4063338" y="5107661"/>
                  <a:pt x="4059868" y="5101409"/>
                  <a:pt x="4058894" y="5094665"/>
                </a:cubicBezTo>
                <a:cubicBezTo>
                  <a:pt x="3987852" y="5077156"/>
                  <a:pt x="4047488" y="5077984"/>
                  <a:pt x="3952029" y="5063154"/>
                </a:cubicBezTo>
                <a:cubicBezTo>
                  <a:pt x="3867363" y="5050598"/>
                  <a:pt x="3615061" y="5028910"/>
                  <a:pt x="3557637" y="5010001"/>
                </a:cubicBezTo>
                <a:cubicBezTo>
                  <a:pt x="3479990" y="5000422"/>
                  <a:pt x="3519950" y="4999882"/>
                  <a:pt x="3486145" y="5005680"/>
                </a:cubicBezTo>
                <a:cubicBezTo>
                  <a:pt x="3429218" y="5014226"/>
                  <a:pt x="3425986" y="4996913"/>
                  <a:pt x="3388517" y="4998135"/>
                </a:cubicBezTo>
                <a:cubicBezTo>
                  <a:pt x="3332792" y="4985135"/>
                  <a:pt x="3225211" y="4978839"/>
                  <a:pt x="3151800" y="4964999"/>
                </a:cubicBezTo>
                <a:cubicBezTo>
                  <a:pt x="3089955" y="4955605"/>
                  <a:pt x="3078013" y="4941781"/>
                  <a:pt x="3017820" y="4936923"/>
                </a:cubicBezTo>
                <a:cubicBezTo>
                  <a:pt x="2983861" y="4928606"/>
                  <a:pt x="2965335" y="4947639"/>
                  <a:pt x="2948051" y="4915098"/>
                </a:cubicBezTo>
                <a:cubicBezTo>
                  <a:pt x="2926332" y="4902193"/>
                  <a:pt x="2886343" y="4901643"/>
                  <a:pt x="2850186" y="4894812"/>
                </a:cubicBezTo>
                <a:cubicBezTo>
                  <a:pt x="2832001" y="4893294"/>
                  <a:pt x="2812810" y="4898744"/>
                  <a:pt x="2773357" y="4888477"/>
                </a:cubicBezTo>
                <a:cubicBezTo>
                  <a:pt x="2743350" y="4880689"/>
                  <a:pt x="2708497" y="4865066"/>
                  <a:pt x="2705025" y="4886289"/>
                </a:cubicBezTo>
                <a:cubicBezTo>
                  <a:pt x="2674575" y="4858628"/>
                  <a:pt x="2685763" y="4877642"/>
                  <a:pt x="2646233" y="4877189"/>
                </a:cubicBezTo>
                <a:cubicBezTo>
                  <a:pt x="2543240" y="4848149"/>
                  <a:pt x="2501889" y="4866909"/>
                  <a:pt x="2424169" y="4851885"/>
                </a:cubicBezTo>
                <a:cubicBezTo>
                  <a:pt x="2404486" y="4833480"/>
                  <a:pt x="2400682" y="4878338"/>
                  <a:pt x="2350685" y="4835310"/>
                </a:cubicBezTo>
                <a:cubicBezTo>
                  <a:pt x="2346969" y="4837458"/>
                  <a:pt x="2324430" y="4815003"/>
                  <a:pt x="2309189" y="4809282"/>
                </a:cubicBezTo>
                <a:cubicBezTo>
                  <a:pt x="2293948" y="4803561"/>
                  <a:pt x="2272811" y="4801970"/>
                  <a:pt x="2259235" y="4800986"/>
                </a:cubicBezTo>
                <a:cubicBezTo>
                  <a:pt x="2245658" y="4800001"/>
                  <a:pt x="2243609" y="4803372"/>
                  <a:pt x="2227729" y="4803372"/>
                </a:cubicBezTo>
                <a:cubicBezTo>
                  <a:pt x="2211848" y="4803372"/>
                  <a:pt x="2190174" y="4790407"/>
                  <a:pt x="2160878" y="4813279"/>
                </a:cubicBezTo>
                <a:cubicBezTo>
                  <a:pt x="2146951" y="4811561"/>
                  <a:pt x="2155252" y="4798893"/>
                  <a:pt x="2144167" y="4793069"/>
                </a:cubicBezTo>
                <a:cubicBezTo>
                  <a:pt x="2138625" y="4790157"/>
                  <a:pt x="2130209" y="4787368"/>
                  <a:pt x="2121162" y="4784859"/>
                </a:cubicBezTo>
                <a:lnTo>
                  <a:pt x="2094401" y="4778344"/>
                </a:lnTo>
                <a:lnTo>
                  <a:pt x="2094882" y="4776919"/>
                </a:lnTo>
                <a:cubicBezTo>
                  <a:pt x="2092677" y="4775558"/>
                  <a:pt x="2089097" y="4774323"/>
                  <a:pt x="2087794" y="4774223"/>
                </a:cubicBezTo>
                <a:cubicBezTo>
                  <a:pt x="2086491" y="4774123"/>
                  <a:pt x="2087466" y="4775159"/>
                  <a:pt x="2094371" y="4778337"/>
                </a:cubicBezTo>
                <a:lnTo>
                  <a:pt x="2094401" y="4778344"/>
                </a:lnTo>
                <a:lnTo>
                  <a:pt x="2093715" y="4780377"/>
                </a:lnTo>
                <a:cubicBezTo>
                  <a:pt x="2089515" y="4780985"/>
                  <a:pt x="2080286" y="4780711"/>
                  <a:pt x="2062375" y="4778549"/>
                </a:cubicBezTo>
                <a:cubicBezTo>
                  <a:pt x="2042674" y="4771181"/>
                  <a:pt x="2014477" y="4774492"/>
                  <a:pt x="1994248" y="4768862"/>
                </a:cubicBezTo>
                <a:cubicBezTo>
                  <a:pt x="1974019" y="4763231"/>
                  <a:pt x="1952871" y="4755713"/>
                  <a:pt x="1937256" y="4751678"/>
                </a:cubicBezTo>
                <a:cubicBezTo>
                  <a:pt x="1907785" y="4744300"/>
                  <a:pt x="1899543" y="4740617"/>
                  <a:pt x="1881810" y="4737737"/>
                </a:cubicBezTo>
                <a:cubicBezTo>
                  <a:pt x="1864077" y="4734858"/>
                  <a:pt x="1845240" y="4734501"/>
                  <a:pt x="1830859" y="4734403"/>
                </a:cubicBezTo>
                <a:cubicBezTo>
                  <a:pt x="1816479" y="4734305"/>
                  <a:pt x="1813540" y="4739700"/>
                  <a:pt x="1795527" y="4737148"/>
                </a:cubicBezTo>
                <a:cubicBezTo>
                  <a:pt x="1766274" y="4729435"/>
                  <a:pt x="1769196" y="4730400"/>
                  <a:pt x="1733366" y="4726150"/>
                </a:cubicBezTo>
                <a:lnTo>
                  <a:pt x="1642377" y="4726617"/>
                </a:lnTo>
                <a:lnTo>
                  <a:pt x="1611957" y="4723904"/>
                </a:lnTo>
                <a:cubicBezTo>
                  <a:pt x="1601202" y="4725929"/>
                  <a:pt x="1590447" y="4714121"/>
                  <a:pt x="1579694" y="4716145"/>
                </a:cubicBezTo>
                <a:lnTo>
                  <a:pt x="1529000" y="4712292"/>
                </a:lnTo>
                <a:cubicBezTo>
                  <a:pt x="1506629" y="4692374"/>
                  <a:pt x="1502551" y="4712551"/>
                  <a:pt x="1486695" y="4707303"/>
                </a:cubicBezTo>
                <a:cubicBezTo>
                  <a:pt x="1459462" y="4696523"/>
                  <a:pt x="1453852" y="4697563"/>
                  <a:pt x="1426366" y="4687718"/>
                </a:cubicBezTo>
                <a:cubicBezTo>
                  <a:pt x="1412560" y="4689453"/>
                  <a:pt x="1397512" y="4684365"/>
                  <a:pt x="1384037" y="4687843"/>
                </a:cubicBezTo>
                <a:lnTo>
                  <a:pt x="1346996" y="4686184"/>
                </a:lnTo>
                <a:lnTo>
                  <a:pt x="1308817" y="4690023"/>
                </a:lnTo>
                <a:lnTo>
                  <a:pt x="1268850" y="4701204"/>
                </a:lnTo>
                <a:cubicBezTo>
                  <a:pt x="1253323" y="4701949"/>
                  <a:pt x="1236826" y="4700974"/>
                  <a:pt x="1218909" y="4697243"/>
                </a:cubicBezTo>
                <a:cubicBezTo>
                  <a:pt x="1204883" y="4695263"/>
                  <a:pt x="1183521" y="4694006"/>
                  <a:pt x="1167081" y="4681108"/>
                </a:cubicBezTo>
                <a:cubicBezTo>
                  <a:pt x="1150641" y="4668210"/>
                  <a:pt x="1027982" y="4656956"/>
                  <a:pt x="1028065" y="4656732"/>
                </a:cubicBezTo>
                <a:cubicBezTo>
                  <a:pt x="997413" y="4653433"/>
                  <a:pt x="998916" y="4666066"/>
                  <a:pt x="983167" y="4667463"/>
                </a:cubicBezTo>
                <a:cubicBezTo>
                  <a:pt x="967418" y="4668859"/>
                  <a:pt x="959283" y="4663456"/>
                  <a:pt x="933575" y="4665113"/>
                </a:cubicBezTo>
                <a:cubicBezTo>
                  <a:pt x="907867" y="4666771"/>
                  <a:pt x="856664" y="4676890"/>
                  <a:pt x="828922" y="4677409"/>
                </a:cubicBezTo>
                <a:cubicBezTo>
                  <a:pt x="808598" y="4677652"/>
                  <a:pt x="807933" y="4665718"/>
                  <a:pt x="785859" y="4661311"/>
                </a:cubicBezTo>
                <a:cubicBezTo>
                  <a:pt x="764346" y="4676275"/>
                  <a:pt x="708123" y="4640980"/>
                  <a:pt x="709519" y="4662282"/>
                </a:cubicBezTo>
                <a:cubicBezTo>
                  <a:pt x="657776" y="4649495"/>
                  <a:pt x="666334" y="4651568"/>
                  <a:pt x="642835" y="4656529"/>
                </a:cubicBezTo>
                <a:lnTo>
                  <a:pt x="617041" y="4662947"/>
                </a:lnTo>
                <a:lnTo>
                  <a:pt x="530174" y="4659157"/>
                </a:lnTo>
                <a:lnTo>
                  <a:pt x="522967" y="4664296"/>
                </a:lnTo>
                <a:lnTo>
                  <a:pt x="505439" y="4665425"/>
                </a:lnTo>
                <a:lnTo>
                  <a:pt x="498947" y="4666124"/>
                </a:lnTo>
                <a:lnTo>
                  <a:pt x="494921" y="4663656"/>
                </a:lnTo>
                <a:cubicBezTo>
                  <a:pt x="492531" y="4662547"/>
                  <a:pt x="490756" y="4662473"/>
                  <a:pt x="489479" y="4664277"/>
                </a:cubicBezTo>
                <a:cubicBezTo>
                  <a:pt x="489277" y="4665254"/>
                  <a:pt x="489077" y="4666231"/>
                  <a:pt x="488876" y="4667208"/>
                </a:cubicBezTo>
                <a:lnTo>
                  <a:pt x="454603" y="4670897"/>
                </a:lnTo>
                <a:lnTo>
                  <a:pt x="208211" y="4676399"/>
                </a:lnTo>
                <a:cubicBezTo>
                  <a:pt x="153499" y="4693629"/>
                  <a:pt x="92158" y="4691047"/>
                  <a:pt x="29399" y="4685637"/>
                </a:cubicBezTo>
                <a:lnTo>
                  <a:pt x="0" y="4683114"/>
                </a:lnTo>
                <a:close/>
              </a:path>
            </a:pathLst>
          </a:custGeom>
        </p:spPr>
      </p:pic>
      <p:pic>
        <p:nvPicPr>
          <p:cNvPr id="18" name="Picture 17" descr="A person sitting on the ground feeding chickens&#10;&#10;Description automatically generated">
            <a:extLst>
              <a:ext uri="{FF2B5EF4-FFF2-40B4-BE49-F238E27FC236}">
                <a16:creationId xmlns:a16="http://schemas.microsoft.com/office/drawing/2014/main" id="{07E3CFDB-D6A2-270A-8587-89682F003F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4044282" cy="4706602"/>
          </a:xfrm>
          <a:custGeom>
            <a:avLst/>
            <a:gdLst/>
            <a:ahLst/>
            <a:cxnLst/>
            <a:rect l="l" t="t" r="r" b="b"/>
            <a:pathLst>
              <a:path w="4044302" h="4706612">
                <a:moveTo>
                  <a:pt x="0" y="0"/>
                </a:moveTo>
                <a:lnTo>
                  <a:pt x="4044302" y="0"/>
                </a:lnTo>
                <a:lnTo>
                  <a:pt x="4044302" y="4683603"/>
                </a:lnTo>
                <a:lnTo>
                  <a:pt x="3973451" y="4677522"/>
                </a:lnTo>
                <a:cubicBezTo>
                  <a:pt x="3942015" y="4675526"/>
                  <a:pt x="3910877" y="4674945"/>
                  <a:pt x="3880688" y="4677902"/>
                </a:cubicBezTo>
                <a:cubicBezTo>
                  <a:pt x="3854349" y="4668373"/>
                  <a:pt x="3867024" y="4694267"/>
                  <a:pt x="3804472" y="4706612"/>
                </a:cubicBezTo>
                <a:cubicBezTo>
                  <a:pt x="3769790" y="4699764"/>
                  <a:pt x="3709689" y="4672031"/>
                  <a:pt x="3671141" y="4669214"/>
                </a:cubicBezTo>
                <a:cubicBezTo>
                  <a:pt x="3634430" y="4661806"/>
                  <a:pt x="3632993" y="4657630"/>
                  <a:pt x="3609792" y="4651280"/>
                </a:cubicBezTo>
                <a:cubicBezTo>
                  <a:pt x="3586591" y="4644931"/>
                  <a:pt x="3596838" y="4646444"/>
                  <a:pt x="3550675" y="4644949"/>
                </a:cubicBezTo>
                <a:cubicBezTo>
                  <a:pt x="3513195" y="4640338"/>
                  <a:pt x="3398385" y="4630109"/>
                  <a:pt x="3362699" y="4629669"/>
                </a:cubicBezTo>
                <a:cubicBezTo>
                  <a:pt x="3327014" y="4629229"/>
                  <a:pt x="3350265" y="4628980"/>
                  <a:pt x="3317820" y="4628473"/>
                </a:cubicBezTo>
                <a:cubicBezTo>
                  <a:pt x="3291761" y="4635373"/>
                  <a:pt x="3220279" y="4625153"/>
                  <a:pt x="3202541" y="4611353"/>
                </a:cubicBezTo>
                <a:cubicBezTo>
                  <a:pt x="3176498" y="4608414"/>
                  <a:pt x="3173034" y="4597692"/>
                  <a:pt x="3165095" y="4593183"/>
                </a:cubicBezTo>
                <a:cubicBezTo>
                  <a:pt x="3157156" y="4588674"/>
                  <a:pt x="3151440" y="4597640"/>
                  <a:pt x="3142614" y="4593521"/>
                </a:cubicBezTo>
                <a:cubicBezTo>
                  <a:pt x="3133788" y="4589402"/>
                  <a:pt x="3119786" y="4585666"/>
                  <a:pt x="3108607" y="4586122"/>
                </a:cubicBezTo>
                <a:cubicBezTo>
                  <a:pt x="3097429" y="4586579"/>
                  <a:pt x="3083057" y="4584832"/>
                  <a:pt x="3060172" y="4583967"/>
                </a:cubicBezTo>
                <a:cubicBezTo>
                  <a:pt x="3037288" y="4583102"/>
                  <a:pt x="3008898" y="4580847"/>
                  <a:pt x="2971297" y="4580934"/>
                </a:cubicBezTo>
                <a:cubicBezTo>
                  <a:pt x="2936460" y="4577753"/>
                  <a:pt x="2952539" y="4581456"/>
                  <a:pt x="2872577" y="4576652"/>
                </a:cubicBezTo>
                <a:cubicBezTo>
                  <a:pt x="2845447" y="4572221"/>
                  <a:pt x="2833971" y="4557733"/>
                  <a:pt x="2814205" y="4559580"/>
                </a:cubicBezTo>
                <a:cubicBezTo>
                  <a:pt x="2790909" y="4543112"/>
                  <a:pt x="2768526" y="4546849"/>
                  <a:pt x="2754311" y="4545459"/>
                </a:cubicBezTo>
                <a:cubicBezTo>
                  <a:pt x="2740096" y="4544070"/>
                  <a:pt x="2737019" y="4543662"/>
                  <a:pt x="2723224" y="4546010"/>
                </a:cubicBezTo>
                <a:cubicBezTo>
                  <a:pt x="2709430" y="4548359"/>
                  <a:pt x="2687410" y="4554101"/>
                  <a:pt x="2672793" y="4554314"/>
                </a:cubicBezTo>
                <a:cubicBezTo>
                  <a:pt x="2658176" y="4554527"/>
                  <a:pt x="2649574" y="4546685"/>
                  <a:pt x="2635521" y="4547286"/>
                </a:cubicBezTo>
                <a:cubicBezTo>
                  <a:pt x="2621467" y="4547887"/>
                  <a:pt x="2621767" y="4560245"/>
                  <a:pt x="2588471" y="4557919"/>
                </a:cubicBezTo>
                <a:lnTo>
                  <a:pt x="2439275" y="4540387"/>
                </a:lnTo>
                <a:cubicBezTo>
                  <a:pt x="2417784" y="4540194"/>
                  <a:pt x="2396292" y="4546221"/>
                  <a:pt x="2374801" y="4546028"/>
                </a:cubicBezTo>
                <a:cubicBezTo>
                  <a:pt x="2331700" y="4546603"/>
                  <a:pt x="2372806" y="4559122"/>
                  <a:pt x="2318618" y="4550990"/>
                </a:cubicBezTo>
                <a:cubicBezTo>
                  <a:pt x="2264430" y="4533528"/>
                  <a:pt x="2150787" y="4518120"/>
                  <a:pt x="2084135" y="4520400"/>
                </a:cubicBezTo>
                <a:lnTo>
                  <a:pt x="2010848" y="4500404"/>
                </a:lnTo>
                <a:lnTo>
                  <a:pt x="1962215" y="4501400"/>
                </a:lnTo>
                <a:lnTo>
                  <a:pt x="1926990" y="4495570"/>
                </a:lnTo>
                <a:cubicBezTo>
                  <a:pt x="1909127" y="4479452"/>
                  <a:pt x="1902510" y="4484082"/>
                  <a:pt x="1884649" y="4474880"/>
                </a:cubicBezTo>
                <a:cubicBezTo>
                  <a:pt x="1864462" y="4463930"/>
                  <a:pt x="1869383" y="4485922"/>
                  <a:pt x="1816219" y="4470938"/>
                </a:cubicBezTo>
                <a:cubicBezTo>
                  <a:pt x="1786214" y="4478916"/>
                  <a:pt x="1794086" y="4458547"/>
                  <a:pt x="1768335" y="4471096"/>
                </a:cubicBezTo>
                <a:cubicBezTo>
                  <a:pt x="1756010" y="4466078"/>
                  <a:pt x="1737157" y="4463295"/>
                  <a:pt x="1725889" y="4456707"/>
                </a:cubicBezTo>
                <a:lnTo>
                  <a:pt x="1704987" y="4453275"/>
                </a:lnTo>
                <a:lnTo>
                  <a:pt x="1678857" y="4447221"/>
                </a:lnTo>
                <a:lnTo>
                  <a:pt x="1674568" y="4435925"/>
                </a:lnTo>
                <a:lnTo>
                  <a:pt x="1634075" y="4429269"/>
                </a:lnTo>
                <a:cubicBezTo>
                  <a:pt x="1619699" y="4424763"/>
                  <a:pt x="1607040" y="4412316"/>
                  <a:pt x="1588492" y="4411465"/>
                </a:cubicBezTo>
                <a:cubicBezTo>
                  <a:pt x="1548666" y="4404488"/>
                  <a:pt x="1441540" y="4396830"/>
                  <a:pt x="1402240" y="4391911"/>
                </a:cubicBezTo>
                <a:cubicBezTo>
                  <a:pt x="1362940" y="4386992"/>
                  <a:pt x="1383536" y="4385271"/>
                  <a:pt x="1352691" y="4381952"/>
                </a:cubicBezTo>
                <a:cubicBezTo>
                  <a:pt x="1322602" y="4385447"/>
                  <a:pt x="1230331" y="4373936"/>
                  <a:pt x="1213419" y="4358161"/>
                </a:cubicBezTo>
                <a:cubicBezTo>
                  <a:pt x="1194291" y="4352958"/>
                  <a:pt x="1171642" y="4355246"/>
                  <a:pt x="1163347" y="4339486"/>
                </a:cubicBezTo>
                <a:cubicBezTo>
                  <a:pt x="1149374" y="4320060"/>
                  <a:pt x="1081104" y="4339702"/>
                  <a:pt x="1091517" y="4319884"/>
                </a:cubicBezTo>
                <a:cubicBezTo>
                  <a:pt x="1067291" y="4326517"/>
                  <a:pt x="1046078" y="4319455"/>
                  <a:pt x="1025956" y="4309010"/>
                </a:cubicBezTo>
                <a:lnTo>
                  <a:pt x="1004286" y="4296626"/>
                </a:lnTo>
                <a:lnTo>
                  <a:pt x="983819" y="4298478"/>
                </a:lnTo>
                <a:cubicBezTo>
                  <a:pt x="974051" y="4282658"/>
                  <a:pt x="953984" y="4293628"/>
                  <a:pt x="939204" y="4282411"/>
                </a:cubicBezTo>
                <a:lnTo>
                  <a:pt x="915836" y="4272323"/>
                </a:lnTo>
                <a:lnTo>
                  <a:pt x="899731" y="4266965"/>
                </a:lnTo>
                <a:lnTo>
                  <a:pt x="893886" y="4264715"/>
                </a:lnTo>
                <a:lnTo>
                  <a:pt x="889021" y="4266066"/>
                </a:lnTo>
                <a:cubicBezTo>
                  <a:pt x="886286" y="4266531"/>
                  <a:pt x="884573" y="4266166"/>
                  <a:pt x="884135" y="4264147"/>
                </a:cubicBezTo>
                <a:lnTo>
                  <a:pt x="884818" y="4261224"/>
                </a:lnTo>
                <a:lnTo>
                  <a:pt x="820228" y="4266638"/>
                </a:lnTo>
                <a:lnTo>
                  <a:pt x="788402" y="4263209"/>
                </a:lnTo>
                <a:cubicBezTo>
                  <a:pt x="756573" y="4279518"/>
                  <a:pt x="718864" y="4245871"/>
                  <a:pt x="687574" y="4276905"/>
                </a:cubicBezTo>
                <a:lnTo>
                  <a:pt x="556383" y="4277125"/>
                </a:lnTo>
                <a:lnTo>
                  <a:pt x="497122" y="4273689"/>
                </a:lnTo>
                <a:cubicBezTo>
                  <a:pt x="484020" y="4279519"/>
                  <a:pt x="445941" y="4269992"/>
                  <a:pt x="454008" y="4273811"/>
                </a:cubicBezTo>
                <a:lnTo>
                  <a:pt x="394229" y="4278215"/>
                </a:lnTo>
                <a:lnTo>
                  <a:pt x="386356" y="4282251"/>
                </a:lnTo>
                <a:lnTo>
                  <a:pt x="383576" y="4284364"/>
                </a:lnTo>
                <a:lnTo>
                  <a:pt x="370039" y="4285533"/>
                </a:lnTo>
                <a:cubicBezTo>
                  <a:pt x="361618" y="4289428"/>
                  <a:pt x="359083" y="4297501"/>
                  <a:pt x="350141" y="4300911"/>
                </a:cubicBezTo>
                <a:cubicBezTo>
                  <a:pt x="345670" y="4302616"/>
                  <a:pt x="339596" y="4303155"/>
                  <a:pt x="330385" y="4301424"/>
                </a:cubicBezTo>
                <a:cubicBezTo>
                  <a:pt x="329804" y="4289693"/>
                  <a:pt x="314374" y="4293109"/>
                  <a:pt x="297835" y="4297065"/>
                </a:cubicBezTo>
                <a:lnTo>
                  <a:pt x="282816" y="4299894"/>
                </a:lnTo>
                <a:lnTo>
                  <a:pt x="281368" y="4300653"/>
                </a:lnTo>
                <a:lnTo>
                  <a:pt x="280684" y="4300295"/>
                </a:lnTo>
                <a:lnTo>
                  <a:pt x="273908" y="4301571"/>
                </a:lnTo>
                <a:cubicBezTo>
                  <a:pt x="266799" y="4301990"/>
                  <a:pt x="261129" y="4300718"/>
                  <a:pt x="258614" y="4295926"/>
                </a:cubicBezTo>
                <a:cubicBezTo>
                  <a:pt x="242516" y="4327823"/>
                  <a:pt x="214979" y="4309338"/>
                  <a:pt x="182068" y="4323284"/>
                </a:cubicBezTo>
                <a:cubicBezTo>
                  <a:pt x="157942" y="4332898"/>
                  <a:pt x="153812" y="4326151"/>
                  <a:pt x="128666" y="4331122"/>
                </a:cubicBezTo>
                <a:cubicBezTo>
                  <a:pt x="77925" y="4373333"/>
                  <a:pt x="87445" y="4341355"/>
                  <a:pt x="21563" y="4371972"/>
                </a:cubicBezTo>
                <a:lnTo>
                  <a:pt x="0" y="4383632"/>
                </a:lnTo>
                <a:close/>
              </a:path>
            </a:pathLst>
          </a:custGeom>
        </p:spPr>
      </p:pic>
      <p:pic>
        <p:nvPicPr>
          <p:cNvPr id="20" name="Picture 19" descr="A person and person feeding sheep&#10;&#10;Description automatically generated">
            <a:extLst>
              <a:ext uri="{FF2B5EF4-FFF2-40B4-BE49-F238E27FC236}">
                <a16:creationId xmlns:a16="http://schemas.microsoft.com/office/drawing/2014/main" id="{91404777-8CC5-43A3-BD30-3EB0EBA8DE0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18152" y="370899"/>
            <a:ext cx="4073848" cy="5097855"/>
          </a:xfrm>
          <a:custGeom>
            <a:avLst/>
            <a:gdLst/>
            <a:ahLst/>
            <a:cxnLst/>
            <a:rect l="l" t="t" r="r" b="b"/>
            <a:pathLst>
              <a:path w="4073848" h="5097855">
                <a:moveTo>
                  <a:pt x="0" y="0"/>
                </a:moveTo>
                <a:lnTo>
                  <a:pt x="19820" y="5180"/>
                </a:lnTo>
                <a:lnTo>
                  <a:pt x="49402" y="7911"/>
                </a:lnTo>
                <a:cubicBezTo>
                  <a:pt x="58464" y="10327"/>
                  <a:pt x="59058" y="18121"/>
                  <a:pt x="71002" y="17994"/>
                </a:cubicBezTo>
                <a:cubicBezTo>
                  <a:pt x="107266" y="23166"/>
                  <a:pt x="172585" y="27649"/>
                  <a:pt x="221893" y="33346"/>
                </a:cubicBezTo>
                <a:cubicBezTo>
                  <a:pt x="246320" y="29951"/>
                  <a:pt x="281352" y="36453"/>
                  <a:pt x="291482" y="46142"/>
                </a:cubicBezTo>
                <a:cubicBezTo>
                  <a:pt x="303579" y="48837"/>
                  <a:pt x="332739" y="48886"/>
                  <a:pt x="344505" y="46978"/>
                </a:cubicBezTo>
                <a:cubicBezTo>
                  <a:pt x="354949" y="47257"/>
                  <a:pt x="356843" y="50945"/>
                  <a:pt x="370719" y="52379"/>
                </a:cubicBezTo>
                <a:cubicBezTo>
                  <a:pt x="385865" y="55758"/>
                  <a:pt x="418717" y="71770"/>
                  <a:pt x="432980" y="76777"/>
                </a:cubicBezTo>
                <a:cubicBezTo>
                  <a:pt x="447242" y="81784"/>
                  <a:pt x="432737" y="76599"/>
                  <a:pt x="456293" y="82419"/>
                </a:cubicBezTo>
                <a:cubicBezTo>
                  <a:pt x="464698" y="84403"/>
                  <a:pt x="462938" y="92138"/>
                  <a:pt x="481008" y="95827"/>
                </a:cubicBezTo>
                <a:cubicBezTo>
                  <a:pt x="499078" y="99517"/>
                  <a:pt x="539553" y="103782"/>
                  <a:pt x="564714" y="104556"/>
                </a:cubicBezTo>
                <a:cubicBezTo>
                  <a:pt x="592824" y="92037"/>
                  <a:pt x="582974" y="109081"/>
                  <a:pt x="634376" y="93326"/>
                </a:cubicBezTo>
                <a:cubicBezTo>
                  <a:pt x="635698" y="95341"/>
                  <a:pt x="656703" y="94474"/>
                  <a:pt x="678233" y="95822"/>
                </a:cubicBezTo>
                <a:cubicBezTo>
                  <a:pt x="699762" y="97170"/>
                  <a:pt x="745607" y="108465"/>
                  <a:pt x="763555" y="101412"/>
                </a:cubicBezTo>
                <a:lnTo>
                  <a:pt x="921892" y="100673"/>
                </a:lnTo>
                <a:lnTo>
                  <a:pt x="1012783" y="112509"/>
                </a:lnTo>
                <a:cubicBezTo>
                  <a:pt x="1044389" y="114404"/>
                  <a:pt x="1049697" y="123044"/>
                  <a:pt x="1070000" y="119654"/>
                </a:cubicBezTo>
                <a:cubicBezTo>
                  <a:pt x="1104224" y="121839"/>
                  <a:pt x="1082556" y="137881"/>
                  <a:pt x="1122043" y="124964"/>
                </a:cubicBezTo>
                <a:cubicBezTo>
                  <a:pt x="1111251" y="138700"/>
                  <a:pt x="1140599" y="121238"/>
                  <a:pt x="1160906" y="132297"/>
                </a:cubicBezTo>
                <a:cubicBezTo>
                  <a:pt x="1189386" y="124143"/>
                  <a:pt x="1218667" y="134414"/>
                  <a:pt x="1235955" y="135610"/>
                </a:cubicBezTo>
                <a:cubicBezTo>
                  <a:pt x="1253243" y="136806"/>
                  <a:pt x="1239866" y="140567"/>
                  <a:pt x="1264634" y="139474"/>
                </a:cubicBezTo>
                <a:lnTo>
                  <a:pt x="1299612" y="145010"/>
                </a:lnTo>
                <a:cubicBezTo>
                  <a:pt x="1297785" y="140439"/>
                  <a:pt x="1302846" y="141786"/>
                  <a:pt x="1316723" y="142501"/>
                </a:cubicBezTo>
                <a:lnTo>
                  <a:pt x="1353994" y="138427"/>
                </a:lnTo>
                <a:lnTo>
                  <a:pt x="1379571" y="142536"/>
                </a:lnTo>
                <a:cubicBezTo>
                  <a:pt x="1382999" y="142397"/>
                  <a:pt x="1407380" y="137923"/>
                  <a:pt x="1406891" y="134412"/>
                </a:cubicBezTo>
                <a:cubicBezTo>
                  <a:pt x="1433565" y="149140"/>
                  <a:pt x="1436234" y="139888"/>
                  <a:pt x="1463587" y="136134"/>
                </a:cubicBezTo>
                <a:cubicBezTo>
                  <a:pt x="1487038" y="137517"/>
                  <a:pt x="1466824" y="137982"/>
                  <a:pt x="1523495" y="139722"/>
                </a:cubicBezTo>
                <a:cubicBezTo>
                  <a:pt x="1545556" y="155891"/>
                  <a:pt x="1529698" y="128003"/>
                  <a:pt x="1573001" y="150645"/>
                </a:cubicBezTo>
                <a:cubicBezTo>
                  <a:pt x="1575121" y="148880"/>
                  <a:pt x="1601855" y="150499"/>
                  <a:pt x="1615848" y="152274"/>
                </a:cubicBezTo>
                <a:cubicBezTo>
                  <a:pt x="1629840" y="154049"/>
                  <a:pt x="1642482" y="151886"/>
                  <a:pt x="1656958" y="161298"/>
                </a:cubicBezTo>
                <a:cubicBezTo>
                  <a:pt x="1667535" y="164193"/>
                  <a:pt x="1648634" y="159956"/>
                  <a:pt x="1681709" y="164883"/>
                </a:cubicBezTo>
                <a:cubicBezTo>
                  <a:pt x="1714785" y="169810"/>
                  <a:pt x="1822594" y="186492"/>
                  <a:pt x="1855413" y="190858"/>
                </a:cubicBezTo>
                <a:cubicBezTo>
                  <a:pt x="1888232" y="195224"/>
                  <a:pt x="1865150" y="197788"/>
                  <a:pt x="1878624" y="198221"/>
                </a:cubicBezTo>
                <a:cubicBezTo>
                  <a:pt x="1892098" y="198654"/>
                  <a:pt x="1921110" y="191588"/>
                  <a:pt x="1936257" y="193458"/>
                </a:cubicBezTo>
                <a:cubicBezTo>
                  <a:pt x="1955273" y="195364"/>
                  <a:pt x="1958093" y="202665"/>
                  <a:pt x="1969506" y="202296"/>
                </a:cubicBezTo>
                <a:cubicBezTo>
                  <a:pt x="1980059" y="192079"/>
                  <a:pt x="1991264" y="192192"/>
                  <a:pt x="2009543" y="198388"/>
                </a:cubicBezTo>
                <a:cubicBezTo>
                  <a:pt x="2043643" y="201172"/>
                  <a:pt x="2043670" y="190662"/>
                  <a:pt x="2076599" y="192177"/>
                </a:cubicBezTo>
                <a:cubicBezTo>
                  <a:pt x="2091049" y="191598"/>
                  <a:pt x="2098780" y="194892"/>
                  <a:pt x="2122888" y="191618"/>
                </a:cubicBezTo>
                <a:cubicBezTo>
                  <a:pt x="2140054" y="192316"/>
                  <a:pt x="2174542" y="194072"/>
                  <a:pt x="2197782" y="183790"/>
                </a:cubicBezTo>
                <a:cubicBezTo>
                  <a:pt x="2222989" y="182481"/>
                  <a:pt x="2204683" y="182017"/>
                  <a:pt x="2232194" y="184607"/>
                </a:cubicBezTo>
                <a:cubicBezTo>
                  <a:pt x="2265802" y="185125"/>
                  <a:pt x="2279792" y="178894"/>
                  <a:pt x="2299212" y="180376"/>
                </a:cubicBezTo>
                <a:cubicBezTo>
                  <a:pt x="2311858" y="176121"/>
                  <a:pt x="2297536" y="181192"/>
                  <a:pt x="2346142" y="175851"/>
                </a:cubicBezTo>
                <a:cubicBezTo>
                  <a:pt x="2365406" y="185310"/>
                  <a:pt x="2381884" y="172374"/>
                  <a:pt x="2398368" y="174412"/>
                </a:cubicBezTo>
                <a:cubicBezTo>
                  <a:pt x="2424509" y="173378"/>
                  <a:pt x="2488760" y="173491"/>
                  <a:pt x="2512594" y="172027"/>
                </a:cubicBezTo>
                <a:cubicBezTo>
                  <a:pt x="2536428" y="170563"/>
                  <a:pt x="2511059" y="168382"/>
                  <a:pt x="2541375" y="165630"/>
                </a:cubicBezTo>
                <a:cubicBezTo>
                  <a:pt x="2597211" y="177879"/>
                  <a:pt x="2628371" y="155834"/>
                  <a:pt x="2684883" y="153136"/>
                </a:cubicBezTo>
                <a:cubicBezTo>
                  <a:pt x="2719188" y="136064"/>
                  <a:pt x="2743499" y="153798"/>
                  <a:pt x="2781009" y="140733"/>
                </a:cubicBezTo>
                <a:cubicBezTo>
                  <a:pt x="2806393" y="136738"/>
                  <a:pt x="2810080" y="140555"/>
                  <a:pt x="2824377" y="138690"/>
                </a:cubicBezTo>
                <a:cubicBezTo>
                  <a:pt x="2838674" y="136825"/>
                  <a:pt x="2854799" y="132329"/>
                  <a:pt x="2866792" y="129542"/>
                </a:cubicBezTo>
                <a:cubicBezTo>
                  <a:pt x="2873210" y="133180"/>
                  <a:pt x="2923100" y="126770"/>
                  <a:pt x="2921948" y="121966"/>
                </a:cubicBezTo>
                <a:cubicBezTo>
                  <a:pt x="2929361" y="123612"/>
                  <a:pt x="2949852" y="129984"/>
                  <a:pt x="2952165" y="122378"/>
                </a:cubicBezTo>
                <a:cubicBezTo>
                  <a:pt x="2990011" y="122297"/>
                  <a:pt x="3011272" y="121230"/>
                  <a:pt x="3044378" y="131368"/>
                </a:cubicBezTo>
                <a:cubicBezTo>
                  <a:pt x="3067906" y="135145"/>
                  <a:pt x="3051474" y="133118"/>
                  <a:pt x="3066117" y="135515"/>
                </a:cubicBezTo>
                <a:cubicBezTo>
                  <a:pt x="3080761" y="137912"/>
                  <a:pt x="3105156" y="133618"/>
                  <a:pt x="3129038" y="133048"/>
                </a:cubicBezTo>
                <a:cubicBezTo>
                  <a:pt x="3153252" y="133180"/>
                  <a:pt x="3181464" y="137262"/>
                  <a:pt x="3199396" y="138690"/>
                </a:cubicBezTo>
                <a:cubicBezTo>
                  <a:pt x="3217327" y="140118"/>
                  <a:pt x="3221605" y="139775"/>
                  <a:pt x="3236626" y="141617"/>
                </a:cubicBezTo>
                <a:cubicBezTo>
                  <a:pt x="3261693" y="138167"/>
                  <a:pt x="3282756" y="139985"/>
                  <a:pt x="3301529" y="147360"/>
                </a:cubicBezTo>
                <a:cubicBezTo>
                  <a:pt x="3316136" y="149253"/>
                  <a:pt x="3308650" y="153562"/>
                  <a:pt x="3319466" y="155359"/>
                </a:cubicBezTo>
                <a:cubicBezTo>
                  <a:pt x="3330283" y="157156"/>
                  <a:pt x="3337180" y="149032"/>
                  <a:pt x="3366431" y="150998"/>
                </a:cubicBezTo>
                <a:cubicBezTo>
                  <a:pt x="3376837" y="151395"/>
                  <a:pt x="3376489" y="159016"/>
                  <a:pt x="3398712" y="160121"/>
                </a:cubicBezTo>
                <a:cubicBezTo>
                  <a:pt x="3420936" y="161226"/>
                  <a:pt x="3510291" y="165983"/>
                  <a:pt x="3542998" y="167155"/>
                </a:cubicBezTo>
                <a:cubicBezTo>
                  <a:pt x="3575704" y="168327"/>
                  <a:pt x="3562463" y="165109"/>
                  <a:pt x="3578141" y="164774"/>
                </a:cubicBezTo>
                <a:cubicBezTo>
                  <a:pt x="3593820" y="164439"/>
                  <a:pt x="3612368" y="156036"/>
                  <a:pt x="3637070" y="165143"/>
                </a:cubicBezTo>
                <a:cubicBezTo>
                  <a:pt x="3655547" y="160298"/>
                  <a:pt x="3656022" y="171417"/>
                  <a:pt x="3676510" y="174285"/>
                </a:cubicBezTo>
                <a:cubicBezTo>
                  <a:pt x="3687814" y="178343"/>
                  <a:pt x="3701962" y="177166"/>
                  <a:pt x="3711295" y="179965"/>
                </a:cubicBezTo>
                <a:cubicBezTo>
                  <a:pt x="3720627" y="182764"/>
                  <a:pt x="3728005" y="183268"/>
                  <a:pt x="3734909" y="186315"/>
                </a:cubicBezTo>
                <a:cubicBezTo>
                  <a:pt x="3741813" y="189362"/>
                  <a:pt x="3743912" y="195469"/>
                  <a:pt x="3752716" y="198247"/>
                </a:cubicBezTo>
                <a:cubicBezTo>
                  <a:pt x="3761521" y="201025"/>
                  <a:pt x="3775291" y="205915"/>
                  <a:pt x="3785338" y="207746"/>
                </a:cubicBezTo>
                <a:cubicBezTo>
                  <a:pt x="3795386" y="209577"/>
                  <a:pt x="3793861" y="206743"/>
                  <a:pt x="3813002" y="209235"/>
                </a:cubicBezTo>
                <a:cubicBezTo>
                  <a:pt x="3844203" y="214556"/>
                  <a:pt x="3872302" y="218411"/>
                  <a:pt x="3907394" y="217935"/>
                </a:cubicBezTo>
                <a:cubicBezTo>
                  <a:pt x="3913972" y="227642"/>
                  <a:pt x="3924446" y="223236"/>
                  <a:pt x="3938455" y="218099"/>
                </a:cubicBezTo>
                <a:cubicBezTo>
                  <a:pt x="3964643" y="225179"/>
                  <a:pt x="4008872" y="230664"/>
                  <a:pt x="4053670" y="246493"/>
                </a:cubicBezTo>
                <a:cubicBezTo>
                  <a:pt x="4060026" y="249727"/>
                  <a:pt x="4064731" y="252068"/>
                  <a:pt x="4068686" y="253851"/>
                </a:cubicBezTo>
                <a:lnTo>
                  <a:pt x="4073848" y="255820"/>
                </a:lnTo>
                <a:lnTo>
                  <a:pt x="4073848" y="5096562"/>
                </a:lnTo>
                <a:lnTo>
                  <a:pt x="4062380" y="5097855"/>
                </a:lnTo>
                <a:cubicBezTo>
                  <a:pt x="4057192" y="5097055"/>
                  <a:pt x="4053199" y="5094472"/>
                  <a:pt x="4049820" y="5089388"/>
                </a:cubicBezTo>
                <a:cubicBezTo>
                  <a:pt x="4009878" y="5087267"/>
                  <a:pt x="3968705" y="5061632"/>
                  <a:pt x="3943125" y="5073727"/>
                </a:cubicBezTo>
                <a:cubicBezTo>
                  <a:pt x="3944749" y="5052314"/>
                  <a:pt x="3930432" y="5060350"/>
                  <a:pt x="3902578" y="5055197"/>
                </a:cubicBezTo>
                <a:cubicBezTo>
                  <a:pt x="3882656" y="5049199"/>
                  <a:pt x="3839627" y="5036588"/>
                  <a:pt x="3823591" y="5030823"/>
                </a:cubicBezTo>
                <a:cubicBezTo>
                  <a:pt x="3807556" y="5025058"/>
                  <a:pt x="3795270" y="5029266"/>
                  <a:pt x="3779178" y="5023718"/>
                </a:cubicBezTo>
                <a:cubicBezTo>
                  <a:pt x="3786402" y="5005404"/>
                  <a:pt x="3690441" y="5017899"/>
                  <a:pt x="3727041" y="5004453"/>
                </a:cubicBezTo>
                <a:cubicBezTo>
                  <a:pt x="3699629" y="4993542"/>
                  <a:pt x="3709708" y="4998999"/>
                  <a:pt x="3695215" y="5003935"/>
                </a:cubicBezTo>
                <a:cubicBezTo>
                  <a:pt x="3660744" y="4999180"/>
                  <a:pt x="3657695" y="4997754"/>
                  <a:pt x="3617918" y="5002257"/>
                </a:cubicBezTo>
                <a:cubicBezTo>
                  <a:pt x="3600258" y="5001551"/>
                  <a:pt x="3594004" y="4999083"/>
                  <a:pt x="3578292" y="4997633"/>
                </a:cubicBezTo>
                <a:cubicBezTo>
                  <a:pt x="3562580" y="4996183"/>
                  <a:pt x="3553912" y="4997238"/>
                  <a:pt x="3523647" y="4993560"/>
                </a:cubicBezTo>
                <a:cubicBezTo>
                  <a:pt x="3499709" y="4988949"/>
                  <a:pt x="3482330" y="4990238"/>
                  <a:pt x="3462999" y="4987582"/>
                </a:cubicBezTo>
                <a:cubicBezTo>
                  <a:pt x="3443667" y="4984927"/>
                  <a:pt x="3431887" y="4980755"/>
                  <a:pt x="3407661" y="4977626"/>
                </a:cubicBezTo>
                <a:cubicBezTo>
                  <a:pt x="3386862" y="4968882"/>
                  <a:pt x="3308417" y="4989840"/>
                  <a:pt x="3292705" y="4963636"/>
                </a:cubicBezTo>
                <a:cubicBezTo>
                  <a:pt x="3235824" y="4968918"/>
                  <a:pt x="3219730" y="4958334"/>
                  <a:pt x="3172975" y="4953691"/>
                </a:cubicBezTo>
                <a:cubicBezTo>
                  <a:pt x="3127763" y="4948837"/>
                  <a:pt x="3122071" y="4951787"/>
                  <a:pt x="3074842" y="4939189"/>
                </a:cubicBezTo>
                <a:cubicBezTo>
                  <a:pt x="3037951" y="4926629"/>
                  <a:pt x="3018156" y="4922664"/>
                  <a:pt x="2975114" y="4919945"/>
                </a:cubicBezTo>
                <a:cubicBezTo>
                  <a:pt x="2971916" y="4927359"/>
                  <a:pt x="2920569" y="4912496"/>
                  <a:pt x="2912264" y="4910306"/>
                </a:cubicBezTo>
                <a:cubicBezTo>
                  <a:pt x="2913215" y="4915182"/>
                  <a:pt x="2886096" y="4917324"/>
                  <a:pt x="2879068" y="4913219"/>
                </a:cubicBezTo>
                <a:cubicBezTo>
                  <a:pt x="2816888" y="4916083"/>
                  <a:pt x="2797908" y="4934735"/>
                  <a:pt x="2751306" y="4924939"/>
                </a:cubicBezTo>
                <a:cubicBezTo>
                  <a:pt x="2714930" y="4924870"/>
                  <a:pt x="2716667" y="4934409"/>
                  <a:pt x="2664406" y="4934300"/>
                </a:cubicBezTo>
                <a:cubicBezTo>
                  <a:pt x="2642420" y="4938458"/>
                  <a:pt x="2649006" y="4930226"/>
                  <a:pt x="2621651" y="4930533"/>
                </a:cubicBezTo>
                <a:cubicBezTo>
                  <a:pt x="2586738" y="4948131"/>
                  <a:pt x="2549613" y="4936664"/>
                  <a:pt x="2500282" y="4936142"/>
                </a:cubicBezTo>
                <a:cubicBezTo>
                  <a:pt x="2439944" y="4934837"/>
                  <a:pt x="2389504" y="4942093"/>
                  <a:pt x="2337000" y="4934320"/>
                </a:cubicBezTo>
                <a:cubicBezTo>
                  <a:pt x="2317698" y="4940567"/>
                  <a:pt x="2291907" y="4948971"/>
                  <a:pt x="2270703" y="4938111"/>
                </a:cubicBezTo>
                <a:cubicBezTo>
                  <a:pt x="2215033" y="4939841"/>
                  <a:pt x="2221532" y="4944790"/>
                  <a:pt x="2200316" y="4938470"/>
                </a:cubicBezTo>
                <a:cubicBezTo>
                  <a:pt x="2158078" y="4940893"/>
                  <a:pt x="2164891" y="4935351"/>
                  <a:pt x="2126710" y="4932347"/>
                </a:cubicBezTo>
                <a:cubicBezTo>
                  <a:pt x="2095620" y="4927728"/>
                  <a:pt x="2111086" y="4928153"/>
                  <a:pt x="2082324" y="4927593"/>
                </a:cubicBezTo>
                <a:cubicBezTo>
                  <a:pt x="2055130" y="4936130"/>
                  <a:pt x="2036508" y="4925578"/>
                  <a:pt x="2029206" y="4923365"/>
                </a:cubicBezTo>
                <a:cubicBezTo>
                  <a:pt x="2003508" y="4924806"/>
                  <a:pt x="1965456" y="4913048"/>
                  <a:pt x="1969765" y="4928228"/>
                </a:cubicBezTo>
                <a:cubicBezTo>
                  <a:pt x="1933670" y="4907655"/>
                  <a:pt x="1935015" y="4928539"/>
                  <a:pt x="1896446" y="4923240"/>
                </a:cubicBezTo>
                <a:cubicBezTo>
                  <a:pt x="1876120" y="4915707"/>
                  <a:pt x="1849790" y="4911657"/>
                  <a:pt x="1837029" y="4921066"/>
                </a:cubicBezTo>
                <a:cubicBezTo>
                  <a:pt x="1759478" y="4909120"/>
                  <a:pt x="1806390" y="4905512"/>
                  <a:pt x="1727326" y="4892968"/>
                </a:cubicBezTo>
                <a:cubicBezTo>
                  <a:pt x="1686312" y="4886651"/>
                  <a:pt x="1625466" y="4884219"/>
                  <a:pt x="1593578" y="4875201"/>
                </a:cubicBezTo>
                <a:cubicBezTo>
                  <a:pt x="1561690" y="4866183"/>
                  <a:pt x="1553872" y="4870257"/>
                  <a:pt x="1529199" y="4863739"/>
                </a:cubicBezTo>
                <a:cubicBezTo>
                  <a:pt x="1504527" y="4857222"/>
                  <a:pt x="1472957" y="4856729"/>
                  <a:pt x="1453102" y="4853389"/>
                </a:cubicBezTo>
                <a:cubicBezTo>
                  <a:pt x="1433246" y="4850048"/>
                  <a:pt x="1412604" y="4842097"/>
                  <a:pt x="1410062" y="4843700"/>
                </a:cubicBezTo>
                <a:cubicBezTo>
                  <a:pt x="1370061" y="4835203"/>
                  <a:pt x="1358114" y="4845698"/>
                  <a:pt x="1334230" y="4827940"/>
                </a:cubicBezTo>
                <a:cubicBezTo>
                  <a:pt x="1313790" y="4825698"/>
                  <a:pt x="1309169" y="4823751"/>
                  <a:pt x="1287424" y="4823328"/>
                </a:cubicBezTo>
                <a:cubicBezTo>
                  <a:pt x="1265680" y="4822905"/>
                  <a:pt x="1234048" y="4825438"/>
                  <a:pt x="1203760" y="4825401"/>
                </a:cubicBezTo>
                <a:cubicBezTo>
                  <a:pt x="1172376" y="4827120"/>
                  <a:pt x="1171591" y="4843575"/>
                  <a:pt x="1142353" y="4826911"/>
                </a:cubicBezTo>
                <a:cubicBezTo>
                  <a:pt x="1142648" y="4830450"/>
                  <a:pt x="1127453" y="4831600"/>
                  <a:pt x="1123543" y="4831484"/>
                </a:cubicBezTo>
                <a:lnTo>
                  <a:pt x="1092581" y="4833192"/>
                </a:lnTo>
                <a:lnTo>
                  <a:pt x="1089970" y="4827604"/>
                </a:lnTo>
                <a:cubicBezTo>
                  <a:pt x="1078405" y="4825299"/>
                  <a:pt x="1058546" y="4830811"/>
                  <a:pt x="1046990" y="4831800"/>
                </a:cubicBezTo>
                <a:lnTo>
                  <a:pt x="1020627" y="4833537"/>
                </a:lnTo>
                <a:lnTo>
                  <a:pt x="1010602" y="4832752"/>
                </a:lnTo>
                <a:lnTo>
                  <a:pt x="1006327" y="4832812"/>
                </a:lnTo>
                <a:lnTo>
                  <a:pt x="995285" y="4828639"/>
                </a:lnTo>
                <a:cubicBezTo>
                  <a:pt x="985016" y="4827594"/>
                  <a:pt x="977337" y="4820880"/>
                  <a:pt x="971197" y="4819859"/>
                </a:cubicBezTo>
                <a:cubicBezTo>
                  <a:pt x="965058" y="4818838"/>
                  <a:pt x="963247" y="4826590"/>
                  <a:pt x="958444" y="4822516"/>
                </a:cubicBezTo>
                <a:cubicBezTo>
                  <a:pt x="964528" y="4819545"/>
                  <a:pt x="954985" y="4817124"/>
                  <a:pt x="950776" y="4814966"/>
                </a:cubicBezTo>
                <a:lnTo>
                  <a:pt x="912589" y="4812307"/>
                </a:lnTo>
                <a:cubicBezTo>
                  <a:pt x="866435" y="4815189"/>
                  <a:pt x="882762" y="4802056"/>
                  <a:pt x="868646" y="4810372"/>
                </a:cubicBezTo>
                <a:cubicBezTo>
                  <a:pt x="833647" y="4816986"/>
                  <a:pt x="825964" y="4816964"/>
                  <a:pt x="813484" y="4815448"/>
                </a:cubicBezTo>
                <a:cubicBezTo>
                  <a:pt x="774068" y="4820782"/>
                  <a:pt x="767891" y="4822976"/>
                  <a:pt x="717218" y="4827378"/>
                </a:cubicBezTo>
                <a:cubicBezTo>
                  <a:pt x="688925" y="4839908"/>
                  <a:pt x="680839" y="4840723"/>
                  <a:pt x="659409" y="4845952"/>
                </a:cubicBezTo>
                <a:cubicBezTo>
                  <a:pt x="633011" y="4854112"/>
                  <a:pt x="639997" y="4860055"/>
                  <a:pt x="607917" y="4863927"/>
                </a:cubicBezTo>
                <a:cubicBezTo>
                  <a:pt x="591636" y="4868226"/>
                  <a:pt x="579429" y="4878384"/>
                  <a:pt x="569284" y="4882117"/>
                </a:cubicBezTo>
                <a:cubicBezTo>
                  <a:pt x="559139" y="4885850"/>
                  <a:pt x="555067" y="4884639"/>
                  <a:pt x="537968" y="4887374"/>
                </a:cubicBezTo>
                <a:cubicBezTo>
                  <a:pt x="526595" y="4886448"/>
                  <a:pt x="489777" y="4886423"/>
                  <a:pt x="482916" y="4888156"/>
                </a:cubicBezTo>
                <a:cubicBezTo>
                  <a:pt x="463365" y="4898273"/>
                  <a:pt x="445824" y="4886936"/>
                  <a:pt x="411637" y="4886771"/>
                </a:cubicBezTo>
                <a:lnTo>
                  <a:pt x="371262" y="4888142"/>
                </a:lnTo>
                <a:cubicBezTo>
                  <a:pt x="363928" y="4882747"/>
                  <a:pt x="306156" y="4880831"/>
                  <a:pt x="302060" y="4873520"/>
                </a:cubicBezTo>
                <a:cubicBezTo>
                  <a:pt x="280888" y="4866176"/>
                  <a:pt x="280811" y="4847663"/>
                  <a:pt x="248012" y="4840618"/>
                </a:cubicBezTo>
                <a:cubicBezTo>
                  <a:pt x="230331" y="4833575"/>
                  <a:pt x="240156" y="4851312"/>
                  <a:pt x="195979" y="4831260"/>
                </a:cubicBezTo>
                <a:cubicBezTo>
                  <a:pt x="165972" y="4807991"/>
                  <a:pt x="63439" y="4789506"/>
                  <a:pt x="10733" y="4758959"/>
                </a:cubicBezTo>
                <a:lnTo>
                  <a:pt x="0" y="4750844"/>
                </a:lnTo>
                <a:close/>
              </a:path>
            </a:pathLst>
          </a:cu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6508CCD-C04B-C25F-52EE-75BA3B7A2B5E}"/>
              </a:ext>
            </a:extLst>
          </p:cNvPr>
          <p:cNvSpPr/>
          <p:nvPr/>
        </p:nvSpPr>
        <p:spPr>
          <a:xfrm flipH="1">
            <a:off x="522725" y="410124"/>
            <a:ext cx="73959" cy="713503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817F1B6-05DA-DAD5-86B1-6E3703B2CFA9}"/>
              </a:ext>
            </a:extLst>
          </p:cNvPr>
          <p:cNvSpPr txBox="1">
            <a:spLocks/>
          </p:cNvSpPr>
          <p:nvPr/>
        </p:nvSpPr>
        <p:spPr>
          <a:xfrm>
            <a:off x="642403" y="5103812"/>
            <a:ext cx="8352666" cy="1202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P" sz="3600" b="1">
                <a:latin typeface="Calibri Light" panose="020F0302020204030204" pitchFamily="34" charset="0"/>
                <a:cs typeface="Calibri Light" panose="020F0302020204030204" pitchFamily="34" charset="0"/>
              </a:rPr>
              <a:t>Institutional innovations and solutions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09DBB90-FC2A-9B54-10B0-2B463DD9B090}"/>
              </a:ext>
            </a:extLst>
          </p:cNvPr>
          <p:cNvSpPr/>
          <p:nvPr/>
        </p:nvSpPr>
        <p:spPr>
          <a:xfrm flipH="1">
            <a:off x="596684" y="5399710"/>
            <a:ext cx="45719" cy="554340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6C59512-A057-2D48-A9DD-CDE64F9EF814}"/>
              </a:ext>
            </a:extLst>
          </p:cNvPr>
          <p:cNvSpPr txBox="1"/>
          <p:nvPr/>
        </p:nvSpPr>
        <p:spPr>
          <a:xfrm>
            <a:off x="666906" y="4144619"/>
            <a:ext cx="2193635" cy="646331"/>
          </a:xfrm>
          <a:prstGeom prst="rect">
            <a:avLst/>
          </a:prstGeom>
          <a:solidFill>
            <a:srgbClr val="53593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Women in business: chicken seed dissemination in Ethiopia and Tanzania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95A7DDE-610A-1228-64AC-0F506AD91234}"/>
              </a:ext>
            </a:extLst>
          </p:cNvPr>
          <p:cNvSpPr txBox="1"/>
          <p:nvPr/>
        </p:nvSpPr>
        <p:spPr>
          <a:xfrm>
            <a:off x="8989226" y="4949865"/>
            <a:ext cx="2495051" cy="646331"/>
          </a:xfrm>
          <a:prstGeom prst="rect">
            <a:avLst/>
          </a:prstGeom>
          <a:solidFill>
            <a:srgbClr val="53593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Scaling climate-smart livestock adaptation practices developed by innovative farming households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C675256-AFCB-EFA2-D2A2-CAC224C8FD8D}"/>
              </a:ext>
            </a:extLst>
          </p:cNvPr>
          <p:cNvSpPr txBox="1"/>
          <p:nvPr/>
        </p:nvSpPr>
        <p:spPr>
          <a:xfrm>
            <a:off x="4915376" y="4507581"/>
            <a:ext cx="2326002" cy="646331"/>
          </a:xfrm>
          <a:prstGeom prst="rect">
            <a:avLst/>
          </a:prstGeom>
          <a:solidFill>
            <a:srgbClr val="53593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Index-based livestock insurance: pastoral households insured against climate shocks</a:t>
            </a:r>
          </a:p>
        </p:txBody>
      </p:sp>
    </p:spTree>
    <p:extLst>
      <p:ext uri="{BB962C8B-B14F-4D97-AF65-F5344CB8AC3E}">
        <p14:creationId xmlns:p14="http://schemas.microsoft.com/office/powerpoint/2010/main" val="2411421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FF1CCE4D-A43C-8871-1E5A-949B8E08BFC8}"/>
              </a:ext>
            </a:extLst>
          </p:cNvPr>
          <p:cNvCxnSpPr>
            <a:cxnSpLocks/>
          </p:cNvCxnSpPr>
          <p:nvPr/>
        </p:nvCxnSpPr>
        <p:spPr>
          <a:xfrm flipV="1">
            <a:off x="-25606" y="2162696"/>
            <a:ext cx="12217606" cy="33557"/>
          </a:xfrm>
          <a:prstGeom prst="line">
            <a:avLst/>
          </a:prstGeom>
          <a:ln w="9525">
            <a:solidFill>
              <a:srgbClr val="5359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BAC8559-FA39-1EC8-9732-56120592BB27}"/>
              </a:ext>
            </a:extLst>
          </p:cNvPr>
          <p:cNvSpPr/>
          <p:nvPr/>
        </p:nvSpPr>
        <p:spPr>
          <a:xfrm>
            <a:off x="703636" y="1558373"/>
            <a:ext cx="5062856" cy="1267739"/>
          </a:xfrm>
          <a:prstGeom prst="roundRect">
            <a:avLst/>
          </a:prstGeom>
          <a:solidFill>
            <a:srgbClr val="E4E3E0"/>
          </a:solidFill>
          <a:ln w="9525">
            <a:solidFill>
              <a:srgbClr val="53593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0F9A58BE-6311-0EFD-FE30-4A754DC93BAB}"/>
              </a:ext>
            </a:extLst>
          </p:cNvPr>
          <p:cNvSpPr/>
          <p:nvPr/>
        </p:nvSpPr>
        <p:spPr>
          <a:xfrm>
            <a:off x="6132161" y="1550809"/>
            <a:ext cx="5356203" cy="1267739"/>
          </a:xfrm>
          <a:prstGeom prst="roundRect">
            <a:avLst/>
          </a:prstGeom>
          <a:solidFill>
            <a:srgbClr val="E4E3E0"/>
          </a:solidFill>
          <a:ln w="9525">
            <a:solidFill>
              <a:srgbClr val="53593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pic>
        <p:nvPicPr>
          <p:cNvPr id="52" name="Picture 51" descr="A person with a red scarf and a red scarf on her head&#10;&#10;Description automatically generated">
            <a:extLst>
              <a:ext uri="{FF2B5EF4-FFF2-40B4-BE49-F238E27FC236}">
                <a16:creationId xmlns:a16="http://schemas.microsoft.com/office/drawing/2014/main" id="{7AEA9266-CCD2-7960-5B5B-A4273121B6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9371" y="3083420"/>
            <a:ext cx="1780550" cy="1212548"/>
          </a:xfrm>
          <a:prstGeom prst="round2Same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7" name="Round Same Side Corner Rectangle 46">
            <a:extLst>
              <a:ext uri="{FF2B5EF4-FFF2-40B4-BE49-F238E27FC236}">
                <a16:creationId xmlns:a16="http://schemas.microsoft.com/office/drawing/2014/main" id="{FA4B4B27-551D-00A6-5937-6D143B2EF601}"/>
              </a:ext>
            </a:extLst>
          </p:cNvPr>
          <p:cNvSpPr/>
          <p:nvPr/>
        </p:nvSpPr>
        <p:spPr>
          <a:xfrm rot="10800000">
            <a:off x="2282419" y="4255923"/>
            <a:ext cx="1787499" cy="1212547"/>
          </a:xfrm>
          <a:prstGeom prst="round2SameRect">
            <a:avLst>
              <a:gd name="adj1" fmla="val 9965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pic>
        <p:nvPicPr>
          <p:cNvPr id="54" name="Picture 53" descr="A group of people sitting at a table raising their hands&#10;&#10;Description automatically generated">
            <a:extLst>
              <a:ext uri="{FF2B5EF4-FFF2-40B4-BE49-F238E27FC236}">
                <a16:creationId xmlns:a16="http://schemas.microsoft.com/office/drawing/2014/main" id="{15616518-514D-FFC2-1D00-EA554CCF76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428" y="3078930"/>
            <a:ext cx="1779230" cy="1192619"/>
          </a:xfrm>
          <a:prstGeom prst="round2Same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8" name="Round Same Side Corner Rectangle 47">
            <a:extLst>
              <a:ext uri="{FF2B5EF4-FFF2-40B4-BE49-F238E27FC236}">
                <a16:creationId xmlns:a16="http://schemas.microsoft.com/office/drawing/2014/main" id="{5C1BD2A3-E861-8DAC-CF5F-92CB1B21FA00}"/>
              </a:ext>
            </a:extLst>
          </p:cNvPr>
          <p:cNvSpPr/>
          <p:nvPr/>
        </p:nvSpPr>
        <p:spPr>
          <a:xfrm rot="10800000">
            <a:off x="357420" y="4255923"/>
            <a:ext cx="1776181" cy="1212547"/>
          </a:xfrm>
          <a:prstGeom prst="round2SameRect">
            <a:avLst>
              <a:gd name="adj1" fmla="val 9965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pic>
        <p:nvPicPr>
          <p:cNvPr id="13" name="Picture 12" descr="A person in a blue robe holding a cell phone&#10;&#10;Description automatically generated">
            <a:extLst>
              <a:ext uri="{FF2B5EF4-FFF2-40B4-BE49-F238E27FC236}">
                <a16:creationId xmlns:a16="http://schemas.microsoft.com/office/drawing/2014/main" id="{A4970339-9034-155C-5B2E-02AE2635F9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688" y="3091268"/>
            <a:ext cx="1797501" cy="1198034"/>
          </a:xfrm>
          <a:prstGeom prst="round2Same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6" name="Round Same Side Corner Rectangle 45">
            <a:extLst>
              <a:ext uri="{FF2B5EF4-FFF2-40B4-BE49-F238E27FC236}">
                <a16:creationId xmlns:a16="http://schemas.microsoft.com/office/drawing/2014/main" id="{311CFA4E-5BA2-EE23-3BD8-C079A3DFD2C7}"/>
              </a:ext>
            </a:extLst>
          </p:cNvPr>
          <p:cNvSpPr/>
          <p:nvPr/>
        </p:nvSpPr>
        <p:spPr>
          <a:xfrm rot="10800000">
            <a:off x="4225687" y="4255923"/>
            <a:ext cx="1797501" cy="1212547"/>
          </a:xfrm>
          <a:prstGeom prst="round2SameRect">
            <a:avLst>
              <a:gd name="adj1" fmla="val 9965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pic>
        <p:nvPicPr>
          <p:cNvPr id="56" name="Picture 55" descr="A person selling food at a street market&#10;&#10;Description automatically generated">
            <a:extLst>
              <a:ext uri="{FF2B5EF4-FFF2-40B4-BE49-F238E27FC236}">
                <a16:creationId xmlns:a16="http://schemas.microsoft.com/office/drawing/2014/main" id="{E7C4427A-ED76-1AB1-7FEC-5207D01CE41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7229" y="3104415"/>
            <a:ext cx="1780550" cy="1189997"/>
          </a:xfrm>
          <a:prstGeom prst="round2Same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5" name="Round Same Side Corner Rectangle 44">
            <a:extLst>
              <a:ext uri="{FF2B5EF4-FFF2-40B4-BE49-F238E27FC236}">
                <a16:creationId xmlns:a16="http://schemas.microsoft.com/office/drawing/2014/main" id="{6897020F-C2DB-AA49-856E-6977C09DE1A2}"/>
              </a:ext>
            </a:extLst>
          </p:cNvPr>
          <p:cNvSpPr/>
          <p:nvPr/>
        </p:nvSpPr>
        <p:spPr>
          <a:xfrm rot="10800000">
            <a:off x="6196000" y="4255923"/>
            <a:ext cx="1781778" cy="1212547"/>
          </a:xfrm>
          <a:prstGeom prst="round2SameRect">
            <a:avLst>
              <a:gd name="adj1" fmla="val 9965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pic>
        <p:nvPicPr>
          <p:cNvPr id="18" name="Picture 17" descr="A person using a device to measure the quality of a sample&#10;&#10;Description automatically generated with medium confidence">
            <a:extLst>
              <a:ext uri="{FF2B5EF4-FFF2-40B4-BE49-F238E27FC236}">
                <a16:creationId xmlns:a16="http://schemas.microsoft.com/office/drawing/2014/main" id="{0D97B083-15B2-7D79-FD6B-79FB3A636AC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78133" y="3104415"/>
            <a:ext cx="1777331" cy="1184887"/>
          </a:xfrm>
          <a:prstGeom prst="round2Same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4" name="Round Same Side Corner Rectangle 43">
            <a:extLst>
              <a:ext uri="{FF2B5EF4-FFF2-40B4-BE49-F238E27FC236}">
                <a16:creationId xmlns:a16="http://schemas.microsoft.com/office/drawing/2014/main" id="{0C6061F6-4A0E-BF43-D153-C3CD6CD140AE}"/>
              </a:ext>
            </a:extLst>
          </p:cNvPr>
          <p:cNvSpPr/>
          <p:nvPr/>
        </p:nvSpPr>
        <p:spPr>
          <a:xfrm rot="10800000">
            <a:off x="10078133" y="4255923"/>
            <a:ext cx="1777330" cy="1212547"/>
          </a:xfrm>
          <a:prstGeom prst="round2SameRect">
            <a:avLst>
              <a:gd name="adj1" fmla="val 9965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pic>
        <p:nvPicPr>
          <p:cNvPr id="16" name="Picture 15" descr="A group of people standing around a table&#10;&#10;Description automatically generated">
            <a:extLst>
              <a:ext uri="{FF2B5EF4-FFF2-40B4-BE49-F238E27FC236}">
                <a16:creationId xmlns:a16="http://schemas.microsoft.com/office/drawing/2014/main" id="{EBD1CBDC-DFD6-8A68-A17D-150E967D6A3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2318" y="3083420"/>
            <a:ext cx="1808823" cy="1205882"/>
          </a:xfrm>
          <a:prstGeom prst="round2Same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9" name="Round Same Side Corner Rectangle 18">
            <a:extLst>
              <a:ext uri="{FF2B5EF4-FFF2-40B4-BE49-F238E27FC236}">
                <a16:creationId xmlns:a16="http://schemas.microsoft.com/office/drawing/2014/main" id="{66DE24D4-4CE7-78B4-F00D-4BDEBE0D3629}"/>
              </a:ext>
            </a:extLst>
          </p:cNvPr>
          <p:cNvSpPr/>
          <p:nvPr/>
        </p:nvSpPr>
        <p:spPr>
          <a:xfrm rot="10800000">
            <a:off x="8132318" y="4255923"/>
            <a:ext cx="1808822" cy="1212547"/>
          </a:xfrm>
          <a:prstGeom prst="round2SameRect">
            <a:avLst>
              <a:gd name="adj1" fmla="val 9965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654841-A58D-8D90-5328-7491B99F73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45029" y="351925"/>
            <a:ext cx="10293350" cy="960437"/>
          </a:xfrm>
        </p:spPr>
        <p:txBody>
          <a:bodyPr>
            <a:normAutofit/>
          </a:bodyPr>
          <a:lstStyle/>
          <a:p>
            <a:r>
              <a:rPr lang="en-NP" sz="4800" b="1">
                <a:latin typeface="Calibri Light" panose="020F0302020204030204" pitchFamily="34" charset="0"/>
                <a:cs typeface="Calibri Light" panose="020F0302020204030204" pitchFamily="34" charset="0"/>
              </a:rPr>
              <a:t>The livestock and climate solutions hub</a:t>
            </a:r>
          </a:p>
        </p:txBody>
      </p:sp>
      <p:sp>
        <p:nvSpPr>
          <p:cNvPr id="32" name="Content Placeholder 12">
            <a:extLst>
              <a:ext uri="{FF2B5EF4-FFF2-40B4-BE49-F238E27FC236}">
                <a16:creationId xmlns:a16="http://schemas.microsoft.com/office/drawing/2014/main" id="{D9586D15-D86B-5130-5E84-A674107D02E2}"/>
              </a:ext>
            </a:extLst>
          </p:cNvPr>
          <p:cNvSpPr txBox="1">
            <a:spLocks/>
          </p:cNvSpPr>
          <p:nvPr/>
        </p:nvSpPr>
        <p:spPr>
          <a:xfrm>
            <a:off x="1239364" y="1696309"/>
            <a:ext cx="4119716" cy="105994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spcBef>
                <a:spcPts val="450"/>
              </a:spcBef>
              <a:buNone/>
            </a:pPr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sz="1600" b="1">
                <a:latin typeface="Calibri" panose="020F0502020204030204" pitchFamily="34" charset="0"/>
                <a:cs typeface="Calibri" panose="020F0502020204030204" pitchFamily="34" charset="0"/>
              </a:rPr>
              <a:t>multi-stakeholder approach </a:t>
            </a:r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to transitioning LMIC’s livestock systems to net-zero, healthy, resilient, and profitable food systems by 2040</a:t>
            </a:r>
          </a:p>
        </p:txBody>
      </p:sp>
      <p:sp>
        <p:nvSpPr>
          <p:cNvPr id="29" name="Content Placeholder 12">
            <a:extLst>
              <a:ext uri="{FF2B5EF4-FFF2-40B4-BE49-F238E27FC236}">
                <a16:creationId xmlns:a16="http://schemas.microsoft.com/office/drawing/2014/main" id="{6AA29FDE-2D9F-5523-454E-CAFF5047B372}"/>
              </a:ext>
            </a:extLst>
          </p:cNvPr>
          <p:cNvSpPr txBox="1">
            <a:spLocks/>
          </p:cNvSpPr>
          <p:nvPr/>
        </p:nvSpPr>
        <p:spPr>
          <a:xfrm>
            <a:off x="6536394" y="1675953"/>
            <a:ext cx="4638044" cy="10697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spcBef>
                <a:spcPts val="450"/>
              </a:spcBef>
              <a:buNone/>
            </a:pPr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Our aim is to co-develop and scale </a:t>
            </a:r>
            <a:r>
              <a:rPr lang="en-US" sz="1600" b="1">
                <a:latin typeface="Calibri" panose="020F0502020204030204" pitchFamily="34" charset="0"/>
                <a:cs typeface="Calibri" panose="020F0502020204030204" pitchFamily="34" charset="0"/>
              </a:rPr>
              <a:t>net-zero emission livestock systems</a:t>
            </a:r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 that build resilient, productive and equitable livelihood systems in LMICs</a:t>
            </a:r>
          </a:p>
        </p:txBody>
      </p:sp>
      <p:sp>
        <p:nvSpPr>
          <p:cNvPr id="38" name="TextBox 14">
            <a:extLst>
              <a:ext uri="{FF2B5EF4-FFF2-40B4-BE49-F238E27FC236}">
                <a16:creationId xmlns:a16="http://schemas.microsoft.com/office/drawing/2014/main" id="{B3DAAB9B-D0F2-2F66-4479-1F99CAA38A1B}"/>
              </a:ext>
            </a:extLst>
          </p:cNvPr>
          <p:cNvSpPr txBox="1"/>
          <p:nvPr/>
        </p:nvSpPr>
        <p:spPr>
          <a:xfrm>
            <a:off x="561682" y="4591885"/>
            <a:ext cx="1405141" cy="4445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820"/>
              </a:lnSpc>
              <a:spcBef>
                <a:spcPts val="450"/>
              </a:spcBef>
            </a:pPr>
            <a:r>
              <a:rPr lang="en-US" sz="1200" b="1">
                <a:latin typeface="Calibri" panose="020F0502020204030204" pitchFamily="34" charset="0"/>
                <a:cs typeface="Calibri" panose="020F0502020204030204" pitchFamily="34" charset="0"/>
              </a:rPr>
              <a:t>Multi-stakeholder platform</a:t>
            </a:r>
            <a:endParaRPr lang="en-US" sz="120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TextBox 14">
            <a:extLst>
              <a:ext uri="{FF2B5EF4-FFF2-40B4-BE49-F238E27FC236}">
                <a16:creationId xmlns:a16="http://schemas.microsoft.com/office/drawing/2014/main" id="{3F5B4A2B-CE33-4D37-29E7-2822A640FB4C}"/>
              </a:ext>
            </a:extLst>
          </p:cNvPr>
          <p:cNvSpPr txBox="1"/>
          <p:nvPr/>
        </p:nvSpPr>
        <p:spPr>
          <a:xfrm>
            <a:off x="2426569" y="4476468"/>
            <a:ext cx="1499202" cy="6753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820"/>
              </a:lnSpc>
              <a:spcBef>
                <a:spcPts val="450"/>
              </a:spcBef>
            </a:pPr>
            <a:r>
              <a:rPr lang="en-US" sz="120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Co-design approaches for </a:t>
            </a:r>
            <a:r>
              <a:rPr lang="en-US" sz="1200" b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low-emission livestock development</a:t>
            </a:r>
            <a:endParaRPr lang="en-US" sz="120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14">
            <a:extLst>
              <a:ext uri="{FF2B5EF4-FFF2-40B4-BE49-F238E27FC236}">
                <a16:creationId xmlns:a16="http://schemas.microsoft.com/office/drawing/2014/main" id="{F04CAFF1-F25A-E267-E4DB-1CC0EC215F67}"/>
              </a:ext>
            </a:extLst>
          </p:cNvPr>
          <p:cNvSpPr txBox="1"/>
          <p:nvPr/>
        </p:nvSpPr>
        <p:spPr>
          <a:xfrm>
            <a:off x="4383169" y="4591885"/>
            <a:ext cx="1515419" cy="4445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820"/>
              </a:lnSpc>
              <a:spcBef>
                <a:spcPts val="450"/>
              </a:spcBef>
            </a:pPr>
            <a:r>
              <a:rPr lang="en-US" sz="1200" b="1">
                <a:latin typeface="Calibri" panose="020F0502020204030204" pitchFamily="34" charset="0"/>
                <a:cs typeface="Calibri" panose="020F0502020204030204" pitchFamily="34" charset="0"/>
              </a:rPr>
              <a:t>Bundling technologies </a:t>
            </a: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for greater productivity</a:t>
            </a:r>
            <a:endParaRPr lang="en-US" sz="120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14">
            <a:extLst>
              <a:ext uri="{FF2B5EF4-FFF2-40B4-BE49-F238E27FC236}">
                <a16:creationId xmlns:a16="http://schemas.microsoft.com/office/drawing/2014/main" id="{5154554A-652E-32FB-C3A7-F85E4C8614A1}"/>
              </a:ext>
            </a:extLst>
          </p:cNvPr>
          <p:cNvSpPr txBox="1"/>
          <p:nvPr/>
        </p:nvSpPr>
        <p:spPr>
          <a:xfrm>
            <a:off x="6466956" y="4591885"/>
            <a:ext cx="1239864" cy="4445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820"/>
              </a:lnSpc>
              <a:spcBef>
                <a:spcPts val="450"/>
              </a:spcBef>
            </a:pPr>
            <a:r>
              <a:rPr lang="en-US" sz="1200" b="1">
                <a:latin typeface="Calibri" panose="020F0502020204030204" pitchFamily="34" charset="0"/>
                <a:cs typeface="Calibri" panose="020F0502020204030204" pitchFamily="34" charset="0"/>
              </a:rPr>
              <a:t>Scaling solutions </a:t>
            </a: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with partners</a:t>
            </a:r>
            <a:endParaRPr lang="en-US" sz="120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TextBox 14">
            <a:extLst>
              <a:ext uri="{FF2B5EF4-FFF2-40B4-BE49-F238E27FC236}">
                <a16:creationId xmlns:a16="http://schemas.microsoft.com/office/drawing/2014/main" id="{F00F1EA3-CDEB-332A-4493-CFE7203F2B90}"/>
              </a:ext>
            </a:extLst>
          </p:cNvPr>
          <p:cNvSpPr txBox="1"/>
          <p:nvPr/>
        </p:nvSpPr>
        <p:spPr>
          <a:xfrm>
            <a:off x="8265389" y="4476468"/>
            <a:ext cx="1542680" cy="6753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820"/>
              </a:lnSpc>
              <a:spcBef>
                <a:spcPts val="450"/>
              </a:spcBef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Strengthening </a:t>
            </a:r>
            <a:r>
              <a:rPr lang="en-US" sz="1200" b="1">
                <a:latin typeface="Calibri" panose="020F0502020204030204" pitchFamily="34" charset="0"/>
                <a:cs typeface="Calibri" panose="020F0502020204030204" pitchFamily="34" charset="0"/>
              </a:rPr>
              <a:t>livestock policies </a:t>
            </a: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1200" b="1">
                <a:latin typeface="Calibri" panose="020F0502020204030204" pitchFamily="34" charset="0"/>
                <a:cs typeface="Calibri" panose="020F0502020204030204" pitchFamily="34" charset="0"/>
              </a:rPr>
              <a:t>increasing investments</a:t>
            </a:r>
            <a:endParaRPr lang="en-US" sz="1200" b="1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TextBox 14">
            <a:extLst>
              <a:ext uri="{FF2B5EF4-FFF2-40B4-BE49-F238E27FC236}">
                <a16:creationId xmlns:a16="http://schemas.microsoft.com/office/drawing/2014/main" id="{FC7C240E-315C-8441-C34F-78C3A04DC19D}"/>
              </a:ext>
            </a:extLst>
          </p:cNvPr>
          <p:cNvSpPr txBox="1"/>
          <p:nvPr/>
        </p:nvSpPr>
        <p:spPr>
          <a:xfrm>
            <a:off x="10293079" y="4476468"/>
            <a:ext cx="1347437" cy="6753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820"/>
              </a:lnSpc>
              <a:spcBef>
                <a:spcPts val="450"/>
              </a:spcBef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Supporting regional and national emissions targets </a:t>
            </a:r>
            <a:endParaRPr lang="en-US" sz="1200" b="1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AB537AF-5EC4-6D96-4E8C-AAA4222651C4}"/>
              </a:ext>
            </a:extLst>
          </p:cNvPr>
          <p:cNvSpPr/>
          <p:nvPr/>
        </p:nvSpPr>
        <p:spPr>
          <a:xfrm flipH="1">
            <a:off x="747635" y="425909"/>
            <a:ext cx="72705" cy="762000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6204CDA-4317-B514-E993-BD408ABE7038}"/>
              </a:ext>
            </a:extLst>
          </p:cNvPr>
          <p:cNvGrpSpPr/>
          <p:nvPr/>
        </p:nvGrpSpPr>
        <p:grpSpPr>
          <a:xfrm>
            <a:off x="4118019" y="5587405"/>
            <a:ext cx="4147370" cy="1017076"/>
            <a:chOff x="3795694" y="5616149"/>
            <a:chExt cx="4147370" cy="1017076"/>
          </a:xfrm>
        </p:grpSpPr>
        <p:pic>
          <p:nvPicPr>
            <p:cNvPr id="11" name="Picture 10" descr="A green logo with a black background&#10;&#10;Description automatically generated">
              <a:extLst>
                <a:ext uri="{FF2B5EF4-FFF2-40B4-BE49-F238E27FC236}">
                  <a16:creationId xmlns:a16="http://schemas.microsoft.com/office/drawing/2014/main" id="{BCF5D112-9E73-96A5-DC2B-C63372F9E3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95694" y="5786927"/>
              <a:ext cx="465021" cy="543458"/>
            </a:xfrm>
            <a:prstGeom prst="rect">
              <a:avLst/>
            </a:prstGeom>
          </p:spPr>
        </p:pic>
        <p:pic>
          <p:nvPicPr>
            <p:cNvPr id="14" name="Picture 13" descr="A close-up of a logo&#10;&#10;Description automatically generated">
              <a:extLst>
                <a:ext uri="{FF2B5EF4-FFF2-40B4-BE49-F238E27FC236}">
                  <a16:creationId xmlns:a16="http://schemas.microsoft.com/office/drawing/2014/main" id="{403F1E23-94C9-F74E-56CF-1122B30E9C5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83642" y="5863575"/>
              <a:ext cx="561239" cy="466810"/>
            </a:xfrm>
            <a:prstGeom prst="rect">
              <a:avLst/>
            </a:prstGeom>
          </p:spPr>
        </p:pic>
        <p:pic>
          <p:nvPicPr>
            <p:cNvPr id="17" name="Picture 16" descr="A logo with green orange and yellow leaves&#10;&#10;Description automatically generated">
              <a:extLst>
                <a:ext uri="{FF2B5EF4-FFF2-40B4-BE49-F238E27FC236}">
                  <a16:creationId xmlns:a16="http://schemas.microsoft.com/office/drawing/2014/main" id="{B573BCDA-5638-5342-3077-87BDFF56F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69313" y="5863575"/>
              <a:ext cx="581825" cy="491229"/>
            </a:xfrm>
            <a:prstGeom prst="rect">
              <a:avLst/>
            </a:prstGeom>
          </p:spPr>
        </p:pic>
        <p:pic>
          <p:nvPicPr>
            <p:cNvPr id="21" name="Picture 20" descr="A colorful logo with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4E2D81EB-7940-465F-9364-4878AA0574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22426" y="5616149"/>
              <a:ext cx="1397538" cy="1017076"/>
            </a:xfrm>
            <a:prstGeom prst="rect">
              <a:avLst/>
            </a:prstGeom>
          </p:spPr>
        </p:pic>
        <p:pic>
          <p:nvPicPr>
            <p:cNvPr id="23" name="Picture 22" descr="A logo of a fish&#10;&#10;Description automatically generated">
              <a:extLst>
                <a:ext uri="{FF2B5EF4-FFF2-40B4-BE49-F238E27FC236}">
                  <a16:creationId xmlns:a16="http://schemas.microsoft.com/office/drawing/2014/main" id="{50C31E5F-7D0D-35DA-886B-97A133310C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5721" y="5927197"/>
              <a:ext cx="877343" cy="400724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9FB82F5-AB70-DE1A-2391-F9AE34BF74EA}"/>
              </a:ext>
            </a:extLst>
          </p:cNvPr>
          <p:cNvSpPr txBox="1"/>
          <p:nvPr/>
        </p:nvSpPr>
        <p:spPr>
          <a:xfrm>
            <a:off x="2837522" y="6376870"/>
            <a:ext cx="67083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partnership with National Research Agencies, AU-IBAR, universities, private sector and government agencies</a:t>
            </a:r>
            <a:endParaRPr lang="en-KE" sz="110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473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E241990-C24D-2DFA-7178-F4F896B25337}"/>
              </a:ext>
            </a:extLst>
          </p:cNvPr>
          <p:cNvSpPr txBox="1"/>
          <p:nvPr/>
        </p:nvSpPr>
        <p:spPr>
          <a:xfrm>
            <a:off x="1255645" y="3675112"/>
            <a:ext cx="45751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>
                <a:latin typeface="Calibri" panose="020F0502020204030204" pitchFamily="34" charset="0"/>
                <a:cs typeface="Calibri" panose="020F0502020204030204" pitchFamily="34" charset="0"/>
              </a:rPr>
              <a:t>The International Livestock Research Institute (ILRI) works to improve peoples’ lives in low- and middle-income countries through livestock science that contributes to equitable and resilient livestock systems in order to deliver food systems transformation with climate and environmental benefits. Co-hosted by Kenya and Ethiopia, it has regional or country offices throughout Africa and Asia.  </a:t>
            </a:r>
          </a:p>
          <a:p>
            <a:pPr algn="just"/>
            <a:endParaRPr lang="en-US" sz="1100" b="1">
              <a:solidFill>
                <a:srgbClr val="53593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1100" b="1" err="1">
                <a:solidFill>
                  <a:srgbClr val="5359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ILRI.org</a:t>
            </a:r>
            <a:r>
              <a:rPr lang="en-US" sz="1100" b="1">
                <a:solidFill>
                  <a:srgbClr val="5359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|  </a:t>
            </a:r>
            <a:r>
              <a:rPr lang="en-US" sz="1100" b="1" err="1">
                <a:solidFill>
                  <a:srgbClr val="53593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CGIAR.org</a:t>
            </a:r>
            <a:endParaRPr lang="en-NP" sz="1100" b="1">
              <a:solidFill>
                <a:srgbClr val="53593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A collage of people and animals&#10;&#10;Description automatically generated">
            <a:extLst>
              <a:ext uri="{FF2B5EF4-FFF2-40B4-BE49-F238E27FC236}">
                <a16:creationId xmlns:a16="http://schemas.microsoft.com/office/drawing/2014/main" id="{77D109BB-46CB-3927-18AC-0E92E5C79F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1216" y="491606"/>
            <a:ext cx="5129144" cy="6330769"/>
          </a:xfrm>
          <a:prstGeom prst="rect">
            <a:avLst/>
          </a:prstGeom>
        </p:spPr>
      </p:pic>
      <p:pic>
        <p:nvPicPr>
          <p:cNvPr id="8" name="Picture 7" descr="A number with numbers and a black background&#10;&#10;Description automatically generated">
            <a:extLst>
              <a:ext uri="{FF2B5EF4-FFF2-40B4-BE49-F238E27FC236}">
                <a16:creationId xmlns:a16="http://schemas.microsoft.com/office/drawing/2014/main" id="{6FE6D3A5-277A-3200-0BBC-6F0CE730E6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0169" y="2776454"/>
            <a:ext cx="2834621" cy="74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erson sitting on the ground feeding chickens&#10;&#10;Description automatically generated">
            <a:extLst>
              <a:ext uri="{FF2B5EF4-FFF2-40B4-BE49-F238E27FC236}">
                <a16:creationId xmlns:a16="http://schemas.microsoft.com/office/drawing/2014/main" id="{07E3CFDB-D6A2-270A-8587-89682F003F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1783" y="1700247"/>
            <a:ext cx="5208562" cy="4929329"/>
          </a:xfrm>
          <a:custGeom>
            <a:avLst/>
            <a:gdLst/>
            <a:ahLst/>
            <a:cxnLst/>
            <a:rect l="l" t="t" r="r" b="b"/>
            <a:pathLst>
              <a:path w="4044302" h="4706612">
                <a:moveTo>
                  <a:pt x="0" y="0"/>
                </a:moveTo>
                <a:lnTo>
                  <a:pt x="4044302" y="0"/>
                </a:lnTo>
                <a:lnTo>
                  <a:pt x="4044302" y="4683603"/>
                </a:lnTo>
                <a:lnTo>
                  <a:pt x="3973451" y="4677522"/>
                </a:lnTo>
                <a:cubicBezTo>
                  <a:pt x="3942015" y="4675526"/>
                  <a:pt x="3910877" y="4674945"/>
                  <a:pt x="3880688" y="4677902"/>
                </a:cubicBezTo>
                <a:cubicBezTo>
                  <a:pt x="3854349" y="4668373"/>
                  <a:pt x="3867024" y="4694267"/>
                  <a:pt x="3804472" y="4706612"/>
                </a:cubicBezTo>
                <a:cubicBezTo>
                  <a:pt x="3769790" y="4699764"/>
                  <a:pt x="3709689" y="4672031"/>
                  <a:pt x="3671141" y="4669214"/>
                </a:cubicBezTo>
                <a:cubicBezTo>
                  <a:pt x="3634430" y="4661806"/>
                  <a:pt x="3632993" y="4657630"/>
                  <a:pt x="3609792" y="4651280"/>
                </a:cubicBezTo>
                <a:cubicBezTo>
                  <a:pt x="3586591" y="4644931"/>
                  <a:pt x="3596838" y="4646444"/>
                  <a:pt x="3550675" y="4644949"/>
                </a:cubicBezTo>
                <a:cubicBezTo>
                  <a:pt x="3513195" y="4640338"/>
                  <a:pt x="3398385" y="4630109"/>
                  <a:pt x="3362699" y="4629669"/>
                </a:cubicBezTo>
                <a:cubicBezTo>
                  <a:pt x="3327014" y="4629229"/>
                  <a:pt x="3350265" y="4628980"/>
                  <a:pt x="3317820" y="4628473"/>
                </a:cubicBezTo>
                <a:cubicBezTo>
                  <a:pt x="3291761" y="4635373"/>
                  <a:pt x="3220279" y="4625153"/>
                  <a:pt x="3202541" y="4611353"/>
                </a:cubicBezTo>
                <a:cubicBezTo>
                  <a:pt x="3176498" y="4608414"/>
                  <a:pt x="3173034" y="4597692"/>
                  <a:pt x="3165095" y="4593183"/>
                </a:cubicBezTo>
                <a:cubicBezTo>
                  <a:pt x="3157156" y="4588674"/>
                  <a:pt x="3151440" y="4597640"/>
                  <a:pt x="3142614" y="4593521"/>
                </a:cubicBezTo>
                <a:cubicBezTo>
                  <a:pt x="3133788" y="4589402"/>
                  <a:pt x="3119786" y="4585666"/>
                  <a:pt x="3108607" y="4586122"/>
                </a:cubicBezTo>
                <a:cubicBezTo>
                  <a:pt x="3097429" y="4586579"/>
                  <a:pt x="3083057" y="4584832"/>
                  <a:pt x="3060172" y="4583967"/>
                </a:cubicBezTo>
                <a:cubicBezTo>
                  <a:pt x="3037288" y="4583102"/>
                  <a:pt x="3008898" y="4580847"/>
                  <a:pt x="2971297" y="4580934"/>
                </a:cubicBezTo>
                <a:cubicBezTo>
                  <a:pt x="2936460" y="4577753"/>
                  <a:pt x="2952539" y="4581456"/>
                  <a:pt x="2872577" y="4576652"/>
                </a:cubicBezTo>
                <a:cubicBezTo>
                  <a:pt x="2845447" y="4572221"/>
                  <a:pt x="2833971" y="4557733"/>
                  <a:pt x="2814205" y="4559580"/>
                </a:cubicBezTo>
                <a:cubicBezTo>
                  <a:pt x="2790909" y="4543112"/>
                  <a:pt x="2768526" y="4546849"/>
                  <a:pt x="2754311" y="4545459"/>
                </a:cubicBezTo>
                <a:cubicBezTo>
                  <a:pt x="2740096" y="4544070"/>
                  <a:pt x="2737019" y="4543662"/>
                  <a:pt x="2723224" y="4546010"/>
                </a:cubicBezTo>
                <a:cubicBezTo>
                  <a:pt x="2709430" y="4548359"/>
                  <a:pt x="2687410" y="4554101"/>
                  <a:pt x="2672793" y="4554314"/>
                </a:cubicBezTo>
                <a:cubicBezTo>
                  <a:pt x="2658176" y="4554527"/>
                  <a:pt x="2649574" y="4546685"/>
                  <a:pt x="2635521" y="4547286"/>
                </a:cubicBezTo>
                <a:cubicBezTo>
                  <a:pt x="2621467" y="4547887"/>
                  <a:pt x="2621767" y="4560245"/>
                  <a:pt x="2588471" y="4557919"/>
                </a:cubicBezTo>
                <a:lnTo>
                  <a:pt x="2439275" y="4540387"/>
                </a:lnTo>
                <a:cubicBezTo>
                  <a:pt x="2417784" y="4540194"/>
                  <a:pt x="2396292" y="4546221"/>
                  <a:pt x="2374801" y="4546028"/>
                </a:cubicBezTo>
                <a:cubicBezTo>
                  <a:pt x="2331700" y="4546603"/>
                  <a:pt x="2372806" y="4559122"/>
                  <a:pt x="2318618" y="4550990"/>
                </a:cubicBezTo>
                <a:cubicBezTo>
                  <a:pt x="2264430" y="4533528"/>
                  <a:pt x="2150787" y="4518120"/>
                  <a:pt x="2084135" y="4520400"/>
                </a:cubicBezTo>
                <a:lnTo>
                  <a:pt x="2010848" y="4500404"/>
                </a:lnTo>
                <a:lnTo>
                  <a:pt x="1962215" y="4501400"/>
                </a:lnTo>
                <a:lnTo>
                  <a:pt x="1926990" y="4495570"/>
                </a:lnTo>
                <a:cubicBezTo>
                  <a:pt x="1909127" y="4479452"/>
                  <a:pt x="1902510" y="4484082"/>
                  <a:pt x="1884649" y="4474880"/>
                </a:cubicBezTo>
                <a:cubicBezTo>
                  <a:pt x="1864462" y="4463930"/>
                  <a:pt x="1869383" y="4485922"/>
                  <a:pt x="1816219" y="4470938"/>
                </a:cubicBezTo>
                <a:cubicBezTo>
                  <a:pt x="1786214" y="4478916"/>
                  <a:pt x="1794086" y="4458547"/>
                  <a:pt x="1768335" y="4471096"/>
                </a:cubicBezTo>
                <a:cubicBezTo>
                  <a:pt x="1756010" y="4466078"/>
                  <a:pt x="1737157" y="4463295"/>
                  <a:pt x="1725889" y="4456707"/>
                </a:cubicBezTo>
                <a:lnTo>
                  <a:pt x="1704987" y="4453275"/>
                </a:lnTo>
                <a:lnTo>
                  <a:pt x="1678857" y="4447221"/>
                </a:lnTo>
                <a:lnTo>
                  <a:pt x="1674568" y="4435925"/>
                </a:lnTo>
                <a:lnTo>
                  <a:pt x="1634075" y="4429269"/>
                </a:lnTo>
                <a:cubicBezTo>
                  <a:pt x="1619699" y="4424763"/>
                  <a:pt x="1607040" y="4412316"/>
                  <a:pt x="1588492" y="4411465"/>
                </a:cubicBezTo>
                <a:cubicBezTo>
                  <a:pt x="1548666" y="4404488"/>
                  <a:pt x="1441540" y="4396830"/>
                  <a:pt x="1402240" y="4391911"/>
                </a:cubicBezTo>
                <a:cubicBezTo>
                  <a:pt x="1362940" y="4386992"/>
                  <a:pt x="1383536" y="4385271"/>
                  <a:pt x="1352691" y="4381952"/>
                </a:cubicBezTo>
                <a:cubicBezTo>
                  <a:pt x="1322602" y="4385447"/>
                  <a:pt x="1230331" y="4373936"/>
                  <a:pt x="1213419" y="4358161"/>
                </a:cubicBezTo>
                <a:cubicBezTo>
                  <a:pt x="1194291" y="4352958"/>
                  <a:pt x="1171642" y="4355246"/>
                  <a:pt x="1163347" y="4339486"/>
                </a:cubicBezTo>
                <a:cubicBezTo>
                  <a:pt x="1149374" y="4320060"/>
                  <a:pt x="1081104" y="4339702"/>
                  <a:pt x="1091517" y="4319884"/>
                </a:cubicBezTo>
                <a:cubicBezTo>
                  <a:pt x="1067291" y="4326517"/>
                  <a:pt x="1046078" y="4319455"/>
                  <a:pt x="1025956" y="4309010"/>
                </a:cubicBezTo>
                <a:lnTo>
                  <a:pt x="1004286" y="4296626"/>
                </a:lnTo>
                <a:lnTo>
                  <a:pt x="983819" y="4298478"/>
                </a:lnTo>
                <a:cubicBezTo>
                  <a:pt x="974051" y="4282658"/>
                  <a:pt x="953984" y="4293628"/>
                  <a:pt x="939204" y="4282411"/>
                </a:cubicBezTo>
                <a:lnTo>
                  <a:pt x="915836" y="4272323"/>
                </a:lnTo>
                <a:lnTo>
                  <a:pt x="899731" y="4266965"/>
                </a:lnTo>
                <a:lnTo>
                  <a:pt x="893886" y="4264715"/>
                </a:lnTo>
                <a:lnTo>
                  <a:pt x="889021" y="4266066"/>
                </a:lnTo>
                <a:cubicBezTo>
                  <a:pt x="886286" y="4266531"/>
                  <a:pt x="884573" y="4266166"/>
                  <a:pt x="884135" y="4264147"/>
                </a:cubicBezTo>
                <a:lnTo>
                  <a:pt x="884818" y="4261224"/>
                </a:lnTo>
                <a:lnTo>
                  <a:pt x="820228" y="4266638"/>
                </a:lnTo>
                <a:lnTo>
                  <a:pt x="788402" y="4263209"/>
                </a:lnTo>
                <a:cubicBezTo>
                  <a:pt x="756573" y="4279518"/>
                  <a:pt x="718864" y="4245871"/>
                  <a:pt x="687574" y="4276905"/>
                </a:cubicBezTo>
                <a:lnTo>
                  <a:pt x="556383" y="4277125"/>
                </a:lnTo>
                <a:lnTo>
                  <a:pt x="497122" y="4273689"/>
                </a:lnTo>
                <a:cubicBezTo>
                  <a:pt x="484020" y="4279519"/>
                  <a:pt x="445941" y="4269992"/>
                  <a:pt x="454008" y="4273811"/>
                </a:cubicBezTo>
                <a:lnTo>
                  <a:pt x="394229" y="4278215"/>
                </a:lnTo>
                <a:lnTo>
                  <a:pt x="386356" y="4282251"/>
                </a:lnTo>
                <a:lnTo>
                  <a:pt x="383576" y="4284364"/>
                </a:lnTo>
                <a:lnTo>
                  <a:pt x="370039" y="4285533"/>
                </a:lnTo>
                <a:cubicBezTo>
                  <a:pt x="361618" y="4289428"/>
                  <a:pt x="359083" y="4297501"/>
                  <a:pt x="350141" y="4300911"/>
                </a:cubicBezTo>
                <a:cubicBezTo>
                  <a:pt x="345670" y="4302616"/>
                  <a:pt x="339596" y="4303155"/>
                  <a:pt x="330385" y="4301424"/>
                </a:cubicBezTo>
                <a:cubicBezTo>
                  <a:pt x="329804" y="4289693"/>
                  <a:pt x="314374" y="4293109"/>
                  <a:pt x="297835" y="4297065"/>
                </a:cubicBezTo>
                <a:lnTo>
                  <a:pt x="282816" y="4299894"/>
                </a:lnTo>
                <a:lnTo>
                  <a:pt x="281368" y="4300653"/>
                </a:lnTo>
                <a:lnTo>
                  <a:pt x="280684" y="4300295"/>
                </a:lnTo>
                <a:lnTo>
                  <a:pt x="273908" y="4301571"/>
                </a:lnTo>
                <a:cubicBezTo>
                  <a:pt x="266799" y="4301990"/>
                  <a:pt x="261129" y="4300718"/>
                  <a:pt x="258614" y="4295926"/>
                </a:cubicBezTo>
                <a:cubicBezTo>
                  <a:pt x="242516" y="4327823"/>
                  <a:pt x="214979" y="4309338"/>
                  <a:pt x="182068" y="4323284"/>
                </a:cubicBezTo>
                <a:cubicBezTo>
                  <a:pt x="157942" y="4332898"/>
                  <a:pt x="153812" y="4326151"/>
                  <a:pt x="128666" y="4331122"/>
                </a:cubicBezTo>
                <a:cubicBezTo>
                  <a:pt x="77925" y="4373333"/>
                  <a:pt x="87445" y="4341355"/>
                  <a:pt x="21563" y="4371972"/>
                </a:cubicBezTo>
                <a:lnTo>
                  <a:pt x="0" y="4383632"/>
                </a:lnTo>
                <a:close/>
              </a:path>
            </a:pathLst>
          </a:custGeom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5817F1B6-05DA-DAD5-86B1-6E3703B2CFA9}"/>
              </a:ext>
            </a:extLst>
          </p:cNvPr>
          <p:cNvSpPr txBox="1">
            <a:spLocks/>
          </p:cNvSpPr>
          <p:nvPr/>
        </p:nvSpPr>
        <p:spPr>
          <a:xfrm>
            <a:off x="823473" y="136001"/>
            <a:ext cx="8161520" cy="1202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P" sz="3600" b="1">
                <a:latin typeface="Calibri Light" panose="020F0302020204030204" pitchFamily="34" charset="0"/>
                <a:cs typeface="Calibri Light" panose="020F0302020204030204" pitchFamily="34" charset="0"/>
              </a:rPr>
              <a:t>Growing women-led chicken businesses in Ethiopia and Tanzania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09DBB90-FC2A-9B54-10B0-2B463DD9B090}"/>
              </a:ext>
            </a:extLst>
          </p:cNvPr>
          <p:cNvSpPr/>
          <p:nvPr/>
        </p:nvSpPr>
        <p:spPr>
          <a:xfrm flipH="1">
            <a:off x="596683" y="309429"/>
            <a:ext cx="45719" cy="799179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6" name="TextBox 10">
            <a:extLst>
              <a:ext uri="{FF2B5EF4-FFF2-40B4-BE49-F238E27FC236}">
                <a16:creationId xmlns:a16="http://schemas.microsoft.com/office/drawing/2014/main" id="{2B8050DD-8CA8-DE86-6989-8547059393B3}"/>
              </a:ext>
            </a:extLst>
          </p:cNvPr>
          <p:cNvSpPr txBox="1"/>
          <p:nvPr/>
        </p:nvSpPr>
        <p:spPr>
          <a:xfrm>
            <a:off x="990388" y="1548734"/>
            <a:ext cx="4757562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Using a gender-responsive approach – accommodative and transformative – to develop and promote women-led chicken businesses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0B42D2F-8030-B587-F77E-810119C39B32}"/>
              </a:ext>
            </a:extLst>
          </p:cNvPr>
          <p:cNvCxnSpPr>
            <a:cxnSpLocks/>
          </p:cNvCxnSpPr>
          <p:nvPr/>
        </p:nvCxnSpPr>
        <p:spPr>
          <a:xfrm>
            <a:off x="718664" y="1659513"/>
            <a:ext cx="0" cy="255722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21">
            <a:extLst>
              <a:ext uri="{FF2B5EF4-FFF2-40B4-BE49-F238E27FC236}">
                <a16:creationId xmlns:a16="http://schemas.microsoft.com/office/drawing/2014/main" id="{69777348-5D9A-5BB7-EDBA-A8D89A7E77EF}"/>
              </a:ext>
            </a:extLst>
          </p:cNvPr>
          <p:cNvGrpSpPr/>
          <p:nvPr/>
        </p:nvGrpSpPr>
        <p:grpSpPr>
          <a:xfrm>
            <a:off x="668342" y="2588404"/>
            <a:ext cx="92451" cy="92451"/>
            <a:chOff x="0" y="0"/>
            <a:chExt cx="812800" cy="812800"/>
          </a:xfrm>
        </p:grpSpPr>
        <p:sp>
          <p:nvSpPr>
            <p:cNvPr id="10" name="Freeform 22">
              <a:extLst>
                <a:ext uri="{FF2B5EF4-FFF2-40B4-BE49-F238E27FC236}">
                  <a16:creationId xmlns:a16="http://schemas.microsoft.com/office/drawing/2014/main" id="{E1B526F0-789D-4D99-FF78-B85D0EF2775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11" name="TextBox 23">
              <a:extLst>
                <a:ext uri="{FF2B5EF4-FFF2-40B4-BE49-F238E27FC236}">
                  <a16:creationId xmlns:a16="http://schemas.microsoft.com/office/drawing/2014/main" id="{EE0371F9-750D-D549-4AC0-49C7D98ACA4A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grpSp>
        <p:nvGrpSpPr>
          <p:cNvPr id="12" name="Group 24">
            <a:extLst>
              <a:ext uri="{FF2B5EF4-FFF2-40B4-BE49-F238E27FC236}">
                <a16:creationId xmlns:a16="http://schemas.microsoft.com/office/drawing/2014/main" id="{735185BC-C947-5543-5D15-AD35A3EDC984}"/>
              </a:ext>
            </a:extLst>
          </p:cNvPr>
          <p:cNvGrpSpPr/>
          <p:nvPr/>
        </p:nvGrpSpPr>
        <p:grpSpPr>
          <a:xfrm>
            <a:off x="672439" y="1616463"/>
            <a:ext cx="92451" cy="92451"/>
            <a:chOff x="0" y="0"/>
            <a:chExt cx="812800" cy="812800"/>
          </a:xfrm>
        </p:grpSpPr>
        <p:sp>
          <p:nvSpPr>
            <p:cNvPr id="13" name="Freeform 25">
              <a:extLst>
                <a:ext uri="{FF2B5EF4-FFF2-40B4-BE49-F238E27FC236}">
                  <a16:creationId xmlns:a16="http://schemas.microsoft.com/office/drawing/2014/main" id="{76ED47C4-D1F8-0AB8-B527-7C9B5467CC4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14" name="TextBox 26">
              <a:extLst>
                <a:ext uri="{FF2B5EF4-FFF2-40B4-BE49-F238E27FC236}">
                  <a16:creationId xmlns:a16="http://schemas.microsoft.com/office/drawing/2014/main" id="{777460E8-07B0-327A-05B7-042860B05CC0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AB9E6B2-C79A-8B2A-E8B5-BECB1DCB69DE}"/>
              </a:ext>
            </a:extLst>
          </p:cNvPr>
          <p:cNvSpPr/>
          <p:nvPr/>
        </p:nvSpPr>
        <p:spPr>
          <a:xfrm>
            <a:off x="596684" y="3773641"/>
            <a:ext cx="4757562" cy="2557224"/>
          </a:xfrm>
          <a:prstGeom prst="rect">
            <a:avLst/>
          </a:prstGeom>
          <a:solidFill>
            <a:srgbClr val="D8E8DE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>
              <a:solidFill>
                <a:srgbClr val="E7E7E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A9416B-49B4-8F59-9044-A3B0D328BE2C}"/>
              </a:ext>
            </a:extLst>
          </p:cNvPr>
          <p:cNvSpPr txBox="1"/>
          <p:nvPr/>
        </p:nvSpPr>
        <p:spPr>
          <a:xfrm>
            <a:off x="990387" y="4018701"/>
            <a:ext cx="3970024" cy="20671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ts val="178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Calibri" panose="020F0502020204030204" pitchFamily="34" charset="0"/>
                <a:cs typeface="Calibri" panose="020F0502020204030204" pitchFamily="34" charset="0"/>
              </a:rPr>
              <a:t>Improved access to chicken breeds </a:t>
            </a:r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1400" b="1">
                <a:latin typeface="Calibri" panose="020F0502020204030204" pitchFamily="34" charset="0"/>
                <a:cs typeface="Calibri" panose="020F0502020204030204" pitchFamily="34" charset="0"/>
              </a:rPr>
              <a:t>livestock services</a:t>
            </a:r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 in remote regions in Tanzania. </a:t>
            </a:r>
          </a:p>
          <a:p>
            <a:pPr marL="285750" indent="-285750">
              <a:lnSpc>
                <a:spcPts val="178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Calibri" panose="020F0502020204030204" pitchFamily="34" charset="0"/>
                <a:cs typeface="Calibri" panose="020F0502020204030204" pitchFamily="34" charset="0"/>
              </a:rPr>
              <a:t>Young women veterinarians </a:t>
            </a:r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recruited as vendors, providing business and animal health services.</a:t>
            </a:r>
          </a:p>
          <a:p>
            <a:pPr marL="285750" indent="-285750">
              <a:lnSpc>
                <a:spcPts val="178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Calibri" panose="020F0502020204030204" pitchFamily="34" charset="0"/>
                <a:cs typeface="Calibri" panose="020F0502020204030204" pitchFamily="34" charset="0"/>
              </a:rPr>
              <a:t>Enhanced food and nutrition </a:t>
            </a:r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through chicken meat and egg consumption.</a:t>
            </a:r>
          </a:p>
          <a:p>
            <a:pPr marL="285750" indent="-285750">
              <a:lnSpc>
                <a:spcPts val="178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Calibri" panose="020F0502020204030204" pitchFamily="34" charset="0"/>
                <a:cs typeface="Calibri" panose="020F0502020204030204" pitchFamily="34" charset="0"/>
              </a:rPr>
              <a:t>Increased income </a:t>
            </a:r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1400" b="1">
                <a:latin typeface="Calibri" panose="020F0502020204030204" pitchFamily="34" charset="0"/>
                <a:cs typeface="Calibri" panose="020F0502020204030204" pitchFamily="34" charset="0"/>
              </a:rPr>
              <a:t>better livelihoods </a:t>
            </a:r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for women and families involved.</a:t>
            </a:r>
          </a:p>
        </p:txBody>
      </p:sp>
      <p:sp>
        <p:nvSpPr>
          <p:cNvPr id="17" name="TextBox 10">
            <a:extLst>
              <a:ext uri="{FF2B5EF4-FFF2-40B4-BE49-F238E27FC236}">
                <a16:creationId xmlns:a16="http://schemas.microsoft.com/office/drawing/2014/main" id="{0233AA60-AF7E-6FB4-7316-7165FD0CA81F}"/>
              </a:ext>
            </a:extLst>
          </p:cNvPr>
          <p:cNvSpPr txBox="1"/>
          <p:nvPr/>
        </p:nvSpPr>
        <p:spPr>
          <a:xfrm>
            <a:off x="990388" y="2523721"/>
            <a:ext cx="3815362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Hatcheries sell chicks to brooders, who sell one-month-old chicks to farmers. </a:t>
            </a: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144114EC-B98B-2B28-6D7F-4BD68B2EEE8E}"/>
              </a:ext>
            </a:extLst>
          </p:cNvPr>
          <p:cNvSpPr txBox="1"/>
          <p:nvPr/>
        </p:nvSpPr>
        <p:spPr>
          <a:xfrm>
            <a:off x="990387" y="3271792"/>
            <a:ext cx="4672611" cy="2462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Farmers raise chickens for meat or egg production.</a:t>
            </a:r>
          </a:p>
        </p:txBody>
      </p:sp>
      <p:grpSp>
        <p:nvGrpSpPr>
          <p:cNvPr id="21" name="Group 21">
            <a:extLst>
              <a:ext uri="{FF2B5EF4-FFF2-40B4-BE49-F238E27FC236}">
                <a16:creationId xmlns:a16="http://schemas.microsoft.com/office/drawing/2014/main" id="{BBBC3179-9A4C-5A0D-6F61-231BE3D85C1B}"/>
              </a:ext>
            </a:extLst>
          </p:cNvPr>
          <p:cNvGrpSpPr/>
          <p:nvPr/>
        </p:nvGrpSpPr>
        <p:grpSpPr>
          <a:xfrm>
            <a:off x="666285" y="3348678"/>
            <a:ext cx="92451" cy="92451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35BB51D3-213C-755A-F4CD-BB835D7012A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29C12835-9601-BADC-45B3-807D1E216016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6EA6BAB-2919-6457-E201-EFD1456679D8}"/>
              </a:ext>
            </a:extLst>
          </p:cNvPr>
          <p:cNvGrpSpPr/>
          <p:nvPr/>
        </p:nvGrpSpPr>
        <p:grpSpPr>
          <a:xfrm>
            <a:off x="6561783" y="946295"/>
            <a:ext cx="5208562" cy="653989"/>
            <a:chOff x="6444052" y="894745"/>
            <a:chExt cx="5208562" cy="653989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07EF741B-02AC-B0B1-8EA3-DBEBB8EC7670}"/>
                </a:ext>
              </a:extLst>
            </p:cNvPr>
            <p:cNvSpPr/>
            <p:nvPr/>
          </p:nvSpPr>
          <p:spPr>
            <a:xfrm>
              <a:off x="6444052" y="894745"/>
              <a:ext cx="5208562" cy="65398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P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A0272125-95C2-1CD6-EC20-7CBDFA09AE84}"/>
                </a:ext>
              </a:extLst>
            </p:cNvPr>
            <p:cNvGrpSpPr/>
            <p:nvPr/>
          </p:nvGrpSpPr>
          <p:grpSpPr>
            <a:xfrm>
              <a:off x="6627072" y="941140"/>
              <a:ext cx="4793969" cy="489911"/>
              <a:chOff x="6652434" y="6065981"/>
              <a:chExt cx="5183966" cy="529766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A35BCBEA-427D-8BD4-D1D8-2C4BC997D3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652434" y="6065982"/>
                <a:ext cx="3467100" cy="52976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1A39C3D5-AE76-8336-4996-9FB180EC1C3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0102918" y="6065981"/>
                <a:ext cx="1733482" cy="52976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759109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5817F1B6-05DA-DAD5-86B1-6E3703B2CFA9}"/>
              </a:ext>
            </a:extLst>
          </p:cNvPr>
          <p:cNvSpPr txBox="1">
            <a:spLocks/>
          </p:cNvSpPr>
          <p:nvPr/>
        </p:nvSpPr>
        <p:spPr>
          <a:xfrm>
            <a:off x="823473" y="136001"/>
            <a:ext cx="9108290" cy="1202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>
                <a:latin typeface="Calibri Light" panose="020F0302020204030204" pitchFamily="34" charset="0"/>
                <a:cs typeface="Calibri Light" panose="020F0302020204030204" pitchFamily="34" charset="0"/>
              </a:rPr>
              <a:t>Climate-smart livestock farmers: adaptation pioneers (pioneer-positive deviance)</a:t>
            </a:r>
            <a:endParaRPr lang="en-NP" sz="3600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09DBB90-FC2A-9B54-10B0-2B463DD9B090}"/>
              </a:ext>
            </a:extLst>
          </p:cNvPr>
          <p:cNvSpPr/>
          <p:nvPr/>
        </p:nvSpPr>
        <p:spPr>
          <a:xfrm flipH="1">
            <a:off x="596683" y="309429"/>
            <a:ext cx="45719" cy="799179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6" name="TextBox 10">
            <a:extLst>
              <a:ext uri="{FF2B5EF4-FFF2-40B4-BE49-F238E27FC236}">
                <a16:creationId xmlns:a16="http://schemas.microsoft.com/office/drawing/2014/main" id="{2B8050DD-8CA8-DE86-6989-8547059393B3}"/>
              </a:ext>
            </a:extLst>
          </p:cNvPr>
          <p:cNvSpPr txBox="1"/>
          <p:nvPr/>
        </p:nvSpPr>
        <p:spPr>
          <a:xfrm>
            <a:off x="950759" y="1678207"/>
            <a:ext cx="4757562" cy="7386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1600"/>
              <a:t>Farmer-led scaling and knowledge networks for climate-smart livestock management, using local adaptation innovations.</a:t>
            </a:r>
            <a:endParaRPr lang="en-US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0B42D2F-8030-B587-F77E-810119C39B32}"/>
              </a:ext>
            </a:extLst>
          </p:cNvPr>
          <p:cNvCxnSpPr>
            <a:cxnSpLocks/>
          </p:cNvCxnSpPr>
          <p:nvPr/>
        </p:nvCxnSpPr>
        <p:spPr>
          <a:xfrm>
            <a:off x="679035" y="1788986"/>
            <a:ext cx="0" cy="255722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21">
            <a:extLst>
              <a:ext uri="{FF2B5EF4-FFF2-40B4-BE49-F238E27FC236}">
                <a16:creationId xmlns:a16="http://schemas.microsoft.com/office/drawing/2014/main" id="{69777348-5D9A-5BB7-EDBA-A8D89A7E77EF}"/>
              </a:ext>
            </a:extLst>
          </p:cNvPr>
          <p:cNvGrpSpPr/>
          <p:nvPr/>
        </p:nvGrpSpPr>
        <p:grpSpPr>
          <a:xfrm>
            <a:off x="628713" y="2717877"/>
            <a:ext cx="92451" cy="92451"/>
            <a:chOff x="0" y="0"/>
            <a:chExt cx="812800" cy="812800"/>
          </a:xfrm>
        </p:grpSpPr>
        <p:sp>
          <p:nvSpPr>
            <p:cNvPr id="10" name="Freeform 22">
              <a:extLst>
                <a:ext uri="{FF2B5EF4-FFF2-40B4-BE49-F238E27FC236}">
                  <a16:creationId xmlns:a16="http://schemas.microsoft.com/office/drawing/2014/main" id="{E1B526F0-789D-4D99-FF78-B85D0EF2775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11" name="TextBox 23">
              <a:extLst>
                <a:ext uri="{FF2B5EF4-FFF2-40B4-BE49-F238E27FC236}">
                  <a16:creationId xmlns:a16="http://schemas.microsoft.com/office/drawing/2014/main" id="{EE0371F9-750D-D549-4AC0-49C7D98ACA4A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grpSp>
        <p:nvGrpSpPr>
          <p:cNvPr id="12" name="Group 24">
            <a:extLst>
              <a:ext uri="{FF2B5EF4-FFF2-40B4-BE49-F238E27FC236}">
                <a16:creationId xmlns:a16="http://schemas.microsoft.com/office/drawing/2014/main" id="{735185BC-C947-5543-5D15-AD35A3EDC984}"/>
              </a:ext>
            </a:extLst>
          </p:cNvPr>
          <p:cNvGrpSpPr/>
          <p:nvPr/>
        </p:nvGrpSpPr>
        <p:grpSpPr>
          <a:xfrm>
            <a:off x="632810" y="1745936"/>
            <a:ext cx="92451" cy="92451"/>
            <a:chOff x="0" y="0"/>
            <a:chExt cx="812800" cy="812800"/>
          </a:xfrm>
        </p:grpSpPr>
        <p:sp>
          <p:nvSpPr>
            <p:cNvPr id="13" name="Freeform 25">
              <a:extLst>
                <a:ext uri="{FF2B5EF4-FFF2-40B4-BE49-F238E27FC236}">
                  <a16:creationId xmlns:a16="http://schemas.microsoft.com/office/drawing/2014/main" id="{76ED47C4-D1F8-0AB8-B527-7C9B5467CC4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14" name="TextBox 26">
              <a:extLst>
                <a:ext uri="{FF2B5EF4-FFF2-40B4-BE49-F238E27FC236}">
                  <a16:creationId xmlns:a16="http://schemas.microsoft.com/office/drawing/2014/main" id="{777460E8-07B0-327A-05B7-042860B05CC0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AB9E6B2-C79A-8B2A-E8B5-BECB1DCB69DE}"/>
              </a:ext>
            </a:extLst>
          </p:cNvPr>
          <p:cNvSpPr/>
          <p:nvPr/>
        </p:nvSpPr>
        <p:spPr>
          <a:xfrm>
            <a:off x="557055" y="4145539"/>
            <a:ext cx="5105546" cy="2117698"/>
          </a:xfrm>
          <a:prstGeom prst="rect">
            <a:avLst/>
          </a:prstGeom>
          <a:solidFill>
            <a:srgbClr val="D8E8DE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>
              <a:solidFill>
                <a:srgbClr val="E7E7E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A9416B-49B4-8F59-9044-A3B0D328BE2C}"/>
              </a:ext>
            </a:extLst>
          </p:cNvPr>
          <p:cNvSpPr txBox="1"/>
          <p:nvPr/>
        </p:nvSpPr>
        <p:spPr>
          <a:xfrm>
            <a:off x="950758" y="4468645"/>
            <a:ext cx="4211610" cy="14515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ts val="178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In 2023, </a:t>
            </a:r>
            <a:r>
              <a:rPr lang="en-US" sz="1400" b="1">
                <a:latin typeface="Calibri" panose="020F0502020204030204" pitchFamily="34" charset="0"/>
                <a:cs typeface="Calibri" panose="020F0502020204030204" pitchFamily="34" charset="0"/>
              </a:rPr>
              <a:t>6 pioneer farmers </a:t>
            </a:r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in 2 Kenyan counties worked with </a:t>
            </a:r>
            <a:r>
              <a:rPr lang="en-US" sz="1400" b="1">
                <a:latin typeface="Calibri" panose="020F0502020204030204" pitchFamily="34" charset="0"/>
                <a:cs typeface="Calibri" panose="020F0502020204030204" pitchFamily="34" charset="0"/>
              </a:rPr>
              <a:t>600+ households </a:t>
            </a:r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on climate-smart feed management. </a:t>
            </a:r>
          </a:p>
          <a:p>
            <a:pPr marL="285750" indent="-285750">
              <a:lnSpc>
                <a:spcPts val="178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In 2024, </a:t>
            </a:r>
            <a:r>
              <a:rPr lang="en-US" sz="1400" b="1">
                <a:latin typeface="Calibri" panose="020F0502020204030204" pitchFamily="34" charset="0"/>
                <a:cs typeface="Calibri" panose="020F0502020204030204" pitchFamily="34" charset="0"/>
              </a:rPr>
              <a:t>39 new pioneers </a:t>
            </a:r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will expand the network, reaching up to </a:t>
            </a:r>
            <a:r>
              <a:rPr lang="en-US" sz="1400" b="1">
                <a:latin typeface="Calibri" panose="020F0502020204030204" pitchFamily="34" charset="0"/>
                <a:cs typeface="Calibri" panose="020F0502020204030204" pitchFamily="34" charset="0"/>
              </a:rPr>
              <a:t>20,000 livestock keepers </a:t>
            </a:r>
            <a:r>
              <a:rPr lang="en-US" sz="1400">
                <a:latin typeface="Calibri" panose="020F0502020204030204" pitchFamily="34" charset="0"/>
                <a:cs typeface="Calibri" panose="020F0502020204030204" pitchFamily="34" charset="0"/>
              </a:rPr>
              <a:t>through citizen science and Farmer to Farmer Field Days.</a:t>
            </a:r>
          </a:p>
        </p:txBody>
      </p:sp>
      <p:sp>
        <p:nvSpPr>
          <p:cNvPr id="17" name="TextBox 10">
            <a:extLst>
              <a:ext uri="{FF2B5EF4-FFF2-40B4-BE49-F238E27FC236}">
                <a16:creationId xmlns:a16="http://schemas.microsoft.com/office/drawing/2014/main" id="{0233AA60-AF7E-6FB4-7316-7165FD0CA81F}"/>
              </a:ext>
            </a:extLst>
          </p:cNvPr>
          <p:cNvSpPr txBox="1"/>
          <p:nvPr/>
        </p:nvSpPr>
        <p:spPr>
          <a:xfrm>
            <a:off x="950758" y="2672499"/>
            <a:ext cx="4944327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1600"/>
              <a:t>Positive deviant livestock households (pioneers) lead scaling efforts, supported by a network of partners. </a:t>
            </a:r>
            <a:endParaRPr lang="en-US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144114EC-B98B-2B28-6D7F-4BD68B2EEE8E}"/>
              </a:ext>
            </a:extLst>
          </p:cNvPr>
          <p:cNvSpPr txBox="1"/>
          <p:nvPr/>
        </p:nvSpPr>
        <p:spPr>
          <a:xfrm>
            <a:off x="950759" y="3401265"/>
            <a:ext cx="3979322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1600"/>
              <a:t>Focus on men, women, and youth as key actors in the scaling process.</a:t>
            </a:r>
            <a:endParaRPr lang="en-US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1" name="Group 21">
            <a:extLst>
              <a:ext uri="{FF2B5EF4-FFF2-40B4-BE49-F238E27FC236}">
                <a16:creationId xmlns:a16="http://schemas.microsoft.com/office/drawing/2014/main" id="{BBBC3179-9A4C-5A0D-6F61-231BE3D85C1B}"/>
              </a:ext>
            </a:extLst>
          </p:cNvPr>
          <p:cNvGrpSpPr/>
          <p:nvPr/>
        </p:nvGrpSpPr>
        <p:grpSpPr>
          <a:xfrm>
            <a:off x="626656" y="3478151"/>
            <a:ext cx="92451" cy="92451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35BB51D3-213C-755A-F4CD-BB835D7012A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29C12835-9601-BADC-45B3-807D1E216016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pic>
        <p:nvPicPr>
          <p:cNvPr id="2" name="Picture 1" descr="A person and person feeding sheep&#10;&#10;Description automatically generated">
            <a:extLst>
              <a:ext uri="{FF2B5EF4-FFF2-40B4-BE49-F238E27FC236}">
                <a16:creationId xmlns:a16="http://schemas.microsoft.com/office/drawing/2014/main" id="{00411115-2E18-BC4B-278D-B960DAF5DA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3479" y="1338184"/>
            <a:ext cx="5332651" cy="5097855"/>
          </a:xfrm>
          <a:custGeom>
            <a:avLst/>
            <a:gdLst/>
            <a:ahLst/>
            <a:cxnLst/>
            <a:rect l="l" t="t" r="r" b="b"/>
            <a:pathLst>
              <a:path w="4073848" h="5097855">
                <a:moveTo>
                  <a:pt x="0" y="0"/>
                </a:moveTo>
                <a:lnTo>
                  <a:pt x="19820" y="5180"/>
                </a:lnTo>
                <a:lnTo>
                  <a:pt x="49402" y="7911"/>
                </a:lnTo>
                <a:cubicBezTo>
                  <a:pt x="58464" y="10327"/>
                  <a:pt x="59058" y="18121"/>
                  <a:pt x="71002" y="17994"/>
                </a:cubicBezTo>
                <a:cubicBezTo>
                  <a:pt x="107266" y="23166"/>
                  <a:pt x="172585" y="27649"/>
                  <a:pt x="221893" y="33346"/>
                </a:cubicBezTo>
                <a:cubicBezTo>
                  <a:pt x="246320" y="29951"/>
                  <a:pt x="281352" y="36453"/>
                  <a:pt x="291482" y="46142"/>
                </a:cubicBezTo>
                <a:cubicBezTo>
                  <a:pt x="303579" y="48837"/>
                  <a:pt x="332739" y="48886"/>
                  <a:pt x="344505" y="46978"/>
                </a:cubicBezTo>
                <a:cubicBezTo>
                  <a:pt x="354949" y="47257"/>
                  <a:pt x="356843" y="50945"/>
                  <a:pt x="370719" y="52379"/>
                </a:cubicBezTo>
                <a:cubicBezTo>
                  <a:pt x="385865" y="55758"/>
                  <a:pt x="418717" y="71770"/>
                  <a:pt x="432980" y="76777"/>
                </a:cubicBezTo>
                <a:cubicBezTo>
                  <a:pt x="447242" y="81784"/>
                  <a:pt x="432737" y="76599"/>
                  <a:pt x="456293" y="82419"/>
                </a:cubicBezTo>
                <a:cubicBezTo>
                  <a:pt x="464698" y="84403"/>
                  <a:pt x="462938" y="92138"/>
                  <a:pt x="481008" y="95827"/>
                </a:cubicBezTo>
                <a:cubicBezTo>
                  <a:pt x="499078" y="99517"/>
                  <a:pt x="539553" y="103782"/>
                  <a:pt x="564714" y="104556"/>
                </a:cubicBezTo>
                <a:cubicBezTo>
                  <a:pt x="592824" y="92037"/>
                  <a:pt x="582974" y="109081"/>
                  <a:pt x="634376" y="93326"/>
                </a:cubicBezTo>
                <a:cubicBezTo>
                  <a:pt x="635698" y="95341"/>
                  <a:pt x="656703" y="94474"/>
                  <a:pt x="678233" y="95822"/>
                </a:cubicBezTo>
                <a:cubicBezTo>
                  <a:pt x="699762" y="97170"/>
                  <a:pt x="745607" y="108465"/>
                  <a:pt x="763555" y="101412"/>
                </a:cubicBezTo>
                <a:lnTo>
                  <a:pt x="921892" y="100673"/>
                </a:lnTo>
                <a:lnTo>
                  <a:pt x="1012783" y="112509"/>
                </a:lnTo>
                <a:cubicBezTo>
                  <a:pt x="1044389" y="114404"/>
                  <a:pt x="1049697" y="123044"/>
                  <a:pt x="1070000" y="119654"/>
                </a:cubicBezTo>
                <a:cubicBezTo>
                  <a:pt x="1104224" y="121839"/>
                  <a:pt x="1082556" y="137881"/>
                  <a:pt x="1122043" y="124964"/>
                </a:cubicBezTo>
                <a:cubicBezTo>
                  <a:pt x="1111251" y="138700"/>
                  <a:pt x="1140599" y="121238"/>
                  <a:pt x="1160906" y="132297"/>
                </a:cubicBezTo>
                <a:cubicBezTo>
                  <a:pt x="1189386" y="124143"/>
                  <a:pt x="1218667" y="134414"/>
                  <a:pt x="1235955" y="135610"/>
                </a:cubicBezTo>
                <a:cubicBezTo>
                  <a:pt x="1253243" y="136806"/>
                  <a:pt x="1239866" y="140567"/>
                  <a:pt x="1264634" y="139474"/>
                </a:cubicBezTo>
                <a:lnTo>
                  <a:pt x="1299612" y="145010"/>
                </a:lnTo>
                <a:cubicBezTo>
                  <a:pt x="1297785" y="140439"/>
                  <a:pt x="1302846" y="141786"/>
                  <a:pt x="1316723" y="142501"/>
                </a:cubicBezTo>
                <a:lnTo>
                  <a:pt x="1353994" y="138427"/>
                </a:lnTo>
                <a:lnTo>
                  <a:pt x="1379571" y="142536"/>
                </a:lnTo>
                <a:cubicBezTo>
                  <a:pt x="1382999" y="142397"/>
                  <a:pt x="1407380" y="137923"/>
                  <a:pt x="1406891" y="134412"/>
                </a:cubicBezTo>
                <a:cubicBezTo>
                  <a:pt x="1433565" y="149140"/>
                  <a:pt x="1436234" y="139888"/>
                  <a:pt x="1463587" y="136134"/>
                </a:cubicBezTo>
                <a:cubicBezTo>
                  <a:pt x="1487038" y="137517"/>
                  <a:pt x="1466824" y="137982"/>
                  <a:pt x="1523495" y="139722"/>
                </a:cubicBezTo>
                <a:cubicBezTo>
                  <a:pt x="1545556" y="155891"/>
                  <a:pt x="1529698" y="128003"/>
                  <a:pt x="1573001" y="150645"/>
                </a:cubicBezTo>
                <a:cubicBezTo>
                  <a:pt x="1575121" y="148880"/>
                  <a:pt x="1601855" y="150499"/>
                  <a:pt x="1615848" y="152274"/>
                </a:cubicBezTo>
                <a:cubicBezTo>
                  <a:pt x="1629840" y="154049"/>
                  <a:pt x="1642482" y="151886"/>
                  <a:pt x="1656958" y="161298"/>
                </a:cubicBezTo>
                <a:cubicBezTo>
                  <a:pt x="1667535" y="164193"/>
                  <a:pt x="1648634" y="159956"/>
                  <a:pt x="1681709" y="164883"/>
                </a:cubicBezTo>
                <a:cubicBezTo>
                  <a:pt x="1714785" y="169810"/>
                  <a:pt x="1822594" y="186492"/>
                  <a:pt x="1855413" y="190858"/>
                </a:cubicBezTo>
                <a:cubicBezTo>
                  <a:pt x="1888232" y="195224"/>
                  <a:pt x="1865150" y="197788"/>
                  <a:pt x="1878624" y="198221"/>
                </a:cubicBezTo>
                <a:cubicBezTo>
                  <a:pt x="1892098" y="198654"/>
                  <a:pt x="1921110" y="191588"/>
                  <a:pt x="1936257" y="193458"/>
                </a:cubicBezTo>
                <a:cubicBezTo>
                  <a:pt x="1955273" y="195364"/>
                  <a:pt x="1958093" y="202665"/>
                  <a:pt x="1969506" y="202296"/>
                </a:cubicBezTo>
                <a:cubicBezTo>
                  <a:pt x="1980059" y="192079"/>
                  <a:pt x="1991264" y="192192"/>
                  <a:pt x="2009543" y="198388"/>
                </a:cubicBezTo>
                <a:cubicBezTo>
                  <a:pt x="2043643" y="201172"/>
                  <a:pt x="2043670" y="190662"/>
                  <a:pt x="2076599" y="192177"/>
                </a:cubicBezTo>
                <a:cubicBezTo>
                  <a:pt x="2091049" y="191598"/>
                  <a:pt x="2098780" y="194892"/>
                  <a:pt x="2122888" y="191618"/>
                </a:cubicBezTo>
                <a:cubicBezTo>
                  <a:pt x="2140054" y="192316"/>
                  <a:pt x="2174542" y="194072"/>
                  <a:pt x="2197782" y="183790"/>
                </a:cubicBezTo>
                <a:cubicBezTo>
                  <a:pt x="2222989" y="182481"/>
                  <a:pt x="2204683" y="182017"/>
                  <a:pt x="2232194" y="184607"/>
                </a:cubicBezTo>
                <a:cubicBezTo>
                  <a:pt x="2265802" y="185125"/>
                  <a:pt x="2279792" y="178894"/>
                  <a:pt x="2299212" y="180376"/>
                </a:cubicBezTo>
                <a:cubicBezTo>
                  <a:pt x="2311858" y="176121"/>
                  <a:pt x="2297536" y="181192"/>
                  <a:pt x="2346142" y="175851"/>
                </a:cubicBezTo>
                <a:cubicBezTo>
                  <a:pt x="2365406" y="185310"/>
                  <a:pt x="2381884" y="172374"/>
                  <a:pt x="2398368" y="174412"/>
                </a:cubicBezTo>
                <a:cubicBezTo>
                  <a:pt x="2424509" y="173378"/>
                  <a:pt x="2488760" y="173491"/>
                  <a:pt x="2512594" y="172027"/>
                </a:cubicBezTo>
                <a:cubicBezTo>
                  <a:pt x="2536428" y="170563"/>
                  <a:pt x="2511059" y="168382"/>
                  <a:pt x="2541375" y="165630"/>
                </a:cubicBezTo>
                <a:cubicBezTo>
                  <a:pt x="2597211" y="177879"/>
                  <a:pt x="2628371" y="155834"/>
                  <a:pt x="2684883" y="153136"/>
                </a:cubicBezTo>
                <a:cubicBezTo>
                  <a:pt x="2719188" y="136064"/>
                  <a:pt x="2743499" y="153798"/>
                  <a:pt x="2781009" y="140733"/>
                </a:cubicBezTo>
                <a:cubicBezTo>
                  <a:pt x="2806393" y="136738"/>
                  <a:pt x="2810080" y="140555"/>
                  <a:pt x="2824377" y="138690"/>
                </a:cubicBezTo>
                <a:cubicBezTo>
                  <a:pt x="2838674" y="136825"/>
                  <a:pt x="2854799" y="132329"/>
                  <a:pt x="2866792" y="129542"/>
                </a:cubicBezTo>
                <a:cubicBezTo>
                  <a:pt x="2873210" y="133180"/>
                  <a:pt x="2923100" y="126770"/>
                  <a:pt x="2921948" y="121966"/>
                </a:cubicBezTo>
                <a:cubicBezTo>
                  <a:pt x="2929361" y="123612"/>
                  <a:pt x="2949852" y="129984"/>
                  <a:pt x="2952165" y="122378"/>
                </a:cubicBezTo>
                <a:cubicBezTo>
                  <a:pt x="2990011" y="122297"/>
                  <a:pt x="3011272" y="121230"/>
                  <a:pt x="3044378" y="131368"/>
                </a:cubicBezTo>
                <a:cubicBezTo>
                  <a:pt x="3067906" y="135145"/>
                  <a:pt x="3051474" y="133118"/>
                  <a:pt x="3066117" y="135515"/>
                </a:cubicBezTo>
                <a:cubicBezTo>
                  <a:pt x="3080761" y="137912"/>
                  <a:pt x="3105156" y="133618"/>
                  <a:pt x="3129038" y="133048"/>
                </a:cubicBezTo>
                <a:cubicBezTo>
                  <a:pt x="3153252" y="133180"/>
                  <a:pt x="3181464" y="137262"/>
                  <a:pt x="3199396" y="138690"/>
                </a:cubicBezTo>
                <a:cubicBezTo>
                  <a:pt x="3217327" y="140118"/>
                  <a:pt x="3221605" y="139775"/>
                  <a:pt x="3236626" y="141617"/>
                </a:cubicBezTo>
                <a:cubicBezTo>
                  <a:pt x="3261693" y="138167"/>
                  <a:pt x="3282756" y="139985"/>
                  <a:pt x="3301529" y="147360"/>
                </a:cubicBezTo>
                <a:cubicBezTo>
                  <a:pt x="3316136" y="149253"/>
                  <a:pt x="3308650" y="153562"/>
                  <a:pt x="3319466" y="155359"/>
                </a:cubicBezTo>
                <a:cubicBezTo>
                  <a:pt x="3330283" y="157156"/>
                  <a:pt x="3337180" y="149032"/>
                  <a:pt x="3366431" y="150998"/>
                </a:cubicBezTo>
                <a:cubicBezTo>
                  <a:pt x="3376837" y="151395"/>
                  <a:pt x="3376489" y="159016"/>
                  <a:pt x="3398712" y="160121"/>
                </a:cubicBezTo>
                <a:cubicBezTo>
                  <a:pt x="3420936" y="161226"/>
                  <a:pt x="3510291" y="165983"/>
                  <a:pt x="3542998" y="167155"/>
                </a:cubicBezTo>
                <a:cubicBezTo>
                  <a:pt x="3575704" y="168327"/>
                  <a:pt x="3562463" y="165109"/>
                  <a:pt x="3578141" y="164774"/>
                </a:cubicBezTo>
                <a:cubicBezTo>
                  <a:pt x="3593820" y="164439"/>
                  <a:pt x="3612368" y="156036"/>
                  <a:pt x="3637070" y="165143"/>
                </a:cubicBezTo>
                <a:cubicBezTo>
                  <a:pt x="3655547" y="160298"/>
                  <a:pt x="3656022" y="171417"/>
                  <a:pt x="3676510" y="174285"/>
                </a:cubicBezTo>
                <a:cubicBezTo>
                  <a:pt x="3687814" y="178343"/>
                  <a:pt x="3701962" y="177166"/>
                  <a:pt x="3711295" y="179965"/>
                </a:cubicBezTo>
                <a:cubicBezTo>
                  <a:pt x="3720627" y="182764"/>
                  <a:pt x="3728005" y="183268"/>
                  <a:pt x="3734909" y="186315"/>
                </a:cubicBezTo>
                <a:cubicBezTo>
                  <a:pt x="3741813" y="189362"/>
                  <a:pt x="3743912" y="195469"/>
                  <a:pt x="3752716" y="198247"/>
                </a:cubicBezTo>
                <a:cubicBezTo>
                  <a:pt x="3761521" y="201025"/>
                  <a:pt x="3775291" y="205915"/>
                  <a:pt x="3785338" y="207746"/>
                </a:cubicBezTo>
                <a:cubicBezTo>
                  <a:pt x="3795386" y="209577"/>
                  <a:pt x="3793861" y="206743"/>
                  <a:pt x="3813002" y="209235"/>
                </a:cubicBezTo>
                <a:cubicBezTo>
                  <a:pt x="3844203" y="214556"/>
                  <a:pt x="3872302" y="218411"/>
                  <a:pt x="3907394" y="217935"/>
                </a:cubicBezTo>
                <a:cubicBezTo>
                  <a:pt x="3913972" y="227642"/>
                  <a:pt x="3924446" y="223236"/>
                  <a:pt x="3938455" y="218099"/>
                </a:cubicBezTo>
                <a:cubicBezTo>
                  <a:pt x="3964643" y="225179"/>
                  <a:pt x="4008872" y="230664"/>
                  <a:pt x="4053670" y="246493"/>
                </a:cubicBezTo>
                <a:cubicBezTo>
                  <a:pt x="4060026" y="249727"/>
                  <a:pt x="4064731" y="252068"/>
                  <a:pt x="4068686" y="253851"/>
                </a:cubicBezTo>
                <a:lnTo>
                  <a:pt x="4073848" y="255820"/>
                </a:lnTo>
                <a:lnTo>
                  <a:pt x="4073848" y="5096562"/>
                </a:lnTo>
                <a:lnTo>
                  <a:pt x="4062380" y="5097855"/>
                </a:lnTo>
                <a:cubicBezTo>
                  <a:pt x="4057192" y="5097055"/>
                  <a:pt x="4053199" y="5094472"/>
                  <a:pt x="4049820" y="5089388"/>
                </a:cubicBezTo>
                <a:cubicBezTo>
                  <a:pt x="4009878" y="5087267"/>
                  <a:pt x="3968705" y="5061632"/>
                  <a:pt x="3943125" y="5073727"/>
                </a:cubicBezTo>
                <a:cubicBezTo>
                  <a:pt x="3944749" y="5052314"/>
                  <a:pt x="3930432" y="5060350"/>
                  <a:pt x="3902578" y="5055197"/>
                </a:cubicBezTo>
                <a:cubicBezTo>
                  <a:pt x="3882656" y="5049199"/>
                  <a:pt x="3839627" y="5036588"/>
                  <a:pt x="3823591" y="5030823"/>
                </a:cubicBezTo>
                <a:cubicBezTo>
                  <a:pt x="3807556" y="5025058"/>
                  <a:pt x="3795270" y="5029266"/>
                  <a:pt x="3779178" y="5023718"/>
                </a:cubicBezTo>
                <a:cubicBezTo>
                  <a:pt x="3786402" y="5005404"/>
                  <a:pt x="3690441" y="5017899"/>
                  <a:pt x="3727041" y="5004453"/>
                </a:cubicBezTo>
                <a:cubicBezTo>
                  <a:pt x="3699629" y="4993542"/>
                  <a:pt x="3709708" y="4998999"/>
                  <a:pt x="3695215" y="5003935"/>
                </a:cubicBezTo>
                <a:cubicBezTo>
                  <a:pt x="3660744" y="4999180"/>
                  <a:pt x="3657695" y="4997754"/>
                  <a:pt x="3617918" y="5002257"/>
                </a:cubicBezTo>
                <a:cubicBezTo>
                  <a:pt x="3600258" y="5001551"/>
                  <a:pt x="3594004" y="4999083"/>
                  <a:pt x="3578292" y="4997633"/>
                </a:cubicBezTo>
                <a:cubicBezTo>
                  <a:pt x="3562580" y="4996183"/>
                  <a:pt x="3553912" y="4997238"/>
                  <a:pt x="3523647" y="4993560"/>
                </a:cubicBezTo>
                <a:cubicBezTo>
                  <a:pt x="3499709" y="4988949"/>
                  <a:pt x="3482330" y="4990238"/>
                  <a:pt x="3462999" y="4987582"/>
                </a:cubicBezTo>
                <a:cubicBezTo>
                  <a:pt x="3443667" y="4984927"/>
                  <a:pt x="3431887" y="4980755"/>
                  <a:pt x="3407661" y="4977626"/>
                </a:cubicBezTo>
                <a:cubicBezTo>
                  <a:pt x="3386862" y="4968882"/>
                  <a:pt x="3308417" y="4989840"/>
                  <a:pt x="3292705" y="4963636"/>
                </a:cubicBezTo>
                <a:cubicBezTo>
                  <a:pt x="3235824" y="4968918"/>
                  <a:pt x="3219730" y="4958334"/>
                  <a:pt x="3172975" y="4953691"/>
                </a:cubicBezTo>
                <a:cubicBezTo>
                  <a:pt x="3127763" y="4948837"/>
                  <a:pt x="3122071" y="4951787"/>
                  <a:pt x="3074842" y="4939189"/>
                </a:cubicBezTo>
                <a:cubicBezTo>
                  <a:pt x="3037951" y="4926629"/>
                  <a:pt x="3018156" y="4922664"/>
                  <a:pt x="2975114" y="4919945"/>
                </a:cubicBezTo>
                <a:cubicBezTo>
                  <a:pt x="2971916" y="4927359"/>
                  <a:pt x="2920569" y="4912496"/>
                  <a:pt x="2912264" y="4910306"/>
                </a:cubicBezTo>
                <a:cubicBezTo>
                  <a:pt x="2913215" y="4915182"/>
                  <a:pt x="2886096" y="4917324"/>
                  <a:pt x="2879068" y="4913219"/>
                </a:cubicBezTo>
                <a:cubicBezTo>
                  <a:pt x="2816888" y="4916083"/>
                  <a:pt x="2797908" y="4934735"/>
                  <a:pt x="2751306" y="4924939"/>
                </a:cubicBezTo>
                <a:cubicBezTo>
                  <a:pt x="2714930" y="4924870"/>
                  <a:pt x="2716667" y="4934409"/>
                  <a:pt x="2664406" y="4934300"/>
                </a:cubicBezTo>
                <a:cubicBezTo>
                  <a:pt x="2642420" y="4938458"/>
                  <a:pt x="2649006" y="4930226"/>
                  <a:pt x="2621651" y="4930533"/>
                </a:cubicBezTo>
                <a:cubicBezTo>
                  <a:pt x="2586738" y="4948131"/>
                  <a:pt x="2549613" y="4936664"/>
                  <a:pt x="2500282" y="4936142"/>
                </a:cubicBezTo>
                <a:cubicBezTo>
                  <a:pt x="2439944" y="4934837"/>
                  <a:pt x="2389504" y="4942093"/>
                  <a:pt x="2337000" y="4934320"/>
                </a:cubicBezTo>
                <a:cubicBezTo>
                  <a:pt x="2317698" y="4940567"/>
                  <a:pt x="2291907" y="4948971"/>
                  <a:pt x="2270703" y="4938111"/>
                </a:cubicBezTo>
                <a:cubicBezTo>
                  <a:pt x="2215033" y="4939841"/>
                  <a:pt x="2221532" y="4944790"/>
                  <a:pt x="2200316" y="4938470"/>
                </a:cubicBezTo>
                <a:cubicBezTo>
                  <a:pt x="2158078" y="4940893"/>
                  <a:pt x="2164891" y="4935351"/>
                  <a:pt x="2126710" y="4932347"/>
                </a:cubicBezTo>
                <a:cubicBezTo>
                  <a:pt x="2095620" y="4927728"/>
                  <a:pt x="2111086" y="4928153"/>
                  <a:pt x="2082324" y="4927593"/>
                </a:cubicBezTo>
                <a:cubicBezTo>
                  <a:pt x="2055130" y="4936130"/>
                  <a:pt x="2036508" y="4925578"/>
                  <a:pt x="2029206" y="4923365"/>
                </a:cubicBezTo>
                <a:cubicBezTo>
                  <a:pt x="2003508" y="4924806"/>
                  <a:pt x="1965456" y="4913048"/>
                  <a:pt x="1969765" y="4928228"/>
                </a:cubicBezTo>
                <a:cubicBezTo>
                  <a:pt x="1933670" y="4907655"/>
                  <a:pt x="1935015" y="4928539"/>
                  <a:pt x="1896446" y="4923240"/>
                </a:cubicBezTo>
                <a:cubicBezTo>
                  <a:pt x="1876120" y="4915707"/>
                  <a:pt x="1849790" y="4911657"/>
                  <a:pt x="1837029" y="4921066"/>
                </a:cubicBezTo>
                <a:cubicBezTo>
                  <a:pt x="1759478" y="4909120"/>
                  <a:pt x="1806390" y="4905512"/>
                  <a:pt x="1727326" y="4892968"/>
                </a:cubicBezTo>
                <a:cubicBezTo>
                  <a:pt x="1686312" y="4886651"/>
                  <a:pt x="1625466" y="4884219"/>
                  <a:pt x="1593578" y="4875201"/>
                </a:cubicBezTo>
                <a:cubicBezTo>
                  <a:pt x="1561690" y="4866183"/>
                  <a:pt x="1553872" y="4870257"/>
                  <a:pt x="1529199" y="4863739"/>
                </a:cubicBezTo>
                <a:cubicBezTo>
                  <a:pt x="1504527" y="4857222"/>
                  <a:pt x="1472957" y="4856729"/>
                  <a:pt x="1453102" y="4853389"/>
                </a:cubicBezTo>
                <a:cubicBezTo>
                  <a:pt x="1433246" y="4850048"/>
                  <a:pt x="1412604" y="4842097"/>
                  <a:pt x="1410062" y="4843700"/>
                </a:cubicBezTo>
                <a:cubicBezTo>
                  <a:pt x="1370061" y="4835203"/>
                  <a:pt x="1358114" y="4845698"/>
                  <a:pt x="1334230" y="4827940"/>
                </a:cubicBezTo>
                <a:cubicBezTo>
                  <a:pt x="1313790" y="4825698"/>
                  <a:pt x="1309169" y="4823751"/>
                  <a:pt x="1287424" y="4823328"/>
                </a:cubicBezTo>
                <a:cubicBezTo>
                  <a:pt x="1265680" y="4822905"/>
                  <a:pt x="1234048" y="4825438"/>
                  <a:pt x="1203760" y="4825401"/>
                </a:cubicBezTo>
                <a:cubicBezTo>
                  <a:pt x="1172376" y="4827120"/>
                  <a:pt x="1171591" y="4843575"/>
                  <a:pt x="1142353" y="4826911"/>
                </a:cubicBezTo>
                <a:cubicBezTo>
                  <a:pt x="1142648" y="4830450"/>
                  <a:pt x="1127453" y="4831600"/>
                  <a:pt x="1123543" y="4831484"/>
                </a:cubicBezTo>
                <a:lnTo>
                  <a:pt x="1092581" y="4833192"/>
                </a:lnTo>
                <a:lnTo>
                  <a:pt x="1089970" y="4827604"/>
                </a:lnTo>
                <a:cubicBezTo>
                  <a:pt x="1078405" y="4825299"/>
                  <a:pt x="1058546" y="4830811"/>
                  <a:pt x="1046990" y="4831800"/>
                </a:cubicBezTo>
                <a:lnTo>
                  <a:pt x="1020627" y="4833537"/>
                </a:lnTo>
                <a:lnTo>
                  <a:pt x="1010602" y="4832752"/>
                </a:lnTo>
                <a:lnTo>
                  <a:pt x="1006327" y="4832812"/>
                </a:lnTo>
                <a:lnTo>
                  <a:pt x="995285" y="4828639"/>
                </a:lnTo>
                <a:cubicBezTo>
                  <a:pt x="985016" y="4827594"/>
                  <a:pt x="977337" y="4820880"/>
                  <a:pt x="971197" y="4819859"/>
                </a:cubicBezTo>
                <a:cubicBezTo>
                  <a:pt x="965058" y="4818838"/>
                  <a:pt x="963247" y="4826590"/>
                  <a:pt x="958444" y="4822516"/>
                </a:cubicBezTo>
                <a:cubicBezTo>
                  <a:pt x="964528" y="4819545"/>
                  <a:pt x="954985" y="4817124"/>
                  <a:pt x="950776" y="4814966"/>
                </a:cubicBezTo>
                <a:lnTo>
                  <a:pt x="912589" y="4812307"/>
                </a:lnTo>
                <a:cubicBezTo>
                  <a:pt x="866435" y="4815189"/>
                  <a:pt x="882762" y="4802056"/>
                  <a:pt x="868646" y="4810372"/>
                </a:cubicBezTo>
                <a:cubicBezTo>
                  <a:pt x="833647" y="4816986"/>
                  <a:pt x="825964" y="4816964"/>
                  <a:pt x="813484" y="4815448"/>
                </a:cubicBezTo>
                <a:cubicBezTo>
                  <a:pt x="774068" y="4820782"/>
                  <a:pt x="767891" y="4822976"/>
                  <a:pt x="717218" y="4827378"/>
                </a:cubicBezTo>
                <a:cubicBezTo>
                  <a:pt x="688925" y="4839908"/>
                  <a:pt x="680839" y="4840723"/>
                  <a:pt x="659409" y="4845952"/>
                </a:cubicBezTo>
                <a:cubicBezTo>
                  <a:pt x="633011" y="4854112"/>
                  <a:pt x="639997" y="4860055"/>
                  <a:pt x="607917" y="4863927"/>
                </a:cubicBezTo>
                <a:cubicBezTo>
                  <a:pt x="591636" y="4868226"/>
                  <a:pt x="579429" y="4878384"/>
                  <a:pt x="569284" y="4882117"/>
                </a:cubicBezTo>
                <a:cubicBezTo>
                  <a:pt x="559139" y="4885850"/>
                  <a:pt x="555067" y="4884639"/>
                  <a:pt x="537968" y="4887374"/>
                </a:cubicBezTo>
                <a:cubicBezTo>
                  <a:pt x="526595" y="4886448"/>
                  <a:pt x="489777" y="4886423"/>
                  <a:pt x="482916" y="4888156"/>
                </a:cubicBezTo>
                <a:cubicBezTo>
                  <a:pt x="463365" y="4898273"/>
                  <a:pt x="445824" y="4886936"/>
                  <a:pt x="411637" y="4886771"/>
                </a:cubicBezTo>
                <a:lnTo>
                  <a:pt x="371262" y="4888142"/>
                </a:lnTo>
                <a:cubicBezTo>
                  <a:pt x="363928" y="4882747"/>
                  <a:pt x="306156" y="4880831"/>
                  <a:pt x="302060" y="4873520"/>
                </a:cubicBezTo>
                <a:cubicBezTo>
                  <a:pt x="280888" y="4866176"/>
                  <a:pt x="280811" y="4847663"/>
                  <a:pt x="248012" y="4840618"/>
                </a:cubicBezTo>
                <a:cubicBezTo>
                  <a:pt x="230331" y="4833575"/>
                  <a:pt x="240156" y="4851312"/>
                  <a:pt x="195979" y="4831260"/>
                </a:cubicBezTo>
                <a:cubicBezTo>
                  <a:pt x="165972" y="4807991"/>
                  <a:pt x="63439" y="4789506"/>
                  <a:pt x="10733" y="4758959"/>
                </a:cubicBezTo>
                <a:lnTo>
                  <a:pt x="0" y="4750844"/>
                </a:lnTo>
                <a:close/>
              </a:path>
            </a:pathLst>
          </a:cu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BDD30EAB-8583-62D7-EAD1-5BF936A47A80}"/>
              </a:ext>
            </a:extLst>
          </p:cNvPr>
          <p:cNvGrpSpPr/>
          <p:nvPr/>
        </p:nvGrpSpPr>
        <p:grpSpPr>
          <a:xfrm>
            <a:off x="6870028" y="5863484"/>
            <a:ext cx="4215950" cy="694701"/>
            <a:chOff x="6522181" y="5916492"/>
            <a:chExt cx="4215950" cy="694701"/>
          </a:xfrm>
        </p:grpSpPr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93E664CD-50FB-4D0D-5B34-65040BC9F637}"/>
                </a:ext>
              </a:extLst>
            </p:cNvPr>
            <p:cNvSpPr/>
            <p:nvPr/>
          </p:nvSpPr>
          <p:spPr>
            <a:xfrm>
              <a:off x="6522181" y="5916492"/>
              <a:ext cx="4215950" cy="69470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P"/>
            </a:p>
          </p:txBody>
        </p:sp>
        <p:pic>
          <p:nvPicPr>
            <p:cNvPr id="5" name="Picture 4" descr="A logo for a company&#10;&#10;Description automatically generated">
              <a:extLst>
                <a:ext uri="{FF2B5EF4-FFF2-40B4-BE49-F238E27FC236}">
                  <a16:creationId xmlns:a16="http://schemas.microsoft.com/office/drawing/2014/main" id="{03A6B62B-6695-AD0C-83E5-04960FAC13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8735" y="6051782"/>
              <a:ext cx="592592" cy="424121"/>
            </a:xfrm>
            <a:prstGeom prst="rect">
              <a:avLst/>
            </a:prstGeom>
          </p:spPr>
        </p:pic>
        <p:pic>
          <p:nvPicPr>
            <p:cNvPr id="7" name="Picture 6" descr="A logo with a tree and text&#10;&#10;Description automatically generated">
              <a:extLst>
                <a:ext uri="{FF2B5EF4-FFF2-40B4-BE49-F238E27FC236}">
                  <a16:creationId xmlns:a16="http://schemas.microsoft.com/office/drawing/2014/main" id="{85168FE7-8D7E-5A39-996F-F780C637E6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54287" y="5979509"/>
              <a:ext cx="568667" cy="568667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C21A3FE-E1DE-CDBD-18E2-E1F6CF0D6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06645" y="5992664"/>
              <a:ext cx="605523" cy="542357"/>
            </a:xfrm>
            <a:prstGeom prst="rect">
              <a:avLst/>
            </a:prstGeom>
          </p:spPr>
        </p:pic>
        <p:pic>
          <p:nvPicPr>
            <p:cNvPr id="22" name="Content Placeholder 15">
              <a:extLst>
                <a:ext uri="{FF2B5EF4-FFF2-40B4-BE49-F238E27FC236}">
                  <a16:creationId xmlns:a16="http://schemas.microsoft.com/office/drawing/2014/main" id="{871B5943-58E5-70D4-20C7-8D5125926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66125" y="6047253"/>
              <a:ext cx="463146" cy="43317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F7F98587-FDCD-46F4-E043-CB654B3F20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81289" y="6022769"/>
              <a:ext cx="498121" cy="482146"/>
            </a:xfrm>
            <a:prstGeom prst="rect">
              <a:avLst/>
            </a:prstGeom>
          </p:spPr>
        </p:pic>
        <p:pic>
          <p:nvPicPr>
            <p:cNvPr id="27" name="Content Placeholder 21" descr="A red and black logo&#10;&#10;Description automatically generated">
              <a:extLst>
                <a:ext uri="{FF2B5EF4-FFF2-40B4-BE49-F238E27FC236}">
                  <a16:creationId xmlns:a16="http://schemas.microsoft.com/office/drawing/2014/main" id="{2E2C77DE-E9EB-982B-F74F-DF4263EED00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09161" y="5979509"/>
              <a:ext cx="859574" cy="5686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340467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5817F1B6-05DA-DAD5-86B1-6E3703B2CFA9}"/>
              </a:ext>
            </a:extLst>
          </p:cNvPr>
          <p:cNvSpPr txBox="1">
            <a:spLocks/>
          </p:cNvSpPr>
          <p:nvPr/>
        </p:nvSpPr>
        <p:spPr>
          <a:xfrm>
            <a:off x="823472" y="136001"/>
            <a:ext cx="9210651" cy="1202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11" fontAlgn="base">
              <a:lnSpc>
                <a:spcPts val="3820"/>
              </a:lnSpc>
              <a:spcAft>
                <a:spcPct val="0"/>
              </a:spcAft>
            </a:pPr>
            <a:r>
              <a:rPr lang="en-US" sz="3600">
                <a:latin typeface="Calibri"/>
                <a:ea typeface="Calibri"/>
                <a:cs typeface="Calibri"/>
              </a:rPr>
              <a:t>Index based livestock insurance: </a:t>
            </a:r>
          </a:p>
          <a:p>
            <a:pPr defTabSz="914411" fontAlgn="base">
              <a:lnSpc>
                <a:spcPts val="3820"/>
              </a:lnSpc>
              <a:spcAft>
                <a:spcPct val="0"/>
              </a:spcAft>
            </a:pPr>
            <a:r>
              <a:rPr lang="en-US" sz="3600">
                <a:latin typeface="Calibri"/>
                <a:ea typeface="Calibri"/>
                <a:cs typeface="Calibri"/>
              </a:rPr>
              <a:t>protecting pastoralists from climate shocks</a:t>
            </a:r>
            <a:endParaRPr lang="en-GB" sz="36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09DBB90-FC2A-9B54-10B0-2B463DD9B090}"/>
              </a:ext>
            </a:extLst>
          </p:cNvPr>
          <p:cNvSpPr/>
          <p:nvPr/>
        </p:nvSpPr>
        <p:spPr>
          <a:xfrm flipH="1">
            <a:off x="596683" y="309429"/>
            <a:ext cx="45719" cy="799179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6" name="TextBox 10">
            <a:extLst>
              <a:ext uri="{FF2B5EF4-FFF2-40B4-BE49-F238E27FC236}">
                <a16:creationId xmlns:a16="http://schemas.microsoft.com/office/drawing/2014/main" id="{2B8050DD-8CA8-DE86-6989-8547059393B3}"/>
              </a:ext>
            </a:extLst>
          </p:cNvPr>
          <p:cNvSpPr txBox="1"/>
          <p:nvPr/>
        </p:nvSpPr>
        <p:spPr>
          <a:xfrm>
            <a:off x="950759" y="1678207"/>
            <a:ext cx="4757562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1600"/>
              <a:t>Insurance product for mobile pastoralists in drylands using satellite data to monitor forage conditions.</a:t>
            </a:r>
            <a:endParaRPr lang="en-US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0B42D2F-8030-B587-F77E-810119C39B32}"/>
              </a:ext>
            </a:extLst>
          </p:cNvPr>
          <p:cNvCxnSpPr>
            <a:cxnSpLocks/>
          </p:cNvCxnSpPr>
          <p:nvPr/>
        </p:nvCxnSpPr>
        <p:spPr>
          <a:xfrm>
            <a:off x="679035" y="1788986"/>
            <a:ext cx="0" cy="255722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21">
            <a:extLst>
              <a:ext uri="{FF2B5EF4-FFF2-40B4-BE49-F238E27FC236}">
                <a16:creationId xmlns:a16="http://schemas.microsoft.com/office/drawing/2014/main" id="{69777348-5D9A-5BB7-EDBA-A8D89A7E77EF}"/>
              </a:ext>
            </a:extLst>
          </p:cNvPr>
          <p:cNvGrpSpPr/>
          <p:nvPr/>
        </p:nvGrpSpPr>
        <p:grpSpPr>
          <a:xfrm>
            <a:off x="628713" y="2655921"/>
            <a:ext cx="92451" cy="92451"/>
            <a:chOff x="0" y="0"/>
            <a:chExt cx="812800" cy="812800"/>
          </a:xfrm>
        </p:grpSpPr>
        <p:sp>
          <p:nvSpPr>
            <p:cNvPr id="10" name="Freeform 22">
              <a:extLst>
                <a:ext uri="{FF2B5EF4-FFF2-40B4-BE49-F238E27FC236}">
                  <a16:creationId xmlns:a16="http://schemas.microsoft.com/office/drawing/2014/main" id="{E1B526F0-789D-4D99-FF78-B85D0EF2775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11" name="TextBox 23">
              <a:extLst>
                <a:ext uri="{FF2B5EF4-FFF2-40B4-BE49-F238E27FC236}">
                  <a16:creationId xmlns:a16="http://schemas.microsoft.com/office/drawing/2014/main" id="{EE0371F9-750D-D549-4AC0-49C7D98ACA4A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grpSp>
        <p:nvGrpSpPr>
          <p:cNvPr id="12" name="Group 24">
            <a:extLst>
              <a:ext uri="{FF2B5EF4-FFF2-40B4-BE49-F238E27FC236}">
                <a16:creationId xmlns:a16="http://schemas.microsoft.com/office/drawing/2014/main" id="{735185BC-C947-5543-5D15-AD35A3EDC984}"/>
              </a:ext>
            </a:extLst>
          </p:cNvPr>
          <p:cNvGrpSpPr/>
          <p:nvPr/>
        </p:nvGrpSpPr>
        <p:grpSpPr>
          <a:xfrm>
            <a:off x="632810" y="1745936"/>
            <a:ext cx="92451" cy="92451"/>
            <a:chOff x="0" y="0"/>
            <a:chExt cx="812800" cy="812800"/>
          </a:xfrm>
        </p:grpSpPr>
        <p:sp>
          <p:nvSpPr>
            <p:cNvPr id="13" name="Freeform 25">
              <a:extLst>
                <a:ext uri="{FF2B5EF4-FFF2-40B4-BE49-F238E27FC236}">
                  <a16:creationId xmlns:a16="http://schemas.microsoft.com/office/drawing/2014/main" id="{76ED47C4-D1F8-0AB8-B527-7C9B5467CC4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14" name="TextBox 26">
              <a:extLst>
                <a:ext uri="{FF2B5EF4-FFF2-40B4-BE49-F238E27FC236}">
                  <a16:creationId xmlns:a16="http://schemas.microsoft.com/office/drawing/2014/main" id="{777460E8-07B0-327A-05B7-042860B05CC0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AB9E6B2-C79A-8B2A-E8B5-BECB1DCB69DE}"/>
              </a:ext>
            </a:extLst>
          </p:cNvPr>
          <p:cNvSpPr/>
          <p:nvPr/>
        </p:nvSpPr>
        <p:spPr>
          <a:xfrm>
            <a:off x="557054" y="3972710"/>
            <a:ext cx="5239358" cy="2309035"/>
          </a:xfrm>
          <a:prstGeom prst="rect">
            <a:avLst/>
          </a:prstGeom>
          <a:solidFill>
            <a:srgbClr val="D8E8DE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>
              <a:solidFill>
                <a:srgbClr val="E7E7E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A9416B-49B4-8F59-9044-A3B0D328BE2C}"/>
              </a:ext>
            </a:extLst>
          </p:cNvPr>
          <p:cNvSpPr txBox="1"/>
          <p:nvPr/>
        </p:nvSpPr>
        <p:spPr>
          <a:xfrm>
            <a:off x="978677" y="4247563"/>
            <a:ext cx="4450120" cy="175932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85750" indent="-285750" eaLnBrk="1" fontAlgn="auto" hangingPunct="1">
              <a:lnSpc>
                <a:spcPts val="1780"/>
              </a:lnSpc>
              <a:spcAft>
                <a:spcPts val="600"/>
              </a:spcAft>
              <a:buSzPct val="60000"/>
              <a:buFont typeface="Wingdings" panose="05000000000000000000" pitchFamily="2" charset="2"/>
              <a:buChar char="§"/>
              <a:defRPr/>
            </a:pPr>
            <a:r>
              <a:rPr lang="en-GB" sz="1400" b="1">
                <a:solidFill>
                  <a:prstClr val="black"/>
                </a:solidFill>
                <a:latin typeface="Calibri"/>
                <a:cs typeface="+mn-cs"/>
              </a:rPr>
              <a:t>100,000+ policies sold </a:t>
            </a:r>
            <a:r>
              <a:rPr lang="en-GB" sz="1400">
                <a:solidFill>
                  <a:prstClr val="black"/>
                </a:solidFill>
                <a:latin typeface="Calibri"/>
                <a:cs typeface="+mn-cs"/>
              </a:rPr>
              <a:t>in Kenya and Ethiopia, covering </a:t>
            </a:r>
            <a:r>
              <a:rPr lang="en-GB" sz="1400" b="1">
                <a:solidFill>
                  <a:prstClr val="black"/>
                </a:solidFill>
                <a:latin typeface="Calibri"/>
                <a:cs typeface="+mn-cs"/>
              </a:rPr>
              <a:t>200,000 people</a:t>
            </a:r>
            <a:r>
              <a:rPr lang="en-GB" sz="1400">
                <a:solidFill>
                  <a:prstClr val="black"/>
                </a:solidFill>
                <a:latin typeface="Calibri"/>
                <a:cs typeface="+mn-cs"/>
              </a:rPr>
              <a:t>; </a:t>
            </a:r>
            <a:r>
              <a:rPr lang="en-GB" sz="1400" b="1">
                <a:solidFill>
                  <a:prstClr val="black"/>
                </a:solidFill>
                <a:latin typeface="Calibri"/>
                <a:cs typeface="+mn-cs"/>
              </a:rPr>
              <a:t>250,000 more </a:t>
            </a:r>
            <a:r>
              <a:rPr lang="en-GB" sz="1400" b="1">
                <a:solidFill>
                  <a:prstClr val="black"/>
                </a:solidFill>
                <a:latin typeface="Calibri"/>
              </a:rPr>
              <a:t>people </a:t>
            </a:r>
            <a:r>
              <a:rPr lang="en-GB" sz="1400">
                <a:solidFill>
                  <a:prstClr val="black"/>
                </a:solidFill>
                <a:latin typeface="Calibri"/>
              </a:rPr>
              <a:t>covered </a:t>
            </a:r>
            <a:r>
              <a:rPr lang="en-GB" sz="1400">
                <a:solidFill>
                  <a:prstClr val="black"/>
                </a:solidFill>
                <a:latin typeface="Calibri"/>
                <a:cs typeface="+mn-cs"/>
              </a:rPr>
              <a:t>under World Bank DRIVE project.</a:t>
            </a:r>
          </a:p>
          <a:p>
            <a:pPr marL="285750" indent="-285750" eaLnBrk="1" fontAlgn="auto" hangingPunct="1">
              <a:lnSpc>
                <a:spcPts val="1780"/>
              </a:lnSpc>
              <a:spcAft>
                <a:spcPts val="600"/>
              </a:spcAft>
              <a:buSzPct val="60000"/>
              <a:buFont typeface="Wingdings" panose="05000000000000000000" pitchFamily="2" charset="2"/>
              <a:buChar char="§"/>
              <a:defRPr/>
            </a:pPr>
            <a:r>
              <a:rPr lang="en-US" sz="1400"/>
              <a:t>Households reduced distress sales of livestock by </a:t>
            </a:r>
            <a:r>
              <a:rPr lang="en-US" sz="1400" b="1"/>
              <a:t>36%</a:t>
            </a:r>
            <a:r>
              <a:rPr lang="en-US" sz="1400"/>
              <a:t>, decreased the need to cut back on meals by </a:t>
            </a:r>
            <a:r>
              <a:rPr lang="en-US" sz="1400" b="1"/>
              <a:t>25%</a:t>
            </a:r>
            <a:r>
              <a:rPr lang="en-US" sz="1400"/>
              <a:t>, and lowered reliance on food aid by </a:t>
            </a:r>
            <a:r>
              <a:rPr lang="en-US" sz="1400" b="1"/>
              <a:t>33%</a:t>
            </a:r>
            <a:r>
              <a:rPr lang="en-US" sz="1400"/>
              <a:t>.</a:t>
            </a:r>
            <a:endParaRPr lang="en-GB" sz="1400">
              <a:solidFill>
                <a:prstClr val="black"/>
              </a:solidFill>
              <a:latin typeface="Calibri"/>
              <a:cs typeface="+mn-cs"/>
            </a:endParaRPr>
          </a:p>
          <a:p>
            <a:pPr marL="285750" indent="-285750" eaLnBrk="1" fontAlgn="auto" hangingPunct="1">
              <a:lnSpc>
                <a:spcPts val="1780"/>
              </a:lnSpc>
              <a:spcAft>
                <a:spcPts val="600"/>
              </a:spcAft>
              <a:buSzPct val="60000"/>
              <a:buFont typeface="Wingdings" panose="05000000000000000000" pitchFamily="2" charset="2"/>
              <a:buChar char="§"/>
              <a:defRPr/>
            </a:pPr>
            <a:r>
              <a:rPr lang="en-GB" sz="1400">
                <a:solidFill>
                  <a:prstClr val="black"/>
                </a:solidFill>
                <a:latin typeface="Calibri"/>
                <a:cs typeface="+mn-cs"/>
              </a:rPr>
              <a:t>Since 2011, total payouts of </a:t>
            </a:r>
            <a:r>
              <a:rPr lang="en-GB" sz="1400" b="1">
                <a:solidFill>
                  <a:prstClr val="black"/>
                </a:solidFill>
                <a:latin typeface="Calibri"/>
                <a:cs typeface="+mn-cs"/>
              </a:rPr>
              <a:t>US$ 11 million</a:t>
            </a: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144114EC-B98B-2B28-6D7F-4BD68B2EEE8E}"/>
              </a:ext>
            </a:extLst>
          </p:cNvPr>
          <p:cNvSpPr txBox="1"/>
          <p:nvPr/>
        </p:nvSpPr>
        <p:spPr>
          <a:xfrm>
            <a:off x="950758" y="3401265"/>
            <a:ext cx="4672611" cy="2308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 eaLnBrk="1" fontAlgn="auto" hangingPunct="1">
              <a:lnSpc>
                <a:spcPts val="1780"/>
              </a:lnSpc>
              <a:spcAft>
                <a:spcPts val="600"/>
              </a:spcAft>
              <a:buSzPct val="60000"/>
              <a:defRPr/>
            </a:pPr>
            <a:r>
              <a:rPr lang="en-US" sz="1600">
                <a:solidFill>
                  <a:prstClr val="black"/>
                </a:solidFill>
                <a:latin typeface="Calibri"/>
                <a:cs typeface="+mn-cs"/>
              </a:rPr>
              <a:t>Women account for 43% of the policy holders</a:t>
            </a:r>
            <a:endParaRPr lang="en-US" sz="800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21" name="Group 21">
            <a:extLst>
              <a:ext uri="{FF2B5EF4-FFF2-40B4-BE49-F238E27FC236}">
                <a16:creationId xmlns:a16="http://schemas.microsoft.com/office/drawing/2014/main" id="{BBBC3179-9A4C-5A0D-6F61-231BE3D85C1B}"/>
              </a:ext>
            </a:extLst>
          </p:cNvPr>
          <p:cNvGrpSpPr/>
          <p:nvPr/>
        </p:nvGrpSpPr>
        <p:grpSpPr>
          <a:xfrm>
            <a:off x="626656" y="3470455"/>
            <a:ext cx="92451" cy="92451"/>
            <a:chOff x="0" y="0"/>
            <a:chExt cx="812800" cy="812800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35BB51D3-213C-755A-F4CD-BB835D7012A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29C12835-9601-BADC-45B3-807D1E216016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pic>
        <p:nvPicPr>
          <p:cNvPr id="3" name="Picture 2" descr="A person in a red headdress holding a few tickets&#10;&#10;Description automatically generated">
            <a:extLst>
              <a:ext uri="{FF2B5EF4-FFF2-40B4-BE49-F238E27FC236}">
                <a16:creationId xmlns:a16="http://schemas.microsoft.com/office/drawing/2014/main" id="{181E3E96-C47B-CAD5-5E05-C1DB0F74CB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8620" y="1556477"/>
            <a:ext cx="4665489" cy="5121732"/>
          </a:xfrm>
          <a:custGeom>
            <a:avLst/>
            <a:gdLst/>
            <a:ahLst/>
            <a:cxnLst/>
            <a:rect l="l" t="t" r="r" b="b"/>
            <a:pathLst>
              <a:path w="4079551" h="5121742">
                <a:moveTo>
                  <a:pt x="0" y="0"/>
                </a:moveTo>
                <a:lnTo>
                  <a:pt x="1995194" y="0"/>
                </a:lnTo>
                <a:lnTo>
                  <a:pt x="2066032" y="17448"/>
                </a:lnTo>
                <a:cubicBezTo>
                  <a:pt x="2128997" y="23966"/>
                  <a:pt x="2110147" y="27214"/>
                  <a:pt x="2159511" y="26888"/>
                </a:cubicBezTo>
                <a:cubicBezTo>
                  <a:pt x="2164432" y="26525"/>
                  <a:pt x="2173850" y="35708"/>
                  <a:pt x="2192911" y="33431"/>
                </a:cubicBezTo>
                <a:cubicBezTo>
                  <a:pt x="2223081" y="37362"/>
                  <a:pt x="2206425" y="48416"/>
                  <a:pt x="2245068" y="52056"/>
                </a:cubicBezTo>
                <a:cubicBezTo>
                  <a:pt x="2241495" y="55478"/>
                  <a:pt x="2279354" y="53783"/>
                  <a:pt x="2283002" y="65933"/>
                </a:cubicBezTo>
                <a:cubicBezTo>
                  <a:pt x="2299420" y="69803"/>
                  <a:pt x="2324641" y="73066"/>
                  <a:pt x="2343575" y="75274"/>
                </a:cubicBezTo>
                <a:cubicBezTo>
                  <a:pt x="2371943" y="81224"/>
                  <a:pt x="2386065" y="87641"/>
                  <a:pt x="2390257" y="91880"/>
                </a:cubicBezTo>
                <a:cubicBezTo>
                  <a:pt x="2418657" y="98611"/>
                  <a:pt x="2415586" y="99822"/>
                  <a:pt x="2452878" y="114104"/>
                </a:cubicBezTo>
                <a:cubicBezTo>
                  <a:pt x="2474763" y="108974"/>
                  <a:pt x="2493568" y="120070"/>
                  <a:pt x="2502728" y="130204"/>
                </a:cubicBezTo>
                <a:cubicBezTo>
                  <a:pt x="2527501" y="139804"/>
                  <a:pt x="2581310" y="162727"/>
                  <a:pt x="2616700" y="165762"/>
                </a:cubicBezTo>
                <a:cubicBezTo>
                  <a:pt x="2670822" y="165032"/>
                  <a:pt x="2655678" y="176304"/>
                  <a:pt x="2679757" y="184874"/>
                </a:cubicBezTo>
                <a:cubicBezTo>
                  <a:pt x="2698501" y="195527"/>
                  <a:pt x="2695893" y="186329"/>
                  <a:pt x="2715454" y="199796"/>
                </a:cubicBezTo>
                <a:lnTo>
                  <a:pt x="2751684" y="215417"/>
                </a:lnTo>
                <a:lnTo>
                  <a:pt x="2795379" y="239878"/>
                </a:lnTo>
                <a:lnTo>
                  <a:pt x="2805381" y="246602"/>
                </a:lnTo>
                <a:cubicBezTo>
                  <a:pt x="2810511" y="246626"/>
                  <a:pt x="2813766" y="247045"/>
                  <a:pt x="2815845" y="247782"/>
                </a:cubicBezTo>
                <a:cubicBezTo>
                  <a:pt x="2815896" y="247881"/>
                  <a:pt x="2815949" y="247980"/>
                  <a:pt x="2816000" y="248079"/>
                </a:cubicBezTo>
                <a:lnTo>
                  <a:pt x="2830764" y="251040"/>
                </a:lnTo>
                <a:cubicBezTo>
                  <a:pt x="2847879" y="251404"/>
                  <a:pt x="2882218" y="277370"/>
                  <a:pt x="2898472" y="276678"/>
                </a:cubicBezTo>
                <a:cubicBezTo>
                  <a:pt x="2905647" y="293133"/>
                  <a:pt x="2902453" y="265766"/>
                  <a:pt x="2929804" y="280704"/>
                </a:cubicBezTo>
                <a:cubicBezTo>
                  <a:pt x="2941996" y="282696"/>
                  <a:pt x="2947122" y="284716"/>
                  <a:pt x="2957338" y="286247"/>
                </a:cubicBezTo>
                <a:cubicBezTo>
                  <a:pt x="2957479" y="286667"/>
                  <a:pt x="2990960" y="289467"/>
                  <a:pt x="2991101" y="289887"/>
                </a:cubicBezTo>
                <a:lnTo>
                  <a:pt x="3015504" y="293980"/>
                </a:lnTo>
                <a:lnTo>
                  <a:pt x="3021078" y="296051"/>
                </a:lnTo>
                <a:lnTo>
                  <a:pt x="3053567" y="292851"/>
                </a:lnTo>
                <a:lnTo>
                  <a:pt x="3069787" y="292672"/>
                </a:lnTo>
                <a:lnTo>
                  <a:pt x="3075539" y="289579"/>
                </a:lnTo>
                <a:cubicBezTo>
                  <a:pt x="3081105" y="287930"/>
                  <a:pt x="3088240" y="287741"/>
                  <a:pt x="3098888" y="290860"/>
                </a:cubicBezTo>
                <a:lnTo>
                  <a:pt x="3101129" y="292153"/>
                </a:lnTo>
                <a:lnTo>
                  <a:pt x="3133932" y="286561"/>
                </a:lnTo>
                <a:cubicBezTo>
                  <a:pt x="3140944" y="284784"/>
                  <a:pt x="3168952" y="294171"/>
                  <a:pt x="3174858" y="290616"/>
                </a:cubicBezTo>
                <a:cubicBezTo>
                  <a:pt x="3230764" y="295457"/>
                  <a:pt x="3264969" y="278925"/>
                  <a:pt x="3333227" y="290351"/>
                </a:cubicBezTo>
                <a:cubicBezTo>
                  <a:pt x="3378919" y="294938"/>
                  <a:pt x="3404596" y="294841"/>
                  <a:pt x="3434083" y="298450"/>
                </a:cubicBezTo>
                <a:cubicBezTo>
                  <a:pt x="3463570" y="302059"/>
                  <a:pt x="3491152" y="308462"/>
                  <a:pt x="3510149" y="312007"/>
                </a:cubicBezTo>
                <a:cubicBezTo>
                  <a:pt x="3529146" y="315552"/>
                  <a:pt x="3524019" y="317217"/>
                  <a:pt x="3548064" y="319723"/>
                </a:cubicBezTo>
                <a:cubicBezTo>
                  <a:pt x="3572109" y="322229"/>
                  <a:pt x="3631075" y="320322"/>
                  <a:pt x="3654421" y="327043"/>
                </a:cubicBezTo>
                <a:cubicBezTo>
                  <a:pt x="3679638" y="326359"/>
                  <a:pt x="3682937" y="337391"/>
                  <a:pt x="3696714" y="336075"/>
                </a:cubicBezTo>
                <a:cubicBezTo>
                  <a:pt x="3767949" y="352546"/>
                  <a:pt x="3827292" y="349618"/>
                  <a:pt x="3913983" y="346950"/>
                </a:cubicBezTo>
                <a:cubicBezTo>
                  <a:pt x="3971130" y="351831"/>
                  <a:pt x="3970098" y="354607"/>
                  <a:pt x="3995145" y="357420"/>
                </a:cubicBezTo>
                <a:cubicBezTo>
                  <a:pt x="4002790" y="360247"/>
                  <a:pt x="4006581" y="350414"/>
                  <a:pt x="4013468" y="354306"/>
                </a:cubicBezTo>
                <a:lnTo>
                  <a:pt x="4048834" y="359505"/>
                </a:lnTo>
                <a:lnTo>
                  <a:pt x="4074799" y="369645"/>
                </a:lnTo>
                <a:lnTo>
                  <a:pt x="4079551" y="370898"/>
                </a:lnTo>
                <a:lnTo>
                  <a:pt x="4079551" y="5121742"/>
                </a:lnTo>
                <a:lnTo>
                  <a:pt x="4068742" y="5113500"/>
                </a:lnTo>
                <a:cubicBezTo>
                  <a:pt x="4063338" y="5107661"/>
                  <a:pt x="4059868" y="5101409"/>
                  <a:pt x="4058894" y="5094665"/>
                </a:cubicBezTo>
                <a:cubicBezTo>
                  <a:pt x="3987852" y="5077156"/>
                  <a:pt x="4047488" y="5077984"/>
                  <a:pt x="3952029" y="5063154"/>
                </a:cubicBezTo>
                <a:cubicBezTo>
                  <a:pt x="3867363" y="5050598"/>
                  <a:pt x="3615061" y="5028910"/>
                  <a:pt x="3557637" y="5010001"/>
                </a:cubicBezTo>
                <a:cubicBezTo>
                  <a:pt x="3479990" y="5000422"/>
                  <a:pt x="3519950" y="4999882"/>
                  <a:pt x="3486145" y="5005680"/>
                </a:cubicBezTo>
                <a:cubicBezTo>
                  <a:pt x="3429218" y="5014226"/>
                  <a:pt x="3425986" y="4996913"/>
                  <a:pt x="3388517" y="4998135"/>
                </a:cubicBezTo>
                <a:cubicBezTo>
                  <a:pt x="3332792" y="4985135"/>
                  <a:pt x="3225211" y="4978839"/>
                  <a:pt x="3151800" y="4964999"/>
                </a:cubicBezTo>
                <a:cubicBezTo>
                  <a:pt x="3089955" y="4955605"/>
                  <a:pt x="3078013" y="4941781"/>
                  <a:pt x="3017820" y="4936923"/>
                </a:cubicBezTo>
                <a:cubicBezTo>
                  <a:pt x="2983861" y="4928606"/>
                  <a:pt x="2965335" y="4947639"/>
                  <a:pt x="2948051" y="4915098"/>
                </a:cubicBezTo>
                <a:cubicBezTo>
                  <a:pt x="2926332" y="4902193"/>
                  <a:pt x="2886343" y="4901643"/>
                  <a:pt x="2850186" y="4894812"/>
                </a:cubicBezTo>
                <a:cubicBezTo>
                  <a:pt x="2832001" y="4893294"/>
                  <a:pt x="2812810" y="4898744"/>
                  <a:pt x="2773357" y="4888477"/>
                </a:cubicBezTo>
                <a:cubicBezTo>
                  <a:pt x="2743350" y="4880689"/>
                  <a:pt x="2708497" y="4865066"/>
                  <a:pt x="2705025" y="4886289"/>
                </a:cubicBezTo>
                <a:cubicBezTo>
                  <a:pt x="2674575" y="4858628"/>
                  <a:pt x="2685763" y="4877642"/>
                  <a:pt x="2646233" y="4877189"/>
                </a:cubicBezTo>
                <a:cubicBezTo>
                  <a:pt x="2543240" y="4848149"/>
                  <a:pt x="2501889" y="4866909"/>
                  <a:pt x="2424169" y="4851885"/>
                </a:cubicBezTo>
                <a:cubicBezTo>
                  <a:pt x="2404486" y="4833480"/>
                  <a:pt x="2400682" y="4878338"/>
                  <a:pt x="2350685" y="4835310"/>
                </a:cubicBezTo>
                <a:cubicBezTo>
                  <a:pt x="2346969" y="4837458"/>
                  <a:pt x="2324430" y="4815003"/>
                  <a:pt x="2309189" y="4809282"/>
                </a:cubicBezTo>
                <a:cubicBezTo>
                  <a:pt x="2293948" y="4803561"/>
                  <a:pt x="2272811" y="4801970"/>
                  <a:pt x="2259235" y="4800986"/>
                </a:cubicBezTo>
                <a:cubicBezTo>
                  <a:pt x="2245658" y="4800001"/>
                  <a:pt x="2243609" y="4803372"/>
                  <a:pt x="2227729" y="4803372"/>
                </a:cubicBezTo>
                <a:cubicBezTo>
                  <a:pt x="2211848" y="4803372"/>
                  <a:pt x="2190174" y="4790407"/>
                  <a:pt x="2160878" y="4813279"/>
                </a:cubicBezTo>
                <a:cubicBezTo>
                  <a:pt x="2146951" y="4811561"/>
                  <a:pt x="2155252" y="4798893"/>
                  <a:pt x="2144167" y="4793069"/>
                </a:cubicBezTo>
                <a:cubicBezTo>
                  <a:pt x="2138625" y="4790157"/>
                  <a:pt x="2130209" y="4787368"/>
                  <a:pt x="2121162" y="4784859"/>
                </a:cubicBezTo>
                <a:lnTo>
                  <a:pt x="2094401" y="4778344"/>
                </a:lnTo>
                <a:lnTo>
                  <a:pt x="2094882" y="4776919"/>
                </a:lnTo>
                <a:cubicBezTo>
                  <a:pt x="2092677" y="4775558"/>
                  <a:pt x="2089097" y="4774323"/>
                  <a:pt x="2087794" y="4774223"/>
                </a:cubicBezTo>
                <a:cubicBezTo>
                  <a:pt x="2086491" y="4774123"/>
                  <a:pt x="2087466" y="4775159"/>
                  <a:pt x="2094371" y="4778337"/>
                </a:cubicBezTo>
                <a:lnTo>
                  <a:pt x="2094401" y="4778344"/>
                </a:lnTo>
                <a:lnTo>
                  <a:pt x="2093715" y="4780377"/>
                </a:lnTo>
                <a:cubicBezTo>
                  <a:pt x="2089515" y="4780985"/>
                  <a:pt x="2080286" y="4780711"/>
                  <a:pt x="2062375" y="4778549"/>
                </a:cubicBezTo>
                <a:cubicBezTo>
                  <a:pt x="2042674" y="4771181"/>
                  <a:pt x="2014477" y="4774492"/>
                  <a:pt x="1994248" y="4768862"/>
                </a:cubicBezTo>
                <a:cubicBezTo>
                  <a:pt x="1974019" y="4763231"/>
                  <a:pt x="1952871" y="4755713"/>
                  <a:pt x="1937256" y="4751678"/>
                </a:cubicBezTo>
                <a:cubicBezTo>
                  <a:pt x="1907785" y="4744300"/>
                  <a:pt x="1899543" y="4740617"/>
                  <a:pt x="1881810" y="4737737"/>
                </a:cubicBezTo>
                <a:cubicBezTo>
                  <a:pt x="1864077" y="4734858"/>
                  <a:pt x="1845240" y="4734501"/>
                  <a:pt x="1830859" y="4734403"/>
                </a:cubicBezTo>
                <a:cubicBezTo>
                  <a:pt x="1816479" y="4734305"/>
                  <a:pt x="1813540" y="4739700"/>
                  <a:pt x="1795527" y="4737148"/>
                </a:cubicBezTo>
                <a:cubicBezTo>
                  <a:pt x="1766274" y="4729435"/>
                  <a:pt x="1769196" y="4730400"/>
                  <a:pt x="1733366" y="4726150"/>
                </a:cubicBezTo>
                <a:lnTo>
                  <a:pt x="1642377" y="4726617"/>
                </a:lnTo>
                <a:lnTo>
                  <a:pt x="1611957" y="4723904"/>
                </a:lnTo>
                <a:cubicBezTo>
                  <a:pt x="1601202" y="4725929"/>
                  <a:pt x="1590447" y="4714121"/>
                  <a:pt x="1579694" y="4716145"/>
                </a:cubicBezTo>
                <a:lnTo>
                  <a:pt x="1529000" y="4712292"/>
                </a:lnTo>
                <a:cubicBezTo>
                  <a:pt x="1506629" y="4692374"/>
                  <a:pt x="1502551" y="4712551"/>
                  <a:pt x="1486695" y="4707303"/>
                </a:cubicBezTo>
                <a:cubicBezTo>
                  <a:pt x="1459462" y="4696523"/>
                  <a:pt x="1453852" y="4697563"/>
                  <a:pt x="1426366" y="4687718"/>
                </a:cubicBezTo>
                <a:cubicBezTo>
                  <a:pt x="1412560" y="4689453"/>
                  <a:pt x="1397512" y="4684365"/>
                  <a:pt x="1384037" y="4687843"/>
                </a:cubicBezTo>
                <a:lnTo>
                  <a:pt x="1346996" y="4686184"/>
                </a:lnTo>
                <a:lnTo>
                  <a:pt x="1308817" y="4690023"/>
                </a:lnTo>
                <a:lnTo>
                  <a:pt x="1268850" y="4701204"/>
                </a:lnTo>
                <a:cubicBezTo>
                  <a:pt x="1253323" y="4701949"/>
                  <a:pt x="1236826" y="4700974"/>
                  <a:pt x="1218909" y="4697243"/>
                </a:cubicBezTo>
                <a:cubicBezTo>
                  <a:pt x="1204883" y="4695263"/>
                  <a:pt x="1183521" y="4694006"/>
                  <a:pt x="1167081" y="4681108"/>
                </a:cubicBezTo>
                <a:cubicBezTo>
                  <a:pt x="1150641" y="4668210"/>
                  <a:pt x="1027982" y="4656956"/>
                  <a:pt x="1028065" y="4656732"/>
                </a:cubicBezTo>
                <a:cubicBezTo>
                  <a:pt x="997413" y="4653433"/>
                  <a:pt x="998916" y="4666066"/>
                  <a:pt x="983167" y="4667463"/>
                </a:cubicBezTo>
                <a:cubicBezTo>
                  <a:pt x="967418" y="4668859"/>
                  <a:pt x="959283" y="4663456"/>
                  <a:pt x="933575" y="4665113"/>
                </a:cubicBezTo>
                <a:cubicBezTo>
                  <a:pt x="907867" y="4666771"/>
                  <a:pt x="856664" y="4676890"/>
                  <a:pt x="828922" y="4677409"/>
                </a:cubicBezTo>
                <a:cubicBezTo>
                  <a:pt x="808598" y="4677652"/>
                  <a:pt x="807933" y="4665718"/>
                  <a:pt x="785859" y="4661311"/>
                </a:cubicBezTo>
                <a:cubicBezTo>
                  <a:pt x="764346" y="4676275"/>
                  <a:pt x="708123" y="4640980"/>
                  <a:pt x="709519" y="4662282"/>
                </a:cubicBezTo>
                <a:cubicBezTo>
                  <a:pt x="657776" y="4649495"/>
                  <a:pt x="666334" y="4651568"/>
                  <a:pt x="642835" y="4656529"/>
                </a:cubicBezTo>
                <a:lnTo>
                  <a:pt x="617041" y="4662947"/>
                </a:lnTo>
                <a:lnTo>
                  <a:pt x="530174" y="4659157"/>
                </a:lnTo>
                <a:lnTo>
                  <a:pt x="522967" y="4664296"/>
                </a:lnTo>
                <a:lnTo>
                  <a:pt x="505439" y="4665425"/>
                </a:lnTo>
                <a:lnTo>
                  <a:pt x="498947" y="4666124"/>
                </a:lnTo>
                <a:lnTo>
                  <a:pt x="494921" y="4663656"/>
                </a:lnTo>
                <a:cubicBezTo>
                  <a:pt x="492531" y="4662547"/>
                  <a:pt x="490756" y="4662473"/>
                  <a:pt x="489479" y="4664277"/>
                </a:cubicBezTo>
                <a:cubicBezTo>
                  <a:pt x="489277" y="4665254"/>
                  <a:pt x="489077" y="4666231"/>
                  <a:pt x="488876" y="4667208"/>
                </a:cubicBezTo>
                <a:lnTo>
                  <a:pt x="454603" y="4670897"/>
                </a:lnTo>
                <a:lnTo>
                  <a:pt x="208211" y="4676399"/>
                </a:lnTo>
                <a:cubicBezTo>
                  <a:pt x="153499" y="4693629"/>
                  <a:pt x="92158" y="4691047"/>
                  <a:pt x="29399" y="4685637"/>
                </a:cubicBezTo>
                <a:lnTo>
                  <a:pt x="0" y="4683114"/>
                </a:lnTo>
                <a:close/>
              </a:path>
            </a:pathLst>
          </a:custGeom>
        </p:spPr>
      </p:pic>
      <p:sp>
        <p:nvSpPr>
          <p:cNvPr id="4" name="TextBox 10">
            <a:extLst>
              <a:ext uri="{FF2B5EF4-FFF2-40B4-BE49-F238E27FC236}">
                <a16:creationId xmlns:a16="http://schemas.microsoft.com/office/drawing/2014/main" id="{BD87553D-B876-E3AC-6AA5-54AFDDB4F82B}"/>
              </a:ext>
            </a:extLst>
          </p:cNvPr>
          <p:cNvSpPr txBox="1"/>
          <p:nvPr/>
        </p:nvSpPr>
        <p:spPr>
          <a:xfrm>
            <a:off x="995820" y="2586206"/>
            <a:ext cx="4757562" cy="4924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en-US" sz="1600"/>
              <a:t>Payouts are triggered when vegetation levels drop below a predefined threshold.</a:t>
            </a:r>
            <a:endParaRPr lang="en-US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AB42014-781F-762B-11A0-24C23BF0A340}"/>
              </a:ext>
            </a:extLst>
          </p:cNvPr>
          <p:cNvGrpSpPr/>
          <p:nvPr/>
        </p:nvGrpSpPr>
        <p:grpSpPr>
          <a:xfrm>
            <a:off x="10034123" y="2739705"/>
            <a:ext cx="1896359" cy="3288020"/>
            <a:chOff x="5895091" y="1875316"/>
            <a:chExt cx="1896359" cy="3288020"/>
          </a:xfrm>
        </p:grpSpPr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93E664CD-50FB-4D0D-5B34-65040BC9F637}"/>
                </a:ext>
              </a:extLst>
            </p:cNvPr>
            <p:cNvSpPr/>
            <p:nvPr/>
          </p:nvSpPr>
          <p:spPr>
            <a:xfrm>
              <a:off x="5895091" y="1875316"/>
              <a:ext cx="1896359" cy="3288020"/>
            </a:xfrm>
            <a:prstGeom prst="roundRect">
              <a:avLst>
                <a:gd name="adj" fmla="val 836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P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3825EA10-51F2-5EB7-FC9D-897799D905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423" b="-625"/>
            <a:stretch/>
          </p:blipFill>
          <p:spPr>
            <a:xfrm>
              <a:off x="5953200" y="1897601"/>
              <a:ext cx="1770130" cy="283693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D5B5F1A-64B5-45AB-B3E1-94CF327D5F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86022" y="4731356"/>
              <a:ext cx="816419" cy="368386"/>
            </a:xfrm>
            <a:prstGeom prst="rect">
              <a:avLst/>
            </a:prstGeom>
          </p:spPr>
        </p:pic>
        <p:pic>
          <p:nvPicPr>
            <p:cNvPr id="33" name="Picture 32" descr="A close-up of a logo&#10;&#10;Description automatically generated">
              <a:extLst>
                <a:ext uri="{FF2B5EF4-FFF2-40B4-BE49-F238E27FC236}">
                  <a16:creationId xmlns:a16="http://schemas.microsoft.com/office/drawing/2014/main" id="{404C3105-3F08-D8BA-3573-E6AC7211C1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70561" y="4731356"/>
              <a:ext cx="816419" cy="3128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448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95" y="322325"/>
            <a:ext cx="11376551" cy="4782551"/>
          </a:xfrm>
        </p:spPr>
      </p:pic>
    </p:spTree>
    <p:extLst>
      <p:ext uri="{BB962C8B-B14F-4D97-AF65-F5344CB8AC3E}">
        <p14:creationId xmlns:p14="http://schemas.microsoft.com/office/powerpoint/2010/main" val="1928232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aphic 18">
            <a:extLst>
              <a:ext uri="{FF2B5EF4-FFF2-40B4-BE49-F238E27FC236}">
                <a16:creationId xmlns:a16="http://schemas.microsoft.com/office/drawing/2014/main" id="{CCA75E94-B9CA-7D25-263B-3A60B9DD2CC4}"/>
              </a:ext>
            </a:extLst>
          </p:cNvPr>
          <p:cNvGrpSpPr/>
          <p:nvPr/>
        </p:nvGrpSpPr>
        <p:grpSpPr>
          <a:xfrm>
            <a:off x="8202038" y="5097861"/>
            <a:ext cx="3366879" cy="1102789"/>
            <a:chOff x="6950293" y="4783207"/>
            <a:chExt cx="2988119" cy="978730"/>
          </a:xfrm>
        </p:grpSpPr>
        <p:grpSp>
          <p:nvGrpSpPr>
            <p:cNvPr id="22" name="Graphic 18">
              <a:extLst>
                <a:ext uri="{FF2B5EF4-FFF2-40B4-BE49-F238E27FC236}">
                  <a16:creationId xmlns:a16="http://schemas.microsoft.com/office/drawing/2014/main" id="{85799206-E945-2881-95DB-CCD786DAA017}"/>
                </a:ext>
              </a:extLst>
            </p:cNvPr>
            <p:cNvGrpSpPr/>
            <p:nvPr/>
          </p:nvGrpSpPr>
          <p:grpSpPr>
            <a:xfrm>
              <a:off x="6950293" y="4895662"/>
              <a:ext cx="761656" cy="759629"/>
              <a:chOff x="6950293" y="4895662"/>
              <a:chExt cx="761656" cy="759629"/>
            </a:xfrm>
          </p:grpSpPr>
          <p:grpSp>
            <p:nvGrpSpPr>
              <p:cNvPr id="23" name="Graphic 18">
                <a:extLst>
                  <a:ext uri="{FF2B5EF4-FFF2-40B4-BE49-F238E27FC236}">
                    <a16:creationId xmlns:a16="http://schemas.microsoft.com/office/drawing/2014/main" id="{B395F126-0920-341F-25D0-29B46C1CAC8D}"/>
                  </a:ext>
                </a:extLst>
              </p:cNvPr>
              <p:cNvGrpSpPr/>
              <p:nvPr/>
            </p:nvGrpSpPr>
            <p:grpSpPr>
              <a:xfrm>
                <a:off x="6950293" y="4895662"/>
                <a:ext cx="761357" cy="759629"/>
                <a:chOff x="6950293" y="4895662"/>
                <a:chExt cx="761357" cy="759629"/>
              </a:xfrm>
              <a:solidFill>
                <a:srgbClr val="A1A468"/>
              </a:solidFill>
            </p:grpSpPr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AAB335DC-165B-397A-0EF2-1A6109EB833B}"/>
                    </a:ext>
                  </a:extLst>
                </p:cNvPr>
                <p:cNvSpPr/>
                <p:nvPr/>
              </p:nvSpPr>
              <p:spPr>
                <a:xfrm>
                  <a:off x="6950293" y="4895662"/>
                  <a:ext cx="761357" cy="759629"/>
                </a:xfrm>
                <a:custGeom>
                  <a:avLst/>
                  <a:gdLst>
                    <a:gd name="connsiteX0" fmla="*/ 372795 w 761357"/>
                    <a:gd name="connsiteY0" fmla="*/ 13405 h 759629"/>
                    <a:gd name="connsiteX1" fmla="*/ 418321 w 761357"/>
                    <a:gd name="connsiteY1" fmla="*/ 14895 h 759629"/>
                    <a:gd name="connsiteX2" fmla="*/ 460564 w 761357"/>
                    <a:gd name="connsiteY2" fmla="*/ 21746 h 759629"/>
                    <a:gd name="connsiteX3" fmla="*/ 507584 w 761357"/>
                    <a:gd name="connsiteY3" fmla="*/ 35449 h 759629"/>
                    <a:gd name="connsiteX4" fmla="*/ 559231 w 761357"/>
                    <a:gd name="connsiteY4" fmla="*/ 59132 h 759629"/>
                    <a:gd name="connsiteX5" fmla="*/ 583561 w 761357"/>
                    <a:gd name="connsiteY5" fmla="*/ 73878 h 759629"/>
                    <a:gd name="connsiteX6" fmla="*/ 606548 w 761357"/>
                    <a:gd name="connsiteY6" fmla="*/ 90411 h 759629"/>
                    <a:gd name="connsiteX7" fmla="*/ 648344 w 761357"/>
                    <a:gd name="connsiteY7" fmla="*/ 128243 h 759629"/>
                    <a:gd name="connsiteX8" fmla="*/ 683869 w 761357"/>
                    <a:gd name="connsiteY8" fmla="*/ 172182 h 759629"/>
                    <a:gd name="connsiteX9" fmla="*/ 712230 w 761357"/>
                    <a:gd name="connsiteY9" fmla="*/ 221186 h 759629"/>
                    <a:gd name="connsiteX10" fmla="*/ 723724 w 761357"/>
                    <a:gd name="connsiteY10" fmla="*/ 247699 h 759629"/>
                    <a:gd name="connsiteX11" fmla="*/ 732978 w 761357"/>
                    <a:gd name="connsiteY11" fmla="*/ 274956 h 759629"/>
                    <a:gd name="connsiteX12" fmla="*/ 740143 w 761357"/>
                    <a:gd name="connsiteY12" fmla="*/ 303405 h 759629"/>
                    <a:gd name="connsiteX13" fmla="*/ 743129 w 761357"/>
                    <a:gd name="connsiteY13" fmla="*/ 320683 h 759629"/>
                    <a:gd name="connsiteX14" fmla="*/ 745218 w 761357"/>
                    <a:gd name="connsiteY14" fmla="*/ 333046 h 759629"/>
                    <a:gd name="connsiteX15" fmla="*/ 745666 w 761357"/>
                    <a:gd name="connsiteY15" fmla="*/ 422414 h 759629"/>
                    <a:gd name="connsiteX16" fmla="*/ 734471 w 761357"/>
                    <a:gd name="connsiteY16" fmla="*/ 479312 h 759629"/>
                    <a:gd name="connsiteX17" fmla="*/ 714469 w 761357"/>
                    <a:gd name="connsiteY17" fmla="*/ 532932 h 759629"/>
                    <a:gd name="connsiteX18" fmla="*/ 687004 w 761357"/>
                    <a:gd name="connsiteY18" fmla="*/ 582234 h 759629"/>
                    <a:gd name="connsiteX19" fmla="*/ 652821 w 761357"/>
                    <a:gd name="connsiteY19" fmla="*/ 625875 h 759629"/>
                    <a:gd name="connsiteX20" fmla="*/ 652224 w 761357"/>
                    <a:gd name="connsiteY20" fmla="*/ 626471 h 759629"/>
                    <a:gd name="connsiteX21" fmla="*/ 610728 w 761357"/>
                    <a:gd name="connsiteY21" fmla="*/ 665495 h 759629"/>
                    <a:gd name="connsiteX22" fmla="*/ 588487 w 761357"/>
                    <a:gd name="connsiteY22" fmla="*/ 682028 h 759629"/>
                    <a:gd name="connsiteX23" fmla="*/ 564156 w 761357"/>
                    <a:gd name="connsiteY23" fmla="*/ 697221 h 759629"/>
                    <a:gd name="connsiteX24" fmla="*/ 544901 w 761357"/>
                    <a:gd name="connsiteY24" fmla="*/ 707498 h 759629"/>
                    <a:gd name="connsiteX25" fmla="*/ 538930 w 761357"/>
                    <a:gd name="connsiteY25" fmla="*/ 710626 h 759629"/>
                    <a:gd name="connsiteX26" fmla="*/ 512957 w 761357"/>
                    <a:gd name="connsiteY26" fmla="*/ 721797 h 759629"/>
                    <a:gd name="connsiteX27" fmla="*/ 457877 w 761357"/>
                    <a:gd name="connsiteY27" fmla="*/ 738181 h 759629"/>
                    <a:gd name="connsiteX28" fmla="*/ 430562 w 761357"/>
                    <a:gd name="connsiteY28" fmla="*/ 742948 h 759629"/>
                    <a:gd name="connsiteX29" fmla="*/ 376078 w 761357"/>
                    <a:gd name="connsiteY29" fmla="*/ 746224 h 759629"/>
                    <a:gd name="connsiteX30" fmla="*/ 369959 w 761357"/>
                    <a:gd name="connsiteY30" fmla="*/ 746224 h 759629"/>
                    <a:gd name="connsiteX31" fmla="*/ 329059 w 761357"/>
                    <a:gd name="connsiteY31" fmla="*/ 742798 h 759629"/>
                    <a:gd name="connsiteX32" fmla="*/ 272636 w 761357"/>
                    <a:gd name="connsiteY32" fmla="*/ 730287 h 759629"/>
                    <a:gd name="connsiteX33" fmla="*/ 245768 w 761357"/>
                    <a:gd name="connsiteY33" fmla="*/ 720903 h 759629"/>
                    <a:gd name="connsiteX34" fmla="*/ 238155 w 761357"/>
                    <a:gd name="connsiteY34" fmla="*/ 717627 h 759629"/>
                    <a:gd name="connsiteX35" fmla="*/ 219198 w 761357"/>
                    <a:gd name="connsiteY35" fmla="*/ 709137 h 759629"/>
                    <a:gd name="connsiteX36" fmla="*/ 193972 w 761357"/>
                    <a:gd name="connsiteY36" fmla="*/ 695732 h 759629"/>
                    <a:gd name="connsiteX37" fmla="*/ 148594 w 761357"/>
                    <a:gd name="connsiteY37" fmla="*/ 664154 h 759629"/>
                    <a:gd name="connsiteX38" fmla="*/ 148146 w 761357"/>
                    <a:gd name="connsiteY38" fmla="*/ 663708 h 759629"/>
                    <a:gd name="connsiteX39" fmla="*/ 141728 w 761357"/>
                    <a:gd name="connsiteY39" fmla="*/ 658197 h 759629"/>
                    <a:gd name="connsiteX40" fmla="*/ 126652 w 761357"/>
                    <a:gd name="connsiteY40" fmla="*/ 644941 h 759629"/>
                    <a:gd name="connsiteX41" fmla="*/ 106948 w 761357"/>
                    <a:gd name="connsiteY41" fmla="*/ 624535 h 759629"/>
                    <a:gd name="connsiteX42" fmla="*/ 72318 w 761357"/>
                    <a:gd name="connsiteY42" fmla="*/ 579702 h 759629"/>
                    <a:gd name="connsiteX43" fmla="*/ 57690 w 761357"/>
                    <a:gd name="connsiteY43" fmla="*/ 555274 h 759629"/>
                    <a:gd name="connsiteX44" fmla="*/ 45002 w 761357"/>
                    <a:gd name="connsiteY44" fmla="*/ 529655 h 759629"/>
                    <a:gd name="connsiteX45" fmla="*/ 26045 w 761357"/>
                    <a:gd name="connsiteY45" fmla="*/ 476779 h 759629"/>
                    <a:gd name="connsiteX46" fmla="*/ 25747 w 761357"/>
                    <a:gd name="connsiteY46" fmla="*/ 475588 h 759629"/>
                    <a:gd name="connsiteX47" fmla="*/ 14999 w 761357"/>
                    <a:gd name="connsiteY47" fmla="*/ 416754 h 759629"/>
                    <a:gd name="connsiteX48" fmla="*/ 13208 w 761357"/>
                    <a:gd name="connsiteY48" fmla="*/ 366112 h 759629"/>
                    <a:gd name="connsiteX49" fmla="*/ 35747 w 761357"/>
                    <a:gd name="connsiteY49" fmla="*/ 252465 h 759629"/>
                    <a:gd name="connsiteX50" fmla="*/ 59481 w 761357"/>
                    <a:gd name="connsiteY50" fmla="*/ 200930 h 759629"/>
                    <a:gd name="connsiteX51" fmla="*/ 90678 w 761357"/>
                    <a:gd name="connsiteY51" fmla="*/ 153862 h 759629"/>
                    <a:gd name="connsiteX52" fmla="*/ 172626 w 761357"/>
                    <a:gd name="connsiteY52" fmla="*/ 76856 h 759629"/>
                    <a:gd name="connsiteX53" fmla="*/ 221885 w 761357"/>
                    <a:gd name="connsiteY53" fmla="*/ 48408 h 759629"/>
                    <a:gd name="connsiteX54" fmla="*/ 248305 w 761357"/>
                    <a:gd name="connsiteY54" fmla="*/ 37088 h 759629"/>
                    <a:gd name="connsiteX55" fmla="*/ 269053 w 761357"/>
                    <a:gd name="connsiteY55" fmla="*/ 29938 h 759629"/>
                    <a:gd name="connsiteX56" fmla="*/ 275920 w 761357"/>
                    <a:gd name="connsiteY56" fmla="*/ 27704 h 759629"/>
                    <a:gd name="connsiteX57" fmla="*/ 302937 w 761357"/>
                    <a:gd name="connsiteY57" fmla="*/ 20704 h 759629"/>
                    <a:gd name="connsiteX58" fmla="*/ 322641 w 761357"/>
                    <a:gd name="connsiteY58" fmla="*/ 17278 h 759629"/>
                    <a:gd name="connsiteX59" fmla="*/ 331447 w 761357"/>
                    <a:gd name="connsiteY59" fmla="*/ 15788 h 759629"/>
                    <a:gd name="connsiteX60" fmla="*/ 363391 w 761357"/>
                    <a:gd name="connsiteY60" fmla="*/ 12958 h 759629"/>
                    <a:gd name="connsiteX61" fmla="*/ 372944 w 761357"/>
                    <a:gd name="connsiteY61" fmla="*/ 12958 h 759629"/>
                    <a:gd name="connsiteX62" fmla="*/ 372795 w 761357"/>
                    <a:gd name="connsiteY62" fmla="*/ 149 h 759629"/>
                    <a:gd name="connsiteX63" fmla="*/ 363242 w 761357"/>
                    <a:gd name="connsiteY63" fmla="*/ 149 h 759629"/>
                    <a:gd name="connsiteX64" fmla="*/ 329358 w 761357"/>
                    <a:gd name="connsiteY64" fmla="*/ 3128 h 759629"/>
                    <a:gd name="connsiteX65" fmla="*/ 300250 w 761357"/>
                    <a:gd name="connsiteY65" fmla="*/ 8192 h 759629"/>
                    <a:gd name="connsiteX66" fmla="*/ 271890 w 761357"/>
                    <a:gd name="connsiteY66" fmla="*/ 15490 h 759629"/>
                    <a:gd name="connsiteX67" fmla="*/ 243678 w 761357"/>
                    <a:gd name="connsiteY67" fmla="*/ 25023 h 759629"/>
                    <a:gd name="connsiteX68" fmla="*/ 216362 w 761357"/>
                    <a:gd name="connsiteY68" fmla="*/ 36790 h 759629"/>
                    <a:gd name="connsiteX69" fmla="*/ 165312 w 761357"/>
                    <a:gd name="connsiteY69" fmla="*/ 66281 h 759629"/>
                    <a:gd name="connsiteX70" fmla="*/ 80378 w 761357"/>
                    <a:gd name="connsiteY70" fmla="*/ 146117 h 759629"/>
                    <a:gd name="connsiteX71" fmla="*/ 48137 w 761357"/>
                    <a:gd name="connsiteY71" fmla="*/ 194823 h 759629"/>
                    <a:gd name="connsiteX72" fmla="*/ 23507 w 761357"/>
                    <a:gd name="connsiteY72" fmla="*/ 248295 h 759629"/>
                    <a:gd name="connsiteX73" fmla="*/ 222 w 761357"/>
                    <a:gd name="connsiteY73" fmla="*/ 366260 h 759629"/>
                    <a:gd name="connsiteX74" fmla="*/ 2162 w 761357"/>
                    <a:gd name="connsiteY74" fmla="*/ 418839 h 759629"/>
                    <a:gd name="connsiteX75" fmla="*/ 13208 w 761357"/>
                    <a:gd name="connsiteY75" fmla="*/ 479013 h 759629"/>
                    <a:gd name="connsiteX76" fmla="*/ 33210 w 761357"/>
                    <a:gd name="connsiteY76" fmla="*/ 535315 h 759629"/>
                    <a:gd name="connsiteX77" fmla="*/ 46345 w 761357"/>
                    <a:gd name="connsiteY77" fmla="*/ 561828 h 759629"/>
                    <a:gd name="connsiteX78" fmla="*/ 61571 w 761357"/>
                    <a:gd name="connsiteY78" fmla="*/ 587149 h 759629"/>
                    <a:gd name="connsiteX79" fmla="*/ 97395 w 761357"/>
                    <a:gd name="connsiteY79" fmla="*/ 633471 h 759629"/>
                    <a:gd name="connsiteX80" fmla="*/ 117546 w 761357"/>
                    <a:gd name="connsiteY80" fmla="*/ 654473 h 759629"/>
                    <a:gd name="connsiteX81" fmla="*/ 139638 w 761357"/>
                    <a:gd name="connsiteY81" fmla="*/ 673836 h 759629"/>
                    <a:gd name="connsiteX82" fmla="*/ 187404 w 761357"/>
                    <a:gd name="connsiteY82" fmla="*/ 707200 h 759629"/>
                    <a:gd name="connsiteX83" fmla="*/ 213526 w 761357"/>
                    <a:gd name="connsiteY83" fmla="*/ 721201 h 759629"/>
                    <a:gd name="connsiteX84" fmla="*/ 240543 w 761357"/>
                    <a:gd name="connsiteY84" fmla="*/ 733117 h 759629"/>
                    <a:gd name="connsiteX85" fmla="*/ 269352 w 761357"/>
                    <a:gd name="connsiteY85" fmla="*/ 743245 h 759629"/>
                    <a:gd name="connsiteX86" fmla="*/ 327268 w 761357"/>
                    <a:gd name="connsiteY86" fmla="*/ 756055 h 759629"/>
                    <a:gd name="connsiteX87" fmla="*/ 370108 w 761357"/>
                    <a:gd name="connsiteY87" fmla="*/ 759630 h 759629"/>
                    <a:gd name="connsiteX88" fmla="*/ 376228 w 761357"/>
                    <a:gd name="connsiteY88" fmla="*/ 759630 h 759629"/>
                    <a:gd name="connsiteX89" fmla="*/ 432203 w 761357"/>
                    <a:gd name="connsiteY89" fmla="*/ 756204 h 759629"/>
                    <a:gd name="connsiteX90" fmla="*/ 461311 w 761357"/>
                    <a:gd name="connsiteY90" fmla="*/ 751140 h 759629"/>
                    <a:gd name="connsiteX91" fmla="*/ 517585 w 761357"/>
                    <a:gd name="connsiteY91" fmla="*/ 734457 h 759629"/>
                    <a:gd name="connsiteX92" fmla="*/ 545199 w 761357"/>
                    <a:gd name="connsiteY92" fmla="*/ 722691 h 759629"/>
                    <a:gd name="connsiteX93" fmla="*/ 571172 w 761357"/>
                    <a:gd name="connsiteY93" fmla="*/ 708988 h 759629"/>
                    <a:gd name="connsiteX94" fmla="*/ 596249 w 761357"/>
                    <a:gd name="connsiteY94" fmla="*/ 693348 h 759629"/>
                    <a:gd name="connsiteX95" fmla="*/ 619684 w 761357"/>
                    <a:gd name="connsiteY95" fmla="*/ 675772 h 759629"/>
                    <a:gd name="connsiteX96" fmla="*/ 662225 w 761357"/>
                    <a:gd name="connsiteY96" fmla="*/ 635706 h 759629"/>
                    <a:gd name="connsiteX97" fmla="*/ 698199 w 761357"/>
                    <a:gd name="connsiteY97" fmla="*/ 589681 h 759629"/>
                    <a:gd name="connsiteX98" fmla="*/ 726709 w 761357"/>
                    <a:gd name="connsiteY98" fmla="*/ 538443 h 759629"/>
                    <a:gd name="connsiteX99" fmla="*/ 747308 w 761357"/>
                    <a:gd name="connsiteY99" fmla="*/ 482886 h 759629"/>
                    <a:gd name="connsiteX100" fmla="*/ 758951 w 761357"/>
                    <a:gd name="connsiteY100" fmla="*/ 423754 h 759629"/>
                    <a:gd name="connsiteX101" fmla="*/ 758354 w 761357"/>
                    <a:gd name="connsiteY101" fmla="*/ 330960 h 759629"/>
                    <a:gd name="connsiteX102" fmla="*/ 753130 w 761357"/>
                    <a:gd name="connsiteY102" fmla="*/ 300724 h 759629"/>
                    <a:gd name="connsiteX103" fmla="*/ 745666 w 761357"/>
                    <a:gd name="connsiteY103" fmla="*/ 271381 h 759629"/>
                    <a:gd name="connsiteX104" fmla="*/ 735964 w 761357"/>
                    <a:gd name="connsiteY104" fmla="*/ 243081 h 759629"/>
                    <a:gd name="connsiteX105" fmla="*/ 724172 w 761357"/>
                    <a:gd name="connsiteY105" fmla="*/ 215824 h 759629"/>
                    <a:gd name="connsiteX106" fmla="*/ 694617 w 761357"/>
                    <a:gd name="connsiteY106" fmla="*/ 164884 h 759629"/>
                    <a:gd name="connsiteX107" fmla="*/ 657748 w 761357"/>
                    <a:gd name="connsiteY107" fmla="*/ 119306 h 759629"/>
                    <a:gd name="connsiteX108" fmla="*/ 614459 w 761357"/>
                    <a:gd name="connsiteY108" fmla="*/ 79984 h 759629"/>
                    <a:gd name="connsiteX109" fmla="*/ 590577 w 761357"/>
                    <a:gd name="connsiteY109" fmla="*/ 62855 h 759629"/>
                    <a:gd name="connsiteX110" fmla="*/ 565500 w 761357"/>
                    <a:gd name="connsiteY110" fmla="*/ 47663 h 759629"/>
                    <a:gd name="connsiteX111" fmla="*/ 511912 w 761357"/>
                    <a:gd name="connsiteY111" fmla="*/ 22938 h 759629"/>
                    <a:gd name="connsiteX112" fmla="*/ 463251 w 761357"/>
                    <a:gd name="connsiteY112" fmla="*/ 8639 h 759629"/>
                    <a:gd name="connsiteX113" fmla="*/ 419068 w 761357"/>
                    <a:gd name="connsiteY113" fmla="*/ 1489 h 759629"/>
                    <a:gd name="connsiteX114" fmla="*/ 372347 w 761357"/>
                    <a:gd name="connsiteY114" fmla="*/ 0 h 759629"/>
                    <a:gd name="connsiteX115" fmla="*/ 372347 w 761357"/>
                    <a:gd name="connsiteY115" fmla="*/ 0 h 7596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</a:cxnLst>
                  <a:rect l="l" t="t" r="r" b="b"/>
                  <a:pathLst>
                    <a:path w="761357" h="759629">
                      <a:moveTo>
                        <a:pt x="372795" y="13405"/>
                      </a:moveTo>
                      <a:cubicBezTo>
                        <a:pt x="385632" y="13405"/>
                        <a:pt x="403842" y="13703"/>
                        <a:pt x="418321" y="14895"/>
                      </a:cubicBezTo>
                      <a:cubicBezTo>
                        <a:pt x="430860" y="15937"/>
                        <a:pt x="447877" y="18618"/>
                        <a:pt x="460564" y="21746"/>
                      </a:cubicBezTo>
                      <a:cubicBezTo>
                        <a:pt x="474446" y="25023"/>
                        <a:pt x="494000" y="30385"/>
                        <a:pt x="507584" y="35449"/>
                      </a:cubicBezTo>
                      <a:cubicBezTo>
                        <a:pt x="538184" y="47067"/>
                        <a:pt x="554752" y="56451"/>
                        <a:pt x="559231" y="59132"/>
                      </a:cubicBezTo>
                      <a:cubicBezTo>
                        <a:pt x="566545" y="63451"/>
                        <a:pt x="576546" y="69260"/>
                        <a:pt x="583561" y="73878"/>
                      </a:cubicBezTo>
                      <a:cubicBezTo>
                        <a:pt x="590129" y="78197"/>
                        <a:pt x="599682" y="84900"/>
                        <a:pt x="606548" y="90411"/>
                      </a:cubicBezTo>
                      <a:cubicBezTo>
                        <a:pt x="621177" y="101731"/>
                        <a:pt x="634760" y="114093"/>
                        <a:pt x="648344" y="128243"/>
                      </a:cubicBezTo>
                      <a:cubicBezTo>
                        <a:pt x="661479" y="142095"/>
                        <a:pt x="673122" y="156543"/>
                        <a:pt x="683869" y="172182"/>
                      </a:cubicBezTo>
                      <a:cubicBezTo>
                        <a:pt x="694766" y="188120"/>
                        <a:pt x="704916" y="205547"/>
                        <a:pt x="712230" y="221186"/>
                      </a:cubicBezTo>
                      <a:cubicBezTo>
                        <a:pt x="715813" y="228783"/>
                        <a:pt x="720440" y="239507"/>
                        <a:pt x="723724" y="247699"/>
                      </a:cubicBezTo>
                      <a:cubicBezTo>
                        <a:pt x="727008" y="256040"/>
                        <a:pt x="730739" y="267062"/>
                        <a:pt x="732978" y="274956"/>
                      </a:cubicBezTo>
                      <a:cubicBezTo>
                        <a:pt x="735367" y="282999"/>
                        <a:pt x="738203" y="294468"/>
                        <a:pt x="740143" y="303405"/>
                      </a:cubicBezTo>
                      <a:cubicBezTo>
                        <a:pt x="741188" y="308469"/>
                        <a:pt x="742233" y="314725"/>
                        <a:pt x="743129" y="320683"/>
                      </a:cubicBezTo>
                      <a:cubicBezTo>
                        <a:pt x="743875" y="325151"/>
                        <a:pt x="744472" y="329620"/>
                        <a:pt x="745218" y="333046"/>
                      </a:cubicBezTo>
                      <a:cubicBezTo>
                        <a:pt x="748652" y="354941"/>
                        <a:pt x="748950" y="399773"/>
                        <a:pt x="745666" y="422414"/>
                      </a:cubicBezTo>
                      <a:cubicBezTo>
                        <a:pt x="741487" y="450564"/>
                        <a:pt x="740442" y="458012"/>
                        <a:pt x="734471" y="479312"/>
                      </a:cubicBezTo>
                      <a:cubicBezTo>
                        <a:pt x="729844" y="495844"/>
                        <a:pt x="721933" y="517293"/>
                        <a:pt x="714469" y="532932"/>
                      </a:cubicBezTo>
                      <a:cubicBezTo>
                        <a:pt x="710290" y="542167"/>
                        <a:pt x="701185" y="560637"/>
                        <a:pt x="687004" y="582234"/>
                      </a:cubicBezTo>
                      <a:cubicBezTo>
                        <a:pt x="677003" y="597277"/>
                        <a:pt x="664912" y="612768"/>
                        <a:pt x="652821" y="625875"/>
                      </a:cubicBezTo>
                      <a:cubicBezTo>
                        <a:pt x="652523" y="626173"/>
                        <a:pt x="652374" y="626322"/>
                        <a:pt x="652224" y="626471"/>
                      </a:cubicBezTo>
                      <a:cubicBezTo>
                        <a:pt x="639686" y="639727"/>
                        <a:pt x="620729" y="656558"/>
                        <a:pt x="610728" y="665495"/>
                      </a:cubicBezTo>
                      <a:cubicBezTo>
                        <a:pt x="604309" y="671006"/>
                        <a:pt x="595055" y="677560"/>
                        <a:pt x="588487" y="682028"/>
                      </a:cubicBezTo>
                      <a:cubicBezTo>
                        <a:pt x="581471" y="686795"/>
                        <a:pt x="571769" y="692902"/>
                        <a:pt x="564156" y="697221"/>
                      </a:cubicBezTo>
                      <a:cubicBezTo>
                        <a:pt x="558783" y="700349"/>
                        <a:pt x="551468" y="704221"/>
                        <a:pt x="544901" y="707498"/>
                      </a:cubicBezTo>
                      <a:lnTo>
                        <a:pt x="538930" y="710626"/>
                      </a:lnTo>
                      <a:cubicBezTo>
                        <a:pt x="531616" y="714350"/>
                        <a:pt x="521167" y="718818"/>
                        <a:pt x="512957" y="721797"/>
                      </a:cubicBezTo>
                      <a:cubicBezTo>
                        <a:pt x="499224" y="726712"/>
                        <a:pt x="478626" y="732819"/>
                        <a:pt x="457877" y="738181"/>
                      </a:cubicBezTo>
                      <a:cubicBezTo>
                        <a:pt x="450563" y="740117"/>
                        <a:pt x="439816" y="741905"/>
                        <a:pt x="430562" y="742948"/>
                      </a:cubicBezTo>
                      <a:cubicBezTo>
                        <a:pt x="405186" y="745778"/>
                        <a:pt x="399066" y="746224"/>
                        <a:pt x="376078" y="746224"/>
                      </a:cubicBezTo>
                      <a:lnTo>
                        <a:pt x="369959" y="746224"/>
                      </a:lnTo>
                      <a:cubicBezTo>
                        <a:pt x="358764" y="746224"/>
                        <a:pt x="342195" y="744735"/>
                        <a:pt x="329059" y="742798"/>
                      </a:cubicBezTo>
                      <a:cubicBezTo>
                        <a:pt x="310550" y="739969"/>
                        <a:pt x="285771" y="733713"/>
                        <a:pt x="272636" y="730287"/>
                      </a:cubicBezTo>
                      <a:cubicBezTo>
                        <a:pt x="264576" y="728053"/>
                        <a:pt x="253380" y="724180"/>
                        <a:pt x="245768" y="720903"/>
                      </a:cubicBezTo>
                      <a:cubicBezTo>
                        <a:pt x="243379" y="719861"/>
                        <a:pt x="240842" y="718818"/>
                        <a:pt x="238155" y="717627"/>
                      </a:cubicBezTo>
                      <a:cubicBezTo>
                        <a:pt x="231736" y="714945"/>
                        <a:pt x="224571" y="711818"/>
                        <a:pt x="219198" y="709137"/>
                      </a:cubicBezTo>
                      <a:cubicBezTo>
                        <a:pt x="211735" y="705562"/>
                        <a:pt x="201584" y="700051"/>
                        <a:pt x="193972" y="695732"/>
                      </a:cubicBezTo>
                      <a:cubicBezTo>
                        <a:pt x="169044" y="681135"/>
                        <a:pt x="151132" y="666389"/>
                        <a:pt x="148594" y="664154"/>
                      </a:cubicBezTo>
                      <a:lnTo>
                        <a:pt x="148146" y="663708"/>
                      </a:lnTo>
                      <a:lnTo>
                        <a:pt x="141728" y="658197"/>
                      </a:lnTo>
                      <a:cubicBezTo>
                        <a:pt x="136503" y="653728"/>
                        <a:pt x="130831" y="648813"/>
                        <a:pt x="126652" y="644941"/>
                      </a:cubicBezTo>
                      <a:cubicBezTo>
                        <a:pt x="120830" y="639131"/>
                        <a:pt x="112620" y="630940"/>
                        <a:pt x="106948" y="624535"/>
                      </a:cubicBezTo>
                      <a:cubicBezTo>
                        <a:pt x="93514" y="609640"/>
                        <a:pt x="82319" y="595043"/>
                        <a:pt x="72318" y="579702"/>
                      </a:cubicBezTo>
                      <a:cubicBezTo>
                        <a:pt x="67840" y="572999"/>
                        <a:pt x="62168" y="563317"/>
                        <a:pt x="57690" y="555274"/>
                      </a:cubicBezTo>
                      <a:cubicBezTo>
                        <a:pt x="53958" y="548423"/>
                        <a:pt x="49033" y="538443"/>
                        <a:pt x="45002" y="529655"/>
                      </a:cubicBezTo>
                      <a:cubicBezTo>
                        <a:pt x="32762" y="502547"/>
                        <a:pt x="27090" y="481248"/>
                        <a:pt x="26045" y="476779"/>
                      </a:cubicBezTo>
                      <a:lnTo>
                        <a:pt x="25747" y="475588"/>
                      </a:lnTo>
                      <a:cubicBezTo>
                        <a:pt x="20269" y="452650"/>
                        <a:pt x="16686" y="433033"/>
                        <a:pt x="14999" y="416754"/>
                      </a:cubicBezTo>
                      <a:cubicBezTo>
                        <a:pt x="13059" y="401114"/>
                        <a:pt x="12760" y="380113"/>
                        <a:pt x="13208" y="366112"/>
                      </a:cubicBezTo>
                      <a:cubicBezTo>
                        <a:pt x="14103" y="347940"/>
                        <a:pt x="16193" y="305193"/>
                        <a:pt x="35747" y="252465"/>
                      </a:cubicBezTo>
                      <a:cubicBezTo>
                        <a:pt x="45151" y="226995"/>
                        <a:pt x="55899" y="207185"/>
                        <a:pt x="59481" y="200930"/>
                      </a:cubicBezTo>
                      <a:cubicBezTo>
                        <a:pt x="69034" y="183949"/>
                        <a:pt x="79632" y="168161"/>
                        <a:pt x="90678" y="153862"/>
                      </a:cubicBezTo>
                      <a:cubicBezTo>
                        <a:pt x="114263" y="124073"/>
                        <a:pt x="141877" y="98156"/>
                        <a:pt x="172626" y="76856"/>
                      </a:cubicBezTo>
                      <a:cubicBezTo>
                        <a:pt x="180985" y="71346"/>
                        <a:pt x="198301" y="59728"/>
                        <a:pt x="221885" y="48408"/>
                      </a:cubicBezTo>
                      <a:cubicBezTo>
                        <a:pt x="230542" y="44386"/>
                        <a:pt x="240991" y="39918"/>
                        <a:pt x="248305" y="37088"/>
                      </a:cubicBezTo>
                      <a:cubicBezTo>
                        <a:pt x="254276" y="34854"/>
                        <a:pt x="262038" y="32172"/>
                        <a:pt x="269053" y="29938"/>
                      </a:cubicBezTo>
                      <a:lnTo>
                        <a:pt x="275920" y="27704"/>
                      </a:lnTo>
                      <a:cubicBezTo>
                        <a:pt x="283682" y="25172"/>
                        <a:pt x="295026" y="22491"/>
                        <a:pt x="302937" y="20704"/>
                      </a:cubicBezTo>
                      <a:cubicBezTo>
                        <a:pt x="308609" y="19512"/>
                        <a:pt x="316073" y="18320"/>
                        <a:pt x="322641" y="17278"/>
                      </a:cubicBezTo>
                      <a:cubicBezTo>
                        <a:pt x="325775" y="16831"/>
                        <a:pt x="328761" y="16235"/>
                        <a:pt x="331447" y="15788"/>
                      </a:cubicBezTo>
                      <a:cubicBezTo>
                        <a:pt x="340702" y="14299"/>
                        <a:pt x="353539" y="13405"/>
                        <a:pt x="363391" y="12958"/>
                      </a:cubicBezTo>
                      <a:cubicBezTo>
                        <a:pt x="366376" y="12958"/>
                        <a:pt x="369660" y="12958"/>
                        <a:pt x="372944" y="12958"/>
                      </a:cubicBezTo>
                      <a:moveTo>
                        <a:pt x="372795" y="149"/>
                      </a:moveTo>
                      <a:cubicBezTo>
                        <a:pt x="369511" y="149"/>
                        <a:pt x="366227" y="149"/>
                        <a:pt x="363242" y="149"/>
                      </a:cubicBezTo>
                      <a:cubicBezTo>
                        <a:pt x="352942" y="596"/>
                        <a:pt x="339359" y="1489"/>
                        <a:pt x="329358" y="3128"/>
                      </a:cubicBezTo>
                      <a:cubicBezTo>
                        <a:pt x="320849" y="4617"/>
                        <a:pt x="308908" y="6256"/>
                        <a:pt x="300250" y="8192"/>
                      </a:cubicBezTo>
                      <a:cubicBezTo>
                        <a:pt x="291742" y="10128"/>
                        <a:pt x="280099" y="12809"/>
                        <a:pt x="271890" y="15490"/>
                      </a:cubicBezTo>
                      <a:cubicBezTo>
                        <a:pt x="263232" y="18320"/>
                        <a:pt x="252037" y="21895"/>
                        <a:pt x="243678" y="25023"/>
                      </a:cubicBezTo>
                      <a:cubicBezTo>
                        <a:pt x="235468" y="28151"/>
                        <a:pt x="224571" y="32917"/>
                        <a:pt x="216362" y="36790"/>
                      </a:cubicBezTo>
                      <a:cubicBezTo>
                        <a:pt x="192181" y="48408"/>
                        <a:pt x="174418" y="60174"/>
                        <a:pt x="165312" y="66281"/>
                      </a:cubicBezTo>
                      <a:cubicBezTo>
                        <a:pt x="126503" y="93092"/>
                        <a:pt x="98739" y="122732"/>
                        <a:pt x="80378" y="146117"/>
                      </a:cubicBezTo>
                      <a:cubicBezTo>
                        <a:pt x="71273" y="157884"/>
                        <a:pt x="59780" y="174119"/>
                        <a:pt x="48137" y="194823"/>
                      </a:cubicBezTo>
                      <a:cubicBezTo>
                        <a:pt x="42017" y="205994"/>
                        <a:pt x="32314" y="224612"/>
                        <a:pt x="23507" y="248295"/>
                      </a:cubicBezTo>
                      <a:cubicBezTo>
                        <a:pt x="3058" y="303256"/>
                        <a:pt x="1117" y="347344"/>
                        <a:pt x="222" y="366260"/>
                      </a:cubicBezTo>
                      <a:cubicBezTo>
                        <a:pt x="-375" y="382049"/>
                        <a:pt x="222" y="403199"/>
                        <a:pt x="2162" y="418839"/>
                      </a:cubicBezTo>
                      <a:cubicBezTo>
                        <a:pt x="3953" y="435521"/>
                        <a:pt x="7640" y="455584"/>
                        <a:pt x="13208" y="479013"/>
                      </a:cubicBezTo>
                      <a:cubicBezTo>
                        <a:pt x="13208" y="479013"/>
                        <a:pt x="19179" y="503888"/>
                        <a:pt x="33210" y="535315"/>
                      </a:cubicBezTo>
                      <a:cubicBezTo>
                        <a:pt x="36942" y="543508"/>
                        <a:pt x="42166" y="553934"/>
                        <a:pt x="46345" y="561828"/>
                      </a:cubicBezTo>
                      <a:cubicBezTo>
                        <a:pt x="50674" y="569573"/>
                        <a:pt x="56645" y="579702"/>
                        <a:pt x="61571" y="587149"/>
                      </a:cubicBezTo>
                      <a:cubicBezTo>
                        <a:pt x="74707" y="607406"/>
                        <a:pt x="88141" y="623194"/>
                        <a:pt x="97395" y="633471"/>
                      </a:cubicBezTo>
                      <a:cubicBezTo>
                        <a:pt x="103216" y="640025"/>
                        <a:pt x="111426" y="648366"/>
                        <a:pt x="117546" y="654473"/>
                      </a:cubicBezTo>
                      <a:cubicBezTo>
                        <a:pt x="123965" y="660431"/>
                        <a:pt x="132921" y="668027"/>
                        <a:pt x="139638" y="673836"/>
                      </a:cubicBezTo>
                      <a:cubicBezTo>
                        <a:pt x="139638" y="673836"/>
                        <a:pt x="159640" y="690816"/>
                        <a:pt x="187404" y="707200"/>
                      </a:cubicBezTo>
                      <a:cubicBezTo>
                        <a:pt x="195017" y="711669"/>
                        <a:pt x="205615" y="717329"/>
                        <a:pt x="213526" y="721201"/>
                      </a:cubicBezTo>
                      <a:cubicBezTo>
                        <a:pt x="221287" y="725074"/>
                        <a:pt x="232483" y="729542"/>
                        <a:pt x="240543" y="733117"/>
                      </a:cubicBezTo>
                      <a:cubicBezTo>
                        <a:pt x="248902" y="736841"/>
                        <a:pt x="260694" y="740862"/>
                        <a:pt x="269352" y="743245"/>
                      </a:cubicBezTo>
                      <a:cubicBezTo>
                        <a:pt x="286518" y="747863"/>
                        <a:pt x="309654" y="753374"/>
                        <a:pt x="327268" y="756055"/>
                      </a:cubicBezTo>
                      <a:cubicBezTo>
                        <a:pt x="339956" y="757991"/>
                        <a:pt x="357271" y="759630"/>
                        <a:pt x="370108" y="759630"/>
                      </a:cubicBezTo>
                      <a:cubicBezTo>
                        <a:pt x="372347" y="759630"/>
                        <a:pt x="374287" y="759630"/>
                        <a:pt x="376228" y="759630"/>
                      </a:cubicBezTo>
                      <a:cubicBezTo>
                        <a:pt x="400111" y="759630"/>
                        <a:pt x="406529" y="759183"/>
                        <a:pt x="432203" y="756204"/>
                      </a:cubicBezTo>
                      <a:cubicBezTo>
                        <a:pt x="441159" y="755310"/>
                        <a:pt x="452653" y="753374"/>
                        <a:pt x="461311" y="751140"/>
                      </a:cubicBezTo>
                      <a:cubicBezTo>
                        <a:pt x="478327" y="746820"/>
                        <a:pt x="501016" y="740416"/>
                        <a:pt x="517585" y="734457"/>
                      </a:cubicBezTo>
                      <a:cubicBezTo>
                        <a:pt x="526242" y="731479"/>
                        <a:pt x="537139" y="726712"/>
                        <a:pt x="545199" y="722691"/>
                      </a:cubicBezTo>
                      <a:cubicBezTo>
                        <a:pt x="553111" y="718669"/>
                        <a:pt x="563708" y="713307"/>
                        <a:pt x="571172" y="708988"/>
                      </a:cubicBezTo>
                      <a:cubicBezTo>
                        <a:pt x="578785" y="704668"/>
                        <a:pt x="588935" y="698263"/>
                        <a:pt x="596249" y="693348"/>
                      </a:cubicBezTo>
                      <a:cubicBezTo>
                        <a:pt x="603563" y="688433"/>
                        <a:pt x="612967" y="681581"/>
                        <a:pt x="619684" y="675772"/>
                      </a:cubicBezTo>
                      <a:cubicBezTo>
                        <a:pt x="632820" y="664304"/>
                        <a:pt x="650284" y="648515"/>
                        <a:pt x="662225" y="635706"/>
                      </a:cubicBezTo>
                      <a:cubicBezTo>
                        <a:pt x="662823" y="634961"/>
                        <a:pt x="680287" y="616492"/>
                        <a:pt x="698199" y="589681"/>
                      </a:cubicBezTo>
                      <a:cubicBezTo>
                        <a:pt x="711931" y="568828"/>
                        <a:pt x="721335" y="550359"/>
                        <a:pt x="726709" y="538443"/>
                      </a:cubicBezTo>
                      <a:cubicBezTo>
                        <a:pt x="734322" y="522357"/>
                        <a:pt x="742532" y="500015"/>
                        <a:pt x="747308" y="482886"/>
                      </a:cubicBezTo>
                      <a:cubicBezTo>
                        <a:pt x="753577" y="460693"/>
                        <a:pt x="754622" y="452948"/>
                        <a:pt x="758951" y="423754"/>
                      </a:cubicBezTo>
                      <a:cubicBezTo>
                        <a:pt x="762534" y="399178"/>
                        <a:pt x="761936" y="353153"/>
                        <a:pt x="758354" y="330960"/>
                      </a:cubicBezTo>
                      <a:cubicBezTo>
                        <a:pt x="756712" y="321874"/>
                        <a:pt x="755070" y="309661"/>
                        <a:pt x="753130" y="300724"/>
                      </a:cubicBezTo>
                      <a:cubicBezTo>
                        <a:pt x="751189" y="291787"/>
                        <a:pt x="748204" y="280169"/>
                        <a:pt x="745666" y="271381"/>
                      </a:cubicBezTo>
                      <a:cubicBezTo>
                        <a:pt x="743129" y="262743"/>
                        <a:pt x="739248" y="251422"/>
                        <a:pt x="735964" y="243081"/>
                      </a:cubicBezTo>
                      <a:cubicBezTo>
                        <a:pt x="732680" y="234740"/>
                        <a:pt x="727903" y="223867"/>
                        <a:pt x="724172" y="215824"/>
                      </a:cubicBezTo>
                      <a:cubicBezTo>
                        <a:pt x="720888" y="208824"/>
                        <a:pt x="711185" y="189014"/>
                        <a:pt x="694617" y="164884"/>
                      </a:cubicBezTo>
                      <a:cubicBezTo>
                        <a:pt x="681929" y="146415"/>
                        <a:pt x="669241" y="131520"/>
                        <a:pt x="657748" y="119306"/>
                      </a:cubicBezTo>
                      <a:cubicBezTo>
                        <a:pt x="646254" y="107242"/>
                        <a:pt x="632073" y="93688"/>
                        <a:pt x="614459" y="79984"/>
                      </a:cubicBezTo>
                      <a:cubicBezTo>
                        <a:pt x="607593" y="74622"/>
                        <a:pt x="597891" y="67771"/>
                        <a:pt x="590577" y="62855"/>
                      </a:cubicBezTo>
                      <a:cubicBezTo>
                        <a:pt x="583262" y="58089"/>
                        <a:pt x="573112" y="52131"/>
                        <a:pt x="565500" y="47663"/>
                      </a:cubicBezTo>
                      <a:cubicBezTo>
                        <a:pt x="560872" y="44982"/>
                        <a:pt x="543557" y="35002"/>
                        <a:pt x="511912" y="22938"/>
                      </a:cubicBezTo>
                      <a:cubicBezTo>
                        <a:pt x="497732" y="17576"/>
                        <a:pt x="478029" y="12214"/>
                        <a:pt x="463251" y="8639"/>
                      </a:cubicBezTo>
                      <a:cubicBezTo>
                        <a:pt x="450265" y="5511"/>
                        <a:pt x="432502" y="2681"/>
                        <a:pt x="419068" y="1489"/>
                      </a:cubicBezTo>
                      <a:cubicBezTo>
                        <a:pt x="405186" y="298"/>
                        <a:pt x="387572" y="0"/>
                        <a:pt x="372347" y="0"/>
                      </a:cubicBezTo>
                      <a:lnTo>
                        <a:pt x="372347" y="0"/>
                      </a:lnTo>
                      <a:close/>
                    </a:path>
                  </a:pathLst>
                </a:custGeom>
                <a:solidFill>
                  <a:srgbClr val="A1A46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DC98EE53-619B-C7C6-03BD-8CC360812889}"/>
                    </a:ext>
                  </a:extLst>
                </p:cNvPr>
                <p:cNvSpPr/>
                <p:nvPr/>
              </p:nvSpPr>
              <p:spPr>
                <a:xfrm>
                  <a:off x="6953670" y="4910110"/>
                  <a:ext cx="754238" cy="732365"/>
                </a:xfrm>
                <a:custGeom>
                  <a:avLst/>
                  <a:gdLst>
                    <a:gd name="connsiteX0" fmla="*/ 175668 w 754238"/>
                    <a:gd name="connsiteY0" fmla="*/ 43195 h 732365"/>
                    <a:gd name="connsiteX1" fmla="*/ 172234 w 754238"/>
                    <a:gd name="connsiteY1" fmla="*/ 45280 h 732365"/>
                    <a:gd name="connsiteX2" fmla="*/ 179996 w 754238"/>
                    <a:gd name="connsiteY2" fmla="*/ 40365 h 732365"/>
                    <a:gd name="connsiteX3" fmla="*/ 179996 w 754238"/>
                    <a:gd name="connsiteY3" fmla="*/ 40365 h 732365"/>
                    <a:gd name="connsiteX4" fmla="*/ 181788 w 754238"/>
                    <a:gd name="connsiteY4" fmla="*/ 39471 h 732365"/>
                    <a:gd name="connsiteX5" fmla="*/ 193579 w 754238"/>
                    <a:gd name="connsiteY5" fmla="*/ 32917 h 732365"/>
                    <a:gd name="connsiteX6" fmla="*/ 183579 w 754238"/>
                    <a:gd name="connsiteY6" fmla="*/ 38875 h 732365"/>
                    <a:gd name="connsiteX7" fmla="*/ 172533 w 754238"/>
                    <a:gd name="connsiteY7" fmla="*/ 45429 h 732365"/>
                    <a:gd name="connsiteX8" fmla="*/ 179101 w 754238"/>
                    <a:gd name="connsiteY8" fmla="*/ 41407 h 732365"/>
                    <a:gd name="connsiteX9" fmla="*/ 175220 w 754238"/>
                    <a:gd name="connsiteY9" fmla="*/ 43642 h 732365"/>
                    <a:gd name="connsiteX10" fmla="*/ 175817 w 754238"/>
                    <a:gd name="connsiteY10" fmla="*/ 43195 h 732365"/>
                    <a:gd name="connsiteX11" fmla="*/ 163875 w 754238"/>
                    <a:gd name="connsiteY11" fmla="*/ 52281 h 732365"/>
                    <a:gd name="connsiteX12" fmla="*/ 166711 w 754238"/>
                    <a:gd name="connsiteY12" fmla="*/ 50791 h 732365"/>
                    <a:gd name="connsiteX13" fmla="*/ 169697 w 754238"/>
                    <a:gd name="connsiteY13" fmla="*/ 49302 h 732365"/>
                    <a:gd name="connsiteX14" fmla="*/ 169697 w 754238"/>
                    <a:gd name="connsiteY14" fmla="*/ 49748 h 732365"/>
                    <a:gd name="connsiteX15" fmla="*/ 169697 w 754238"/>
                    <a:gd name="connsiteY15" fmla="*/ 49748 h 732365"/>
                    <a:gd name="connsiteX16" fmla="*/ 179250 w 754238"/>
                    <a:gd name="connsiteY16" fmla="*/ 43790 h 732365"/>
                    <a:gd name="connsiteX17" fmla="*/ 181638 w 754238"/>
                    <a:gd name="connsiteY17" fmla="*/ 42152 h 732365"/>
                    <a:gd name="connsiteX18" fmla="*/ 181638 w 754238"/>
                    <a:gd name="connsiteY18" fmla="*/ 42152 h 732365"/>
                    <a:gd name="connsiteX19" fmla="*/ 181190 w 754238"/>
                    <a:gd name="connsiteY19" fmla="*/ 42003 h 732365"/>
                    <a:gd name="connsiteX20" fmla="*/ 186116 w 754238"/>
                    <a:gd name="connsiteY20" fmla="*/ 38726 h 732365"/>
                    <a:gd name="connsiteX21" fmla="*/ 188654 w 754238"/>
                    <a:gd name="connsiteY21" fmla="*/ 36939 h 732365"/>
                    <a:gd name="connsiteX22" fmla="*/ 178504 w 754238"/>
                    <a:gd name="connsiteY22" fmla="*/ 43046 h 732365"/>
                    <a:gd name="connsiteX23" fmla="*/ 174175 w 754238"/>
                    <a:gd name="connsiteY23" fmla="*/ 45578 h 732365"/>
                    <a:gd name="connsiteX24" fmla="*/ 176563 w 754238"/>
                    <a:gd name="connsiteY24" fmla="*/ 43642 h 732365"/>
                    <a:gd name="connsiteX25" fmla="*/ 181788 w 754238"/>
                    <a:gd name="connsiteY25" fmla="*/ 39918 h 732365"/>
                    <a:gd name="connsiteX26" fmla="*/ 167756 w 754238"/>
                    <a:gd name="connsiteY26" fmla="*/ 48557 h 732365"/>
                    <a:gd name="connsiteX27" fmla="*/ 170145 w 754238"/>
                    <a:gd name="connsiteY27" fmla="*/ 47514 h 732365"/>
                    <a:gd name="connsiteX28" fmla="*/ 163726 w 754238"/>
                    <a:gd name="connsiteY28" fmla="*/ 52131 h 732365"/>
                    <a:gd name="connsiteX29" fmla="*/ 181937 w 754238"/>
                    <a:gd name="connsiteY29" fmla="*/ 48259 h 732365"/>
                    <a:gd name="connsiteX30" fmla="*/ 183877 w 754238"/>
                    <a:gd name="connsiteY30" fmla="*/ 46770 h 732365"/>
                    <a:gd name="connsiteX31" fmla="*/ 187609 w 754238"/>
                    <a:gd name="connsiteY31" fmla="*/ 43195 h 732365"/>
                    <a:gd name="connsiteX32" fmla="*/ 181041 w 754238"/>
                    <a:gd name="connsiteY32" fmla="*/ 47067 h 732365"/>
                    <a:gd name="connsiteX33" fmla="*/ 178653 w 754238"/>
                    <a:gd name="connsiteY33" fmla="*/ 49004 h 732365"/>
                    <a:gd name="connsiteX34" fmla="*/ 178802 w 754238"/>
                    <a:gd name="connsiteY34" fmla="*/ 49004 h 732365"/>
                    <a:gd name="connsiteX35" fmla="*/ 179399 w 754238"/>
                    <a:gd name="connsiteY35" fmla="*/ 49004 h 732365"/>
                    <a:gd name="connsiteX36" fmla="*/ 179399 w 754238"/>
                    <a:gd name="connsiteY36" fmla="*/ 49748 h 732365"/>
                    <a:gd name="connsiteX37" fmla="*/ 181788 w 754238"/>
                    <a:gd name="connsiteY37" fmla="*/ 48259 h 732365"/>
                    <a:gd name="connsiteX38" fmla="*/ 190147 w 754238"/>
                    <a:gd name="connsiteY38" fmla="*/ 37684 h 732365"/>
                    <a:gd name="connsiteX39" fmla="*/ 177011 w 754238"/>
                    <a:gd name="connsiteY39" fmla="*/ 46620 h 732365"/>
                    <a:gd name="connsiteX40" fmla="*/ 178354 w 754238"/>
                    <a:gd name="connsiteY40" fmla="*/ 46620 h 732365"/>
                    <a:gd name="connsiteX41" fmla="*/ 178354 w 754238"/>
                    <a:gd name="connsiteY41" fmla="*/ 46620 h 732365"/>
                    <a:gd name="connsiteX42" fmla="*/ 177011 w 754238"/>
                    <a:gd name="connsiteY42" fmla="*/ 47961 h 732365"/>
                    <a:gd name="connsiteX43" fmla="*/ 178802 w 754238"/>
                    <a:gd name="connsiteY43" fmla="*/ 47663 h 732365"/>
                    <a:gd name="connsiteX44" fmla="*/ 188504 w 754238"/>
                    <a:gd name="connsiteY44" fmla="*/ 41407 h 732365"/>
                    <a:gd name="connsiteX45" fmla="*/ 192386 w 754238"/>
                    <a:gd name="connsiteY45" fmla="*/ 38726 h 732365"/>
                    <a:gd name="connsiteX46" fmla="*/ 191938 w 754238"/>
                    <a:gd name="connsiteY46" fmla="*/ 38726 h 732365"/>
                    <a:gd name="connsiteX47" fmla="*/ 191938 w 754238"/>
                    <a:gd name="connsiteY47" fmla="*/ 38726 h 732365"/>
                    <a:gd name="connsiteX48" fmla="*/ 192535 w 754238"/>
                    <a:gd name="connsiteY48" fmla="*/ 37982 h 732365"/>
                    <a:gd name="connsiteX49" fmla="*/ 188504 w 754238"/>
                    <a:gd name="connsiteY49" fmla="*/ 40216 h 732365"/>
                    <a:gd name="connsiteX50" fmla="*/ 182384 w 754238"/>
                    <a:gd name="connsiteY50" fmla="*/ 43344 h 732365"/>
                    <a:gd name="connsiteX51" fmla="*/ 186265 w 754238"/>
                    <a:gd name="connsiteY51" fmla="*/ 40663 h 732365"/>
                    <a:gd name="connsiteX52" fmla="*/ 189848 w 754238"/>
                    <a:gd name="connsiteY52" fmla="*/ 37982 h 732365"/>
                    <a:gd name="connsiteX53" fmla="*/ 193132 w 754238"/>
                    <a:gd name="connsiteY53" fmla="*/ 33960 h 732365"/>
                    <a:gd name="connsiteX54" fmla="*/ 193132 w 754238"/>
                    <a:gd name="connsiteY54" fmla="*/ 33960 h 732365"/>
                    <a:gd name="connsiteX55" fmla="*/ 193132 w 754238"/>
                    <a:gd name="connsiteY55" fmla="*/ 33960 h 732365"/>
                    <a:gd name="connsiteX56" fmla="*/ 192087 w 754238"/>
                    <a:gd name="connsiteY56" fmla="*/ 34556 h 732365"/>
                    <a:gd name="connsiteX57" fmla="*/ 190445 w 754238"/>
                    <a:gd name="connsiteY57" fmla="*/ 35599 h 732365"/>
                    <a:gd name="connsiteX58" fmla="*/ 201192 w 754238"/>
                    <a:gd name="connsiteY58" fmla="*/ 30087 h 732365"/>
                    <a:gd name="connsiteX59" fmla="*/ 207312 w 754238"/>
                    <a:gd name="connsiteY59" fmla="*/ 26364 h 732365"/>
                    <a:gd name="connsiteX60" fmla="*/ 204924 w 754238"/>
                    <a:gd name="connsiteY60" fmla="*/ 27555 h 732365"/>
                    <a:gd name="connsiteX61" fmla="*/ 202387 w 754238"/>
                    <a:gd name="connsiteY61" fmla="*/ 28598 h 732365"/>
                    <a:gd name="connsiteX62" fmla="*/ 203730 w 754238"/>
                    <a:gd name="connsiteY62" fmla="*/ 27853 h 732365"/>
                    <a:gd name="connsiteX63" fmla="*/ 192983 w 754238"/>
                    <a:gd name="connsiteY63" fmla="*/ 33811 h 732365"/>
                    <a:gd name="connsiteX64" fmla="*/ 202387 w 754238"/>
                    <a:gd name="connsiteY64" fmla="*/ 31130 h 732365"/>
                    <a:gd name="connsiteX65" fmla="*/ 202387 w 754238"/>
                    <a:gd name="connsiteY65" fmla="*/ 31130 h 732365"/>
                    <a:gd name="connsiteX66" fmla="*/ 198356 w 754238"/>
                    <a:gd name="connsiteY66" fmla="*/ 34556 h 732365"/>
                    <a:gd name="connsiteX67" fmla="*/ 198356 w 754238"/>
                    <a:gd name="connsiteY67" fmla="*/ 34556 h 732365"/>
                    <a:gd name="connsiteX68" fmla="*/ 205073 w 754238"/>
                    <a:gd name="connsiteY68" fmla="*/ 30832 h 732365"/>
                    <a:gd name="connsiteX69" fmla="*/ 208506 w 754238"/>
                    <a:gd name="connsiteY69" fmla="*/ 28896 h 732365"/>
                    <a:gd name="connsiteX70" fmla="*/ 210148 w 754238"/>
                    <a:gd name="connsiteY70" fmla="*/ 26960 h 732365"/>
                    <a:gd name="connsiteX71" fmla="*/ 213134 w 754238"/>
                    <a:gd name="connsiteY71" fmla="*/ 25172 h 732365"/>
                    <a:gd name="connsiteX72" fmla="*/ 214626 w 754238"/>
                    <a:gd name="connsiteY72" fmla="*/ 24130 h 732365"/>
                    <a:gd name="connsiteX73" fmla="*/ 199849 w 754238"/>
                    <a:gd name="connsiteY73" fmla="*/ 32024 h 732365"/>
                    <a:gd name="connsiteX74" fmla="*/ 202387 w 754238"/>
                    <a:gd name="connsiteY74" fmla="*/ 30981 h 732365"/>
                    <a:gd name="connsiteX75" fmla="*/ 189699 w 754238"/>
                    <a:gd name="connsiteY75" fmla="*/ 50493 h 732365"/>
                    <a:gd name="connsiteX76" fmla="*/ 191341 w 754238"/>
                    <a:gd name="connsiteY76" fmla="*/ 50791 h 732365"/>
                    <a:gd name="connsiteX77" fmla="*/ 198953 w 754238"/>
                    <a:gd name="connsiteY77" fmla="*/ 46323 h 732365"/>
                    <a:gd name="connsiteX78" fmla="*/ 200744 w 754238"/>
                    <a:gd name="connsiteY78" fmla="*/ 44982 h 732365"/>
                    <a:gd name="connsiteX79" fmla="*/ 194624 w 754238"/>
                    <a:gd name="connsiteY79" fmla="*/ 45280 h 732365"/>
                    <a:gd name="connsiteX80" fmla="*/ 192087 w 754238"/>
                    <a:gd name="connsiteY80" fmla="*/ 46323 h 732365"/>
                    <a:gd name="connsiteX81" fmla="*/ 194177 w 754238"/>
                    <a:gd name="connsiteY81" fmla="*/ 44088 h 732365"/>
                    <a:gd name="connsiteX82" fmla="*/ 192236 w 754238"/>
                    <a:gd name="connsiteY82" fmla="*/ 44088 h 732365"/>
                    <a:gd name="connsiteX83" fmla="*/ 194774 w 754238"/>
                    <a:gd name="connsiteY83" fmla="*/ 41705 h 732365"/>
                    <a:gd name="connsiteX84" fmla="*/ 198506 w 754238"/>
                    <a:gd name="connsiteY84" fmla="*/ 38577 h 732365"/>
                    <a:gd name="connsiteX85" fmla="*/ 196267 w 754238"/>
                    <a:gd name="connsiteY85" fmla="*/ 39173 h 732365"/>
                    <a:gd name="connsiteX86" fmla="*/ 198058 w 754238"/>
                    <a:gd name="connsiteY86" fmla="*/ 37833 h 732365"/>
                    <a:gd name="connsiteX87" fmla="*/ 197610 w 754238"/>
                    <a:gd name="connsiteY87" fmla="*/ 37386 h 732365"/>
                    <a:gd name="connsiteX88" fmla="*/ 200147 w 754238"/>
                    <a:gd name="connsiteY88" fmla="*/ 35747 h 732365"/>
                    <a:gd name="connsiteX89" fmla="*/ 210298 w 754238"/>
                    <a:gd name="connsiteY89" fmla="*/ 28002 h 732365"/>
                    <a:gd name="connsiteX90" fmla="*/ 199103 w 754238"/>
                    <a:gd name="connsiteY90" fmla="*/ 34705 h 732365"/>
                    <a:gd name="connsiteX91" fmla="*/ 200446 w 754238"/>
                    <a:gd name="connsiteY91" fmla="*/ 34705 h 732365"/>
                    <a:gd name="connsiteX92" fmla="*/ 197013 w 754238"/>
                    <a:gd name="connsiteY92" fmla="*/ 36790 h 732365"/>
                    <a:gd name="connsiteX93" fmla="*/ 190594 w 754238"/>
                    <a:gd name="connsiteY93" fmla="*/ 41705 h 732365"/>
                    <a:gd name="connsiteX94" fmla="*/ 192087 w 754238"/>
                    <a:gd name="connsiteY94" fmla="*/ 41407 h 732365"/>
                    <a:gd name="connsiteX95" fmla="*/ 192236 w 754238"/>
                    <a:gd name="connsiteY95" fmla="*/ 41407 h 732365"/>
                    <a:gd name="connsiteX96" fmla="*/ 187758 w 754238"/>
                    <a:gd name="connsiteY96" fmla="*/ 44982 h 732365"/>
                    <a:gd name="connsiteX97" fmla="*/ 182384 w 754238"/>
                    <a:gd name="connsiteY97" fmla="*/ 49302 h 732365"/>
                    <a:gd name="connsiteX98" fmla="*/ 185818 w 754238"/>
                    <a:gd name="connsiteY98" fmla="*/ 48408 h 732365"/>
                    <a:gd name="connsiteX99" fmla="*/ 184027 w 754238"/>
                    <a:gd name="connsiteY99" fmla="*/ 50046 h 732365"/>
                    <a:gd name="connsiteX100" fmla="*/ 188355 w 754238"/>
                    <a:gd name="connsiteY100" fmla="*/ 50195 h 732365"/>
                    <a:gd name="connsiteX101" fmla="*/ 189699 w 754238"/>
                    <a:gd name="connsiteY101" fmla="*/ 50195 h 732365"/>
                    <a:gd name="connsiteX102" fmla="*/ 216567 w 754238"/>
                    <a:gd name="connsiteY102" fmla="*/ 26364 h 732365"/>
                    <a:gd name="connsiteX103" fmla="*/ 214477 w 754238"/>
                    <a:gd name="connsiteY103" fmla="*/ 27853 h 732365"/>
                    <a:gd name="connsiteX104" fmla="*/ 206865 w 754238"/>
                    <a:gd name="connsiteY104" fmla="*/ 32619 h 732365"/>
                    <a:gd name="connsiteX105" fmla="*/ 217462 w 754238"/>
                    <a:gd name="connsiteY105" fmla="*/ 28449 h 732365"/>
                    <a:gd name="connsiteX106" fmla="*/ 235972 w 754238"/>
                    <a:gd name="connsiteY106" fmla="*/ 16831 h 732365"/>
                    <a:gd name="connsiteX107" fmla="*/ 216716 w 754238"/>
                    <a:gd name="connsiteY107" fmla="*/ 26215 h 732365"/>
                    <a:gd name="connsiteX108" fmla="*/ 216716 w 754238"/>
                    <a:gd name="connsiteY108" fmla="*/ 26215 h 732365"/>
                    <a:gd name="connsiteX109" fmla="*/ 233434 w 754238"/>
                    <a:gd name="connsiteY109" fmla="*/ 20704 h 732365"/>
                    <a:gd name="connsiteX110" fmla="*/ 234031 w 754238"/>
                    <a:gd name="connsiteY110" fmla="*/ 20704 h 732365"/>
                    <a:gd name="connsiteX111" fmla="*/ 232091 w 754238"/>
                    <a:gd name="connsiteY111" fmla="*/ 21895 h 732365"/>
                    <a:gd name="connsiteX112" fmla="*/ 225672 w 754238"/>
                    <a:gd name="connsiteY112" fmla="*/ 23980 h 732365"/>
                    <a:gd name="connsiteX113" fmla="*/ 216567 w 754238"/>
                    <a:gd name="connsiteY113" fmla="*/ 29789 h 732365"/>
                    <a:gd name="connsiteX114" fmla="*/ 196863 w 754238"/>
                    <a:gd name="connsiteY114" fmla="*/ 40663 h 732365"/>
                    <a:gd name="connsiteX115" fmla="*/ 196863 w 754238"/>
                    <a:gd name="connsiteY115" fmla="*/ 41110 h 732365"/>
                    <a:gd name="connsiteX116" fmla="*/ 202237 w 754238"/>
                    <a:gd name="connsiteY116" fmla="*/ 39918 h 732365"/>
                    <a:gd name="connsiteX117" fmla="*/ 200446 w 754238"/>
                    <a:gd name="connsiteY117" fmla="*/ 41556 h 732365"/>
                    <a:gd name="connsiteX118" fmla="*/ 205521 w 754238"/>
                    <a:gd name="connsiteY118" fmla="*/ 39769 h 732365"/>
                    <a:gd name="connsiteX119" fmla="*/ 204028 w 754238"/>
                    <a:gd name="connsiteY119" fmla="*/ 41258 h 732365"/>
                    <a:gd name="connsiteX120" fmla="*/ 204028 w 754238"/>
                    <a:gd name="connsiteY120" fmla="*/ 41556 h 732365"/>
                    <a:gd name="connsiteX121" fmla="*/ 213731 w 754238"/>
                    <a:gd name="connsiteY121" fmla="*/ 35896 h 732365"/>
                    <a:gd name="connsiteX122" fmla="*/ 224478 w 754238"/>
                    <a:gd name="connsiteY122" fmla="*/ 31279 h 732365"/>
                    <a:gd name="connsiteX123" fmla="*/ 232688 w 754238"/>
                    <a:gd name="connsiteY123" fmla="*/ 26364 h 732365"/>
                    <a:gd name="connsiteX124" fmla="*/ 244032 w 754238"/>
                    <a:gd name="connsiteY124" fmla="*/ 22044 h 732365"/>
                    <a:gd name="connsiteX125" fmla="*/ 248361 w 754238"/>
                    <a:gd name="connsiteY125" fmla="*/ 20257 h 732365"/>
                    <a:gd name="connsiteX126" fmla="*/ 259407 w 754238"/>
                    <a:gd name="connsiteY126" fmla="*/ 15491 h 732365"/>
                    <a:gd name="connsiteX127" fmla="*/ 265975 w 754238"/>
                    <a:gd name="connsiteY127" fmla="*/ 14150 h 732365"/>
                    <a:gd name="connsiteX128" fmla="*/ 267766 w 754238"/>
                    <a:gd name="connsiteY128" fmla="*/ 13405 h 732365"/>
                    <a:gd name="connsiteX129" fmla="*/ 271647 w 754238"/>
                    <a:gd name="connsiteY129" fmla="*/ 11022 h 732365"/>
                    <a:gd name="connsiteX130" fmla="*/ 271348 w 754238"/>
                    <a:gd name="connsiteY130" fmla="*/ 10575 h 732365"/>
                    <a:gd name="connsiteX131" fmla="*/ 266721 w 754238"/>
                    <a:gd name="connsiteY131" fmla="*/ 9831 h 732365"/>
                    <a:gd name="connsiteX132" fmla="*/ 233285 w 754238"/>
                    <a:gd name="connsiteY132" fmla="*/ 20853 h 732365"/>
                    <a:gd name="connsiteX133" fmla="*/ 378821 w 754238"/>
                    <a:gd name="connsiteY133" fmla="*/ 22789 h 732365"/>
                    <a:gd name="connsiteX134" fmla="*/ 379120 w 754238"/>
                    <a:gd name="connsiteY134" fmla="*/ 24428 h 732365"/>
                    <a:gd name="connsiteX135" fmla="*/ 381209 w 754238"/>
                    <a:gd name="connsiteY135" fmla="*/ 29789 h 732365"/>
                    <a:gd name="connsiteX136" fmla="*/ 386285 w 754238"/>
                    <a:gd name="connsiteY136" fmla="*/ 35003 h 732365"/>
                    <a:gd name="connsiteX137" fmla="*/ 387479 w 754238"/>
                    <a:gd name="connsiteY137" fmla="*/ 30981 h 732365"/>
                    <a:gd name="connsiteX138" fmla="*/ 387628 w 754238"/>
                    <a:gd name="connsiteY138" fmla="*/ 22789 h 732365"/>
                    <a:gd name="connsiteX139" fmla="*/ 390016 w 754238"/>
                    <a:gd name="connsiteY139" fmla="*/ 25023 h 732365"/>
                    <a:gd name="connsiteX140" fmla="*/ 391957 w 754238"/>
                    <a:gd name="connsiteY140" fmla="*/ 28151 h 732365"/>
                    <a:gd name="connsiteX141" fmla="*/ 396286 w 754238"/>
                    <a:gd name="connsiteY141" fmla="*/ 26513 h 732365"/>
                    <a:gd name="connsiteX142" fmla="*/ 388822 w 754238"/>
                    <a:gd name="connsiteY142" fmla="*/ 18172 h 732365"/>
                    <a:gd name="connsiteX143" fmla="*/ 386434 w 754238"/>
                    <a:gd name="connsiteY143" fmla="*/ 14895 h 732365"/>
                    <a:gd name="connsiteX144" fmla="*/ 387031 w 754238"/>
                    <a:gd name="connsiteY144" fmla="*/ 14150 h 732365"/>
                    <a:gd name="connsiteX145" fmla="*/ 389420 w 754238"/>
                    <a:gd name="connsiteY145" fmla="*/ 16086 h 732365"/>
                    <a:gd name="connsiteX146" fmla="*/ 391658 w 754238"/>
                    <a:gd name="connsiteY146" fmla="*/ 11022 h 732365"/>
                    <a:gd name="connsiteX147" fmla="*/ 383448 w 754238"/>
                    <a:gd name="connsiteY147" fmla="*/ 7596 h 732365"/>
                    <a:gd name="connsiteX148" fmla="*/ 380165 w 754238"/>
                    <a:gd name="connsiteY148" fmla="*/ 10426 h 732365"/>
                    <a:gd name="connsiteX149" fmla="*/ 376134 w 754238"/>
                    <a:gd name="connsiteY149" fmla="*/ 9831 h 732365"/>
                    <a:gd name="connsiteX150" fmla="*/ 374194 w 754238"/>
                    <a:gd name="connsiteY150" fmla="*/ 9086 h 732365"/>
                    <a:gd name="connsiteX151" fmla="*/ 373298 w 754238"/>
                    <a:gd name="connsiteY151" fmla="*/ 17725 h 732365"/>
                    <a:gd name="connsiteX152" fmla="*/ 378821 w 754238"/>
                    <a:gd name="connsiteY152" fmla="*/ 22789 h 732365"/>
                    <a:gd name="connsiteX153" fmla="*/ 499281 w 754238"/>
                    <a:gd name="connsiteY153" fmla="*/ 54366 h 732365"/>
                    <a:gd name="connsiteX154" fmla="*/ 494504 w 754238"/>
                    <a:gd name="connsiteY154" fmla="*/ 51685 h 732365"/>
                    <a:gd name="connsiteX155" fmla="*/ 485697 w 754238"/>
                    <a:gd name="connsiteY155" fmla="*/ 43642 h 732365"/>
                    <a:gd name="connsiteX156" fmla="*/ 484652 w 754238"/>
                    <a:gd name="connsiteY156" fmla="*/ 38875 h 732365"/>
                    <a:gd name="connsiteX157" fmla="*/ 483608 w 754238"/>
                    <a:gd name="connsiteY157" fmla="*/ 37088 h 732365"/>
                    <a:gd name="connsiteX158" fmla="*/ 483309 w 754238"/>
                    <a:gd name="connsiteY158" fmla="*/ 35896 h 732365"/>
                    <a:gd name="connsiteX159" fmla="*/ 488085 w 754238"/>
                    <a:gd name="connsiteY159" fmla="*/ 28300 h 732365"/>
                    <a:gd name="connsiteX160" fmla="*/ 489130 w 754238"/>
                    <a:gd name="connsiteY160" fmla="*/ 27257 h 732365"/>
                    <a:gd name="connsiteX161" fmla="*/ 486742 w 754238"/>
                    <a:gd name="connsiteY161" fmla="*/ 24725 h 732365"/>
                    <a:gd name="connsiteX162" fmla="*/ 480771 w 754238"/>
                    <a:gd name="connsiteY162" fmla="*/ 21895 h 732365"/>
                    <a:gd name="connsiteX163" fmla="*/ 480174 w 754238"/>
                    <a:gd name="connsiteY163" fmla="*/ 22342 h 732365"/>
                    <a:gd name="connsiteX164" fmla="*/ 482115 w 754238"/>
                    <a:gd name="connsiteY164" fmla="*/ 24576 h 732365"/>
                    <a:gd name="connsiteX165" fmla="*/ 481816 w 754238"/>
                    <a:gd name="connsiteY165" fmla="*/ 24874 h 732365"/>
                    <a:gd name="connsiteX166" fmla="*/ 474502 w 754238"/>
                    <a:gd name="connsiteY166" fmla="*/ 30832 h 732365"/>
                    <a:gd name="connsiteX167" fmla="*/ 474502 w 754238"/>
                    <a:gd name="connsiteY167" fmla="*/ 31577 h 732365"/>
                    <a:gd name="connsiteX168" fmla="*/ 478234 w 754238"/>
                    <a:gd name="connsiteY168" fmla="*/ 39620 h 732365"/>
                    <a:gd name="connsiteX169" fmla="*/ 479129 w 754238"/>
                    <a:gd name="connsiteY169" fmla="*/ 42450 h 732365"/>
                    <a:gd name="connsiteX170" fmla="*/ 478234 w 754238"/>
                    <a:gd name="connsiteY170" fmla="*/ 44684 h 732365"/>
                    <a:gd name="connsiteX171" fmla="*/ 478681 w 754238"/>
                    <a:gd name="connsiteY171" fmla="*/ 46620 h 732365"/>
                    <a:gd name="connsiteX172" fmla="*/ 488384 w 754238"/>
                    <a:gd name="connsiteY172" fmla="*/ 52429 h 732365"/>
                    <a:gd name="connsiteX173" fmla="*/ 499281 w 754238"/>
                    <a:gd name="connsiteY173" fmla="*/ 54217 h 732365"/>
                    <a:gd name="connsiteX174" fmla="*/ 427632 w 754238"/>
                    <a:gd name="connsiteY174" fmla="*/ 10426 h 732365"/>
                    <a:gd name="connsiteX175" fmla="*/ 427632 w 754238"/>
                    <a:gd name="connsiteY175" fmla="*/ 10426 h 732365"/>
                    <a:gd name="connsiteX176" fmla="*/ 427781 w 754238"/>
                    <a:gd name="connsiteY176" fmla="*/ 8490 h 732365"/>
                    <a:gd name="connsiteX177" fmla="*/ 429274 w 754238"/>
                    <a:gd name="connsiteY177" fmla="*/ 9235 h 732365"/>
                    <a:gd name="connsiteX178" fmla="*/ 434498 w 754238"/>
                    <a:gd name="connsiteY178" fmla="*/ 12214 h 732365"/>
                    <a:gd name="connsiteX179" fmla="*/ 434797 w 754238"/>
                    <a:gd name="connsiteY179" fmla="*/ 11916 h 732365"/>
                    <a:gd name="connsiteX180" fmla="*/ 436140 w 754238"/>
                    <a:gd name="connsiteY180" fmla="*/ 9831 h 732365"/>
                    <a:gd name="connsiteX181" fmla="*/ 435095 w 754238"/>
                    <a:gd name="connsiteY181" fmla="*/ 8639 h 732365"/>
                    <a:gd name="connsiteX182" fmla="*/ 428826 w 754238"/>
                    <a:gd name="connsiteY182" fmla="*/ 5064 h 732365"/>
                    <a:gd name="connsiteX183" fmla="*/ 428826 w 754238"/>
                    <a:gd name="connsiteY183" fmla="*/ 5064 h 732365"/>
                    <a:gd name="connsiteX184" fmla="*/ 430319 w 754238"/>
                    <a:gd name="connsiteY184" fmla="*/ 7745 h 732365"/>
                    <a:gd name="connsiteX185" fmla="*/ 428378 w 754238"/>
                    <a:gd name="connsiteY185" fmla="*/ 7298 h 732365"/>
                    <a:gd name="connsiteX186" fmla="*/ 422408 w 754238"/>
                    <a:gd name="connsiteY186" fmla="*/ 6405 h 732365"/>
                    <a:gd name="connsiteX187" fmla="*/ 420765 w 754238"/>
                    <a:gd name="connsiteY187" fmla="*/ 8937 h 732365"/>
                    <a:gd name="connsiteX188" fmla="*/ 427632 w 754238"/>
                    <a:gd name="connsiteY188" fmla="*/ 10575 h 732365"/>
                    <a:gd name="connsiteX189" fmla="*/ 438678 w 754238"/>
                    <a:gd name="connsiteY189" fmla="*/ 12214 h 732365"/>
                    <a:gd name="connsiteX190" fmla="*/ 439872 w 754238"/>
                    <a:gd name="connsiteY190" fmla="*/ 13405 h 732365"/>
                    <a:gd name="connsiteX191" fmla="*/ 440618 w 754238"/>
                    <a:gd name="connsiteY191" fmla="*/ 13703 h 732365"/>
                    <a:gd name="connsiteX192" fmla="*/ 441962 w 754238"/>
                    <a:gd name="connsiteY192" fmla="*/ 13852 h 732365"/>
                    <a:gd name="connsiteX193" fmla="*/ 441514 w 754238"/>
                    <a:gd name="connsiteY193" fmla="*/ 13107 h 732365"/>
                    <a:gd name="connsiteX194" fmla="*/ 439573 w 754238"/>
                    <a:gd name="connsiteY194" fmla="*/ 12065 h 732365"/>
                    <a:gd name="connsiteX195" fmla="*/ 438827 w 754238"/>
                    <a:gd name="connsiteY195" fmla="*/ 12363 h 732365"/>
                    <a:gd name="connsiteX196" fmla="*/ 441066 w 754238"/>
                    <a:gd name="connsiteY196" fmla="*/ 10277 h 732365"/>
                    <a:gd name="connsiteX197" fmla="*/ 438379 w 754238"/>
                    <a:gd name="connsiteY197" fmla="*/ 9235 h 732365"/>
                    <a:gd name="connsiteX198" fmla="*/ 438081 w 754238"/>
                    <a:gd name="connsiteY198" fmla="*/ 9235 h 732365"/>
                    <a:gd name="connsiteX199" fmla="*/ 442260 w 754238"/>
                    <a:gd name="connsiteY199" fmla="*/ 11767 h 732365"/>
                    <a:gd name="connsiteX200" fmla="*/ 441066 w 754238"/>
                    <a:gd name="connsiteY200" fmla="*/ 10277 h 732365"/>
                    <a:gd name="connsiteX201" fmla="*/ 437484 w 754238"/>
                    <a:gd name="connsiteY201" fmla="*/ 2681 h 732365"/>
                    <a:gd name="connsiteX202" fmla="*/ 437782 w 754238"/>
                    <a:gd name="connsiteY202" fmla="*/ 2830 h 732365"/>
                    <a:gd name="connsiteX203" fmla="*/ 440917 w 754238"/>
                    <a:gd name="connsiteY203" fmla="*/ 4468 h 732365"/>
                    <a:gd name="connsiteX204" fmla="*/ 443454 w 754238"/>
                    <a:gd name="connsiteY204" fmla="*/ 6405 h 732365"/>
                    <a:gd name="connsiteX205" fmla="*/ 446887 w 754238"/>
                    <a:gd name="connsiteY205" fmla="*/ 8490 h 732365"/>
                    <a:gd name="connsiteX206" fmla="*/ 450768 w 754238"/>
                    <a:gd name="connsiteY206" fmla="*/ 9086 h 732365"/>
                    <a:gd name="connsiteX207" fmla="*/ 450768 w 754238"/>
                    <a:gd name="connsiteY207" fmla="*/ 8341 h 732365"/>
                    <a:gd name="connsiteX208" fmla="*/ 437782 w 754238"/>
                    <a:gd name="connsiteY208" fmla="*/ 2383 h 732365"/>
                    <a:gd name="connsiteX209" fmla="*/ 437782 w 754238"/>
                    <a:gd name="connsiteY209" fmla="*/ 2383 h 732365"/>
                    <a:gd name="connsiteX210" fmla="*/ 447186 w 754238"/>
                    <a:gd name="connsiteY210" fmla="*/ 5064 h 732365"/>
                    <a:gd name="connsiteX211" fmla="*/ 447335 w 754238"/>
                    <a:gd name="connsiteY211" fmla="*/ 4766 h 732365"/>
                    <a:gd name="connsiteX212" fmla="*/ 447335 w 754238"/>
                    <a:gd name="connsiteY212" fmla="*/ 4766 h 732365"/>
                    <a:gd name="connsiteX213" fmla="*/ 435842 w 754238"/>
                    <a:gd name="connsiteY213" fmla="*/ 0 h 732365"/>
                    <a:gd name="connsiteX214" fmla="*/ 435692 w 754238"/>
                    <a:gd name="connsiteY214" fmla="*/ 0 h 732365"/>
                    <a:gd name="connsiteX215" fmla="*/ 447186 w 754238"/>
                    <a:gd name="connsiteY215" fmla="*/ 5511 h 732365"/>
                    <a:gd name="connsiteX216" fmla="*/ 447186 w 754238"/>
                    <a:gd name="connsiteY216" fmla="*/ 4915 h 732365"/>
                    <a:gd name="connsiteX217" fmla="*/ 454948 w 754238"/>
                    <a:gd name="connsiteY217" fmla="*/ 13107 h 732365"/>
                    <a:gd name="connsiteX218" fmla="*/ 453754 w 754238"/>
                    <a:gd name="connsiteY218" fmla="*/ 12065 h 732365"/>
                    <a:gd name="connsiteX219" fmla="*/ 452411 w 754238"/>
                    <a:gd name="connsiteY219" fmla="*/ 11320 h 732365"/>
                    <a:gd name="connsiteX220" fmla="*/ 451216 w 754238"/>
                    <a:gd name="connsiteY220" fmla="*/ 11469 h 732365"/>
                    <a:gd name="connsiteX221" fmla="*/ 454948 w 754238"/>
                    <a:gd name="connsiteY221" fmla="*/ 13107 h 732365"/>
                    <a:gd name="connsiteX222" fmla="*/ 447335 w 754238"/>
                    <a:gd name="connsiteY222" fmla="*/ 9384 h 732365"/>
                    <a:gd name="connsiteX223" fmla="*/ 442857 w 754238"/>
                    <a:gd name="connsiteY223" fmla="*/ 7596 h 732365"/>
                    <a:gd name="connsiteX224" fmla="*/ 442409 w 754238"/>
                    <a:gd name="connsiteY224" fmla="*/ 7596 h 732365"/>
                    <a:gd name="connsiteX225" fmla="*/ 447037 w 754238"/>
                    <a:gd name="connsiteY225" fmla="*/ 10426 h 732365"/>
                    <a:gd name="connsiteX226" fmla="*/ 447932 w 754238"/>
                    <a:gd name="connsiteY226" fmla="*/ 10724 h 732365"/>
                    <a:gd name="connsiteX227" fmla="*/ 448380 w 754238"/>
                    <a:gd name="connsiteY227" fmla="*/ 10129 h 732365"/>
                    <a:gd name="connsiteX228" fmla="*/ 448530 w 754238"/>
                    <a:gd name="connsiteY228" fmla="*/ 10129 h 732365"/>
                    <a:gd name="connsiteX229" fmla="*/ 447783 w 754238"/>
                    <a:gd name="connsiteY229" fmla="*/ 9384 h 732365"/>
                    <a:gd name="connsiteX230" fmla="*/ 447783 w 754238"/>
                    <a:gd name="connsiteY230" fmla="*/ 9384 h 732365"/>
                    <a:gd name="connsiteX231" fmla="*/ 447485 w 754238"/>
                    <a:gd name="connsiteY231" fmla="*/ 9384 h 732365"/>
                    <a:gd name="connsiteX232" fmla="*/ 431662 w 754238"/>
                    <a:gd name="connsiteY232" fmla="*/ 4022 h 732365"/>
                    <a:gd name="connsiteX233" fmla="*/ 434200 w 754238"/>
                    <a:gd name="connsiteY233" fmla="*/ 5958 h 732365"/>
                    <a:gd name="connsiteX234" fmla="*/ 438379 w 754238"/>
                    <a:gd name="connsiteY234" fmla="*/ 7298 h 732365"/>
                    <a:gd name="connsiteX235" fmla="*/ 443902 w 754238"/>
                    <a:gd name="connsiteY235" fmla="*/ 10277 h 732365"/>
                    <a:gd name="connsiteX236" fmla="*/ 447335 w 754238"/>
                    <a:gd name="connsiteY236" fmla="*/ 11618 h 732365"/>
                    <a:gd name="connsiteX237" fmla="*/ 441812 w 754238"/>
                    <a:gd name="connsiteY237" fmla="*/ 8490 h 732365"/>
                    <a:gd name="connsiteX238" fmla="*/ 439573 w 754238"/>
                    <a:gd name="connsiteY238" fmla="*/ 7150 h 732365"/>
                    <a:gd name="connsiteX239" fmla="*/ 439424 w 754238"/>
                    <a:gd name="connsiteY239" fmla="*/ 6405 h 732365"/>
                    <a:gd name="connsiteX240" fmla="*/ 439126 w 754238"/>
                    <a:gd name="connsiteY240" fmla="*/ 6405 h 732365"/>
                    <a:gd name="connsiteX241" fmla="*/ 435692 w 754238"/>
                    <a:gd name="connsiteY241" fmla="*/ 4320 h 732365"/>
                    <a:gd name="connsiteX242" fmla="*/ 435095 w 754238"/>
                    <a:gd name="connsiteY242" fmla="*/ 3426 h 732365"/>
                    <a:gd name="connsiteX243" fmla="*/ 433603 w 754238"/>
                    <a:gd name="connsiteY243" fmla="*/ 2085 h 732365"/>
                    <a:gd name="connsiteX244" fmla="*/ 430169 w 754238"/>
                    <a:gd name="connsiteY244" fmla="*/ 745 h 732365"/>
                    <a:gd name="connsiteX245" fmla="*/ 430020 w 754238"/>
                    <a:gd name="connsiteY245" fmla="*/ 745 h 732365"/>
                    <a:gd name="connsiteX246" fmla="*/ 431662 w 754238"/>
                    <a:gd name="connsiteY246" fmla="*/ 3873 h 732365"/>
                    <a:gd name="connsiteX247" fmla="*/ 497937 w 754238"/>
                    <a:gd name="connsiteY247" fmla="*/ 9831 h 732365"/>
                    <a:gd name="connsiteX248" fmla="*/ 497191 w 754238"/>
                    <a:gd name="connsiteY248" fmla="*/ 9682 h 732365"/>
                    <a:gd name="connsiteX249" fmla="*/ 497788 w 754238"/>
                    <a:gd name="connsiteY249" fmla="*/ 9682 h 732365"/>
                    <a:gd name="connsiteX250" fmla="*/ 497937 w 754238"/>
                    <a:gd name="connsiteY250" fmla="*/ 9682 h 732365"/>
                    <a:gd name="connsiteX251" fmla="*/ 512566 w 754238"/>
                    <a:gd name="connsiteY251" fmla="*/ 17129 h 732365"/>
                    <a:gd name="connsiteX252" fmla="*/ 515252 w 754238"/>
                    <a:gd name="connsiteY252" fmla="*/ 18321 h 732365"/>
                    <a:gd name="connsiteX253" fmla="*/ 515252 w 754238"/>
                    <a:gd name="connsiteY253" fmla="*/ 18321 h 732365"/>
                    <a:gd name="connsiteX254" fmla="*/ 513909 w 754238"/>
                    <a:gd name="connsiteY254" fmla="*/ 17129 h 732365"/>
                    <a:gd name="connsiteX255" fmla="*/ 515103 w 754238"/>
                    <a:gd name="connsiteY255" fmla="*/ 16682 h 732365"/>
                    <a:gd name="connsiteX256" fmla="*/ 515103 w 754238"/>
                    <a:gd name="connsiteY256" fmla="*/ 16682 h 732365"/>
                    <a:gd name="connsiteX257" fmla="*/ 513760 w 754238"/>
                    <a:gd name="connsiteY257" fmla="*/ 15937 h 732365"/>
                    <a:gd name="connsiteX258" fmla="*/ 497937 w 754238"/>
                    <a:gd name="connsiteY258" fmla="*/ 9980 h 732365"/>
                    <a:gd name="connsiteX259" fmla="*/ 504654 w 754238"/>
                    <a:gd name="connsiteY259" fmla="*/ 13107 h 732365"/>
                    <a:gd name="connsiteX260" fmla="*/ 512416 w 754238"/>
                    <a:gd name="connsiteY260" fmla="*/ 17129 h 732365"/>
                    <a:gd name="connsiteX261" fmla="*/ 510177 w 754238"/>
                    <a:gd name="connsiteY261" fmla="*/ 16831 h 732365"/>
                    <a:gd name="connsiteX262" fmla="*/ 496743 w 754238"/>
                    <a:gd name="connsiteY262" fmla="*/ 9831 h 732365"/>
                    <a:gd name="connsiteX263" fmla="*/ 487488 w 754238"/>
                    <a:gd name="connsiteY263" fmla="*/ 7150 h 732365"/>
                    <a:gd name="connsiteX264" fmla="*/ 487190 w 754238"/>
                    <a:gd name="connsiteY264" fmla="*/ 7150 h 732365"/>
                    <a:gd name="connsiteX265" fmla="*/ 492414 w 754238"/>
                    <a:gd name="connsiteY265" fmla="*/ 10575 h 732365"/>
                    <a:gd name="connsiteX266" fmla="*/ 510326 w 754238"/>
                    <a:gd name="connsiteY266" fmla="*/ 16682 h 732365"/>
                    <a:gd name="connsiteX267" fmla="*/ 487638 w 754238"/>
                    <a:gd name="connsiteY267" fmla="*/ 8341 h 732365"/>
                    <a:gd name="connsiteX268" fmla="*/ 482264 w 754238"/>
                    <a:gd name="connsiteY268" fmla="*/ 5362 h 732365"/>
                    <a:gd name="connsiteX269" fmla="*/ 470174 w 754238"/>
                    <a:gd name="connsiteY269" fmla="*/ 1490 h 732365"/>
                    <a:gd name="connsiteX270" fmla="*/ 487787 w 754238"/>
                    <a:gd name="connsiteY270" fmla="*/ 8341 h 732365"/>
                    <a:gd name="connsiteX271" fmla="*/ 491967 w 754238"/>
                    <a:gd name="connsiteY271" fmla="*/ 10724 h 732365"/>
                    <a:gd name="connsiteX272" fmla="*/ 487190 w 754238"/>
                    <a:gd name="connsiteY272" fmla="*/ 9086 h 732365"/>
                    <a:gd name="connsiteX273" fmla="*/ 487190 w 754238"/>
                    <a:gd name="connsiteY273" fmla="*/ 9086 h 732365"/>
                    <a:gd name="connsiteX274" fmla="*/ 492564 w 754238"/>
                    <a:gd name="connsiteY274" fmla="*/ 11171 h 732365"/>
                    <a:gd name="connsiteX275" fmla="*/ 491967 w 754238"/>
                    <a:gd name="connsiteY275" fmla="*/ 10724 h 732365"/>
                    <a:gd name="connsiteX276" fmla="*/ 220448 w 754238"/>
                    <a:gd name="connsiteY276" fmla="*/ 22640 h 732365"/>
                    <a:gd name="connsiteX277" fmla="*/ 220448 w 754238"/>
                    <a:gd name="connsiteY277" fmla="*/ 22640 h 732365"/>
                    <a:gd name="connsiteX278" fmla="*/ 214925 w 754238"/>
                    <a:gd name="connsiteY278" fmla="*/ 25470 h 732365"/>
                    <a:gd name="connsiteX279" fmla="*/ 216567 w 754238"/>
                    <a:gd name="connsiteY279" fmla="*/ 24874 h 732365"/>
                    <a:gd name="connsiteX280" fmla="*/ 220597 w 754238"/>
                    <a:gd name="connsiteY280" fmla="*/ 22640 h 732365"/>
                    <a:gd name="connsiteX281" fmla="*/ 193579 w 754238"/>
                    <a:gd name="connsiteY281" fmla="*/ 36492 h 732365"/>
                    <a:gd name="connsiteX282" fmla="*/ 197908 w 754238"/>
                    <a:gd name="connsiteY282" fmla="*/ 33662 h 732365"/>
                    <a:gd name="connsiteX283" fmla="*/ 192535 w 754238"/>
                    <a:gd name="connsiteY283" fmla="*/ 36939 h 732365"/>
                    <a:gd name="connsiteX284" fmla="*/ 193579 w 754238"/>
                    <a:gd name="connsiteY284" fmla="*/ 36492 h 732365"/>
                    <a:gd name="connsiteX285" fmla="*/ 191639 w 754238"/>
                    <a:gd name="connsiteY285" fmla="*/ 36343 h 732365"/>
                    <a:gd name="connsiteX286" fmla="*/ 191639 w 754238"/>
                    <a:gd name="connsiteY286" fmla="*/ 36343 h 732365"/>
                    <a:gd name="connsiteX287" fmla="*/ 195072 w 754238"/>
                    <a:gd name="connsiteY287" fmla="*/ 34705 h 732365"/>
                    <a:gd name="connsiteX288" fmla="*/ 199998 w 754238"/>
                    <a:gd name="connsiteY288" fmla="*/ 31577 h 732365"/>
                    <a:gd name="connsiteX289" fmla="*/ 191639 w 754238"/>
                    <a:gd name="connsiteY289" fmla="*/ 36343 h 732365"/>
                    <a:gd name="connsiteX290" fmla="*/ 174175 w 754238"/>
                    <a:gd name="connsiteY290" fmla="*/ 48110 h 732365"/>
                    <a:gd name="connsiteX291" fmla="*/ 177907 w 754238"/>
                    <a:gd name="connsiteY291" fmla="*/ 45429 h 732365"/>
                    <a:gd name="connsiteX292" fmla="*/ 172533 w 754238"/>
                    <a:gd name="connsiteY292" fmla="*/ 49153 h 732365"/>
                    <a:gd name="connsiteX293" fmla="*/ 174175 w 754238"/>
                    <a:gd name="connsiteY293" fmla="*/ 48110 h 732365"/>
                    <a:gd name="connsiteX294" fmla="*/ 111482 w 754238"/>
                    <a:gd name="connsiteY294" fmla="*/ 131222 h 732365"/>
                    <a:gd name="connsiteX295" fmla="*/ 111930 w 754238"/>
                    <a:gd name="connsiteY295" fmla="*/ 133457 h 732365"/>
                    <a:gd name="connsiteX296" fmla="*/ 114915 w 754238"/>
                    <a:gd name="connsiteY296" fmla="*/ 130627 h 732365"/>
                    <a:gd name="connsiteX297" fmla="*/ 115363 w 754238"/>
                    <a:gd name="connsiteY297" fmla="*/ 128988 h 732365"/>
                    <a:gd name="connsiteX298" fmla="*/ 114915 w 754238"/>
                    <a:gd name="connsiteY298" fmla="*/ 128988 h 732365"/>
                    <a:gd name="connsiteX299" fmla="*/ 111482 w 754238"/>
                    <a:gd name="connsiteY299" fmla="*/ 131222 h 732365"/>
                    <a:gd name="connsiteX300" fmla="*/ 707062 w 754238"/>
                    <a:gd name="connsiteY300" fmla="*/ 554083 h 732365"/>
                    <a:gd name="connsiteX301" fmla="*/ 704524 w 754238"/>
                    <a:gd name="connsiteY301" fmla="*/ 558998 h 732365"/>
                    <a:gd name="connsiteX302" fmla="*/ 714226 w 754238"/>
                    <a:gd name="connsiteY302" fmla="*/ 542614 h 732365"/>
                    <a:gd name="connsiteX303" fmla="*/ 709450 w 754238"/>
                    <a:gd name="connsiteY303" fmla="*/ 550955 h 732365"/>
                    <a:gd name="connsiteX304" fmla="*/ 714226 w 754238"/>
                    <a:gd name="connsiteY304" fmla="*/ 542614 h 732365"/>
                    <a:gd name="connsiteX305" fmla="*/ 705121 w 754238"/>
                    <a:gd name="connsiteY305" fmla="*/ 558551 h 732365"/>
                    <a:gd name="connsiteX306" fmla="*/ 694822 w 754238"/>
                    <a:gd name="connsiteY306" fmla="*/ 575233 h 732365"/>
                    <a:gd name="connsiteX307" fmla="*/ 676760 w 754238"/>
                    <a:gd name="connsiteY307" fmla="*/ 599810 h 732365"/>
                    <a:gd name="connsiteX308" fmla="*/ 658699 w 754238"/>
                    <a:gd name="connsiteY308" fmla="*/ 621109 h 732365"/>
                    <a:gd name="connsiteX309" fmla="*/ 642280 w 754238"/>
                    <a:gd name="connsiteY309" fmla="*/ 638089 h 732365"/>
                    <a:gd name="connsiteX310" fmla="*/ 631233 w 754238"/>
                    <a:gd name="connsiteY310" fmla="*/ 648069 h 732365"/>
                    <a:gd name="connsiteX311" fmla="*/ 635562 w 754238"/>
                    <a:gd name="connsiteY311" fmla="*/ 643898 h 732365"/>
                    <a:gd name="connsiteX312" fmla="*/ 606306 w 754238"/>
                    <a:gd name="connsiteY312" fmla="*/ 667432 h 732365"/>
                    <a:gd name="connsiteX313" fmla="*/ 610187 w 754238"/>
                    <a:gd name="connsiteY313" fmla="*/ 663857 h 732365"/>
                    <a:gd name="connsiteX314" fmla="*/ 604365 w 754238"/>
                    <a:gd name="connsiteY314" fmla="*/ 667878 h 732365"/>
                    <a:gd name="connsiteX315" fmla="*/ 647802 w 754238"/>
                    <a:gd name="connsiteY315" fmla="*/ 623641 h 732365"/>
                    <a:gd name="connsiteX316" fmla="*/ 658848 w 754238"/>
                    <a:gd name="connsiteY316" fmla="*/ 611576 h 732365"/>
                    <a:gd name="connsiteX317" fmla="*/ 670789 w 754238"/>
                    <a:gd name="connsiteY317" fmla="*/ 596384 h 732365"/>
                    <a:gd name="connsiteX318" fmla="*/ 681686 w 754238"/>
                    <a:gd name="connsiteY318" fmla="*/ 585511 h 732365"/>
                    <a:gd name="connsiteX319" fmla="*/ 699598 w 754238"/>
                    <a:gd name="connsiteY319" fmla="*/ 561232 h 732365"/>
                    <a:gd name="connsiteX320" fmla="*/ 703927 w 754238"/>
                    <a:gd name="connsiteY320" fmla="*/ 555721 h 732365"/>
                    <a:gd name="connsiteX321" fmla="*/ 714077 w 754238"/>
                    <a:gd name="connsiteY321" fmla="*/ 538443 h 732365"/>
                    <a:gd name="connsiteX322" fmla="*/ 706763 w 754238"/>
                    <a:gd name="connsiteY322" fmla="*/ 554232 h 732365"/>
                    <a:gd name="connsiteX323" fmla="*/ 702285 w 754238"/>
                    <a:gd name="connsiteY323" fmla="*/ 561232 h 732365"/>
                    <a:gd name="connsiteX324" fmla="*/ 700046 w 754238"/>
                    <a:gd name="connsiteY324" fmla="*/ 564658 h 732365"/>
                    <a:gd name="connsiteX325" fmla="*/ 702285 w 754238"/>
                    <a:gd name="connsiteY325" fmla="*/ 561232 h 732365"/>
                    <a:gd name="connsiteX326" fmla="*/ 722585 w 754238"/>
                    <a:gd name="connsiteY326" fmla="*/ 204504 h 732365"/>
                    <a:gd name="connsiteX327" fmla="*/ 711689 w 754238"/>
                    <a:gd name="connsiteY327" fmla="*/ 183503 h 732365"/>
                    <a:gd name="connsiteX328" fmla="*/ 722735 w 754238"/>
                    <a:gd name="connsiteY328" fmla="*/ 205100 h 732365"/>
                    <a:gd name="connsiteX329" fmla="*/ 722436 w 754238"/>
                    <a:gd name="connsiteY329" fmla="*/ 204504 h 732365"/>
                    <a:gd name="connsiteX330" fmla="*/ 724377 w 754238"/>
                    <a:gd name="connsiteY330" fmla="*/ 502101 h 732365"/>
                    <a:gd name="connsiteX331" fmla="*/ 725123 w 754238"/>
                    <a:gd name="connsiteY331" fmla="*/ 498228 h 732365"/>
                    <a:gd name="connsiteX332" fmla="*/ 736318 w 754238"/>
                    <a:gd name="connsiteY332" fmla="*/ 471566 h 732365"/>
                    <a:gd name="connsiteX333" fmla="*/ 738856 w 754238"/>
                    <a:gd name="connsiteY333" fmla="*/ 458906 h 732365"/>
                    <a:gd name="connsiteX334" fmla="*/ 741692 w 754238"/>
                    <a:gd name="connsiteY334" fmla="*/ 451310 h 732365"/>
                    <a:gd name="connsiteX335" fmla="*/ 742737 w 754238"/>
                    <a:gd name="connsiteY335" fmla="*/ 440287 h 732365"/>
                    <a:gd name="connsiteX336" fmla="*/ 740348 w 754238"/>
                    <a:gd name="connsiteY336" fmla="*/ 446246 h 732365"/>
                    <a:gd name="connsiteX337" fmla="*/ 738408 w 754238"/>
                    <a:gd name="connsiteY337" fmla="*/ 452203 h 732365"/>
                    <a:gd name="connsiteX338" fmla="*/ 733930 w 754238"/>
                    <a:gd name="connsiteY338" fmla="*/ 460544 h 732365"/>
                    <a:gd name="connsiteX339" fmla="*/ 731840 w 754238"/>
                    <a:gd name="connsiteY339" fmla="*/ 462928 h 732365"/>
                    <a:gd name="connsiteX340" fmla="*/ 730646 w 754238"/>
                    <a:gd name="connsiteY340" fmla="*/ 466055 h 732365"/>
                    <a:gd name="connsiteX341" fmla="*/ 729750 w 754238"/>
                    <a:gd name="connsiteY341" fmla="*/ 468439 h 732365"/>
                    <a:gd name="connsiteX342" fmla="*/ 727959 w 754238"/>
                    <a:gd name="connsiteY342" fmla="*/ 467396 h 732365"/>
                    <a:gd name="connsiteX343" fmla="*/ 721391 w 754238"/>
                    <a:gd name="connsiteY343" fmla="*/ 490930 h 732365"/>
                    <a:gd name="connsiteX344" fmla="*/ 722735 w 754238"/>
                    <a:gd name="connsiteY344" fmla="*/ 496142 h 732365"/>
                    <a:gd name="connsiteX345" fmla="*/ 724078 w 754238"/>
                    <a:gd name="connsiteY345" fmla="*/ 498824 h 732365"/>
                    <a:gd name="connsiteX346" fmla="*/ 722735 w 754238"/>
                    <a:gd name="connsiteY346" fmla="*/ 501653 h 732365"/>
                    <a:gd name="connsiteX347" fmla="*/ 721839 w 754238"/>
                    <a:gd name="connsiteY347" fmla="*/ 509250 h 732365"/>
                    <a:gd name="connsiteX348" fmla="*/ 722436 w 754238"/>
                    <a:gd name="connsiteY348" fmla="*/ 509995 h 732365"/>
                    <a:gd name="connsiteX349" fmla="*/ 724228 w 754238"/>
                    <a:gd name="connsiteY349" fmla="*/ 507313 h 732365"/>
                    <a:gd name="connsiteX350" fmla="*/ 724228 w 754238"/>
                    <a:gd name="connsiteY350" fmla="*/ 507313 h 732365"/>
                    <a:gd name="connsiteX351" fmla="*/ 724228 w 754238"/>
                    <a:gd name="connsiteY351" fmla="*/ 504335 h 732365"/>
                    <a:gd name="connsiteX352" fmla="*/ 724078 w 754238"/>
                    <a:gd name="connsiteY352" fmla="*/ 503143 h 732365"/>
                    <a:gd name="connsiteX353" fmla="*/ 724377 w 754238"/>
                    <a:gd name="connsiteY353" fmla="*/ 501952 h 732365"/>
                    <a:gd name="connsiteX354" fmla="*/ 718705 w 754238"/>
                    <a:gd name="connsiteY354" fmla="*/ 507909 h 732365"/>
                    <a:gd name="connsiteX355" fmla="*/ 717510 w 754238"/>
                    <a:gd name="connsiteY355" fmla="*/ 509548 h 732365"/>
                    <a:gd name="connsiteX356" fmla="*/ 715869 w 754238"/>
                    <a:gd name="connsiteY356" fmla="*/ 511931 h 732365"/>
                    <a:gd name="connsiteX357" fmla="*/ 714226 w 754238"/>
                    <a:gd name="connsiteY357" fmla="*/ 514016 h 732365"/>
                    <a:gd name="connsiteX358" fmla="*/ 714226 w 754238"/>
                    <a:gd name="connsiteY358" fmla="*/ 514016 h 732365"/>
                    <a:gd name="connsiteX359" fmla="*/ 714077 w 754238"/>
                    <a:gd name="connsiteY359" fmla="*/ 514314 h 732365"/>
                    <a:gd name="connsiteX360" fmla="*/ 712585 w 754238"/>
                    <a:gd name="connsiteY360" fmla="*/ 515059 h 732365"/>
                    <a:gd name="connsiteX361" fmla="*/ 711540 w 754238"/>
                    <a:gd name="connsiteY361" fmla="*/ 515804 h 732365"/>
                    <a:gd name="connsiteX362" fmla="*/ 710196 w 754238"/>
                    <a:gd name="connsiteY362" fmla="*/ 514314 h 732365"/>
                    <a:gd name="connsiteX363" fmla="*/ 709002 w 754238"/>
                    <a:gd name="connsiteY363" fmla="*/ 512378 h 732365"/>
                    <a:gd name="connsiteX364" fmla="*/ 705121 w 754238"/>
                    <a:gd name="connsiteY364" fmla="*/ 520272 h 732365"/>
                    <a:gd name="connsiteX365" fmla="*/ 707510 w 754238"/>
                    <a:gd name="connsiteY365" fmla="*/ 522506 h 732365"/>
                    <a:gd name="connsiteX366" fmla="*/ 708405 w 754238"/>
                    <a:gd name="connsiteY366" fmla="*/ 522953 h 732365"/>
                    <a:gd name="connsiteX367" fmla="*/ 707360 w 754238"/>
                    <a:gd name="connsiteY367" fmla="*/ 524591 h 732365"/>
                    <a:gd name="connsiteX368" fmla="*/ 706912 w 754238"/>
                    <a:gd name="connsiteY368" fmla="*/ 525783 h 732365"/>
                    <a:gd name="connsiteX369" fmla="*/ 708256 w 754238"/>
                    <a:gd name="connsiteY369" fmla="*/ 524145 h 732365"/>
                    <a:gd name="connsiteX370" fmla="*/ 708704 w 754238"/>
                    <a:gd name="connsiteY370" fmla="*/ 523102 h 732365"/>
                    <a:gd name="connsiteX371" fmla="*/ 711241 w 754238"/>
                    <a:gd name="connsiteY371" fmla="*/ 527272 h 732365"/>
                    <a:gd name="connsiteX372" fmla="*/ 711390 w 754238"/>
                    <a:gd name="connsiteY372" fmla="*/ 527272 h 732365"/>
                    <a:gd name="connsiteX373" fmla="*/ 712734 w 754238"/>
                    <a:gd name="connsiteY373" fmla="*/ 525783 h 732365"/>
                    <a:gd name="connsiteX374" fmla="*/ 713779 w 754238"/>
                    <a:gd name="connsiteY374" fmla="*/ 521613 h 732365"/>
                    <a:gd name="connsiteX375" fmla="*/ 714077 w 754238"/>
                    <a:gd name="connsiteY375" fmla="*/ 518931 h 732365"/>
                    <a:gd name="connsiteX376" fmla="*/ 714525 w 754238"/>
                    <a:gd name="connsiteY376" fmla="*/ 516846 h 732365"/>
                    <a:gd name="connsiteX377" fmla="*/ 714824 w 754238"/>
                    <a:gd name="connsiteY377" fmla="*/ 515059 h 732365"/>
                    <a:gd name="connsiteX378" fmla="*/ 714824 w 754238"/>
                    <a:gd name="connsiteY378" fmla="*/ 515059 h 732365"/>
                    <a:gd name="connsiteX379" fmla="*/ 715869 w 754238"/>
                    <a:gd name="connsiteY379" fmla="*/ 513569 h 732365"/>
                    <a:gd name="connsiteX380" fmla="*/ 718555 w 754238"/>
                    <a:gd name="connsiteY380" fmla="*/ 507909 h 732365"/>
                    <a:gd name="connsiteX381" fmla="*/ 659594 w 754238"/>
                    <a:gd name="connsiteY381" fmla="*/ 592958 h 732365"/>
                    <a:gd name="connsiteX382" fmla="*/ 655266 w 754238"/>
                    <a:gd name="connsiteY382" fmla="*/ 596384 h 732365"/>
                    <a:gd name="connsiteX383" fmla="*/ 654221 w 754238"/>
                    <a:gd name="connsiteY383" fmla="*/ 597874 h 732365"/>
                    <a:gd name="connsiteX384" fmla="*/ 654221 w 754238"/>
                    <a:gd name="connsiteY384" fmla="*/ 598469 h 732365"/>
                    <a:gd name="connsiteX385" fmla="*/ 666162 w 754238"/>
                    <a:gd name="connsiteY385" fmla="*/ 586851 h 732365"/>
                    <a:gd name="connsiteX386" fmla="*/ 666162 w 754238"/>
                    <a:gd name="connsiteY386" fmla="*/ 586851 h 732365"/>
                    <a:gd name="connsiteX387" fmla="*/ 665714 w 754238"/>
                    <a:gd name="connsiteY387" fmla="*/ 587149 h 732365"/>
                    <a:gd name="connsiteX388" fmla="*/ 659744 w 754238"/>
                    <a:gd name="connsiteY388" fmla="*/ 593107 h 732365"/>
                    <a:gd name="connsiteX389" fmla="*/ 592573 w 754238"/>
                    <a:gd name="connsiteY389" fmla="*/ 656559 h 732365"/>
                    <a:gd name="connsiteX390" fmla="*/ 579885 w 754238"/>
                    <a:gd name="connsiteY390" fmla="*/ 665346 h 732365"/>
                    <a:gd name="connsiteX391" fmla="*/ 580333 w 754238"/>
                    <a:gd name="connsiteY391" fmla="*/ 663708 h 732365"/>
                    <a:gd name="connsiteX392" fmla="*/ 578094 w 754238"/>
                    <a:gd name="connsiteY392" fmla="*/ 665197 h 732365"/>
                    <a:gd name="connsiteX393" fmla="*/ 573317 w 754238"/>
                    <a:gd name="connsiteY393" fmla="*/ 671453 h 732365"/>
                    <a:gd name="connsiteX394" fmla="*/ 567944 w 754238"/>
                    <a:gd name="connsiteY394" fmla="*/ 676815 h 732365"/>
                    <a:gd name="connsiteX395" fmla="*/ 567496 w 754238"/>
                    <a:gd name="connsiteY395" fmla="*/ 677560 h 732365"/>
                    <a:gd name="connsiteX396" fmla="*/ 567646 w 754238"/>
                    <a:gd name="connsiteY396" fmla="*/ 677560 h 732365"/>
                    <a:gd name="connsiteX397" fmla="*/ 579885 w 754238"/>
                    <a:gd name="connsiteY397" fmla="*/ 669219 h 732365"/>
                    <a:gd name="connsiteX398" fmla="*/ 580482 w 754238"/>
                    <a:gd name="connsiteY398" fmla="*/ 668177 h 732365"/>
                    <a:gd name="connsiteX399" fmla="*/ 583319 w 754238"/>
                    <a:gd name="connsiteY399" fmla="*/ 665048 h 732365"/>
                    <a:gd name="connsiteX400" fmla="*/ 591827 w 754238"/>
                    <a:gd name="connsiteY400" fmla="*/ 658197 h 732365"/>
                    <a:gd name="connsiteX401" fmla="*/ 598992 w 754238"/>
                    <a:gd name="connsiteY401" fmla="*/ 652686 h 732365"/>
                    <a:gd name="connsiteX402" fmla="*/ 602574 w 754238"/>
                    <a:gd name="connsiteY402" fmla="*/ 649260 h 732365"/>
                    <a:gd name="connsiteX403" fmla="*/ 602425 w 754238"/>
                    <a:gd name="connsiteY403" fmla="*/ 649260 h 732365"/>
                    <a:gd name="connsiteX404" fmla="*/ 592573 w 754238"/>
                    <a:gd name="connsiteY404" fmla="*/ 656410 h 732365"/>
                    <a:gd name="connsiteX405" fmla="*/ 569735 w 754238"/>
                    <a:gd name="connsiteY405" fmla="*/ 677411 h 732365"/>
                    <a:gd name="connsiteX406" fmla="*/ 566899 w 754238"/>
                    <a:gd name="connsiteY406" fmla="*/ 679645 h 732365"/>
                    <a:gd name="connsiteX407" fmla="*/ 558689 w 754238"/>
                    <a:gd name="connsiteY407" fmla="*/ 687539 h 732365"/>
                    <a:gd name="connsiteX408" fmla="*/ 548240 w 754238"/>
                    <a:gd name="connsiteY408" fmla="*/ 696030 h 732365"/>
                    <a:gd name="connsiteX409" fmla="*/ 548390 w 754238"/>
                    <a:gd name="connsiteY409" fmla="*/ 696179 h 732365"/>
                    <a:gd name="connsiteX410" fmla="*/ 561526 w 754238"/>
                    <a:gd name="connsiteY410" fmla="*/ 688582 h 732365"/>
                    <a:gd name="connsiteX411" fmla="*/ 562719 w 754238"/>
                    <a:gd name="connsiteY411" fmla="*/ 687390 h 732365"/>
                    <a:gd name="connsiteX412" fmla="*/ 562869 w 754238"/>
                    <a:gd name="connsiteY412" fmla="*/ 686646 h 732365"/>
                    <a:gd name="connsiteX413" fmla="*/ 563914 w 754238"/>
                    <a:gd name="connsiteY413" fmla="*/ 684859 h 732365"/>
                    <a:gd name="connsiteX414" fmla="*/ 568541 w 754238"/>
                    <a:gd name="connsiteY414" fmla="*/ 680837 h 732365"/>
                    <a:gd name="connsiteX415" fmla="*/ 575706 w 754238"/>
                    <a:gd name="connsiteY415" fmla="*/ 674432 h 732365"/>
                    <a:gd name="connsiteX416" fmla="*/ 576154 w 754238"/>
                    <a:gd name="connsiteY416" fmla="*/ 673837 h 732365"/>
                    <a:gd name="connsiteX417" fmla="*/ 576154 w 754238"/>
                    <a:gd name="connsiteY417" fmla="*/ 673837 h 732365"/>
                    <a:gd name="connsiteX418" fmla="*/ 571676 w 754238"/>
                    <a:gd name="connsiteY418" fmla="*/ 675772 h 732365"/>
                    <a:gd name="connsiteX419" fmla="*/ 569735 w 754238"/>
                    <a:gd name="connsiteY419" fmla="*/ 677411 h 732365"/>
                    <a:gd name="connsiteX420" fmla="*/ 593170 w 754238"/>
                    <a:gd name="connsiteY420" fmla="*/ 676368 h 732365"/>
                    <a:gd name="connsiteX421" fmla="*/ 595409 w 754238"/>
                    <a:gd name="connsiteY421" fmla="*/ 674283 h 732365"/>
                    <a:gd name="connsiteX422" fmla="*/ 592573 w 754238"/>
                    <a:gd name="connsiteY422" fmla="*/ 676368 h 732365"/>
                    <a:gd name="connsiteX423" fmla="*/ 580482 w 754238"/>
                    <a:gd name="connsiteY423" fmla="*/ 685008 h 732365"/>
                    <a:gd name="connsiteX424" fmla="*/ 596603 w 754238"/>
                    <a:gd name="connsiteY424" fmla="*/ 674581 h 732365"/>
                    <a:gd name="connsiteX425" fmla="*/ 594215 w 754238"/>
                    <a:gd name="connsiteY425" fmla="*/ 675772 h 732365"/>
                    <a:gd name="connsiteX426" fmla="*/ 593170 w 754238"/>
                    <a:gd name="connsiteY426" fmla="*/ 676219 h 732365"/>
                    <a:gd name="connsiteX427" fmla="*/ 642429 w 754238"/>
                    <a:gd name="connsiteY427" fmla="*/ 588639 h 732365"/>
                    <a:gd name="connsiteX428" fmla="*/ 642130 w 754238"/>
                    <a:gd name="connsiteY428" fmla="*/ 591022 h 732365"/>
                    <a:gd name="connsiteX429" fmla="*/ 644966 w 754238"/>
                    <a:gd name="connsiteY429" fmla="*/ 588639 h 732365"/>
                    <a:gd name="connsiteX430" fmla="*/ 644966 w 754238"/>
                    <a:gd name="connsiteY430" fmla="*/ 587894 h 732365"/>
                    <a:gd name="connsiteX431" fmla="*/ 644071 w 754238"/>
                    <a:gd name="connsiteY431" fmla="*/ 586553 h 732365"/>
                    <a:gd name="connsiteX432" fmla="*/ 642429 w 754238"/>
                    <a:gd name="connsiteY432" fmla="*/ 588490 h 732365"/>
                    <a:gd name="connsiteX433" fmla="*/ 645564 w 754238"/>
                    <a:gd name="connsiteY433" fmla="*/ 580000 h 732365"/>
                    <a:gd name="connsiteX434" fmla="*/ 645115 w 754238"/>
                    <a:gd name="connsiteY434" fmla="*/ 580000 h 732365"/>
                    <a:gd name="connsiteX435" fmla="*/ 644071 w 754238"/>
                    <a:gd name="connsiteY435" fmla="*/ 581340 h 732365"/>
                    <a:gd name="connsiteX436" fmla="*/ 643623 w 754238"/>
                    <a:gd name="connsiteY436" fmla="*/ 583277 h 732365"/>
                    <a:gd name="connsiteX437" fmla="*/ 645265 w 754238"/>
                    <a:gd name="connsiteY437" fmla="*/ 584022 h 732365"/>
                    <a:gd name="connsiteX438" fmla="*/ 645712 w 754238"/>
                    <a:gd name="connsiteY438" fmla="*/ 580149 h 732365"/>
                    <a:gd name="connsiteX439" fmla="*/ 678552 w 754238"/>
                    <a:gd name="connsiteY439" fmla="*/ 557956 h 732365"/>
                    <a:gd name="connsiteX440" fmla="*/ 677805 w 754238"/>
                    <a:gd name="connsiteY440" fmla="*/ 560339 h 732365"/>
                    <a:gd name="connsiteX441" fmla="*/ 680492 w 754238"/>
                    <a:gd name="connsiteY441" fmla="*/ 554828 h 732365"/>
                    <a:gd name="connsiteX442" fmla="*/ 678402 w 754238"/>
                    <a:gd name="connsiteY442" fmla="*/ 557956 h 732365"/>
                    <a:gd name="connsiteX443" fmla="*/ 702285 w 754238"/>
                    <a:gd name="connsiteY443" fmla="*/ 526825 h 732365"/>
                    <a:gd name="connsiteX444" fmla="*/ 702882 w 754238"/>
                    <a:gd name="connsiteY444" fmla="*/ 527571 h 732365"/>
                    <a:gd name="connsiteX445" fmla="*/ 704375 w 754238"/>
                    <a:gd name="connsiteY445" fmla="*/ 526081 h 732365"/>
                    <a:gd name="connsiteX446" fmla="*/ 705420 w 754238"/>
                    <a:gd name="connsiteY446" fmla="*/ 524591 h 732365"/>
                    <a:gd name="connsiteX447" fmla="*/ 705121 w 754238"/>
                    <a:gd name="connsiteY447" fmla="*/ 524591 h 732365"/>
                    <a:gd name="connsiteX448" fmla="*/ 702435 w 754238"/>
                    <a:gd name="connsiteY448" fmla="*/ 526825 h 732365"/>
                    <a:gd name="connsiteX449" fmla="*/ 697061 w 754238"/>
                    <a:gd name="connsiteY449" fmla="*/ 535762 h 732365"/>
                    <a:gd name="connsiteX450" fmla="*/ 696911 w 754238"/>
                    <a:gd name="connsiteY450" fmla="*/ 536061 h 732365"/>
                    <a:gd name="connsiteX451" fmla="*/ 699449 w 754238"/>
                    <a:gd name="connsiteY451" fmla="*/ 532784 h 732365"/>
                    <a:gd name="connsiteX452" fmla="*/ 698106 w 754238"/>
                    <a:gd name="connsiteY452" fmla="*/ 533826 h 732365"/>
                    <a:gd name="connsiteX453" fmla="*/ 697061 w 754238"/>
                    <a:gd name="connsiteY453" fmla="*/ 535762 h 732365"/>
                    <a:gd name="connsiteX454" fmla="*/ 540031 w 754238"/>
                    <a:gd name="connsiteY454" fmla="*/ 21746 h 732365"/>
                    <a:gd name="connsiteX455" fmla="*/ 541225 w 754238"/>
                    <a:gd name="connsiteY455" fmla="*/ 22342 h 732365"/>
                    <a:gd name="connsiteX456" fmla="*/ 540031 w 754238"/>
                    <a:gd name="connsiteY456" fmla="*/ 21746 h 732365"/>
                    <a:gd name="connsiteX457" fmla="*/ 542568 w 754238"/>
                    <a:gd name="connsiteY457" fmla="*/ 23087 h 732365"/>
                    <a:gd name="connsiteX458" fmla="*/ 547942 w 754238"/>
                    <a:gd name="connsiteY458" fmla="*/ 25917 h 732365"/>
                    <a:gd name="connsiteX459" fmla="*/ 555107 w 754238"/>
                    <a:gd name="connsiteY459" fmla="*/ 29194 h 732365"/>
                    <a:gd name="connsiteX460" fmla="*/ 555107 w 754238"/>
                    <a:gd name="connsiteY460" fmla="*/ 29194 h 732365"/>
                    <a:gd name="connsiteX461" fmla="*/ 542718 w 754238"/>
                    <a:gd name="connsiteY461" fmla="*/ 22789 h 732365"/>
                    <a:gd name="connsiteX462" fmla="*/ 544658 w 754238"/>
                    <a:gd name="connsiteY462" fmla="*/ 23832 h 732365"/>
                    <a:gd name="connsiteX463" fmla="*/ 541524 w 754238"/>
                    <a:gd name="connsiteY463" fmla="*/ 22342 h 732365"/>
                    <a:gd name="connsiteX464" fmla="*/ 542718 w 754238"/>
                    <a:gd name="connsiteY464" fmla="*/ 23087 h 732365"/>
                    <a:gd name="connsiteX465" fmla="*/ 543763 w 754238"/>
                    <a:gd name="connsiteY465" fmla="*/ 24428 h 732365"/>
                    <a:gd name="connsiteX466" fmla="*/ 544658 w 754238"/>
                    <a:gd name="connsiteY466" fmla="*/ 25321 h 732365"/>
                    <a:gd name="connsiteX467" fmla="*/ 548390 w 754238"/>
                    <a:gd name="connsiteY467" fmla="*/ 27406 h 732365"/>
                    <a:gd name="connsiteX468" fmla="*/ 551972 w 754238"/>
                    <a:gd name="connsiteY468" fmla="*/ 28747 h 732365"/>
                    <a:gd name="connsiteX469" fmla="*/ 543763 w 754238"/>
                    <a:gd name="connsiteY469" fmla="*/ 24130 h 732365"/>
                    <a:gd name="connsiteX470" fmla="*/ 543763 w 754238"/>
                    <a:gd name="connsiteY470" fmla="*/ 24130 h 732365"/>
                    <a:gd name="connsiteX471" fmla="*/ 615411 w 754238"/>
                    <a:gd name="connsiteY471" fmla="*/ 589979 h 732365"/>
                    <a:gd name="connsiteX472" fmla="*/ 615411 w 754238"/>
                    <a:gd name="connsiteY472" fmla="*/ 589979 h 732365"/>
                    <a:gd name="connsiteX473" fmla="*/ 610187 w 754238"/>
                    <a:gd name="connsiteY473" fmla="*/ 596235 h 732365"/>
                    <a:gd name="connsiteX474" fmla="*/ 610336 w 754238"/>
                    <a:gd name="connsiteY474" fmla="*/ 600108 h 732365"/>
                    <a:gd name="connsiteX475" fmla="*/ 615262 w 754238"/>
                    <a:gd name="connsiteY475" fmla="*/ 595490 h 732365"/>
                    <a:gd name="connsiteX476" fmla="*/ 615560 w 754238"/>
                    <a:gd name="connsiteY476" fmla="*/ 594448 h 732365"/>
                    <a:gd name="connsiteX477" fmla="*/ 615560 w 754238"/>
                    <a:gd name="connsiteY477" fmla="*/ 594448 h 732365"/>
                    <a:gd name="connsiteX478" fmla="*/ 614814 w 754238"/>
                    <a:gd name="connsiteY478" fmla="*/ 592660 h 732365"/>
                    <a:gd name="connsiteX479" fmla="*/ 615411 w 754238"/>
                    <a:gd name="connsiteY479" fmla="*/ 591469 h 732365"/>
                    <a:gd name="connsiteX480" fmla="*/ 615411 w 754238"/>
                    <a:gd name="connsiteY480" fmla="*/ 589979 h 732365"/>
                    <a:gd name="connsiteX481" fmla="*/ 651982 w 754238"/>
                    <a:gd name="connsiteY481" fmla="*/ 558998 h 732365"/>
                    <a:gd name="connsiteX482" fmla="*/ 653176 w 754238"/>
                    <a:gd name="connsiteY482" fmla="*/ 556168 h 732365"/>
                    <a:gd name="connsiteX483" fmla="*/ 652579 w 754238"/>
                    <a:gd name="connsiteY483" fmla="*/ 555870 h 732365"/>
                    <a:gd name="connsiteX484" fmla="*/ 644519 w 754238"/>
                    <a:gd name="connsiteY484" fmla="*/ 563914 h 732365"/>
                    <a:gd name="connsiteX485" fmla="*/ 647951 w 754238"/>
                    <a:gd name="connsiteY485" fmla="*/ 563020 h 732365"/>
                    <a:gd name="connsiteX486" fmla="*/ 651833 w 754238"/>
                    <a:gd name="connsiteY486" fmla="*/ 558998 h 732365"/>
                    <a:gd name="connsiteX487" fmla="*/ 239704 w 754238"/>
                    <a:gd name="connsiteY487" fmla="*/ 694391 h 732365"/>
                    <a:gd name="connsiteX488" fmla="*/ 244331 w 754238"/>
                    <a:gd name="connsiteY488" fmla="*/ 694838 h 732365"/>
                    <a:gd name="connsiteX489" fmla="*/ 237614 w 754238"/>
                    <a:gd name="connsiteY489" fmla="*/ 687837 h 732365"/>
                    <a:gd name="connsiteX490" fmla="*/ 242540 w 754238"/>
                    <a:gd name="connsiteY490" fmla="*/ 688284 h 732365"/>
                    <a:gd name="connsiteX491" fmla="*/ 220896 w 754238"/>
                    <a:gd name="connsiteY491" fmla="*/ 667283 h 732365"/>
                    <a:gd name="connsiteX492" fmla="*/ 235375 w 754238"/>
                    <a:gd name="connsiteY492" fmla="*/ 672942 h 732365"/>
                    <a:gd name="connsiteX493" fmla="*/ 230449 w 754238"/>
                    <a:gd name="connsiteY493" fmla="*/ 659686 h 732365"/>
                    <a:gd name="connsiteX494" fmla="*/ 231494 w 754238"/>
                    <a:gd name="connsiteY494" fmla="*/ 658346 h 732365"/>
                    <a:gd name="connsiteX495" fmla="*/ 226568 w 754238"/>
                    <a:gd name="connsiteY495" fmla="*/ 642706 h 732365"/>
                    <a:gd name="connsiteX496" fmla="*/ 220448 w 754238"/>
                    <a:gd name="connsiteY496" fmla="*/ 634217 h 732365"/>
                    <a:gd name="connsiteX497" fmla="*/ 222239 w 754238"/>
                    <a:gd name="connsiteY497" fmla="*/ 626322 h 732365"/>
                    <a:gd name="connsiteX498" fmla="*/ 225075 w 754238"/>
                    <a:gd name="connsiteY498" fmla="*/ 625131 h 732365"/>
                    <a:gd name="connsiteX499" fmla="*/ 226120 w 754238"/>
                    <a:gd name="connsiteY499" fmla="*/ 622003 h 732365"/>
                    <a:gd name="connsiteX500" fmla="*/ 232539 w 754238"/>
                    <a:gd name="connsiteY500" fmla="*/ 617683 h 732365"/>
                    <a:gd name="connsiteX501" fmla="*/ 224329 w 754238"/>
                    <a:gd name="connsiteY501" fmla="*/ 583723 h 732365"/>
                    <a:gd name="connsiteX502" fmla="*/ 227165 w 754238"/>
                    <a:gd name="connsiteY502" fmla="*/ 547678 h 732365"/>
                    <a:gd name="connsiteX503" fmla="*/ 218806 w 754238"/>
                    <a:gd name="connsiteY503" fmla="*/ 533677 h 732365"/>
                    <a:gd name="connsiteX504" fmla="*/ 207910 w 754238"/>
                    <a:gd name="connsiteY504" fmla="*/ 528613 h 732365"/>
                    <a:gd name="connsiteX505" fmla="*/ 200446 w 754238"/>
                    <a:gd name="connsiteY505" fmla="*/ 522357 h 732365"/>
                    <a:gd name="connsiteX506" fmla="*/ 194028 w 754238"/>
                    <a:gd name="connsiteY506" fmla="*/ 524294 h 732365"/>
                    <a:gd name="connsiteX507" fmla="*/ 190594 w 754238"/>
                    <a:gd name="connsiteY507" fmla="*/ 520868 h 732365"/>
                    <a:gd name="connsiteX508" fmla="*/ 189102 w 754238"/>
                    <a:gd name="connsiteY508" fmla="*/ 520570 h 732365"/>
                    <a:gd name="connsiteX509" fmla="*/ 186713 w 754238"/>
                    <a:gd name="connsiteY509" fmla="*/ 522506 h 732365"/>
                    <a:gd name="connsiteX510" fmla="*/ 180743 w 754238"/>
                    <a:gd name="connsiteY510" fmla="*/ 513420 h 732365"/>
                    <a:gd name="connsiteX511" fmla="*/ 159397 w 754238"/>
                    <a:gd name="connsiteY511" fmla="*/ 511931 h 732365"/>
                    <a:gd name="connsiteX512" fmla="*/ 158502 w 754238"/>
                    <a:gd name="connsiteY512" fmla="*/ 511037 h 732365"/>
                    <a:gd name="connsiteX513" fmla="*/ 161189 w 754238"/>
                    <a:gd name="connsiteY513" fmla="*/ 499717 h 732365"/>
                    <a:gd name="connsiteX514" fmla="*/ 148650 w 754238"/>
                    <a:gd name="connsiteY514" fmla="*/ 480056 h 732365"/>
                    <a:gd name="connsiteX515" fmla="*/ 130439 w 754238"/>
                    <a:gd name="connsiteY515" fmla="*/ 474247 h 732365"/>
                    <a:gd name="connsiteX516" fmla="*/ 119692 w 754238"/>
                    <a:gd name="connsiteY516" fmla="*/ 462332 h 732365"/>
                    <a:gd name="connsiteX517" fmla="*/ 108646 w 754238"/>
                    <a:gd name="connsiteY517" fmla="*/ 451607 h 732365"/>
                    <a:gd name="connsiteX518" fmla="*/ 94914 w 754238"/>
                    <a:gd name="connsiteY518" fmla="*/ 448628 h 732365"/>
                    <a:gd name="connsiteX519" fmla="*/ 88196 w 754238"/>
                    <a:gd name="connsiteY519" fmla="*/ 445203 h 732365"/>
                    <a:gd name="connsiteX520" fmla="*/ 84912 w 754238"/>
                    <a:gd name="connsiteY520" fmla="*/ 457267 h 732365"/>
                    <a:gd name="connsiteX521" fmla="*/ 83868 w 754238"/>
                    <a:gd name="connsiteY521" fmla="*/ 458310 h 732365"/>
                    <a:gd name="connsiteX522" fmla="*/ 79390 w 754238"/>
                    <a:gd name="connsiteY522" fmla="*/ 439840 h 732365"/>
                    <a:gd name="connsiteX523" fmla="*/ 70135 w 754238"/>
                    <a:gd name="connsiteY523" fmla="*/ 459948 h 732365"/>
                    <a:gd name="connsiteX524" fmla="*/ 75061 w 754238"/>
                    <a:gd name="connsiteY524" fmla="*/ 481546 h 732365"/>
                    <a:gd name="connsiteX525" fmla="*/ 76852 w 754238"/>
                    <a:gd name="connsiteY525" fmla="*/ 505526 h 732365"/>
                    <a:gd name="connsiteX526" fmla="*/ 84166 w 754238"/>
                    <a:gd name="connsiteY526" fmla="*/ 530698 h 732365"/>
                    <a:gd name="connsiteX527" fmla="*/ 120886 w 754238"/>
                    <a:gd name="connsiteY527" fmla="*/ 583723 h 732365"/>
                    <a:gd name="connsiteX528" fmla="*/ 138201 w 754238"/>
                    <a:gd name="connsiteY528" fmla="*/ 597128 h 732365"/>
                    <a:gd name="connsiteX529" fmla="*/ 163278 w 754238"/>
                    <a:gd name="connsiteY529" fmla="*/ 627961 h 732365"/>
                    <a:gd name="connsiteX530" fmla="*/ 209103 w 754238"/>
                    <a:gd name="connsiteY530" fmla="*/ 680390 h 732365"/>
                    <a:gd name="connsiteX531" fmla="*/ 308516 w 754238"/>
                    <a:gd name="connsiteY531" fmla="*/ 731926 h 732365"/>
                    <a:gd name="connsiteX532" fmla="*/ 240002 w 754238"/>
                    <a:gd name="connsiteY532" fmla="*/ 694242 h 732365"/>
                    <a:gd name="connsiteX533" fmla="*/ 70135 w 754238"/>
                    <a:gd name="connsiteY533" fmla="*/ 462629 h 732365"/>
                    <a:gd name="connsiteX534" fmla="*/ 66105 w 754238"/>
                    <a:gd name="connsiteY534" fmla="*/ 461885 h 732365"/>
                    <a:gd name="connsiteX535" fmla="*/ 62373 w 754238"/>
                    <a:gd name="connsiteY535" fmla="*/ 466949 h 732365"/>
                    <a:gd name="connsiteX536" fmla="*/ 26250 w 754238"/>
                    <a:gd name="connsiteY536" fmla="*/ 417201 h 732365"/>
                    <a:gd name="connsiteX537" fmla="*/ 24459 w 754238"/>
                    <a:gd name="connsiteY537" fmla="*/ 421222 h 732365"/>
                    <a:gd name="connsiteX538" fmla="*/ 2218 w 754238"/>
                    <a:gd name="connsiteY538" fmla="*/ 317853 h 732365"/>
                    <a:gd name="connsiteX539" fmla="*/ 2666 w 754238"/>
                    <a:gd name="connsiteY539" fmla="*/ 374453 h 732365"/>
                    <a:gd name="connsiteX540" fmla="*/ 17891 w 754238"/>
                    <a:gd name="connsiteY540" fmla="*/ 239656 h 732365"/>
                    <a:gd name="connsiteX541" fmla="*/ 23713 w 754238"/>
                    <a:gd name="connsiteY541" fmla="*/ 224761 h 732365"/>
                    <a:gd name="connsiteX542" fmla="*/ 17891 w 754238"/>
                    <a:gd name="connsiteY542" fmla="*/ 239656 h 732365"/>
                    <a:gd name="connsiteX543" fmla="*/ 19682 w 754238"/>
                    <a:gd name="connsiteY543" fmla="*/ 234145 h 732365"/>
                    <a:gd name="connsiteX544" fmla="*/ 29086 w 754238"/>
                    <a:gd name="connsiteY544" fmla="*/ 211505 h 732365"/>
                    <a:gd name="connsiteX545" fmla="*/ 31176 w 754238"/>
                    <a:gd name="connsiteY545" fmla="*/ 206589 h 732365"/>
                    <a:gd name="connsiteX546" fmla="*/ 44909 w 754238"/>
                    <a:gd name="connsiteY546" fmla="*/ 179928 h 732365"/>
                    <a:gd name="connsiteX547" fmla="*/ 59686 w 754238"/>
                    <a:gd name="connsiteY547" fmla="*/ 155501 h 732365"/>
                    <a:gd name="connsiteX548" fmla="*/ 75359 w 754238"/>
                    <a:gd name="connsiteY548" fmla="*/ 133904 h 732365"/>
                    <a:gd name="connsiteX549" fmla="*/ 95660 w 754238"/>
                    <a:gd name="connsiteY549" fmla="*/ 109476 h 732365"/>
                    <a:gd name="connsiteX550" fmla="*/ 120588 w 754238"/>
                    <a:gd name="connsiteY550" fmla="*/ 85049 h 732365"/>
                    <a:gd name="connsiteX551" fmla="*/ 129394 w 754238"/>
                    <a:gd name="connsiteY551" fmla="*/ 76857 h 732365"/>
                    <a:gd name="connsiteX552" fmla="*/ 131633 w 754238"/>
                    <a:gd name="connsiteY552" fmla="*/ 75367 h 732365"/>
                    <a:gd name="connsiteX553" fmla="*/ 128349 w 754238"/>
                    <a:gd name="connsiteY553" fmla="*/ 78793 h 732365"/>
                    <a:gd name="connsiteX554" fmla="*/ 129394 w 754238"/>
                    <a:gd name="connsiteY554" fmla="*/ 78346 h 732365"/>
                    <a:gd name="connsiteX555" fmla="*/ 124469 w 754238"/>
                    <a:gd name="connsiteY555" fmla="*/ 83261 h 732365"/>
                    <a:gd name="connsiteX556" fmla="*/ 126558 w 754238"/>
                    <a:gd name="connsiteY556" fmla="*/ 81623 h 732365"/>
                    <a:gd name="connsiteX557" fmla="*/ 128797 w 754238"/>
                    <a:gd name="connsiteY557" fmla="*/ 79538 h 732365"/>
                    <a:gd name="connsiteX558" fmla="*/ 128349 w 754238"/>
                    <a:gd name="connsiteY558" fmla="*/ 79687 h 732365"/>
                    <a:gd name="connsiteX559" fmla="*/ 135962 w 754238"/>
                    <a:gd name="connsiteY559" fmla="*/ 72239 h 732365"/>
                    <a:gd name="connsiteX560" fmla="*/ 149396 w 754238"/>
                    <a:gd name="connsiteY560" fmla="*/ 61366 h 732365"/>
                    <a:gd name="connsiteX561" fmla="*/ 139396 w 754238"/>
                    <a:gd name="connsiteY561" fmla="*/ 68665 h 732365"/>
                    <a:gd name="connsiteX562" fmla="*/ 165816 w 754238"/>
                    <a:gd name="connsiteY562" fmla="*/ 49302 h 732365"/>
                    <a:gd name="connsiteX563" fmla="*/ 162383 w 754238"/>
                    <a:gd name="connsiteY563" fmla="*/ 51983 h 732365"/>
                    <a:gd name="connsiteX564" fmla="*/ 162980 w 754238"/>
                    <a:gd name="connsiteY564" fmla="*/ 51685 h 732365"/>
                    <a:gd name="connsiteX565" fmla="*/ 156114 w 754238"/>
                    <a:gd name="connsiteY565" fmla="*/ 57345 h 732365"/>
                    <a:gd name="connsiteX566" fmla="*/ 156412 w 754238"/>
                    <a:gd name="connsiteY566" fmla="*/ 57345 h 732365"/>
                    <a:gd name="connsiteX567" fmla="*/ 156561 w 754238"/>
                    <a:gd name="connsiteY567" fmla="*/ 57642 h 732365"/>
                    <a:gd name="connsiteX568" fmla="*/ 150889 w 754238"/>
                    <a:gd name="connsiteY568" fmla="*/ 63302 h 732365"/>
                    <a:gd name="connsiteX569" fmla="*/ 152531 w 754238"/>
                    <a:gd name="connsiteY569" fmla="*/ 62260 h 732365"/>
                    <a:gd name="connsiteX570" fmla="*/ 158054 w 754238"/>
                    <a:gd name="connsiteY570" fmla="*/ 58387 h 732365"/>
                    <a:gd name="connsiteX571" fmla="*/ 157606 w 754238"/>
                    <a:gd name="connsiteY571" fmla="*/ 58983 h 732365"/>
                    <a:gd name="connsiteX572" fmla="*/ 147008 w 754238"/>
                    <a:gd name="connsiteY572" fmla="*/ 68218 h 732365"/>
                    <a:gd name="connsiteX573" fmla="*/ 144471 w 754238"/>
                    <a:gd name="connsiteY573" fmla="*/ 71346 h 732365"/>
                    <a:gd name="connsiteX574" fmla="*/ 152531 w 754238"/>
                    <a:gd name="connsiteY574" fmla="*/ 68516 h 732365"/>
                    <a:gd name="connsiteX575" fmla="*/ 158352 w 754238"/>
                    <a:gd name="connsiteY575" fmla="*/ 65388 h 732365"/>
                    <a:gd name="connsiteX576" fmla="*/ 156561 w 754238"/>
                    <a:gd name="connsiteY576" fmla="*/ 68665 h 732365"/>
                    <a:gd name="connsiteX577" fmla="*/ 153128 w 754238"/>
                    <a:gd name="connsiteY577" fmla="*/ 78644 h 732365"/>
                    <a:gd name="connsiteX578" fmla="*/ 153875 w 754238"/>
                    <a:gd name="connsiteY578" fmla="*/ 79091 h 732365"/>
                    <a:gd name="connsiteX579" fmla="*/ 153576 w 754238"/>
                    <a:gd name="connsiteY579" fmla="*/ 79836 h 732365"/>
                    <a:gd name="connsiteX580" fmla="*/ 157009 w 754238"/>
                    <a:gd name="connsiteY580" fmla="*/ 77453 h 732365"/>
                    <a:gd name="connsiteX581" fmla="*/ 158502 w 754238"/>
                    <a:gd name="connsiteY581" fmla="*/ 78793 h 732365"/>
                    <a:gd name="connsiteX582" fmla="*/ 140440 w 754238"/>
                    <a:gd name="connsiteY582" fmla="*/ 95475 h 732365"/>
                    <a:gd name="connsiteX583" fmla="*/ 134768 w 754238"/>
                    <a:gd name="connsiteY583" fmla="*/ 102476 h 732365"/>
                    <a:gd name="connsiteX584" fmla="*/ 135067 w 754238"/>
                    <a:gd name="connsiteY584" fmla="*/ 106497 h 732365"/>
                    <a:gd name="connsiteX585" fmla="*/ 138500 w 754238"/>
                    <a:gd name="connsiteY585" fmla="*/ 105455 h 732365"/>
                    <a:gd name="connsiteX586" fmla="*/ 139396 w 754238"/>
                    <a:gd name="connsiteY586" fmla="*/ 105603 h 732365"/>
                    <a:gd name="connsiteX587" fmla="*/ 138201 w 754238"/>
                    <a:gd name="connsiteY587" fmla="*/ 107540 h 732365"/>
                    <a:gd name="connsiteX588" fmla="*/ 137156 w 754238"/>
                    <a:gd name="connsiteY588" fmla="*/ 108136 h 732365"/>
                    <a:gd name="connsiteX589" fmla="*/ 134469 w 754238"/>
                    <a:gd name="connsiteY589" fmla="*/ 109625 h 732365"/>
                    <a:gd name="connsiteX590" fmla="*/ 133276 w 754238"/>
                    <a:gd name="connsiteY590" fmla="*/ 111562 h 732365"/>
                    <a:gd name="connsiteX591" fmla="*/ 128349 w 754238"/>
                    <a:gd name="connsiteY591" fmla="*/ 114243 h 732365"/>
                    <a:gd name="connsiteX592" fmla="*/ 129842 w 754238"/>
                    <a:gd name="connsiteY592" fmla="*/ 110519 h 732365"/>
                    <a:gd name="connsiteX593" fmla="*/ 129842 w 754238"/>
                    <a:gd name="connsiteY593" fmla="*/ 109625 h 732365"/>
                    <a:gd name="connsiteX594" fmla="*/ 125513 w 754238"/>
                    <a:gd name="connsiteY594" fmla="*/ 113051 h 732365"/>
                    <a:gd name="connsiteX595" fmla="*/ 122379 w 754238"/>
                    <a:gd name="connsiteY595" fmla="*/ 112157 h 732365"/>
                    <a:gd name="connsiteX596" fmla="*/ 129693 w 754238"/>
                    <a:gd name="connsiteY596" fmla="*/ 104263 h 732365"/>
                    <a:gd name="connsiteX597" fmla="*/ 126409 w 754238"/>
                    <a:gd name="connsiteY597" fmla="*/ 103369 h 732365"/>
                    <a:gd name="connsiteX598" fmla="*/ 119990 w 754238"/>
                    <a:gd name="connsiteY598" fmla="*/ 111562 h 732365"/>
                    <a:gd name="connsiteX599" fmla="*/ 121483 w 754238"/>
                    <a:gd name="connsiteY599" fmla="*/ 117966 h 732365"/>
                    <a:gd name="connsiteX600" fmla="*/ 99690 w 754238"/>
                    <a:gd name="connsiteY600" fmla="*/ 139861 h 732365"/>
                    <a:gd name="connsiteX601" fmla="*/ 95361 w 754238"/>
                    <a:gd name="connsiteY601" fmla="*/ 137627 h 732365"/>
                    <a:gd name="connsiteX602" fmla="*/ 89092 w 754238"/>
                    <a:gd name="connsiteY602" fmla="*/ 152075 h 732365"/>
                    <a:gd name="connsiteX603" fmla="*/ 90436 w 754238"/>
                    <a:gd name="connsiteY603" fmla="*/ 175311 h 732365"/>
                    <a:gd name="connsiteX604" fmla="*/ 87002 w 754238"/>
                    <a:gd name="connsiteY604" fmla="*/ 188716 h 732365"/>
                    <a:gd name="connsiteX605" fmla="*/ 110438 w 754238"/>
                    <a:gd name="connsiteY605" fmla="*/ 155501 h 732365"/>
                    <a:gd name="connsiteX606" fmla="*/ 121931 w 754238"/>
                    <a:gd name="connsiteY606" fmla="*/ 133457 h 732365"/>
                    <a:gd name="connsiteX607" fmla="*/ 133276 w 754238"/>
                    <a:gd name="connsiteY607" fmla="*/ 118264 h 732365"/>
                    <a:gd name="connsiteX608" fmla="*/ 137455 w 754238"/>
                    <a:gd name="connsiteY608" fmla="*/ 141946 h 732365"/>
                    <a:gd name="connsiteX609" fmla="*/ 150591 w 754238"/>
                    <a:gd name="connsiteY609" fmla="*/ 130925 h 732365"/>
                    <a:gd name="connsiteX610" fmla="*/ 151635 w 754238"/>
                    <a:gd name="connsiteY610" fmla="*/ 133010 h 732365"/>
                    <a:gd name="connsiteX611" fmla="*/ 149993 w 754238"/>
                    <a:gd name="connsiteY611" fmla="*/ 147607 h 732365"/>
                    <a:gd name="connsiteX612" fmla="*/ 144769 w 754238"/>
                    <a:gd name="connsiteY612" fmla="*/ 161012 h 732365"/>
                    <a:gd name="connsiteX613" fmla="*/ 146560 w 754238"/>
                    <a:gd name="connsiteY613" fmla="*/ 162948 h 732365"/>
                    <a:gd name="connsiteX614" fmla="*/ 151187 w 754238"/>
                    <a:gd name="connsiteY614" fmla="*/ 162352 h 732365"/>
                    <a:gd name="connsiteX615" fmla="*/ 143276 w 754238"/>
                    <a:gd name="connsiteY615" fmla="*/ 194078 h 732365"/>
                    <a:gd name="connsiteX616" fmla="*/ 144172 w 754238"/>
                    <a:gd name="connsiteY616" fmla="*/ 196163 h 732365"/>
                    <a:gd name="connsiteX617" fmla="*/ 152232 w 754238"/>
                    <a:gd name="connsiteY617" fmla="*/ 205547 h 732365"/>
                    <a:gd name="connsiteX618" fmla="*/ 151486 w 754238"/>
                    <a:gd name="connsiteY618" fmla="*/ 209271 h 732365"/>
                    <a:gd name="connsiteX619" fmla="*/ 145665 w 754238"/>
                    <a:gd name="connsiteY619" fmla="*/ 216867 h 732365"/>
                    <a:gd name="connsiteX620" fmla="*/ 130887 w 754238"/>
                    <a:gd name="connsiteY620" fmla="*/ 211803 h 732365"/>
                    <a:gd name="connsiteX621" fmla="*/ 143724 w 754238"/>
                    <a:gd name="connsiteY621" fmla="*/ 184992 h 732365"/>
                    <a:gd name="connsiteX622" fmla="*/ 135365 w 754238"/>
                    <a:gd name="connsiteY622" fmla="*/ 192887 h 732365"/>
                    <a:gd name="connsiteX623" fmla="*/ 117304 w 754238"/>
                    <a:gd name="connsiteY623" fmla="*/ 194376 h 732365"/>
                    <a:gd name="connsiteX624" fmla="*/ 100884 w 754238"/>
                    <a:gd name="connsiteY624" fmla="*/ 213143 h 732365"/>
                    <a:gd name="connsiteX625" fmla="*/ 102825 w 754238"/>
                    <a:gd name="connsiteY625" fmla="*/ 213888 h 732365"/>
                    <a:gd name="connsiteX626" fmla="*/ 116707 w 754238"/>
                    <a:gd name="connsiteY626" fmla="*/ 199738 h 732365"/>
                    <a:gd name="connsiteX627" fmla="*/ 118796 w 754238"/>
                    <a:gd name="connsiteY627" fmla="*/ 200781 h 732365"/>
                    <a:gd name="connsiteX628" fmla="*/ 114169 w 754238"/>
                    <a:gd name="connsiteY628" fmla="*/ 215526 h 732365"/>
                    <a:gd name="connsiteX629" fmla="*/ 114915 w 754238"/>
                    <a:gd name="connsiteY629" fmla="*/ 217760 h 732365"/>
                    <a:gd name="connsiteX630" fmla="*/ 121782 w 754238"/>
                    <a:gd name="connsiteY630" fmla="*/ 218059 h 732365"/>
                    <a:gd name="connsiteX631" fmla="*/ 105213 w 754238"/>
                    <a:gd name="connsiteY631" fmla="*/ 240252 h 732365"/>
                    <a:gd name="connsiteX632" fmla="*/ 103720 w 754238"/>
                    <a:gd name="connsiteY632" fmla="*/ 238613 h 732365"/>
                    <a:gd name="connsiteX633" fmla="*/ 107452 w 754238"/>
                    <a:gd name="connsiteY633" fmla="*/ 228634 h 732365"/>
                    <a:gd name="connsiteX634" fmla="*/ 90883 w 754238"/>
                    <a:gd name="connsiteY634" fmla="*/ 246209 h 732365"/>
                    <a:gd name="connsiteX635" fmla="*/ 89838 w 754238"/>
                    <a:gd name="connsiteY635" fmla="*/ 249338 h 732365"/>
                    <a:gd name="connsiteX636" fmla="*/ 73269 w 754238"/>
                    <a:gd name="connsiteY636" fmla="*/ 269445 h 732365"/>
                    <a:gd name="connsiteX637" fmla="*/ 66105 w 754238"/>
                    <a:gd name="connsiteY637" fmla="*/ 295511 h 732365"/>
                    <a:gd name="connsiteX638" fmla="*/ 60880 w 754238"/>
                    <a:gd name="connsiteY638" fmla="*/ 302660 h 732365"/>
                    <a:gd name="connsiteX639" fmla="*/ 54910 w 754238"/>
                    <a:gd name="connsiteY639" fmla="*/ 346749 h 732365"/>
                    <a:gd name="connsiteX640" fmla="*/ 55656 w 754238"/>
                    <a:gd name="connsiteY640" fmla="*/ 346153 h 732365"/>
                    <a:gd name="connsiteX641" fmla="*/ 56701 w 754238"/>
                    <a:gd name="connsiteY641" fmla="*/ 349132 h 732365"/>
                    <a:gd name="connsiteX642" fmla="*/ 55805 w 754238"/>
                    <a:gd name="connsiteY642" fmla="*/ 351217 h 732365"/>
                    <a:gd name="connsiteX643" fmla="*/ 55656 w 754238"/>
                    <a:gd name="connsiteY643" fmla="*/ 351217 h 732365"/>
                    <a:gd name="connsiteX644" fmla="*/ 54760 w 754238"/>
                    <a:gd name="connsiteY644" fmla="*/ 351664 h 732365"/>
                    <a:gd name="connsiteX645" fmla="*/ 54313 w 754238"/>
                    <a:gd name="connsiteY645" fmla="*/ 351366 h 732365"/>
                    <a:gd name="connsiteX646" fmla="*/ 54014 w 754238"/>
                    <a:gd name="connsiteY646" fmla="*/ 350472 h 732365"/>
                    <a:gd name="connsiteX647" fmla="*/ 50431 w 754238"/>
                    <a:gd name="connsiteY647" fmla="*/ 357920 h 732365"/>
                    <a:gd name="connsiteX648" fmla="*/ 34460 w 754238"/>
                    <a:gd name="connsiteY648" fmla="*/ 324407 h 732365"/>
                    <a:gd name="connsiteX649" fmla="*/ 32818 w 754238"/>
                    <a:gd name="connsiteY649" fmla="*/ 332748 h 732365"/>
                    <a:gd name="connsiteX650" fmla="*/ 28937 w 754238"/>
                    <a:gd name="connsiteY650" fmla="*/ 330812 h 732365"/>
                    <a:gd name="connsiteX651" fmla="*/ 23713 w 754238"/>
                    <a:gd name="connsiteY651" fmla="*/ 402455 h 732365"/>
                    <a:gd name="connsiteX652" fmla="*/ 29982 w 754238"/>
                    <a:gd name="connsiteY652" fmla="*/ 400667 h 732365"/>
                    <a:gd name="connsiteX653" fmla="*/ 35057 w 754238"/>
                    <a:gd name="connsiteY653" fmla="*/ 384134 h 732365"/>
                    <a:gd name="connsiteX654" fmla="*/ 36848 w 754238"/>
                    <a:gd name="connsiteY654" fmla="*/ 418690 h 732365"/>
                    <a:gd name="connsiteX655" fmla="*/ 47595 w 754238"/>
                    <a:gd name="connsiteY655" fmla="*/ 418094 h 732365"/>
                    <a:gd name="connsiteX656" fmla="*/ 58343 w 754238"/>
                    <a:gd name="connsiteY656" fmla="*/ 458310 h 732365"/>
                    <a:gd name="connsiteX657" fmla="*/ 70433 w 754238"/>
                    <a:gd name="connsiteY657" fmla="*/ 462183 h 732365"/>
                    <a:gd name="connsiteX658" fmla="*/ 145516 w 754238"/>
                    <a:gd name="connsiteY658" fmla="*/ 87283 h 732365"/>
                    <a:gd name="connsiteX659" fmla="*/ 141485 w 754238"/>
                    <a:gd name="connsiteY659" fmla="*/ 88921 h 732365"/>
                    <a:gd name="connsiteX660" fmla="*/ 140291 w 754238"/>
                    <a:gd name="connsiteY660" fmla="*/ 90411 h 732365"/>
                    <a:gd name="connsiteX661" fmla="*/ 145516 w 754238"/>
                    <a:gd name="connsiteY661" fmla="*/ 87283 h 732365"/>
                    <a:gd name="connsiteX662" fmla="*/ 34161 w 754238"/>
                    <a:gd name="connsiteY662" fmla="*/ 200930 h 732365"/>
                    <a:gd name="connsiteX663" fmla="*/ 38192 w 754238"/>
                    <a:gd name="connsiteY663" fmla="*/ 193036 h 732365"/>
                    <a:gd name="connsiteX664" fmla="*/ 34161 w 754238"/>
                    <a:gd name="connsiteY664" fmla="*/ 200930 h 732365"/>
                    <a:gd name="connsiteX665" fmla="*/ 156114 w 754238"/>
                    <a:gd name="connsiteY665" fmla="*/ 62409 h 732365"/>
                    <a:gd name="connsiteX666" fmla="*/ 151785 w 754238"/>
                    <a:gd name="connsiteY666" fmla="*/ 67473 h 732365"/>
                    <a:gd name="connsiteX667" fmla="*/ 151337 w 754238"/>
                    <a:gd name="connsiteY667" fmla="*/ 68218 h 732365"/>
                    <a:gd name="connsiteX668" fmla="*/ 159099 w 754238"/>
                    <a:gd name="connsiteY668" fmla="*/ 63452 h 732365"/>
                    <a:gd name="connsiteX669" fmla="*/ 164323 w 754238"/>
                    <a:gd name="connsiteY669" fmla="*/ 58983 h 732365"/>
                    <a:gd name="connsiteX670" fmla="*/ 169249 w 754238"/>
                    <a:gd name="connsiteY670" fmla="*/ 55408 h 732365"/>
                    <a:gd name="connsiteX671" fmla="*/ 169846 w 754238"/>
                    <a:gd name="connsiteY671" fmla="*/ 55111 h 732365"/>
                    <a:gd name="connsiteX672" fmla="*/ 170443 w 754238"/>
                    <a:gd name="connsiteY672" fmla="*/ 54366 h 732365"/>
                    <a:gd name="connsiteX673" fmla="*/ 169548 w 754238"/>
                    <a:gd name="connsiteY673" fmla="*/ 53770 h 732365"/>
                    <a:gd name="connsiteX674" fmla="*/ 158054 w 754238"/>
                    <a:gd name="connsiteY674" fmla="*/ 60622 h 732365"/>
                    <a:gd name="connsiteX675" fmla="*/ 156262 w 754238"/>
                    <a:gd name="connsiteY675" fmla="*/ 62409 h 732365"/>
                    <a:gd name="connsiteX676" fmla="*/ 185220 w 754238"/>
                    <a:gd name="connsiteY676" fmla="*/ 76112 h 732365"/>
                    <a:gd name="connsiteX677" fmla="*/ 187908 w 754238"/>
                    <a:gd name="connsiteY677" fmla="*/ 71197 h 732365"/>
                    <a:gd name="connsiteX678" fmla="*/ 186116 w 754238"/>
                    <a:gd name="connsiteY678" fmla="*/ 65983 h 732365"/>
                    <a:gd name="connsiteX679" fmla="*/ 187310 w 754238"/>
                    <a:gd name="connsiteY679" fmla="*/ 60175 h 732365"/>
                    <a:gd name="connsiteX680" fmla="*/ 182384 w 754238"/>
                    <a:gd name="connsiteY680" fmla="*/ 61068 h 732365"/>
                    <a:gd name="connsiteX681" fmla="*/ 178056 w 754238"/>
                    <a:gd name="connsiteY681" fmla="*/ 62558 h 732365"/>
                    <a:gd name="connsiteX682" fmla="*/ 187908 w 754238"/>
                    <a:gd name="connsiteY682" fmla="*/ 52876 h 732365"/>
                    <a:gd name="connsiteX683" fmla="*/ 187460 w 754238"/>
                    <a:gd name="connsiteY683" fmla="*/ 52876 h 732365"/>
                    <a:gd name="connsiteX684" fmla="*/ 172234 w 754238"/>
                    <a:gd name="connsiteY684" fmla="*/ 63005 h 732365"/>
                    <a:gd name="connsiteX685" fmla="*/ 171786 w 754238"/>
                    <a:gd name="connsiteY685" fmla="*/ 62856 h 732365"/>
                    <a:gd name="connsiteX686" fmla="*/ 183280 w 754238"/>
                    <a:gd name="connsiteY686" fmla="*/ 53770 h 732365"/>
                    <a:gd name="connsiteX687" fmla="*/ 183280 w 754238"/>
                    <a:gd name="connsiteY687" fmla="*/ 53472 h 732365"/>
                    <a:gd name="connsiteX688" fmla="*/ 159248 w 754238"/>
                    <a:gd name="connsiteY688" fmla="*/ 70899 h 732365"/>
                    <a:gd name="connsiteX689" fmla="*/ 159994 w 754238"/>
                    <a:gd name="connsiteY689" fmla="*/ 71346 h 732365"/>
                    <a:gd name="connsiteX690" fmla="*/ 159099 w 754238"/>
                    <a:gd name="connsiteY690" fmla="*/ 73282 h 732365"/>
                    <a:gd name="connsiteX691" fmla="*/ 159099 w 754238"/>
                    <a:gd name="connsiteY691" fmla="*/ 73729 h 732365"/>
                    <a:gd name="connsiteX692" fmla="*/ 165219 w 754238"/>
                    <a:gd name="connsiteY692" fmla="*/ 75367 h 732365"/>
                    <a:gd name="connsiteX693" fmla="*/ 169100 w 754238"/>
                    <a:gd name="connsiteY693" fmla="*/ 72686 h 732365"/>
                    <a:gd name="connsiteX694" fmla="*/ 169697 w 754238"/>
                    <a:gd name="connsiteY694" fmla="*/ 72984 h 732365"/>
                    <a:gd name="connsiteX695" fmla="*/ 165816 w 754238"/>
                    <a:gd name="connsiteY695" fmla="*/ 79240 h 732365"/>
                    <a:gd name="connsiteX696" fmla="*/ 167159 w 754238"/>
                    <a:gd name="connsiteY696" fmla="*/ 81176 h 732365"/>
                    <a:gd name="connsiteX697" fmla="*/ 158651 w 754238"/>
                    <a:gd name="connsiteY697" fmla="*/ 92198 h 732365"/>
                    <a:gd name="connsiteX698" fmla="*/ 155218 w 754238"/>
                    <a:gd name="connsiteY698" fmla="*/ 94581 h 732365"/>
                    <a:gd name="connsiteX699" fmla="*/ 152830 w 754238"/>
                    <a:gd name="connsiteY699" fmla="*/ 98901 h 732365"/>
                    <a:gd name="connsiteX700" fmla="*/ 152382 w 754238"/>
                    <a:gd name="connsiteY700" fmla="*/ 99348 h 732365"/>
                    <a:gd name="connsiteX701" fmla="*/ 148351 w 754238"/>
                    <a:gd name="connsiteY701" fmla="*/ 98305 h 732365"/>
                    <a:gd name="connsiteX702" fmla="*/ 141634 w 754238"/>
                    <a:gd name="connsiteY702" fmla="*/ 107242 h 732365"/>
                    <a:gd name="connsiteX703" fmla="*/ 147903 w 754238"/>
                    <a:gd name="connsiteY703" fmla="*/ 105157 h 732365"/>
                    <a:gd name="connsiteX704" fmla="*/ 148351 w 754238"/>
                    <a:gd name="connsiteY704" fmla="*/ 107689 h 732365"/>
                    <a:gd name="connsiteX705" fmla="*/ 148351 w 754238"/>
                    <a:gd name="connsiteY705" fmla="*/ 114987 h 732365"/>
                    <a:gd name="connsiteX706" fmla="*/ 152382 w 754238"/>
                    <a:gd name="connsiteY706" fmla="*/ 120945 h 732365"/>
                    <a:gd name="connsiteX707" fmla="*/ 152979 w 754238"/>
                    <a:gd name="connsiteY707" fmla="*/ 121392 h 732365"/>
                    <a:gd name="connsiteX708" fmla="*/ 154919 w 754238"/>
                    <a:gd name="connsiteY708" fmla="*/ 115583 h 732365"/>
                    <a:gd name="connsiteX709" fmla="*/ 155666 w 754238"/>
                    <a:gd name="connsiteY709" fmla="*/ 111115 h 732365"/>
                    <a:gd name="connsiteX710" fmla="*/ 158651 w 754238"/>
                    <a:gd name="connsiteY710" fmla="*/ 114987 h 732365"/>
                    <a:gd name="connsiteX711" fmla="*/ 164025 w 754238"/>
                    <a:gd name="connsiteY711" fmla="*/ 112157 h 732365"/>
                    <a:gd name="connsiteX712" fmla="*/ 166562 w 754238"/>
                    <a:gd name="connsiteY712" fmla="*/ 103965 h 732365"/>
                    <a:gd name="connsiteX713" fmla="*/ 171936 w 754238"/>
                    <a:gd name="connsiteY713" fmla="*/ 92049 h 732365"/>
                    <a:gd name="connsiteX714" fmla="*/ 170145 w 754238"/>
                    <a:gd name="connsiteY714" fmla="*/ 103072 h 732365"/>
                    <a:gd name="connsiteX715" fmla="*/ 183579 w 754238"/>
                    <a:gd name="connsiteY715" fmla="*/ 92347 h 732365"/>
                    <a:gd name="connsiteX716" fmla="*/ 184624 w 754238"/>
                    <a:gd name="connsiteY716" fmla="*/ 90560 h 732365"/>
                    <a:gd name="connsiteX717" fmla="*/ 182086 w 754238"/>
                    <a:gd name="connsiteY717" fmla="*/ 86240 h 732365"/>
                    <a:gd name="connsiteX718" fmla="*/ 178354 w 754238"/>
                    <a:gd name="connsiteY718" fmla="*/ 84453 h 732365"/>
                    <a:gd name="connsiteX719" fmla="*/ 178205 w 754238"/>
                    <a:gd name="connsiteY719" fmla="*/ 83560 h 732365"/>
                    <a:gd name="connsiteX720" fmla="*/ 180295 w 754238"/>
                    <a:gd name="connsiteY720" fmla="*/ 79538 h 732365"/>
                    <a:gd name="connsiteX721" fmla="*/ 185370 w 754238"/>
                    <a:gd name="connsiteY721" fmla="*/ 75963 h 732365"/>
                    <a:gd name="connsiteX722" fmla="*/ 161338 w 754238"/>
                    <a:gd name="connsiteY722" fmla="*/ 63452 h 732365"/>
                    <a:gd name="connsiteX723" fmla="*/ 177160 w 754238"/>
                    <a:gd name="connsiteY723" fmla="*/ 53919 h 732365"/>
                    <a:gd name="connsiteX724" fmla="*/ 178951 w 754238"/>
                    <a:gd name="connsiteY724" fmla="*/ 52281 h 732365"/>
                    <a:gd name="connsiteX725" fmla="*/ 177608 w 754238"/>
                    <a:gd name="connsiteY725" fmla="*/ 51834 h 732365"/>
                    <a:gd name="connsiteX726" fmla="*/ 172533 w 754238"/>
                    <a:gd name="connsiteY726" fmla="*/ 53919 h 732365"/>
                    <a:gd name="connsiteX727" fmla="*/ 161189 w 754238"/>
                    <a:gd name="connsiteY727" fmla="*/ 63302 h 732365"/>
                    <a:gd name="connsiteX728" fmla="*/ 248063 w 754238"/>
                    <a:gd name="connsiteY728" fmla="*/ 21895 h 732365"/>
                    <a:gd name="connsiteX729" fmla="*/ 248063 w 754238"/>
                    <a:gd name="connsiteY729" fmla="*/ 22789 h 732365"/>
                    <a:gd name="connsiteX730" fmla="*/ 249555 w 754238"/>
                    <a:gd name="connsiteY730" fmla="*/ 22789 h 732365"/>
                    <a:gd name="connsiteX731" fmla="*/ 237017 w 754238"/>
                    <a:gd name="connsiteY731" fmla="*/ 28151 h 732365"/>
                    <a:gd name="connsiteX732" fmla="*/ 226568 w 754238"/>
                    <a:gd name="connsiteY732" fmla="*/ 34705 h 732365"/>
                    <a:gd name="connsiteX733" fmla="*/ 218955 w 754238"/>
                    <a:gd name="connsiteY733" fmla="*/ 43195 h 732365"/>
                    <a:gd name="connsiteX734" fmla="*/ 224030 w 754238"/>
                    <a:gd name="connsiteY734" fmla="*/ 41258 h 732365"/>
                    <a:gd name="connsiteX735" fmla="*/ 230150 w 754238"/>
                    <a:gd name="connsiteY735" fmla="*/ 45429 h 732365"/>
                    <a:gd name="connsiteX736" fmla="*/ 216418 w 754238"/>
                    <a:gd name="connsiteY736" fmla="*/ 65686 h 732365"/>
                    <a:gd name="connsiteX737" fmla="*/ 224777 w 754238"/>
                    <a:gd name="connsiteY737" fmla="*/ 63452 h 732365"/>
                    <a:gd name="connsiteX738" fmla="*/ 211641 w 754238"/>
                    <a:gd name="connsiteY738" fmla="*/ 81474 h 732365"/>
                    <a:gd name="connsiteX739" fmla="*/ 195222 w 754238"/>
                    <a:gd name="connsiteY739" fmla="*/ 109476 h 732365"/>
                    <a:gd name="connsiteX740" fmla="*/ 195669 w 754238"/>
                    <a:gd name="connsiteY740" fmla="*/ 124073 h 732365"/>
                    <a:gd name="connsiteX741" fmla="*/ 196714 w 754238"/>
                    <a:gd name="connsiteY741" fmla="*/ 126009 h 732365"/>
                    <a:gd name="connsiteX742" fmla="*/ 202387 w 754238"/>
                    <a:gd name="connsiteY742" fmla="*/ 126307 h 732365"/>
                    <a:gd name="connsiteX743" fmla="*/ 203431 w 754238"/>
                    <a:gd name="connsiteY743" fmla="*/ 132265 h 732365"/>
                    <a:gd name="connsiteX744" fmla="*/ 216716 w 754238"/>
                    <a:gd name="connsiteY744" fmla="*/ 114093 h 732365"/>
                    <a:gd name="connsiteX745" fmla="*/ 219254 w 754238"/>
                    <a:gd name="connsiteY745" fmla="*/ 109327 h 732365"/>
                    <a:gd name="connsiteX746" fmla="*/ 233882 w 754238"/>
                    <a:gd name="connsiteY746" fmla="*/ 96667 h 732365"/>
                    <a:gd name="connsiteX747" fmla="*/ 252988 w 754238"/>
                    <a:gd name="connsiteY747" fmla="*/ 85794 h 732365"/>
                    <a:gd name="connsiteX748" fmla="*/ 258213 w 754238"/>
                    <a:gd name="connsiteY748" fmla="*/ 80283 h 732365"/>
                    <a:gd name="connsiteX749" fmla="*/ 261198 w 754238"/>
                    <a:gd name="connsiteY749" fmla="*/ 78495 h 732365"/>
                    <a:gd name="connsiteX750" fmla="*/ 269706 w 754238"/>
                    <a:gd name="connsiteY750" fmla="*/ 78495 h 732365"/>
                    <a:gd name="connsiteX751" fmla="*/ 288216 w 754238"/>
                    <a:gd name="connsiteY751" fmla="*/ 67473 h 732365"/>
                    <a:gd name="connsiteX752" fmla="*/ 294186 w 754238"/>
                    <a:gd name="connsiteY752" fmla="*/ 53621 h 732365"/>
                    <a:gd name="connsiteX753" fmla="*/ 303292 w 754238"/>
                    <a:gd name="connsiteY753" fmla="*/ 46770 h 732365"/>
                    <a:gd name="connsiteX754" fmla="*/ 303739 w 754238"/>
                    <a:gd name="connsiteY754" fmla="*/ 46025 h 732365"/>
                    <a:gd name="connsiteX755" fmla="*/ 306128 w 754238"/>
                    <a:gd name="connsiteY755" fmla="*/ 38577 h 732365"/>
                    <a:gd name="connsiteX756" fmla="*/ 315979 w 754238"/>
                    <a:gd name="connsiteY756" fmla="*/ 24428 h 732365"/>
                    <a:gd name="connsiteX757" fmla="*/ 331652 w 754238"/>
                    <a:gd name="connsiteY757" fmla="*/ 14448 h 732365"/>
                    <a:gd name="connsiteX758" fmla="*/ 331503 w 754238"/>
                    <a:gd name="connsiteY758" fmla="*/ 10873 h 732365"/>
                    <a:gd name="connsiteX759" fmla="*/ 318965 w 754238"/>
                    <a:gd name="connsiteY759" fmla="*/ 14150 h 732365"/>
                    <a:gd name="connsiteX760" fmla="*/ 309113 w 754238"/>
                    <a:gd name="connsiteY760" fmla="*/ 17725 h 732365"/>
                    <a:gd name="connsiteX761" fmla="*/ 322697 w 754238"/>
                    <a:gd name="connsiteY761" fmla="*/ 9384 h 732365"/>
                    <a:gd name="connsiteX762" fmla="*/ 312098 w 754238"/>
                    <a:gd name="connsiteY762" fmla="*/ 6554 h 732365"/>
                    <a:gd name="connsiteX763" fmla="*/ 303590 w 754238"/>
                    <a:gd name="connsiteY763" fmla="*/ 6405 h 732365"/>
                    <a:gd name="connsiteX764" fmla="*/ 297918 w 754238"/>
                    <a:gd name="connsiteY764" fmla="*/ 8788 h 732365"/>
                    <a:gd name="connsiteX765" fmla="*/ 290903 w 754238"/>
                    <a:gd name="connsiteY765" fmla="*/ 9533 h 732365"/>
                    <a:gd name="connsiteX766" fmla="*/ 268363 w 754238"/>
                    <a:gd name="connsiteY766" fmla="*/ 14001 h 732365"/>
                    <a:gd name="connsiteX767" fmla="*/ 247913 w 754238"/>
                    <a:gd name="connsiteY767" fmla="*/ 22044 h 732365"/>
                    <a:gd name="connsiteX768" fmla="*/ 737512 w 754238"/>
                    <a:gd name="connsiteY768" fmla="*/ 351664 h 732365"/>
                    <a:gd name="connsiteX769" fmla="*/ 737512 w 754238"/>
                    <a:gd name="connsiteY769" fmla="*/ 351515 h 732365"/>
                    <a:gd name="connsiteX770" fmla="*/ 737512 w 754238"/>
                    <a:gd name="connsiteY770" fmla="*/ 351515 h 732365"/>
                    <a:gd name="connsiteX771" fmla="*/ 739154 w 754238"/>
                    <a:gd name="connsiteY771" fmla="*/ 349579 h 732365"/>
                    <a:gd name="connsiteX772" fmla="*/ 738408 w 754238"/>
                    <a:gd name="connsiteY772" fmla="*/ 348685 h 732365"/>
                    <a:gd name="connsiteX773" fmla="*/ 737512 w 754238"/>
                    <a:gd name="connsiteY773" fmla="*/ 351515 h 732365"/>
                    <a:gd name="connsiteX774" fmla="*/ 737214 w 754238"/>
                    <a:gd name="connsiteY774" fmla="*/ 352855 h 732365"/>
                    <a:gd name="connsiteX775" fmla="*/ 737512 w 754238"/>
                    <a:gd name="connsiteY775" fmla="*/ 351813 h 732365"/>
                    <a:gd name="connsiteX776" fmla="*/ 67150 w 754238"/>
                    <a:gd name="connsiteY776" fmla="*/ 391135 h 732365"/>
                    <a:gd name="connsiteX777" fmla="*/ 64015 w 754238"/>
                    <a:gd name="connsiteY777" fmla="*/ 386964 h 732365"/>
                    <a:gd name="connsiteX778" fmla="*/ 63418 w 754238"/>
                    <a:gd name="connsiteY778" fmla="*/ 386219 h 732365"/>
                    <a:gd name="connsiteX779" fmla="*/ 56403 w 754238"/>
                    <a:gd name="connsiteY779" fmla="*/ 379666 h 732365"/>
                    <a:gd name="connsiteX780" fmla="*/ 53566 w 754238"/>
                    <a:gd name="connsiteY780" fmla="*/ 375496 h 732365"/>
                    <a:gd name="connsiteX781" fmla="*/ 52372 w 754238"/>
                    <a:gd name="connsiteY781" fmla="*/ 373559 h 732365"/>
                    <a:gd name="connsiteX782" fmla="*/ 51327 w 754238"/>
                    <a:gd name="connsiteY782" fmla="*/ 373559 h 732365"/>
                    <a:gd name="connsiteX783" fmla="*/ 45058 w 754238"/>
                    <a:gd name="connsiteY783" fmla="*/ 373113 h 732365"/>
                    <a:gd name="connsiteX784" fmla="*/ 41924 w 754238"/>
                    <a:gd name="connsiteY784" fmla="*/ 377283 h 732365"/>
                    <a:gd name="connsiteX785" fmla="*/ 41028 w 754238"/>
                    <a:gd name="connsiteY785" fmla="*/ 377581 h 732365"/>
                    <a:gd name="connsiteX786" fmla="*/ 40879 w 754238"/>
                    <a:gd name="connsiteY786" fmla="*/ 377878 h 732365"/>
                    <a:gd name="connsiteX787" fmla="*/ 41326 w 754238"/>
                    <a:gd name="connsiteY787" fmla="*/ 382049 h 732365"/>
                    <a:gd name="connsiteX788" fmla="*/ 45356 w 754238"/>
                    <a:gd name="connsiteY788" fmla="*/ 383688 h 732365"/>
                    <a:gd name="connsiteX789" fmla="*/ 44760 w 754238"/>
                    <a:gd name="connsiteY789" fmla="*/ 377730 h 732365"/>
                    <a:gd name="connsiteX790" fmla="*/ 50283 w 754238"/>
                    <a:gd name="connsiteY790" fmla="*/ 377730 h 732365"/>
                    <a:gd name="connsiteX791" fmla="*/ 52671 w 754238"/>
                    <a:gd name="connsiteY791" fmla="*/ 382347 h 732365"/>
                    <a:gd name="connsiteX792" fmla="*/ 56701 w 754238"/>
                    <a:gd name="connsiteY792" fmla="*/ 384730 h 732365"/>
                    <a:gd name="connsiteX793" fmla="*/ 57298 w 754238"/>
                    <a:gd name="connsiteY793" fmla="*/ 385326 h 732365"/>
                    <a:gd name="connsiteX794" fmla="*/ 59089 w 754238"/>
                    <a:gd name="connsiteY794" fmla="*/ 389496 h 732365"/>
                    <a:gd name="connsiteX795" fmla="*/ 59835 w 754238"/>
                    <a:gd name="connsiteY795" fmla="*/ 391731 h 732365"/>
                    <a:gd name="connsiteX796" fmla="*/ 67299 w 754238"/>
                    <a:gd name="connsiteY796" fmla="*/ 391284 h 732365"/>
                    <a:gd name="connsiteX797" fmla="*/ 69986 w 754238"/>
                    <a:gd name="connsiteY797" fmla="*/ 407966 h 732365"/>
                    <a:gd name="connsiteX798" fmla="*/ 73121 w 754238"/>
                    <a:gd name="connsiteY798" fmla="*/ 407370 h 732365"/>
                    <a:gd name="connsiteX799" fmla="*/ 76553 w 754238"/>
                    <a:gd name="connsiteY799" fmla="*/ 408264 h 732365"/>
                    <a:gd name="connsiteX800" fmla="*/ 77748 w 754238"/>
                    <a:gd name="connsiteY800" fmla="*/ 408711 h 732365"/>
                    <a:gd name="connsiteX801" fmla="*/ 78494 w 754238"/>
                    <a:gd name="connsiteY801" fmla="*/ 408711 h 732365"/>
                    <a:gd name="connsiteX802" fmla="*/ 78942 w 754238"/>
                    <a:gd name="connsiteY802" fmla="*/ 408413 h 732365"/>
                    <a:gd name="connsiteX803" fmla="*/ 80435 w 754238"/>
                    <a:gd name="connsiteY803" fmla="*/ 405583 h 732365"/>
                    <a:gd name="connsiteX804" fmla="*/ 85062 w 754238"/>
                    <a:gd name="connsiteY804" fmla="*/ 403200 h 732365"/>
                    <a:gd name="connsiteX805" fmla="*/ 85062 w 754238"/>
                    <a:gd name="connsiteY805" fmla="*/ 403200 h 732365"/>
                    <a:gd name="connsiteX806" fmla="*/ 83718 w 754238"/>
                    <a:gd name="connsiteY806" fmla="*/ 398582 h 732365"/>
                    <a:gd name="connsiteX807" fmla="*/ 74016 w 754238"/>
                    <a:gd name="connsiteY807" fmla="*/ 394114 h 732365"/>
                    <a:gd name="connsiteX808" fmla="*/ 70583 w 754238"/>
                    <a:gd name="connsiteY808" fmla="*/ 395901 h 732365"/>
                    <a:gd name="connsiteX809" fmla="*/ 70135 w 754238"/>
                    <a:gd name="connsiteY809" fmla="*/ 402157 h 732365"/>
                    <a:gd name="connsiteX810" fmla="*/ 69239 w 754238"/>
                    <a:gd name="connsiteY810" fmla="*/ 403796 h 732365"/>
                    <a:gd name="connsiteX811" fmla="*/ 69090 w 754238"/>
                    <a:gd name="connsiteY811" fmla="*/ 404540 h 732365"/>
                    <a:gd name="connsiteX812" fmla="*/ 69389 w 754238"/>
                    <a:gd name="connsiteY812" fmla="*/ 407668 h 732365"/>
                    <a:gd name="connsiteX813" fmla="*/ 70135 w 754238"/>
                    <a:gd name="connsiteY813" fmla="*/ 407668 h 732365"/>
                    <a:gd name="connsiteX814" fmla="*/ 62074 w 754238"/>
                    <a:gd name="connsiteY814" fmla="*/ 403349 h 732365"/>
                    <a:gd name="connsiteX815" fmla="*/ 60880 w 754238"/>
                    <a:gd name="connsiteY815" fmla="*/ 401710 h 732365"/>
                    <a:gd name="connsiteX816" fmla="*/ 60880 w 754238"/>
                    <a:gd name="connsiteY816" fmla="*/ 401412 h 732365"/>
                    <a:gd name="connsiteX817" fmla="*/ 58940 w 754238"/>
                    <a:gd name="connsiteY817" fmla="*/ 400667 h 732365"/>
                    <a:gd name="connsiteX818" fmla="*/ 57597 w 754238"/>
                    <a:gd name="connsiteY818" fmla="*/ 402753 h 732365"/>
                    <a:gd name="connsiteX819" fmla="*/ 58940 w 754238"/>
                    <a:gd name="connsiteY819" fmla="*/ 405136 h 732365"/>
                    <a:gd name="connsiteX820" fmla="*/ 59835 w 754238"/>
                    <a:gd name="connsiteY820" fmla="*/ 406030 h 732365"/>
                    <a:gd name="connsiteX821" fmla="*/ 61627 w 754238"/>
                    <a:gd name="connsiteY821" fmla="*/ 407966 h 732365"/>
                    <a:gd name="connsiteX822" fmla="*/ 61627 w 754238"/>
                    <a:gd name="connsiteY822" fmla="*/ 407966 h 732365"/>
                    <a:gd name="connsiteX823" fmla="*/ 64015 w 754238"/>
                    <a:gd name="connsiteY823" fmla="*/ 407370 h 732365"/>
                    <a:gd name="connsiteX824" fmla="*/ 63567 w 754238"/>
                    <a:gd name="connsiteY824" fmla="*/ 405583 h 732365"/>
                    <a:gd name="connsiteX825" fmla="*/ 61925 w 754238"/>
                    <a:gd name="connsiteY825" fmla="*/ 403349 h 732365"/>
                    <a:gd name="connsiteX826" fmla="*/ 71031 w 754238"/>
                    <a:gd name="connsiteY826" fmla="*/ 385475 h 732365"/>
                    <a:gd name="connsiteX827" fmla="*/ 69389 w 754238"/>
                    <a:gd name="connsiteY827" fmla="*/ 382943 h 732365"/>
                    <a:gd name="connsiteX828" fmla="*/ 68792 w 754238"/>
                    <a:gd name="connsiteY828" fmla="*/ 387709 h 732365"/>
                    <a:gd name="connsiteX829" fmla="*/ 71031 w 754238"/>
                    <a:gd name="connsiteY829" fmla="*/ 385475 h 732365"/>
                    <a:gd name="connsiteX830" fmla="*/ 93122 w 754238"/>
                    <a:gd name="connsiteY830" fmla="*/ 397391 h 732365"/>
                    <a:gd name="connsiteX831" fmla="*/ 90734 w 754238"/>
                    <a:gd name="connsiteY831" fmla="*/ 398136 h 732365"/>
                    <a:gd name="connsiteX832" fmla="*/ 89241 w 754238"/>
                    <a:gd name="connsiteY832" fmla="*/ 398433 h 732365"/>
                    <a:gd name="connsiteX833" fmla="*/ 88644 w 754238"/>
                    <a:gd name="connsiteY833" fmla="*/ 398582 h 732365"/>
                    <a:gd name="connsiteX834" fmla="*/ 87600 w 754238"/>
                    <a:gd name="connsiteY834" fmla="*/ 399327 h 732365"/>
                    <a:gd name="connsiteX835" fmla="*/ 88346 w 754238"/>
                    <a:gd name="connsiteY835" fmla="*/ 404838 h 732365"/>
                    <a:gd name="connsiteX836" fmla="*/ 91480 w 754238"/>
                    <a:gd name="connsiteY836" fmla="*/ 404093 h 732365"/>
                    <a:gd name="connsiteX837" fmla="*/ 93869 w 754238"/>
                    <a:gd name="connsiteY837" fmla="*/ 400966 h 732365"/>
                    <a:gd name="connsiteX838" fmla="*/ 95660 w 754238"/>
                    <a:gd name="connsiteY838" fmla="*/ 399029 h 732365"/>
                    <a:gd name="connsiteX839" fmla="*/ 95809 w 754238"/>
                    <a:gd name="connsiteY839" fmla="*/ 398731 h 732365"/>
                    <a:gd name="connsiteX840" fmla="*/ 96257 w 754238"/>
                    <a:gd name="connsiteY840" fmla="*/ 397540 h 732365"/>
                    <a:gd name="connsiteX841" fmla="*/ 95660 w 754238"/>
                    <a:gd name="connsiteY841" fmla="*/ 396944 h 732365"/>
                    <a:gd name="connsiteX842" fmla="*/ 92973 w 754238"/>
                    <a:gd name="connsiteY842" fmla="*/ 397391 h 732365"/>
                    <a:gd name="connsiteX843" fmla="*/ 113423 w 754238"/>
                    <a:gd name="connsiteY843" fmla="*/ 454140 h 732365"/>
                    <a:gd name="connsiteX844" fmla="*/ 117005 w 754238"/>
                    <a:gd name="connsiteY844" fmla="*/ 449671 h 732365"/>
                    <a:gd name="connsiteX845" fmla="*/ 114318 w 754238"/>
                    <a:gd name="connsiteY845" fmla="*/ 446990 h 732365"/>
                    <a:gd name="connsiteX846" fmla="*/ 111631 w 754238"/>
                    <a:gd name="connsiteY846" fmla="*/ 449522 h 732365"/>
                    <a:gd name="connsiteX847" fmla="*/ 113423 w 754238"/>
                    <a:gd name="connsiteY847" fmla="*/ 454140 h 732365"/>
                    <a:gd name="connsiteX848" fmla="*/ 121483 w 754238"/>
                    <a:gd name="connsiteY848" fmla="*/ 438500 h 732365"/>
                    <a:gd name="connsiteX849" fmla="*/ 122677 w 754238"/>
                    <a:gd name="connsiteY849" fmla="*/ 437010 h 732365"/>
                    <a:gd name="connsiteX850" fmla="*/ 122677 w 754238"/>
                    <a:gd name="connsiteY850" fmla="*/ 436266 h 732365"/>
                    <a:gd name="connsiteX851" fmla="*/ 122677 w 754238"/>
                    <a:gd name="connsiteY851" fmla="*/ 436266 h 732365"/>
                    <a:gd name="connsiteX852" fmla="*/ 120438 w 754238"/>
                    <a:gd name="connsiteY852" fmla="*/ 433585 h 732365"/>
                    <a:gd name="connsiteX853" fmla="*/ 119244 w 754238"/>
                    <a:gd name="connsiteY853" fmla="*/ 434032 h 732365"/>
                    <a:gd name="connsiteX854" fmla="*/ 119244 w 754238"/>
                    <a:gd name="connsiteY854" fmla="*/ 434032 h 732365"/>
                    <a:gd name="connsiteX855" fmla="*/ 119244 w 754238"/>
                    <a:gd name="connsiteY855" fmla="*/ 434479 h 732365"/>
                    <a:gd name="connsiteX856" fmla="*/ 118647 w 754238"/>
                    <a:gd name="connsiteY856" fmla="*/ 436862 h 732365"/>
                    <a:gd name="connsiteX857" fmla="*/ 117602 w 754238"/>
                    <a:gd name="connsiteY857" fmla="*/ 438649 h 732365"/>
                    <a:gd name="connsiteX858" fmla="*/ 117005 w 754238"/>
                    <a:gd name="connsiteY858" fmla="*/ 439692 h 732365"/>
                    <a:gd name="connsiteX859" fmla="*/ 118050 w 754238"/>
                    <a:gd name="connsiteY859" fmla="*/ 441777 h 732365"/>
                    <a:gd name="connsiteX860" fmla="*/ 120289 w 754238"/>
                    <a:gd name="connsiteY860" fmla="*/ 442224 h 732365"/>
                    <a:gd name="connsiteX861" fmla="*/ 120289 w 754238"/>
                    <a:gd name="connsiteY861" fmla="*/ 441926 h 732365"/>
                    <a:gd name="connsiteX862" fmla="*/ 120289 w 754238"/>
                    <a:gd name="connsiteY862" fmla="*/ 440436 h 732365"/>
                    <a:gd name="connsiteX863" fmla="*/ 120140 w 754238"/>
                    <a:gd name="connsiteY863" fmla="*/ 439840 h 732365"/>
                    <a:gd name="connsiteX864" fmla="*/ 121334 w 754238"/>
                    <a:gd name="connsiteY864" fmla="*/ 438649 h 732365"/>
                    <a:gd name="connsiteX865" fmla="*/ 124021 w 754238"/>
                    <a:gd name="connsiteY865" fmla="*/ 430010 h 732365"/>
                    <a:gd name="connsiteX866" fmla="*/ 121185 w 754238"/>
                    <a:gd name="connsiteY866" fmla="*/ 427478 h 732365"/>
                    <a:gd name="connsiteX867" fmla="*/ 121633 w 754238"/>
                    <a:gd name="connsiteY867" fmla="*/ 432840 h 732365"/>
                    <a:gd name="connsiteX868" fmla="*/ 124021 w 754238"/>
                    <a:gd name="connsiteY868" fmla="*/ 430010 h 732365"/>
                    <a:gd name="connsiteX869" fmla="*/ 119841 w 754238"/>
                    <a:gd name="connsiteY869" fmla="*/ 418690 h 732365"/>
                    <a:gd name="connsiteX870" fmla="*/ 121782 w 754238"/>
                    <a:gd name="connsiteY870" fmla="*/ 416456 h 732365"/>
                    <a:gd name="connsiteX871" fmla="*/ 118349 w 754238"/>
                    <a:gd name="connsiteY871" fmla="*/ 412137 h 732365"/>
                    <a:gd name="connsiteX872" fmla="*/ 117752 w 754238"/>
                    <a:gd name="connsiteY872" fmla="*/ 413328 h 732365"/>
                    <a:gd name="connsiteX873" fmla="*/ 117602 w 754238"/>
                    <a:gd name="connsiteY873" fmla="*/ 414818 h 732365"/>
                    <a:gd name="connsiteX874" fmla="*/ 116856 w 754238"/>
                    <a:gd name="connsiteY874" fmla="*/ 415711 h 732365"/>
                    <a:gd name="connsiteX875" fmla="*/ 116856 w 754238"/>
                    <a:gd name="connsiteY875" fmla="*/ 416009 h 732365"/>
                    <a:gd name="connsiteX876" fmla="*/ 117304 w 754238"/>
                    <a:gd name="connsiteY876" fmla="*/ 418392 h 732365"/>
                    <a:gd name="connsiteX877" fmla="*/ 119841 w 754238"/>
                    <a:gd name="connsiteY877" fmla="*/ 418839 h 732365"/>
                    <a:gd name="connsiteX878" fmla="*/ 114318 w 754238"/>
                    <a:gd name="connsiteY878" fmla="*/ 412285 h 732365"/>
                    <a:gd name="connsiteX879" fmla="*/ 115513 w 754238"/>
                    <a:gd name="connsiteY879" fmla="*/ 410349 h 732365"/>
                    <a:gd name="connsiteX880" fmla="*/ 113870 w 754238"/>
                    <a:gd name="connsiteY880" fmla="*/ 408711 h 732365"/>
                    <a:gd name="connsiteX881" fmla="*/ 111781 w 754238"/>
                    <a:gd name="connsiteY881" fmla="*/ 409456 h 732365"/>
                    <a:gd name="connsiteX882" fmla="*/ 112676 w 754238"/>
                    <a:gd name="connsiteY882" fmla="*/ 412285 h 732365"/>
                    <a:gd name="connsiteX883" fmla="*/ 114318 w 754238"/>
                    <a:gd name="connsiteY883" fmla="*/ 412285 h 732365"/>
                    <a:gd name="connsiteX884" fmla="*/ 120588 w 754238"/>
                    <a:gd name="connsiteY884" fmla="*/ 421222 h 732365"/>
                    <a:gd name="connsiteX885" fmla="*/ 121035 w 754238"/>
                    <a:gd name="connsiteY885" fmla="*/ 423456 h 732365"/>
                    <a:gd name="connsiteX886" fmla="*/ 121185 w 754238"/>
                    <a:gd name="connsiteY886" fmla="*/ 423456 h 732365"/>
                    <a:gd name="connsiteX887" fmla="*/ 121633 w 754238"/>
                    <a:gd name="connsiteY887" fmla="*/ 422563 h 732365"/>
                    <a:gd name="connsiteX888" fmla="*/ 122229 w 754238"/>
                    <a:gd name="connsiteY888" fmla="*/ 421967 h 732365"/>
                    <a:gd name="connsiteX889" fmla="*/ 122229 w 754238"/>
                    <a:gd name="connsiteY889" fmla="*/ 421967 h 732365"/>
                    <a:gd name="connsiteX890" fmla="*/ 122528 w 754238"/>
                    <a:gd name="connsiteY890" fmla="*/ 420775 h 732365"/>
                    <a:gd name="connsiteX891" fmla="*/ 122080 w 754238"/>
                    <a:gd name="connsiteY891" fmla="*/ 419733 h 732365"/>
                    <a:gd name="connsiteX892" fmla="*/ 121483 w 754238"/>
                    <a:gd name="connsiteY892" fmla="*/ 420031 h 732365"/>
                    <a:gd name="connsiteX893" fmla="*/ 120588 w 754238"/>
                    <a:gd name="connsiteY893" fmla="*/ 420627 h 732365"/>
                    <a:gd name="connsiteX894" fmla="*/ 120588 w 754238"/>
                    <a:gd name="connsiteY894" fmla="*/ 421073 h 732365"/>
                    <a:gd name="connsiteX895" fmla="*/ 106407 w 754238"/>
                    <a:gd name="connsiteY895" fmla="*/ 399923 h 732365"/>
                    <a:gd name="connsiteX896" fmla="*/ 105959 w 754238"/>
                    <a:gd name="connsiteY896" fmla="*/ 401263 h 732365"/>
                    <a:gd name="connsiteX897" fmla="*/ 105661 w 754238"/>
                    <a:gd name="connsiteY897" fmla="*/ 401859 h 732365"/>
                    <a:gd name="connsiteX898" fmla="*/ 105661 w 754238"/>
                    <a:gd name="connsiteY898" fmla="*/ 401859 h 732365"/>
                    <a:gd name="connsiteX899" fmla="*/ 106109 w 754238"/>
                    <a:gd name="connsiteY899" fmla="*/ 403051 h 732365"/>
                    <a:gd name="connsiteX900" fmla="*/ 106407 w 754238"/>
                    <a:gd name="connsiteY900" fmla="*/ 403349 h 732365"/>
                    <a:gd name="connsiteX901" fmla="*/ 107601 w 754238"/>
                    <a:gd name="connsiteY901" fmla="*/ 404242 h 732365"/>
                    <a:gd name="connsiteX902" fmla="*/ 108646 w 754238"/>
                    <a:gd name="connsiteY902" fmla="*/ 405136 h 732365"/>
                    <a:gd name="connsiteX903" fmla="*/ 109094 w 754238"/>
                    <a:gd name="connsiteY903" fmla="*/ 405136 h 732365"/>
                    <a:gd name="connsiteX904" fmla="*/ 110139 w 754238"/>
                    <a:gd name="connsiteY904" fmla="*/ 403200 h 732365"/>
                    <a:gd name="connsiteX905" fmla="*/ 107154 w 754238"/>
                    <a:gd name="connsiteY905" fmla="*/ 399625 h 732365"/>
                    <a:gd name="connsiteX906" fmla="*/ 106556 w 754238"/>
                    <a:gd name="connsiteY906" fmla="*/ 400072 h 732365"/>
                    <a:gd name="connsiteX907" fmla="*/ 57447 w 754238"/>
                    <a:gd name="connsiteY907" fmla="*/ 356281 h 732365"/>
                    <a:gd name="connsiteX908" fmla="*/ 57298 w 754238"/>
                    <a:gd name="connsiteY908" fmla="*/ 355983 h 732365"/>
                    <a:gd name="connsiteX909" fmla="*/ 54760 w 754238"/>
                    <a:gd name="connsiteY909" fmla="*/ 361346 h 732365"/>
                    <a:gd name="connsiteX910" fmla="*/ 55059 w 754238"/>
                    <a:gd name="connsiteY910" fmla="*/ 362686 h 732365"/>
                    <a:gd name="connsiteX911" fmla="*/ 55955 w 754238"/>
                    <a:gd name="connsiteY911" fmla="*/ 363580 h 732365"/>
                    <a:gd name="connsiteX912" fmla="*/ 56701 w 754238"/>
                    <a:gd name="connsiteY912" fmla="*/ 365963 h 732365"/>
                    <a:gd name="connsiteX913" fmla="*/ 57149 w 754238"/>
                    <a:gd name="connsiteY913" fmla="*/ 366559 h 732365"/>
                    <a:gd name="connsiteX914" fmla="*/ 58044 w 754238"/>
                    <a:gd name="connsiteY914" fmla="*/ 367303 h 732365"/>
                    <a:gd name="connsiteX915" fmla="*/ 59537 w 754238"/>
                    <a:gd name="connsiteY915" fmla="*/ 365069 h 732365"/>
                    <a:gd name="connsiteX916" fmla="*/ 58940 w 754238"/>
                    <a:gd name="connsiteY916" fmla="*/ 364027 h 732365"/>
                    <a:gd name="connsiteX917" fmla="*/ 57597 w 754238"/>
                    <a:gd name="connsiteY917" fmla="*/ 362537 h 732365"/>
                    <a:gd name="connsiteX918" fmla="*/ 57597 w 754238"/>
                    <a:gd name="connsiteY918" fmla="*/ 356281 h 732365"/>
                    <a:gd name="connsiteX919" fmla="*/ 57895 w 754238"/>
                    <a:gd name="connsiteY919" fmla="*/ 353601 h 732365"/>
                    <a:gd name="connsiteX920" fmla="*/ 58343 w 754238"/>
                    <a:gd name="connsiteY920" fmla="*/ 355239 h 732365"/>
                    <a:gd name="connsiteX921" fmla="*/ 61627 w 754238"/>
                    <a:gd name="connsiteY921" fmla="*/ 357473 h 732365"/>
                    <a:gd name="connsiteX922" fmla="*/ 61627 w 754238"/>
                    <a:gd name="connsiteY922" fmla="*/ 357473 h 732365"/>
                    <a:gd name="connsiteX923" fmla="*/ 61478 w 754238"/>
                    <a:gd name="connsiteY923" fmla="*/ 356877 h 732365"/>
                    <a:gd name="connsiteX924" fmla="*/ 60880 w 754238"/>
                    <a:gd name="connsiteY924" fmla="*/ 355239 h 732365"/>
                    <a:gd name="connsiteX925" fmla="*/ 61328 w 754238"/>
                    <a:gd name="connsiteY925" fmla="*/ 350324 h 732365"/>
                    <a:gd name="connsiteX926" fmla="*/ 61328 w 754238"/>
                    <a:gd name="connsiteY926" fmla="*/ 349430 h 732365"/>
                    <a:gd name="connsiteX927" fmla="*/ 58790 w 754238"/>
                    <a:gd name="connsiteY927" fmla="*/ 345855 h 732365"/>
                    <a:gd name="connsiteX928" fmla="*/ 58343 w 754238"/>
                    <a:gd name="connsiteY928" fmla="*/ 348536 h 732365"/>
                    <a:gd name="connsiteX929" fmla="*/ 58194 w 754238"/>
                    <a:gd name="connsiteY929" fmla="*/ 351962 h 732365"/>
                    <a:gd name="connsiteX930" fmla="*/ 57895 w 754238"/>
                    <a:gd name="connsiteY930" fmla="*/ 353451 h 732365"/>
                    <a:gd name="connsiteX931" fmla="*/ 62074 w 754238"/>
                    <a:gd name="connsiteY931" fmla="*/ 365069 h 732365"/>
                    <a:gd name="connsiteX932" fmla="*/ 62821 w 754238"/>
                    <a:gd name="connsiteY932" fmla="*/ 365069 h 732365"/>
                    <a:gd name="connsiteX933" fmla="*/ 63866 w 754238"/>
                    <a:gd name="connsiteY933" fmla="*/ 362388 h 732365"/>
                    <a:gd name="connsiteX934" fmla="*/ 63269 w 754238"/>
                    <a:gd name="connsiteY934" fmla="*/ 360452 h 732365"/>
                    <a:gd name="connsiteX935" fmla="*/ 62821 w 754238"/>
                    <a:gd name="connsiteY935" fmla="*/ 360750 h 732365"/>
                    <a:gd name="connsiteX936" fmla="*/ 62373 w 754238"/>
                    <a:gd name="connsiteY936" fmla="*/ 361792 h 732365"/>
                    <a:gd name="connsiteX937" fmla="*/ 61776 w 754238"/>
                    <a:gd name="connsiteY937" fmla="*/ 362388 h 732365"/>
                    <a:gd name="connsiteX938" fmla="*/ 61776 w 754238"/>
                    <a:gd name="connsiteY938" fmla="*/ 362835 h 732365"/>
                    <a:gd name="connsiteX939" fmla="*/ 62074 w 754238"/>
                    <a:gd name="connsiteY939" fmla="*/ 365069 h 732365"/>
                    <a:gd name="connsiteX940" fmla="*/ 68194 w 754238"/>
                    <a:gd name="connsiteY940" fmla="*/ 372368 h 732365"/>
                    <a:gd name="connsiteX941" fmla="*/ 68045 w 754238"/>
                    <a:gd name="connsiteY941" fmla="*/ 371772 h 732365"/>
                    <a:gd name="connsiteX942" fmla="*/ 68045 w 754238"/>
                    <a:gd name="connsiteY942" fmla="*/ 371772 h 732365"/>
                    <a:gd name="connsiteX943" fmla="*/ 66851 w 754238"/>
                    <a:gd name="connsiteY943" fmla="*/ 369687 h 732365"/>
                    <a:gd name="connsiteX944" fmla="*/ 66254 w 754238"/>
                    <a:gd name="connsiteY944" fmla="*/ 367750 h 732365"/>
                    <a:gd name="connsiteX945" fmla="*/ 65358 w 754238"/>
                    <a:gd name="connsiteY945" fmla="*/ 367303 h 732365"/>
                    <a:gd name="connsiteX946" fmla="*/ 64762 w 754238"/>
                    <a:gd name="connsiteY946" fmla="*/ 367899 h 732365"/>
                    <a:gd name="connsiteX947" fmla="*/ 64314 w 754238"/>
                    <a:gd name="connsiteY947" fmla="*/ 370431 h 732365"/>
                    <a:gd name="connsiteX948" fmla="*/ 65060 w 754238"/>
                    <a:gd name="connsiteY948" fmla="*/ 370878 h 732365"/>
                    <a:gd name="connsiteX949" fmla="*/ 65657 w 754238"/>
                    <a:gd name="connsiteY949" fmla="*/ 370878 h 732365"/>
                    <a:gd name="connsiteX950" fmla="*/ 66254 w 754238"/>
                    <a:gd name="connsiteY950" fmla="*/ 372070 h 732365"/>
                    <a:gd name="connsiteX951" fmla="*/ 68194 w 754238"/>
                    <a:gd name="connsiteY951" fmla="*/ 372517 h 732365"/>
                    <a:gd name="connsiteX952" fmla="*/ 124469 w 754238"/>
                    <a:gd name="connsiteY952" fmla="*/ 204653 h 732365"/>
                    <a:gd name="connsiteX953" fmla="*/ 126558 w 754238"/>
                    <a:gd name="connsiteY953" fmla="*/ 203313 h 732365"/>
                    <a:gd name="connsiteX954" fmla="*/ 125663 w 754238"/>
                    <a:gd name="connsiteY954" fmla="*/ 199291 h 732365"/>
                    <a:gd name="connsiteX955" fmla="*/ 123424 w 754238"/>
                    <a:gd name="connsiteY955" fmla="*/ 196759 h 732365"/>
                    <a:gd name="connsiteX956" fmla="*/ 121185 w 754238"/>
                    <a:gd name="connsiteY956" fmla="*/ 200185 h 732365"/>
                    <a:gd name="connsiteX957" fmla="*/ 121633 w 754238"/>
                    <a:gd name="connsiteY957" fmla="*/ 200781 h 732365"/>
                    <a:gd name="connsiteX958" fmla="*/ 123274 w 754238"/>
                    <a:gd name="connsiteY958" fmla="*/ 202717 h 732365"/>
                    <a:gd name="connsiteX959" fmla="*/ 124170 w 754238"/>
                    <a:gd name="connsiteY959" fmla="*/ 203759 h 732365"/>
                    <a:gd name="connsiteX960" fmla="*/ 124618 w 754238"/>
                    <a:gd name="connsiteY960" fmla="*/ 204504 h 732365"/>
                    <a:gd name="connsiteX961" fmla="*/ 124170 w 754238"/>
                    <a:gd name="connsiteY961" fmla="*/ 224612 h 732365"/>
                    <a:gd name="connsiteX962" fmla="*/ 127006 w 754238"/>
                    <a:gd name="connsiteY962" fmla="*/ 221633 h 732365"/>
                    <a:gd name="connsiteX963" fmla="*/ 127155 w 754238"/>
                    <a:gd name="connsiteY963" fmla="*/ 219846 h 732365"/>
                    <a:gd name="connsiteX964" fmla="*/ 127155 w 754238"/>
                    <a:gd name="connsiteY964" fmla="*/ 217165 h 732365"/>
                    <a:gd name="connsiteX965" fmla="*/ 127006 w 754238"/>
                    <a:gd name="connsiteY965" fmla="*/ 213739 h 732365"/>
                    <a:gd name="connsiteX966" fmla="*/ 124021 w 754238"/>
                    <a:gd name="connsiteY966" fmla="*/ 216718 h 732365"/>
                    <a:gd name="connsiteX967" fmla="*/ 123872 w 754238"/>
                    <a:gd name="connsiteY967" fmla="*/ 217910 h 732365"/>
                    <a:gd name="connsiteX968" fmla="*/ 124618 w 754238"/>
                    <a:gd name="connsiteY968" fmla="*/ 219697 h 732365"/>
                    <a:gd name="connsiteX969" fmla="*/ 124917 w 754238"/>
                    <a:gd name="connsiteY969" fmla="*/ 220293 h 732365"/>
                    <a:gd name="connsiteX970" fmla="*/ 124618 w 754238"/>
                    <a:gd name="connsiteY970" fmla="*/ 221484 h 732365"/>
                    <a:gd name="connsiteX971" fmla="*/ 124170 w 754238"/>
                    <a:gd name="connsiteY971" fmla="*/ 224463 h 732365"/>
                    <a:gd name="connsiteX972" fmla="*/ 152680 w 754238"/>
                    <a:gd name="connsiteY972" fmla="*/ 127499 h 732365"/>
                    <a:gd name="connsiteX973" fmla="*/ 155964 w 754238"/>
                    <a:gd name="connsiteY973" fmla="*/ 125562 h 732365"/>
                    <a:gd name="connsiteX974" fmla="*/ 157158 w 754238"/>
                    <a:gd name="connsiteY974" fmla="*/ 122733 h 732365"/>
                    <a:gd name="connsiteX975" fmla="*/ 153725 w 754238"/>
                    <a:gd name="connsiteY975" fmla="*/ 125414 h 732365"/>
                    <a:gd name="connsiteX976" fmla="*/ 152680 w 754238"/>
                    <a:gd name="connsiteY976" fmla="*/ 127648 h 732365"/>
                    <a:gd name="connsiteX977" fmla="*/ 126558 w 754238"/>
                    <a:gd name="connsiteY977" fmla="*/ 116626 h 732365"/>
                    <a:gd name="connsiteX978" fmla="*/ 118796 w 754238"/>
                    <a:gd name="connsiteY978" fmla="*/ 123626 h 732365"/>
                    <a:gd name="connsiteX979" fmla="*/ 120140 w 754238"/>
                    <a:gd name="connsiteY979" fmla="*/ 123626 h 732365"/>
                    <a:gd name="connsiteX980" fmla="*/ 126110 w 754238"/>
                    <a:gd name="connsiteY980" fmla="*/ 117817 h 732365"/>
                    <a:gd name="connsiteX981" fmla="*/ 126558 w 754238"/>
                    <a:gd name="connsiteY981" fmla="*/ 116626 h 732365"/>
                    <a:gd name="connsiteX982" fmla="*/ 162084 w 754238"/>
                    <a:gd name="connsiteY982" fmla="*/ 86538 h 732365"/>
                    <a:gd name="connsiteX983" fmla="*/ 163427 w 754238"/>
                    <a:gd name="connsiteY983" fmla="*/ 85049 h 732365"/>
                    <a:gd name="connsiteX984" fmla="*/ 164025 w 754238"/>
                    <a:gd name="connsiteY984" fmla="*/ 82368 h 732365"/>
                    <a:gd name="connsiteX985" fmla="*/ 163875 w 754238"/>
                    <a:gd name="connsiteY985" fmla="*/ 82070 h 732365"/>
                    <a:gd name="connsiteX986" fmla="*/ 156262 w 754238"/>
                    <a:gd name="connsiteY986" fmla="*/ 88921 h 732365"/>
                    <a:gd name="connsiteX987" fmla="*/ 158054 w 754238"/>
                    <a:gd name="connsiteY987" fmla="*/ 89070 h 732365"/>
                    <a:gd name="connsiteX988" fmla="*/ 162234 w 754238"/>
                    <a:gd name="connsiteY988" fmla="*/ 86390 h 732365"/>
                    <a:gd name="connsiteX989" fmla="*/ 323741 w 754238"/>
                    <a:gd name="connsiteY989" fmla="*/ 147457 h 732365"/>
                    <a:gd name="connsiteX990" fmla="*/ 326130 w 754238"/>
                    <a:gd name="connsiteY990" fmla="*/ 152224 h 732365"/>
                    <a:gd name="connsiteX991" fmla="*/ 326577 w 754238"/>
                    <a:gd name="connsiteY991" fmla="*/ 155799 h 732365"/>
                    <a:gd name="connsiteX992" fmla="*/ 327025 w 754238"/>
                    <a:gd name="connsiteY992" fmla="*/ 156246 h 732365"/>
                    <a:gd name="connsiteX993" fmla="*/ 332399 w 754238"/>
                    <a:gd name="connsiteY993" fmla="*/ 156394 h 732365"/>
                    <a:gd name="connsiteX994" fmla="*/ 336429 w 754238"/>
                    <a:gd name="connsiteY994" fmla="*/ 162204 h 732365"/>
                    <a:gd name="connsiteX995" fmla="*/ 334190 w 754238"/>
                    <a:gd name="connsiteY995" fmla="*/ 164438 h 732365"/>
                    <a:gd name="connsiteX996" fmla="*/ 329563 w 754238"/>
                    <a:gd name="connsiteY996" fmla="*/ 165331 h 732365"/>
                    <a:gd name="connsiteX997" fmla="*/ 329115 w 754238"/>
                    <a:gd name="connsiteY997" fmla="*/ 167714 h 732365"/>
                    <a:gd name="connsiteX998" fmla="*/ 329115 w 754238"/>
                    <a:gd name="connsiteY998" fmla="*/ 171885 h 732365"/>
                    <a:gd name="connsiteX999" fmla="*/ 326279 w 754238"/>
                    <a:gd name="connsiteY999" fmla="*/ 175906 h 732365"/>
                    <a:gd name="connsiteX1000" fmla="*/ 328220 w 754238"/>
                    <a:gd name="connsiteY1000" fmla="*/ 177694 h 732365"/>
                    <a:gd name="connsiteX1001" fmla="*/ 326428 w 754238"/>
                    <a:gd name="connsiteY1001" fmla="*/ 180971 h 732365"/>
                    <a:gd name="connsiteX1002" fmla="*/ 323443 w 754238"/>
                    <a:gd name="connsiteY1002" fmla="*/ 187673 h 732365"/>
                    <a:gd name="connsiteX1003" fmla="*/ 324936 w 754238"/>
                    <a:gd name="connsiteY1003" fmla="*/ 188269 h 732365"/>
                    <a:gd name="connsiteX1004" fmla="*/ 340161 w 754238"/>
                    <a:gd name="connsiteY1004" fmla="*/ 182311 h 732365"/>
                    <a:gd name="connsiteX1005" fmla="*/ 348221 w 754238"/>
                    <a:gd name="connsiteY1005" fmla="*/ 180822 h 732365"/>
                    <a:gd name="connsiteX1006" fmla="*/ 351207 w 754238"/>
                    <a:gd name="connsiteY1006" fmla="*/ 180524 h 732365"/>
                    <a:gd name="connsiteX1007" fmla="*/ 351953 w 754238"/>
                    <a:gd name="connsiteY1007" fmla="*/ 179928 h 732365"/>
                    <a:gd name="connsiteX1008" fmla="*/ 352550 w 754238"/>
                    <a:gd name="connsiteY1008" fmla="*/ 174864 h 732365"/>
                    <a:gd name="connsiteX1009" fmla="*/ 355834 w 754238"/>
                    <a:gd name="connsiteY1009" fmla="*/ 170842 h 732365"/>
                    <a:gd name="connsiteX1010" fmla="*/ 355834 w 754238"/>
                    <a:gd name="connsiteY1010" fmla="*/ 169949 h 732365"/>
                    <a:gd name="connsiteX1011" fmla="*/ 355386 w 754238"/>
                    <a:gd name="connsiteY1011" fmla="*/ 167565 h 732365"/>
                    <a:gd name="connsiteX1012" fmla="*/ 350908 w 754238"/>
                    <a:gd name="connsiteY1012" fmla="*/ 167565 h 732365"/>
                    <a:gd name="connsiteX1013" fmla="*/ 348819 w 754238"/>
                    <a:gd name="connsiteY1013" fmla="*/ 161757 h 732365"/>
                    <a:gd name="connsiteX1014" fmla="*/ 347326 w 754238"/>
                    <a:gd name="connsiteY1014" fmla="*/ 160565 h 732365"/>
                    <a:gd name="connsiteX1015" fmla="*/ 339564 w 754238"/>
                    <a:gd name="connsiteY1015" fmla="*/ 152373 h 732365"/>
                    <a:gd name="connsiteX1016" fmla="*/ 338519 w 754238"/>
                    <a:gd name="connsiteY1016" fmla="*/ 151032 h 732365"/>
                    <a:gd name="connsiteX1017" fmla="*/ 338519 w 754238"/>
                    <a:gd name="connsiteY1017" fmla="*/ 140606 h 732365"/>
                    <a:gd name="connsiteX1018" fmla="*/ 339713 w 754238"/>
                    <a:gd name="connsiteY1018" fmla="*/ 137925 h 732365"/>
                    <a:gd name="connsiteX1019" fmla="*/ 335086 w 754238"/>
                    <a:gd name="connsiteY1019" fmla="*/ 137627 h 732365"/>
                    <a:gd name="connsiteX1020" fmla="*/ 331503 w 754238"/>
                    <a:gd name="connsiteY1020" fmla="*/ 137627 h 732365"/>
                    <a:gd name="connsiteX1021" fmla="*/ 335086 w 754238"/>
                    <a:gd name="connsiteY1021" fmla="*/ 130925 h 732365"/>
                    <a:gd name="connsiteX1022" fmla="*/ 333295 w 754238"/>
                    <a:gd name="connsiteY1022" fmla="*/ 130478 h 732365"/>
                    <a:gd name="connsiteX1023" fmla="*/ 330906 w 754238"/>
                    <a:gd name="connsiteY1023" fmla="*/ 130925 h 732365"/>
                    <a:gd name="connsiteX1024" fmla="*/ 323592 w 754238"/>
                    <a:gd name="connsiteY1024" fmla="*/ 147457 h 732365"/>
                    <a:gd name="connsiteX1025" fmla="*/ 322846 w 754238"/>
                    <a:gd name="connsiteY1025" fmla="*/ 160267 h 732365"/>
                    <a:gd name="connsiteX1026" fmla="*/ 323443 w 754238"/>
                    <a:gd name="connsiteY1026" fmla="*/ 159373 h 732365"/>
                    <a:gd name="connsiteX1027" fmla="*/ 318368 w 754238"/>
                    <a:gd name="connsiteY1027" fmla="*/ 154011 h 732365"/>
                    <a:gd name="connsiteX1028" fmla="*/ 316129 w 754238"/>
                    <a:gd name="connsiteY1028" fmla="*/ 155054 h 732365"/>
                    <a:gd name="connsiteX1029" fmla="*/ 313741 w 754238"/>
                    <a:gd name="connsiteY1029" fmla="*/ 158628 h 732365"/>
                    <a:gd name="connsiteX1030" fmla="*/ 312248 w 754238"/>
                    <a:gd name="connsiteY1030" fmla="*/ 160565 h 732365"/>
                    <a:gd name="connsiteX1031" fmla="*/ 307322 w 754238"/>
                    <a:gd name="connsiteY1031" fmla="*/ 163693 h 732365"/>
                    <a:gd name="connsiteX1032" fmla="*/ 306725 w 754238"/>
                    <a:gd name="connsiteY1032" fmla="*/ 167268 h 732365"/>
                    <a:gd name="connsiteX1033" fmla="*/ 308814 w 754238"/>
                    <a:gd name="connsiteY1033" fmla="*/ 169949 h 732365"/>
                    <a:gd name="connsiteX1034" fmla="*/ 305979 w 754238"/>
                    <a:gd name="connsiteY1034" fmla="*/ 174268 h 732365"/>
                    <a:gd name="connsiteX1035" fmla="*/ 303739 w 754238"/>
                    <a:gd name="connsiteY1035" fmla="*/ 175311 h 732365"/>
                    <a:gd name="connsiteX1036" fmla="*/ 305382 w 754238"/>
                    <a:gd name="connsiteY1036" fmla="*/ 178736 h 732365"/>
                    <a:gd name="connsiteX1037" fmla="*/ 305680 w 754238"/>
                    <a:gd name="connsiteY1037" fmla="*/ 179332 h 732365"/>
                    <a:gd name="connsiteX1038" fmla="*/ 317920 w 754238"/>
                    <a:gd name="connsiteY1038" fmla="*/ 173821 h 732365"/>
                    <a:gd name="connsiteX1039" fmla="*/ 319413 w 754238"/>
                    <a:gd name="connsiteY1039" fmla="*/ 165927 h 732365"/>
                    <a:gd name="connsiteX1040" fmla="*/ 319413 w 754238"/>
                    <a:gd name="connsiteY1040" fmla="*/ 163544 h 732365"/>
                    <a:gd name="connsiteX1041" fmla="*/ 322846 w 754238"/>
                    <a:gd name="connsiteY1041" fmla="*/ 160416 h 732365"/>
                    <a:gd name="connsiteX1042" fmla="*/ 706763 w 754238"/>
                    <a:gd name="connsiteY1042" fmla="*/ 511037 h 732365"/>
                    <a:gd name="connsiteX1043" fmla="*/ 707659 w 754238"/>
                    <a:gd name="connsiteY1043" fmla="*/ 511037 h 732365"/>
                    <a:gd name="connsiteX1044" fmla="*/ 711390 w 754238"/>
                    <a:gd name="connsiteY1044" fmla="*/ 505675 h 732365"/>
                    <a:gd name="connsiteX1045" fmla="*/ 715421 w 754238"/>
                    <a:gd name="connsiteY1045" fmla="*/ 472460 h 732365"/>
                    <a:gd name="connsiteX1046" fmla="*/ 715271 w 754238"/>
                    <a:gd name="connsiteY1046" fmla="*/ 470822 h 732365"/>
                    <a:gd name="connsiteX1047" fmla="*/ 712585 w 754238"/>
                    <a:gd name="connsiteY1047" fmla="*/ 461736 h 732365"/>
                    <a:gd name="connsiteX1048" fmla="*/ 711838 w 754238"/>
                    <a:gd name="connsiteY1048" fmla="*/ 452650 h 732365"/>
                    <a:gd name="connsiteX1049" fmla="*/ 707659 w 754238"/>
                    <a:gd name="connsiteY1049" fmla="*/ 450416 h 732365"/>
                    <a:gd name="connsiteX1050" fmla="*/ 706465 w 754238"/>
                    <a:gd name="connsiteY1050" fmla="*/ 453693 h 732365"/>
                    <a:gd name="connsiteX1051" fmla="*/ 708554 w 754238"/>
                    <a:gd name="connsiteY1051" fmla="*/ 467396 h 732365"/>
                    <a:gd name="connsiteX1052" fmla="*/ 705867 w 754238"/>
                    <a:gd name="connsiteY1052" fmla="*/ 506271 h 732365"/>
                    <a:gd name="connsiteX1053" fmla="*/ 706614 w 754238"/>
                    <a:gd name="connsiteY1053" fmla="*/ 511037 h 732365"/>
                    <a:gd name="connsiteX1054" fmla="*/ 738408 w 754238"/>
                    <a:gd name="connsiteY1054" fmla="*/ 486461 h 732365"/>
                    <a:gd name="connsiteX1055" fmla="*/ 740647 w 754238"/>
                    <a:gd name="connsiteY1055" fmla="*/ 480354 h 732365"/>
                    <a:gd name="connsiteX1056" fmla="*/ 740348 w 754238"/>
                    <a:gd name="connsiteY1056" fmla="*/ 480950 h 732365"/>
                    <a:gd name="connsiteX1057" fmla="*/ 736617 w 754238"/>
                    <a:gd name="connsiteY1057" fmla="*/ 491823 h 732365"/>
                    <a:gd name="connsiteX1058" fmla="*/ 735124 w 754238"/>
                    <a:gd name="connsiteY1058" fmla="*/ 495994 h 732365"/>
                    <a:gd name="connsiteX1059" fmla="*/ 723780 w 754238"/>
                    <a:gd name="connsiteY1059" fmla="*/ 521464 h 732365"/>
                    <a:gd name="connsiteX1060" fmla="*/ 723780 w 754238"/>
                    <a:gd name="connsiteY1060" fmla="*/ 521166 h 732365"/>
                    <a:gd name="connsiteX1061" fmla="*/ 723183 w 754238"/>
                    <a:gd name="connsiteY1061" fmla="*/ 522060 h 732365"/>
                    <a:gd name="connsiteX1062" fmla="*/ 723332 w 754238"/>
                    <a:gd name="connsiteY1062" fmla="*/ 521910 h 732365"/>
                    <a:gd name="connsiteX1063" fmla="*/ 723183 w 754238"/>
                    <a:gd name="connsiteY1063" fmla="*/ 522208 h 732365"/>
                    <a:gd name="connsiteX1064" fmla="*/ 716466 w 754238"/>
                    <a:gd name="connsiteY1064" fmla="*/ 533379 h 732365"/>
                    <a:gd name="connsiteX1065" fmla="*/ 721242 w 754238"/>
                    <a:gd name="connsiteY1065" fmla="*/ 524890 h 732365"/>
                    <a:gd name="connsiteX1066" fmla="*/ 720944 w 754238"/>
                    <a:gd name="connsiteY1066" fmla="*/ 525336 h 732365"/>
                    <a:gd name="connsiteX1067" fmla="*/ 722585 w 754238"/>
                    <a:gd name="connsiteY1067" fmla="*/ 519527 h 732365"/>
                    <a:gd name="connsiteX1068" fmla="*/ 719301 w 754238"/>
                    <a:gd name="connsiteY1068" fmla="*/ 523400 h 732365"/>
                    <a:gd name="connsiteX1069" fmla="*/ 719600 w 754238"/>
                    <a:gd name="connsiteY1069" fmla="*/ 523698 h 732365"/>
                    <a:gd name="connsiteX1070" fmla="*/ 720048 w 754238"/>
                    <a:gd name="connsiteY1070" fmla="*/ 523995 h 732365"/>
                    <a:gd name="connsiteX1071" fmla="*/ 720496 w 754238"/>
                    <a:gd name="connsiteY1071" fmla="*/ 524145 h 732365"/>
                    <a:gd name="connsiteX1072" fmla="*/ 720048 w 754238"/>
                    <a:gd name="connsiteY1072" fmla="*/ 524740 h 732365"/>
                    <a:gd name="connsiteX1073" fmla="*/ 719301 w 754238"/>
                    <a:gd name="connsiteY1073" fmla="*/ 525634 h 732365"/>
                    <a:gd name="connsiteX1074" fmla="*/ 718854 w 754238"/>
                    <a:gd name="connsiteY1074" fmla="*/ 526230 h 732365"/>
                    <a:gd name="connsiteX1075" fmla="*/ 717958 w 754238"/>
                    <a:gd name="connsiteY1075" fmla="*/ 527124 h 732365"/>
                    <a:gd name="connsiteX1076" fmla="*/ 717809 w 754238"/>
                    <a:gd name="connsiteY1076" fmla="*/ 526677 h 732365"/>
                    <a:gd name="connsiteX1077" fmla="*/ 717809 w 754238"/>
                    <a:gd name="connsiteY1077" fmla="*/ 526081 h 732365"/>
                    <a:gd name="connsiteX1078" fmla="*/ 717809 w 754238"/>
                    <a:gd name="connsiteY1078" fmla="*/ 526081 h 732365"/>
                    <a:gd name="connsiteX1079" fmla="*/ 715570 w 754238"/>
                    <a:gd name="connsiteY1079" fmla="*/ 529805 h 732365"/>
                    <a:gd name="connsiteX1080" fmla="*/ 715869 w 754238"/>
                    <a:gd name="connsiteY1080" fmla="*/ 529805 h 732365"/>
                    <a:gd name="connsiteX1081" fmla="*/ 714973 w 754238"/>
                    <a:gd name="connsiteY1081" fmla="*/ 532932 h 732365"/>
                    <a:gd name="connsiteX1082" fmla="*/ 714226 w 754238"/>
                    <a:gd name="connsiteY1082" fmla="*/ 533231 h 732365"/>
                    <a:gd name="connsiteX1083" fmla="*/ 714525 w 754238"/>
                    <a:gd name="connsiteY1083" fmla="*/ 531443 h 732365"/>
                    <a:gd name="connsiteX1084" fmla="*/ 711092 w 754238"/>
                    <a:gd name="connsiteY1084" fmla="*/ 534869 h 732365"/>
                    <a:gd name="connsiteX1085" fmla="*/ 711092 w 754238"/>
                    <a:gd name="connsiteY1085" fmla="*/ 534124 h 732365"/>
                    <a:gd name="connsiteX1086" fmla="*/ 712286 w 754238"/>
                    <a:gd name="connsiteY1086" fmla="*/ 532039 h 732365"/>
                    <a:gd name="connsiteX1087" fmla="*/ 713928 w 754238"/>
                    <a:gd name="connsiteY1087" fmla="*/ 529507 h 732365"/>
                    <a:gd name="connsiteX1088" fmla="*/ 715719 w 754238"/>
                    <a:gd name="connsiteY1088" fmla="*/ 525634 h 732365"/>
                    <a:gd name="connsiteX1089" fmla="*/ 716316 w 754238"/>
                    <a:gd name="connsiteY1089" fmla="*/ 525932 h 732365"/>
                    <a:gd name="connsiteX1090" fmla="*/ 718854 w 754238"/>
                    <a:gd name="connsiteY1090" fmla="*/ 522357 h 732365"/>
                    <a:gd name="connsiteX1091" fmla="*/ 727064 w 754238"/>
                    <a:gd name="connsiteY1091" fmla="*/ 505824 h 732365"/>
                    <a:gd name="connsiteX1092" fmla="*/ 727810 w 754238"/>
                    <a:gd name="connsiteY1092" fmla="*/ 504483 h 732365"/>
                    <a:gd name="connsiteX1093" fmla="*/ 729153 w 754238"/>
                    <a:gd name="connsiteY1093" fmla="*/ 500760 h 732365"/>
                    <a:gd name="connsiteX1094" fmla="*/ 730646 w 754238"/>
                    <a:gd name="connsiteY1094" fmla="*/ 496589 h 732365"/>
                    <a:gd name="connsiteX1095" fmla="*/ 728258 w 754238"/>
                    <a:gd name="connsiteY1095" fmla="*/ 501952 h 732365"/>
                    <a:gd name="connsiteX1096" fmla="*/ 724825 w 754238"/>
                    <a:gd name="connsiteY1096" fmla="*/ 508058 h 732365"/>
                    <a:gd name="connsiteX1097" fmla="*/ 724974 w 754238"/>
                    <a:gd name="connsiteY1097" fmla="*/ 507313 h 732365"/>
                    <a:gd name="connsiteX1098" fmla="*/ 736915 w 754238"/>
                    <a:gd name="connsiteY1098" fmla="*/ 474247 h 732365"/>
                    <a:gd name="connsiteX1099" fmla="*/ 739005 w 754238"/>
                    <a:gd name="connsiteY1099" fmla="*/ 473354 h 732365"/>
                    <a:gd name="connsiteX1100" fmla="*/ 739901 w 754238"/>
                    <a:gd name="connsiteY1100" fmla="*/ 473354 h 732365"/>
                    <a:gd name="connsiteX1101" fmla="*/ 741393 w 754238"/>
                    <a:gd name="connsiteY1101" fmla="*/ 470673 h 732365"/>
                    <a:gd name="connsiteX1102" fmla="*/ 741244 w 754238"/>
                    <a:gd name="connsiteY1102" fmla="*/ 471864 h 732365"/>
                    <a:gd name="connsiteX1103" fmla="*/ 738856 w 754238"/>
                    <a:gd name="connsiteY1103" fmla="*/ 476780 h 732365"/>
                    <a:gd name="connsiteX1104" fmla="*/ 736915 w 754238"/>
                    <a:gd name="connsiteY1104" fmla="*/ 477077 h 732365"/>
                    <a:gd name="connsiteX1105" fmla="*/ 735124 w 754238"/>
                    <a:gd name="connsiteY1105" fmla="*/ 484078 h 732365"/>
                    <a:gd name="connsiteX1106" fmla="*/ 735572 w 754238"/>
                    <a:gd name="connsiteY1106" fmla="*/ 484525 h 732365"/>
                    <a:gd name="connsiteX1107" fmla="*/ 735572 w 754238"/>
                    <a:gd name="connsiteY1107" fmla="*/ 484525 h 732365"/>
                    <a:gd name="connsiteX1108" fmla="*/ 735572 w 754238"/>
                    <a:gd name="connsiteY1108" fmla="*/ 486014 h 732365"/>
                    <a:gd name="connsiteX1109" fmla="*/ 731989 w 754238"/>
                    <a:gd name="connsiteY1109" fmla="*/ 493908 h 732365"/>
                    <a:gd name="connsiteX1110" fmla="*/ 730497 w 754238"/>
                    <a:gd name="connsiteY1110" fmla="*/ 500015 h 732365"/>
                    <a:gd name="connsiteX1111" fmla="*/ 738408 w 754238"/>
                    <a:gd name="connsiteY1111" fmla="*/ 486312 h 732365"/>
                    <a:gd name="connsiteX1112" fmla="*/ 737214 w 754238"/>
                    <a:gd name="connsiteY1112" fmla="*/ 490334 h 732365"/>
                    <a:gd name="connsiteX1113" fmla="*/ 737512 w 754238"/>
                    <a:gd name="connsiteY1113" fmla="*/ 489738 h 732365"/>
                    <a:gd name="connsiteX1114" fmla="*/ 738557 w 754238"/>
                    <a:gd name="connsiteY1114" fmla="*/ 486759 h 732365"/>
                    <a:gd name="connsiteX1115" fmla="*/ 736020 w 754238"/>
                    <a:gd name="connsiteY1115" fmla="*/ 493312 h 732365"/>
                    <a:gd name="connsiteX1116" fmla="*/ 736617 w 754238"/>
                    <a:gd name="connsiteY1116" fmla="*/ 491525 h 732365"/>
                    <a:gd name="connsiteX1117" fmla="*/ 735572 w 754238"/>
                    <a:gd name="connsiteY1117" fmla="*/ 494504 h 732365"/>
                    <a:gd name="connsiteX1118" fmla="*/ 736020 w 754238"/>
                    <a:gd name="connsiteY1118" fmla="*/ 493312 h 732365"/>
                    <a:gd name="connsiteX1119" fmla="*/ 741841 w 754238"/>
                    <a:gd name="connsiteY1119" fmla="*/ 473354 h 732365"/>
                    <a:gd name="connsiteX1120" fmla="*/ 743931 w 754238"/>
                    <a:gd name="connsiteY1120" fmla="*/ 465311 h 732365"/>
                    <a:gd name="connsiteX1121" fmla="*/ 740199 w 754238"/>
                    <a:gd name="connsiteY1121" fmla="*/ 478567 h 732365"/>
                    <a:gd name="connsiteX1122" fmla="*/ 741841 w 754238"/>
                    <a:gd name="connsiteY1122" fmla="*/ 473354 h 732365"/>
                    <a:gd name="connsiteX1123" fmla="*/ 749603 w 754238"/>
                    <a:gd name="connsiteY1123" fmla="*/ 428521 h 732365"/>
                    <a:gd name="connsiteX1124" fmla="*/ 749155 w 754238"/>
                    <a:gd name="connsiteY1124" fmla="*/ 428968 h 732365"/>
                    <a:gd name="connsiteX1125" fmla="*/ 748260 w 754238"/>
                    <a:gd name="connsiteY1125" fmla="*/ 432095 h 732365"/>
                    <a:gd name="connsiteX1126" fmla="*/ 748707 w 754238"/>
                    <a:gd name="connsiteY1126" fmla="*/ 434627 h 732365"/>
                    <a:gd name="connsiteX1127" fmla="*/ 748409 w 754238"/>
                    <a:gd name="connsiteY1127" fmla="*/ 438053 h 732365"/>
                    <a:gd name="connsiteX1128" fmla="*/ 747812 w 754238"/>
                    <a:gd name="connsiteY1128" fmla="*/ 441330 h 732365"/>
                    <a:gd name="connsiteX1129" fmla="*/ 747812 w 754238"/>
                    <a:gd name="connsiteY1129" fmla="*/ 444160 h 732365"/>
                    <a:gd name="connsiteX1130" fmla="*/ 750797 w 754238"/>
                    <a:gd name="connsiteY1130" fmla="*/ 429563 h 732365"/>
                    <a:gd name="connsiteX1131" fmla="*/ 751842 w 754238"/>
                    <a:gd name="connsiteY1131" fmla="*/ 423009 h 732365"/>
                    <a:gd name="connsiteX1132" fmla="*/ 750648 w 754238"/>
                    <a:gd name="connsiteY1132" fmla="*/ 426286 h 732365"/>
                    <a:gd name="connsiteX1133" fmla="*/ 749454 w 754238"/>
                    <a:gd name="connsiteY1133" fmla="*/ 428372 h 732365"/>
                    <a:gd name="connsiteX1134" fmla="*/ 753484 w 754238"/>
                    <a:gd name="connsiteY1134" fmla="*/ 400966 h 732365"/>
                    <a:gd name="connsiteX1135" fmla="*/ 753484 w 754238"/>
                    <a:gd name="connsiteY1135" fmla="*/ 400221 h 732365"/>
                    <a:gd name="connsiteX1136" fmla="*/ 753484 w 754238"/>
                    <a:gd name="connsiteY1136" fmla="*/ 393518 h 732365"/>
                    <a:gd name="connsiteX1137" fmla="*/ 753484 w 754238"/>
                    <a:gd name="connsiteY1137" fmla="*/ 393518 h 732365"/>
                    <a:gd name="connsiteX1138" fmla="*/ 753036 w 754238"/>
                    <a:gd name="connsiteY1138" fmla="*/ 393518 h 732365"/>
                    <a:gd name="connsiteX1139" fmla="*/ 753484 w 754238"/>
                    <a:gd name="connsiteY1139" fmla="*/ 380113 h 732365"/>
                    <a:gd name="connsiteX1140" fmla="*/ 753036 w 754238"/>
                    <a:gd name="connsiteY1140" fmla="*/ 367303 h 732365"/>
                    <a:gd name="connsiteX1141" fmla="*/ 752439 w 754238"/>
                    <a:gd name="connsiteY1141" fmla="*/ 369389 h 732365"/>
                    <a:gd name="connsiteX1142" fmla="*/ 752439 w 754238"/>
                    <a:gd name="connsiteY1142" fmla="*/ 370133 h 732365"/>
                    <a:gd name="connsiteX1143" fmla="*/ 751991 w 754238"/>
                    <a:gd name="connsiteY1143" fmla="*/ 379517 h 732365"/>
                    <a:gd name="connsiteX1144" fmla="*/ 751394 w 754238"/>
                    <a:gd name="connsiteY1144" fmla="*/ 384134 h 732365"/>
                    <a:gd name="connsiteX1145" fmla="*/ 751693 w 754238"/>
                    <a:gd name="connsiteY1145" fmla="*/ 398285 h 732365"/>
                    <a:gd name="connsiteX1146" fmla="*/ 752887 w 754238"/>
                    <a:gd name="connsiteY1146" fmla="*/ 397391 h 732365"/>
                    <a:gd name="connsiteX1147" fmla="*/ 753484 w 754238"/>
                    <a:gd name="connsiteY1147" fmla="*/ 401114 h 732365"/>
                    <a:gd name="connsiteX1148" fmla="*/ 753484 w 754238"/>
                    <a:gd name="connsiteY1148" fmla="*/ 404987 h 732365"/>
                    <a:gd name="connsiteX1149" fmla="*/ 752439 w 754238"/>
                    <a:gd name="connsiteY1149" fmla="*/ 418392 h 732365"/>
                    <a:gd name="connsiteX1150" fmla="*/ 754231 w 754238"/>
                    <a:gd name="connsiteY1150" fmla="*/ 402455 h 732365"/>
                    <a:gd name="connsiteX1151" fmla="*/ 753484 w 754238"/>
                    <a:gd name="connsiteY1151" fmla="*/ 404987 h 732365"/>
                    <a:gd name="connsiteX1152" fmla="*/ 750051 w 754238"/>
                    <a:gd name="connsiteY1152" fmla="*/ 423754 h 732365"/>
                    <a:gd name="connsiteX1153" fmla="*/ 751842 w 754238"/>
                    <a:gd name="connsiteY1153" fmla="*/ 416754 h 732365"/>
                    <a:gd name="connsiteX1154" fmla="*/ 751394 w 754238"/>
                    <a:gd name="connsiteY1154" fmla="*/ 408711 h 732365"/>
                    <a:gd name="connsiteX1155" fmla="*/ 749902 w 754238"/>
                    <a:gd name="connsiteY1155" fmla="*/ 423754 h 732365"/>
                    <a:gd name="connsiteX1156" fmla="*/ 749902 w 754238"/>
                    <a:gd name="connsiteY1156" fmla="*/ 423754 h 732365"/>
                    <a:gd name="connsiteX1157" fmla="*/ 749006 w 754238"/>
                    <a:gd name="connsiteY1157" fmla="*/ 413179 h 732365"/>
                    <a:gd name="connsiteX1158" fmla="*/ 748558 w 754238"/>
                    <a:gd name="connsiteY1158" fmla="*/ 413626 h 732365"/>
                    <a:gd name="connsiteX1159" fmla="*/ 746319 w 754238"/>
                    <a:gd name="connsiteY1159" fmla="*/ 422563 h 732365"/>
                    <a:gd name="connsiteX1160" fmla="*/ 744528 w 754238"/>
                    <a:gd name="connsiteY1160" fmla="*/ 427180 h 732365"/>
                    <a:gd name="connsiteX1161" fmla="*/ 744080 w 754238"/>
                    <a:gd name="connsiteY1161" fmla="*/ 430308 h 732365"/>
                    <a:gd name="connsiteX1162" fmla="*/ 748558 w 754238"/>
                    <a:gd name="connsiteY1162" fmla="*/ 416456 h 732365"/>
                    <a:gd name="connsiteX1163" fmla="*/ 749006 w 754238"/>
                    <a:gd name="connsiteY1163" fmla="*/ 413328 h 732365"/>
                    <a:gd name="connsiteX1164" fmla="*/ 751991 w 754238"/>
                    <a:gd name="connsiteY1164" fmla="*/ 326492 h 732365"/>
                    <a:gd name="connsiteX1165" fmla="*/ 751245 w 754238"/>
                    <a:gd name="connsiteY1165" fmla="*/ 323364 h 732365"/>
                    <a:gd name="connsiteX1166" fmla="*/ 752439 w 754238"/>
                    <a:gd name="connsiteY1166" fmla="*/ 342727 h 732365"/>
                    <a:gd name="connsiteX1167" fmla="*/ 751991 w 754238"/>
                    <a:gd name="connsiteY1167" fmla="*/ 326492 h 732365"/>
                    <a:gd name="connsiteX1168" fmla="*/ 276274 w 754238"/>
                    <a:gd name="connsiteY1168" fmla="*/ 105455 h 732365"/>
                    <a:gd name="connsiteX1169" fmla="*/ 288664 w 754238"/>
                    <a:gd name="connsiteY1169" fmla="*/ 105752 h 732365"/>
                    <a:gd name="connsiteX1170" fmla="*/ 297172 w 754238"/>
                    <a:gd name="connsiteY1170" fmla="*/ 100986 h 732365"/>
                    <a:gd name="connsiteX1171" fmla="*/ 302695 w 754238"/>
                    <a:gd name="connsiteY1171" fmla="*/ 98305 h 732365"/>
                    <a:gd name="connsiteX1172" fmla="*/ 305382 w 754238"/>
                    <a:gd name="connsiteY1172" fmla="*/ 95177 h 732365"/>
                    <a:gd name="connsiteX1173" fmla="*/ 305382 w 754238"/>
                    <a:gd name="connsiteY1173" fmla="*/ 93688 h 732365"/>
                    <a:gd name="connsiteX1174" fmla="*/ 300605 w 754238"/>
                    <a:gd name="connsiteY1174" fmla="*/ 88177 h 732365"/>
                    <a:gd name="connsiteX1175" fmla="*/ 298067 w 754238"/>
                    <a:gd name="connsiteY1175" fmla="*/ 89220 h 732365"/>
                    <a:gd name="connsiteX1176" fmla="*/ 293739 w 754238"/>
                    <a:gd name="connsiteY1176" fmla="*/ 90858 h 732365"/>
                    <a:gd name="connsiteX1177" fmla="*/ 286872 w 754238"/>
                    <a:gd name="connsiteY1177" fmla="*/ 89517 h 732365"/>
                    <a:gd name="connsiteX1178" fmla="*/ 285081 w 754238"/>
                    <a:gd name="connsiteY1178" fmla="*/ 90709 h 732365"/>
                    <a:gd name="connsiteX1179" fmla="*/ 282842 w 754238"/>
                    <a:gd name="connsiteY1179" fmla="*/ 92943 h 732365"/>
                    <a:gd name="connsiteX1180" fmla="*/ 282394 w 754238"/>
                    <a:gd name="connsiteY1180" fmla="*/ 91305 h 732365"/>
                    <a:gd name="connsiteX1181" fmla="*/ 281349 w 754238"/>
                    <a:gd name="connsiteY1181" fmla="*/ 88325 h 732365"/>
                    <a:gd name="connsiteX1182" fmla="*/ 273438 w 754238"/>
                    <a:gd name="connsiteY1182" fmla="*/ 94581 h 732365"/>
                    <a:gd name="connsiteX1183" fmla="*/ 274632 w 754238"/>
                    <a:gd name="connsiteY1183" fmla="*/ 95475 h 732365"/>
                    <a:gd name="connsiteX1184" fmla="*/ 274035 w 754238"/>
                    <a:gd name="connsiteY1184" fmla="*/ 98305 h 732365"/>
                    <a:gd name="connsiteX1185" fmla="*/ 274035 w 754238"/>
                    <a:gd name="connsiteY1185" fmla="*/ 98603 h 732365"/>
                    <a:gd name="connsiteX1186" fmla="*/ 275677 w 754238"/>
                    <a:gd name="connsiteY1186" fmla="*/ 100092 h 732365"/>
                    <a:gd name="connsiteX1187" fmla="*/ 276573 w 754238"/>
                    <a:gd name="connsiteY1187" fmla="*/ 100837 h 732365"/>
                    <a:gd name="connsiteX1188" fmla="*/ 276274 w 754238"/>
                    <a:gd name="connsiteY1188" fmla="*/ 105603 h 732365"/>
                    <a:gd name="connsiteX1189" fmla="*/ 485100 w 754238"/>
                    <a:gd name="connsiteY1189" fmla="*/ 60472 h 732365"/>
                    <a:gd name="connsiteX1190" fmla="*/ 484354 w 754238"/>
                    <a:gd name="connsiteY1190" fmla="*/ 60622 h 732365"/>
                    <a:gd name="connsiteX1191" fmla="*/ 483906 w 754238"/>
                    <a:gd name="connsiteY1191" fmla="*/ 63749 h 732365"/>
                    <a:gd name="connsiteX1192" fmla="*/ 485697 w 754238"/>
                    <a:gd name="connsiteY1192" fmla="*/ 65537 h 732365"/>
                    <a:gd name="connsiteX1193" fmla="*/ 488533 w 754238"/>
                    <a:gd name="connsiteY1193" fmla="*/ 65983 h 732365"/>
                    <a:gd name="connsiteX1194" fmla="*/ 489280 w 754238"/>
                    <a:gd name="connsiteY1194" fmla="*/ 65835 h 732365"/>
                    <a:gd name="connsiteX1195" fmla="*/ 488683 w 754238"/>
                    <a:gd name="connsiteY1195" fmla="*/ 63452 h 732365"/>
                    <a:gd name="connsiteX1196" fmla="*/ 485100 w 754238"/>
                    <a:gd name="connsiteY1196" fmla="*/ 60622 h 732365"/>
                    <a:gd name="connsiteX1197" fmla="*/ 678104 w 754238"/>
                    <a:gd name="connsiteY1197" fmla="*/ 428669 h 732365"/>
                    <a:gd name="connsiteX1198" fmla="*/ 673924 w 754238"/>
                    <a:gd name="connsiteY1198" fmla="*/ 439692 h 732365"/>
                    <a:gd name="connsiteX1199" fmla="*/ 675268 w 754238"/>
                    <a:gd name="connsiteY1199" fmla="*/ 451012 h 732365"/>
                    <a:gd name="connsiteX1200" fmla="*/ 682134 w 754238"/>
                    <a:gd name="connsiteY1200" fmla="*/ 442820 h 732365"/>
                    <a:gd name="connsiteX1201" fmla="*/ 678253 w 754238"/>
                    <a:gd name="connsiteY1201" fmla="*/ 428819 h 732365"/>
                    <a:gd name="connsiteX1202" fmla="*/ 506744 w 754238"/>
                    <a:gd name="connsiteY1202" fmla="*/ 270935 h 732365"/>
                    <a:gd name="connsiteX1203" fmla="*/ 502564 w 754238"/>
                    <a:gd name="connsiteY1203" fmla="*/ 272275 h 732365"/>
                    <a:gd name="connsiteX1204" fmla="*/ 500475 w 754238"/>
                    <a:gd name="connsiteY1204" fmla="*/ 272722 h 732365"/>
                    <a:gd name="connsiteX1205" fmla="*/ 499579 w 754238"/>
                    <a:gd name="connsiteY1205" fmla="*/ 273169 h 732365"/>
                    <a:gd name="connsiteX1206" fmla="*/ 497639 w 754238"/>
                    <a:gd name="connsiteY1206" fmla="*/ 278680 h 732365"/>
                    <a:gd name="connsiteX1207" fmla="*/ 504207 w 754238"/>
                    <a:gd name="connsiteY1207" fmla="*/ 276892 h 732365"/>
                    <a:gd name="connsiteX1208" fmla="*/ 509431 w 754238"/>
                    <a:gd name="connsiteY1208" fmla="*/ 271381 h 732365"/>
                    <a:gd name="connsiteX1209" fmla="*/ 508386 w 754238"/>
                    <a:gd name="connsiteY1209" fmla="*/ 270786 h 732365"/>
                    <a:gd name="connsiteX1210" fmla="*/ 506744 w 754238"/>
                    <a:gd name="connsiteY1210" fmla="*/ 271084 h 732365"/>
                    <a:gd name="connsiteX1211" fmla="*/ 467785 w 754238"/>
                    <a:gd name="connsiteY1211" fmla="*/ 274062 h 732365"/>
                    <a:gd name="connsiteX1212" fmla="*/ 464800 w 754238"/>
                    <a:gd name="connsiteY1212" fmla="*/ 272871 h 732365"/>
                    <a:gd name="connsiteX1213" fmla="*/ 464054 w 754238"/>
                    <a:gd name="connsiteY1213" fmla="*/ 272722 h 732365"/>
                    <a:gd name="connsiteX1214" fmla="*/ 462710 w 754238"/>
                    <a:gd name="connsiteY1214" fmla="*/ 272573 h 732365"/>
                    <a:gd name="connsiteX1215" fmla="*/ 459725 w 754238"/>
                    <a:gd name="connsiteY1215" fmla="*/ 276446 h 732365"/>
                    <a:gd name="connsiteX1216" fmla="*/ 468531 w 754238"/>
                    <a:gd name="connsiteY1216" fmla="*/ 278978 h 732365"/>
                    <a:gd name="connsiteX1217" fmla="*/ 474353 w 754238"/>
                    <a:gd name="connsiteY1217" fmla="*/ 276595 h 732365"/>
                    <a:gd name="connsiteX1218" fmla="*/ 472860 w 754238"/>
                    <a:gd name="connsiteY1218" fmla="*/ 275403 h 732365"/>
                    <a:gd name="connsiteX1219" fmla="*/ 467636 w 754238"/>
                    <a:gd name="connsiteY1219" fmla="*/ 274062 h 732365"/>
                    <a:gd name="connsiteX1220" fmla="*/ 419273 w 754238"/>
                    <a:gd name="connsiteY1220" fmla="*/ 261551 h 732365"/>
                    <a:gd name="connsiteX1221" fmla="*/ 419124 w 754238"/>
                    <a:gd name="connsiteY1221" fmla="*/ 261104 h 732365"/>
                    <a:gd name="connsiteX1222" fmla="*/ 417183 w 754238"/>
                    <a:gd name="connsiteY1222" fmla="*/ 260062 h 732365"/>
                    <a:gd name="connsiteX1223" fmla="*/ 406436 w 754238"/>
                    <a:gd name="connsiteY1223" fmla="*/ 263636 h 732365"/>
                    <a:gd name="connsiteX1224" fmla="*/ 411213 w 754238"/>
                    <a:gd name="connsiteY1224" fmla="*/ 266466 h 732365"/>
                    <a:gd name="connsiteX1225" fmla="*/ 415392 w 754238"/>
                    <a:gd name="connsiteY1225" fmla="*/ 267062 h 732365"/>
                    <a:gd name="connsiteX1226" fmla="*/ 419124 w 754238"/>
                    <a:gd name="connsiteY1226" fmla="*/ 268551 h 732365"/>
                    <a:gd name="connsiteX1227" fmla="*/ 421661 w 754238"/>
                    <a:gd name="connsiteY1227" fmla="*/ 267956 h 732365"/>
                    <a:gd name="connsiteX1228" fmla="*/ 421363 w 754238"/>
                    <a:gd name="connsiteY1228" fmla="*/ 267062 h 732365"/>
                    <a:gd name="connsiteX1229" fmla="*/ 420467 w 754238"/>
                    <a:gd name="connsiteY1229" fmla="*/ 265424 h 732365"/>
                    <a:gd name="connsiteX1230" fmla="*/ 419422 w 754238"/>
                    <a:gd name="connsiteY1230" fmla="*/ 261551 h 732365"/>
                    <a:gd name="connsiteX1231" fmla="*/ 387330 w 754238"/>
                    <a:gd name="connsiteY1231" fmla="*/ 242635 h 732365"/>
                    <a:gd name="connsiteX1232" fmla="*/ 386434 w 754238"/>
                    <a:gd name="connsiteY1232" fmla="*/ 249039 h 732365"/>
                    <a:gd name="connsiteX1233" fmla="*/ 387479 w 754238"/>
                    <a:gd name="connsiteY1233" fmla="*/ 253657 h 732365"/>
                    <a:gd name="connsiteX1234" fmla="*/ 395241 w 754238"/>
                    <a:gd name="connsiteY1234" fmla="*/ 250678 h 732365"/>
                    <a:gd name="connsiteX1235" fmla="*/ 392852 w 754238"/>
                    <a:gd name="connsiteY1235" fmla="*/ 243826 h 732365"/>
                    <a:gd name="connsiteX1236" fmla="*/ 388375 w 754238"/>
                    <a:gd name="connsiteY1236" fmla="*/ 241592 h 732365"/>
                    <a:gd name="connsiteX1237" fmla="*/ 387180 w 754238"/>
                    <a:gd name="connsiteY1237" fmla="*/ 242635 h 732365"/>
                    <a:gd name="connsiteX1238" fmla="*/ 396286 w 754238"/>
                    <a:gd name="connsiteY1238" fmla="*/ 150139 h 732365"/>
                    <a:gd name="connsiteX1239" fmla="*/ 393450 w 754238"/>
                    <a:gd name="connsiteY1239" fmla="*/ 144330 h 732365"/>
                    <a:gd name="connsiteX1240" fmla="*/ 390166 w 754238"/>
                    <a:gd name="connsiteY1240" fmla="*/ 149096 h 732365"/>
                    <a:gd name="connsiteX1241" fmla="*/ 392405 w 754238"/>
                    <a:gd name="connsiteY1241" fmla="*/ 153863 h 732365"/>
                    <a:gd name="connsiteX1242" fmla="*/ 396286 w 754238"/>
                    <a:gd name="connsiteY1242" fmla="*/ 149990 h 732365"/>
                    <a:gd name="connsiteX1243" fmla="*/ 420019 w 754238"/>
                    <a:gd name="connsiteY1243" fmla="*/ 135691 h 732365"/>
                    <a:gd name="connsiteX1244" fmla="*/ 421661 w 754238"/>
                    <a:gd name="connsiteY1244" fmla="*/ 130627 h 732365"/>
                    <a:gd name="connsiteX1245" fmla="*/ 421213 w 754238"/>
                    <a:gd name="connsiteY1245" fmla="*/ 129882 h 732365"/>
                    <a:gd name="connsiteX1246" fmla="*/ 420467 w 754238"/>
                    <a:gd name="connsiteY1246" fmla="*/ 130329 h 732365"/>
                    <a:gd name="connsiteX1247" fmla="*/ 418974 w 754238"/>
                    <a:gd name="connsiteY1247" fmla="*/ 131520 h 732365"/>
                    <a:gd name="connsiteX1248" fmla="*/ 418079 w 754238"/>
                    <a:gd name="connsiteY1248" fmla="*/ 131967 h 732365"/>
                    <a:gd name="connsiteX1249" fmla="*/ 417631 w 754238"/>
                    <a:gd name="connsiteY1249" fmla="*/ 132265 h 732365"/>
                    <a:gd name="connsiteX1250" fmla="*/ 416885 w 754238"/>
                    <a:gd name="connsiteY1250" fmla="*/ 133159 h 732365"/>
                    <a:gd name="connsiteX1251" fmla="*/ 415989 w 754238"/>
                    <a:gd name="connsiteY1251" fmla="*/ 136585 h 732365"/>
                    <a:gd name="connsiteX1252" fmla="*/ 419870 w 754238"/>
                    <a:gd name="connsiteY1252" fmla="*/ 135691 h 732365"/>
                    <a:gd name="connsiteX1253" fmla="*/ 484951 w 754238"/>
                    <a:gd name="connsiteY1253" fmla="*/ 631088 h 732365"/>
                    <a:gd name="connsiteX1254" fmla="*/ 484204 w 754238"/>
                    <a:gd name="connsiteY1254" fmla="*/ 656260 h 732365"/>
                    <a:gd name="connsiteX1255" fmla="*/ 468830 w 754238"/>
                    <a:gd name="connsiteY1255" fmla="*/ 666389 h 732365"/>
                    <a:gd name="connsiteX1256" fmla="*/ 471517 w 754238"/>
                    <a:gd name="connsiteY1256" fmla="*/ 667432 h 732365"/>
                    <a:gd name="connsiteX1257" fmla="*/ 411362 w 754238"/>
                    <a:gd name="connsiteY1257" fmla="*/ 712712 h 732365"/>
                    <a:gd name="connsiteX1258" fmla="*/ 409421 w 754238"/>
                    <a:gd name="connsiteY1258" fmla="*/ 698561 h 732365"/>
                    <a:gd name="connsiteX1259" fmla="*/ 406436 w 754238"/>
                    <a:gd name="connsiteY1259" fmla="*/ 694093 h 732365"/>
                    <a:gd name="connsiteX1260" fmla="*/ 399868 w 754238"/>
                    <a:gd name="connsiteY1260" fmla="*/ 651196 h 732365"/>
                    <a:gd name="connsiteX1261" fmla="*/ 397927 w 754238"/>
                    <a:gd name="connsiteY1261" fmla="*/ 644941 h 732365"/>
                    <a:gd name="connsiteX1262" fmla="*/ 391211 w 754238"/>
                    <a:gd name="connsiteY1262" fmla="*/ 601448 h 732365"/>
                    <a:gd name="connsiteX1263" fmla="*/ 392554 w 754238"/>
                    <a:gd name="connsiteY1263" fmla="*/ 555721 h 732365"/>
                    <a:gd name="connsiteX1264" fmla="*/ 370761 w 754238"/>
                    <a:gd name="connsiteY1264" fmla="*/ 523847 h 732365"/>
                    <a:gd name="connsiteX1265" fmla="*/ 376134 w 754238"/>
                    <a:gd name="connsiteY1265" fmla="*/ 502994 h 732365"/>
                    <a:gd name="connsiteX1266" fmla="*/ 370761 w 754238"/>
                    <a:gd name="connsiteY1266" fmla="*/ 490781 h 732365"/>
                    <a:gd name="connsiteX1267" fmla="*/ 352251 w 754238"/>
                    <a:gd name="connsiteY1267" fmla="*/ 490036 h 732365"/>
                    <a:gd name="connsiteX1268" fmla="*/ 338967 w 754238"/>
                    <a:gd name="connsiteY1268" fmla="*/ 478418 h 732365"/>
                    <a:gd name="connsiteX1269" fmla="*/ 323891 w 754238"/>
                    <a:gd name="connsiteY1269" fmla="*/ 484525 h 732365"/>
                    <a:gd name="connsiteX1270" fmla="*/ 275826 w 754238"/>
                    <a:gd name="connsiteY1270" fmla="*/ 493611 h 732365"/>
                    <a:gd name="connsiteX1271" fmla="*/ 221045 w 754238"/>
                    <a:gd name="connsiteY1271" fmla="*/ 424946 h 732365"/>
                    <a:gd name="connsiteX1272" fmla="*/ 228807 w 754238"/>
                    <a:gd name="connsiteY1272" fmla="*/ 396646 h 732365"/>
                    <a:gd name="connsiteX1273" fmla="*/ 225225 w 754238"/>
                    <a:gd name="connsiteY1273" fmla="*/ 365665 h 732365"/>
                    <a:gd name="connsiteX1274" fmla="*/ 231643 w 754238"/>
                    <a:gd name="connsiteY1274" fmla="*/ 349728 h 732365"/>
                    <a:gd name="connsiteX1275" fmla="*/ 240599 w 754238"/>
                    <a:gd name="connsiteY1275" fmla="*/ 326343 h 732365"/>
                    <a:gd name="connsiteX1276" fmla="*/ 260899 w 754238"/>
                    <a:gd name="connsiteY1276" fmla="*/ 306682 h 732365"/>
                    <a:gd name="connsiteX1277" fmla="*/ 262840 w 754238"/>
                    <a:gd name="connsiteY1277" fmla="*/ 284489 h 732365"/>
                    <a:gd name="connsiteX1278" fmla="*/ 278215 w 754238"/>
                    <a:gd name="connsiteY1278" fmla="*/ 269296 h 732365"/>
                    <a:gd name="connsiteX1279" fmla="*/ 281946 w 754238"/>
                    <a:gd name="connsiteY1279" fmla="*/ 267360 h 732365"/>
                    <a:gd name="connsiteX1280" fmla="*/ 300306 w 754238"/>
                    <a:gd name="connsiteY1280" fmla="*/ 266317 h 732365"/>
                    <a:gd name="connsiteX1281" fmla="*/ 307471 w 754238"/>
                    <a:gd name="connsiteY1281" fmla="*/ 260806 h 732365"/>
                    <a:gd name="connsiteX1282" fmla="*/ 307173 w 754238"/>
                    <a:gd name="connsiteY1282" fmla="*/ 258125 h 732365"/>
                    <a:gd name="connsiteX1283" fmla="*/ 309561 w 754238"/>
                    <a:gd name="connsiteY1283" fmla="*/ 244273 h 732365"/>
                    <a:gd name="connsiteX1284" fmla="*/ 307471 w 754238"/>
                    <a:gd name="connsiteY1284" fmla="*/ 231911 h 732365"/>
                    <a:gd name="connsiteX1285" fmla="*/ 308068 w 754238"/>
                    <a:gd name="connsiteY1285" fmla="*/ 230272 h 732365"/>
                    <a:gd name="connsiteX1286" fmla="*/ 334489 w 754238"/>
                    <a:gd name="connsiteY1286" fmla="*/ 228336 h 732365"/>
                    <a:gd name="connsiteX1287" fmla="*/ 341654 w 754238"/>
                    <a:gd name="connsiteY1287" fmla="*/ 228783 h 732365"/>
                    <a:gd name="connsiteX1288" fmla="*/ 329413 w 754238"/>
                    <a:gd name="connsiteY1288" fmla="*/ 199440 h 732365"/>
                    <a:gd name="connsiteX1289" fmla="*/ 328220 w 754238"/>
                    <a:gd name="connsiteY1289" fmla="*/ 194972 h 732365"/>
                    <a:gd name="connsiteX1290" fmla="*/ 341654 w 754238"/>
                    <a:gd name="connsiteY1290" fmla="*/ 193184 h 732365"/>
                    <a:gd name="connsiteX1291" fmla="*/ 342251 w 754238"/>
                    <a:gd name="connsiteY1291" fmla="*/ 188567 h 732365"/>
                    <a:gd name="connsiteX1292" fmla="*/ 347475 w 754238"/>
                    <a:gd name="connsiteY1292" fmla="*/ 187673 h 732365"/>
                    <a:gd name="connsiteX1293" fmla="*/ 356431 w 754238"/>
                    <a:gd name="connsiteY1293" fmla="*/ 177545 h 732365"/>
                    <a:gd name="connsiteX1294" fmla="*/ 362700 w 754238"/>
                    <a:gd name="connsiteY1294" fmla="*/ 174864 h 732365"/>
                    <a:gd name="connsiteX1295" fmla="*/ 365984 w 754238"/>
                    <a:gd name="connsiteY1295" fmla="*/ 173225 h 732365"/>
                    <a:gd name="connsiteX1296" fmla="*/ 370612 w 754238"/>
                    <a:gd name="connsiteY1296" fmla="*/ 165629 h 732365"/>
                    <a:gd name="connsiteX1297" fmla="*/ 383598 w 754238"/>
                    <a:gd name="connsiteY1297" fmla="*/ 161757 h 732365"/>
                    <a:gd name="connsiteX1298" fmla="*/ 382254 w 754238"/>
                    <a:gd name="connsiteY1298" fmla="*/ 150287 h 732365"/>
                    <a:gd name="connsiteX1299" fmla="*/ 388524 w 754238"/>
                    <a:gd name="connsiteY1299" fmla="*/ 133308 h 732365"/>
                    <a:gd name="connsiteX1300" fmla="*/ 388673 w 754238"/>
                    <a:gd name="connsiteY1300" fmla="*/ 133308 h 732365"/>
                    <a:gd name="connsiteX1301" fmla="*/ 388076 w 754238"/>
                    <a:gd name="connsiteY1301" fmla="*/ 153416 h 732365"/>
                    <a:gd name="connsiteX1302" fmla="*/ 395540 w 754238"/>
                    <a:gd name="connsiteY1302" fmla="*/ 158778 h 732365"/>
                    <a:gd name="connsiteX1303" fmla="*/ 402256 w 754238"/>
                    <a:gd name="connsiteY1303" fmla="*/ 156097 h 732365"/>
                    <a:gd name="connsiteX1304" fmla="*/ 411063 w 754238"/>
                    <a:gd name="connsiteY1304" fmla="*/ 156097 h 732365"/>
                    <a:gd name="connsiteX1305" fmla="*/ 421810 w 754238"/>
                    <a:gd name="connsiteY1305" fmla="*/ 153118 h 732365"/>
                    <a:gd name="connsiteX1306" fmla="*/ 427483 w 754238"/>
                    <a:gd name="connsiteY1306" fmla="*/ 149394 h 732365"/>
                    <a:gd name="connsiteX1307" fmla="*/ 427781 w 754238"/>
                    <a:gd name="connsiteY1307" fmla="*/ 149543 h 732365"/>
                    <a:gd name="connsiteX1308" fmla="*/ 427184 w 754238"/>
                    <a:gd name="connsiteY1308" fmla="*/ 150287 h 732365"/>
                    <a:gd name="connsiteX1309" fmla="*/ 430169 w 754238"/>
                    <a:gd name="connsiteY1309" fmla="*/ 158778 h 732365"/>
                    <a:gd name="connsiteX1310" fmla="*/ 427781 w 754238"/>
                    <a:gd name="connsiteY1310" fmla="*/ 149543 h 732365"/>
                    <a:gd name="connsiteX1311" fmla="*/ 430767 w 754238"/>
                    <a:gd name="connsiteY1311" fmla="*/ 145968 h 732365"/>
                    <a:gd name="connsiteX1312" fmla="*/ 432707 w 754238"/>
                    <a:gd name="connsiteY1312" fmla="*/ 127499 h 732365"/>
                    <a:gd name="connsiteX1313" fmla="*/ 436140 w 754238"/>
                    <a:gd name="connsiteY1313" fmla="*/ 136585 h 732365"/>
                    <a:gd name="connsiteX1314" fmla="*/ 436737 w 754238"/>
                    <a:gd name="connsiteY1314" fmla="*/ 121690 h 732365"/>
                    <a:gd name="connsiteX1315" fmla="*/ 455545 w 754238"/>
                    <a:gd name="connsiteY1315" fmla="*/ 116328 h 732365"/>
                    <a:gd name="connsiteX1316" fmla="*/ 430767 w 754238"/>
                    <a:gd name="connsiteY1316" fmla="*/ 120945 h 732365"/>
                    <a:gd name="connsiteX1317" fmla="*/ 431662 w 754238"/>
                    <a:gd name="connsiteY1317" fmla="*/ 88921 h 732365"/>
                    <a:gd name="connsiteX1318" fmla="*/ 430468 w 754238"/>
                    <a:gd name="connsiteY1318" fmla="*/ 86538 h 732365"/>
                    <a:gd name="connsiteX1319" fmla="*/ 427781 w 754238"/>
                    <a:gd name="connsiteY1319" fmla="*/ 85794 h 732365"/>
                    <a:gd name="connsiteX1320" fmla="*/ 409272 w 754238"/>
                    <a:gd name="connsiteY1320" fmla="*/ 104710 h 732365"/>
                    <a:gd name="connsiteX1321" fmla="*/ 417631 w 754238"/>
                    <a:gd name="connsiteY1321" fmla="*/ 118562 h 732365"/>
                    <a:gd name="connsiteX1322" fmla="*/ 413302 w 754238"/>
                    <a:gd name="connsiteY1322" fmla="*/ 138521 h 732365"/>
                    <a:gd name="connsiteX1323" fmla="*/ 400615 w 754238"/>
                    <a:gd name="connsiteY1323" fmla="*/ 150734 h 732365"/>
                    <a:gd name="connsiteX1324" fmla="*/ 391808 w 754238"/>
                    <a:gd name="connsiteY1324" fmla="*/ 129435 h 732365"/>
                    <a:gd name="connsiteX1325" fmla="*/ 387479 w 754238"/>
                    <a:gd name="connsiteY1325" fmla="*/ 124669 h 732365"/>
                    <a:gd name="connsiteX1326" fmla="*/ 381807 w 754238"/>
                    <a:gd name="connsiteY1326" fmla="*/ 131520 h 732365"/>
                    <a:gd name="connsiteX1327" fmla="*/ 368223 w 754238"/>
                    <a:gd name="connsiteY1327" fmla="*/ 112157 h 732365"/>
                    <a:gd name="connsiteX1328" fmla="*/ 386136 w 754238"/>
                    <a:gd name="connsiteY1328" fmla="*/ 93837 h 732365"/>
                    <a:gd name="connsiteX1329" fmla="*/ 403749 w 754238"/>
                    <a:gd name="connsiteY1329" fmla="*/ 63452 h 732365"/>
                    <a:gd name="connsiteX1330" fmla="*/ 412705 w 754238"/>
                    <a:gd name="connsiteY1330" fmla="*/ 57941 h 732365"/>
                    <a:gd name="connsiteX1331" fmla="*/ 471666 w 754238"/>
                    <a:gd name="connsiteY1331" fmla="*/ 73431 h 732365"/>
                    <a:gd name="connsiteX1332" fmla="*/ 456590 w 754238"/>
                    <a:gd name="connsiteY1332" fmla="*/ 78049 h 732365"/>
                    <a:gd name="connsiteX1333" fmla="*/ 456441 w 754238"/>
                    <a:gd name="connsiteY1333" fmla="*/ 80134 h 732365"/>
                    <a:gd name="connsiteX1334" fmla="*/ 480920 w 754238"/>
                    <a:gd name="connsiteY1334" fmla="*/ 74623 h 732365"/>
                    <a:gd name="connsiteX1335" fmla="*/ 477040 w 754238"/>
                    <a:gd name="connsiteY1335" fmla="*/ 68069 h 732365"/>
                    <a:gd name="connsiteX1336" fmla="*/ 478533 w 754238"/>
                    <a:gd name="connsiteY1336" fmla="*/ 66133 h 732365"/>
                    <a:gd name="connsiteX1337" fmla="*/ 489280 w 754238"/>
                    <a:gd name="connsiteY1337" fmla="*/ 73282 h 732365"/>
                    <a:gd name="connsiteX1338" fmla="*/ 495549 w 754238"/>
                    <a:gd name="connsiteY1338" fmla="*/ 62260 h 732365"/>
                    <a:gd name="connsiteX1339" fmla="*/ 501371 w 754238"/>
                    <a:gd name="connsiteY1339" fmla="*/ 65388 h 732365"/>
                    <a:gd name="connsiteX1340" fmla="*/ 513461 w 754238"/>
                    <a:gd name="connsiteY1340" fmla="*/ 62111 h 732365"/>
                    <a:gd name="connsiteX1341" fmla="*/ 510625 w 754238"/>
                    <a:gd name="connsiteY1341" fmla="*/ 58238 h 732365"/>
                    <a:gd name="connsiteX1342" fmla="*/ 533761 w 754238"/>
                    <a:gd name="connsiteY1342" fmla="*/ 64941 h 732365"/>
                    <a:gd name="connsiteX1343" fmla="*/ 513162 w 754238"/>
                    <a:gd name="connsiteY1343" fmla="*/ 42450 h 732365"/>
                    <a:gd name="connsiteX1344" fmla="*/ 546002 w 754238"/>
                    <a:gd name="connsiteY1344" fmla="*/ 75665 h 732365"/>
                    <a:gd name="connsiteX1345" fmla="*/ 550629 w 754238"/>
                    <a:gd name="connsiteY1345" fmla="*/ 76410 h 732365"/>
                    <a:gd name="connsiteX1346" fmla="*/ 535105 w 754238"/>
                    <a:gd name="connsiteY1346" fmla="*/ 55706 h 732365"/>
                    <a:gd name="connsiteX1347" fmla="*/ 517939 w 754238"/>
                    <a:gd name="connsiteY1347" fmla="*/ 40067 h 732365"/>
                    <a:gd name="connsiteX1348" fmla="*/ 526447 w 754238"/>
                    <a:gd name="connsiteY1348" fmla="*/ 44386 h 732365"/>
                    <a:gd name="connsiteX1349" fmla="*/ 524357 w 754238"/>
                    <a:gd name="connsiteY1349" fmla="*/ 42301 h 732365"/>
                    <a:gd name="connsiteX1350" fmla="*/ 525104 w 754238"/>
                    <a:gd name="connsiteY1350" fmla="*/ 40216 h 732365"/>
                    <a:gd name="connsiteX1351" fmla="*/ 532120 w 754238"/>
                    <a:gd name="connsiteY1351" fmla="*/ 42003 h 732365"/>
                    <a:gd name="connsiteX1352" fmla="*/ 526000 w 754238"/>
                    <a:gd name="connsiteY1352" fmla="*/ 36641 h 732365"/>
                    <a:gd name="connsiteX1353" fmla="*/ 528239 w 754238"/>
                    <a:gd name="connsiteY1353" fmla="*/ 36194 h 732365"/>
                    <a:gd name="connsiteX1354" fmla="*/ 522417 w 754238"/>
                    <a:gd name="connsiteY1354" fmla="*/ 24278 h 732365"/>
                    <a:gd name="connsiteX1355" fmla="*/ 527194 w 754238"/>
                    <a:gd name="connsiteY1355" fmla="*/ 24576 h 732365"/>
                    <a:gd name="connsiteX1356" fmla="*/ 519581 w 754238"/>
                    <a:gd name="connsiteY1356" fmla="*/ 18321 h 732365"/>
                    <a:gd name="connsiteX1357" fmla="*/ 567646 w 754238"/>
                    <a:gd name="connsiteY1357" fmla="*/ 37237 h 732365"/>
                    <a:gd name="connsiteX1358" fmla="*/ 563167 w 754238"/>
                    <a:gd name="connsiteY1358" fmla="*/ 34407 h 732365"/>
                    <a:gd name="connsiteX1359" fmla="*/ 570033 w 754238"/>
                    <a:gd name="connsiteY1359" fmla="*/ 37982 h 732365"/>
                    <a:gd name="connsiteX1360" fmla="*/ 562272 w 754238"/>
                    <a:gd name="connsiteY1360" fmla="*/ 33066 h 732365"/>
                    <a:gd name="connsiteX1361" fmla="*/ 583169 w 754238"/>
                    <a:gd name="connsiteY1361" fmla="*/ 45131 h 732365"/>
                    <a:gd name="connsiteX1362" fmla="*/ 580632 w 754238"/>
                    <a:gd name="connsiteY1362" fmla="*/ 43344 h 732365"/>
                    <a:gd name="connsiteX1363" fmla="*/ 588543 w 754238"/>
                    <a:gd name="connsiteY1363" fmla="*/ 48557 h 732365"/>
                    <a:gd name="connsiteX1364" fmla="*/ 612724 w 754238"/>
                    <a:gd name="connsiteY1364" fmla="*/ 66133 h 732365"/>
                    <a:gd name="connsiteX1365" fmla="*/ 634517 w 754238"/>
                    <a:gd name="connsiteY1365" fmla="*/ 84453 h 732365"/>
                    <a:gd name="connsiteX1366" fmla="*/ 655564 w 754238"/>
                    <a:gd name="connsiteY1366" fmla="*/ 105157 h 732365"/>
                    <a:gd name="connsiteX1367" fmla="*/ 674671 w 754238"/>
                    <a:gd name="connsiteY1367" fmla="*/ 126903 h 732365"/>
                    <a:gd name="connsiteX1368" fmla="*/ 692433 w 754238"/>
                    <a:gd name="connsiteY1368" fmla="*/ 150883 h 732365"/>
                    <a:gd name="connsiteX1369" fmla="*/ 707957 w 754238"/>
                    <a:gd name="connsiteY1369" fmla="*/ 175311 h 732365"/>
                    <a:gd name="connsiteX1370" fmla="*/ 711241 w 754238"/>
                    <a:gd name="connsiteY1370" fmla="*/ 181269 h 732365"/>
                    <a:gd name="connsiteX1371" fmla="*/ 712585 w 754238"/>
                    <a:gd name="connsiteY1371" fmla="*/ 183801 h 732365"/>
                    <a:gd name="connsiteX1372" fmla="*/ 712286 w 754238"/>
                    <a:gd name="connsiteY1372" fmla="*/ 183205 h 732365"/>
                    <a:gd name="connsiteX1373" fmla="*/ 725422 w 754238"/>
                    <a:gd name="connsiteY1373" fmla="*/ 209122 h 732365"/>
                    <a:gd name="connsiteX1374" fmla="*/ 724228 w 754238"/>
                    <a:gd name="connsiteY1374" fmla="*/ 207036 h 732365"/>
                    <a:gd name="connsiteX1375" fmla="*/ 738707 w 754238"/>
                    <a:gd name="connsiteY1375" fmla="*/ 244422 h 732365"/>
                    <a:gd name="connsiteX1376" fmla="*/ 742588 w 754238"/>
                    <a:gd name="connsiteY1376" fmla="*/ 254550 h 732365"/>
                    <a:gd name="connsiteX1377" fmla="*/ 742588 w 754238"/>
                    <a:gd name="connsiteY1377" fmla="*/ 254550 h 732365"/>
                    <a:gd name="connsiteX1378" fmla="*/ 742588 w 754238"/>
                    <a:gd name="connsiteY1378" fmla="*/ 254849 h 732365"/>
                    <a:gd name="connsiteX1379" fmla="*/ 745274 w 754238"/>
                    <a:gd name="connsiteY1379" fmla="*/ 263785 h 732365"/>
                    <a:gd name="connsiteX1380" fmla="*/ 744827 w 754238"/>
                    <a:gd name="connsiteY1380" fmla="*/ 262445 h 732365"/>
                    <a:gd name="connsiteX1381" fmla="*/ 745274 w 754238"/>
                    <a:gd name="connsiteY1381" fmla="*/ 264083 h 732365"/>
                    <a:gd name="connsiteX1382" fmla="*/ 745274 w 754238"/>
                    <a:gd name="connsiteY1382" fmla="*/ 264381 h 732365"/>
                    <a:gd name="connsiteX1383" fmla="*/ 747215 w 754238"/>
                    <a:gd name="connsiteY1383" fmla="*/ 272573 h 732365"/>
                    <a:gd name="connsiteX1384" fmla="*/ 745871 w 754238"/>
                    <a:gd name="connsiteY1384" fmla="*/ 267062 h 732365"/>
                    <a:gd name="connsiteX1385" fmla="*/ 745871 w 754238"/>
                    <a:gd name="connsiteY1385" fmla="*/ 267509 h 732365"/>
                    <a:gd name="connsiteX1386" fmla="*/ 744976 w 754238"/>
                    <a:gd name="connsiteY1386" fmla="*/ 264232 h 732365"/>
                    <a:gd name="connsiteX1387" fmla="*/ 745573 w 754238"/>
                    <a:gd name="connsiteY1387" fmla="*/ 267360 h 732365"/>
                    <a:gd name="connsiteX1388" fmla="*/ 748857 w 754238"/>
                    <a:gd name="connsiteY1388" fmla="*/ 281808 h 732365"/>
                    <a:gd name="connsiteX1389" fmla="*/ 743632 w 754238"/>
                    <a:gd name="connsiteY1389" fmla="*/ 260955 h 732365"/>
                    <a:gd name="connsiteX1390" fmla="*/ 741244 w 754238"/>
                    <a:gd name="connsiteY1390" fmla="*/ 254699 h 732365"/>
                    <a:gd name="connsiteX1391" fmla="*/ 742139 w 754238"/>
                    <a:gd name="connsiteY1391" fmla="*/ 260509 h 732365"/>
                    <a:gd name="connsiteX1392" fmla="*/ 725422 w 754238"/>
                    <a:gd name="connsiteY1392" fmla="*/ 221037 h 732365"/>
                    <a:gd name="connsiteX1393" fmla="*/ 732139 w 754238"/>
                    <a:gd name="connsiteY1393" fmla="*/ 243528 h 732365"/>
                    <a:gd name="connsiteX1394" fmla="*/ 733482 w 754238"/>
                    <a:gd name="connsiteY1394" fmla="*/ 241443 h 732365"/>
                    <a:gd name="connsiteX1395" fmla="*/ 748558 w 754238"/>
                    <a:gd name="connsiteY1395" fmla="*/ 305341 h 732365"/>
                    <a:gd name="connsiteX1396" fmla="*/ 742886 w 754238"/>
                    <a:gd name="connsiteY1396" fmla="*/ 362984 h 732365"/>
                    <a:gd name="connsiteX1397" fmla="*/ 742886 w 754238"/>
                    <a:gd name="connsiteY1397" fmla="*/ 362984 h 732365"/>
                    <a:gd name="connsiteX1398" fmla="*/ 742886 w 754238"/>
                    <a:gd name="connsiteY1398" fmla="*/ 363580 h 732365"/>
                    <a:gd name="connsiteX1399" fmla="*/ 740199 w 754238"/>
                    <a:gd name="connsiteY1399" fmla="*/ 373410 h 732365"/>
                    <a:gd name="connsiteX1400" fmla="*/ 739453 w 754238"/>
                    <a:gd name="connsiteY1400" fmla="*/ 365516 h 732365"/>
                    <a:gd name="connsiteX1401" fmla="*/ 739453 w 754238"/>
                    <a:gd name="connsiteY1401" fmla="*/ 365218 h 732365"/>
                    <a:gd name="connsiteX1402" fmla="*/ 739154 w 754238"/>
                    <a:gd name="connsiteY1402" fmla="*/ 347494 h 732365"/>
                    <a:gd name="connsiteX1403" fmla="*/ 734527 w 754238"/>
                    <a:gd name="connsiteY1403" fmla="*/ 354047 h 732365"/>
                    <a:gd name="connsiteX1404" fmla="*/ 737064 w 754238"/>
                    <a:gd name="connsiteY1404" fmla="*/ 352706 h 732365"/>
                    <a:gd name="connsiteX1405" fmla="*/ 737960 w 754238"/>
                    <a:gd name="connsiteY1405" fmla="*/ 352111 h 732365"/>
                    <a:gd name="connsiteX1406" fmla="*/ 737512 w 754238"/>
                    <a:gd name="connsiteY1406" fmla="*/ 354196 h 732365"/>
                    <a:gd name="connsiteX1407" fmla="*/ 737662 w 754238"/>
                    <a:gd name="connsiteY1407" fmla="*/ 353451 h 732365"/>
                    <a:gd name="connsiteX1408" fmla="*/ 737363 w 754238"/>
                    <a:gd name="connsiteY1408" fmla="*/ 354345 h 732365"/>
                    <a:gd name="connsiteX1409" fmla="*/ 734975 w 754238"/>
                    <a:gd name="connsiteY1409" fmla="*/ 366112 h 732365"/>
                    <a:gd name="connsiteX1410" fmla="*/ 738408 w 754238"/>
                    <a:gd name="connsiteY1410" fmla="*/ 385028 h 732365"/>
                    <a:gd name="connsiteX1411" fmla="*/ 737662 w 754238"/>
                    <a:gd name="connsiteY1411" fmla="*/ 386071 h 732365"/>
                    <a:gd name="connsiteX1412" fmla="*/ 737662 w 754238"/>
                    <a:gd name="connsiteY1412" fmla="*/ 386071 h 732365"/>
                    <a:gd name="connsiteX1413" fmla="*/ 735273 w 754238"/>
                    <a:gd name="connsiteY1413" fmla="*/ 372368 h 732365"/>
                    <a:gd name="connsiteX1414" fmla="*/ 734826 w 754238"/>
                    <a:gd name="connsiteY1414" fmla="*/ 366857 h 732365"/>
                    <a:gd name="connsiteX1415" fmla="*/ 734826 w 754238"/>
                    <a:gd name="connsiteY1415" fmla="*/ 366857 h 732365"/>
                    <a:gd name="connsiteX1416" fmla="*/ 734826 w 754238"/>
                    <a:gd name="connsiteY1416" fmla="*/ 370580 h 732365"/>
                    <a:gd name="connsiteX1417" fmla="*/ 738557 w 754238"/>
                    <a:gd name="connsiteY1417" fmla="*/ 409307 h 732365"/>
                    <a:gd name="connsiteX1418" fmla="*/ 730049 w 754238"/>
                    <a:gd name="connsiteY1418" fmla="*/ 425839 h 732365"/>
                    <a:gd name="connsiteX1419" fmla="*/ 729153 w 754238"/>
                    <a:gd name="connsiteY1419" fmla="*/ 424052 h 732365"/>
                    <a:gd name="connsiteX1420" fmla="*/ 723929 w 754238"/>
                    <a:gd name="connsiteY1420" fmla="*/ 401710 h 732365"/>
                    <a:gd name="connsiteX1421" fmla="*/ 721242 w 754238"/>
                    <a:gd name="connsiteY1421" fmla="*/ 438649 h 732365"/>
                    <a:gd name="connsiteX1422" fmla="*/ 718555 w 754238"/>
                    <a:gd name="connsiteY1422" fmla="*/ 471269 h 732365"/>
                    <a:gd name="connsiteX1423" fmla="*/ 716615 w 754238"/>
                    <a:gd name="connsiteY1423" fmla="*/ 463374 h 732365"/>
                    <a:gd name="connsiteX1424" fmla="*/ 717958 w 754238"/>
                    <a:gd name="connsiteY1424" fmla="*/ 427627 h 732365"/>
                    <a:gd name="connsiteX1425" fmla="*/ 717361 w 754238"/>
                    <a:gd name="connsiteY1425" fmla="*/ 384432 h 732365"/>
                    <a:gd name="connsiteX1426" fmla="*/ 716018 w 754238"/>
                    <a:gd name="connsiteY1426" fmla="*/ 388007 h 732365"/>
                    <a:gd name="connsiteX1427" fmla="*/ 714077 w 754238"/>
                    <a:gd name="connsiteY1427" fmla="*/ 387709 h 732365"/>
                    <a:gd name="connsiteX1428" fmla="*/ 715421 w 754238"/>
                    <a:gd name="connsiteY1428" fmla="*/ 385624 h 732365"/>
                    <a:gd name="connsiteX1429" fmla="*/ 713630 w 754238"/>
                    <a:gd name="connsiteY1429" fmla="*/ 387858 h 732365"/>
                    <a:gd name="connsiteX1430" fmla="*/ 711092 w 754238"/>
                    <a:gd name="connsiteY1430" fmla="*/ 362984 h 732365"/>
                    <a:gd name="connsiteX1431" fmla="*/ 717063 w 754238"/>
                    <a:gd name="connsiteY1431" fmla="*/ 361196 h 732365"/>
                    <a:gd name="connsiteX1432" fmla="*/ 712137 w 754238"/>
                    <a:gd name="connsiteY1432" fmla="*/ 361792 h 732365"/>
                    <a:gd name="connsiteX1433" fmla="*/ 707062 w 754238"/>
                    <a:gd name="connsiteY1433" fmla="*/ 347047 h 732365"/>
                    <a:gd name="connsiteX1434" fmla="*/ 704972 w 754238"/>
                    <a:gd name="connsiteY1434" fmla="*/ 347047 h 732365"/>
                    <a:gd name="connsiteX1435" fmla="*/ 703479 w 754238"/>
                    <a:gd name="connsiteY1435" fmla="*/ 351813 h 732365"/>
                    <a:gd name="connsiteX1436" fmla="*/ 699001 w 754238"/>
                    <a:gd name="connsiteY1436" fmla="*/ 351813 h 732365"/>
                    <a:gd name="connsiteX1437" fmla="*/ 678253 w 754238"/>
                    <a:gd name="connsiteY1437" fmla="*/ 417945 h 732365"/>
                    <a:gd name="connsiteX1438" fmla="*/ 667207 w 754238"/>
                    <a:gd name="connsiteY1438" fmla="*/ 438947 h 732365"/>
                    <a:gd name="connsiteX1439" fmla="*/ 658998 w 754238"/>
                    <a:gd name="connsiteY1439" fmla="*/ 356430 h 732365"/>
                    <a:gd name="connsiteX1440" fmla="*/ 656908 w 754238"/>
                    <a:gd name="connsiteY1440" fmla="*/ 355686 h 732365"/>
                    <a:gd name="connsiteX1441" fmla="*/ 652430 w 754238"/>
                    <a:gd name="connsiteY1441" fmla="*/ 360750 h 732365"/>
                    <a:gd name="connsiteX1442" fmla="*/ 649594 w 754238"/>
                    <a:gd name="connsiteY1442" fmla="*/ 360303 h 732365"/>
                    <a:gd name="connsiteX1443" fmla="*/ 638100 w 754238"/>
                    <a:gd name="connsiteY1443" fmla="*/ 333790 h 732365"/>
                    <a:gd name="connsiteX1444" fmla="*/ 618695 w 754238"/>
                    <a:gd name="connsiteY1444" fmla="*/ 333343 h 732365"/>
                    <a:gd name="connsiteX1445" fmla="*/ 595559 w 754238"/>
                    <a:gd name="connsiteY1445" fmla="*/ 327982 h 732365"/>
                    <a:gd name="connsiteX1446" fmla="*/ 572422 w 754238"/>
                    <a:gd name="connsiteY1446" fmla="*/ 303554 h 732365"/>
                    <a:gd name="connsiteX1447" fmla="*/ 568690 w 754238"/>
                    <a:gd name="connsiteY1447" fmla="*/ 310406 h 732365"/>
                    <a:gd name="connsiteX1448" fmla="*/ 583169 w 754238"/>
                    <a:gd name="connsiteY1448" fmla="*/ 327982 h 732365"/>
                    <a:gd name="connsiteX1449" fmla="*/ 586155 w 754238"/>
                    <a:gd name="connsiteY1449" fmla="*/ 341387 h 732365"/>
                    <a:gd name="connsiteX1450" fmla="*/ 599738 w 754238"/>
                    <a:gd name="connsiteY1450" fmla="*/ 330812 h 732365"/>
                    <a:gd name="connsiteX1451" fmla="*/ 557794 w 754238"/>
                    <a:gd name="connsiteY1451" fmla="*/ 416605 h 732365"/>
                    <a:gd name="connsiteX1452" fmla="*/ 555107 w 754238"/>
                    <a:gd name="connsiteY1452" fmla="*/ 414967 h 732365"/>
                    <a:gd name="connsiteX1453" fmla="*/ 549285 w 754238"/>
                    <a:gd name="connsiteY1453" fmla="*/ 381155 h 732365"/>
                    <a:gd name="connsiteX1454" fmla="*/ 529433 w 754238"/>
                    <a:gd name="connsiteY1454" fmla="*/ 343919 h 732365"/>
                    <a:gd name="connsiteX1455" fmla="*/ 515700 w 754238"/>
                    <a:gd name="connsiteY1455" fmla="*/ 321577 h 732365"/>
                    <a:gd name="connsiteX1456" fmla="*/ 511819 w 754238"/>
                    <a:gd name="connsiteY1456" fmla="*/ 264083 h 732365"/>
                    <a:gd name="connsiteX1457" fmla="*/ 486145 w 754238"/>
                    <a:gd name="connsiteY1457" fmla="*/ 268254 h 732365"/>
                    <a:gd name="connsiteX1458" fmla="*/ 470174 w 754238"/>
                    <a:gd name="connsiteY1458" fmla="*/ 250380 h 732365"/>
                    <a:gd name="connsiteX1459" fmla="*/ 502415 w 754238"/>
                    <a:gd name="connsiteY1459" fmla="*/ 229527 h 732365"/>
                    <a:gd name="connsiteX1460" fmla="*/ 528985 w 754238"/>
                    <a:gd name="connsiteY1460" fmla="*/ 231017 h 732365"/>
                    <a:gd name="connsiteX1461" fmla="*/ 509132 w 754238"/>
                    <a:gd name="connsiteY1461" fmla="*/ 205696 h 732365"/>
                    <a:gd name="connsiteX1462" fmla="*/ 499430 w 754238"/>
                    <a:gd name="connsiteY1462" fmla="*/ 204058 h 732365"/>
                    <a:gd name="connsiteX1463" fmla="*/ 501818 w 754238"/>
                    <a:gd name="connsiteY1463" fmla="*/ 207930 h 732365"/>
                    <a:gd name="connsiteX1464" fmla="*/ 495399 w 754238"/>
                    <a:gd name="connsiteY1464" fmla="*/ 217910 h 732365"/>
                    <a:gd name="connsiteX1465" fmla="*/ 483757 w 754238"/>
                    <a:gd name="connsiteY1465" fmla="*/ 203313 h 732365"/>
                    <a:gd name="connsiteX1466" fmla="*/ 481816 w 754238"/>
                    <a:gd name="connsiteY1466" fmla="*/ 204504 h 732365"/>
                    <a:gd name="connsiteX1467" fmla="*/ 472561 w 754238"/>
                    <a:gd name="connsiteY1467" fmla="*/ 228485 h 732365"/>
                    <a:gd name="connsiteX1468" fmla="*/ 472561 w 754238"/>
                    <a:gd name="connsiteY1468" fmla="*/ 229378 h 732365"/>
                    <a:gd name="connsiteX1469" fmla="*/ 472561 w 754238"/>
                    <a:gd name="connsiteY1469" fmla="*/ 230570 h 732365"/>
                    <a:gd name="connsiteX1470" fmla="*/ 472561 w 754238"/>
                    <a:gd name="connsiteY1470" fmla="*/ 230570 h 732365"/>
                    <a:gd name="connsiteX1471" fmla="*/ 455993 w 754238"/>
                    <a:gd name="connsiteY1471" fmla="*/ 212994 h 732365"/>
                    <a:gd name="connsiteX1472" fmla="*/ 459127 w 754238"/>
                    <a:gd name="connsiteY1472" fmla="*/ 219101 h 732365"/>
                    <a:gd name="connsiteX1473" fmla="*/ 478383 w 754238"/>
                    <a:gd name="connsiteY1473" fmla="*/ 238315 h 732365"/>
                    <a:gd name="connsiteX1474" fmla="*/ 466143 w 754238"/>
                    <a:gd name="connsiteY1474" fmla="*/ 242337 h 732365"/>
                    <a:gd name="connsiteX1475" fmla="*/ 456888 w 754238"/>
                    <a:gd name="connsiteY1475" fmla="*/ 245763 h 732365"/>
                    <a:gd name="connsiteX1476" fmla="*/ 454052 w 754238"/>
                    <a:gd name="connsiteY1476" fmla="*/ 245316 h 732365"/>
                    <a:gd name="connsiteX1477" fmla="*/ 461964 w 754238"/>
                    <a:gd name="connsiteY1477" fmla="*/ 260657 h 732365"/>
                    <a:gd name="connsiteX1478" fmla="*/ 450171 w 754238"/>
                    <a:gd name="connsiteY1478" fmla="*/ 266615 h 732365"/>
                    <a:gd name="connsiteX1479" fmla="*/ 448082 w 754238"/>
                    <a:gd name="connsiteY1479" fmla="*/ 261998 h 732365"/>
                    <a:gd name="connsiteX1480" fmla="*/ 446738 w 754238"/>
                    <a:gd name="connsiteY1480" fmla="*/ 257380 h 732365"/>
                    <a:gd name="connsiteX1481" fmla="*/ 438379 w 754238"/>
                    <a:gd name="connsiteY1481" fmla="*/ 245167 h 732365"/>
                    <a:gd name="connsiteX1482" fmla="*/ 436887 w 754238"/>
                    <a:gd name="connsiteY1482" fmla="*/ 235485 h 732365"/>
                    <a:gd name="connsiteX1483" fmla="*/ 428378 w 754238"/>
                    <a:gd name="connsiteY1483" fmla="*/ 230719 h 732365"/>
                    <a:gd name="connsiteX1484" fmla="*/ 422855 w 754238"/>
                    <a:gd name="connsiteY1484" fmla="*/ 227740 h 732365"/>
                    <a:gd name="connsiteX1485" fmla="*/ 421363 w 754238"/>
                    <a:gd name="connsiteY1485" fmla="*/ 226697 h 732365"/>
                    <a:gd name="connsiteX1486" fmla="*/ 413601 w 754238"/>
                    <a:gd name="connsiteY1486" fmla="*/ 217463 h 732365"/>
                    <a:gd name="connsiteX1487" fmla="*/ 408675 w 754238"/>
                    <a:gd name="connsiteY1487" fmla="*/ 217463 h 732365"/>
                    <a:gd name="connsiteX1488" fmla="*/ 407779 w 754238"/>
                    <a:gd name="connsiteY1488" fmla="*/ 216718 h 732365"/>
                    <a:gd name="connsiteX1489" fmla="*/ 406735 w 754238"/>
                    <a:gd name="connsiteY1489" fmla="*/ 213441 h 732365"/>
                    <a:gd name="connsiteX1490" fmla="*/ 401510 w 754238"/>
                    <a:gd name="connsiteY1490" fmla="*/ 222378 h 732365"/>
                    <a:gd name="connsiteX1491" fmla="*/ 426885 w 754238"/>
                    <a:gd name="connsiteY1491" fmla="*/ 243379 h 732365"/>
                    <a:gd name="connsiteX1492" fmla="*/ 431214 w 754238"/>
                    <a:gd name="connsiteY1492" fmla="*/ 248593 h 732365"/>
                    <a:gd name="connsiteX1493" fmla="*/ 423453 w 754238"/>
                    <a:gd name="connsiteY1493" fmla="*/ 250827 h 732365"/>
                    <a:gd name="connsiteX1494" fmla="*/ 421661 w 754238"/>
                    <a:gd name="connsiteY1494" fmla="*/ 263636 h 732365"/>
                    <a:gd name="connsiteX1495" fmla="*/ 420616 w 754238"/>
                    <a:gd name="connsiteY1495" fmla="*/ 263338 h 732365"/>
                    <a:gd name="connsiteX1496" fmla="*/ 421064 w 754238"/>
                    <a:gd name="connsiteY1496" fmla="*/ 252763 h 732365"/>
                    <a:gd name="connsiteX1497" fmla="*/ 414347 w 754238"/>
                    <a:gd name="connsiteY1497" fmla="*/ 245465 h 732365"/>
                    <a:gd name="connsiteX1498" fmla="*/ 402555 w 754238"/>
                    <a:gd name="connsiteY1498" fmla="*/ 238911 h 732365"/>
                    <a:gd name="connsiteX1499" fmla="*/ 391360 w 754238"/>
                    <a:gd name="connsiteY1499" fmla="*/ 223272 h 732365"/>
                    <a:gd name="connsiteX1500" fmla="*/ 390613 w 754238"/>
                    <a:gd name="connsiteY1500" fmla="*/ 222676 h 732365"/>
                    <a:gd name="connsiteX1501" fmla="*/ 382852 w 754238"/>
                    <a:gd name="connsiteY1501" fmla="*/ 225953 h 732365"/>
                    <a:gd name="connsiteX1502" fmla="*/ 381956 w 754238"/>
                    <a:gd name="connsiteY1502" fmla="*/ 226251 h 732365"/>
                    <a:gd name="connsiteX1503" fmla="*/ 370462 w 754238"/>
                    <a:gd name="connsiteY1503" fmla="*/ 227740 h 732365"/>
                    <a:gd name="connsiteX1504" fmla="*/ 362700 w 754238"/>
                    <a:gd name="connsiteY1504" fmla="*/ 230868 h 732365"/>
                    <a:gd name="connsiteX1505" fmla="*/ 361506 w 754238"/>
                    <a:gd name="connsiteY1505" fmla="*/ 238464 h 732365"/>
                    <a:gd name="connsiteX1506" fmla="*/ 348968 w 754238"/>
                    <a:gd name="connsiteY1506" fmla="*/ 250529 h 732365"/>
                    <a:gd name="connsiteX1507" fmla="*/ 368373 w 754238"/>
                    <a:gd name="connsiteY1507" fmla="*/ 248295 h 732365"/>
                    <a:gd name="connsiteX1508" fmla="*/ 371209 w 754238"/>
                    <a:gd name="connsiteY1508" fmla="*/ 249784 h 732365"/>
                    <a:gd name="connsiteX1509" fmla="*/ 367178 w 754238"/>
                    <a:gd name="connsiteY1509" fmla="*/ 268551 h 732365"/>
                    <a:gd name="connsiteX1510" fmla="*/ 370014 w 754238"/>
                    <a:gd name="connsiteY1510" fmla="*/ 278382 h 732365"/>
                    <a:gd name="connsiteX1511" fmla="*/ 394196 w 754238"/>
                    <a:gd name="connsiteY1511" fmla="*/ 280021 h 732365"/>
                    <a:gd name="connsiteX1512" fmla="*/ 419273 w 754238"/>
                    <a:gd name="connsiteY1512" fmla="*/ 300128 h 732365"/>
                    <a:gd name="connsiteX1513" fmla="*/ 435095 w 754238"/>
                    <a:gd name="connsiteY1513" fmla="*/ 278084 h 732365"/>
                    <a:gd name="connsiteX1514" fmla="*/ 468084 w 754238"/>
                    <a:gd name="connsiteY1514" fmla="*/ 290596 h 732365"/>
                    <a:gd name="connsiteX1515" fmla="*/ 496146 w 754238"/>
                    <a:gd name="connsiteY1515" fmla="*/ 286276 h 732365"/>
                    <a:gd name="connsiteX1516" fmla="*/ 501967 w 754238"/>
                    <a:gd name="connsiteY1516" fmla="*/ 310108 h 732365"/>
                    <a:gd name="connsiteX1517" fmla="*/ 500176 w 754238"/>
                    <a:gd name="connsiteY1517" fmla="*/ 311597 h 732365"/>
                    <a:gd name="connsiteX1518" fmla="*/ 490922 w 754238"/>
                    <a:gd name="connsiteY1518" fmla="*/ 303107 h 732365"/>
                    <a:gd name="connsiteX1519" fmla="*/ 557047 w 754238"/>
                    <a:gd name="connsiteY1519" fmla="*/ 438649 h 732365"/>
                    <a:gd name="connsiteX1520" fmla="*/ 587050 w 754238"/>
                    <a:gd name="connsiteY1520" fmla="*/ 428223 h 732365"/>
                    <a:gd name="connsiteX1521" fmla="*/ 587498 w 754238"/>
                    <a:gd name="connsiteY1521" fmla="*/ 433138 h 732365"/>
                    <a:gd name="connsiteX1522" fmla="*/ 567646 w 754238"/>
                    <a:gd name="connsiteY1522" fmla="*/ 481993 h 732365"/>
                    <a:gd name="connsiteX1523" fmla="*/ 518536 w 754238"/>
                    <a:gd name="connsiteY1523" fmla="*/ 558403 h 732365"/>
                    <a:gd name="connsiteX1524" fmla="*/ 514805 w 754238"/>
                    <a:gd name="connsiteY1524" fmla="*/ 609342 h 732365"/>
                    <a:gd name="connsiteX1525" fmla="*/ 484354 w 754238"/>
                    <a:gd name="connsiteY1525" fmla="*/ 632429 h 732365"/>
                    <a:gd name="connsiteX1526" fmla="*/ 716615 w 754238"/>
                    <a:gd name="connsiteY1526" fmla="*/ 382049 h 732365"/>
                    <a:gd name="connsiteX1527" fmla="*/ 716615 w 754238"/>
                    <a:gd name="connsiteY1527" fmla="*/ 382049 h 732365"/>
                    <a:gd name="connsiteX1528" fmla="*/ 716615 w 754238"/>
                    <a:gd name="connsiteY1528" fmla="*/ 382198 h 732365"/>
                    <a:gd name="connsiteX1529" fmla="*/ 716615 w 754238"/>
                    <a:gd name="connsiteY1529" fmla="*/ 382198 h 732365"/>
                    <a:gd name="connsiteX1530" fmla="*/ 716615 w 754238"/>
                    <a:gd name="connsiteY1530" fmla="*/ 382198 h 732365"/>
                    <a:gd name="connsiteX1531" fmla="*/ 555554 w 754238"/>
                    <a:gd name="connsiteY1531" fmla="*/ 602193 h 732365"/>
                    <a:gd name="connsiteX1532" fmla="*/ 556450 w 754238"/>
                    <a:gd name="connsiteY1532" fmla="*/ 585213 h 732365"/>
                    <a:gd name="connsiteX1533" fmla="*/ 550479 w 754238"/>
                    <a:gd name="connsiteY1533" fmla="*/ 592660 h 732365"/>
                    <a:gd name="connsiteX1534" fmla="*/ 547643 w 754238"/>
                    <a:gd name="connsiteY1534" fmla="*/ 597278 h 732365"/>
                    <a:gd name="connsiteX1535" fmla="*/ 534359 w 754238"/>
                    <a:gd name="connsiteY1535" fmla="*/ 607108 h 732365"/>
                    <a:gd name="connsiteX1536" fmla="*/ 531373 w 754238"/>
                    <a:gd name="connsiteY1536" fmla="*/ 609045 h 732365"/>
                    <a:gd name="connsiteX1537" fmla="*/ 526149 w 754238"/>
                    <a:gd name="connsiteY1537" fmla="*/ 616045 h 732365"/>
                    <a:gd name="connsiteX1538" fmla="*/ 525552 w 754238"/>
                    <a:gd name="connsiteY1538" fmla="*/ 627067 h 732365"/>
                    <a:gd name="connsiteX1539" fmla="*/ 515402 w 754238"/>
                    <a:gd name="connsiteY1539" fmla="*/ 641068 h 732365"/>
                    <a:gd name="connsiteX1540" fmla="*/ 514805 w 754238"/>
                    <a:gd name="connsiteY1540" fmla="*/ 642558 h 732365"/>
                    <a:gd name="connsiteX1541" fmla="*/ 513013 w 754238"/>
                    <a:gd name="connsiteY1541" fmla="*/ 657899 h 732365"/>
                    <a:gd name="connsiteX1542" fmla="*/ 527343 w 754238"/>
                    <a:gd name="connsiteY1542" fmla="*/ 652835 h 732365"/>
                    <a:gd name="connsiteX1543" fmla="*/ 535254 w 754238"/>
                    <a:gd name="connsiteY1543" fmla="*/ 636153 h 732365"/>
                    <a:gd name="connsiteX1544" fmla="*/ 542120 w 754238"/>
                    <a:gd name="connsiteY1544" fmla="*/ 626024 h 732365"/>
                    <a:gd name="connsiteX1545" fmla="*/ 548240 w 754238"/>
                    <a:gd name="connsiteY1545" fmla="*/ 613811 h 732365"/>
                    <a:gd name="connsiteX1546" fmla="*/ 555554 w 754238"/>
                    <a:gd name="connsiteY1546" fmla="*/ 602342 h 732365"/>
                    <a:gd name="connsiteX1547" fmla="*/ 219105 w 754238"/>
                    <a:gd name="connsiteY1547" fmla="*/ 73580 h 732365"/>
                    <a:gd name="connsiteX1548" fmla="*/ 220448 w 754238"/>
                    <a:gd name="connsiteY1548" fmla="*/ 70899 h 732365"/>
                    <a:gd name="connsiteX1549" fmla="*/ 219403 w 754238"/>
                    <a:gd name="connsiteY1549" fmla="*/ 67026 h 732365"/>
                    <a:gd name="connsiteX1550" fmla="*/ 217910 w 754238"/>
                    <a:gd name="connsiteY1550" fmla="*/ 68218 h 732365"/>
                    <a:gd name="connsiteX1551" fmla="*/ 215522 w 754238"/>
                    <a:gd name="connsiteY1551" fmla="*/ 70303 h 732365"/>
                    <a:gd name="connsiteX1552" fmla="*/ 213880 w 754238"/>
                    <a:gd name="connsiteY1552" fmla="*/ 71793 h 732365"/>
                    <a:gd name="connsiteX1553" fmla="*/ 213134 w 754238"/>
                    <a:gd name="connsiteY1553" fmla="*/ 72388 h 732365"/>
                    <a:gd name="connsiteX1554" fmla="*/ 211193 w 754238"/>
                    <a:gd name="connsiteY1554" fmla="*/ 74325 h 732365"/>
                    <a:gd name="connsiteX1555" fmla="*/ 209551 w 754238"/>
                    <a:gd name="connsiteY1555" fmla="*/ 78346 h 732365"/>
                    <a:gd name="connsiteX1556" fmla="*/ 211044 w 754238"/>
                    <a:gd name="connsiteY1556" fmla="*/ 78793 h 732365"/>
                    <a:gd name="connsiteX1557" fmla="*/ 219105 w 754238"/>
                    <a:gd name="connsiteY1557" fmla="*/ 73729 h 732365"/>
                    <a:gd name="connsiteX1558" fmla="*/ 164025 w 754238"/>
                    <a:gd name="connsiteY1558" fmla="*/ 54664 h 732365"/>
                    <a:gd name="connsiteX1559" fmla="*/ 158054 w 754238"/>
                    <a:gd name="connsiteY1559" fmla="*/ 59132 h 732365"/>
                    <a:gd name="connsiteX1560" fmla="*/ 161935 w 754238"/>
                    <a:gd name="connsiteY1560" fmla="*/ 56451 h 732365"/>
                    <a:gd name="connsiteX1561" fmla="*/ 164025 w 754238"/>
                    <a:gd name="connsiteY1561" fmla="*/ 54515 h 732365"/>
                    <a:gd name="connsiteX1562" fmla="*/ 126110 w 754238"/>
                    <a:gd name="connsiteY1562" fmla="*/ 123328 h 732365"/>
                    <a:gd name="connsiteX1563" fmla="*/ 127454 w 754238"/>
                    <a:gd name="connsiteY1563" fmla="*/ 121690 h 732365"/>
                    <a:gd name="connsiteX1564" fmla="*/ 128797 w 754238"/>
                    <a:gd name="connsiteY1564" fmla="*/ 119754 h 732365"/>
                    <a:gd name="connsiteX1565" fmla="*/ 129693 w 754238"/>
                    <a:gd name="connsiteY1565" fmla="*/ 117519 h 732365"/>
                    <a:gd name="connsiteX1566" fmla="*/ 125215 w 754238"/>
                    <a:gd name="connsiteY1566" fmla="*/ 123328 h 732365"/>
                    <a:gd name="connsiteX1567" fmla="*/ 126260 w 754238"/>
                    <a:gd name="connsiteY1567" fmla="*/ 123328 h 732365"/>
                    <a:gd name="connsiteX1568" fmla="*/ 139992 w 754238"/>
                    <a:gd name="connsiteY1568" fmla="*/ 112455 h 732365"/>
                    <a:gd name="connsiteX1569" fmla="*/ 141485 w 754238"/>
                    <a:gd name="connsiteY1569" fmla="*/ 109476 h 732365"/>
                    <a:gd name="connsiteX1570" fmla="*/ 138798 w 754238"/>
                    <a:gd name="connsiteY1570" fmla="*/ 111115 h 732365"/>
                    <a:gd name="connsiteX1571" fmla="*/ 138052 w 754238"/>
                    <a:gd name="connsiteY1571" fmla="*/ 111413 h 732365"/>
                    <a:gd name="connsiteX1572" fmla="*/ 138052 w 754238"/>
                    <a:gd name="connsiteY1572" fmla="*/ 110966 h 732365"/>
                    <a:gd name="connsiteX1573" fmla="*/ 133723 w 754238"/>
                    <a:gd name="connsiteY1573" fmla="*/ 114987 h 732365"/>
                    <a:gd name="connsiteX1574" fmla="*/ 136112 w 754238"/>
                    <a:gd name="connsiteY1574" fmla="*/ 113498 h 732365"/>
                    <a:gd name="connsiteX1575" fmla="*/ 137455 w 754238"/>
                    <a:gd name="connsiteY1575" fmla="*/ 112753 h 732365"/>
                    <a:gd name="connsiteX1576" fmla="*/ 137455 w 754238"/>
                    <a:gd name="connsiteY1576" fmla="*/ 113051 h 732365"/>
                    <a:gd name="connsiteX1577" fmla="*/ 137455 w 754238"/>
                    <a:gd name="connsiteY1577" fmla="*/ 113647 h 732365"/>
                    <a:gd name="connsiteX1578" fmla="*/ 139843 w 754238"/>
                    <a:gd name="connsiteY1578" fmla="*/ 112306 h 732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</a:cxnLst>
                  <a:rect l="l" t="t" r="r" b="b"/>
                  <a:pathLst>
                    <a:path w="754238" h="732365">
                      <a:moveTo>
                        <a:pt x="175668" y="43195"/>
                      </a:moveTo>
                      <a:cubicBezTo>
                        <a:pt x="174324" y="43790"/>
                        <a:pt x="173279" y="44684"/>
                        <a:pt x="172234" y="45280"/>
                      </a:cubicBezTo>
                      <a:cubicBezTo>
                        <a:pt x="173727" y="44237"/>
                        <a:pt x="179549" y="40663"/>
                        <a:pt x="179996" y="40365"/>
                      </a:cubicBezTo>
                      <a:lnTo>
                        <a:pt x="179996" y="40365"/>
                      </a:lnTo>
                      <a:cubicBezTo>
                        <a:pt x="179996" y="40365"/>
                        <a:pt x="180145" y="40365"/>
                        <a:pt x="181788" y="39471"/>
                      </a:cubicBezTo>
                      <a:cubicBezTo>
                        <a:pt x="191788" y="33662"/>
                        <a:pt x="193431" y="32917"/>
                        <a:pt x="193579" y="32917"/>
                      </a:cubicBezTo>
                      <a:cubicBezTo>
                        <a:pt x="193132" y="33215"/>
                        <a:pt x="183728" y="38875"/>
                        <a:pt x="183579" y="38875"/>
                      </a:cubicBezTo>
                      <a:cubicBezTo>
                        <a:pt x="179996" y="40960"/>
                        <a:pt x="176265" y="43493"/>
                        <a:pt x="172533" y="45429"/>
                      </a:cubicBezTo>
                      <a:cubicBezTo>
                        <a:pt x="174623" y="43790"/>
                        <a:pt x="176862" y="42748"/>
                        <a:pt x="179101" y="41407"/>
                      </a:cubicBezTo>
                      <a:cubicBezTo>
                        <a:pt x="177608" y="42003"/>
                        <a:pt x="176563" y="42897"/>
                        <a:pt x="175220" y="43642"/>
                      </a:cubicBezTo>
                      <a:cubicBezTo>
                        <a:pt x="175220" y="43493"/>
                        <a:pt x="175668" y="43344"/>
                        <a:pt x="175817" y="43195"/>
                      </a:cubicBezTo>
                      <a:close/>
                      <a:moveTo>
                        <a:pt x="163875" y="52281"/>
                      </a:moveTo>
                      <a:cubicBezTo>
                        <a:pt x="163875" y="52281"/>
                        <a:pt x="164771" y="52131"/>
                        <a:pt x="166711" y="50791"/>
                      </a:cubicBezTo>
                      <a:cubicBezTo>
                        <a:pt x="168398" y="49793"/>
                        <a:pt x="169398" y="49302"/>
                        <a:pt x="169697" y="49302"/>
                      </a:cubicBezTo>
                      <a:lnTo>
                        <a:pt x="169697" y="49748"/>
                      </a:lnTo>
                      <a:lnTo>
                        <a:pt x="169697" y="49748"/>
                      </a:lnTo>
                      <a:cubicBezTo>
                        <a:pt x="169697" y="49748"/>
                        <a:pt x="169697" y="49748"/>
                        <a:pt x="179250" y="43790"/>
                      </a:cubicBezTo>
                      <a:cubicBezTo>
                        <a:pt x="180892" y="42748"/>
                        <a:pt x="181340" y="42450"/>
                        <a:pt x="181638" y="42152"/>
                      </a:cubicBezTo>
                      <a:lnTo>
                        <a:pt x="181638" y="42152"/>
                      </a:lnTo>
                      <a:cubicBezTo>
                        <a:pt x="181638" y="42152"/>
                        <a:pt x="181340" y="42152"/>
                        <a:pt x="181190" y="42003"/>
                      </a:cubicBezTo>
                      <a:cubicBezTo>
                        <a:pt x="181340" y="41556"/>
                        <a:pt x="181937" y="41258"/>
                        <a:pt x="186116" y="38726"/>
                      </a:cubicBezTo>
                      <a:cubicBezTo>
                        <a:pt x="187803" y="37639"/>
                        <a:pt x="188654" y="37043"/>
                        <a:pt x="188654" y="36939"/>
                      </a:cubicBezTo>
                      <a:cubicBezTo>
                        <a:pt x="188654" y="36939"/>
                        <a:pt x="182982" y="39918"/>
                        <a:pt x="178504" y="43046"/>
                      </a:cubicBezTo>
                      <a:cubicBezTo>
                        <a:pt x="176563" y="44386"/>
                        <a:pt x="174921" y="45727"/>
                        <a:pt x="174175" y="45578"/>
                      </a:cubicBezTo>
                      <a:cubicBezTo>
                        <a:pt x="174324" y="45429"/>
                        <a:pt x="174324" y="45280"/>
                        <a:pt x="176563" y="43642"/>
                      </a:cubicBezTo>
                      <a:cubicBezTo>
                        <a:pt x="178354" y="42301"/>
                        <a:pt x="179996" y="41258"/>
                        <a:pt x="181788" y="39918"/>
                      </a:cubicBezTo>
                      <a:cubicBezTo>
                        <a:pt x="180892" y="40216"/>
                        <a:pt x="168055" y="47812"/>
                        <a:pt x="167756" y="48557"/>
                      </a:cubicBezTo>
                      <a:cubicBezTo>
                        <a:pt x="168801" y="48855"/>
                        <a:pt x="169249" y="47663"/>
                        <a:pt x="170145" y="47514"/>
                      </a:cubicBezTo>
                      <a:cubicBezTo>
                        <a:pt x="165965" y="50597"/>
                        <a:pt x="163831" y="52131"/>
                        <a:pt x="163726" y="52131"/>
                      </a:cubicBezTo>
                      <a:close/>
                      <a:moveTo>
                        <a:pt x="181937" y="48259"/>
                      </a:moveTo>
                      <a:cubicBezTo>
                        <a:pt x="183280" y="47514"/>
                        <a:pt x="183579" y="46918"/>
                        <a:pt x="183877" y="46770"/>
                      </a:cubicBezTo>
                      <a:cubicBezTo>
                        <a:pt x="183877" y="46770"/>
                        <a:pt x="187460" y="43493"/>
                        <a:pt x="187609" y="43195"/>
                      </a:cubicBezTo>
                      <a:cubicBezTo>
                        <a:pt x="187161" y="43195"/>
                        <a:pt x="181041" y="47067"/>
                        <a:pt x="181041" y="47067"/>
                      </a:cubicBezTo>
                      <a:cubicBezTo>
                        <a:pt x="181041" y="47067"/>
                        <a:pt x="179399" y="48110"/>
                        <a:pt x="178653" y="49004"/>
                      </a:cubicBezTo>
                      <a:cubicBezTo>
                        <a:pt x="178653" y="49004"/>
                        <a:pt x="178698" y="49004"/>
                        <a:pt x="178802" y="49004"/>
                      </a:cubicBezTo>
                      <a:cubicBezTo>
                        <a:pt x="178802" y="49004"/>
                        <a:pt x="179250" y="49004"/>
                        <a:pt x="179399" y="49004"/>
                      </a:cubicBezTo>
                      <a:cubicBezTo>
                        <a:pt x="179698" y="49302"/>
                        <a:pt x="179250" y="49451"/>
                        <a:pt x="179399" y="49748"/>
                      </a:cubicBezTo>
                      <a:cubicBezTo>
                        <a:pt x="179847" y="49748"/>
                        <a:pt x="181788" y="48259"/>
                        <a:pt x="181788" y="48259"/>
                      </a:cubicBezTo>
                      <a:close/>
                      <a:moveTo>
                        <a:pt x="190147" y="37684"/>
                      </a:moveTo>
                      <a:cubicBezTo>
                        <a:pt x="188803" y="37982"/>
                        <a:pt x="177608" y="45578"/>
                        <a:pt x="177011" y="46620"/>
                      </a:cubicBezTo>
                      <a:cubicBezTo>
                        <a:pt x="177459" y="47067"/>
                        <a:pt x="177907" y="46620"/>
                        <a:pt x="178354" y="46620"/>
                      </a:cubicBezTo>
                      <a:lnTo>
                        <a:pt x="178354" y="46620"/>
                      </a:lnTo>
                      <a:cubicBezTo>
                        <a:pt x="178354" y="46620"/>
                        <a:pt x="177459" y="47365"/>
                        <a:pt x="177011" y="47961"/>
                      </a:cubicBezTo>
                      <a:cubicBezTo>
                        <a:pt x="177459" y="48408"/>
                        <a:pt x="178354" y="47961"/>
                        <a:pt x="178802" y="47663"/>
                      </a:cubicBezTo>
                      <a:cubicBezTo>
                        <a:pt x="182086" y="45727"/>
                        <a:pt x="185220" y="43344"/>
                        <a:pt x="188504" y="41407"/>
                      </a:cubicBezTo>
                      <a:cubicBezTo>
                        <a:pt x="190445" y="40067"/>
                        <a:pt x="191938" y="39173"/>
                        <a:pt x="192386" y="38726"/>
                      </a:cubicBezTo>
                      <a:cubicBezTo>
                        <a:pt x="192386" y="38726"/>
                        <a:pt x="192236" y="38726"/>
                        <a:pt x="191938" y="38726"/>
                      </a:cubicBezTo>
                      <a:lnTo>
                        <a:pt x="191938" y="38726"/>
                      </a:lnTo>
                      <a:cubicBezTo>
                        <a:pt x="191938" y="38726"/>
                        <a:pt x="192386" y="38279"/>
                        <a:pt x="192535" y="37982"/>
                      </a:cubicBezTo>
                      <a:cubicBezTo>
                        <a:pt x="191938" y="37982"/>
                        <a:pt x="190296" y="39173"/>
                        <a:pt x="188504" y="40216"/>
                      </a:cubicBezTo>
                      <a:cubicBezTo>
                        <a:pt x="183280" y="43046"/>
                        <a:pt x="182384" y="43344"/>
                        <a:pt x="182384" y="43344"/>
                      </a:cubicBezTo>
                      <a:cubicBezTo>
                        <a:pt x="182534" y="43344"/>
                        <a:pt x="183131" y="42748"/>
                        <a:pt x="186265" y="40663"/>
                      </a:cubicBezTo>
                      <a:cubicBezTo>
                        <a:pt x="189251" y="38577"/>
                        <a:pt x="189848" y="38279"/>
                        <a:pt x="189848" y="37982"/>
                      </a:cubicBezTo>
                      <a:close/>
                      <a:moveTo>
                        <a:pt x="193132" y="33960"/>
                      </a:moveTo>
                      <a:lnTo>
                        <a:pt x="193132" y="33960"/>
                      </a:lnTo>
                      <a:cubicBezTo>
                        <a:pt x="193132" y="33960"/>
                        <a:pt x="193132" y="33960"/>
                        <a:pt x="193132" y="33960"/>
                      </a:cubicBezTo>
                      <a:cubicBezTo>
                        <a:pt x="193132" y="33960"/>
                        <a:pt x="192833" y="34109"/>
                        <a:pt x="192087" y="34556"/>
                      </a:cubicBezTo>
                      <a:cubicBezTo>
                        <a:pt x="190445" y="35449"/>
                        <a:pt x="190445" y="35449"/>
                        <a:pt x="190445" y="35599"/>
                      </a:cubicBezTo>
                      <a:lnTo>
                        <a:pt x="201192" y="30087"/>
                      </a:lnTo>
                      <a:cubicBezTo>
                        <a:pt x="202088" y="29641"/>
                        <a:pt x="206566" y="26960"/>
                        <a:pt x="207312" y="26364"/>
                      </a:cubicBezTo>
                      <a:cubicBezTo>
                        <a:pt x="207163" y="26364"/>
                        <a:pt x="207014" y="26364"/>
                        <a:pt x="204924" y="27555"/>
                      </a:cubicBezTo>
                      <a:cubicBezTo>
                        <a:pt x="202834" y="28449"/>
                        <a:pt x="202685" y="28598"/>
                        <a:pt x="202387" y="28598"/>
                      </a:cubicBezTo>
                      <a:cubicBezTo>
                        <a:pt x="202834" y="28300"/>
                        <a:pt x="203282" y="28151"/>
                        <a:pt x="203730" y="27853"/>
                      </a:cubicBezTo>
                      <a:cubicBezTo>
                        <a:pt x="203581" y="27853"/>
                        <a:pt x="192983" y="33364"/>
                        <a:pt x="192983" y="33811"/>
                      </a:cubicBezTo>
                      <a:close/>
                      <a:moveTo>
                        <a:pt x="202387" y="31130"/>
                      </a:moveTo>
                      <a:lnTo>
                        <a:pt x="202387" y="31130"/>
                      </a:lnTo>
                      <a:cubicBezTo>
                        <a:pt x="201192" y="32471"/>
                        <a:pt x="199401" y="32917"/>
                        <a:pt x="198356" y="34556"/>
                      </a:cubicBezTo>
                      <a:lnTo>
                        <a:pt x="198356" y="34556"/>
                      </a:lnTo>
                      <a:cubicBezTo>
                        <a:pt x="198356" y="34556"/>
                        <a:pt x="198356" y="34556"/>
                        <a:pt x="205073" y="30832"/>
                      </a:cubicBezTo>
                      <a:cubicBezTo>
                        <a:pt x="207163" y="29641"/>
                        <a:pt x="207462" y="29492"/>
                        <a:pt x="208506" y="28896"/>
                      </a:cubicBezTo>
                      <a:cubicBezTo>
                        <a:pt x="209103" y="28449"/>
                        <a:pt x="209253" y="27555"/>
                        <a:pt x="210148" y="26960"/>
                      </a:cubicBezTo>
                      <a:cubicBezTo>
                        <a:pt x="210596" y="26662"/>
                        <a:pt x="212089" y="25768"/>
                        <a:pt x="213134" y="25172"/>
                      </a:cubicBezTo>
                      <a:cubicBezTo>
                        <a:pt x="214030" y="24681"/>
                        <a:pt x="214522" y="24323"/>
                        <a:pt x="214626" y="24130"/>
                      </a:cubicBezTo>
                      <a:cubicBezTo>
                        <a:pt x="213134" y="24278"/>
                        <a:pt x="200446" y="31428"/>
                        <a:pt x="199849" y="32024"/>
                      </a:cubicBezTo>
                      <a:cubicBezTo>
                        <a:pt x="200894" y="31726"/>
                        <a:pt x="201640" y="31130"/>
                        <a:pt x="202387" y="30981"/>
                      </a:cubicBezTo>
                      <a:close/>
                      <a:moveTo>
                        <a:pt x="189699" y="50493"/>
                      </a:moveTo>
                      <a:cubicBezTo>
                        <a:pt x="189699" y="50493"/>
                        <a:pt x="190147" y="51387"/>
                        <a:pt x="191341" y="50791"/>
                      </a:cubicBezTo>
                      <a:cubicBezTo>
                        <a:pt x="194028" y="49748"/>
                        <a:pt x="196416" y="47812"/>
                        <a:pt x="198953" y="46323"/>
                      </a:cubicBezTo>
                      <a:cubicBezTo>
                        <a:pt x="199551" y="46025"/>
                        <a:pt x="200147" y="45578"/>
                        <a:pt x="200744" y="44982"/>
                      </a:cubicBezTo>
                      <a:cubicBezTo>
                        <a:pt x="200744" y="44982"/>
                        <a:pt x="203879" y="40663"/>
                        <a:pt x="194624" y="45280"/>
                      </a:cubicBezTo>
                      <a:cubicBezTo>
                        <a:pt x="192535" y="46323"/>
                        <a:pt x="192386" y="46323"/>
                        <a:pt x="192087" y="46323"/>
                      </a:cubicBezTo>
                      <a:cubicBezTo>
                        <a:pt x="192236" y="45131"/>
                        <a:pt x="193729" y="44982"/>
                        <a:pt x="194177" y="44088"/>
                      </a:cubicBezTo>
                      <a:cubicBezTo>
                        <a:pt x="193729" y="43344"/>
                        <a:pt x="192983" y="44386"/>
                        <a:pt x="192236" y="44088"/>
                      </a:cubicBezTo>
                      <a:cubicBezTo>
                        <a:pt x="192236" y="43790"/>
                        <a:pt x="192236" y="43493"/>
                        <a:pt x="194774" y="41705"/>
                      </a:cubicBezTo>
                      <a:cubicBezTo>
                        <a:pt x="198058" y="39322"/>
                        <a:pt x="198207" y="39024"/>
                        <a:pt x="198506" y="38577"/>
                      </a:cubicBezTo>
                      <a:cubicBezTo>
                        <a:pt x="197610" y="38428"/>
                        <a:pt x="197013" y="39322"/>
                        <a:pt x="196267" y="39173"/>
                      </a:cubicBezTo>
                      <a:cubicBezTo>
                        <a:pt x="197013" y="38726"/>
                        <a:pt x="197610" y="38577"/>
                        <a:pt x="198058" y="37833"/>
                      </a:cubicBezTo>
                      <a:cubicBezTo>
                        <a:pt x="197908" y="37684"/>
                        <a:pt x="197610" y="37535"/>
                        <a:pt x="197610" y="37386"/>
                      </a:cubicBezTo>
                      <a:cubicBezTo>
                        <a:pt x="197908" y="37386"/>
                        <a:pt x="198058" y="36790"/>
                        <a:pt x="200147" y="35747"/>
                      </a:cubicBezTo>
                      <a:cubicBezTo>
                        <a:pt x="200446" y="35449"/>
                        <a:pt x="208656" y="30236"/>
                        <a:pt x="210298" y="28002"/>
                      </a:cubicBezTo>
                      <a:cubicBezTo>
                        <a:pt x="209253" y="28300"/>
                        <a:pt x="199551" y="33960"/>
                        <a:pt x="199103" y="34705"/>
                      </a:cubicBezTo>
                      <a:cubicBezTo>
                        <a:pt x="199551" y="34705"/>
                        <a:pt x="199998" y="34258"/>
                        <a:pt x="200446" y="34705"/>
                      </a:cubicBezTo>
                      <a:cubicBezTo>
                        <a:pt x="200147" y="35003"/>
                        <a:pt x="199551" y="35449"/>
                        <a:pt x="197013" y="36790"/>
                      </a:cubicBezTo>
                      <a:cubicBezTo>
                        <a:pt x="194475" y="38279"/>
                        <a:pt x="190744" y="40960"/>
                        <a:pt x="190594" y="41705"/>
                      </a:cubicBezTo>
                      <a:cubicBezTo>
                        <a:pt x="190594" y="41705"/>
                        <a:pt x="191087" y="41601"/>
                        <a:pt x="192087" y="41407"/>
                      </a:cubicBezTo>
                      <a:cubicBezTo>
                        <a:pt x="192087" y="41407"/>
                        <a:pt x="192236" y="41407"/>
                        <a:pt x="192236" y="41407"/>
                      </a:cubicBezTo>
                      <a:cubicBezTo>
                        <a:pt x="191788" y="41854"/>
                        <a:pt x="191639" y="42003"/>
                        <a:pt x="187758" y="44982"/>
                      </a:cubicBezTo>
                      <a:cubicBezTo>
                        <a:pt x="182833" y="48557"/>
                        <a:pt x="182384" y="48855"/>
                        <a:pt x="182384" y="49302"/>
                      </a:cubicBezTo>
                      <a:cubicBezTo>
                        <a:pt x="183280" y="50791"/>
                        <a:pt x="184474" y="48259"/>
                        <a:pt x="185818" y="48408"/>
                      </a:cubicBezTo>
                      <a:cubicBezTo>
                        <a:pt x="185519" y="49153"/>
                        <a:pt x="184027" y="49004"/>
                        <a:pt x="184027" y="50046"/>
                      </a:cubicBezTo>
                      <a:cubicBezTo>
                        <a:pt x="184325" y="50493"/>
                        <a:pt x="188206" y="50344"/>
                        <a:pt x="188355" y="50195"/>
                      </a:cubicBezTo>
                      <a:cubicBezTo>
                        <a:pt x="189251" y="50002"/>
                        <a:pt x="189699" y="50002"/>
                        <a:pt x="189699" y="50195"/>
                      </a:cubicBezTo>
                      <a:close/>
                      <a:moveTo>
                        <a:pt x="216567" y="26364"/>
                      </a:moveTo>
                      <a:cubicBezTo>
                        <a:pt x="216567" y="26364"/>
                        <a:pt x="215224" y="27555"/>
                        <a:pt x="214477" y="27853"/>
                      </a:cubicBezTo>
                      <a:cubicBezTo>
                        <a:pt x="208208" y="30832"/>
                        <a:pt x="207163" y="32173"/>
                        <a:pt x="206865" y="32619"/>
                      </a:cubicBezTo>
                      <a:cubicBezTo>
                        <a:pt x="208208" y="32917"/>
                        <a:pt x="215522" y="29492"/>
                        <a:pt x="217462" y="28449"/>
                      </a:cubicBezTo>
                      <a:cubicBezTo>
                        <a:pt x="218806" y="27704"/>
                        <a:pt x="235972" y="16831"/>
                        <a:pt x="235972" y="16831"/>
                      </a:cubicBezTo>
                      <a:cubicBezTo>
                        <a:pt x="235972" y="16831"/>
                        <a:pt x="217462" y="25023"/>
                        <a:pt x="216716" y="26215"/>
                      </a:cubicBezTo>
                      <a:lnTo>
                        <a:pt x="216716" y="26215"/>
                      </a:lnTo>
                      <a:close/>
                      <a:moveTo>
                        <a:pt x="233434" y="20704"/>
                      </a:moveTo>
                      <a:cubicBezTo>
                        <a:pt x="233434" y="20704"/>
                        <a:pt x="233882" y="20704"/>
                        <a:pt x="234031" y="20704"/>
                      </a:cubicBezTo>
                      <a:cubicBezTo>
                        <a:pt x="233733" y="20853"/>
                        <a:pt x="233285" y="21151"/>
                        <a:pt x="232091" y="21895"/>
                      </a:cubicBezTo>
                      <a:cubicBezTo>
                        <a:pt x="230150" y="22938"/>
                        <a:pt x="227762" y="22938"/>
                        <a:pt x="225672" y="23980"/>
                      </a:cubicBezTo>
                      <a:cubicBezTo>
                        <a:pt x="222538" y="25619"/>
                        <a:pt x="220299" y="28747"/>
                        <a:pt x="216567" y="29789"/>
                      </a:cubicBezTo>
                      <a:cubicBezTo>
                        <a:pt x="210895" y="31577"/>
                        <a:pt x="197013" y="40663"/>
                        <a:pt x="196863" y="40663"/>
                      </a:cubicBezTo>
                      <a:cubicBezTo>
                        <a:pt x="196863" y="40663"/>
                        <a:pt x="196863" y="40960"/>
                        <a:pt x="196863" y="41110"/>
                      </a:cubicBezTo>
                      <a:cubicBezTo>
                        <a:pt x="198804" y="41110"/>
                        <a:pt x="200147" y="39322"/>
                        <a:pt x="202237" y="39918"/>
                      </a:cubicBezTo>
                      <a:cubicBezTo>
                        <a:pt x="201640" y="40514"/>
                        <a:pt x="201043" y="40812"/>
                        <a:pt x="200446" y="41556"/>
                      </a:cubicBezTo>
                      <a:cubicBezTo>
                        <a:pt x="202237" y="41258"/>
                        <a:pt x="203581" y="39918"/>
                        <a:pt x="205521" y="39769"/>
                      </a:cubicBezTo>
                      <a:cubicBezTo>
                        <a:pt x="205073" y="40216"/>
                        <a:pt x="204626" y="40663"/>
                        <a:pt x="204028" y="41258"/>
                      </a:cubicBezTo>
                      <a:cubicBezTo>
                        <a:pt x="204028" y="41258"/>
                        <a:pt x="204028" y="41556"/>
                        <a:pt x="204028" y="41556"/>
                      </a:cubicBezTo>
                      <a:cubicBezTo>
                        <a:pt x="206417" y="40767"/>
                        <a:pt x="209656" y="38875"/>
                        <a:pt x="213731" y="35896"/>
                      </a:cubicBezTo>
                      <a:cubicBezTo>
                        <a:pt x="217015" y="33513"/>
                        <a:pt x="220896" y="32769"/>
                        <a:pt x="224478" y="31279"/>
                      </a:cubicBezTo>
                      <a:cubicBezTo>
                        <a:pt x="227314" y="29938"/>
                        <a:pt x="229703" y="27555"/>
                        <a:pt x="232688" y="26364"/>
                      </a:cubicBezTo>
                      <a:cubicBezTo>
                        <a:pt x="236420" y="24874"/>
                        <a:pt x="240450" y="23980"/>
                        <a:pt x="244032" y="22044"/>
                      </a:cubicBezTo>
                      <a:cubicBezTo>
                        <a:pt x="245973" y="21002"/>
                        <a:pt x="247316" y="20555"/>
                        <a:pt x="248361" y="20257"/>
                      </a:cubicBezTo>
                      <a:cubicBezTo>
                        <a:pt x="252242" y="19065"/>
                        <a:pt x="255675" y="16980"/>
                        <a:pt x="259407" y="15491"/>
                      </a:cubicBezTo>
                      <a:cubicBezTo>
                        <a:pt x="261497" y="14597"/>
                        <a:pt x="263885" y="14895"/>
                        <a:pt x="265975" y="14150"/>
                      </a:cubicBezTo>
                      <a:cubicBezTo>
                        <a:pt x="266870" y="13852"/>
                        <a:pt x="267467" y="13405"/>
                        <a:pt x="267766" y="13405"/>
                      </a:cubicBezTo>
                      <a:cubicBezTo>
                        <a:pt x="268213" y="13257"/>
                        <a:pt x="270453" y="11916"/>
                        <a:pt x="271647" y="11022"/>
                      </a:cubicBezTo>
                      <a:cubicBezTo>
                        <a:pt x="271647" y="11022"/>
                        <a:pt x="271647" y="10724"/>
                        <a:pt x="271348" y="10575"/>
                      </a:cubicBezTo>
                      <a:cubicBezTo>
                        <a:pt x="269706" y="10575"/>
                        <a:pt x="268363" y="9831"/>
                        <a:pt x="266721" y="9831"/>
                      </a:cubicBezTo>
                      <a:cubicBezTo>
                        <a:pt x="266273" y="9831"/>
                        <a:pt x="230598" y="15193"/>
                        <a:pt x="233285" y="20853"/>
                      </a:cubicBezTo>
                      <a:close/>
                      <a:moveTo>
                        <a:pt x="378821" y="22789"/>
                      </a:moveTo>
                      <a:cubicBezTo>
                        <a:pt x="378821" y="22789"/>
                        <a:pt x="379120" y="23980"/>
                        <a:pt x="379120" y="24428"/>
                      </a:cubicBezTo>
                      <a:cubicBezTo>
                        <a:pt x="379120" y="26960"/>
                        <a:pt x="379717" y="27853"/>
                        <a:pt x="381209" y="29789"/>
                      </a:cubicBezTo>
                      <a:cubicBezTo>
                        <a:pt x="384493" y="34109"/>
                        <a:pt x="385538" y="34705"/>
                        <a:pt x="386285" y="35003"/>
                      </a:cubicBezTo>
                      <a:cubicBezTo>
                        <a:pt x="386882" y="34705"/>
                        <a:pt x="387479" y="33513"/>
                        <a:pt x="387479" y="30981"/>
                      </a:cubicBezTo>
                      <a:cubicBezTo>
                        <a:pt x="387330" y="28002"/>
                        <a:pt x="387479" y="23832"/>
                        <a:pt x="387628" y="22789"/>
                      </a:cubicBezTo>
                      <a:cubicBezTo>
                        <a:pt x="387628" y="22789"/>
                        <a:pt x="388524" y="20555"/>
                        <a:pt x="390016" y="25023"/>
                      </a:cubicBezTo>
                      <a:cubicBezTo>
                        <a:pt x="390315" y="25768"/>
                        <a:pt x="390763" y="27257"/>
                        <a:pt x="391957" y="28151"/>
                      </a:cubicBezTo>
                      <a:cubicBezTo>
                        <a:pt x="393300" y="29194"/>
                        <a:pt x="397331" y="29641"/>
                        <a:pt x="396286" y="26513"/>
                      </a:cubicBezTo>
                      <a:cubicBezTo>
                        <a:pt x="395987" y="25917"/>
                        <a:pt x="393494" y="23132"/>
                        <a:pt x="388822" y="18172"/>
                      </a:cubicBezTo>
                      <a:cubicBezTo>
                        <a:pt x="387628" y="17129"/>
                        <a:pt x="386434" y="15937"/>
                        <a:pt x="386434" y="14895"/>
                      </a:cubicBezTo>
                      <a:cubicBezTo>
                        <a:pt x="386285" y="14001"/>
                        <a:pt x="387031" y="14150"/>
                        <a:pt x="387031" y="14150"/>
                      </a:cubicBezTo>
                      <a:cubicBezTo>
                        <a:pt x="387927" y="14597"/>
                        <a:pt x="388524" y="15639"/>
                        <a:pt x="389420" y="16086"/>
                      </a:cubicBezTo>
                      <a:cubicBezTo>
                        <a:pt x="391360" y="17129"/>
                        <a:pt x="391808" y="11469"/>
                        <a:pt x="391658" y="11022"/>
                      </a:cubicBezTo>
                      <a:cubicBezTo>
                        <a:pt x="390912" y="9086"/>
                        <a:pt x="384643" y="7596"/>
                        <a:pt x="383448" y="7596"/>
                      </a:cubicBezTo>
                      <a:cubicBezTo>
                        <a:pt x="381657" y="7745"/>
                        <a:pt x="381359" y="9533"/>
                        <a:pt x="380165" y="10426"/>
                      </a:cubicBezTo>
                      <a:cubicBezTo>
                        <a:pt x="380016" y="10724"/>
                        <a:pt x="378672" y="11320"/>
                        <a:pt x="376134" y="9831"/>
                      </a:cubicBezTo>
                      <a:cubicBezTo>
                        <a:pt x="375089" y="9384"/>
                        <a:pt x="374493" y="9086"/>
                        <a:pt x="374194" y="9086"/>
                      </a:cubicBezTo>
                      <a:cubicBezTo>
                        <a:pt x="373000" y="9384"/>
                        <a:pt x="372403" y="15639"/>
                        <a:pt x="373298" y="17725"/>
                      </a:cubicBezTo>
                      <a:cubicBezTo>
                        <a:pt x="374493" y="20108"/>
                        <a:pt x="377777" y="20257"/>
                        <a:pt x="378821" y="22789"/>
                      </a:cubicBezTo>
                      <a:close/>
                      <a:moveTo>
                        <a:pt x="499281" y="54366"/>
                      </a:moveTo>
                      <a:cubicBezTo>
                        <a:pt x="498982" y="53621"/>
                        <a:pt x="497489" y="52876"/>
                        <a:pt x="494504" y="51685"/>
                      </a:cubicBezTo>
                      <a:cubicBezTo>
                        <a:pt x="488683" y="49451"/>
                        <a:pt x="487339" y="47961"/>
                        <a:pt x="485697" y="43642"/>
                      </a:cubicBezTo>
                      <a:cubicBezTo>
                        <a:pt x="485249" y="42152"/>
                        <a:pt x="485249" y="40365"/>
                        <a:pt x="484652" y="38875"/>
                      </a:cubicBezTo>
                      <a:cubicBezTo>
                        <a:pt x="484503" y="38131"/>
                        <a:pt x="483757" y="37833"/>
                        <a:pt x="483608" y="37088"/>
                      </a:cubicBezTo>
                      <a:cubicBezTo>
                        <a:pt x="483309" y="36790"/>
                        <a:pt x="483309" y="36343"/>
                        <a:pt x="483309" y="35896"/>
                      </a:cubicBezTo>
                      <a:cubicBezTo>
                        <a:pt x="484503" y="29641"/>
                        <a:pt x="486593" y="28896"/>
                        <a:pt x="488085" y="28300"/>
                      </a:cubicBezTo>
                      <a:cubicBezTo>
                        <a:pt x="488533" y="28151"/>
                        <a:pt x="489280" y="27853"/>
                        <a:pt x="489130" y="27257"/>
                      </a:cubicBezTo>
                      <a:cubicBezTo>
                        <a:pt x="489130" y="26662"/>
                        <a:pt x="488085" y="25768"/>
                        <a:pt x="486742" y="24725"/>
                      </a:cubicBezTo>
                      <a:cubicBezTo>
                        <a:pt x="485249" y="23534"/>
                        <a:pt x="482861" y="22044"/>
                        <a:pt x="480771" y="21895"/>
                      </a:cubicBezTo>
                      <a:cubicBezTo>
                        <a:pt x="480771" y="21895"/>
                        <a:pt x="480577" y="22044"/>
                        <a:pt x="480174" y="22342"/>
                      </a:cubicBezTo>
                      <a:cubicBezTo>
                        <a:pt x="480622" y="23236"/>
                        <a:pt x="481518" y="23683"/>
                        <a:pt x="482115" y="24576"/>
                      </a:cubicBezTo>
                      <a:cubicBezTo>
                        <a:pt x="482115" y="24576"/>
                        <a:pt x="482115" y="24874"/>
                        <a:pt x="481816" y="24874"/>
                      </a:cubicBezTo>
                      <a:cubicBezTo>
                        <a:pt x="477234" y="26766"/>
                        <a:pt x="474801" y="28747"/>
                        <a:pt x="474502" y="30832"/>
                      </a:cubicBezTo>
                      <a:lnTo>
                        <a:pt x="474502" y="31577"/>
                      </a:lnTo>
                      <a:cubicBezTo>
                        <a:pt x="475249" y="34407"/>
                        <a:pt x="477189" y="36790"/>
                        <a:pt x="478234" y="39620"/>
                      </a:cubicBezTo>
                      <a:cubicBezTo>
                        <a:pt x="478831" y="41556"/>
                        <a:pt x="479129" y="41854"/>
                        <a:pt x="479129" y="42450"/>
                      </a:cubicBezTo>
                      <a:cubicBezTo>
                        <a:pt x="479129" y="43344"/>
                        <a:pt x="478234" y="43790"/>
                        <a:pt x="478234" y="44684"/>
                      </a:cubicBezTo>
                      <a:cubicBezTo>
                        <a:pt x="478234" y="45280"/>
                        <a:pt x="478383" y="46174"/>
                        <a:pt x="478681" y="46620"/>
                      </a:cubicBezTo>
                      <a:cubicBezTo>
                        <a:pt x="479876" y="49302"/>
                        <a:pt x="480622" y="49599"/>
                        <a:pt x="488384" y="52429"/>
                      </a:cubicBezTo>
                      <a:cubicBezTo>
                        <a:pt x="492116" y="53919"/>
                        <a:pt x="498982" y="55111"/>
                        <a:pt x="499281" y="54217"/>
                      </a:cubicBezTo>
                      <a:close/>
                      <a:moveTo>
                        <a:pt x="427632" y="10426"/>
                      </a:moveTo>
                      <a:lnTo>
                        <a:pt x="427632" y="10426"/>
                      </a:lnTo>
                      <a:cubicBezTo>
                        <a:pt x="426438" y="8788"/>
                        <a:pt x="427184" y="8490"/>
                        <a:pt x="427781" y="8490"/>
                      </a:cubicBezTo>
                      <a:cubicBezTo>
                        <a:pt x="428080" y="8490"/>
                        <a:pt x="428528" y="8639"/>
                        <a:pt x="429274" y="9235"/>
                      </a:cubicBezTo>
                      <a:cubicBezTo>
                        <a:pt x="431662" y="11320"/>
                        <a:pt x="433453" y="12363"/>
                        <a:pt x="434498" y="12214"/>
                      </a:cubicBezTo>
                      <a:cubicBezTo>
                        <a:pt x="434648" y="12214"/>
                        <a:pt x="434797" y="11916"/>
                        <a:pt x="434797" y="11916"/>
                      </a:cubicBezTo>
                      <a:cubicBezTo>
                        <a:pt x="434797" y="11916"/>
                        <a:pt x="435842" y="9980"/>
                        <a:pt x="436140" y="9831"/>
                      </a:cubicBezTo>
                      <a:cubicBezTo>
                        <a:pt x="436140" y="9533"/>
                        <a:pt x="435692" y="9086"/>
                        <a:pt x="435095" y="8639"/>
                      </a:cubicBezTo>
                      <a:cubicBezTo>
                        <a:pt x="434946" y="8639"/>
                        <a:pt x="429722" y="5213"/>
                        <a:pt x="428826" y="5064"/>
                      </a:cubicBezTo>
                      <a:lnTo>
                        <a:pt x="428826" y="5064"/>
                      </a:lnTo>
                      <a:cubicBezTo>
                        <a:pt x="428826" y="6256"/>
                        <a:pt x="430319" y="6554"/>
                        <a:pt x="430319" y="7745"/>
                      </a:cubicBezTo>
                      <a:cubicBezTo>
                        <a:pt x="430319" y="7745"/>
                        <a:pt x="429677" y="7596"/>
                        <a:pt x="428378" y="7298"/>
                      </a:cubicBezTo>
                      <a:cubicBezTo>
                        <a:pt x="425990" y="6554"/>
                        <a:pt x="423005" y="5660"/>
                        <a:pt x="422408" y="6405"/>
                      </a:cubicBezTo>
                      <a:cubicBezTo>
                        <a:pt x="420616" y="8043"/>
                        <a:pt x="420169" y="8490"/>
                        <a:pt x="420765" y="8937"/>
                      </a:cubicBezTo>
                      <a:cubicBezTo>
                        <a:pt x="421661" y="9831"/>
                        <a:pt x="427483" y="10575"/>
                        <a:pt x="427632" y="10575"/>
                      </a:cubicBezTo>
                      <a:close/>
                      <a:moveTo>
                        <a:pt x="438678" y="12214"/>
                      </a:moveTo>
                      <a:cubicBezTo>
                        <a:pt x="438678" y="12214"/>
                        <a:pt x="439872" y="13405"/>
                        <a:pt x="439872" y="13405"/>
                      </a:cubicBezTo>
                      <a:cubicBezTo>
                        <a:pt x="439872" y="13554"/>
                        <a:pt x="440320" y="13703"/>
                        <a:pt x="440618" y="13703"/>
                      </a:cubicBezTo>
                      <a:cubicBezTo>
                        <a:pt x="440618" y="13703"/>
                        <a:pt x="441812" y="13852"/>
                        <a:pt x="441962" y="13852"/>
                      </a:cubicBezTo>
                      <a:cubicBezTo>
                        <a:pt x="442409" y="13852"/>
                        <a:pt x="441962" y="13257"/>
                        <a:pt x="441514" y="13107"/>
                      </a:cubicBezTo>
                      <a:cubicBezTo>
                        <a:pt x="441066" y="12661"/>
                        <a:pt x="440021" y="12065"/>
                        <a:pt x="439573" y="12065"/>
                      </a:cubicBezTo>
                      <a:cubicBezTo>
                        <a:pt x="439275" y="12065"/>
                        <a:pt x="438827" y="12065"/>
                        <a:pt x="438827" y="12363"/>
                      </a:cubicBezTo>
                      <a:close/>
                      <a:moveTo>
                        <a:pt x="441066" y="10277"/>
                      </a:moveTo>
                      <a:cubicBezTo>
                        <a:pt x="441066" y="10277"/>
                        <a:pt x="439424" y="9235"/>
                        <a:pt x="438379" y="9235"/>
                      </a:cubicBezTo>
                      <a:cubicBezTo>
                        <a:pt x="438081" y="9235"/>
                        <a:pt x="438081" y="9235"/>
                        <a:pt x="438081" y="9235"/>
                      </a:cubicBezTo>
                      <a:cubicBezTo>
                        <a:pt x="438081" y="9682"/>
                        <a:pt x="441514" y="11916"/>
                        <a:pt x="442260" y="11767"/>
                      </a:cubicBezTo>
                      <a:cubicBezTo>
                        <a:pt x="442559" y="11767"/>
                        <a:pt x="441962" y="11022"/>
                        <a:pt x="441066" y="10277"/>
                      </a:cubicBezTo>
                      <a:close/>
                      <a:moveTo>
                        <a:pt x="437484" y="2681"/>
                      </a:moveTo>
                      <a:cubicBezTo>
                        <a:pt x="437484" y="2681"/>
                        <a:pt x="437782" y="2830"/>
                        <a:pt x="437782" y="2830"/>
                      </a:cubicBezTo>
                      <a:cubicBezTo>
                        <a:pt x="438678" y="3575"/>
                        <a:pt x="439872" y="3873"/>
                        <a:pt x="440917" y="4468"/>
                      </a:cubicBezTo>
                      <a:cubicBezTo>
                        <a:pt x="441812" y="5064"/>
                        <a:pt x="442409" y="5958"/>
                        <a:pt x="443454" y="6405"/>
                      </a:cubicBezTo>
                      <a:cubicBezTo>
                        <a:pt x="443454" y="6405"/>
                        <a:pt x="445843" y="8043"/>
                        <a:pt x="446887" y="8490"/>
                      </a:cubicBezTo>
                      <a:cubicBezTo>
                        <a:pt x="447783" y="8937"/>
                        <a:pt x="448828" y="9533"/>
                        <a:pt x="450768" y="9086"/>
                      </a:cubicBezTo>
                      <a:cubicBezTo>
                        <a:pt x="451067" y="9086"/>
                        <a:pt x="451515" y="9086"/>
                        <a:pt x="450768" y="8341"/>
                      </a:cubicBezTo>
                      <a:cubicBezTo>
                        <a:pt x="450470" y="8341"/>
                        <a:pt x="440171" y="2532"/>
                        <a:pt x="437782" y="2383"/>
                      </a:cubicBezTo>
                      <a:cubicBezTo>
                        <a:pt x="437782" y="2383"/>
                        <a:pt x="437782" y="2383"/>
                        <a:pt x="437782" y="2383"/>
                      </a:cubicBezTo>
                      <a:close/>
                      <a:moveTo>
                        <a:pt x="447186" y="5064"/>
                      </a:moveTo>
                      <a:cubicBezTo>
                        <a:pt x="447186" y="5064"/>
                        <a:pt x="447335" y="4766"/>
                        <a:pt x="447335" y="4766"/>
                      </a:cubicBezTo>
                      <a:lnTo>
                        <a:pt x="447335" y="4766"/>
                      </a:lnTo>
                      <a:cubicBezTo>
                        <a:pt x="447335" y="4766"/>
                        <a:pt x="437185" y="0"/>
                        <a:pt x="435842" y="0"/>
                      </a:cubicBezTo>
                      <a:cubicBezTo>
                        <a:pt x="435842" y="0"/>
                        <a:pt x="435797" y="0"/>
                        <a:pt x="435692" y="0"/>
                      </a:cubicBezTo>
                      <a:cubicBezTo>
                        <a:pt x="436140" y="894"/>
                        <a:pt x="446440" y="5958"/>
                        <a:pt x="447186" y="5511"/>
                      </a:cubicBezTo>
                      <a:cubicBezTo>
                        <a:pt x="447335" y="5213"/>
                        <a:pt x="447186" y="5064"/>
                        <a:pt x="447186" y="4915"/>
                      </a:cubicBezTo>
                      <a:close/>
                      <a:moveTo>
                        <a:pt x="454948" y="13107"/>
                      </a:moveTo>
                      <a:cubicBezTo>
                        <a:pt x="454948" y="13107"/>
                        <a:pt x="454650" y="12512"/>
                        <a:pt x="453754" y="12065"/>
                      </a:cubicBezTo>
                      <a:cubicBezTo>
                        <a:pt x="453605" y="12065"/>
                        <a:pt x="452709" y="11320"/>
                        <a:pt x="452411" y="11320"/>
                      </a:cubicBezTo>
                      <a:cubicBezTo>
                        <a:pt x="451963" y="11320"/>
                        <a:pt x="451515" y="11320"/>
                        <a:pt x="451216" y="11469"/>
                      </a:cubicBezTo>
                      <a:cubicBezTo>
                        <a:pt x="451216" y="12065"/>
                        <a:pt x="454202" y="13257"/>
                        <a:pt x="454948" y="13107"/>
                      </a:cubicBezTo>
                      <a:close/>
                      <a:moveTo>
                        <a:pt x="447335" y="9384"/>
                      </a:moveTo>
                      <a:cubicBezTo>
                        <a:pt x="444201" y="7596"/>
                        <a:pt x="443305" y="7596"/>
                        <a:pt x="442857" y="7596"/>
                      </a:cubicBezTo>
                      <a:cubicBezTo>
                        <a:pt x="442559" y="7596"/>
                        <a:pt x="442559" y="7596"/>
                        <a:pt x="442409" y="7596"/>
                      </a:cubicBezTo>
                      <a:cubicBezTo>
                        <a:pt x="442260" y="8043"/>
                        <a:pt x="446887" y="10426"/>
                        <a:pt x="447037" y="10426"/>
                      </a:cubicBezTo>
                      <a:cubicBezTo>
                        <a:pt x="447186" y="10426"/>
                        <a:pt x="447783" y="10575"/>
                        <a:pt x="447932" y="10724"/>
                      </a:cubicBezTo>
                      <a:cubicBezTo>
                        <a:pt x="448231" y="10724"/>
                        <a:pt x="448231" y="10277"/>
                        <a:pt x="448380" y="10129"/>
                      </a:cubicBezTo>
                      <a:cubicBezTo>
                        <a:pt x="448380" y="10129"/>
                        <a:pt x="448380" y="10129"/>
                        <a:pt x="448530" y="10129"/>
                      </a:cubicBezTo>
                      <a:cubicBezTo>
                        <a:pt x="448977" y="10129"/>
                        <a:pt x="448082" y="9533"/>
                        <a:pt x="447783" y="9384"/>
                      </a:cubicBezTo>
                      <a:lnTo>
                        <a:pt x="447783" y="9384"/>
                      </a:lnTo>
                      <a:cubicBezTo>
                        <a:pt x="447783" y="9384"/>
                        <a:pt x="447485" y="9384"/>
                        <a:pt x="447485" y="9384"/>
                      </a:cubicBezTo>
                      <a:close/>
                      <a:moveTo>
                        <a:pt x="431662" y="4022"/>
                      </a:moveTo>
                      <a:cubicBezTo>
                        <a:pt x="431662" y="4022"/>
                        <a:pt x="434051" y="5958"/>
                        <a:pt x="434200" y="5958"/>
                      </a:cubicBezTo>
                      <a:cubicBezTo>
                        <a:pt x="435543" y="6703"/>
                        <a:pt x="437036" y="6703"/>
                        <a:pt x="438379" y="7298"/>
                      </a:cubicBezTo>
                      <a:cubicBezTo>
                        <a:pt x="440171" y="8192"/>
                        <a:pt x="441962" y="9384"/>
                        <a:pt x="443902" y="10277"/>
                      </a:cubicBezTo>
                      <a:cubicBezTo>
                        <a:pt x="446738" y="11767"/>
                        <a:pt x="446887" y="11767"/>
                        <a:pt x="447335" y="11618"/>
                      </a:cubicBezTo>
                      <a:cubicBezTo>
                        <a:pt x="447037" y="11171"/>
                        <a:pt x="441962" y="8490"/>
                        <a:pt x="441812" y="8490"/>
                      </a:cubicBezTo>
                      <a:cubicBezTo>
                        <a:pt x="440171" y="7596"/>
                        <a:pt x="439872" y="7447"/>
                        <a:pt x="439573" y="7150"/>
                      </a:cubicBezTo>
                      <a:cubicBezTo>
                        <a:pt x="439424" y="7001"/>
                        <a:pt x="439573" y="6554"/>
                        <a:pt x="439424" y="6405"/>
                      </a:cubicBezTo>
                      <a:lnTo>
                        <a:pt x="439126" y="6405"/>
                      </a:lnTo>
                      <a:cubicBezTo>
                        <a:pt x="437932" y="5511"/>
                        <a:pt x="436887" y="5213"/>
                        <a:pt x="435692" y="4320"/>
                      </a:cubicBezTo>
                      <a:cubicBezTo>
                        <a:pt x="435692" y="4171"/>
                        <a:pt x="435095" y="3873"/>
                        <a:pt x="435095" y="3426"/>
                      </a:cubicBezTo>
                      <a:cubicBezTo>
                        <a:pt x="435095" y="2979"/>
                        <a:pt x="435095" y="2681"/>
                        <a:pt x="433603" y="2085"/>
                      </a:cubicBezTo>
                      <a:cubicBezTo>
                        <a:pt x="433603" y="2085"/>
                        <a:pt x="431662" y="894"/>
                        <a:pt x="430169" y="745"/>
                      </a:cubicBezTo>
                      <a:lnTo>
                        <a:pt x="430020" y="745"/>
                      </a:lnTo>
                      <a:cubicBezTo>
                        <a:pt x="430319" y="2085"/>
                        <a:pt x="432259" y="2383"/>
                        <a:pt x="431662" y="3873"/>
                      </a:cubicBezTo>
                      <a:close/>
                      <a:moveTo>
                        <a:pt x="497937" y="9831"/>
                      </a:moveTo>
                      <a:cubicBezTo>
                        <a:pt x="497937" y="9831"/>
                        <a:pt x="497489" y="9831"/>
                        <a:pt x="497191" y="9682"/>
                      </a:cubicBezTo>
                      <a:cubicBezTo>
                        <a:pt x="497340" y="9682"/>
                        <a:pt x="497489" y="9682"/>
                        <a:pt x="497788" y="9682"/>
                      </a:cubicBezTo>
                      <a:cubicBezTo>
                        <a:pt x="497788" y="9682"/>
                        <a:pt x="497788" y="9682"/>
                        <a:pt x="497937" y="9682"/>
                      </a:cubicBezTo>
                      <a:close/>
                      <a:moveTo>
                        <a:pt x="512566" y="17129"/>
                      </a:moveTo>
                      <a:cubicBezTo>
                        <a:pt x="514357" y="18172"/>
                        <a:pt x="514655" y="18172"/>
                        <a:pt x="515252" y="18321"/>
                      </a:cubicBezTo>
                      <a:lnTo>
                        <a:pt x="515252" y="18321"/>
                      </a:lnTo>
                      <a:cubicBezTo>
                        <a:pt x="515252" y="18321"/>
                        <a:pt x="514207" y="17576"/>
                        <a:pt x="513909" y="17129"/>
                      </a:cubicBezTo>
                      <a:cubicBezTo>
                        <a:pt x="514207" y="17129"/>
                        <a:pt x="514655" y="16682"/>
                        <a:pt x="515103" y="16682"/>
                      </a:cubicBezTo>
                      <a:lnTo>
                        <a:pt x="515103" y="16682"/>
                      </a:lnTo>
                      <a:cubicBezTo>
                        <a:pt x="515103" y="16682"/>
                        <a:pt x="514805" y="16384"/>
                        <a:pt x="513760" y="15937"/>
                      </a:cubicBezTo>
                      <a:cubicBezTo>
                        <a:pt x="506893" y="12512"/>
                        <a:pt x="501072" y="10873"/>
                        <a:pt x="497937" y="9980"/>
                      </a:cubicBezTo>
                      <a:cubicBezTo>
                        <a:pt x="500176" y="11022"/>
                        <a:pt x="502266" y="12065"/>
                        <a:pt x="504654" y="13107"/>
                      </a:cubicBezTo>
                      <a:cubicBezTo>
                        <a:pt x="507341" y="14299"/>
                        <a:pt x="509282" y="15342"/>
                        <a:pt x="512416" y="17129"/>
                      </a:cubicBezTo>
                      <a:close/>
                      <a:moveTo>
                        <a:pt x="510177" y="16831"/>
                      </a:moveTo>
                      <a:cubicBezTo>
                        <a:pt x="509282" y="15491"/>
                        <a:pt x="507491" y="14746"/>
                        <a:pt x="496743" y="9831"/>
                      </a:cubicBezTo>
                      <a:cubicBezTo>
                        <a:pt x="491668" y="7596"/>
                        <a:pt x="487488" y="7150"/>
                        <a:pt x="487488" y="7150"/>
                      </a:cubicBezTo>
                      <a:lnTo>
                        <a:pt x="487190" y="7150"/>
                      </a:lnTo>
                      <a:cubicBezTo>
                        <a:pt x="487190" y="7150"/>
                        <a:pt x="491519" y="10277"/>
                        <a:pt x="492414" y="10575"/>
                      </a:cubicBezTo>
                      <a:cubicBezTo>
                        <a:pt x="492414" y="10575"/>
                        <a:pt x="509431" y="16682"/>
                        <a:pt x="510326" y="16682"/>
                      </a:cubicBezTo>
                      <a:close/>
                      <a:moveTo>
                        <a:pt x="487638" y="8341"/>
                      </a:moveTo>
                      <a:cubicBezTo>
                        <a:pt x="487638" y="8341"/>
                        <a:pt x="483309" y="5809"/>
                        <a:pt x="482264" y="5362"/>
                      </a:cubicBezTo>
                      <a:cubicBezTo>
                        <a:pt x="481518" y="5064"/>
                        <a:pt x="471666" y="1788"/>
                        <a:pt x="470174" y="1490"/>
                      </a:cubicBezTo>
                      <a:cubicBezTo>
                        <a:pt x="473009" y="4320"/>
                        <a:pt x="486742" y="8937"/>
                        <a:pt x="487787" y="8341"/>
                      </a:cubicBezTo>
                      <a:close/>
                      <a:moveTo>
                        <a:pt x="491967" y="10724"/>
                      </a:moveTo>
                      <a:cubicBezTo>
                        <a:pt x="490623" y="10129"/>
                        <a:pt x="487638" y="9086"/>
                        <a:pt x="487190" y="9086"/>
                      </a:cubicBezTo>
                      <a:lnTo>
                        <a:pt x="487190" y="9086"/>
                      </a:lnTo>
                      <a:cubicBezTo>
                        <a:pt x="487190" y="9086"/>
                        <a:pt x="491967" y="11469"/>
                        <a:pt x="492564" y="11171"/>
                      </a:cubicBezTo>
                      <a:cubicBezTo>
                        <a:pt x="492862" y="11171"/>
                        <a:pt x="492564" y="11022"/>
                        <a:pt x="491967" y="10724"/>
                      </a:cubicBezTo>
                      <a:close/>
                      <a:moveTo>
                        <a:pt x="220448" y="22640"/>
                      </a:moveTo>
                      <a:lnTo>
                        <a:pt x="220448" y="22640"/>
                      </a:lnTo>
                      <a:cubicBezTo>
                        <a:pt x="220448" y="22640"/>
                        <a:pt x="215074" y="25023"/>
                        <a:pt x="214925" y="25470"/>
                      </a:cubicBezTo>
                      <a:cubicBezTo>
                        <a:pt x="215074" y="25470"/>
                        <a:pt x="215224" y="25470"/>
                        <a:pt x="216567" y="24874"/>
                      </a:cubicBezTo>
                      <a:cubicBezTo>
                        <a:pt x="217164" y="24725"/>
                        <a:pt x="220448" y="22938"/>
                        <a:pt x="220597" y="22640"/>
                      </a:cubicBezTo>
                      <a:close/>
                      <a:moveTo>
                        <a:pt x="193579" y="36492"/>
                      </a:moveTo>
                      <a:cubicBezTo>
                        <a:pt x="194475" y="36045"/>
                        <a:pt x="197908" y="33811"/>
                        <a:pt x="197908" y="33662"/>
                      </a:cubicBezTo>
                      <a:cubicBezTo>
                        <a:pt x="197461" y="33662"/>
                        <a:pt x="192535" y="36343"/>
                        <a:pt x="192535" y="36939"/>
                      </a:cubicBezTo>
                      <a:cubicBezTo>
                        <a:pt x="192535" y="37088"/>
                        <a:pt x="193281" y="36641"/>
                        <a:pt x="193579" y="36492"/>
                      </a:cubicBezTo>
                      <a:close/>
                      <a:moveTo>
                        <a:pt x="191639" y="36343"/>
                      </a:moveTo>
                      <a:lnTo>
                        <a:pt x="191639" y="36343"/>
                      </a:lnTo>
                      <a:cubicBezTo>
                        <a:pt x="191639" y="36343"/>
                        <a:pt x="192684" y="36045"/>
                        <a:pt x="195072" y="34705"/>
                      </a:cubicBezTo>
                      <a:cubicBezTo>
                        <a:pt x="195072" y="34705"/>
                        <a:pt x="199998" y="31875"/>
                        <a:pt x="199998" y="31577"/>
                      </a:cubicBezTo>
                      <a:cubicBezTo>
                        <a:pt x="198953" y="31875"/>
                        <a:pt x="192684" y="35301"/>
                        <a:pt x="191639" y="36343"/>
                      </a:cubicBezTo>
                      <a:close/>
                      <a:moveTo>
                        <a:pt x="174175" y="48110"/>
                      </a:moveTo>
                      <a:cubicBezTo>
                        <a:pt x="174175" y="48110"/>
                        <a:pt x="177757" y="45578"/>
                        <a:pt x="177907" y="45429"/>
                      </a:cubicBezTo>
                      <a:cubicBezTo>
                        <a:pt x="177011" y="45727"/>
                        <a:pt x="172682" y="48706"/>
                        <a:pt x="172533" y="49153"/>
                      </a:cubicBezTo>
                      <a:lnTo>
                        <a:pt x="174175" y="48110"/>
                      </a:lnTo>
                      <a:close/>
                      <a:moveTo>
                        <a:pt x="111482" y="131222"/>
                      </a:moveTo>
                      <a:cubicBezTo>
                        <a:pt x="110586" y="132563"/>
                        <a:pt x="111034" y="133605"/>
                        <a:pt x="111930" y="133457"/>
                      </a:cubicBezTo>
                      <a:cubicBezTo>
                        <a:pt x="112527" y="133308"/>
                        <a:pt x="114318" y="131371"/>
                        <a:pt x="114915" y="130627"/>
                      </a:cubicBezTo>
                      <a:cubicBezTo>
                        <a:pt x="115811" y="129733"/>
                        <a:pt x="115662" y="129137"/>
                        <a:pt x="115363" y="128988"/>
                      </a:cubicBezTo>
                      <a:lnTo>
                        <a:pt x="114915" y="128988"/>
                      </a:lnTo>
                      <a:cubicBezTo>
                        <a:pt x="113721" y="129137"/>
                        <a:pt x="111930" y="130478"/>
                        <a:pt x="111482" y="131222"/>
                      </a:cubicBezTo>
                      <a:close/>
                      <a:moveTo>
                        <a:pt x="707062" y="554083"/>
                      </a:moveTo>
                      <a:cubicBezTo>
                        <a:pt x="706614" y="554977"/>
                        <a:pt x="705867" y="556317"/>
                        <a:pt x="704524" y="558998"/>
                      </a:cubicBezTo>
                      <a:cubicBezTo>
                        <a:pt x="704524" y="558998"/>
                        <a:pt x="713032" y="544699"/>
                        <a:pt x="714226" y="542614"/>
                      </a:cubicBezTo>
                      <a:cubicBezTo>
                        <a:pt x="712734" y="545146"/>
                        <a:pt x="711092" y="548125"/>
                        <a:pt x="709450" y="550955"/>
                      </a:cubicBezTo>
                      <a:cubicBezTo>
                        <a:pt x="711092" y="547976"/>
                        <a:pt x="712734" y="545146"/>
                        <a:pt x="714226" y="542614"/>
                      </a:cubicBezTo>
                      <a:cubicBezTo>
                        <a:pt x="710047" y="550210"/>
                        <a:pt x="707211" y="554977"/>
                        <a:pt x="705121" y="558551"/>
                      </a:cubicBezTo>
                      <a:cubicBezTo>
                        <a:pt x="701688" y="564509"/>
                        <a:pt x="698106" y="570318"/>
                        <a:pt x="694822" y="575233"/>
                      </a:cubicBezTo>
                      <a:cubicBezTo>
                        <a:pt x="687508" y="586256"/>
                        <a:pt x="684970" y="589979"/>
                        <a:pt x="676760" y="599810"/>
                      </a:cubicBezTo>
                      <a:cubicBezTo>
                        <a:pt x="670043" y="608746"/>
                        <a:pt x="666759" y="612321"/>
                        <a:pt x="658699" y="621109"/>
                      </a:cubicBezTo>
                      <a:lnTo>
                        <a:pt x="642280" y="638089"/>
                      </a:lnTo>
                      <a:cubicBezTo>
                        <a:pt x="636906" y="643004"/>
                        <a:pt x="632577" y="647026"/>
                        <a:pt x="631233" y="648069"/>
                      </a:cubicBezTo>
                      <a:cubicBezTo>
                        <a:pt x="632129" y="647324"/>
                        <a:pt x="634517" y="645089"/>
                        <a:pt x="635562" y="643898"/>
                      </a:cubicBezTo>
                      <a:cubicBezTo>
                        <a:pt x="618993" y="658793"/>
                        <a:pt x="610634" y="664751"/>
                        <a:pt x="606306" y="667432"/>
                      </a:cubicBezTo>
                      <a:cubicBezTo>
                        <a:pt x="607649" y="666240"/>
                        <a:pt x="609142" y="665197"/>
                        <a:pt x="610187" y="663857"/>
                      </a:cubicBezTo>
                      <a:cubicBezTo>
                        <a:pt x="606604" y="666344"/>
                        <a:pt x="604664" y="667685"/>
                        <a:pt x="604365" y="667878"/>
                      </a:cubicBezTo>
                      <a:cubicBezTo>
                        <a:pt x="627651" y="647026"/>
                        <a:pt x="635264" y="638387"/>
                        <a:pt x="647802" y="623641"/>
                      </a:cubicBezTo>
                      <a:cubicBezTo>
                        <a:pt x="651385" y="619471"/>
                        <a:pt x="655116" y="615449"/>
                        <a:pt x="658848" y="611576"/>
                      </a:cubicBezTo>
                      <a:cubicBezTo>
                        <a:pt x="662878" y="606512"/>
                        <a:pt x="666759" y="601448"/>
                        <a:pt x="670789" y="596384"/>
                      </a:cubicBezTo>
                      <a:cubicBezTo>
                        <a:pt x="674073" y="592213"/>
                        <a:pt x="677954" y="589086"/>
                        <a:pt x="681686" y="585511"/>
                      </a:cubicBezTo>
                      <a:cubicBezTo>
                        <a:pt x="694225" y="569871"/>
                        <a:pt x="694822" y="568978"/>
                        <a:pt x="699598" y="561232"/>
                      </a:cubicBezTo>
                      <a:cubicBezTo>
                        <a:pt x="701882" y="557658"/>
                        <a:pt x="703330" y="555826"/>
                        <a:pt x="703927" y="555721"/>
                      </a:cubicBezTo>
                      <a:cubicBezTo>
                        <a:pt x="707659" y="550061"/>
                        <a:pt x="710495" y="544103"/>
                        <a:pt x="714077" y="538443"/>
                      </a:cubicBezTo>
                      <a:cubicBezTo>
                        <a:pt x="712734" y="544402"/>
                        <a:pt x="709898" y="549466"/>
                        <a:pt x="706763" y="554232"/>
                      </a:cubicBezTo>
                      <a:close/>
                      <a:moveTo>
                        <a:pt x="702285" y="561232"/>
                      </a:moveTo>
                      <a:cubicBezTo>
                        <a:pt x="701539" y="562424"/>
                        <a:pt x="700792" y="563467"/>
                        <a:pt x="700046" y="564658"/>
                      </a:cubicBezTo>
                      <a:cubicBezTo>
                        <a:pt x="700792" y="563615"/>
                        <a:pt x="701539" y="562424"/>
                        <a:pt x="702285" y="561232"/>
                      </a:cubicBezTo>
                      <a:close/>
                      <a:moveTo>
                        <a:pt x="722585" y="204504"/>
                      </a:moveTo>
                      <a:cubicBezTo>
                        <a:pt x="718257" y="195567"/>
                        <a:pt x="715869" y="190652"/>
                        <a:pt x="711689" y="183503"/>
                      </a:cubicBezTo>
                      <a:cubicBezTo>
                        <a:pt x="715570" y="190801"/>
                        <a:pt x="719899" y="198547"/>
                        <a:pt x="722735" y="205100"/>
                      </a:cubicBezTo>
                      <a:lnTo>
                        <a:pt x="722436" y="204504"/>
                      </a:lnTo>
                      <a:close/>
                      <a:moveTo>
                        <a:pt x="724377" y="502101"/>
                      </a:moveTo>
                      <a:cubicBezTo>
                        <a:pt x="724377" y="502101"/>
                        <a:pt x="724974" y="499568"/>
                        <a:pt x="725123" y="498228"/>
                      </a:cubicBezTo>
                      <a:cubicBezTo>
                        <a:pt x="727362" y="495994"/>
                        <a:pt x="728258" y="493611"/>
                        <a:pt x="736318" y="471566"/>
                      </a:cubicBezTo>
                      <a:cubicBezTo>
                        <a:pt x="737811" y="467545"/>
                        <a:pt x="737960" y="463076"/>
                        <a:pt x="738856" y="458906"/>
                      </a:cubicBezTo>
                      <a:cubicBezTo>
                        <a:pt x="739752" y="456225"/>
                        <a:pt x="740796" y="453842"/>
                        <a:pt x="741692" y="451310"/>
                      </a:cubicBezTo>
                      <a:cubicBezTo>
                        <a:pt x="742139" y="449522"/>
                        <a:pt x="743632" y="441330"/>
                        <a:pt x="742737" y="440287"/>
                      </a:cubicBezTo>
                      <a:cubicBezTo>
                        <a:pt x="742588" y="440287"/>
                        <a:pt x="741692" y="441330"/>
                        <a:pt x="740348" y="446246"/>
                      </a:cubicBezTo>
                      <a:cubicBezTo>
                        <a:pt x="739752" y="448480"/>
                        <a:pt x="739005" y="451012"/>
                        <a:pt x="738408" y="452203"/>
                      </a:cubicBezTo>
                      <a:cubicBezTo>
                        <a:pt x="735617" y="457565"/>
                        <a:pt x="734124" y="460351"/>
                        <a:pt x="733930" y="460544"/>
                      </a:cubicBezTo>
                      <a:cubicBezTo>
                        <a:pt x="733034" y="461289"/>
                        <a:pt x="732437" y="461736"/>
                        <a:pt x="731840" y="462928"/>
                      </a:cubicBezTo>
                      <a:cubicBezTo>
                        <a:pt x="731542" y="463374"/>
                        <a:pt x="731542" y="463672"/>
                        <a:pt x="730646" y="466055"/>
                      </a:cubicBezTo>
                      <a:cubicBezTo>
                        <a:pt x="730049" y="467694"/>
                        <a:pt x="729900" y="467992"/>
                        <a:pt x="729750" y="468439"/>
                      </a:cubicBezTo>
                      <a:cubicBezTo>
                        <a:pt x="728855" y="468439"/>
                        <a:pt x="728556" y="467545"/>
                        <a:pt x="727959" y="467396"/>
                      </a:cubicBezTo>
                      <a:cubicBezTo>
                        <a:pt x="725123" y="469034"/>
                        <a:pt x="721989" y="486610"/>
                        <a:pt x="721391" y="490930"/>
                      </a:cubicBezTo>
                      <a:cubicBezTo>
                        <a:pt x="720645" y="496292"/>
                        <a:pt x="721541" y="496292"/>
                        <a:pt x="722735" y="496142"/>
                      </a:cubicBezTo>
                      <a:cubicBezTo>
                        <a:pt x="723183" y="496142"/>
                        <a:pt x="723183" y="496142"/>
                        <a:pt x="724078" y="498824"/>
                      </a:cubicBezTo>
                      <a:cubicBezTo>
                        <a:pt x="723481" y="499866"/>
                        <a:pt x="722884" y="501207"/>
                        <a:pt x="722735" y="501653"/>
                      </a:cubicBezTo>
                      <a:cubicBezTo>
                        <a:pt x="722735" y="502398"/>
                        <a:pt x="721989" y="507760"/>
                        <a:pt x="721839" y="509250"/>
                      </a:cubicBezTo>
                      <a:cubicBezTo>
                        <a:pt x="721839" y="510143"/>
                        <a:pt x="721839" y="510293"/>
                        <a:pt x="722436" y="509995"/>
                      </a:cubicBezTo>
                      <a:cubicBezTo>
                        <a:pt x="723033" y="509697"/>
                        <a:pt x="724078" y="507909"/>
                        <a:pt x="724228" y="507313"/>
                      </a:cubicBezTo>
                      <a:lnTo>
                        <a:pt x="724228" y="507313"/>
                      </a:lnTo>
                      <a:cubicBezTo>
                        <a:pt x="724228" y="506122"/>
                        <a:pt x="724675" y="505228"/>
                        <a:pt x="724228" y="504335"/>
                      </a:cubicBezTo>
                      <a:cubicBezTo>
                        <a:pt x="724078" y="503888"/>
                        <a:pt x="723780" y="503888"/>
                        <a:pt x="724078" y="503143"/>
                      </a:cubicBezTo>
                      <a:cubicBezTo>
                        <a:pt x="724228" y="502845"/>
                        <a:pt x="724228" y="502249"/>
                        <a:pt x="724377" y="501952"/>
                      </a:cubicBezTo>
                      <a:close/>
                      <a:moveTo>
                        <a:pt x="718705" y="507909"/>
                      </a:moveTo>
                      <a:cubicBezTo>
                        <a:pt x="718705" y="507909"/>
                        <a:pt x="718406" y="508207"/>
                        <a:pt x="717510" y="509548"/>
                      </a:cubicBezTo>
                      <a:cubicBezTo>
                        <a:pt x="716914" y="510442"/>
                        <a:pt x="716466" y="511037"/>
                        <a:pt x="715869" y="511931"/>
                      </a:cubicBezTo>
                      <a:cubicBezTo>
                        <a:pt x="715421" y="512676"/>
                        <a:pt x="714824" y="513272"/>
                        <a:pt x="714226" y="514016"/>
                      </a:cubicBezTo>
                      <a:lnTo>
                        <a:pt x="714226" y="514016"/>
                      </a:lnTo>
                      <a:cubicBezTo>
                        <a:pt x="714226" y="514016"/>
                        <a:pt x="714226" y="514314"/>
                        <a:pt x="714077" y="514314"/>
                      </a:cubicBezTo>
                      <a:cubicBezTo>
                        <a:pt x="713779" y="514314"/>
                        <a:pt x="713182" y="514612"/>
                        <a:pt x="712585" y="515059"/>
                      </a:cubicBezTo>
                      <a:cubicBezTo>
                        <a:pt x="712585" y="515357"/>
                        <a:pt x="711838" y="515654"/>
                        <a:pt x="711540" y="515804"/>
                      </a:cubicBezTo>
                      <a:cubicBezTo>
                        <a:pt x="710943" y="516101"/>
                        <a:pt x="710495" y="515506"/>
                        <a:pt x="710196" y="514314"/>
                      </a:cubicBezTo>
                      <a:cubicBezTo>
                        <a:pt x="709898" y="513420"/>
                        <a:pt x="709450" y="512378"/>
                        <a:pt x="709002" y="512378"/>
                      </a:cubicBezTo>
                      <a:cubicBezTo>
                        <a:pt x="706912" y="513719"/>
                        <a:pt x="704822" y="519080"/>
                        <a:pt x="705121" y="520272"/>
                      </a:cubicBezTo>
                      <a:cubicBezTo>
                        <a:pt x="705121" y="522060"/>
                        <a:pt x="706166" y="522357"/>
                        <a:pt x="707510" y="522506"/>
                      </a:cubicBezTo>
                      <a:cubicBezTo>
                        <a:pt x="707808" y="522506"/>
                        <a:pt x="708106" y="522804"/>
                        <a:pt x="708405" y="522953"/>
                      </a:cubicBezTo>
                      <a:cubicBezTo>
                        <a:pt x="708106" y="523251"/>
                        <a:pt x="707659" y="523995"/>
                        <a:pt x="707360" y="524591"/>
                      </a:cubicBezTo>
                      <a:cubicBezTo>
                        <a:pt x="706912" y="525187"/>
                        <a:pt x="706912" y="525932"/>
                        <a:pt x="706912" y="525783"/>
                      </a:cubicBezTo>
                      <a:cubicBezTo>
                        <a:pt x="707211" y="525783"/>
                        <a:pt x="707808" y="524890"/>
                        <a:pt x="708256" y="524145"/>
                      </a:cubicBezTo>
                      <a:cubicBezTo>
                        <a:pt x="708554" y="523698"/>
                        <a:pt x="708554" y="523251"/>
                        <a:pt x="708704" y="523102"/>
                      </a:cubicBezTo>
                      <a:cubicBezTo>
                        <a:pt x="710346" y="524443"/>
                        <a:pt x="711241" y="527272"/>
                        <a:pt x="711241" y="527272"/>
                      </a:cubicBezTo>
                      <a:cubicBezTo>
                        <a:pt x="711241" y="527272"/>
                        <a:pt x="711390" y="527272"/>
                        <a:pt x="711390" y="527272"/>
                      </a:cubicBezTo>
                      <a:cubicBezTo>
                        <a:pt x="711540" y="527124"/>
                        <a:pt x="711988" y="526825"/>
                        <a:pt x="712734" y="525783"/>
                      </a:cubicBezTo>
                      <a:cubicBezTo>
                        <a:pt x="714077" y="523251"/>
                        <a:pt x="713928" y="522060"/>
                        <a:pt x="713779" y="521613"/>
                      </a:cubicBezTo>
                      <a:cubicBezTo>
                        <a:pt x="713779" y="520719"/>
                        <a:pt x="713779" y="520421"/>
                        <a:pt x="714077" y="518931"/>
                      </a:cubicBezTo>
                      <a:cubicBezTo>
                        <a:pt x="714226" y="518336"/>
                        <a:pt x="714376" y="517442"/>
                        <a:pt x="714525" y="516846"/>
                      </a:cubicBezTo>
                      <a:cubicBezTo>
                        <a:pt x="714674" y="516250"/>
                        <a:pt x="714824" y="515654"/>
                        <a:pt x="714824" y="515059"/>
                      </a:cubicBezTo>
                      <a:cubicBezTo>
                        <a:pt x="714824" y="515059"/>
                        <a:pt x="714824" y="515059"/>
                        <a:pt x="714824" y="515059"/>
                      </a:cubicBezTo>
                      <a:cubicBezTo>
                        <a:pt x="715271" y="514612"/>
                        <a:pt x="715719" y="514016"/>
                        <a:pt x="715869" y="513569"/>
                      </a:cubicBezTo>
                      <a:cubicBezTo>
                        <a:pt x="716466" y="512676"/>
                        <a:pt x="718555" y="508058"/>
                        <a:pt x="718555" y="507909"/>
                      </a:cubicBezTo>
                      <a:close/>
                      <a:moveTo>
                        <a:pt x="659594" y="592958"/>
                      </a:moveTo>
                      <a:cubicBezTo>
                        <a:pt x="658251" y="594150"/>
                        <a:pt x="656759" y="595193"/>
                        <a:pt x="655266" y="596384"/>
                      </a:cubicBezTo>
                      <a:cubicBezTo>
                        <a:pt x="655116" y="596682"/>
                        <a:pt x="654370" y="597427"/>
                        <a:pt x="654221" y="597874"/>
                      </a:cubicBezTo>
                      <a:cubicBezTo>
                        <a:pt x="654221" y="598022"/>
                        <a:pt x="653922" y="598320"/>
                        <a:pt x="654221" y="598469"/>
                      </a:cubicBezTo>
                      <a:cubicBezTo>
                        <a:pt x="656012" y="599214"/>
                        <a:pt x="666013" y="587894"/>
                        <a:pt x="666162" y="586851"/>
                      </a:cubicBezTo>
                      <a:cubicBezTo>
                        <a:pt x="666162" y="586851"/>
                        <a:pt x="666162" y="586851"/>
                        <a:pt x="666162" y="586851"/>
                      </a:cubicBezTo>
                      <a:cubicBezTo>
                        <a:pt x="666162" y="586851"/>
                        <a:pt x="666013" y="587000"/>
                        <a:pt x="665714" y="587149"/>
                      </a:cubicBezTo>
                      <a:cubicBezTo>
                        <a:pt x="663625" y="589086"/>
                        <a:pt x="661684" y="591171"/>
                        <a:pt x="659744" y="593107"/>
                      </a:cubicBezTo>
                      <a:close/>
                      <a:moveTo>
                        <a:pt x="592573" y="656559"/>
                      </a:moveTo>
                      <a:cubicBezTo>
                        <a:pt x="586901" y="661921"/>
                        <a:pt x="580482" y="665495"/>
                        <a:pt x="579885" y="665346"/>
                      </a:cubicBezTo>
                      <a:cubicBezTo>
                        <a:pt x="579736" y="664751"/>
                        <a:pt x="580482" y="664304"/>
                        <a:pt x="580333" y="663708"/>
                      </a:cubicBezTo>
                      <a:cubicBezTo>
                        <a:pt x="579885" y="663708"/>
                        <a:pt x="579437" y="663708"/>
                        <a:pt x="578094" y="665197"/>
                      </a:cubicBezTo>
                      <a:cubicBezTo>
                        <a:pt x="576303" y="667134"/>
                        <a:pt x="575109" y="669517"/>
                        <a:pt x="573317" y="671453"/>
                      </a:cubicBezTo>
                      <a:cubicBezTo>
                        <a:pt x="571676" y="673390"/>
                        <a:pt x="569586" y="674879"/>
                        <a:pt x="567944" y="676815"/>
                      </a:cubicBezTo>
                      <a:cubicBezTo>
                        <a:pt x="567646" y="677262"/>
                        <a:pt x="567496" y="677411"/>
                        <a:pt x="567496" y="677560"/>
                      </a:cubicBezTo>
                      <a:lnTo>
                        <a:pt x="567646" y="677560"/>
                      </a:lnTo>
                      <a:cubicBezTo>
                        <a:pt x="569138" y="677411"/>
                        <a:pt x="579736" y="669368"/>
                        <a:pt x="579885" y="669219"/>
                      </a:cubicBezTo>
                      <a:cubicBezTo>
                        <a:pt x="579885" y="669070"/>
                        <a:pt x="580333" y="668623"/>
                        <a:pt x="580482" y="668177"/>
                      </a:cubicBezTo>
                      <a:cubicBezTo>
                        <a:pt x="580781" y="667730"/>
                        <a:pt x="580930" y="667283"/>
                        <a:pt x="583319" y="665048"/>
                      </a:cubicBezTo>
                      <a:cubicBezTo>
                        <a:pt x="585856" y="662516"/>
                        <a:pt x="589140" y="660580"/>
                        <a:pt x="591827" y="658197"/>
                      </a:cubicBezTo>
                      <a:cubicBezTo>
                        <a:pt x="594111" y="656305"/>
                        <a:pt x="596499" y="654473"/>
                        <a:pt x="598992" y="652686"/>
                      </a:cubicBezTo>
                      <a:cubicBezTo>
                        <a:pt x="602126" y="650452"/>
                        <a:pt x="602425" y="649856"/>
                        <a:pt x="602574" y="649260"/>
                      </a:cubicBezTo>
                      <a:lnTo>
                        <a:pt x="602425" y="649260"/>
                      </a:lnTo>
                      <a:cubicBezTo>
                        <a:pt x="602425" y="649260"/>
                        <a:pt x="597051" y="652090"/>
                        <a:pt x="592573" y="656410"/>
                      </a:cubicBezTo>
                      <a:close/>
                      <a:moveTo>
                        <a:pt x="569735" y="677411"/>
                      </a:moveTo>
                      <a:cubicBezTo>
                        <a:pt x="568242" y="678603"/>
                        <a:pt x="567347" y="679348"/>
                        <a:pt x="566899" y="679645"/>
                      </a:cubicBezTo>
                      <a:cubicBezTo>
                        <a:pt x="559734" y="685901"/>
                        <a:pt x="559137" y="687093"/>
                        <a:pt x="558689" y="687539"/>
                      </a:cubicBezTo>
                      <a:cubicBezTo>
                        <a:pt x="556003" y="691412"/>
                        <a:pt x="551375" y="692902"/>
                        <a:pt x="548240" y="696030"/>
                      </a:cubicBezTo>
                      <a:cubicBezTo>
                        <a:pt x="548240" y="696030"/>
                        <a:pt x="548240" y="696030"/>
                        <a:pt x="548390" y="696179"/>
                      </a:cubicBezTo>
                      <a:cubicBezTo>
                        <a:pt x="553017" y="695434"/>
                        <a:pt x="557346" y="692008"/>
                        <a:pt x="561526" y="688582"/>
                      </a:cubicBezTo>
                      <a:cubicBezTo>
                        <a:pt x="561973" y="688284"/>
                        <a:pt x="562570" y="687837"/>
                        <a:pt x="562719" y="687390"/>
                      </a:cubicBezTo>
                      <a:cubicBezTo>
                        <a:pt x="562869" y="687242"/>
                        <a:pt x="563018" y="686944"/>
                        <a:pt x="562869" y="686646"/>
                      </a:cubicBezTo>
                      <a:cubicBezTo>
                        <a:pt x="562869" y="686348"/>
                        <a:pt x="562719" y="686050"/>
                        <a:pt x="563914" y="684859"/>
                      </a:cubicBezTo>
                      <a:cubicBezTo>
                        <a:pt x="563914" y="684859"/>
                        <a:pt x="565451" y="683518"/>
                        <a:pt x="568541" y="680837"/>
                      </a:cubicBezTo>
                      <a:cubicBezTo>
                        <a:pt x="568541" y="680837"/>
                        <a:pt x="575706" y="674432"/>
                        <a:pt x="575706" y="674432"/>
                      </a:cubicBezTo>
                      <a:cubicBezTo>
                        <a:pt x="576005" y="674283"/>
                        <a:pt x="576005" y="673985"/>
                        <a:pt x="576154" y="673837"/>
                      </a:cubicBezTo>
                      <a:lnTo>
                        <a:pt x="576154" y="673837"/>
                      </a:lnTo>
                      <a:cubicBezTo>
                        <a:pt x="576154" y="673837"/>
                        <a:pt x="571676" y="675772"/>
                        <a:pt x="571676" y="675772"/>
                      </a:cubicBezTo>
                      <a:cubicBezTo>
                        <a:pt x="571377" y="675922"/>
                        <a:pt x="571228" y="676071"/>
                        <a:pt x="569735" y="677411"/>
                      </a:cubicBezTo>
                      <a:close/>
                      <a:moveTo>
                        <a:pt x="593170" y="676368"/>
                      </a:moveTo>
                      <a:cubicBezTo>
                        <a:pt x="593916" y="675475"/>
                        <a:pt x="594961" y="675326"/>
                        <a:pt x="595409" y="674283"/>
                      </a:cubicBezTo>
                      <a:cubicBezTo>
                        <a:pt x="595409" y="674283"/>
                        <a:pt x="594469" y="674983"/>
                        <a:pt x="592573" y="676368"/>
                      </a:cubicBezTo>
                      <a:cubicBezTo>
                        <a:pt x="584707" y="681924"/>
                        <a:pt x="580676" y="684814"/>
                        <a:pt x="580482" y="685008"/>
                      </a:cubicBezTo>
                      <a:cubicBezTo>
                        <a:pt x="581527" y="685008"/>
                        <a:pt x="595857" y="675326"/>
                        <a:pt x="596603" y="674581"/>
                      </a:cubicBezTo>
                      <a:cubicBezTo>
                        <a:pt x="596603" y="674581"/>
                        <a:pt x="596155" y="674581"/>
                        <a:pt x="594215" y="675772"/>
                      </a:cubicBezTo>
                      <a:cubicBezTo>
                        <a:pt x="593722" y="676071"/>
                        <a:pt x="593364" y="676219"/>
                        <a:pt x="593170" y="676219"/>
                      </a:cubicBezTo>
                      <a:close/>
                      <a:moveTo>
                        <a:pt x="642429" y="588639"/>
                      </a:moveTo>
                      <a:cubicBezTo>
                        <a:pt x="641384" y="590128"/>
                        <a:pt x="641384" y="591320"/>
                        <a:pt x="642130" y="591022"/>
                      </a:cubicBezTo>
                      <a:cubicBezTo>
                        <a:pt x="642727" y="591022"/>
                        <a:pt x="644519" y="589830"/>
                        <a:pt x="644966" y="588639"/>
                      </a:cubicBezTo>
                      <a:cubicBezTo>
                        <a:pt x="645115" y="588341"/>
                        <a:pt x="645115" y="588192"/>
                        <a:pt x="644966" y="587894"/>
                      </a:cubicBezTo>
                      <a:cubicBezTo>
                        <a:pt x="644966" y="587894"/>
                        <a:pt x="644369" y="586702"/>
                        <a:pt x="644071" y="586553"/>
                      </a:cubicBezTo>
                      <a:cubicBezTo>
                        <a:pt x="643623" y="586553"/>
                        <a:pt x="642578" y="587894"/>
                        <a:pt x="642429" y="588490"/>
                      </a:cubicBezTo>
                      <a:close/>
                      <a:moveTo>
                        <a:pt x="645564" y="580000"/>
                      </a:moveTo>
                      <a:cubicBezTo>
                        <a:pt x="645564" y="580000"/>
                        <a:pt x="645265" y="580000"/>
                        <a:pt x="645115" y="580000"/>
                      </a:cubicBezTo>
                      <a:cubicBezTo>
                        <a:pt x="644966" y="580000"/>
                        <a:pt x="644519" y="580447"/>
                        <a:pt x="644071" y="581340"/>
                      </a:cubicBezTo>
                      <a:cubicBezTo>
                        <a:pt x="643623" y="582383"/>
                        <a:pt x="643623" y="582979"/>
                        <a:pt x="643623" y="583277"/>
                      </a:cubicBezTo>
                      <a:cubicBezTo>
                        <a:pt x="643623" y="583723"/>
                        <a:pt x="644667" y="584170"/>
                        <a:pt x="645265" y="584022"/>
                      </a:cubicBezTo>
                      <a:cubicBezTo>
                        <a:pt x="646310" y="583723"/>
                        <a:pt x="646757" y="580893"/>
                        <a:pt x="645712" y="580149"/>
                      </a:cubicBezTo>
                      <a:close/>
                      <a:moveTo>
                        <a:pt x="678552" y="557956"/>
                      </a:moveTo>
                      <a:cubicBezTo>
                        <a:pt x="677954" y="558998"/>
                        <a:pt x="677357" y="560488"/>
                        <a:pt x="677805" y="560339"/>
                      </a:cubicBezTo>
                      <a:cubicBezTo>
                        <a:pt x="678850" y="559892"/>
                        <a:pt x="681238" y="555274"/>
                        <a:pt x="680492" y="554828"/>
                      </a:cubicBezTo>
                      <a:cubicBezTo>
                        <a:pt x="680044" y="554977"/>
                        <a:pt x="678850" y="557062"/>
                        <a:pt x="678402" y="557956"/>
                      </a:cubicBezTo>
                      <a:close/>
                      <a:moveTo>
                        <a:pt x="702285" y="526825"/>
                      </a:moveTo>
                      <a:cubicBezTo>
                        <a:pt x="702285" y="526825"/>
                        <a:pt x="702882" y="527571"/>
                        <a:pt x="702882" y="527571"/>
                      </a:cubicBezTo>
                      <a:cubicBezTo>
                        <a:pt x="703031" y="527571"/>
                        <a:pt x="703927" y="526825"/>
                        <a:pt x="704375" y="526081"/>
                      </a:cubicBezTo>
                      <a:cubicBezTo>
                        <a:pt x="705420" y="525038"/>
                        <a:pt x="705420" y="524740"/>
                        <a:pt x="705420" y="524591"/>
                      </a:cubicBezTo>
                      <a:cubicBezTo>
                        <a:pt x="705121" y="524591"/>
                        <a:pt x="705121" y="524591"/>
                        <a:pt x="705121" y="524591"/>
                      </a:cubicBezTo>
                      <a:cubicBezTo>
                        <a:pt x="703479" y="524591"/>
                        <a:pt x="702584" y="526677"/>
                        <a:pt x="702435" y="526825"/>
                      </a:cubicBezTo>
                      <a:close/>
                      <a:moveTo>
                        <a:pt x="697061" y="535762"/>
                      </a:moveTo>
                      <a:cubicBezTo>
                        <a:pt x="697061" y="535762"/>
                        <a:pt x="697061" y="535912"/>
                        <a:pt x="696911" y="536061"/>
                      </a:cubicBezTo>
                      <a:cubicBezTo>
                        <a:pt x="698255" y="535465"/>
                        <a:pt x="699897" y="532932"/>
                        <a:pt x="699449" y="532784"/>
                      </a:cubicBezTo>
                      <a:cubicBezTo>
                        <a:pt x="699001" y="532784"/>
                        <a:pt x="698553" y="533231"/>
                        <a:pt x="698106" y="533826"/>
                      </a:cubicBezTo>
                      <a:cubicBezTo>
                        <a:pt x="698106" y="533826"/>
                        <a:pt x="697508" y="534571"/>
                        <a:pt x="697061" y="535762"/>
                      </a:cubicBezTo>
                      <a:close/>
                      <a:moveTo>
                        <a:pt x="540031" y="21746"/>
                      </a:moveTo>
                      <a:cubicBezTo>
                        <a:pt x="540031" y="21746"/>
                        <a:pt x="540777" y="22193"/>
                        <a:pt x="541225" y="22342"/>
                      </a:cubicBezTo>
                      <a:cubicBezTo>
                        <a:pt x="540777" y="22193"/>
                        <a:pt x="540479" y="21895"/>
                        <a:pt x="540031" y="21746"/>
                      </a:cubicBezTo>
                      <a:close/>
                      <a:moveTo>
                        <a:pt x="542568" y="23087"/>
                      </a:moveTo>
                      <a:cubicBezTo>
                        <a:pt x="542568" y="23087"/>
                        <a:pt x="543016" y="23534"/>
                        <a:pt x="547942" y="25917"/>
                      </a:cubicBezTo>
                      <a:cubicBezTo>
                        <a:pt x="552420" y="28300"/>
                        <a:pt x="555107" y="29194"/>
                        <a:pt x="555107" y="29194"/>
                      </a:cubicBezTo>
                      <a:lnTo>
                        <a:pt x="555107" y="29194"/>
                      </a:lnTo>
                      <a:cubicBezTo>
                        <a:pt x="553763" y="28300"/>
                        <a:pt x="543613" y="23087"/>
                        <a:pt x="542718" y="22789"/>
                      </a:cubicBezTo>
                      <a:cubicBezTo>
                        <a:pt x="543165" y="23236"/>
                        <a:pt x="544061" y="23534"/>
                        <a:pt x="544658" y="23832"/>
                      </a:cubicBezTo>
                      <a:cubicBezTo>
                        <a:pt x="543613" y="23385"/>
                        <a:pt x="542568" y="22938"/>
                        <a:pt x="541524" y="22342"/>
                      </a:cubicBezTo>
                      <a:cubicBezTo>
                        <a:pt x="541971" y="22491"/>
                        <a:pt x="542419" y="22789"/>
                        <a:pt x="542718" y="23087"/>
                      </a:cubicBezTo>
                      <a:close/>
                      <a:moveTo>
                        <a:pt x="543763" y="24428"/>
                      </a:moveTo>
                      <a:lnTo>
                        <a:pt x="544658" y="25321"/>
                      </a:lnTo>
                      <a:cubicBezTo>
                        <a:pt x="545404" y="25768"/>
                        <a:pt x="546599" y="26364"/>
                        <a:pt x="548390" y="27406"/>
                      </a:cubicBezTo>
                      <a:cubicBezTo>
                        <a:pt x="550778" y="28598"/>
                        <a:pt x="551375" y="28896"/>
                        <a:pt x="551972" y="28747"/>
                      </a:cubicBezTo>
                      <a:cubicBezTo>
                        <a:pt x="551972" y="28151"/>
                        <a:pt x="544509" y="24130"/>
                        <a:pt x="543763" y="24130"/>
                      </a:cubicBezTo>
                      <a:lnTo>
                        <a:pt x="543763" y="24130"/>
                      </a:lnTo>
                      <a:close/>
                      <a:moveTo>
                        <a:pt x="615411" y="589979"/>
                      </a:moveTo>
                      <a:lnTo>
                        <a:pt x="615411" y="589979"/>
                      </a:lnTo>
                      <a:cubicBezTo>
                        <a:pt x="613471" y="590128"/>
                        <a:pt x="610187" y="596086"/>
                        <a:pt x="610187" y="596235"/>
                      </a:cubicBezTo>
                      <a:cubicBezTo>
                        <a:pt x="608993" y="598469"/>
                        <a:pt x="608247" y="600852"/>
                        <a:pt x="610336" y="600108"/>
                      </a:cubicBezTo>
                      <a:cubicBezTo>
                        <a:pt x="611978" y="599512"/>
                        <a:pt x="614366" y="596831"/>
                        <a:pt x="615262" y="595490"/>
                      </a:cubicBezTo>
                      <a:cubicBezTo>
                        <a:pt x="615560" y="594894"/>
                        <a:pt x="615560" y="594597"/>
                        <a:pt x="615560" y="594448"/>
                      </a:cubicBezTo>
                      <a:lnTo>
                        <a:pt x="615560" y="594448"/>
                      </a:lnTo>
                      <a:cubicBezTo>
                        <a:pt x="615560" y="593554"/>
                        <a:pt x="614814" y="593256"/>
                        <a:pt x="614814" y="592660"/>
                      </a:cubicBezTo>
                      <a:cubicBezTo>
                        <a:pt x="614814" y="592363"/>
                        <a:pt x="615113" y="591767"/>
                        <a:pt x="615411" y="591469"/>
                      </a:cubicBezTo>
                      <a:cubicBezTo>
                        <a:pt x="615859" y="590426"/>
                        <a:pt x="615859" y="590128"/>
                        <a:pt x="615411" y="589979"/>
                      </a:cubicBezTo>
                      <a:close/>
                      <a:moveTo>
                        <a:pt x="651982" y="558998"/>
                      </a:moveTo>
                      <a:cubicBezTo>
                        <a:pt x="652728" y="558104"/>
                        <a:pt x="653176" y="556615"/>
                        <a:pt x="653176" y="556168"/>
                      </a:cubicBezTo>
                      <a:cubicBezTo>
                        <a:pt x="652878" y="555870"/>
                        <a:pt x="652878" y="555870"/>
                        <a:pt x="652579" y="555870"/>
                      </a:cubicBezTo>
                      <a:cubicBezTo>
                        <a:pt x="650937" y="556168"/>
                        <a:pt x="646608" y="559594"/>
                        <a:pt x="644519" y="563914"/>
                      </a:cubicBezTo>
                      <a:cubicBezTo>
                        <a:pt x="645265" y="564360"/>
                        <a:pt x="646608" y="564360"/>
                        <a:pt x="647951" y="563020"/>
                      </a:cubicBezTo>
                      <a:cubicBezTo>
                        <a:pt x="647951" y="563020"/>
                        <a:pt x="651534" y="559594"/>
                        <a:pt x="651833" y="558998"/>
                      </a:cubicBezTo>
                      <a:close/>
                      <a:moveTo>
                        <a:pt x="239704" y="694391"/>
                      </a:moveTo>
                      <a:cubicBezTo>
                        <a:pt x="241987" y="694987"/>
                        <a:pt x="243540" y="695136"/>
                        <a:pt x="244331" y="694838"/>
                      </a:cubicBezTo>
                      <a:cubicBezTo>
                        <a:pt x="242092" y="692455"/>
                        <a:pt x="239256" y="690667"/>
                        <a:pt x="237614" y="687837"/>
                      </a:cubicBezTo>
                      <a:cubicBezTo>
                        <a:pt x="239599" y="688329"/>
                        <a:pt x="241241" y="688478"/>
                        <a:pt x="242540" y="688284"/>
                      </a:cubicBezTo>
                      <a:cubicBezTo>
                        <a:pt x="246122" y="674581"/>
                        <a:pt x="226568" y="675922"/>
                        <a:pt x="220896" y="667283"/>
                      </a:cubicBezTo>
                      <a:cubicBezTo>
                        <a:pt x="229852" y="671051"/>
                        <a:pt x="234673" y="672942"/>
                        <a:pt x="235375" y="672942"/>
                      </a:cubicBezTo>
                      <a:cubicBezTo>
                        <a:pt x="236420" y="667581"/>
                        <a:pt x="231494" y="664304"/>
                        <a:pt x="230449" y="659686"/>
                      </a:cubicBezTo>
                      <a:cubicBezTo>
                        <a:pt x="230598" y="659240"/>
                        <a:pt x="231195" y="658793"/>
                        <a:pt x="231494" y="658346"/>
                      </a:cubicBezTo>
                      <a:cubicBezTo>
                        <a:pt x="231494" y="658346"/>
                        <a:pt x="228061" y="644941"/>
                        <a:pt x="226568" y="642706"/>
                      </a:cubicBezTo>
                      <a:cubicBezTo>
                        <a:pt x="222493" y="637240"/>
                        <a:pt x="220448" y="634410"/>
                        <a:pt x="220448" y="634217"/>
                      </a:cubicBezTo>
                      <a:cubicBezTo>
                        <a:pt x="219701" y="631387"/>
                        <a:pt x="222985" y="629301"/>
                        <a:pt x="222239" y="626322"/>
                      </a:cubicBezTo>
                      <a:cubicBezTo>
                        <a:pt x="223135" y="625876"/>
                        <a:pt x="224180" y="625280"/>
                        <a:pt x="225075" y="625131"/>
                      </a:cubicBezTo>
                      <a:cubicBezTo>
                        <a:pt x="225225" y="624237"/>
                        <a:pt x="225821" y="622896"/>
                        <a:pt x="226120" y="622003"/>
                      </a:cubicBezTo>
                      <a:cubicBezTo>
                        <a:pt x="230404" y="621005"/>
                        <a:pt x="232539" y="619575"/>
                        <a:pt x="232539" y="617683"/>
                      </a:cubicBezTo>
                      <a:cubicBezTo>
                        <a:pt x="232539" y="617683"/>
                        <a:pt x="226568" y="588490"/>
                        <a:pt x="224329" y="583723"/>
                      </a:cubicBezTo>
                      <a:cubicBezTo>
                        <a:pt x="218358" y="571212"/>
                        <a:pt x="230150" y="559892"/>
                        <a:pt x="227165" y="547678"/>
                      </a:cubicBezTo>
                      <a:cubicBezTo>
                        <a:pt x="224030" y="535316"/>
                        <a:pt x="221045" y="534422"/>
                        <a:pt x="218806" y="533677"/>
                      </a:cubicBezTo>
                      <a:cubicBezTo>
                        <a:pt x="215224" y="536061"/>
                        <a:pt x="213731" y="535316"/>
                        <a:pt x="207910" y="528613"/>
                      </a:cubicBezTo>
                      <a:cubicBezTo>
                        <a:pt x="202983" y="523102"/>
                        <a:pt x="201789" y="522655"/>
                        <a:pt x="200446" y="522357"/>
                      </a:cubicBezTo>
                      <a:cubicBezTo>
                        <a:pt x="197908" y="521613"/>
                        <a:pt x="196416" y="524740"/>
                        <a:pt x="194028" y="524294"/>
                      </a:cubicBezTo>
                      <a:cubicBezTo>
                        <a:pt x="191938" y="523995"/>
                        <a:pt x="192535" y="521166"/>
                        <a:pt x="190594" y="520868"/>
                      </a:cubicBezTo>
                      <a:cubicBezTo>
                        <a:pt x="189997" y="520868"/>
                        <a:pt x="189400" y="520570"/>
                        <a:pt x="189102" y="520570"/>
                      </a:cubicBezTo>
                      <a:cubicBezTo>
                        <a:pt x="187908" y="520570"/>
                        <a:pt x="187310" y="521910"/>
                        <a:pt x="186713" y="522506"/>
                      </a:cubicBezTo>
                      <a:cubicBezTo>
                        <a:pt x="183429" y="520272"/>
                        <a:pt x="184922" y="515059"/>
                        <a:pt x="180743" y="513420"/>
                      </a:cubicBezTo>
                      <a:cubicBezTo>
                        <a:pt x="170995" y="509652"/>
                        <a:pt x="163875" y="509146"/>
                        <a:pt x="159397" y="511931"/>
                      </a:cubicBezTo>
                      <a:cubicBezTo>
                        <a:pt x="159397" y="511931"/>
                        <a:pt x="158800" y="511335"/>
                        <a:pt x="158502" y="511037"/>
                      </a:cubicBezTo>
                      <a:cubicBezTo>
                        <a:pt x="158203" y="507016"/>
                        <a:pt x="162681" y="504037"/>
                        <a:pt x="161189" y="499717"/>
                      </a:cubicBezTo>
                      <a:cubicBezTo>
                        <a:pt x="161189" y="499717"/>
                        <a:pt x="154173" y="485418"/>
                        <a:pt x="148650" y="480056"/>
                      </a:cubicBezTo>
                      <a:cubicBezTo>
                        <a:pt x="143575" y="474992"/>
                        <a:pt x="136410" y="476630"/>
                        <a:pt x="130439" y="474247"/>
                      </a:cubicBezTo>
                      <a:cubicBezTo>
                        <a:pt x="124767" y="472162"/>
                        <a:pt x="123722" y="465906"/>
                        <a:pt x="119692" y="462332"/>
                      </a:cubicBezTo>
                      <a:cubicBezTo>
                        <a:pt x="117901" y="460842"/>
                        <a:pt x="114214" y="457267"/>
                        <a:pt x="108646" y="451607"/>
                      </a:cubicBezTo>
                      <a:cubicBezTo>
                        <a:pt x="104616" y="447586"/>
                        <a:pt x="98944" y="452054"/>
                        <a:pt x="94914" y="448628"/>
                      </a:cubicBezTo>
                      <a:cubicBezTo>
                        <a:pt x="94316" y="448822"/>
                        <a:pt x="92077" y="447690"/>
                        <a:pt x="88196" y="445203"/>
                      </a:cubicBezTo>
                      <a:cubicBezTo>
                        <a:pt x="84316" y="442716"/>
                        <a:pt x="83226" y="446737"/>
                        <a:pt x="84912" y="457267"/>
                      </a:cubicBezTo>
                      <a:cubicBezTo>
                        <a:pt x="84912" y="457267"/>
                        <a:pt x="84166" y="458012"/>
                        <a:pt x="83868" y="458310"/>
                      </a:cubicBezTo>
                      <a:cubicBezTo>
                        <a:pt x="76553" y="453544"/>
                        <a:pt x="83420" y="445351"/>
                        <a:pt x="79390" y="439840"/>
                      </a:cubicBezTo>
                      <a:cubicBezTo>
                        <a:pt x="75957" y="444160"/>
                        <a:pt x="70135" y="459948"/>
                        <a:pt x="70135" y="459948"/>
                      </a:cubicBezTo>
                      <a:cubicBezTo>
                        <a:pt x="69239" y="467694"/>
                        <a:pt x="74464" y="474099"/>
                        <a:pt x="75061" y="481546"/>
                      </a:cubicBezTo>
                      <a:cubicBezTo>
                        <a:pt x="75658" y="489589"/>
                        <a:pt x="78494" y="497334"/>
                        <a:pt x="76852" y="505526"/>
                      </a:cubicBezTo>
                      <a:cubicBezTo>
                        <a:pt x="75061" y="515059"/>
                        <a:pt x="86853" y="520868"/>
                        <a:pt x="84166" y="530698"/>
                      </a:cubicBezTo>
                      <a:cubicBezTo>
                        <a:pt x="82375" y="537401"/>
                        <a:pt x="120588" y="583277"/>
                        <a:pt x="120886" y="583723"/>
                      </a:cubicBezTo>
                      <a:cubicBezTo>
                        <a:pt x="125065" y="588639"/>
                        <a:pt x="137903" y="596980"/>
                        <a:pt x="138201" y="597128"/>
                      </a:cubicBezTo>
                      <a:cubicBezTo>
                        <a:pt x="140993" y="598812"/>
                        <a:pt x="149352" y="609089"/>
                        <a:pt x="163278" y="627961"/>
                      </a:cubicBezTo>
                      <a:cubicBezTo>
                        <a:pt x="182235" y="653580"/>
                        <a:pt x="187908" y="661325"/>
                        <a:pt x="209103" y="680390"/>
                      </a:cubicBezTo>
                      <a:cubicBezTo>
                        <a:pt x="230150" y="699306"/>
                        <a:pt x="293589" y="736841"/>
                        <a:pt x="308516" y="731926"/>
                      </a:cubicBezTo>
                      <a:cubicBezTo>
                        <a:pt x="292395" y="726415"/>
                        <a:pt x="254481" y="713605"/>
                        <a:pt x="240002" y="694242"/>
                      </a:cubicBezTo>
                      <a:close/>
                      <a:moveTo>
                        <a:pt x="70135" y="462629"/>
                      </a:moveTo>
                      <a:cubicBezTo>
                        <a:pt x="68941" y="462629"/>
                        <a:pt x="67150" y="462332"/>
                        <a:pt x="66105" y="461885"/>
                      </a:cubicBezTo>
                      <a:cubicBezTo>
                        <a:pt x="64910" y="462674"/>
                        <a:pt x="63672" y="464372"/>
                        <a:pt x="62373" y="466949"/>
                      </a:cubicBezTo>
                      <a:cubicBezTo>
                        <a:pt x="59791" y="466353"/>
                        <a:pt x="47745" y="449776"/>
                        <a:pt x="26250" y="417201"/>
                      </a:cubicBezTo>
                      <a:cubicBezTo>
                        <a:pt x="25504" y="418392"/>
                        <a:pt x="24907" y="420031"/>
                        <a:pt x="24459" y="421222"/>
                      </a:cubicBezTo>
                      <a:cubicBezTo>
                        <a:pt x="7741" y="415264"/>
                        <a:pt x="6099" y="396497"/>
                        <a:pt x="2218" y="317853"/>
                      </a:cubicBezTo>
                      <a:cubicBezTo>
                        <a:pt x="-1364" y="336769"/>
                        <a:pt x="4607" y="355536"/>
                        <a:pt x="2666" y="374453"/>
                      </a:cubicBezTo>
                      <a:cubicBezTo>
                        <a:pt x="2666" y="374006"/>
                        <a:pt x="-9425" y="317555"/>
                        <a:pt x="17891" y="239656"/>
                      </a:cubicBezTo>
                      <a:cubicBezTo>
                        <a:pt x="19682" y="235187"/>
                        <a:pt x="21772" y="229974"/>
                        <a:pt x="23713" y="224761"/>
                      </a:cubicBezTo>
                      <a:cubicBezTo>
                        <a:pt x="21623" y="229974"/>
                        <a:pt x="19533" y="235187"/>
                        <a:pt x="17891" y="239656"/>
                      </a:cubicBezTo>
                      <a:cubicBezTo>
                        <a:pt x="18488" y="238017"/>
                        <a:pt x="19235" y="235783"/>
                        <a:pt x="19682" y="234145"/>
                      </a:cubicBezTo>
                      <a:cubicBezTo>
                        <a:pt x="22518" y="226400"/>
                        <a:pt x="25802" y="218803"/>
                        <a:pt x="29086" y="211505"/>
                      </a:cubicBezTo>
                      <a:cubicBezTo>
                        <a:pt x="29833" y="209866"/>
                        <a:pt x="30430" y="208079"/>
                        <a:pt x="31176" y="206589"/>
                      </a:cubicBezTo>
                      <a:cubicBezTo>
                        <a:pt x="36251" y="195270"/>
                        <a:pt x="38490" y="190801"/>
                        <a:pt x="44909" y="179928"/>
                      </a:cubicBezTo>
                      <a:cubicBezTo>
                        <a:pt x="50431" y="169651"/>
                        <a:pt x="52969" y="165629"/>
                        <a:pt x="59686" y="155501"/>
                      </a:cubicBezTo>
                      <a:cubicBezTo>
                        <a:pt x="66403" y="145670"/>
                        <a:pt x="69090" y="141649"/>
                        <a:pt x="75359" y="133904"/>
                      </a:cubicBezTo>
                      <a:cubicBezTo>
                        <a:pt x="83121" y="123328"/>
                        <a:pt x="86256" y="119903"/>
                        <a:pt x="95660" y="109476"/>
                      </a:cubicBezTo>
                      <a:cubicBezTo>
                        <a:pt x="102825" y="102029"/>
                        <a:pt x="112079" y="93092"/>
                        <a:pt x="120588" y="85049"/>
                      </a:cubicBezTo>
                      <a:cubicBezTo>
                        <a:pt x="123573" y="82219"/>
                        <a:pt x="126558" y="79389"/>
                        <a:pt x="129394" y="76857"/>
                      </a:cubicBezTo>
                      <a:cubicBezTo>
                        <a:pt x="130290" y="76261"/>
                        <a:pt x="131037" y="75769"/>
                        <a:pt x="131633" y="75367"/>
                      </a:cubicBezTo>
                      <a:cubicBezTo>
                        <a:pt x="130036" y="76961"/>
                        <a:pt x="128947" y="78093"/>
                        <a:pt x="128349" y="78793"/>
                      </a:cubicBezTo>
                      <a:cubicBezTo>
                        <a:pt x="128349" y="78793"/>
                        <a:pt x="129096" y="78495"/>
                        <a:pt x="129394" y="78346"/>
                      </a:cubicBezTo>
                      <a:cubicBezTo>
                        <a:pt x="126110" y="81519"/>
                        <a:pt x="124469" y="83157"/>
                        <a:pt x="124469" y="83261"/>
                      </a:cubicBezTo>
                      <a:cubicBezTo>
                        <a:pt x="124469" y="83261"/>
                        <a:pt x="125961" y="82219"/>
                        <a:pt x="126558" y="81623"/>
                      </a:cubicBezTo>
                      <a:cubicBezTo>
                        <a:pt x="127305" y="80878"/>
                        <a:pt x="128200" y="80283"/>
                        <a:pt x="128797" y="79538"/>
                      </a:cubicBezTo>
                      <a:cubicBezTo>
                        <a:pt x="128797" y="79538"/>
                        <a:pt x="128499" y="79538"/>
                        <a:pt x="128349" y="79687"/>
                      </a:cubicBezTo>
                      <a:cubicBezTo>
                        <a:pt x="128349" y="79389"/>
                        <a:pt x="128349" y="78793"/>
                        <a:pt x="135962" y="72239"/>
                      </a:cubicBezTo>
                      <a:cubicBezTo>
                        <a:pt x="140291" y="68516"/>
                        <a:pt x="145067" y="65090"/>
                        <a:pt x="149396" y="61366"/>
                      </a:cubicBezTo>
                      <a:cubicBezTo>
                        <a:pt x="145814" y="63601"/>
                        <a:pt x="142828" y="66282"/>
                        <a:pt x="139396" y="68665"/>
                      </a:cubicBezTo>
                      <a:cubicBezTo>
                        <a:pt x="142828" y="65388"/>
                        <a:pt x="163427" y="50344"/>
                        <a:pt x="165816" y="49302"/>
                      </a:cubicBezTo>
                      <a:cubicBezTo>
                        <a:pt x="164622" y="50344"/>
                        <a:pt x="163427" y="50940"/>
                        <a:pt x="162383" y="51983"/>
                      </a:cubicBezTo>
                      <a:cubicBezTo>
                        <a:pt x="162383" y="51983"/>
                        <a:pt x="162577" y="51878"/>
                        <a:pt x="162980" y="51685"/>
                      </a:cubicBezTo>
                      <a:cubicBezTo>
                        <a:pt x="160741" y="53621"/>
                        <a:pt x="157755" y="54812"/>
                        <a:pt x="156114" y="57345"/>
                      </a:cubicBezTo>
                      <a:cubicBezTo>
                        <a:pt x="156114" y="57345"/>
                        <a:pt x="156262" y="57345"/>
                        <a:pt x="156412" y="57345"/>
                      </a:cubicBezTo>
                      <a:cubicBezTo>
                        <a:pt x="156561" y="57345"/>
                        <a:pt x="156561" y="57345"/>
                        <a:pt x="156561" y="57642"/>
                      </a:cubicBezTo>
                      <a:cubicBezTo>
                        <a:pt x="154770" y="59579"/>
                        <a:pt x="152531" y="61217"/>
                        <a:pt x="150889" y="63302"/>
                      </a:cubicBezTo>
                      <a:cubicBezTo>
                        <a:pt x="150889" y="63302"/>
                        <a:pt x="151441" y="62960"/>
                        <a:pt x="152531" y="62260"/>
                      </a:cubicBezTo>
                      <a:cubicBezTo>
                        <a:pt x="155069" y="59877"/>
                        <a:pt x="157606" y="58536"/>
                        <a:pt x="158054" y="58387"/>
                      </a:cubicBezTo>
                      <a:cubicBezTo>
                        <a:pt x="158054" y="58536"/>
                        <a:pt x="157755" y="58834"/>
                        <a:pt x="157606" y="58983"/>
                      </a:cubicBezTo>
                      <a:cubicBezTo>
                        <a:pt x="154173" y="62260"/>
                        <a:pt x="150441" y="64941"/>
                        <a:pt x="147008" y="68218"/>
                      </a:cubicBezTo>
                      <a:cubicBezTo>
                        <a:pt x="146112" y="69112"/>
                        <a:pt x="145217" y="70303"/>
                        <a:pt x="144471" y="71346"/>
                      </a:cubicBezTo>
                      <a:cubicBezTo>
                        <a:pt x="148053" y="69856"/>
                        <a:pt x="150740" y="68963"/>
                        <a:pt x="152531" y="68516"/>
                      </a:cubicBezTo>
                      <a:cubicBezTo>
                        <a:pt x="154322" y="67324"/>
                        <a:pt x="156262" y="66133"/>
                        <a:pt x="158352" y="65388"/>
                      </a:cubicBezTo>
                      <a:cubicBezTo>
                        <a:pt x="157606" y="66878"/>
                        <a:pt x="157009" y="67771"/>
                        <a:pt x="156561" y="68665"/>
                      </a:cubicBezTo>
                      <a:cubicBezTo>
                        <a:pt x="157009" y="70601"/>
                        <a:pt x="153128" y="75814"/>
                        <a:pt x="153128" y="78644"/>
                      </a:cubicBezTo>
                      <a:cubicBezTo>
                        <a:pt x="153427" y="78644"/>
                        <a:pt x="153576" y="78942"/>
                        <a:pt x="153875" y="79091"/>
                      </a:cubicBezTo>
                      <a:cubicBezTo>
                        <a:pt x="153875" y="79389"/>
                        <a:pt x="153576" y="79538"/>
                        <a:pt x="153576" y="79836"/>
                      </a:cubicBezTo>
                      <a:cubicBezTo>
                        <a:pt x="154621" y="78942"/>
                        <a:pt x="155666" y="78049"/>
                        <a:pt x="157009" y="77453"/>
                      </a:cubicBezTo>
                      <a:cubicBezTo>
                        <a:pt x="157457" y="77899"/>
                        <a:pt x="158054" y="78346"/>
                        <a:pt x="158502" y="78793"/>
                      </a:cubicBezTo>
                      <a:cubicBezTo>
                        <a:pt x="157606" y="82368"/>
                        <a:pt x="143127" y="94284"/>
                        <a:pt x="140440" y="95475"/>
                      </a:cubicBezTo>
                      <a:cubicBezTo>
                        <a:pt x="139246" y="97709"/>
                        <a:pt x="137306" y="100688"/>
                        <a:pt x="134768" y="102476"/>
                      </a:cubicBezTo>
                      <a:cubicBezTo>
                        <a:pt x="134917" y="103816"/>
                        <a:pt x="135067" y="105455"/>
                        <a:pt x="135067" y="106497"/>
                      </a:cubicBezTo>
                      <a:cubicBezTo>
                        <a:pt x="136708" y="105752"/>
                        <a:pt x="138201" y="105455"/>
                        <a:pt x="138500" y="105455"/>
                      </a:cubicBezTo>
                      <a:cubicBezTo>
                        <a:pt x="138500" y="105455"/>
                        <a:pt x="139097" y="105455"/>
                        <a:pt x="139396" y="105603"/>
                      </a:cubicBezTo>
                      <a:cubicBezTo>
                        <a:pt x="139694" y="105902"/>
                        <a:pt x="139396" y="106646"/>
                        <a:pt x="138201" y="107540"/>
                      </a:cubicBezTo>
                      <a:cubicBezTo>
                        <a:pt x="137903" y="107838"/>
                        <a:pt x="137455" y="108136"/>
                        <a:pt x="137156" y="108136"/>
                      </a:cubicBezTo>
                      <a:cubicBezTo>
                        <a:pt x="136261" y="108732"/>
                        <a:pt x="135365" y="109029"/>
                        <a:pt x="134469" y="109625"/>
                      </a:cubicBezTo>
                      <a:cubicBezTo>
                        <a:pt x="134171" y="110221"/>
                        <a:pt x="133872" y="110817"/>
                        <a:pt x="133276" y="111562"/>
                      </a:cubicBezTo>
                      <a:cubicBezTo>
                        <a:pt x="133276" y="111562"/>
                        <a:pt x="128947" y="116030"/>
                        <a:pt x="128349" y="114243"/>
                      </a:cubicBezTo>
                      <a:cubicBezTo>
                        <a:pt x="128349" y="113944"/>
                        <a:pt x="128349" y="112902"/>
                        <a:pt x="129842" y="110519"/>
                      </a:cubicBezTo>
                      <a:cubicBezTo>
                        <a:pt x="129992" y="109774"/>
                        <a:pt x="129842" y="109774"/>
                        <a:pt x="129842" y="109625"/>
                      </a:cubicBezTo>
                      <a:cubicBezTo>
                        <a:pt x="129394" y="109625"/>
                        <a:pt x="128797" y="109923"/>
                        <a:pt x="125513" y="113051"/>
                      </a:cubicBezTo>
                      <a:cubicBezTo>
                        <a:pt x="118498" y="120349"/>
                        <a:pt x="122080" y="112306"/>
                        <a:pt x="122379" y="112157"/>
                      </a:cubicBezTo>
                      <a:cubicBezTo>
                        <a:pt x="122677" y="111562"/>
                        <a:pt x="126409" y="107391"/>
                        <a:pt x="129693" y="104263"/>
                      </a:cubicBezTo>
                      <a:cubicBezTo>
                        <a:pt x="128648" y="104263"/>
                        <a:pt x="127603" y="103965"/>
                        <a:pt x="126409" y="103369"/>
                      </a:cubicBezTo>
                      <a:cubicBezTo>
                        <a:pt x="123872" y="104561"/>
                        <a:pt x="119990" y="111562"/>
                        <a:pt x="119990" y="111562"/>
                      </a:cubicBezTo>
                      <a:cubicBezTo>
                        <a:pt x="119095" y="114093"/>
                        <a:pt x="121483" y="115732"/>
                        <a:pt x="121483" y="117966"/>
                      </a:cubicBezTo>
                      <a:cubicBezTo>
                        <a:pt x="121483" y="118860"/>
                        <a:pt x="99989" y="139712"/>
                        <a:pt x="99690" y="139861"/>
                      </a:cubicBezTo>
                      <a:cubicBezTo>
                        <a:pt x="99093" y="140353"/>
                        <a:pt x="97645" y="139608"/>
                        <a:pt x="95361" y="137627"/>
                      </a:cubicBezTo>
                      <a:cubicBezTo>
                        <a:pt x="92973" y="138372"/>
                        <a:pt x="90137" y="145372"/>
                        <a:pt x="89092" y="152075"/>
                      </a:cubicBezTo>
                      <a:cubicBezTo>
                        <a:pt x="93869" y="158480"/>
                        <a:pt x="90436" y="175013"/>
                        <a:pt x="90436" y="175311"/>
                      </a:cubicBezTo>
                      <a:cubicBezTo>
                        <a:pt x="87450" y="181716"/>
                        <a:pt x="87002" y="182907"/>
                        <a:pt x="87002" y="188716"/>
                      </a:cubicBezTo>
                      <a:cubicBezTo>
                        <a:pt x="88988" y="188224"/>
                        <a:pt x="96809" y="177143"/>
                        <a:pt x="110438" y="155501"/>
                      </a:cubicBezTo>
                      <a:lnTo>
                        <a:pt x="121931" y="133457"/>
                      </a:lnTo>
                      <a:cubicBezTo>
                        <a:pt x="122528" y="130775"/>
                        <a:pt x="123424" y="127201"/>
                        <a:pt x="133276" y="118264"/>
                      </a:cubicBezTo>
                      <a:cubicBezTo>
                        <a:pt x="144620" y="119903"/>
                        <a:pt x="134171" y="134350"/>
                        <a:pt x="137455" y="141946"/>
                      </a:cubicBezTo>
                      <a:cubicBezTo>
                        <a:pt x="144471" y="141500"/>
                        <a:pt x="146262" y="134499"/>
                        <a:pt x="150591" y="130925"/>
                      </a:cubicBezTo>
                      <a:cubicBezTo>
                        <a:pt x="150740" y="131520"/>
                        <a:pt x="151187" y="132414"/>
                        <a:pt x="151635" y="133010"/>
                      </a:cubicBezTo>
                      <a:cubicBezTo>
                        <a:pt x="148053" y="139266"/>
                        <a:pt x="148650" y="142393"/>
                        <a:pt x="149993" y="147607"/>
                      </a:cubicBezTo>
                      <a:cubicBezTo>
                        <a:pt x="146814" y="151181"/>
                        <a:pt x="145067" y="155650"/>
                        <a:pt x="144769" y="161012"/>
                      </a:cubicBezTo>
                      <a:cubicBezTo>
                        <a:pt x="144769" y="161012"/>
                        <a:pt x="145963" y="162352"/>
                        <a:pt x="146560" y="162948"/>
                      </a:cubicBezTo>
                      <a:cubicBezTo>
                        <a:pt x="147903" y="162650"/>
                        <a:pt x="149695" y="162501"/>
                        <a:pt x="151187" y="162352"/>
                      </a:cubicBezTo>
                      <a:cubicBezTo>
                        <a:pt x="156860" y="177992"/>
                        <a:pt x="147903" y="188418"/>
                        <a:pt x="143276" y="194078"/>
                      </a:cubicBezTo>
                      <a:cubicBezTo>
                        <a:pt x="143426" y="194823"/>
                        <a:pt x="144023" y="195567"/>
                        <a:pt x="144172" y="196163"/>
                      </a:cubicBezTo>
                      <a:cubicBezTo>
                        <a:pt x="149247" y="197355"/>
                        <a:pt x="149396" y="202568"/>
                        <a:pt x="152232" y="205547"/>
                      </a:cubicBezTo>
                      <a:cubicBezTo>
                        <a:pt x="151934" y="206739"/>
                        <a:pt x="151785" y="208228"/>
                        <a:pt x="151486" y="209271"/>
                      </a:cubicBezTo>
                      <a:cubicBezTo>
                        <a:pt x="149844" y="214335"/>
                        <a:pt x="147605" y="215675"/>
                        <a:pt x="145665" y="216867"/>
                      </a:cubicBezTo>
                      <a:cubicBezTo>
                        <a:pt x="141784" y="214588"/>
                        <a:pt x="136858" y="212890"/>
                        <a:pt x="130887" y="211803"/>
                      </a:cubicBezTo>
                      <a:cubicBezTo>
                        <a:pt x="131186" y="201078"/>
                        <a:pt x="143724" y="196014"/>
                        <a:pt x="143724" y="184992"/>
                      </a:cubicBezTo>
                      <a:cubicBezTo>
                        <a:pt x="139843" y="186482"/>
                        <a:pt x="139097" y="191397"/>
                        <a:pt x="135365" y="192887"/>
                      </a:cubicBezTo>
                      <a:cubicBezTo>
                        <a:pt x="129544" y="194972"/>
                        <a:pt x="123125" y="190652"/>
                        <a:pt x="117304" y="194376"/>
                      </a:cubicBezTo>
                      <a:cubicBezTo>
                        <a:pt x="117304" y="194376"/>
                        <a:pt x="103422" y="204653"/>
                        <a:pt x="100884" y="213143"/>
                      </a:cubicBezTo>
                      <a:cubicBezTo>
                        <a:pt x="101332" y="213441"/>
                        <a:pt x="102228" y="213739"/>
                        <a:pt x="102825" y="213888"/>
                      </a:cubicBezTo>
                      <a:cubicBezTo>
                        <a:pt x="107452" y="209122"/>
                        <a:pt x="111184" y="203759"/>
                        <a:pt x="116707" y="199738"/>
                      </a:cubicBezTo>
                      <a:cubicBezTo>
                        <a:pt x="117453" y="200036"/>
                        <a:pt x="118050" y="200483"/>
                        <a:pt x="118796" y="200781"/>
                      </a:cubicBezTo>
                      <a:cubicBezTo>
                        <a:pt x="120737" y="205547"/>
                        <a:pt x="119244" y="207930"/>
                        <a:pt x="114169" y="215526"/>
                      </a:cubicBezTo>
                      <a:cubicBezTo>
                        <a:pt x="114318" y="216271"/>
                        <a:pt x="114617" y="217016"/>
                        <a:pt x="114915" y="217760"/>
                      </a:cubicBezTo>
                      <a:cubicBezTo>
                        <a:pt x="117154" y="218059"/>
                        <a:pt x="119394" y="217760"/>
                        <a:pt x="121782" y="218059"/>
                      </a:cubicBezTo>
                      <a:cubicBezTo>
                        <a:pt x="124066" y="220740"/>
                        <a:pt x="118543" y="228142"/>
                        <a:pt x="105213" y="240252"/>
                      </a:cubicBezTo>
                      <a:cubicBezTo>
                        <a:pt x="105213" y="240252"/>
                        <a:pt x="104168" y="239060"/>
                        <a:pt x="103720" y="238613"/>
                      </a:cubicBezTo>
                      <a:cubicBezTo>
                        <a:pt x="104765" y="235187"/>
                        <a:pt x="106706" y="232208"/>
                        <a:pt x="107452" y="228634"/>
                      </a:cubicBezTo>
                      <a:cubicBezTo>
                        <a:pt x="94167" y="233102"/>
                        <a:pt x="92525" y="239954"/>
                        <a:pt x="90883" y="246209"/>
                      </a:cubicBezTo>
                      <a:cubicBezTo>
                        <a:pt x="90734" y="247103"/>
                        <a:pt x="90286" y="248443"/>
                        <a:pt x="89838" y="249338"/>
                      </a:cubicBezTo>
                      <a:cubicBezTo>
                        <a:pt x="86853" y="258125"/>
                        <a:pt x="76852" y="261253"/>
                        <a:pt x="73269" y="269445"/>
                      </a:cubicBezTo>
                      <a:cubicBezTo>
                        <a:pt x="69538" y="277786"/>
                        <a:pt x="70583" y="287319"/>
                        <a:pt x="66105" y="295511"/>
                      </a:cubicBezTo>
                      <a:cubicBezTo>
                        <a:pt x="65358" y="296851"/>
                        <a:pt x="63567" y="299830"/>
                        <a:pt x="60880" y="302660"/>
                      </a:cubicBezTo>
                      <a:cubicBezTo>
                        <a:pt x="49088" y="315470"/>
                        <a:pt x="56850" y="332003"/>
                        <a:pt x="54910" y="346749"/>
                      </a:cubicBezTo>
                      <a:cubicBezTo>
                        <a:pt x="55208" y="346451"/>
                        <a:pt x="55507" y="346153"/>
                        <a:pt x="55656" y="346153"/>
                      </a:cubicBezTo>
                      <a:cubicBezTo>
                        <a:pt x="56552" y="346302"/>
                        <a:pt x="56850" y="348387"/>
                        <a:pt x="56701" y="349132"/>
                      </a:cubicBezTo>
                      <a:cubicBezTo>
                        <a:pt x="56552" y="350025"/>
                        <a:pt x="56403" y="350919"/>
                        <a:pt x="55805" y="351217"/>
                      </a:cubicBezTo>
                      <a:cubicBezTo>
                        <a:pt x="55805" y="351217"/>
                        <a:pt x="55805" y="351217"/>
                        <a:pt x="55656" y="351217"/>
                      </a:cubicBezTo>
                      <a:lnTo>
                        <a:pt x="54760" y="351664"/>
                      </a:lnTo>
                      <a:cubicBezTo>
                        <a:pt x="54760" y="351664"/>
                        <a:pt x="54462" y="351664"/>
                        <a:pt x="54313" y="351366"/>
                      </a:cubicBezTo>
                      <a:cubicBezTo>
                        <a:pt x="54163" y="351068"/>
                        <a:pt x="54163" y="350770"/>
                        <a:pt x="54014" y="350472"/>
                      </a:cubicBezTo>
                      <a:cubicBezTo>
                        <a:pt x="53268" y="353005"/>
                        <a:pt x="52223" y="355536"/>
                        <a:pt x="50431" y="357920"/>
                      </a:cubicBezTo>
                      <a:cubicBezTo>
                        <a:pt x="41774" y="348387"/>
                        <a:pt x="52074" y="325598"/>
                        <a:pt x="34460" y="324407"/>
                      </a:cubicBezTo>
                      <a:cubicBezTo>
                        <a:pt x="33460" y="325598"/>
                        <a:pt x="32922" y="328383"/>
                        <a:pt x="32818" y="332748"/>
                      </a:cubicBezTo>
                      <a:cubicBezTo>
                        <a:pt x="31475" y="332450"/>
                        <a:pt x="29982" y="331556"/>
                        <a:pt x="28937" y="330812"/>
                      </a:cubicBezTo>
                      <a:cubicBezTo>
                        <a:pt x="8935" y="336174"/>
                        <a:pt x="20578" y="397391"/>
                        <a:pt x="23713" y="402455"/>
                      </a:cubicBezTo>
                      <a:cubicBezTo>
                        <a:pt x="25205" y="402753"/>
                        <a:pt x="27295" y="402157"/>
                        <a:pt x="29982" y="400667"/>
                      </a:cubicBezTo>
                      <a:cubicBezTo>
                        <a:pt x="32474" y="390345"/>
                        <a:pt x="34161" y="384834"/>
                        <a:pt x="35057" y="384134"/>
                      </a:cubicBezTo>
                      <a:cubicBezTo>
                        <a:pt x="46551" y="395156"/>
                        <a:pt x="33415" y="407221"/>
                        <a:pt x="36848" y="418690"/>
                      </a:cubicBezTo>
                      <a:cubicBezTo>
                        <a:pt x="36848" y="418690"/>
                        <a:pt x="40431" y="418497"/>
                        <a:pt x="47595" y="418094"/>
                      </a:cubicBezTo>
                      <a:cubicBezTo>
                        <a:pt x="55358" y="430308"/>
                        <a:pt x="49238" y="446394"/>
                        <a:pt x="58343" y="458310"/>
                      </a:cubicBezTo>
                      <a:cubicBezTo>
                        <a:pt x="65105" y="457223"/>
                        <a:pt x="69135" y="458504"/>
                        <a:pt x="70433" y="462183"/>
                      </a:cubicBezTo>
                      <a:close/>
                      <a:moveTo>
                        <a:pt x="145516" y="87283"/>
                      </a:moveTo>
                      <a:cubicBezTo>
                        <a:pt x="144172" y="87879"/>
                        <a:pt x="142828" y="88325"/>
                        <a:pt x="141485" y="88921"/>
                      </a:cubicBezTo>
                      <a:cubicBezTo>
                        <a:pt x="141037" y="89368"/>
                        <a:pt x="140590" y="89815"/>
                        <a:pt x="140291" y="90411"/>
                      </a:cubicBezTo>
                      <a:cubicBezTo>
                        <a:pt x="142232" y="89666"/>
                        <a:pt x="144023" y="88624"/>
                        <a:pt x="145516" y="87283"/>
                      </a:cubicBezTo>
                      <a:close/>
                      <a:moveTo>
                        <a:pt x="34161" y="200930"/>
                      </a:moveTo>
                      <a:cubicBezTo>
                        <a:pt x="35654" y="197951"/>
                        <a:pt x="36997" y="195418"/>
                        <a:pt x="38192" y="193036"/>
                      </a:cubicBezTo>
                      <a:cubicBezTo>
                        <a:pt x="36848" y="195717"/>
                        <a:pt x="35505" y="198248"/>
                        <a:pt x="34161" y="200930"/>
                      </a:cubicBezTo>
                      <a:close/>
                      <a:moveTo>
                        <a:pt x="156114" y="62409"/>
                      </a:moveTo>
                      <a:cubicBezTo>
                        <a:pt x="156114" y="62409"/>
                        <a:pt x="151785" y="67473"/>
                        <a:pt x="151785" y="67473"/>
                      </a:cubicBezTo>
                      <a:cubicBezTo>
                        <a:pt x="151785" y="67473"/>
                        <a:pt x="151635" y="67726"/>
                        <a:pt x="151337" y="68218"/>
                      </a:cubicBezTo>
                      <a:cubicBezTo>
                        <a:pt x="152232" y="68367"/>
                        <a:pt x="157606" y="64643"/>
                        <a:pt x="159099" y="63452"/>
                      </a:cubicBezTo>
                      <a:cubicBezTo>
                        <a:pt x="160890" y="62111"/>
                        <a:pt x="162383" y="60472"/>
                        <a:pt x="164323" y="58983"/>
                      </a:cubicBezTo>
                      <a:cubicBezTo>
                        <a:pt x="165816" y="57792"/>
                        <a:pt x="167756" y="56600"/>
                        <a:pt x="169249" y="55408"/>
                      </a:cubicBezTo>
                      <a:cubicBezTo>
                        <a:pt x="169249" y="55408"/>
                        <a:pt x="169398" y="55111"/>
                        <a:pt x="169846" y="55111"/>
                      </a:cubicBezTo>
                      <a:cubicBezTo>
                        <a:pt x="170294" y="54812"/>
                        <a:pt x="170443" y="54515"/>
                        <a:pt x="170443" y="54366"/>
                      </a:cubicBezTo>
                      <a:cubicBezTo>
                        <a:pt x="169846" y="53919"/>
                        <a:pt x="169548" y="53919"/>
                        <a:pt x="169548" y="53770"/>
                      </a:cubicBezTo>
                      <a:cubicBezTo>
                        <a:pt x="167906" y="53919"/>
                        <a:pt x="160741" y="58536"/>
                        <a:pt x="158054" y="60622"/>
                      </a:cubicBezTo>
                      <a:cubicBezTo>
                        <a:pt x="157009" y="61515"/>
                        <a:pt x="156412" y="62111"/>
                        <a:pt x="156262" y="62409"/>
                      </a:cubicBezTo>
                      <a:close/>
                      <a:moveTo>
                        <a:pt x="185220" y="76112"/>
                      </a:moveTo>
                      <a:cubicBezTo>
                        <a:pt x="185220" y="76112"/>
                        <a:pt x="187758" y="73580"/>
                        <a:pt x="187908" y="71197"/>
                      </a:cubicBezTo>
                      <a:cubicBezTo>
                        <a:pt x="188206" y="69112"/>
                        <a:pt x="186265" y="67920"/>
                        <a:pt x="186116" y="65983"/>
                      </a:cubicBezTo>
                      <a:cubicBezTo>
                        <a:pt x="185967" y="63898"/>
                        <a:pt x="188654" y="62558"/>
                        <a:pt x="187310" y="60175"/>
                      </a:cubicBezTo>
                      <a:cubicBezTo>
                        <a:pt x="186863" y="59281"/>
                        <a:pt x="184176" y="60472"/>
                        <a:pt x="182384" y="61068"/>
                      </a:cubicBezTo>
                      <a:cubicBezTo>
                        <a:pt x="178951" y="62558"/>
                        <a:pt x="178504" y="62558"/>
                        <a:pt x="178056" y="62558"/>
                      </a:cubicBezTo>
                      <a:cubicBezTo>
                        <a:pt x="179549" y="57494"/>
                        <a:pt x="186564" y="58238"/>
                        <a:pt x="187908" y="52876"/>
                      </a:cubicBezTo>
                      <a:cubicBezTo>
                        <a:pt x="187908" y="52876"/>
                        <a:pt x="187609" y="52876"/>
                        <a:pt x="187460" y="52876"/>
                      </a:cubicBezTo>
                      <a:cubicBezTo>
                        <a:pt x="181340" y="54515"/>
                        <a:pt x="177459" y="59728"/>
                        <a:pt x="172234" y="63005"/>
                      </a:cubicBezTo>
                      <a:cubicBezTo>
                        <a:pt x="172234" y="63005"/>
                        <a:pt x="172085" y="63005"/>
                        <a:pt x="171786" y="62856"/>
                      </a:cubicBezTo>
                      <a:cubicBezTo>
                        <a:pt x="175070" y="59132"/>
                        <a:pt x="179847" y="57196"/>
                        <a:pt x="183280" y="53770"/>
                      </a:cubicBezTo>
                      <a:lnTo>
                        <a:pt x="183280" y="53472"/>
                      </a:lnTo>
                      <a:cubicBezTo>
                        <a:pt x="174324" y="55260"/>
                        <a:pt x="159099" y="68665"/>
                        <a:pt x="159248" y="70899"/>
                      </a:cubicBezTo>
                      <a:cubicBezTo>
                        <a:pt x="159546" y="70899"/>
                        <a:pt x="159696" y="71197"/>
                        <a:pt x="159994" y="71346"/>
                      </a:cubicBezTo>
                      <a:cubicBezTo>
                        <a:pt x="159994" y="72090"/>
                        <a:pt x="159994" y="72239"/>
                        <a:pt x="159099" y="73282"/>
                      </a:cubicBezTo>
                      <a:cubicBezTo>
                        <a:pt x="159099" y="73431"/>
                        <a:pt x="159099" y="73580"/>
                        <a:pt x="159099" y="73729"/>
                      </a:cubicBezTo>
                      <a:cubicBezTo>
                        <a:pt x="162875" y="74816"/>
                        <a:pt x="164920" y="75367"/>
                        <a:pt x="165219" y="75367"/>
                      </a:cubicBezTo>
                      <a:cubicBezTo>
                        <a:pt x="167010" y="75219"/>
                        <a:pt x="167607" y="73431"/>
                        <a:pt x="169100" y="72686"/>
                      </a:cubicBezTo>
                      <a:cubicBezTo>
                        <a:pt x="169100" y="72686"/>
                        <a:pt x="169697" y="72835"/>
                        <a:pt x="169697" y="72984"/>
                      </a:cubicBezTo>
                      <a:cubicBezTo>
                        <a:pt x="168652" y="75219"/>
                        <a:pt x="166413" y="76857"/>
                        <a:pt x="165816" y="79240"/>
                      </a:cubicBezTo>
                      <a:cubicBezTo>
                        <a:pt x="165368" y="80283"/>
                        <a:pt x="166861" y="80431"/>
                        <a:pt x="167159" y="81176"/>
                      </a:cubicBezTo>
                      <a:cubicBezTo>
                        <a:pt x="168354" y="83113"/>
                        <a:pt x="158800" y="92198"/>
                        <a:pt x="158651" y="92198"/>
                      </a:cubicBezTo>
                      <a:cubicBezTo>
                        <a:pt x="157606" y="93092"/>
                        <a:pt x="156114" y="93539"/>
                        <a:pt x="155218" y="94581"/>
                      </a:cubicBezTo>
                      <a:cubicBezTo>
                        <a:pt x="154024" y="95773"/>
                        <a:pt x="154024" y="97709"/>
                        <a:pt x="152830" y="98901"/>
                      </a:cubicBezTo>
                      <a:cubicBezTo>
                        <a:pt x="152680" y="98901"/>
                        <a:pt x="152382" y="99199"/>
                        <a:pt x="152382" y="99348"/>
                      </a:cubicBezTo>
                      <a:cubicBezTo>
                        <a:pt x="150740" y="100391"/>
                        <a:pt x="149695" y="98603"/>
                        <a:pt x="148351" y="98305"/>
                      </a:cubicBezTo>
                      <a:cubicBezTo>
                        <a:pt x="146411" y="97858"/>
                        <a:pt x="140739" y="104710"/>
                        <a:pt x="141634" y="107242"/>
                      </a:cubicBezTo>
                      <a:cubicBezTo>
                        <a:pt x="144172" y="107987"/>
                        <a:pt x="145963" y="102625"/>
                        <a:pt x="147903" y="105157"/>
                      </a:cubicBezTo>
                      <a:cubicBezTo>
                        <a:pt x="148501" y="105752"/>
                        <a:pt x="148501" y="106050"/>
                        <a:pt x="148351" y="107689"/>
                      </a:cubicBezTo>
                      <a:cubicBezTo>
                        <a:pt x="147903" y="109178"/>
                        <a:pt x="147456" y="112008"/>
                        <a:pt x="148351" y="114987"/>
                      </a:cubicBezTo>
                      <a:lnTo>
                        <a:pt x="152382" y="120945"/>
                      </a:lnTo>
                      <a:cubicBezTo>
                        <a:pt x="152382" y="120945"/>
                        <a:pt x="152830" y="121392"/>
                        <a:pt x="152979" y="121392"/>
                      </a:cubicBezTo>
                      <a:cubicBezTo>
                        <a:pt x="156262" y="121690"/>
                        <a:pt x="155367" y="118115"/>
                        <a:pt x="154919" y="115583"/>
                      </a:cubicBezTo>
                      <a:cubicBezTo>
                        <a:pt x="154471" y="112902"/>
                        <a:pt x="154770" y="112306"/>
                        <a:pt x="155666" y="111115"/>
                      </a:cubicBezTo>
                      <a:cubicBezTo>
                        <a:pt x="156711" y="109625"/>
                        <a:pt x="158203" y="112455"/>
                        <a:pt x="158651" y="114987"/>
                      </a:cubicBezTo>
                      <a:cubicBezTo>
                        <a:pt x="159248" y="118562"/>
                        <a:pt x="164025" y="112157"/>
                        <a:pt x="164025" y="112157"/>
                      </a:cubicBezTo>
                      <a:cubicBezTo>
                        <a:pt x="164025" y="112157"/>
                        <a:pt x="167458" y="107093"/>
                        <a:pt x="166562" y="103965"/>
                      </a:cubicBezTo>
                      <a:cubicBezTo>
                        <a:pt x="164920" y="98454"/>
                        <a:pt x="168950" y="91901"/>
                        <a:pt x="171936" y="92049"/>
                      </a:cubicBezTo>
                      <a:cubicBezTo>
                        <a:pt x="174921" y="96369"/>
                        <a:pt x="168950" y="99050"/>
                        <a:pt x="170145" y="103072"/>
                      </a:cubicBezTo>
                      <a:cubicBezTo>
                        <a:pt x="171936" y="103816"/>
                        <a:pt x="183579" y="92347"/>
                        <a:pt x="183579" y="92347"/>
                      </a:cubicBezTo>
                      <a:cubicBezTo>
                        <a:pt x="184027" y="91901"/>
                        <a:pt x="184624" y="91155"/>
                        <a:pt x="184624" y="90560"/>
                      </a:cubicBezTo>
                      <a:cubicBezTo>
                        <a:pt x="183832" y="90158"/>
                        <a:pt x="182982" y="88728"/>
                        <a:pt x="182086" y="86240"/>
                      </a:cubicBezTo>
                      <a:cubicBezTo>
                        <a:pt x="181638" y="84304"/>
                        <a:pt x="179549" y="85496"/>
                        <a:pt x="178354" y="84453"/>
                      </a:cubicBezTo>
                      <a:cubicBezTo>
                        <a:pt x="178205" y="84304"/>
                        <a:pt x="178205" y="83857"/>
                        <a:pt x="178205" y="83560"/>
                      </a:cubicBezTo>
                      <a:cubicBezTo>
                        <a:pt x="178205" y="83261"/>
                        <a:pt x="178653" y="81474"/>
                        <a:pt x="180295" y="79538"/>
                      </a:cubicBezTo>
                      <a:cubicBezTo>
                        <a:pt x="181638" y="78049"/>
                        <a:pt x="183728" y="77304"/>
                        <a:pt x="185370" y="75963"/>
                      </a:cubicBezTo>
                      <a:close/>
                      <a:moveTo>
                        <a:pt x="161338" y="63452"/>
                      </a:moveTo>
                      <a:cubicBezTo>
                        <a:pt x="162532" y="63452"/>
                        <a:pt x="175966" y="54961"/>
                        <a:pt x="177160" y="53919"/>
                      </a:cubicBezTo>
                      <a:cubicBezTo>
                        <a:pt x="178802" y="52727"/>
                        <a:pt x="178951" y="52429"/>
                        <a:pt x="178951" y="52281"/>
                      </a:cubicBezTo>
                      <a:cubicBezTo>
                        <a:pt x="178951" y="52281"/>
                        <a:pt x="178504" y="51834"/>
                        <a:pt x="177608" y="51834"/>
                      </a:cubicBezTo>
                      <a:cubicBezTo>
                        <a:pt x="175518" y="51834"/>
                        <a:pt x="174772" y="52429"/>
                        <a:pt x="172533" y="53919"/>
                      </a:cubicBezTo>
                      <a:cubicBezTo>
                        <a:pt x="172384" y="53919"/>
                        <a:pt x="161189" y="61962"/>
                        <a:pt x="161189" y="63302"/>
                      </a:cubicBezTo>
                      <a:close/>
                      <a:moveTo>
                        <a:pt x="248063" y="21895"/>
                      </a:moveTo>
                      <a:cubicBezTo>
                        <a:pt x="248063" y="21895"/>
                        <a:pt x="248063" y="22491"/>
                        <a:pt x="248063" y="22789"/>
                      </a:cubicBezTo>
                      <a:cubicBezTo>
                        <a:pt x="248510" y="22789"/>
                        <a:pt x="249107" y="22789"/>
                        <a:pt x="249555" y="22789"/>
                      </a:cubicBezTo>
                      <a:cubicBezTo>
                        <a:pt x="247764" y="24428"/>
                        <a:pt x="241943" y="27406"/>
                        <a:pt x="237017" y="28151"/>
                      </a:cubicBezTo>
                      <a:cubicBezTo>
                        <a:pt x="232986" y="28747"/>
                        <a:pt x="226269" y="30385"/>
                        <a:pt x="226568" y="34705"/>
                      </a:cubicBezTo>
                      <a:cubicBezTo>
                        <a:pt x="221791" y="37386"/>
                        <a:pt x="218955" y="43195"/>
                        <a:pt x="218955" y="43195"/>
                      </a:cubicBezTo>
                      <a:cubicBezTo>
                        <a:pt x="220896" y="42897"/>
                        <a:pt x="222239" y="41854"/>
                        <a:pt x="224030" y="41258"/>
                      </a:cubicBezTo>
                      <a:cubicBezTo>
                        <a:pt x="224030" y="41258"/>
                        <a:pt x="232091" y="38726"/>
                        <a:pt x="230150" y="45429"/>
                      </a:cubicBezTo>
                      <a:cubicBezTo>
                        <a:pt x="227464" y="53621"/>
                        <a:pt x="219851" y="58238"/>
                        <a:pt x="216418" y="65686"/>
                      </a:cubicBezTo>
                      <a:cubicBezTo>
                        <a:pt x="219403" y="65835"/>
                        <a:pt x="221493" y="62409"/>
                        <a:pt x="224777" y="63452"/>
                      </a:cubicBezTo>
                      <a:cubicBezTo>
                        <a:pt x="224777" y="63452"/>
                        <a:pt x="224329" y="75814"/>
                        <a:pt x="211641" y="81474"/>
                      </a:cubicBezTo>
                      <a:cubicBezTo>
                        <a:pt x="206417" y="83857"/>
                        <a:pt x="198655" y="87283"/>
                        <a:pt x="195222" y="109476"/>
                      </a:cubicBezTo>
                      <a:cubicBezTo>
                        <a:pt x="194475" y="113944"/>
                        <a:pt x="195222" y="122733"/>
                        <a:pt x="195669" y="124073"/>
                      </a:cubicBezTo>
                      <a:cubicBezTo>
                        <a:pt x="196117" y="124669"/>
                        <a:pt x="196267" y="125562"/>
                        <a:pt x="196714" y="126009"/>
                      </a:cubicBezTo>
                      <a:cubicBezTo>
                        <a:pt x="198506" y="127945"/>
                        <a:pt x="200595" y="124967"/>
                        <a:pt x="202387" y="126307"/>
                      </a:cubicBezTo>
                      <a:cubicBezTo>
                        <a:pt x="204626" y="127945"/>
                        <a:pt x="201192" y="130627"/>
                        <a:pt x="203431" y="132265"/>
                      </a:cubicBezTo>
                      <a:cubicBezTo>
                        <a:pt x="205671" y="131371"/>
                        <a:pt x="215821" y="116477"/>
                        <a:pt x="216716" y="114093"/>
                      </a:cubicBezTo>
                      <a:cubicBezTo>
                        <a:pt x="217462" y="112455"/>
                        <a:pt x="217910" y="110668"/>
                        <a:pt x="219254" y="109327"/>
                      </a:cubicBezTo>
                      <a:cubicBezTo>
                        <a:pt x="227016" y="100241"/>
                        <a:pt x="230896" y="98007"/>
                        <a:pt x="233882" y="96667"/>
                      </a:cubicBezTo>
                      <a:lnTo>
                        <a:pt x="252988" y="85794"/>
                      </a:lnTo>
                      <a:cubicBezTo>
                        <a:pt x="256720" y="83113"/>
                        <a:pt x="257168" y="82219"/>
                        <a:pt x="258213" y="80283"/>
                      </a:cubicBezTo>
                      <a:cubicBezTo>
                        <a:pt x="259108" y="78793"/>
                        <a:pt x="260601" y="77750"/>
                        <a:pt x="261198" y="78495"/>
                      </a:cubicBezTo>
                      <a:cubicBezTo>
                        <a:pt x="262392" y="79389"/>
                        <a:pt x="264482" y="81325"/>
                        <a:pt x="269706" y="78495"/>
                      </a:cubicBezTo>
                      <a:cubicBezTo>
                        <a:pt x="269706" y="78495"/>
                        <a:pt x="285678" y="69856"/>
                        <a:pt x="288216" y="67473"/>
                      </a:cubicBezTo>
                      <a:cubicBezTo>
                        <a:pt x="292096" y="63601"/>
                        <a:pt x="290903" y="57642"/>
                        <a:pt x="294186" y="53621"/>
                      </a:cubicBezTo>
                      <a:cubicBezTo>
                        <a:pt x="296724" y="50642"/>
                        <a:pt x="300903" y="49897"/>
                        <a:pt x="303292" y="46770"/>
                      </a:cubicBezTo>
                      <a:cubicBezTo>
                        <a:pt x="303292" y="46472"/>
                        <a:pt x="303590" y="46174"/>
                        <a:pt x="303739" y="46025"/>
                      </a:cubicBezTo>
                      <a:cubicBezTo>
                        <a:pt x="304187" y="45578"/>
                        <a:pt x="305979" y="40960"/>
                        <a:pt x="306128" y="38577"/>
                      </a:cubicBezTo>
                      <a:cubicBezTo>
                        <a:pt x="306128" y="36492"/>
                        <a:pt x="309412" y="31726"/>
                        <a:pt x="315979" y="24428"/>
                      </a:cubicBezTo>
                      <a:cubicBezTo>
                        <a:pt x="320159" y="19661"/>
                        <a:pt x="326727" y="18172"/>
                        <a:pt x="331652" y="14448"/>
                      </a:cubicBezTo>
                      <a:cubicBezTo>
                        <a:pt x="331652" y="14448"/>
                        <a:pt x="333145" y="12512"/>
                        <a:pt x="331503" y="10873"/>
                      </a:cubicBezTo>
                      <a:cubicBezTo>
                        <a:pt x="331503" y="10873"/>
                        <a:pt x="327473" y="11618"/>
                        <a:pt x="318965" y="14150"/>
                      </a:cubicBezTo>
                      <a:cubicBezTo>
                        <a:pt x="315681" y="15193"/>
                        <a:pt x="313442" y="19363"/>
                        <a:pt x="309113" y="17725"/>
                      </a:cubicBezTo>
                      <a:cubicBezTo>
                        <a:pt x="312546" y="13257"/>
                        <a:pt x="318816" y="13405"/>
                        <a:pt x="322697" y="9384"/>
                      </a:cubicBezTo>
                      <a:cubicBezTo>
                        <a:pt x="319711" y="7150"/>
                        <a:pt x="313890" y="11320"/>
                        <a:pt x="312098" y="6554"/>
                      </a:cubicBezTo>
                      <a:cubicBezTo>
                        <a:pt x="309412" y="5362"/>
                        <a:pt x="306427" y="9235"/>
                        <a:pt x="303590" y="6405"/>
                      </a:cubicBezTo>
                      <a:cubicBezTo>
                        <a:pt x="302396" y="6405"/>
                        <a:pt x="298963" y="8043"/>
                        <a:pt x="297918" y="8788"/>
                      </a:cubicBezTo>
                      <a:cubicBezTo>
                        <a:pt x="295828" y="10426"/>
                        <a:pt x="293141" y="8937"/>
                        <a:pt x="290903" y="9533"/>
                      </a:cubicBezTo>
                      <a:cubicBezTo>
                        <a:pt x="283290" y="11171"/>
                        <a:pt x="275826" y="11916"/>
                        <a:pt x="268363" y="14001"/>
                      </a:cubicBezTo>
                      <a:cubicBezTo>
                        <a:pt x="268363" y="14001"/>
                        <a:pt x="247913" y="22044"/>
                        <a:pt x="247913" y="22044"/>
                      </a:cubicBezTo>
                      <a:close/>
                      <a:moveTo>
                        <a:pt x="737512" y="351664"/>
                      </a:moveTo>
                      <a:cubicBezTo>
                        <a:pt x="737512" y="351664"/>
                        <a:pt x="737512" y="351515"/>
                        <a:pt x="737512" y="351515"/>
                      </a:cubicBezTo>
                      <a:lnTo>
                        <a:pt x="737512" y="351515"/>
                      </a:lnTo>
                      <a:cubicBezTo>
                        <a:pt x="737512" y="351515"/>
                        <a:pt x="739154" y="350175"/>
                        <a:pt x="739154" y="349579"/>
                      </a:cubicBezTo>
                      <a:cubicBezTo>
                        <a:pt x="739154" y="349579"/>
                        <a:pt x="738856" y="348536"/>
                        <a:pt x="738408" y="348685"/>
                      </a:cubicBezTo>
                      <a:cubicBezTo>
                        <a:pt x="738408" y="348983"/>
                        <a:pt x="737960" y="349579"/>
                        <a:pt x="737512" y="351515"/>
                      </a:cubicBezTo>
                      <a:cubicBezTo>
                        <a:pt x="737512" y="351962"/>
                        <a:pt x="737363" y="352409"/>
                        <a:pt x="737214" y="352855"/>
                      </a:cubicBezTo>
                      <a:cubicBezTo>
                        <a:pt x="737214" y="352409"/>
                        <a:pt x="737363" y="352111"/>
                        <a:pt x="737512" y="351813"/>
                      </a:cubicBezTo>
                      <a:close/>
                      <a:moveTo>
                        <a:pt x="67150" y="391135"/>
                      </a:moveTo>
                      <a:cubicBezTo>
                        <a:pt x="67150" y="391135"/>
                        <a:pt x="67150" y="390688"/>
                        <a:pt x="64015" y="386964"/>
                      </a:cubicBezTo>
                      <a:cubicBezTo>
                        <a:pt x="63866" y="386815"/>
                        <a:pt x="63567" y="386518"/>
                        <a:pt x="63418" y="386219"/>
                      </a:cubicBezTo>
                      <a:cubicBezTo>
                        <a:pt x="61328" y="383837"/>
                        <a:pt x="58492" y="382049"/>
                        <a:pt x="56403" y="379666"/>
                      </a:cubicBezTo>
                      <a:cubicBezTo>
                        <a:pt x="54163" y="377283"/>
                        <a:pt x="53715" y="376240"/>
                        <a:pt x="53566" y="375496"/>
                      </a:cubicBezTo>
                      <a:cubicBezTo>
                        <a:pt x="52820" y="374155"/>
                        <a:pt x="52671" y="373857"/>
                        <a:pt x="52372" y="373559"/>
                      </a:cubicBezTo>
                      <a:cubicBezTo>
                        <a:pt x="52372" y="373559"/>
                        <a:pt x="52074" y="373261"/>
                        <a:pt x="51327" y="373559"/>
                      </a:cubicBezTo>
                      <a:cubicBezTo>
                        <a:pt x="50879" y="373559"/>
                        <a:pt x="49536" y="373857"/>
                        <a:pt x="45058" y="373113"/>
                      </a:cubicBezTo>
                      <a:cubicBezTo>
                        <a:pt x="43117" y="373857"/>
                        <a:pt x="42968" y="375943"/>
                        <a:pt x="41924" y="377283"/>
                      </a:cubicBezTo>
                      <a:cubicBezTo>
                        <a:pt x="41774" y="377432"/>
                        <a:pt x="41326" y="377283"/>
                        <a:pt x="41028" y="377581"/>
                      </a:cubicBezTo>
                      <a:cubicBezTo>
                        <a:pt x="41028" y="377581"/>
                        <a:pt x="41028" y="377878"/>
                        <a:pt x="40879" y="377878"/>
                      </a:cubicBezTo>
                      <a:cubicBezTo>
                        <a:pt x="40580" y="378772"/>
                        <a:pt x="40431" y="380709"/>
                        <a:pt x="41326" y="382049"/>
                      </a:cubicBezTo>
                      <a:cubicBezTo>
                        <a:pt x="41774" y="382645"/>
                        <a:pt x="44461" y="384879"/>
                        <a:pt x="45356" y="383688"/>
                      </a:cubicBezTo>
                      <a:cubicBezTo>
                        <a:pt x="47148" y="381454"/>
                        <a:pt x="44461" y="379815"/>
                        <a:pt x="44760" y="377730"/>
                      </a:cubicBezTo>
                      <a:cubicBezTo>
                        <a:pt x="44909" y="376240"/>
                        <a:pt x="49835" y="377283"/>
                        <a:pt x="50283" y="377730"/>
                      </a:cubicBezTo>
                      <a:cubicBezTo>
                        <a:pt x="51775" y="379070"/>
                        <a:pt x="51775" y="381007"/>
                        <a:pt x="52671" y="382347"/>
                      </a:cubicBezTo>
                      <a:cubicBezTo>
                        <a:pt x="53715" y="383688"/>
                        <a:pt x="55656" y="383539"/>
                        <a:pt x="56701" y="384730"/>
                      </a:cubicBezTo>
                      <a:cubicBezTo>
                        <a:pt x="56701" y="384879"/>
                        <a:pt x="57149" y="385177"/>
                        <a:pt x="57298" y="385326"/>
                      </a:cubicBezTo>
                      <a:cubicBezTo>
                        <a:pt x="58641" y="387262"/>
                        <a:pt x="58940" y="388454"/>
                        <a:pt x="59089" y="389496"/>
                      </a:cubicBezTo>
                      <a:cubicBezTo>
                        <a:pt x="59089" y="390092"/>
                        <a:pt x="59388" y="390986"/>
                        <a:pt x="59835" y="391731"/>
                      </a:cubicBezTo>
                      <a:cubicBezTo>
                        <a:pt x="61627" y="393816"/>
                        <a:pt x="66851" y="393965"/>
                        <a:pt x="67299" y="391284"/>
                      </a:cubicBezTo>
                      <a:close/>
                      <a:moveTo>
                        <a:pt x="69986" y="407966"/>
                      </a:moveTo>
                      <a:cubicBezTo>
                        <a:pt x="71031" y="407668"/>
                        <a:pt x="71777" y="407370"/>
                        <a:pt x="73121" y="407370"/>
                      </a:cubicBezTo>
                      <a:cubicBezTo>
                        <a:pt x="74613" y="407370"/>
                        <a:pt x="75509" y="407817"/>
                        <a:pt x="76553" y="408264"/>
                      </a:cubicBezTo>
                      <a:cubicBezTo>
                        <a:pt x="77449" y="408562"/>
                        <a:pt x="77598" y="408711"/>
                        <a:pt x="77748" y="408711"/>
                      </a:cubicBezTo>
                      <a:cubicBezTo>
                        <a:pt x="77748" y="408711"/>
                        <a:pt x="78002" y="408711"/>
                        <a:pt x="78494" y="408711"/>
                      </a:cubicBezTo>
                      <a:cubicBezTo>
                        <a:pt x="78494" y="408711"/>
                        <a:pt x="78494" y="408711"/>
                        <a:pt x="78942" y="408413"/>
                      </a:cubicBezTo>
                      <a:cubicBezTo>
                        <a:pt x="79837" y="407668"/>
                        <a:pt x="79837" y="406477"/>
                        <a:pt x="80435" y="405583"/>
                      </a:cubicBezTo>
                      <a:cubicBezTo>
                        <a:pt x="81628" y="404242"/>
                        <a:pt x="84316" y="405583"/>
                        <a:pt x="85062" y="403200"/>
                      </a:cubicBezTo>
                      <a:lnTo>
                        <a:pt x="85062" y="403200"/>
                      </a:lnTo>
                      <a:cubicBezTo>
                        <a:pt x="85062" y="403200"/>
                        <a:pt x="85659" y="400072"/>
                        <a:pt x="83718" y="398582"/>
                      </a:cubicBezTo>
                      <a:cubicBezTo>
                        <a:pt x="83569" y="398582"/>
                        <a:pt x="78046" y="394114"/>
                        <a:pt x="74016" y="394114"/>
                      </a:cubicBezTo>
                      <a:cubicBezTo>
                        <a:pt x="71329" y="394263"/>
                        <a:pt x="70732" y="395455"/>
                        <a:pt x="70583" y="395901"/>
                      </a:cubicBezTo>
                      <a:cubicBezTo>
                        <a:pt x="69837" y="397986"/>
                        <a:pt x="70433" y="400072"/>
                        <a:pt x="70135" y="402157"/>
                      </a:cubicBezTo>
                      <a:cubicBezTo>
                        <a:pt x="70135" y="402902"/>
                        <a:pt x="69239" y="403200"/>
                        <a:pt x="69239" y="403796"/>
                      </a:cubicBezTo>
                      <a:cubicBezTo>
                        <a:pt x="69090" y="404093"/>
                        <a:pt x="69090" y="404242"/>
                        <a:pt x="69090" y="404540"/>
                      </a:cubicBezTo>
                      <a:cubicBezTo>
                        <a:pt x="68792" y="406030"/>
                        <a:pt x="69090" y="407370"/>
                        <a:pt x="69389" y="407668"/>
                      </a:cubicBezTo>
                      <a:cubicBezTo>
                        <a:pt x="69687" y="407966"/>
                        <a:pt x="69837" y="407966"/>
                        <a:pt x="70135" y="407668"/>
                      </a:cubicBezTo>
                      <a:close/>
                      <a:moveTo>
                        <a:pt x="62074" y="403349"/>
                      </a:moveTo>
                      <a:cubicBezTo>
                        <a:pt x="62074" y="403349"/>
                        <a:pt x="61328" y="402306"/>
                        <a:pt x="60880" y="401710"/>
                      </a:cubicBezTo>
                      <a:cubicBezTo>
                        <a:pt x="60880" y="401710"/>
                        <a:pt x="60880" y="401561"/>
                        <a:pt x="60880" y="401412"/>
                      </a:cubicBezTo>
                      <a:cubicBezTo>
                        <a:pt x="60433" y="401114"/>
                        <a:pt x="59835" y="400667"/>
                        <a:pt x="58940" y="400667"/>
                      </a:cubicBezTo>
                      <a:cubicBezTo>
                        <a:pt x="58492" y="400667"/>
                        <a:pt x="56999" y="400966"/>
                        <a:pt x="57597" y="402753"/>
                      </a:cubicBezTo>
                      <a:cubicBezTo>
                        <a:pt x="57895" y="403497"/>
                        <a:pt x="58492" y="404689"/>
                        <a:pt x="58940" y="405136"/>
                      </a:cubicBezTo>
                      <a:cubicBezTo>
                        <a:pt x="59238" y="405285"/>
                        <a:pt x="59388" y="405583"/>
                        <a:pt x="59835" y="406030"/>
                      </a:cubicBezTo>
                      <a:cubicBezTo>
                        <a:pt x="60433" y="406774"/>
                        <a:pt x="61030" y="407221"/>
                        <a:pt x="61627" y="407966"/>
                      </a:cubicBezTo>
                      <a:lnTo>
                        <a:pt x="61627" y="407966"/>
                      </a:lnTo>
                      <a:cubicBezTo>
                        <a:pt x="62522" y="408711"/>
                        <a:pt x="63717" y="407817"/>
                        <a:pt x="64015" y="407370"/>
                      </a:cubicBezTo>
                      <a:cubicBezTo>
                        <a:pt x="64015" y="406774"/>
                        <a:pt x="63567" y="406030"/>
                        <a:pt x="63567" y="405583"/>
                      </a:cubicBezTo>
                      <a:cubicBezTo>
                        <a:pt x="62970" y="404838"/>
                        <a:pt x="62373" y="404093"/>
                        <a:pt x="61925" y="403349"/>
                      </a:cubicBezTo>
                      <a:close/>
                      <a:moveTo>
                        <a:pt x="71031" y="385475"/>
                      </a:moveTo>
                      <a:cubicBezTo>
                        <a:pt x="71031" y="384581"/>
                        <a:pt x="71031" y="383092"/>
                        <a:pt x="69389" y="382943"/>
                      </a:cubicBezTo>
                      <a:cubicBezTo>
                        <a:pt x="67299" y="383092"/>
                        <a:pt x="67150" y="386071"/>
                        <a:pt x="68792" y="387709"/>
                      </a:cubicBezTo>
                      <a:cubicBezTo>
                        <a:pt x="69687" y="388752"/>
                        <a:pt x="70882" y="386964"/>
                        <a:pt x="71031" y="385475"/>
                      </a:cubicBezTo>
                      <a:close/>
                      <a:moveTo>
                        <a:pt x="93122" y="397391"/>
                      </a:moveTo>
                      <a:cubicBezTo>
                        <a:pt x="92376" y="397689"/>
                        <a:pt x="91630" y="397986"/>
                        <a:pt x="90734" y="398136"/>
                      </a:cubicBezTo>
                      <a:cubicBezTo>
                        <a:pt x="90286" y="398136"/>
                        <a:pt x="89689" y="398136"/>
                        <a:pt x="89241" y="398433"/>
                      </a:cubicBezTo>
                      <a:cubicBezTo>
                        <a:pt x="89241" y="398433"/>
                        <a:pt x="88943" y="398433"/>
                        <a:pt x="88644" y="398582"/>
                      </a:cubicBezTo>
                      <a:cubicBezTo>
                        <a:pt x="88346" y="398582"/>
                        <a:pt x="87898" y="399029"/>
                        <a:pt x="87600" y="399327"/>
                      </a:cubicBezTo>
                      <a:cubicBezTo>
                        <a:pt x="86107" y="401114"/>
                        <a:pt x="88346" y="404838"/>
                        <a:pt x="88346" y="404838"/>
                      </a:cubicBezTo>
                      <a:cubicBezTo>
                        <a:pt x="89241" y="406179"/>
                        <a:pt x="90734" y="404838"/>
                        <a:pt x="91480" y="404093"/>
                      </a:cubicBezTo>
                      <a:cubicBezTo>
                        <a:pt x="92376" y="403200"/>
                        <a:pt x="92973" y="402008"/>
                        <a:pt x="93869" y="400966"/>
                      </a:cubicBezTo>
                      <a:cubicBezTo>
                        <a:pt x="94316" y="400221"/>
                        <a:pt x="94914" y="399625"/>
                        <a:pt x="95660" y="399029"/>
                      </a:cubicBezTo>
                      <a:cubicBezTo>
                        <a:pt x="95660" y="399029"/>
                        <a:pt x="95809" y="398880"/>
                        <a:pt x="95809" y="398731"/>
                      </a:cubicBezTo>
                      <a:cubicBezTo>
                        <a:pt x="95809" y="398582"/>
                        <a:pt x="96257" y="397986"/>
                        <a:pt x="96257" y="397540"/>
                      </a:cubicBezTo>
                      <a:cubicBezTo>
                        <a:pt x="96406" y="396944"/>
                        <a:pt x="95959" y="396944"/>
                        <a:pt x="95660" y="396944"/>
                      </a:cubicBezTo>
                      <a:cubicBezTo>
                        <a:pt x="94914" y="396944"/>
                        <a:pt x="94316" y="396944"/>
                        <a:pt x="92973" y="397391"/>
                      </a:cubicBezTo>
                      <a:close/>
                      <a:moveTo>
                        <a:pt x="113423" y="454140"/>
                      </a:moveTo>
                      <a:cubicBezTo>
                        <a:pt x="115363" y="455629"/>
                        <a:pt x="117005" y="452352"/>
                        <a:pt x="117005" y="449671"/>
                      </a:cubicBezTo>
                      <a:cubicBezTo>
                        <a:pt x="117005" y="449522"/>
                        <a:pt x="116259" y="446990"/>
                        <a:pt x="114318" y="446990"/>
                      </a:cubicBezTo>
                      <a:cubicBezTo>
                        <a:pt x="113423" y="446990"/>
                        <a:pt x="111930" y="447884"/>
                        <a:pt x="111631" y="449522"/>
                      </a:cubicBezTo>
                      <a:cubicBezTo>
                        <a:pt x="111482" y="451012"/>
                        <a:pt x="112975" y="453693"/>
                        <a:pt x="113423" y="454140"/>
                      </a:cubicBezTo>
                      <a:close/>
                      <a:moveTo>
                        <a:pt x="121483" y="438500"/>
                      </a:moveTo>
                      <a:cubicBezTo>
                        <a:pt x="122229" y="437755"/>
                        <a:pt x="122677" y="437309"/>
                        <a:pt x="122677" y="437010"/>
                      </a:cubicBezTo>
                      <a:cubicBezTo>
                        <a:pt x="122677" y="437010"/>
                        <a:pt x="122677" y="436564"/>
                        <a:pt x="122677" y="436266"/>
                      </a:cubicBezTo>
                      <a:lnTo>
                        <a:pt x="122677" y="436266"/>
                      </a:lnTo>
                      <a:cubicBezTo>
                        <a:pt x="122677" y="436266"/>
                        <a:pt x="122229" y="433585"/>
                        <a:pt x="120438" y="433585"/>
                      </a:cubicBezTo>
                      <a:cubicBezTo>
                        <a:pt x="119692" y="433585"/>
                        <a:pt x="119244" y="433883"/>
                        <a:pt x="119244" y="434032"/>
                      </a:cubicBezTo>
                      <a:lnTo>
                        <a:pt x="119244" y="434032"/>
                      </a:lnTo>
                      <a:lnTo>
                        <a:pt x="119244" y="434479"/>
                      </a:lnTo>
                      <a:cubicBezTo>
                        <a:pt x="119244" y="434479"/>
                        <a:pt x="119244" y="435819"/>
                        <a:pt x="118647" y="436862"/>
                      </a:cubicBezTo>
                      <a:cubicBezTo>
                        <a:pt x="118349" y="438053"/>
                        <a:pt x="117752" y="438500"/>
                        <a:pt x="117602" y="438649"/>
                      </a:cubicBezTo>
                      <a:cubicBezTo>
                        <a:pt x="117154" y="439096"/>
                        <a:pt x="117154" y="439245"/>
                        <a:pt x="117005" y="439692"/>
                      </a:cubicBezTo>
                      <a:cubicBezTo>
                        <a:pt x="116558" y="440436"/>
                        <a:pt x="117752" y="441479"/>
                        <a:pt x="118050" y="441777"/>
                      </a:cubicBezTo>
                      <a:cubicBezTo>
                        <a:pt x="118647" y="442224"/>
                        <a:pt x="119543" y="443117"/>
                        <a:pt x="120289" y="442224"/>
                      </a:cubicBezTo>
                      <a:cubicBezTo>
                        <a:pt x="120289" y="442224"/>
                        <a:pt x="120289" y="442224"/>
                        <a:pt x="120289" y="441926"/>
                      </a:cubicBezTo>
                      <a:cubicBezTo>
                        <a:pt x="120289" y="441628"/>
                        <a:pt x="120737" y="441181"/>
                        <a:pt x="120289" y="440436"/>
                      </a:cubicBezTo>
                      <a:cubicBezTo>
                        <a:pt x="120140" y="440139"/>
                        <a:pt x="120140" y="439990"/>
                        <a:pt x="120140" y="439840"/>
                      </a:cubicBezTo>
                      <a:cubicBezTo>
                        <a:pt x="120140" y="439394"/>
                        <a:pt x="120886" y="438947"/>
                        <a:pt x="121334" y="438649"/>
                      </a:cubicBezTo>
                      <a:close/>
                      <a:moveTo>
                        <a:pt x="124021" y="430010"/>
                      </a:moveTo>
                      <a:cubicBezTo>
                        <a:pt x="124021" y="428223"/>
                        <a:pt x="122677" y="427329"/>
                        <a:pt x="121185" y="427478"/>
                      </a:cubicBezTo>
                      <a:cubicBezTo>
                        <a:pt x="118498" y="427776"/>
                        <a:pt x="120737" y="431946"/>
                        <a:pt x="121633" y="432840"/>
                      </a:cubicBezTo>
                      <a:cubicBezTo>
                        <a:pt x="123125" y="434032"/>
                        <a:pt x="124319" y="432542"/>
                        <a:pt x="124021" y="430010"/>
                      </a:cubicBezTo>
                      <a:close/>
                      <a:moveTo>
                        <a:pt x="119841" y="418690"/>
                      </a:moveTo>
                      <a:cubicBezTo>
                        <a:pt x="119841" y="418690"/>
                        <a:pt x="121782" y="417498"/>
                        <a:pt x="121782" y="416456"/>
                      </a:cubicBezTo>
                      <a:cubicBezTo>
                        <a:pt x="122080" y="414967"/>
                        <a:pt x="118796" y="412137"/>
                        <a:pt x="118349" y="412137"/>
                      </a:cubicBezTo>
                      <a:cubicBezTo>
                        <a:pt x="118349" y="412137"/>
                        <a:pt x="118155" y="412539"/>
                        <a:pt x="117752" y="413328"/>
                      </a:cubicBezTo>
                      <a:cubicBezTo>
                        <a:pt x="117752" y="414222"/>
                        <a:pt x="117602" y="414371"/>
                        <a:pt x="117602" y="414818"/>
                      </a:cubicBezTo>
                      <a:cubicBezTo>
                        <a:pt x="117304" y="415115"/>
                        <a:pt x="117154" y="415413"/>
                        <a:pt x="116856" y="415711"/>
                      </a:cubicBezTo>
                      <a:cubicBezTo>
                        <a:pt x="116856" y="415711"/>
                        <a:pt x="116856" y="416009"/>
                        <a:pt x="116856" y="416009"/>
                      </a:cubicBezTo>
                      <a:cubicBezTo>
                        <a:pt x="116856" y="417201"/>
                        <a:pt x="117304" y="418094"/>
                        <a:pt x="117304" y="418392"/>
                      </a:cubicBezTo>
                      <a:cubicBezTo>
                        <a:pt x="118199" y="419435"/>
                        <a:pt x="119692" y="418988"/>
                        <a:pt x="119841" y="418839"/>
                      </a:cubicBezTo>
                      <a:close/>
                      <a:moveTo>
                        <a:pt x="114318" y="412285"/>
                      </a:moveTo>
                      <a:cubicBezTo>
                        <a:pt x="114318" y="412285"/>
                        <a:pt x="115513" y="411392"/>
                        <a:pt x="115513" y="410349"/>
                      </a:cubicBezTo>
                      <a:cubicBezTo>
                        <a:pt x="115513" y="409604"/>
                        <a:pt x="115363" y="408711"/>
                        <a:pt x="113870" y="408711"/>
                      </a:cubicBezTo>
                      <a:cubicBezTo>
                        <a:pt x="112975" y="408711"/>
                        <a:pt x="111930" y="408711"/>
                        <a:pt x="111781" y="409456"/>
                      </a:cubicBezTo>
                      <a:cubicBezTo>
                        <a:pt x="111482" y="410200"/>
                        <a:pt x="111781" y="411690"/>
                        <a:pt x="112676" y="412285"/>
                      </a:cubicBezTo>
                      <a:cubicBezTo>
                        <a:pt x="113274" y="413030"/>
                        <a:pt x="114020" y="412583"/>
                        <a:pt x="114318" y="412285"/>
                      </a:cubicBezTo>
                      <a:close/>
                      <a:moveTo>
                        <a:pt x="120588" y="421222"/>
                      </a:moveTo>
                      <a:cubicBezTo>
                        <a:pt x="120289" y="421967"/>
                        <a:pt x="120588" y="423158"/>
                        <a:pt x="121035" y="423456"/>
                      </a:cubicBezTo>
                      <a:lnTo>
                        <a:pt x="121185" y="423456"/>
                      </a:lnTo>
                      <a:cubicBezTo>
                        <a:pt x="121185" y="423456"/>
                        <a:pt x="121483" y="422861"/>
                        <a:pt x="121633" y="422563"/>
                      </a:cubicBezTo>
                      <a:cubicBezTo>
                        <a:pt x="121931" y="422414"/>
                        <a:pt x="122229" y="422265"/>
                        <a:pt x="122229" y="421967"/>
                      </a:cubicBezTo>
                      <a:lnTo>
                        <a:pt x="122229" y="421967"/>
                      </a:lnTo>
                      <a:cubicBezTo>
                        <a:pt x="122229" y="421967"/>
                        <a:pt x="122677" y="421371"/>
                        <a:pt x="122528" y="420775"/>
                      </a:cubicBezTo>
                      <a:cubicBezTo>
                        <a:pt x="122229" y="419733"/>
                        <a:pt x="122080" y="419733"/>
                        <a:pt x="122080" y="419733"/>
                      </a:cubicBezTo>
                      <a:cubicBezTo>
                        <a:pt x="122080" y="419733"/>
                        <a:pt x="121782" y="419733"/>
                        <a:pt x="121483" y="420031"/>
                      </a:cubicBezTo>
                      <a:cubicBezTo>
                        <a:pt x="121185" y="420328"/>
                        <a:pt x="121035" y="420478"/>
                        <a:pt x="120588" y="420627"/>
                      </a:cubicBezTo>
                      <a:cubicBezTo>
                        <a:pt x="120588" y="420775"/>
                        <a:pt x="120588" y="420924"/>
                        <a:pt x="120588" y="421073"/>
                      </a:cubicBezTo>
                      <a:close/>
                      <a:moveTo>
                        <a:pt x="106407" y="399923"/>
                      </a:moveTo>
                      <a:cubicBezTo>
                        <a:pt x="106407" y="399923"/>
                        <a:pt x="106109" y="400816"/>
                        <a:pt x="105959" y="401263"/>
                      </a:cubicBezTo>
                      <a:cubicBezTo>
                        <a:pt x="105959" y="401412"/>
                        <a:pt x="105810" y="401710"/>
                        <a:pt x="105661" y="401859"/>
                      </a:cubicBezTo>
                      <a:lnTo>
                        <a:pt x="105661" y="401859"/>
                      </a:lnTo>
                      <a:cubicBezTo>
                        <a:pt x="105661" y="401859"/>
                        <a:pt x="105511" y="402604"/>
                        <a:pt x="106109" y="403051"/>
                      </a:cubicBezTo>
                      <a:cubicBezTo>
                        <a:pt x="106109" y="403051"/>
                        <a:pt x="106407" y="403200"/>
                        <a:pt x="106407" y="403349"/>
                      </a:cubicBezTo>
                      <a:cubicBezTo>
                        <a:pt x="106706" y="403646"/>
                        <a:pt x="107303" y="403796"/>
                        <a:pt x="107601" y="404242"/>
                      </a:cubicBezTo>
                      <a:cubicBezTo>
                        <a:pt x="108049" y="404540"/>
                        <a:pt x="108497" y="404838"/>
                        <a:pt x="108646" y="405136"/>
                      </a:cubicBezTo>
                      <a:cubicBezTo>
                        <a:pt x="108945" y="405136"/>
                        <a:pt x="109094" y="405136"/>
                        <a:pt x="109094" y="405136"/>
                      </a:cubicBezTo>
                      <a:cubicBezTo>
                        <a:pt x="109542" y="405136"/>
                        <a:pt x="110139" y="404242"/>
                        <a:pt x="110139" y="403200"/>
                      </a:cubicBezTo>
                      <a:cubicBezTo>
                        <a:pt x="110139" y="401114"/>
                        <a:pt x="108348" y="399625"/>
                        <a:pt x="107154" y="399625"/>
                      </a:cubicBezTo>
                      <a:cubicBezTo>
                        <a:pt x="107154" y="399625"/>
                        <a:pt x="106960" y="399774"/>
                        <a:pt x="106556" y="400072"/>
                      </a:cubicBezTo>
                      <a:close/>
                      <a:moveTo>
                        <a:pt x="57447" y="356281"/>
                      </a:moveTo>
                      <a:cubicBezTo>
                        <a:pt x="57447" y="356281"/>
                        <a:pt x="57447" y="355983"/>
                        <a:pt x="57298" y="355983"/>
                      </a:cubicBezTo>
                      <a:cubicBezTo>
                        <a:pt x="57298" y="355983"/>
                        <a:pt x="54910" y="357771"/>
                        <a:pt x="54760" y="361346"/>
                      </a:cubicBezTo>
                      <a:cubicBezTo>
                        <a:pt x="54760" y="362090"/>
                        <a:pt x="55059" y="362537"/>
                        <a:pt x="55059" y="362686"/>
                      </a:cubicBezTo>
                      <a:cubicBezTo>
                        <a:pt x="55358" y="363133"/>
                        <a:pt x="55656" y="363133"/>
                        <a:pt x="55955" y="363580"/>
                      </a:cubicBezTo>
                      <a:cubicBezTo>
                        <a:pt x="56253" y="364325"/>
                        <a:pt x="56552" y="365218"/>
                        <a:pt x="56701" y="365963"/>
                      </a:cubicBezTo>
                      <a:cubicBezTo>
                        <a:pt x="56999" y="366112"/>
                        <a:pt x="57149" y="366410"/>
                        <a:pt x="57149" y="366559"/>
                      </a:cubicBezTo>
                      <a:cubicBezTo>
                        <a:pt x="57597" y="367303"/>
                        <a:pt x="58044" y="367303"/>
                        <a:pt x="58044" y="367303"/>
                      </a:cubicBezTo>
                      <a:cubicBezTo>
                        <a:pt x="58492" y="367006"/>
                        <a:pt x="59537" y="365218"/>
                        <a:pt x="59537" y="365069"/>
                      </a:cubicBezTo>
                      <a:cubicBezTo>
                        <a:pt x="59686" y="364622"/>
                        <a:pt x="59537" y="364325"/>
                        <a:pt x="58940" y="364027"/>
                      </a:cubicBezTo>
                      <a:cubicBezTo>
                        <a:pt x="58194" y="363729"/>
                        <a:pt x="57895" y="363431"/>
                        <a:pt x="57597" y="362537"/>
                      </a:cubicBezTo>
                      <a:cubicBezTo>
                        <a:pt x="57298" y="360452"/>
                        <a:pt x="58194" y="358366"/>
                        <a:pt x="57597" y="356281"/>
                      </a:cubicBezTo>
                      <a:close/>
                      <a:moveTo>
                        <a:pt x="57895" y="353601"/>
                      </a:moveTo>
                      <a:cubicBezTo>
                        <a:pt x="57895" y="353601"/>
                        <a:pt x="58044" y="354792"/>
                        <a:pt x="58343" y="355239"/>
                      </a:cubicBezTo>
                      <a:cubicBezTo>
                        <a:pt x="59537" y="358069"/>
                        <a:pt x="61478" y="357771"/>
                        <a:pt x="61627" y="357473"/>
                      </a:cubicBezTo>
                      <a:lnTo>
                        <a:pt x="61627" y="357473"/>
                      </a:lnTo>
                      <a:cubicBezTo>
                        <a:pt x="61627" y="357473"/>
                        <a:pt x="61478" y="357026"/>
                        <a:pt x="61478" y="356877"/>
                      </a:cubicBezTo>
                      <a:cubicBezTo>
                        <a:pt x="61179" y="356430"/>
                        <a:pt x="60880" y="356132"/>
                        <a:pt x="60880" y="355239"/>
                      </a:cubicBezTo>
                      <a:cubicBezTo>
                        <a:pt x="60880" y="353601"/>
                        <a:pt x="61478" y="351962"/>
                        <a:pt x="61328" y="350324"/>
                      </a:cubicBezTo>
                      <a:lnTo>
                        <a:pt x="61328" y="349430"/>
                      </a:lnTo>
                      <a:cubicBezTo>
                        <a:pt x="60880" y="347345"/>
                        <a:pt x="59238" y="345855"/>
                        <a:pt x="58790" y="345855"/>
                      </a:cubicBezTo>
                      <a:cubicBezTo>
                        <a:pt x="58194" y="346004"/>
                        <a:pt x="57895" y="346898"/>
                        <a:pt x="58343" y="348536"/>
                      </a:cubicBezTo>
                      <a:cubicBezTo>
                        <a:pt x="58641" y="349728"/>
                        <a:pt x="58790" y="350324"/>
                        <a:pt x="58194" y="351962"/>
                      </a:cubicBezTo>
                      <a:cubicBezTo>
                        <a:pt x="57895" y="353302"/>
                        <a:pt x="57895" y="353451"/>
                        <a:pt x="57895" y="353451"/>
                      </a:cubicBezTo>
                      <a:close/>
                      <a:moveTo>
                        <a:pt x="62074" y="365069"/>
                      </a:moveTo>
                      <a:cubicBezTo>
                        <a:pt x="62074" y="365069"/>
                        <a:pt x="62821" y="365069"/>
                        <a:pt x="62821" y="365069"/>
                      </a:cubicBezTo>
                      <a:cubicBezTo>
                        <a:pt x="62821" y="365069"/>
                        <a:pt x="63866" y="363282"/>
                        <a:pt x="63866" y="362388"/>
                      </a:cubicBezTo>
                      <a:cubicBezTo>
                        <a:pt x="63866" y="361495"/>
                        <a:pt x="63418" y="360452"/>
                        <a:pt x="63269" y="360452"/>
                      </a:cubicBezTo>
                      <a:cubicBezTo>
                        <a:pt x="63119" y="360452"/>
                        <a:pt x="62970" y="360452"/>
                        <a:pt x="62821" y="360750"/>
                      </a:cubicBezTo>
                      <a:cubicBezTo>
                        <a:pt x="62821" y="361048"/>
                        <a:pt x="62821" y="361495"/>
                        <a:pt x="62373" y="361792"/>
                      </a:cubicBezTo>
                      <a:cubicBezTo>
                        <a:pt x="62224" y="362090"/>
                        <a:pt x="62074" y="362239"/>
                        <a:pt x="61776" y="362388"/>
                      </a:cubicBezTo>
                      <a:cubicBezTo>
                        <a:pt x="61776" y="362388"/>
                        <a:pt x="61776" y="362686"/>
                        <a:pt x="61776" y="362835"/>
                      </a:cubicBezTo>
                      <a:cubicBezTo>
                        <a:pt x="61478" y="363729"/>
                        <a:pt x="61776" y="364622"/>
                        <a:pt x="62074" y="365069"/>
                      </a:cubicBezTo>
                      <a:close/>
                      <a:moveTo>
                        <a:pt x="68194" y="372368"/>
                      </a:moveTo>
                      <a:cubicBezTo>
                        <a:pt x="68194" y="372368"/>
                        <a:pt x="68194" y="371921"/>
                        <a:pt x="68045" y="371772"/>
                      </a:cubicBezTo>
                      <a:lnTo>
                        <a:pt x="68045" y="371772"/>
                      </a:lnTo>
                      <a:cubicBezTo>
                        <a:pt x="67598" y="370878"/>
                        <a:pt x="67150" y="370282"/>
                        <a:pt x="66851" y="369687"/>
                      </a:cubicBezTo>
                      <a:cubicBezTo>
                        <a:pt x="66702" y="369091"/>
                        <a:pt x="66553" y="368346"/>
                        <a:pt x="66254" y="367750"/>
                      </a:cubicBezTo>
                      <a:cubicBezTo>
                        <a:pt x="66254" y="367601"/>
                        <a:pt x="65955" y="367303"/>
                        <a:pt x="65358" y="367303"/>
                      </a:cubicBezTo>
                      <a:cubicBezTo>
                        <a:pt x="65209" y="367303"/>
                        <a:pt x="64762" y="367303"/>
                        <a:pt x="64762" y="367899"/>
                      </a:cubicBezTo>
                      <a:cubicBezTo>
                        <a:pt x="64762" y="368197"/>
                        <a:pt x="64314" y="369836"/>
                        <a:pt x="64314" y="370431"/>
                      </a:cubicBezTo>
                      <a:cubicBezTo>
                        <a:pt x="64612" y="371027"/>
                        <a:pt x="64762" y="371027"/>
                        <a:pt x="65060" y="370878"/>
                      </a:cubicBezTo>
                      <a:cubicBezTo>
                        <a:pt x="65209" y="370878"/>
                        <a:pt x="65358" y="370878"/>
                        <a:pt x="65657" y="370878"/>
                      </a:cubicBezTo>
                      <a:cubicBezTo>
                        <a:pt x="65955" y="371176"/>
                        <a:pt x="66105" y="371623"/>
                        <a:pt x="66254" y="372070"/>
                      </a:cubicBezTo>
                      <a:cubicBezTo>
                        <a:pt x="66851" y="372814"/>
                        <a:pt x="68045" y="373410"/>
                        <a:pt x="68194" y="372517"/>
                      </a:cubicBezTo>
                      <a:close/>
                      <a:moveTo>
                        <a:pt x="124469" y="204653"/>
                      </a:moveTo>
                      <a:cubicBezTo>
                        <a:pt x="124469" y="204653"/>
                        <a:pt x="126558" y="203462"/>
                        <a:pt x="126558" y="203313"/>
                      </a:cubicBezTo>
                      <a:cubicBezTo>
                        <a:pt x="126558" y="203015"/>
                        <a:pt x="127155" y="202419"/>
                        <a:pt x="125663" y="199291"/>
                      </a:cubicBezTo>
                      <a:cubicBezTo>
                        <a:pt x="124618" y="197206"/>
                        <a:pt x="124021" y="196908"/>
                        <a:pt x="123424" y="196759"/>
                      </a:cubicBezTo>
                      <a:cubicBezTo>
                        <a:pt x="122229" y="196759"/>
                        <a:pt x="121035" y="198695"/>
                        <a:pt x="121185" y="200185"/>
                      </a:cubicBezTo>
                      <a:cubicBezTo>
                        <a:pt x="121185" y="200185"/>
                        <a:pt x="121334" y="200483"/>
                        <a:pt x="121633" y="200781"/>
                      </a:cubicBezTo>
                      <a:cubicBezTo>
                        <a:pt x="122229" y="201525"/>
                        <a:pt x="122827" y="201972"/>
                        <a:pt x="123274" y="202717"/>
                      </a:cubicBezTo>
                      <a:cubicBezTo>
                        <a:pt x="123872" y="203164"/>
                        <a:pt x="124021" y="203462"/>
                        <a:pt x="124170" y="203759"/>
                      </a:cubicBezTo>
                      <a:cubicBezTo>
                        <a:pt x="124170" y="204207"/>
                        <a:pt x="124170" y="204355"/>
                        <a:pt x="124618" y="204504"/>
                      </a:cubicBezTo>
                      <a:close/>
                      <a:moveTo>
                        <a:pt x="124170" y="224612"/>
                      </a:moveTo>
                      <a:cubicBezTo>
                        <a:pt x="124170" y="224612"/>
                        <a:pt x="126110" y="224166"/>
                        <a:pt x="127006" y="221633"/>
                      </a:cubicBezTo>
                      <a:cubicBezTo>
                        <a:pt x="127155" y="220740"/>
                        <a:pt x="127155" y="220144"/>
                        <a:pt x="127155" y="219846"/>
                      </a:cubicBezTo>
                      <a:cubicBezTo>
                        <a:pt x="127155" y="218952"/>
                        <a:pt x="127006" y="218059"/>
                        <a:pt x="127155" y="217165"/>
                      </a:cubicBezTo>
                      <a:cubicBezTo>
                        <a:pt x="127603" y="214037"/>
                        <a:pt x="127603" y="213888"/>
                        <a:pt x="127006" y="213739"/>
                      </a:cubicBezTo>
                      <a:cubicBezTo>
                        <a:pt x="126110" y="213739"/>
                        <a:pt x="124469" y="214930"/>
                        <a:pt x="124021" y="216718"/>
                      </a:cubicBezTo>
                      <a:cubicBezTo>
                        <a:pt x="123872" y="217314"/>
                        <a:pt x="123872" y="217760"/>
                        <a:pt x="123872" y="217910"/>
                      </a:cubicBezTo>
                      <a:cubicBezTo>
                        <a:pt x="123872" y="218356"/>
                        <a:pt x="124021" y="219101"/>
                        <a:pt x="124618" y="219697"/>
                      </a:cubicBezTo>
                      <a:cubicBezTo>
                        <a:pt x="124618" y="219846"/>
                        <a:pt x="124917" y="219995"/>
                        <a:pt x="124917" y="220293"/>
                      </a:cubicBezTo>
                      <a:cubicBezTo>
                        <a:pt x="124917" y="220590"/>
                        <a:pt x="124917" y="221037"/>
                        <a:pt x="124618" y="221484"/>
                      </a:cubicBezTo>
                      <a:cubicBezTo>
                        <a:pt x="124021" y="223421"/>
                        <a:pt x="124021" y="224166"/>
                        <a:pt x="124170" y="224463"/>
                      </a:cubicBezTo>
                      <a:close/>
                      <a:moveTo>
                        <a:pt x="152680" y="127499"/>
                      </a:moveTo>
                      <a:cubicBezTo>
                        <a:pt x="152680" y="128244"/>
                        <a:pt x="154322" y="128244"/>
                        <a:pt x="155964" y="125562"/>
                      </a:cubicBezTo>
                      <a:cubicBezTo>
                        <a:pt x="156114" y="125562"/>
                        <a:pt x="157606" y="122881"/>
                        <a:pt x="157158" y="122733"/>
                      </a:cubicBezTo>
                      <a:cubicBezTo>
                        <a:pt x="156561" y="122733"/>
                        <a:pt x="154173" y="124818"/>
                        <a:pt x="153725" y="125414"/>
                      </a:cubicBezTo>
                      <a:cubicBezTo>
                        <a:pt x="152531" y="126605"/>
                        <a:pt x="152531" y="127499"/>
                        <a:pt x="152680" y="127648"/>
                      </a:cubicBezTo>
                      <a:close/>
                      <a:moveTo>
                        <a:pt x="126558" y="116626"/>
                      </a:moveTo>
                      <a:cubicBezTo>
                        <a:pt x="123722" y="116626"/>
                        <a:pt x="118349" y="121839"/>
                        <a:pt x="118796" y="123626"/>
                      </a:cubicBezTo>
                      <a:cubicBezTo>
                        <a:pt x="118796" y="123626"/>
                        <a:pt x="119095" y="124520"/>
                        <a:pt x="120140" y="123626"/>
                      </a:cubicBezTo>
                      <a:cubicBezTo>
                        <a:pt x="120140" y="123626"/>
                        <a:pt x="125065" y="119456"/>
                        <a:pt x="126110" y="117817"/>
                      </a:cubicBezTo>
                      <a:cubicBezTo>
                        <a:pt x="127305" y="116626"/>
                        <a:pt x="126708" y="116626"/>
                        <a:pt x="126558" y="116626"/>
                      </a:cubicBezTo>
                      <a:close/>
                      <a:moveTo>
                        <a:pt x="162084" y="86538"/>
                      </a:moveTo>
                      <a:cubicBezTo>
                        <a:pt x="162084" y="86538"/>
                        <a:pt x="162980" y="85496"/>
                        <a:pt x="163427" y="85049"/>
                      </a:cubicBezTo>
                      <a:lnTo>
                        <a:pt x="164025" y="82368"/>
                      </a:lnTo>
                      <a:cubicBezTo>
                        <a:pt x="164025" y="82368"/>
                        <a:pt x="163875" y="82070"/>
                        <a:pt x="163875" y="82070"/>
                      </a:cubicBezTo>
                      <a:cubicBezTo>
                        <a:pt x="162830" y="82368"/>
                        <a:pt x="156262" y="87879"/>
                        <a:pt x="156262" y="88921"/>
                      </a:cubicBezTo>
                      <a:cubicBezTo>
                        <a:pt x="156262" y="89368"/>
                        <a:pt x="157755" y="89220"/>
                        <a:pt x="158054" y="89070"/>
                      </a:cubicBezTo>
                      <a:cubicBezTo>
                        <a:pt x="159696" y="88325"/>
                        <a:pt x="161636" y="86985"/>
                        <a:pt x="162234" y="86390"/>
                      </a:cubicBezTo>
                      <a:close/>
                      <a:moveTo>
                        <a:pt x="323741" y="147457"/>
                      </a:moveTo>
                      <a:cubicBezTo>
                        <a:pt x="323891" y="149394"/>
                        <a:pt x="325682" y="150586"/>
                        <a:pt x="326130" y="152224"/>
                      </a:cubicBezTo>
                      <a:cubicBezTo>
                        <a:pt x="326577" y="153416"/>
                        <a:pt x="326130" y="154607"/>
                        <a:pt x="326577" y="155799"/>
                      </a:cubicBezTo>
                      <a:cubicBezTo>
                        <a:pt x="326577" y="155948"/>
                        <a:pt x="326577" y="156246"/>
                        <a:pt x="327025" y="156246"/>
                      </a:cubicBezTo>
                      <a:cubicBezTo>
                        <a:pt x="328518" y="158182"/>
                        <a:pt x="330608" y="155501"/>
                        <a:pt x="332399" y="156394"/>
                      </a:cubicBezTo>
                      <a:cubicBezTo>
                        <a:pt x="333295" y="156841"/>
                        <a:pt x="336728" y="160863"/>
                        <a:pt x="336429" y="162204"/>
                      </a:cubicBezTo>
                      <a:cubicBezTo>
                        <a:pt x="336131" y="163544"/>
                        <a:pt x="334190" y="164438"/>
                        <a:pt x="334190" y="164438"/>
                      </a:cubicBezTo>
                      <a:cubicBezTo>
                        <a:pt x="332697" y="165182"/>
                        <a:pt x="330906" y="164735"/>
                        <a:pt x="329563" y="165331"/>
                      </a:cubicBezTo>
                      <a:cubicBezTo>
                        <a:pt x="328817" y="165629"/>
                        <a:pt x="328966" y="166225"/>
                        <a:pt x="329115" y="167714"/>
                      </a:cubicBezTo>
                      <a:cubicBezTo>
                        <a:pt x="329413" y="169651"/>
                        <a:pt x="329413" y="170395"/>
                        <a:pt x="329115" y="171885"/>
                      </a:cubicBezTo>
                      <a:cubicBezTo>
                        <a:pt x="328667" y="173523"/>
                        <a:pt x="326727" y="173970"/>
                        <a:pt x="326279" y="175906"/>
                      </a:cubicBezTo>
                      <a:cubicBezTo>
                        <a:pt x="326279" y="176949"/>
                        <a:pt x="327324" y="177396"/>
                        <a:pt x="328220" y="177694"/>
                      </a:cubicBezTo>
                      <a:cubicBezTo>
                        <a:pt x="328667" y="178588"/>
                        <a:pt x="327175" y="180375"/>
                        <a:pt x="326428" y="180971"/>
                      </a:cubicBezTo>
                      <a:cubicBezTo>
                        <a:pt x="321801" y="185737"/>
                        <a:pt x="322995" y="187226"/>
                        <a:pt x="323443" y="187673"/>
                      </a:cubicBezTo>
                      <a:cubicBezTo>
                        <a:pt x="323443" y="187673"/>
                        <a:pt x="324189" y="188418"/>
                        <a:pt x="324936" y="188269"/>
                      </a:cubicBezTo>
                      <a:cubicBezTo>
                        <a:pt x="330309" y="186929"/>
                        <a:pt x="334936" y="183801"/>
                        <a:pt x="340161" y="182311"/>
                      </a:cubicBezTo>
                      <a:cubicBezTo>
                        <a:pt x="344937" y="180971"/>
                        <a:pt x="346729" y="180822"/>
                        <a:pt x="348221" y="180822"/>
                      </a:cubicBezTo>
                      <a:cubicBezTo>
                        <a:pt x="348819" y="180822"/>
                        <a:pt x="350610" y="180971"/>
                        <a:pt x="351207" y="180524"/>
                      </a:cubicBezTo>
                      <a:cubicBezTo>
                        <a:pt x="351505" y="180524"/>
                        <a:pt x="351953" y="180077"/>
                        <a:pt x="351953" y="179928"/>
                      </a:cubicBezTo>
                      <a:cubicBezTo>
                        <a:pt x="352550" y="178290"/>
                        <a:pt x="351655" y="176502"/>
                        <a:pt x="352550" y="174864"/>
                      </a:cubicBezTo>
                      <a:cubicBezTo>
                        <a:pt x="353296" y="173225"/>
                        <a:pt x="355088" y="172481"/>
                        <a:pt x="355834" y="170842"/>
                      </a:cubicBezTo>
                      <a:cubicBezTo>
                        <a:pt x="355834" y="170545"/>
                        <a:pt x="355834" y="170246"/>
                        <a:pt x="355834" y="169949"/>
                      </a:cubicBezTo>
                      <a:cubicBezTo>
                        <a:pt x="355834" y="168906"/>
                        <a:pt x="355834" y="168012"/>
                        <a:pt x="355386" y="167565"/>
                      </a:cubicBezTo>
                      <a:cubicBezTo>
                        <a:pt x="353894" y="166076"/>
                        <a:pt x="352401" y="167714"/>
                        <a:pt x="350908" y="167565"/>
                      </a:cubicBezTo>
                      <a:cubicBezTo>
                        <a:pt x="348072" y="167119"/>
                        <a:pt x="349714" y="163544"/>
                        <a:pt x="348819" y="161757"/>
                      </a:cubicBezTo>
                      <a:cubicBezTo>
                        <a:pt x="348520" y="161310"/>
                        <a:pt x="347774" y="160863"/>
                        <a:pt x="347326" y="160565"/>
                      </a:cubicBezTo>
                      <a:lnTo>
                        <a:pt x="339564" y="152373"/>
                      </a:lnTo>
                      <a:cubicBezTo>
                        <a:pt x="339564" y="152373"/>
                        <a:pt x="338668" y="151479"/>
                        <a:pt x="338519" y="151032"/>
                      </a:cubicBezTo>
                      <a:cubicBezTo>
                        <a:pt x="338519" y="151032"/>
                        <a:pt x="335534" y="143734"/>
                        <a:pt x="338519" y="140606"/>
                      </a:cubicBezTo>
                      <a:cubicBezTo>
                        <a:pt x="340012" y="138968"/>
                        <a:pt x="339713" y="137925"/>
                        <a:pt x="339713" y="137925"/>
                      </a:cubicBezTo>
                      <a:cubicBezTo>
                        <a:pt x="339265" y="137031"/>
                        <a:pt x="338220" y="137031"/>
                        <a:pt x="335086" y="137627"/>
                      </a:cubicBezTo>
                      <a:cubicBezTo>
                        <a:pt x="332847" y="138074"/>
                        <a:pt x="331354" y="138223"/>
                        <a:pt x="331503" y="137627"/>
                      </a:cubicBezTo>
                      <a:cubicBezTo>
                        <a:pt x="331652" y="134946"/>
                        <a:pt x="337325" y="133605"/>
                        <a:pt x="335086" y="130925"/>
                      </a:cubicBezTo>
                      <a:cubicBezTo>
                        <a:pt x="334787" y="130478"/>
                        <a:pt x="333892" y="130627"/>
                        <a:pt x="333295" y="130478"/>
                      </a:cubicBezTo>
                      <a:cubicBezTo>
                        <a:pt x="332399" y="130478"/>
                        <a:pt x="331652" y="130775"/>
                        <a:pt x="330906" y="130925"/>
                      </a:cubicBezTo>
                      <a:cubicBezTo>
                        <a:pt x="330011" y="131222"/>
                        <a:pt x="322995" y="134797"/>
                        <a:pt x="323592" y="147457"/>
                      </a:cubicBezTo>
                      <a:close/>
                      <a:moveTo>
                        <a:pt x="322846" y="160267"/>
                      </a:moveTo>
                      <a:cubicBezTo>
                        <a:pt x="322846" y="160267"/>
                        <a:pt x="323293" y="159671"/>
                        <a:pt x="323443" y="159373"/>
                      </a:cubicBezTo>
                      <a:cubicBezTo>
                        <a:pt x="324040" y="156990"/>
                        <a:pt x="321502" y="154160"/>
                        <a:pt x="318368" y="154011"/>
                      </a:cubicBezTo>
                      <a:cubicBezTo>
                        <a:pt x="317920" y="154011"/>
                        <a:pt x="317024" y="154011"/>
                        <a:pt x="316129" y="155054"/>
                      </a:cubicBezTo>
                      <a:cubicBezTo>
                        <a:pt x="314785" y="156097"/>
                        <a:pt x="314487" y="157437"/>
                        <a:pt x="313741" y="158628"/>
                      </a:cubicBezTo>
                      <a:cubicBezTo>
                        <a:pt x="313143" y="159969"/>
                        <a:pt x="312994" y="160416"/>
                        <a:pt x="312248" y="160565"/>
                      </a:cubicBezTo>
                      <a:cubicBezTo>
                        <a:pt x="308964" y="161012"/>
                        <a:pt x="308516" y="161161"/>
                        <a:pt x="307322" y="163693"/>
                      </a:cubicBezTo>
                      <a:cubicBezTo>
                        <a:pt x="306874" y="164587"/>
                        <a:pt x="306575" y="166374"/>
                        <a:pt x="306725" y="167268"/>
                      </a:cubicBezTo>
                      <a:cubicBezTo>
                        <a:pt x="307173" y="168459"/>
                        <a:pt x="308218" y="168906"/>
                        <a:pt x="308814" y="169949"/>
                      </a:cubicBezTo>
                      <a:cubicBezTo>
                        <a:pt x="310307" y="173076"/>
                        <a:pt x="307471" y="173821"/>
                        <a:pt x="305979" y="174268"/>
                      </a:cubicBezTo>
                      <a:cubicBezTo>
                        <a:pt x="305382" y="174417"/>
                        <a:pt x="303889" y="174864"/>
                        <a:pt x="303739" y="175311"/>
                      </a:cubicBezTo>
                      <a:cubicBezTo>
                        <a:pt x="303590" y="176800"/>
                        <a:pt x="304934" y="177545"/>
                        <a:pt x="305382" y="178736"/>
                      </a:cubicBezTo>
                      <a:cubicBezTo>
                        <a:pt x="305382" y="178886"/>
                        <a:pt x="305680" y="179183"/>
                        <a:pt x="305680" y="179332"/>
                      </a:cubicBezTo>
                      <a:cubicBezTo>
                        <a:pt x="307471" y="182758"/>
                        <a:pt x="317472" y="174268"/>
                        <a:pt x="317920" y="173821"/>
                      </a:cubicBezTo>
                      <a:cubicBezTo>
                        <a:pt x="319114" y="172630"/>
                        <a:pt x="320756" y="169949"/>
                        <a:pt x="319413" y="165927"/>
                      </a:cubicBezTo>
                      <a:cubicBezTo>
                        <a:pt x="318965" y="164735"/>
                        <a:pt x="318965" y="164289"/>
                        <a:pt x="319413" y="163544"/>
                      </a:cubicBezTo>
                      <a:cubicBezTo>
                        <a:pt x="320308" y="162054"/>
                        <a:pt x="321950" y="161757"/>
                        <a:pt x="322846" y="160416"/>
                      </a:cubicBezTo>
                      <a:close/>
                      <a:moveTo>
                        <a:pt x="706763" y="511037"/>
                      </a:moveTo>
                      <a:cubicBezTo>
                        <a:pt x="706763" y="511037"/>
                        <a:pt x="707360" y="511037"/>
                        <a:pt x="707659" y="511037"/>
                      </a:cubicBezTo>
                      <a:cubicBezTo>
                        <a:pt x="708256" y="510590"/>
                        <a:pt x="709301" y="509697"/>
                        <a:pt x="711390" y="505675"/>
                      </a:cubicBezTo>
                      <a:cubicBezTo>
                        <a:pt x="715271" y="497632"/>
                        <a:pt x="715421" y="472758"/>
                        <a:pt x="715421" y="472460"/>
                      </a:cubicBezTo>
                      <a:cubicBezTo>
                        <a:pt x="715271" y="472013"/>
                        <a:pt x="715271" y="471269"/>
                        <a:pt x="715271" y="470822"/>
                      </a:cubicBezTo>
                      <a:cubicBezTo>
                        <a:pt x="714525" y="467694"/>
                        <a:pt x="713182" y="464864"/>
                        <a:pt x="712585" y="461736"/>
                      </a:cubicBezTo>
                      <a:cubicBezTo>
                        <a:pt x="712137" y="458757"/>
                        <a:pt x="712585" y="455629"/>
                        <a:pt x="711838" y="452650"/>
                      </a:cubicBezTo>
                      <a:cubicBezTo>
                        <a:pt x="711092" y="450714"/>
                        <a:pt x="708704" y="450416"/>
                        <a:pt x="707659" y="450416"/>
                      </a:cubicBezTo>
                      <a:cubicBezTo>
                        <a:pt x="706614" y="450565"/>
                        <a:pt x="706315" y="451310"/>
                        <a:pt x="706465" y="453693"/>
                      </a:cubicBezTo>
                      <a:cubicBezTo>
                        <a:pt x="706465" y="458310"/>
                        <a:pt x="708106" y="462778"/>
                        <a:pt x="708554" y="467396"/>
                      </a:cubicBezTo>
                      <a:cubicBezTo>
                        <a:pt x="709898" y="480503"/>
                        <a:pt x="706166" y="493312"/>
                        <a:pt x="705867" y="506271"/>
                      </a:cubicBezTo>
                      <a:cubicBezTo>
                        <a:pt x="705867" y="509697"/>
                        <a:pt x="706315" y="510293"/>
                        <a:pt x="706614" y="511037"/>
                      </a:cubicBezTo>
                      <a:close/>
                      <a:moveTo>
                        <a:pt x="738408" y="486461"/>
                      </a:moveTo>
                      <a:cubicBezTo>
                        <a:pt x="739901" y="481695"/>
                        <a:pt x="740647" y="480354"/>
                        <a:pt x="740647" y="480354"/>
                      </a:cubicBezTo>
                      <a:cubicBezTo>
                        <a:pt x="740647" y="480503"/>
                        <a:pt x="740348" y="480801"/>
                        <a:pt x="740348" y="480950"/>
                      </a:cubicBezTo>
                      <a:cubicBezTo>
                        <a:pt x="738707" y="486163"/>
                        <a:pt x="737363" y="489589"/>
                        <a:pt x="736617" y="491823"/>
                      </a:cubicBezTo>
                      <a:cubicBezTo>
                        <a:pt x="735870" y="494057"/>
                        <a:pt x="735273" y="495696"/>
                        <a:pt x="735124" y="495994"/>
                      </a:cubicBezTo>
                      <a:cubicBezTo>
                        <a:pt x="733034" y="502101"/>
                        <a:pt x="724377" y="520868"/>
                        <a:pt x="723780" y="521464"/>
                      </a:cubicBezTo>
                      <a:lnTo>
                        <a:pt x="723780" y="521166"/>
                      </a:lnTo>
                      <a:cubicBezTo>
                        <a:pt x="723780" y="521166"/>
                        <a:pt x="723481" y="521761"/>
                        <a:pt x="723183" y="522060"/>
                      </a:cubicBezTo>
                      <a:cubicBezTo>
                        <a:pt x="723183" y="522060"/>
                        <a:pt x="723183" y="521910"/>
                        <a:pt x="723332" y="521910"/>
                      </a:cubicBezTo>
                      <a:cubicBezTo>
                        <a:pt x="723332" y="521910"/>
                        <a:pt x="723332" y="522060"/>
                        <a:pt x="723183" y="522208"/>
                      </a:cubicBezTo>
                      <a:cubicBezTo>
                        <a:pt x="722585" y="523698"/>
                        <a:pt x="717212" y="532932"/>
                        <a:pt x="716466" y="533379"/>
                      </a:cubicBezTo>
                      <a:cubicBezTo>
                        <a:pt x="716316" y="532784"/>
                        <a:pt x="719153" y="528017"/>
                        <a:pt x="721242" y="524890"/>
                      </a:cubicBezTo>
                      <a:cubicBezTo>
                        <a:pt x="721242" y="524890"/>
                        <a:pt x="721093" y="525187"/>
                        <a:pt x="720944" y="525336"/>
                      </a:cubicBezTo>
                      <a:cubicBezTo>
                        <a:pt x="719153" y="523102"/>
                        <a:pt x="722884" y="521761"/>
                        <a:pt x="722585" y="519527"/>
                      </a:cubicBezTo>
                      <a:cubicBezTo>
                        <a:pt x="721242" y="520570"/>
                        <a:pt x="720198" y="521910"/>
                        <a:pt x="719301" y="523400"/>
                      </a:cubicBezTo>
                      <a:cubicBezTo>
                        <a:pt x="719301" y="523400"/>
                        <a:pt x="719301" y="523400"/>
                        <a:pt x="719600" y="523698"/>
                      </a:cubicBezTo>
                      <a:cubicBezTo>
                        <a:pt x="719899" y="523995"/>
                        <a:pt x="719899" y="523995"/>
                        <a:pt x="720048" y="523995"/>
                      </a:cubicBezTo>
                      <a:cubicBezTo>
                        <a:pt x="720048" y="523995"/>
                        <a:pt x="720496" y="523995"/>
                        <a:pt x="720496" y="524145"/>
                      </a:cubicBezTo>
                      <a:cubicBezTo>
                        <a:pt x="720496" y="524145"/>
                        <a:pt x="720496" y="524145"/>
                        <a:pt x="720048" y="524740"/>
                      </a:cubicBezTo>
                      <a:cubicBezTo>
                        <a:pt x="720048" y="524740"/>
                        <a:pt x="719899" y="525485"/>
                        <a:pt x="719301" y="525634"/>
                      </a:cubicBezTo>
                      <a:cubicBezTo>
                        <a:pt x="719301" y="525634"/>
                        <a:pt x="719153" y="525634"/>
                        <a:pt x="718854" y="526230"/>
                      </a:cubicBezTo>
                      <a:cubicBezTo>
                        <a:pt x="718361" y="526930"/>
                        <a:pt x="718063" y="527228"/>
                        <a:pt x="717958" y="527124"/>
                      </a:cubicBezTo>
                      <a:cubicBezTo>
                        <a:pt x="717958" y="527124"/>
                        <a:pt x="717809" y="526975"/>
                        <a:pt x="717809" y="526677"/>
                      </a:cubicBezTo>
                      <a:lnTo>
                        <a:pt x="717809" y="526081"/>
                      </a:lnTo>
                      <a:lnTo>
                        <a:pt x="717809" y="526081"/>
                      </a:lnTo>
                      <a:cubicBezTo>
                        <a:pt x="717063" y="527272"/>
                        <a:pt x="716316" y="528464"/>
                        <a:pt x="715570" y="529805"/>
                      </a:cubicBezTo>
                      <a:cubicBezTo>
                        <a:pt x="715570" y="529805"/>
                        <a:pt x="715719" y="529805"/>
                        <a:pt x="715869" y="529805"/>
                      </a:cubicBezTo>
                      <a:cubicBezTo>
                        <a:pt x="716018" y="529805"/>
                        <a:pt x="715271" y="532188"/>
                        <a:pt x="714973" y="532932"/>
                      </a:cubicBezTo>
                      <a:cubicBezTo>
                        <a:pt x="714674" y="533379"/>
                        <a:pt x="714376" y="533528"/>
                        <a:pt x="714226" y="533231"/>
                      </a:cubicBezTo>
                      <a:cubicBezTo>
                        <a:pt x="714226" y="532932"/>
                        <a:pt x="714226" y="532188"/>
                        <a:pt x="714525" y="531443"/>
                      </a:cubicBezTo>
                      <a:cubicBezTo>
                        <a:pt x="713630" y="532784"/>
                        <a:pt x="712435" y="533975"/>
                        <a:pt x="711092" y="534869"/>
                      </a:cubicBezTo>
                      <a:lnTo>
                        <a:pt x="711092" y="534124"/>
                      </a:lnTo>
                      <a:cubicBezTo>
                        <a:pt x="711092" y="534124"/>
                        <a:pt x="711689" y="532784"/>
                        <a:pt x="712286" y="532039"/>
                      </a:cubicBezTo>
                      <a:cubicBezTo>
                        <a:pt x="712585" y="531592"/>
                        <a:pt x="713182" y="530698"/>
                        <a:pt x="713928" y="529507"/>
                      </a:cubicBezTo>
                      <a:cubicBezTo>
                        <a:pt x="713928" y="528315"/>
                        <a:pt x="714824" y="525783"/>
                        <a:pt x="715719" y="525634"/>
                      </a:cubicBezTo>
                      <a:cubicBezTo>
                        <a:pt x="716018" y="525634"/>
                        <a:pt x="716167" y="525634"/>
                        <a:pt x="716316" y="525932"/>
                      </a:cubicBezTo>
                      <a:cubicBezTo>
                        <a:pt x="717510" y="523995"/>
                        <a:pt x="718705" y="522357"/>
                        <a:pt x="718854" y="522357"/>
                      </a:cubicBezTo>
                      <a:cubicBezTo>
                        <a:pt x="722287" y="517144"/>
                        <a:pt x="723929" y="511186"/>
                        <a:pt x="727064" y="505824"/>
                      </a:cubicBezTo>
                      <a:cubicBezTo>
                        <a:pt x="727362" y="505377"/>
                        <a:pt x="727512" y="504930"/>
                        <a:pt x="727810" y="504483"/>
                      </a:cubicBezTo>
                      <a:cubicBezTo>
                        <a:pt x="728109" y="503590"/>
                        <a:pt x="728407" y="502548"/>
                        <a:pt x="729153" y="500760"/>
                      </a:cubicBezTo>
                      <a:cubicBezTo>
                        <a:pt x="730198" y="497781"/>
                        <a:pt x="730198" y="497334"/>
                        <a:pt x="730646" y="496589"/>
                      </a:cubicBezTo>
                      <a:cubicBezTo>
                        <a:pt x="730348" y="496887"/>
                        <a:pt x="730198" y="497036"/>
                        <a:pt x="728258" y="501952"/>
                      </a:cubicBezTo>
                      <a:cubicBezTo>
                        <a:pt x="725869" y="508356"/>
                        <a:pt x="725720" y="508356"/>
                        <a:pt x="724825" y="508058"/>
                      </a:cubicBezTo>
                      <a:cubicBezTo>
                        <a:pt x="724825" y="507760"/>
                        <a:pt x="724825" y="507463"/>
                        <a:pt x="724974" y="507313"/>
                      </a:cubicBezTo>
                      <a:lnTo>
                        <a:pt x="736915" y="474247"/>
                      </a:lnTo>
                      <a:cubicBezTo>
                        <a:pt x="737512" y="472907"/>
                        <a:pt x="737960" y="472609"/>
                        <a:pt x="739005" y="473354"/>
                      </a:cubicBezTo>
                      <a:cubicBezTo>
                        <a:pt x="739453" y="473354"/>
                        <a:pt x="739602" y="473652"/>
                        <a:pt x="739901" y="473354"/>
                      </a:cubicBezTo>
                      <a:cubicBezTo>
                        <a:pt x="740796" y="472758"/>
                        <a:pt x="740498" y="471417"/>
                        <a:pt x="741393" y="470673"/>
                      </a:cubicBezTo>
                      <a:cubicBezTo>
                        <a:pt x="741393" y="470673"/>
                        <a:pt x="741349" y="471075"/>
                        <a:pt x="741244" y="471864"/>
                      </a:cubicBezTo>
                      <a:cubicBezTo>
                        <a:pt x="741244" y="471864"/>
                        <a:pt x="739602" y="476184"/>
                        <a:pt x="738856" y="476780"/>
                      </a:cubicBezTo>
                      <a:cubicBezTo>
                        <a:pt x="737960" y="476184"/>
                        <a:pt x="737318" y="476288"/>
                        <a:pt x="736915" y="477077"/>
                      </a:cubicBezTo>
                      <a:cubicBezTo>
                        <a:pt x="735572" y="479311"/>
                        <a:pt x="734676" y="482886"/>
                        <a:pt x="735124" y="484078"/>
                      </a:cubicBezTo>
                      <a:cubicBezTo>
                        <a:pt x="735124" y="484376"/>
                        <a:pt x="735124" y="484376"/>
                        <a:pt x="735572" y="484525"/>
                      </a:cubicBezTo>
                      <a:lnTo>
                        <a:pt x="735572" y="484525"/>
                      </a:lnTo>
                      <a:cubicBezTo>
                        <a:pt x="735572" y="484525"/>
                        <a:pt x="735870" y="484971"/>
                        <a:pt x="735572" y="486014"/>
                      </a:cubicBezTo>
                      <a:cubicBezTo>
                        <a:pt x="734527" y="488844"/>
                        <a:pt x="732885" y="491227"/>
                        <a:pt x="731989" y="493908"/>
                      </a:cubicBezTo>
                      <a:cubicBezTo>
                        <a:pt x="731243" y="495845"/>
                        <a:pt x="730944" y="497930"/>
                        <a:pt x="730497" y="500015"/>
                      </a:cubicBezTo>
                      <a:cubicBezTo>
                        <a:pt x="738109" y="486461"/>
                        <a:pt x="738109" y="486461"/>
                        <a:pt x="738408" y="486312"/>
                      </a:cubicBezTo>
                      <a:cubicBezTo>
                        <a:pt x="738109" y="487801"/>
                        <a:pt x="737662" y="489142"/>
                        <a:pt x="737214" y="490334"/>
                      </a:cubicBezTo>
                      <a:lnTo>
                        <a:pt x="737512" y="489738"/>
                      </a:lnTo>
                      <a:cubicBezTo>
                        <a:pt x="737811" y="488695"/>
                        <a:pt x="738109" y="487653"/>
                        <a:pt x="738557" y="486759"/>
                      </a:cubicBezTo>
                      <a:close/>
                      <a:moveTo>
                        <a:pt x="736020" y="493312"/>
                      </a:moveTo>
                      <a:lnTo>
                        <a:pt x="736617" y="491525"/>
                      </a:lnTo>
                      <a:cubicBezTo>
                        <a:pt x="736169" y="492568"/>
                        <a:pt x="735870" y="493461"/>
                        <a:pt x="735572" y="494504"/>
                      </a:cubicBezTo>
                      <a:cubicBezTo>
                        <a:pt x="735572" y="494504"/>
                        <a:pt x="735721" y="493908"/>
                        <a:pt x="736020" y="493312"/>
                      </a:cubicBezTo>
                      <a:close/>
                      <a:moveTo>
                        <a:pt x="741841" y="473354"/>
                      </a:moveTo>
                      <a:cubicBezTo>
                        <a:pt x="742289" y="471864"/>
                        <a:pt x="743782" y="465906"/>
                        <a:pt x="743931" y="465311"/>
                      </a:cubicBezTo>
                      <a:cubicBezTo>
                        <a:pt x="743632" y="465758"/>
                        <a:pt x="739901" y="477524"/>
                        <a:pt x="740199" y="478567"/>
                      </a:cubicBezTo>
                      <a:cubicBezTo>
                        <a:pt x="740199" y="478269"/>
                        <a:pt x="741244" y="475439"/>
                        <a:pt x="741841" y="473354"/>
                      </a:cubicBezTo>
                      <a:close/>
                      <a:moveTo>
                        <a:pt x="749603" y="428521"/>
                      </a:moveTo>
                      <a:cubicBezTo>
                        <a:pt x="749603" y="428521"/>
                        <a:pt x="749603" y="428819"/>
                        <a:pt x="749155" y="428968"/>
                      </a:cubicBezTo>
                      <a:cubicBezTo>
                        <a:pt x="748707" y="430308"/>
                        <a:pt x="748409" y="431499"/>
                        <a:pt x="748260" y="432095"/>
                      </a:cubicBezTo>
                      <a:cubicBezTo>
                        <a:pt x="748065" y="433287"/>
                        <a:pt x="748215" y="434136"/>
                        <a:pt x="748707" y="434627"/>
                      </a:cubicBezTo>
                      <a:cubicBezTo>
                        <a:pt x="748707" y="434627"/>
                        <a:pt x="749006" y="435968"/>
                        <a:pt x="748409" y="438053"/>
                      </a:cubicBezTo>
                      <a:cubicBezTo>
                        <a:pt x="747961" y="439096"/>
                        <a:pt x="747812" y="440139"/>
                        <a:pt x="747812" y="441330"/>
                      </a:cubicBezTo>
                      <a:lnTo>
                        <a:pt x="747812" y="444160"/>
                      </a:lnTo>
                      <a:cubicBezTo>
                        <a:pt x="747812" y="444160"/>
                        <a:pt x="750797" y="429712"/>
                        <a:pt x="750797" y="429563"/>
                      </a:cubicBezTo>
                      <a:cubicBezTo>
                        <a:pt x="751245" y="427776"/>
                        <a:pt x="751842" y="423605"/>
                        <a:pt x="751842" y="423009"/>
                      </a:cubicBezTo>
                      <a:cubicBezTo>
                        <a:pt x="751096" y="424052"/>
                        <a:pt x="751096" y="425244"/>
                        <a:pt x="750648" y="426286"/>
                      </a:cubicBezTo>
                      <a:cubicBezTo>
                        <a:pt x="750350" y="427031"/>
                        <a:pt x="749752" y="427627"/>
                        <a:pt x="749454" y="428372"/>
                      </a:cubicBezTo>
                      <a:close/>
                      <a:moveTo>
                        <a:pt x="753484" y="400966"/>
                      </a:moveTo>
                      <a:cubicBezTo>
                        <a:pt x="753484" y="400966"/>
                        <a:pt x="753484" y="400667"/>
                        <a:pt x="753484" y="400221"/>
                      </a:cubicBezTo>
                      <a:cubicBezTo>
                        <a:pt x="753783" y="399625"/>
                        <a:pt x="754081" y="394859"/>
                        <a:pt x="753484" y="393518"/>
                      </a:cubicBezTo>
                      <a:lnTo>
                        <a:pt x="753484" y="393518"/>
                      </a:lnTo>
                      <a:cubicBezTo>
                        <a:pt x="753484" y="393518"/>
                        <a:pt x="753036" y="393518"/>
                        <a:pt x="753036" y="393518"/>
                      </a:cubicBezTo>
                      <a:cubicBezTo>
                        <a:pt x="751842" y="392773"/>
                        <a:pt x="753484" y="380709"/>
                        <a:pt x="753484" y="380113"/>
                      </a:cubicBezTo>
                      <a:cubicBezTo>
                        <a:pt x="753484" y="380113"/>
                        <a:pt x="754827" y="367899"/>
                        <a:pt x="753036" y="367303"/>
                      </a:cubicBezTo>
                      <a:cubicBezTo>
                        <a:pt x="752887" y="367601"/>
                        <a:pt x="752887" y="367899"/>
                        <a:pt x="752439" y="369389"/>
                      </a:cubicBezTo>
                      <a:lnTo>
                        <a:pt x="752439" y="370133"/>
                      </a:lnTo>
                      <a:cubicBezTo>
                        <a:pt x="752335" y="371429"/>
                        <a:pt x="752185" y="374557"/>
                        <a:pt x="751991" y="379517"/>
                      </a:cubicBezTo>
                      <a:cubicBezTo>
                        <a:pt x="751991" y="381007"/>
                        <a:pt x="751394" y="382496"/>
                        <a:pt x="751394" y="384134"/>
                      </a:cubicBezTo>
                      <a:cubicBezTo>
                        <a:pt x="751394" y="384134"/>
                        <a:pt x="751693" y="397986"/>
                        <a:pt x="751693" y="398285"/>
                      </a:cubicBezTo>
                      <a:cubicBezTo>
                        <a:pt x="751991" y="397986"/>
                        <a:pt x="751991" y="397391"/>
                        <a:pt x="752887" y="397391"/>
                      </a:cubicBezTo>
                      <a:cubicBezTo>
                        <a:pt x="753783" y="398582"/>
                        <a:pt x="752887" y="399923"/>
                        <a:pt x="753484" y="401114"/>
                      </a:cubicBezTo>
                      <a:close/>
                      <a:moveTo>
                        <a:pt x="753484" y="404987"/>
                      </a:moveTo>
                      <a:cubicBezTo>
                        <a:pt x="753484" y="404987"/>
                        <a:pt x="752141" y="417498"/>
                        <a:pt x="752439" y="418392"/>
                      </a:cubicBezTo>
                      <a:cubicBezTo>
                        <a:pt x="752439" y="418392"/>
                        <a:pt x="754380" y="403497"/>
                        <a:pt x="754231" y="402455"/>
                      </a:cubicBezTo>
                      <a:cubicBezTo>
                        <a:pt x="753932" y="402753"/>
                        <a:pt x="753484" y="403349"/>
                        <a:pt x="753484" y="404987"/>
                      </a:cubicBezTo>
                      <a:close/>
                      <a:moveTo>
                        <a:pt x="750051" y="423754"/>
                      </a:moveTo>
                      <a:cubicBezTo>
                        <a:pt x="750648" y="423009"/>
                        <a:pt x="751842" y="416754"/>
                        <a:pt x="751842" y="416754"/>
                      </a:cubicBezTo>
                      <a:cubicBezTo>
                        <a:pt x="752141" y="414073"/>
                        <a:pt x="751543" y="409009"/>
                        <a:pt x="751394" y="408711"/>
                      </a:cubicBezTo>
                      <a:cubicBezTo>
                        <a:pt x="751245" y="408711"/>
                        <a:pt x="749603" y="422861"/>
                        <a:pt x="749902" y="423754"/>
                      </a:cubicBezTo>
                      <a:lnTo>
                        <a:pt x="749902" y="423754"/>
                      </a:lnTo>
                      <a:close/>
                      <a:moveTo>
                        <a:pt x="749006" y="413179"/>
                      </a:moveTo>
                      <a:cubicBezTo>
                        <a:pt x="749006" y="413179"/>
                        <a:pt x="748707" y="413179"/>
                        <a:pt x="748558" y="413626"/>
                      </a:cubicBezTo>
                      <a:cubicBezTo>
                        <a:pt x="747812" y="416605"/>
                        <a:pt x="747066" y="419584"/>
                        <a:pt x="746319" y="422563"/>
                      </a:cubicBezTo>
                      <a:cubicBezTo>
                        <a:pt x="745871" y="424052"/>
                        <a:pt x="744976" y="425542"/>
                        <a:pt x="744528" y="427180"/>
                      </a:cubicBezTo>
                      <a:cubicBezTo>
                        <a:pt x="744528" y="427180"/>
                        <a:pt x="743931" y="430010"/>
                        <a:pt x="744080" y="430308"/>
                      </a:cubicBezTo>
                      <a:cubicBezTo>
                        <a:pt x="745871" y="428223"/>
                        <a:pt x="748558" y="416605"/>
                        <a:pt x="748558" y="416456"/>
                      </a:cubicBezTo>
                      <a:cubicBezTo>
                        <a:pt x="749006" y="414073"/>
                        <a:pt x="749006" y="413477"/>
                        <a:pt x="749006" y="413328"/>
                      </a:cubicBezTo>
                      <a:close/>
                      <a:moveTo>
                        <a:pt x="751991" y="326492"/>
                      </a:moveTo>
                      <a:cubicBezTo>
                        <a:pt x="751842" y="323811"/>
                        <a:pt x="751543" y="323513"/>
                        <a:pt x="751245" y="323364"/>
                      </a:cubicBezTo>
                      <a:cubicBezTo>
                        <a:pt x="750797" y="323811"/>
                        <a:pt x="751096" y="341089"/>
                        <a:pt x="752439" y="342727"/>
                      </a:cubicBezTo>
                      <a:cubicBezTo>
                        <a:pt x="753036" y="341834"/>
                        <a:pt x="751991" y="326641"/>
                        <a:pt x="751991" y="326492"/>
                      </a:cubicBezTo>
                      <a:close/>
                      <a:moveTo>
                        <a:pt x="276274" y="105455"/>
                      </a:moveTo>
                      <a:cubicBezTo>
                        <a:pt x="277170" y="106646"/>
                        <a:pt x="283439" y="107540"/>
                        <a:pt x="288664" y="105752"/>
                      </a:cubicBezTo>
                      <a:cubicBezTo>
                        <a:pt x="291798" y="104710"/>
                        <a:pt x="294335" y="102476"/>
                        <a:pt x="297172" y="100986"/>
                      </a:cubicBezTo>
                      <a:cubicBezTo>
                        <a:pt x="298963" y="100092"/>
                        <a:pt x="301053" y="99348"/>
                        <a:pt x="302695" y="98305"/>
                      </a:cubicBezTo>
                      <a:cubicBezTo>
                        <a:pt x="303889" y="97561"/>
                        <a:pt x="304934" y="96220"/>
                        <a:pt x="305382" y="95177"/>
                      </a:cubicBezTo>
                      <a:cubicBezTo>
                        <a:pt x="305382" y="94731"/>
                        <a:pt x="305829" y="93986"/>
                        <a:pt x="305382" y="93688"/>
                      </a:cubicBezTo>
                      <a:cubicBezTo>
                        <a:pt x="305382" y="93688"/>
                        <a:pt x="301650" y="88475"/>
                        <a:pt x="300605" y="88177"/>
                      </a:cubicBezTo>
                      <a:cubicBezTo>
                        <a:pt x="300008" y="87983"/>
                        <a:pt x="299157" y="88325"/>
                        <a:pt x="298067" y="89220"/>
                      </a:cubicBezTo>
                      <a:cubicBezTo>
                        <a:pt x="296724" y="89964"/>
                        <a:pt x="295530" y="90858"/>
                        <a:pt x="293739" y="90858"/>
                      </a:cubicBezTo>
                      <a:cubicBezTo>
                        <a:pt x="291500" y="90858"/>
                        <a:pt x="289559" y="89070"/>
                        <a:pt x="286872" y="89517"/>
                      </a:cubicBezTo>
                      <a:cubicBezTo>
                        <a:pt x="285678" y="89666"/>
                        <a:pt x="285230" y="90560"/>
                        <a:pt x="285081" y="90709"/>
                      </a:cubicBezTo>
                      <a:cubicBezTo>
                        <a:pt x="284633" y="91305"/>
                        <a:pt x="283439" y="92943"/>
                        <a:pt x="282842" y="92943"/>
                      </a:cubicBezTo>
                      <a:cubicBezTo>
                        <a:pt x="281946" y="92943"/>
                        <a:pt x="282394" y="91751"/>
                        <a:pt x="282394" y="91305"/>
                      </a:cubicBezTo>
                      <a:cubicBezTo>
                        <a:pt x="282544" y="89070"/>
                        <a:pt x="282394" y="88325"/>
                        <a:pt x="281349" y="88325"/>
                      </a:cubicBezTo>
                      <a:cubicBezTo>
                        <a:pt x="281349" y="88325"/>
                        <a:pt x="273289" y="93241"/>
                        <a:pt x="273438" y="94581"/>
                      </a:cubicBezTo>
                      <a:cubicBezTo>
                        <a:pt x="273737" y="94879"/>
                        <a:pt x="274185" y="95177"/>
                        <a:pt x="274632" y="95475"/>
                      </a:cubicBezTo>
                      <a:cubicBezTo>
                        <a:pt x="275080" y="95773"/>
                        <a:pt x="277170" y="97561"/>
                        <a:pt x="274035" y="98305"/>
                      </a:cubicBezTo>
                      <a:lnTo>
                        <a:pt x="274035" y="98603"/>
                      </a:lnTo>
                      <a:cubicBezTo>
                        <a:pt x="274035" y="98603"/>
                        <a:pt x="274334" y="99050"/>
                        <a:pt x="275677" y="100092"/>
                      </a:cubicBezTo>
                      <a:cubicBezTo>
                        <a:pt x="275976" y="100391"/>
                        <a:pt x="276573" y="100539"/>
                        <a:pt x="276573" y="100837"/>
                      </a:cubicBezTo>
                      <a:cubicBezTo>
                        <a:pt x="277170" y="102476"/>
                        <a:pt x="275080" y="103965"/>
                        <a:pt x="276274" y="105603"/>
                      </a:cubicBezTo>
                      <a:close/>
                      <a:moveTo>
                        <a:pt x="485100" y="60472"/>
                      </a:moveTo>
                      <a:cubicBezTo>
                        <a:pt x="485100" y="60472"/>
                        <a:pt x="484503" y="60472"/>
                        <a:pt x="484354" y="60622"/>
                      </a:cubicBezTo>
                      <a:cubicBezTo>
                        <a:pt x="483160" y="61217"/>
                        <a:pt x="483906" y="63749"/>
                        <a:pt x="483906" y="63749"/>
                      </a:cubicBezTo>
                      <a:cubicBezTo>
                        <a:pt x="483906" y="64345"/>
                        <a:pt x="484503" y="65239"/>
                        <a:pt x="485697" y="65537"/>
                      </a:cubicBezTo>
                      <a:cubicBezTo>
                        <a:pt x="485996" y="65537"/>
                        <a:pt x="488533" y="65983"/>
                        <a:pt x="488533" y="65983"/>
                      </a:cubicBezTo>
                      <a:cubicBezTo>
                        <a:pt x="488981" y="65983"/>
                        <a:pt x="489280" y="65835"/>
                        <a:pt x="489280" y="65835"/>
                      </a:cubicBezTo>
                      <a:cubicBezTo>
                        <a:pt x="489429" y="65686"/>
                        <a:pt x="489429" y="64643"/>
                        <a:pt x="488683" y="63452"/>
                      </a:cubicBezTo>
                      <a:cubicBezTo>
                        <a:pt x="488533" y="63452"/>
                        <a:pt x="487040" y="60771"/>
                        <a:pt x="485100" y="60622"/>
                      </a:cubicBezTo>
                      <a:close/>
                      <a:moveTo>
                        <a:pt x="678104" y="428669"/>
                      </a:moveTo>
                      <a:cubicBezTo>
                        <a:pt x="676760" y="428968"/>
                        <a:pt x="674223" y="437606"/>
                        <a:pt x="673924" y="439692"/>
                      </a:cubicBezTo>
                      <a:cubicBezTo>
                        <a:pt x="673327" y="443117"/>
                        <a:pt x="674820" y="450416"/>
                        <a:pt x="675268" y="451012"/>
                      </a:cubicBezTo>
                      <a:cubicBezTo>
                        <a:pt x="676014" y="452352"/>
                        <a:pt x="681836" y="443713"/>
                        <a:pt x="682134" y="442820"/>
                      </a:cubicBezTo>
                      <a:cubicBezTo>
                        <a:pt x="682582" y="440883"/>
                        <a:pt x="680193" y="429116"/>
                        <a:pt x="678253" y="428819"/>
                      </a:cubicBezTo>
                      <a:close/>
                      <a:moveTo>
                        <a:pt x="506744" y="270935"/>
                      </a:moveTo>
                      <a:cubicBezTo>
                        <a:pt x="505401" y="271381"/>
                        <a:pt x="504057" y="271828"/>
                        <a:pt x="502564" y="272275"/>
                      </a:cubicBezTo>
                      <a:cubicBezTo>
                        <a:pt x="501967" y="272424"/>
                        <a:pt x="501072" y="272424"/>
                        <a:pt x="500475" y="272722"/>
                      </a:cubicBezTo>
                      <a:cubicBezTo>
                        <a:pt x="500176" y="272722"/>
                        <a:pt x="499728" y="273020"/>
                        <a:pt x="499579" y="273169"/>
                      </a:cubicBezTo>
                      <a:cubicBezTo>
                        <a:pt x="498087" y="274361"/>
                        <a:pt x="496892" y="277488"/>
                        <a:pt x="497639" y="278680"/>
                      </a:cubicBezTo>
                      <a:cubicBezTo>
                        <a:pt x="498236" y="279574"/>
                        <a:pt x="500773" y="278978"/>
                        <a:pt x="504207" y="276892"/>
                      </a:cubicBezTo>
                      <a:cubicBezTo>
                        <a:pt x="506893" y="275254"/>
                        <a:pt x="509282" y="272424"/>
                        <a:pt x="509431" y="271381"/>
                      </a:cubicBezTo>
                      <a:cubicBezTo>
                        <a:pt x="509431" y="270786"/>
                        <a:pt x="508983" y="270786"/>
                        <a:pt x="508386" y="270786"/>
                      </a:cubicBezTo>
                      <a:cubicBezTo>
                        <a:pt x="508087" y="270786"/>
                        <a:pt x="507491" y="270786"/>
                        <a:pt x="506744" y="271084"/>
                      </a:cubicBezTo>
                      <a:close/>
                      <a:moveTo>
                        <a:pt x="467785" y="274062"/>
                      </a:moveTo>
                      <a:cubicBezTo>
                        <a:pt x="466591" y="273765"/>
                        <a:pt x="465695" y="273169"/>
                        <a:pt x="464800" y="272871"/>
                      </a:cubicBezTo>
                      <a:cubicBezTo>
                        <a:pt x="464501" y="272871"/>
                        <a:pt x="464202" y="272871"/>
                        <a:pt x="464054" y="272722"/>
                      </a:cubicBezTo>
                      <a:cubicBezTo>
                        <a:pt x="463606" y="272573"/>
                        <a:pt x="462859" y="272573"/>
                        <a:pt x="462710" y="272573"/>
                      </a:cubicBezTo>
                      <a:cubicBezTo>
                        <a:pt x="460919" y="272871"/>
                        <a:pt x="458680" y="274807"/>
                        <a:pt x="459725" y="276446"/>
                      </a:cubicBezTo>
                      <a:cubicBezTo>
                        <a:pt x="461217" y="278829"/>
                        <a:pt x="464202" y="278829"/>
                        <a:pt x="468531" y="278978"/>
                      </a:cubicBezTo>
                      <a:cubicBezTo>
                        <a:pt x="473756" y="278978"/>
                        <a:pt x="474353" y="276892"/>
                        <a:pt x="474353" y="276595"/>
                      </a:cubicBezTo>
                      <a:cubicBezTo>
                        <a:pt x="474353" y="275850"/>
                        <a:pt x="473457" y="275701"/>
                        <a:pt x="472860" y="275403"/>
                      </a:cubicBezTo>
                      <a:cubicBezTo>
                        <a:pt x="471218" y="274807"/>
                        <a:pt x="469427" y="274509"/>
                        <a:pt x="467636" y="274062"/>
                      </a:cubicBezTo>
                      <a:close/>
                      <a:moveTo>
                        <a:pt x="419273" y="261551"/>
                      </a:moveTo>
                      <a:cubicBezTo>
                        <a:pt x="419273" y="261551"/>
                        <a:pt x="419124" y="261253"/>
                        <a:pt x="419124" y="261104"/>
                      </a:cubicBezTo>
                      <a:cubicBezTo>
                        <a:pt x="418527" y="260210"/>
                        <a:pt x="417930" y="260062"/>
                        <a:pt x="417183" y="260062"/>
                      </a:cubicBezTo>
                      <a:cubicBezTo>
                        <a:pt x="417034" y="260062"/>
                        <a:pt x="405242" y="261104"/>
                        <a:pt x="406436" y="263636"/>
                      </a:cubicBezTo>
                      <a:cubicBezTo>
                        <a:pt x="406585" y="264381"/>
                        <a:pt x="408824" y="265871"/>
                        <a:pt x="411213" y="266466"/>
                      </a:cubicBezTo>
                      <a:cubicBezTo>
                        <a:pt x="412705" y="266913"/>
                        <a:pt x="413899" y="266615"/>
                        <a:pt x="415392" y="267062"/>
                      </a:cubicBezTo>
                      <a:cubicBezTo>
                        <a:pt x="416735" y="267360"/>
                        <a:pt x="417780" y="268254"/>
                        <a:pt x="419124" y="268551"/>
                      </a:cubicBezTo>
                      <a:cubicBezTo>
                        <a:pt x="420019" y="268551"/>
                        <a:pt x="421213" y="268551"/>
                        <a:pt x="421661" y="267956"/>
                      </a:cubicBezTo>
                      <a:cubicBezTo>
                        <a:pt x="421661" y="267658"/>
                        <a:pt x="421661" y="267211"/>
                        <a:pt x="421363" y="267062"/>
                      </a:cubicBezTo>
                      <a:cubicBezTo>
                        <a:pt x="421213" y="266615"/>
                        <a:pt x="420616" y="266020"/>
                        <a:pt x="420467" y="265424"/>
                      </a:cubicBezTo>
                      <a:cubicBezTo>
                        <a:pt x="420019" y="264232"/>
                        <a:pt x="420019" y="262891"/>
                        <a:pt x="419422" y="261551"/>
                      </a:cubicBezTo>
                      <a:close/>
                      <a:moveTo>
                        <a:pt x="387330" y="242635"/>
                      </a:moveTo>
                      <a:cubicBezTo>
                        <a:pt x="387330" y="242635"/>
                        <a:pt x="386434" y="249039"/>
                        <a:pt x="386434" y="249039"/>
                      </a:cubicBezTo>
                      <a:cubicBezTo>
                        <a:pt x="386434" y="250678"/>
                        <a:pt x="386434" y="252465"/>
                        <a:pt x="387479" y="253657"/>
                      </a:cubicBezTo>
                      <a:cubicBezTo>
                        <a:pt x="389867" y="256338"/>
                        <a:pt x="394942" y="254997"/>
                        <a:pt x="395241" y="250678"/>
                      </a:cubicBezTo>
                      <a:cubicBezTo>
                        <a:pt x="395540" y="247997"/>
                        <a:pt x="393151" y="244273"/>
                        <a:pt x="392852" y="243826"/>
                      </a:cubicBezTo>
                      <a:cubicBezTo>
                        <a:pt x="391658" y="242337"/>
                        <a:pt x="388375" y="241592"/>
                        <a:pt x="388375" y="241592"/>
                      </a:cubicBezTo>
                      <a:cubicBezTo>
                        <a:pt x="387777" y="241592"/>
                        <a:pt x="387330" y="241592"/>
                        <a:pt x="387180" y="242635"/>
                      </a:cubicBezTo>
                      <a:close/>
                      <a:moveTo>
                        <a:pt x="396286" y="150139"/>
                      </a:moveTo>
                      <a:cubicBezTo>
                        <a:pt x="396286" y="148649"/>
                        <a:pt x="394942" y="144628"/>
                        <a:pt x="393450" y="144330"/>
                      </a:cubicBezTo>
                      <a:cubicBezTo>
                        <a:pt x="392256" y="144628"/>
                        <a:pt x="390464" y="147607"/>
                        <a:pt x="390166" y="149096"/>
                      </a:cubicBezTo>
                      <a:cubicBezTo>
                        <a:pt x="390016" y="151032"/>
                        <a:pt x="392405" y="153863"/>
                        <a:pt x="392405" y="153863"/>
                      </a:cubicBezTo>
                      <a:cubicBezTo>
                        <a:pt x="393897" y="155203"/>
                        <a:pt x="396286" y="151926"/>
                        <a:pt x="396286" y="149990"/>
                      </a:cubicBezTo>
                      <a:close/>
                      <a:moveTo>
                        <a:pt x="420019" y="135691"/>
                      </a:moveTo>
                      <a:cubicBezTo>
                        <a:pt x="421213" y="134499"/>
                        <a:pt x="421960" y="132414"/>
                        <a:pt x="421661" y="130627"/>
                      </a:cubicBezTo>
                      <a:cubicBezTo>
                        <a:pt x="421661" y="129882"/>
                        <a:pt x="421512" y="129882"/>
                        <a:pt x="421213" y="129882"/>
                      </a:cubicBezTo>
                      <a:cubicBezTo>
                        <a:pt x="421213" y="129882"/>
                        <a:pt x="421064" y="129882"/>
                        <a:pt x="420467" y="130329"/>
                      </a:cubicBezTo>
                      <a:cubicBezTo>
                        <a:pt x="420019" y="130775"/>
                        <a:pt x="419571" y="131222"/>
                        <a:pt x="418974" y="131520"/>
                      </a:cubicBezTo>
                      <a:cubicBezTo>
                        <a:pt x="418676" y="131818"/>
                        <a:pt x="418378" y="131818"/>
                        <a:pt x="418079" y="131967"/>
                      </a:cubicBezTo>
                      <a:cubicBezTo>
                        <a:pt x="418079" y="131967"/>
                        <a:pt x="417930" y="132116"/>
                        <a:pt x="417631" y="132265"/>
                      </a:cubicBezTo>
                      <a:cubicBezTo>
                        <a:pt x="417631" y="132265"/>
                        <a:pt x="417183" y="132712"/>
                        <a:pt x="416885" y="133159"/>
                      </a:cubicBezTo>
                      <a:cubicBezTo>
                        <a:pt x="415989" y="134052"/>
                        <a:pt x="415392" y="135840"/>
                        <a:pt x="415989" y="136585"/>
                      </a:cubicBezTo>
                      <a:cubicBezTo>
                        <a:pt x="416437" y="136882"/>
                        <a:pt x="418079" y="137627"/>
                        <a:pt x="419870" y="135691"/>
                      </a:cubicBezTo>
                      <a:close/>
                      <a:moveTo>
                        <a:pt x="484951" y="631088"/>
                      </a:moveTo>
                      <a:cubicBezTo>
                        <a:pt x="484652" y="639578"/>
                        <a:pt x="491519" y="648218"/>
                        <a:pt x="484204" y="656260"/>
                      </a:cubicBezTo>
                      <a:cubicBezTo>
                        <a:pt x="479876" y="661027"/>
                        <a:pt x="469725" y="657750"/>
                        <a:pt x="468830" y="666389"/>
                      </a:cubicBezTo>
                      <a:cubicBezTo>
                        <a:pt x="469725" y="666687"/>
                        <a:pt x="470621" y="667134"/>
                        <a:pt x="471517" y="667432"/>
                      </a:cubicBezTo>
                      <a:cubicBezTo>
                        <a:pt x="470323" y="671304"/>
                        <a:pt x="458978" y="705115"/>
                        <a:pt x="411362" y="712712"/>
                      </a:cubicBezTo>
                      <a:cubicBezTo>
                        <a:pt x="404794" y="705562"/>
                        <a:pt x="407033" y="702136"/>
                        <a:pt x="409421" y="698561"/>
                      </a:cubicBezTo>
                      <a:cubicBezTo>
                        <a:pt x="408974" y="697072"/>
                        <a:pt x="407481" y="695136"/>
                        <a:pt x="406436" y="694093"/>
                      </a:cubicBezTo>
                      <a:cubicBezTo>
                        <a:pt x="405690" y="679496"/>
                        <a:pt x="401211" y="665644"/>
                        <a:pt x="399868" y="651196"/>
                      </a:cubicBezTo>
                      <a:cubicBezTo>
                        <a:pt x="399868" y="649260"/>
                        <a:pt x="398972" y="646430"/>
                        <a:pt x="397927" y="644941"/>
                      </a:cubicBezTo>
                      <a:cubicBezTo>
                        <a:pt x="390464" y="635855"/>
                        <a:pt x="381061" y="624535"/>
                        <a:pt x="391211" y="601448"/>
                      </a:cubicBezTo>
                      <a:cubicBezTo>
                        <a:pt x="395987" y="590918"/>
                        <a:pt x="396435" y="575680"/>
                        <a:pt x="392554" y="555721"/>
                      </a:cubicBezTo>
                      <a:cubicBezTo>
                        <a:pt x="389718" y="542018"/>
                        <a:pt x="374791" y="536656"/>
                        <a:pt x="370761" y="523847"/>
                      </a:cubicBezTo>
                      <a:cubicBezTo>
                        <a:pt x="368373" y="515804"/>
                        <a:pt x="375836" y="510293"/>
                        <a:pt x="376134" y="502994"/>
                      </a:cubicBezTo>
                      <a:cubicBezTo>
                        <a:pt x="376433" y="499419"/>
                        <a:pt x="376732" y="493015"/>
                        <a:pt x="370761" y="490781"/>
                      </a:cubicBezTo>
                      <a:cubicBezTo>
                        <a:pt x="364641" y="488695"/>
                        <a:pt x="358223" y="492419"/>
                        <a:pt x="352251" y="490036"/>
                      </a:cubicBezTo>
                      <a:cubicBezTo>
                        <a:pt x="346430" y="487801"/>
                        <a:pt x="345982" y="479460"/>
                        <a:pt x="338967" y="478418"/>
                      </a:cubicBezTo>
                      <a:cubicBezTo>
                        <a:pt x="330906" y="477375"/>
                        <a:pt x="327622" y="480652"/>
                        <a:pt x="323891" y="484525"/>
                      </a:cubicBezTo>
                      <a:cubicBezTo>
                        <a:pt x="318517" y="490036"/>
                        <a:pt x="278961" y="495547"/>
                        <a:pt x="275826" y="493611"/>
                      </a:cubicBezTo>
                      <a:cubicBezTo>
                        <a:pt x="262198" y="485761"/>
                        <a:pt x="243928" y="462883"/>
                        <a:pt x="221045" y="424946"/>
                      </a:cubicBezTo>
                      <a:cubicBezTo>
                        <a:pt x="227120" y="409947"/>
                        <a:pt x="229703" y="400519"/>
                        <a:pt x="228807" y="396646"/>
                      </a:cubicBezTo>
                      <a:cubicBezTo>
                        <a:pt x="228210" y="393518"/>
                        <a:pt x="224777" y="366410"/>
                        <a:pt x="225225" y="365665"/>
                      </a:cubicBezTo>
                      <a:cubicBezTo>
                        <a:pt x="225225" y="365665"/>
                        <a:pt x="227165" y="360750"/>
                        <a:pt x="231643" y="349728"/>
                      </a:cubicBezTo>
                      <a:cubicBezTo>
                        <a:pt x="234479" y="341983"/>
                        <a:pt x="237017" y="333939"/>
                        <a:pt x="240599" y="326343"/>
                      </a:cubicBezTo>
                      <a:cubicBezTo>
                        <a:pt x="244779" y="317257"/>
                        <a:pt x="258362" y="317406"/>
                        <a:pt x="260899" y="306682"/>
                      </a:cubicBezTo>
                      <a:cubicBezTo>
                        <a:pt x="262840" y="299384"/>
                        <a:pt x="257168" y="291340"/>
                        <a:pt x="262840" y="284489"/>
                      </a:cubicBezTo>
                      <a:lnTo>
                        <a:pt x="278215" y="269296"/>
                      </a:lnTo>
                      <a:cubicBezTo>
                        <a:pt x="279409" y="268701"/>
                        <a:pt x="280752" y="267807"/>
                        <a:pt x="281946" y="267360"/>
                      </a:cubicBezTo>
                      <a:cubicBezTo>
                        <a:pt x="287917" y="264977"/>
                        <a:pt x="294335" y="268551"/>
                        <a:pt x="300306" y="266317"/>
                      </a:cubicBezTo>
                      <a:cubicBezTo>
                        <a:pt x="303143" y="265126"/>
                        <a:pt x="305232" y="263040"/>
                        <a:pt x="307471" y="260806"/>
                      </a:cubicBezTo>
                      <a:cubicBezTo>
                        <a:pt x="307471" y="259913"/>
                        <a:pt x="307322" y="259019"/>
                        <a:pt x="307173" y="258125"/>
                      </a:cubicBezTo>
                      <a:cubicBezTo>
                        <a:pt x="307173" y="253359"/>
                        <a:pt x="310009" y="249039"/>
                        <a:pt x="309561" y="244273"/>
                      </a:cubicBezTo>
                      <a:cubicBezTo>
                        <a:pt x="309113" y="240102"/>
                        <a:pt x="307471" y="236230"/>
                        <a:pt x="307471" y="231911"/>
                      </a:cubicBezTo>
                      <a:cubicBezTo>
                        <a:pt x="307620" y="231464"/>
                        <a:pt x="307770" y="230719"/>
                        <a:pt x="308068" y="230272"/>
                      </a:cubicBezTo>
                      <a:cubicBezTo>
                        <a:pt x="312098" y="225208"/>
                        <a:pt x="324488" y="226846"/>
                        <a:pt x="334489" y="228336"/>
                      </a:cubicBezTo>
                      <a:cubicBezTo>
                        <a:pt x="338817" y="228931"/>
                        <a:pt x="340460" y="229230"/>
                        <a:pt x="341654" y="228783"/>
                      </a:cubicBezTo>
                      <a:cubicBezTo>
                        <a:pt x="341654" y="228783"/>
                        <a:pt x="354789" y="213888"/>
                        <a:pt x="329413" y="199440"/>
                      </a:cubicBezTo>
                      <a:cubicBezTo>
                        <a:pt x="327324" y="198248"/>
                        <a:pt x="327324" y="195418"/>
                        <a:pt x="328220" y="194972"/>
                      </a:cubicBezTo>
                      <a:cubicBezTo>
                        <a:pt x="332548" y="192737"/>
                        <a:pt x="337325" y="194078"/>
                        <a:pt x="341654" y="193184"/>
                      </a:cubicBezTo>
                      <a:cubicBezTo>
                        <a:pt x="341758" y="190310"/>
                        <a:pt x="341952" y="188761"/>
                        <a:pt x="342251" y="188567"/>
                      </a:cubicBezTo>
                      <a:cubicBezTo>
                        <a:pt x="343744" y="186929"/>
                        <a:pt x="345684" y="188865"/>
                        <a:pt x="347475" y="187673"/>
                      </a:cubicBezTo>
                      <a:cubicBezTo>
                        <a:pt x="351058" y="184843"/>
                        <a:pt x="352550" y="180226"/>
                        <a:pt x="356431" y="177545"/>
                      </a:cubicBezTo>
                      <a:cubicBezTo>
                        <a:pt x="357924" y="176353"/>
                        <a:pt x="361655" y="175162"/>
                        <a:pt x="362700" y="174864"/>
                      </a:cubicBezTo>
                      <a:cubicBezTo>
                        <a:pt x="364596" y="174462"/>
                        <a:pt x="365686" y="173925"/>
                        <a:pt x="365984" y="173225"/>
                      </a:cubicBezTo>
                      <a:cubicBezTo>
                        <a:pt x="368268" y="168564"/>
                        <a:pt x="369820" y="166031"/>
                        <a:pt x="370612" y="165629"/>
                      </a:cubicBezTo>
                      <a:cubicBezTo>
                        <a:pt x="373597" y="163842"/>
                        <a:pt x="375537" y="163544"/>
                        <a:pt x="383598" y="161757"/>
                      </a:cubicBezTo>
                      <a:cubicBezTo>
                        <a:pt x="384046" y="160863"/>
                        <a:pt x="385091" y="156394"/>
                        <a:pt x="382254" y="150287"/>
                      </a:cubicBezTo>
                      <a:cubicBezTo>
                        <a:pt x="378373" y="141946"/>
                        <a:pt x="377030" y="139266"/>
                        <a:pt x="388524" y="133308"/>
                      </a:cubicBezTo>
                      <a:lnTo>
                        <a:pt x="388673" y="133308"/>
                      </a:lnTo>
                      <a:cubicBezTo>
                        <a:pt x="393450" y="140159"/>
                        <a:pt x="384792" y="146713"/>
                        <a:pt x="388076" y="153416"/>
                      </a:cubicBezTo>
                      <a:cubicBezTo>
                        <a:pt x="389420" y="155948"/>
                        <a:pt x="394047" y="158927"/>
                        <a:pt x="395540" y="158778"/>
                      </a:cubicBezTo>
                      <a:cubicBezTo>
                        <a:pt x="398077" y="158480"/>
                        <a:pt x="399271" y="155054"/>
                        <a:pt x="402256" y="156097"/>
                      </a:cubicBezTo>
                      <a:cubicBezTo>
                        <a:pt x="405540" y="157094"/>
                        <a:pt x="408481" y="157094"/>
                        <a:pt x="411063" y="156097"/>
                      </a:cubicBezTo>
                      <a:cubicBezTo>
                        <a:pt x="419870" y="152522"/>
                        <a:pt x="421064" y="152820"/>
                        <a:pt x="421810" y="153118"/>
                      </a:cubicBezTo>
                      <a:cubicBezTo>
                        <a:pt x="424497" y="154011"/>
                        <a:pt x="426139" y="152820"/>
                        <a:pt x="427483" y="149394"/>
                      </a:cubicBezTo>
                      <a:cubicBezTo>
                        <a:pt x="427781" y="149394"/>
                        <a:pt x="427781" y="149543"/>
                        <a:pt x="427781" y="149543"/>
                      </a:cubicBezTo>
                      <a:cubicBezTo>
                        <a:pt x="427483" y="149841"/>
                        <a:pt x="427483" y="149990"/>
                        <a:pt x="427184" y="150287"/>
                      </a:cubicBezTo>
                      <a:cubicBezTo>
                        <a:pt x="427781" y="152522"/>
                        <a:pt x="428378" y="154607"/>
                        <a:pt x="430169" y="158778"/>
                      </a:cubicBezTo>
                      <a:cubicBezTo>
                        <a:pt x="428378" y="153118"/>
                        <a:pt x="427781" y="149692"/>
                        <a:pt x="427781" y="149543"/>
                      </a:cubicBezTo>
                      <a:cubicBezTo>
                        <a:pt x="428975" y="148649"/>
                        <a:pt x="430020" y="147160"/>
                        <a:pt x="430767" y="145968"/>
                      </a:cubicBezTo>
                      <a:cubicBezTo>
                        <a:pt x="428229" y="143287"/>
                        <a:pt x="430169" y="129733"/>
                        <a:pt x="432707" y="127499"/>
                      </a:cubicBezTo>
                      <a:cubicBezTo>
                        <a:pt x="434946" y="130180"/>
                        <a:pt x="434648" y="133755"/>
                        <a:pt x="436140" y="136585"/>
                      </a:cubicBezTo>
                      <a:cubicBezTo>
                        <a:pt x="436842" y="136689"/>
                        <a:pt x="437036" y="131714"/>
                        <a:pt x="436737" y="121690"/>
                      </a:cubicBezTo>
                      <a:cubicBezTo>
                        <a:pt x="455545" y="116328"/>
                        <a:pt x="455545" y="116328"/>
                        <a:pt x="455545" y="116328"/>
                      </a:cubicBezTo>
                      <a:cubicBezTo>
                        <a:pt x="450171" y="110966"/>
                        <a:pt x="446738" y="112753"/>
                        <a:pt x="430767" y="120945"/>
                      </a:cubicBezTo>
                      <a:cubicBezTo>
                        <a:pt x="430767" y="120945"/>
                        <a:pt x="412705" y="112604"/>
                        <a:pt x="431662" y="88921"/>
                      </a:cubicBezTo>
                      <a:cubicBezTo>
                        <a:pt x="431513" y="88177"/>
                        <a:pt x="430767" y="87283"/>
                        <a:pt x="430468" y="86538"/>
                      </a:cubicBezTo>
                      <a:cubicBezTo>
                        <a:pt x="429722" y="86240"/>
                        <a:pt x="428677" y="85943"/>
                        <a:pt x="427781" y="85794"/>
                      </a:cubicBezTo>
                      <a:cubicBezTo>
                        <a:pt x="425393" y="85347"/>
                        <a:pt x="409570" y="104561"/>
                        <a:pt x="409272" y="104710"/>
                      </a:cubicBezTo>
                      <a:cubicBezTo>
                        <a:pt x="408869" y="106095"/>
                        <a:pt x="411660" y="110713"/>
                        <a:pt x="417631" y="118562"/>
                      </a:cubicBezTo>
                      <a:lnTo>
                        <a:pt x="413302" y="138521"/>
                      </a:lnTo>
                      <a:cubicBezTo>
                        <a:pt x="413302" y="138521"/>
                        <a:pt x="406735" y="149543"/>
                        <a:pt x="400615" y="150734"/>
                      </a:cubicBezTo>
                      <a:cubicBezTo>
                        <a:pt x="400615" y="150734"/>
                        <a:pt x="392405" y="137478"/>
                        <a:pt x="391808" y="129435"/>
                      </a:cubicBezTo>
                      <a:cubicBezTo>
                        <a:pt x="391658" y="125711"/>
                        <a:pt x="390166" y="125414"/>
                        <a:pt x="387479" y="124669"/>
                      </a:cubicBezTo>
                      <a:cubicBezTo>
                        <a:pt x="385986" y="128392"/>
                        <a:pt x="384493" y="129733"/>
                        <a:pt x="381807" y="131520"/>
                      </a:cubicBezTo>
                      <a:cubicBezTo>
                        <a:pt x="362700" y="143585"/>
                        <a:pt x="368074" y="112604"/>
                        <a:pt x="368223" y="112157"/>
                      </a:cubicBezTo>
                      <a:cubicBezTo>
                        <a:pt x="371059" y="102922"/>
                        <a:pt x="383896" y="103518"/>
                        <a:pt x="386136" y="93837"/>
                      </a:cubicBezTo>
                      <a:cubicBezTo>
                        <a:pt x="387927" y="86390"/>
                        <a:pt x="403600" y="63601"/>
                        <a:pt x="403749" y="63452"/>
                      </a:cubicBezTo>
                      <a:cubicBezTo>
                        <a:pt x="406286" y="60324"/>
                        <a:pt x="410914" y="58685"/>
                        <a:pt x="412705" y="57941"/>
                      </a:cubicBezTo>
                      <a:cubicBezTo>
                        <a:pt x="438379" y="48259"/>
                        <a:pt x="471517" y="73133"/>
                        <a:pt x="471666" y="73431"/>
                      </a:cubicBezTo>
                      <a:cubicBezTo>
                        <a:pt x="473562" y="76708"/>
                        <a:pt x="468531" y="78242"/>
                        <a:pt x="456590" y="78049"/>
                      </a:cubicBezTo>
                      <a:cubicBezTo>
                        <a:pt x="456590" y="78049"/>
                        <a:pt x="456590" y="79538"/>
                        <a:pt x="456441" y="80134"/>
                      </a:cubicBezTo>
                      <a:cubicBezTo>
                        <a:pt x="465591" y="87283"/>
                        <a:pt x="473756" y="85451"/>
                        <a:pt x="480920" y="74623"/>
                      </a:cubicBezTo>
                      <a:cubicBezTo>
                        <a:pt x="480025" y="72239"/>
                        <a:pt x="477935" y="70601"/>
                        <a:pt x="477040" y="68069"/>
                      </a:cubicBezTo>
                      <a:cubicBezTo>
                        <a:pt x="477488" y="67473"/>
                        <a:pt x="477935" y="66728"/>
                        <a:pt x="478533" y="66133"/>
                      </a:cubicBezTo>
                      <a:cubicBezTo>
                        <a:pt x="482712" y="67771"/>
                        <a:pt x="484802" y="72090"/>
                        <a:pt x="489280" y="73282"/>
                      </a:cubicBezTo>
                      <a:cubicBezTo>
                        <a:pt x="492116" y="70005"/>
                        <a:pt x="492116" y="65090"/>
                        <a:pt x="495549" y="62260"/>
                      </a:cubicBezTo>
                      <a:cubicBezTo>
                        <a:pt x="497146" y="62558"/>
                        <a:pt x="499087" y="63601"/>
                        <a:pt x="501371" y="65388"/>
                      </a:cubicBezTo>
                      <a:cubicBezTo>
                        <a:pt x="505251" y="63749"/>
                        <a:pt x="509730" y="64345"/>
                        <a:pt x="513461" y="62111"/>
                      </a:cubicBezTo>
                      <a:cubicBezTo>
                        <a:pt x="512267" y="61217"/>
                        <a:pt x="511073" y="59579"/>
                        <a:pt x="510625" y="58238"/>
                      </a:cubicBezTo>
                      <a:cubicBezTo>
                        <a:pt x="518686" y="59430"/>
                        <a:pt x="525701" y="63749"/>
                        <a:pt x="533761" y="64941"/>
                      </a:cubicBezTo>
                      <a:cubicBezTo>
                        <a:pt x="520029" y="50240"/>
                        <a:pt x="513162" y="42748"/>
                        <a:pt x="513162" y="42450"/>
                      </a:cubicBezTo>
                      <a:cubicBezTo>
                        <a:pt x="517939" y="41407"/>
                        <a:pt x="549136" y="63898"/>
                        <a:pt x="546002" y="75665"/>
                      </a:cubicBezTo>
                      <a:cubicBezTo>
                        <a:pt x="547195" y="76410"/>
                        <a:pt x="549136" y="76559"/>
                        <a:pt x="550629" y="76410"/>
                      </a:cubicBezTo>
                      <a:cubicBezTo>
                        <a:pt x="551972" y="73729"/>
                        <a:pt x="553763" y="69856"/>
                        <a:pt x="535105" y="55706"/>
                      </a:cubicBezTo>
                      <a:cubicBezTo>
                        <a:pt x="521372" y="44982"/>
                        <a:pt x="519581" y="42450"/>
                        <a:pt x="517939" y="40067"/>
                      </a:cubicBezTo>
                      <a:cubicBezTo>
                        <a:pt x="523417" y="42942"/>
                        <a:pt x="526253" y="44386"/>
                        <a:pt x="526447" y="44386"/>
                      </a:cubicBezTo>
                      <a:cubicBezTo>
                        <a:pt x="525701" y="43790"/>
                        <a:pt x="524955" y="42897"/>
                        <a:pt x="524357" y="42301"/>
                      </a:cubicBezTo>
                      <a:cubicBezTo>
                        <a:pt x="524656" y="41705"/>
                        <a:pt x="524805" y="40812"/>
                        <a:pt x="525104" y="40216"/>
                      </a:cubicBezTo>
                      <a:cubicBezTo>
                        <a:pt x="528089" y="41512"/>
                        <a:pt x="530433" y="42107"/>
                        <a:pt x="532120" y="42003"/>
                      </a:cubicBezTo>
                      <a:cubicBezTo>
                        <a:pt x="528836" y="39918"/>
                        <a:pt x="526791" y="38131"/>
                        <a:pt x="526000" y="36641"/>
                      </a:cubicBezTo>
                      <a:cubicBezTo>
                        <a:pt x="526000" y="36641"/>
                        <a:pt x="527641" y="36343"/>
                        <a:pt x="528239" y="36194"/>
                      </a:cubicBezTo>
                      <a:cubicBezTo>
                        <a:pt x="523656" y="31234"/>
                        <a:pt x="521715" y="27257"/>
                        <a:pt x="522417" y="24278"/>
                      </a:cubicBezTo>
                      <a:cubicBezTo>
                        <a:pt x="523910" y="24576"/>
                        <a:pt x="525701" y="24576"/>
                        <a:pt x="527194" y="24576"/>
                      </a:cubicBezTo>
                      <a:cubicBezTo>
                        <a:pt x="525552" y="23534"/>
                        <a:pt x="522268" y="21300"/>
                        <a:pt x="519581" y="18321"/>
                      </a:cubicBezTo>
                      <a:cubicBezTo>
                        <a:pt x="538837" y="16682"/>
                        <a:pt x="549883" y="35449"/>
                        <a:pt x="567646" y="37237"/>
                      </a:cubicBezTo>
                      <a:cubicBezTo>
                        <a:pt x="566451" y="36343"/>
                        <a:pt x="564511" y="35301"/>
                        <a:pt x="563167" y="34407"/>
                      </a:cubicBezTo>
                      <a:cubicBezTo>
                        <a:pt x="564063" y="34705"/>
                        <a:pt x="564511" y="34854"/>
                        <a:pt x="570033" y="37982"/>
                      </a:cubicBezTo>
                      <a:cubicBezTo>
                        <a:pt x="568541" y="37088"/>
                        <a:pt x="566153" y="35599"/>
                        <a:pt x="562272" y="33066"/>
                      </a:cubicBezTo>
                      <a:cubicBezTo>
                        <a:pt x="567198" y="35599"/>
                        <a:pt x="573168" y="39024"/>
                        <a:pt x="583169" y="45131"/>
                      </a:cubicBezTo>
                      <a:cubicBezTo>
                        <a:pt x="582274" y="44535"/>
                        <a:pt x="581378" y="43940"/>
                        <a:pt x="580632" y="43344"/>
                      </a:cubicBezTo>
                      <a:lnTo>
                        <a:pt x="588543" y="48557"/>
                      </a:lnTo>
                      <a:cubicBezTo>
                        <a:pt x="598693" y="55260"/>
                        <a:pt x="603022" y="58238"/>
                        <a:pt x="612724" y="66133"/>
                      </a:cubicBezTo>
                      <a:cubicBezTo>
                        <a:pt x="622128" y="73133"/>
                        <a:pt x="625561" y="76261"/>
                        <a:pt x="634517" y="84453"/>
                      </a:cubicBezTo>
                      <a:cubicBezTo>
                        <a:pt x="644071" y="93092"/>
                        <a:pt x="647504" y="96220"/>
                        <a:pt x="655564" y="105157"/>
                      </a:cubicBezTo>
                      <a:cubicBezTo>
                        <a:pt x="663923" y="113647"/>
                        <a:pt x="667058" y="117370"/>
                        <a:pt x="674671" y="126903"/>
                      </a:cubicBezTo>
                      <a:cubicBezTo>
                        <a:pt x="682881" y="137181"/>
                        <a:pt x="685866" y="140904"/>
                        <a:pt x="692433" y="150883"/>
                      </a:cubicBezTo>
                      <a:cubicBezTo>
                        <a:pt x="699300" y="160416"/>
                        <a:pt x="701688" y="164587"/>
                        <a:pt x="707957" y="175311"/>
                      </a:cubicBezTo>
                      <a:cubicBezTo>
                        <a:pt x="708554" y="176353"/>
                        <a:pt x="709749" y="178588"/>
                        <a:pt x="711241" y="181269"/>
                      </a:cubicBezTo>
                      <a:cubicBezTo>
                        <a:pt x="711689" y="182162"/>
                        <a:pt x="712137" y="182907"/>
                        <a:pt x="712585" y="183801"/>
                      </a:cubicBezTo>
                      <a:cubicBezTo>
                        <a:pt x="712585" y="183652"/>
                        <a:pt x="712435" y="183503"/>
                        <a:pt x="712286" y="183205"/>
                      </a:cubicBezTo>
                      <a:cubicBezTo>
                        <a:pt x="717212" y="192737"/>
                        <a:pt x="724377" y="206888"/>
                        <a:pt x="725422" y="209122"/>
                      </a:cubicBezTo>
                      <a:cubicBezTo>
                        <a:pt x="725123" y="208526"/>
                        <a:pt x="724526" y="207632"/>
                        <a:pt x="724228" y="207036"/>
                      </a:cubicBezTo>
                      <a:cubicBezTo>
                        <a:pt x="724228" y="207334"/>
                        <a:pt x="733482" y="228336"/>
                        <a:pt x="738707" y="244422"/>
                      </a:cubicBezTo>
                      <a:cubicBezTo>
                        <a:pt x="739901" y="247401"/>
                        <a:pt x="741095" y="250827"/>
                        <a:pt x="742588" y="254550"/>
                      </a:cubicBezTo>
                      <a:lnTo>
                        <a:pt x="742588" y="254550"/>
                      </a:lnTo>
                      <a:cubicBezTo>
                        <a:pt x="742588" y="254550"/>
                        <a:pt x="742588" y="254699"/>
                        <a:pt x="742588" y="254849"/>
                      </a:cubicBezTo>
                      <a:lnTo>
                        <a:pt x="745274" y="263785"/>
                      </a:lnTo>
                      <a:cubicBezTo>
                        <a:pt x="745274" y="263785"/>
                        <a:pt x="744976" y="262891"/>
                        <a:pt x="744827" y="262445"/>
                      </a:cubicBezTo>
                      <a:cubicBezTo>
                        <a:pt x="744827" y="263040"/>
                        <a:pt x="745125" y="263636"/>
                        <a:pt x="745274" y="264083"/>
                      </a:cubicBezTo>
                      <a:cubicBezTo>
                        <a:pt x="745274" y="264083"/>
                        <a:pt x="745274" y="264083"/>
                        <a:pt x="745274" y="264381"/>
                      </a:cubicBezTo>
                      <a:cubicBezTo>
                        <a:pt x="746618" y="269445"/>
                        <a:pt x="747215" y="271680"/>
                        <a:pt x="747215" y="272573"/>
                      </a:cubicBezTo>
                      <a:cubicBezTo>
                        <a:pt x="746618" y="270786"/>
                        <a:pt x="746319" y="268850"/>
                        <a:pt x="745871" y="267062"/>
                      </a:cubicBezTo>
                      <a:cubicBezTo>
                        <a:pt x="745871" y="267211"/>
                        <a:pt x="745871" y="267360"/>
                        <a:pt x="745871" y="267509"/>
                      </a:cubicBezTo>
                      <a:cubicBezTo>
                        <a:pt x="745573" y="266168"/>
                        <a:pt x="745274" y="265126"/>
                        <a:pt x="744976" y="264232"/>
                      </a:cubicBezTo>
                      <a:cubicBezTo>
                        <a:pt x="744976" y="265275"/>
                        <a:pt x="745125" y="266020"/>
                        <a:pt x="745573" y="267360"/>
                      </a:cubicBezTo>
                      <a:cubicBezTo>
                        <a:pt x="746916" y="271977"/>
                        <a:pt x="749006" y="280914"/>
                        <a:pt x="748857" y="281808"/>
                      </a:cubicBezTo>
                      <a:cubicBezTo>
                        <a:pt x="748409" y="281063"/>
                        <a:pt x="745423" y="268701"/>
                        <a:pt x="743632" y="260955"/>
                      </a:cubicBezTo>
                      <a:cubicBezTo>
                        <a:pt x="743334" y="260657"/>
                        <a:pt x="742886" y="259615"/>
                        <a:pt x="741244" y="254699"/>
                      </a:cubicBezTo>
                      <a:cubicBezTo>
                        <a:pt x="741841" y="257083"/>
                        <a:pt x="742139" y="259019"/>
                        <a:pt x="742139" y="260509"/>
                      </a:cubicBezTo>
                      <a:cubicBezTo>
                        <a:pt x="736766" y="243931"/>
                        <a:pt x="731199" y="230764"/>
                        <a:pt x="725422" y="221037"/>
                      </a:cubicBezTo>
                      <a:cubicBezTo>
                        <a:pt x="729198" y="235143"/>
                        <a:pt x="731437" y="242635"/>
                        <a:pt x="732139" y="243528"/>
                      </a:cubicBezTo>
                      <a:cubicBezTo>
                        <a:pt x="732139" y="243528"/>
                        <a:pt x="733034" y="242039"/>
                        <a:pt x="733482" y="241443"/>
                      </a:cubicBezTo>
                      <a:cubicBezTo>
                        <a:pt x="733482" y="241741"/>
                        <a:pt x="746767" y="282702"/>
                        <a:pt x="748558" y="305341"/>
                      </a:cubicBezTo>
                      <a:cubicBezTo>
                        <a:pt x="750051" y="324853"/>
                        <a:pt x="744080" y="343621"/>
                        <a:pt x="742886" y="362984"/>
                      </a:cubicBezTo>
                      <a:cubicBezTo>
                        <a:pt x="742886" y="362984"/>
                        <a:pt x="742886" y="362984"/>
                        <a:pt x="742886" y="362984"/>
                      </a:cubicBezTo>
                      <a:cubicBezTo>
                        <a:pt x="742886" y="363282"/>
                        <a:pt x="742886" y="363282"/>
                        <a:pt x="742886" y="363580"/>
                      </a:cubicBezTo>
                      <a:cubicBezTo>
                        <a:pt x="742886" y="375496"/>
                        <a:pt x="740348" y="373410"/>
                        <a:pt x="740199" y="373410"/>
                      </a:cubicBezTo>
                      <a:cubicBezTo>
                        <a:pt x="739453" y="372814"/>
                        <a:pt x="739304" y="367006"/>
                        <a:pt x="739453" y="365516"/>
                      </a:cubicBezTo>
                      <a:cubicBezTo>
                        <a:pt x="739453" y="365516"/>
                        <a:pt x="739453" y="365367"/>
                        <a:pt x="739453" y="365218"/>
                      </a:cubicBezTo>
                      <a:cubicBezTo>
                        <a:pt x="740796" y="350324"/>
                        <a:pt x="740796" y="350175"/>
                        <a:pt x="739154" y="347494"/>
                      </a:cubicBezTo>
                      <a:cubicBezTo>
                        <a:pt x="738408" y="350175"/>
                        <a:pt x="736617" y="352260"/>
                        <a:pt x="734527" y="354047"/>
                      </a:cubicBezTo>
                      <a:cubicBezTo>
                        <a:pt x="735423" y="353601"/>
                        <a:pt x="736318" y="353154"/>
                        <a:pt x="737064" y="352706"/>
                      </a:cubicBezTo>
                      <a:cubicBezTo>
                        <a:pt x="737363" y="352558"/>
                        <a:pt x="737811" y="352260"/>
                        <a:pt x="737960" y="352111"/>
                      </a:cubicBezTo>
                      <a:cubicBezTo>
                        <a:pt x="737811" y="352855"/>
                        <a:pt x="737662" y="353451"/>
                        <a:pt x="737512" y="354196"/>
                      </a:cubicBezTo>
                      <a:cubicBezTo>
                        <a:pt x="737512" y="353898"/>
                        <a:pt x="737662" y="353601"/>
                        <a:pt x="737662" y="353451"/>
                      </a:cubicBezTo>
                      <a:cubicBezTo>
                        <a:pt x="737662" y="353749"/>
                        <a:pt x="737512" y="354047"/>
                        <a:pt x="737363" y="354345"/>
                      </a:cubicBezTo>
                      <a:cubicBezTo>
                        <a:pt x="735870" y="361048"/>
                        <a:pt x="735124" y="363877"/>
                        <a:pt x="734975" y="366112"/>
                      </a:cubicBezTo>
                      <a:cubicBezTo>
                        <a:pt x="735273" y="366707"/>
                        <a:pt x="735423" y="367452"/>
                        <a:pt x="738408" y="385028"/>
                      </a:cubicBezTo>
                      <a:lnTo>
                        <a:pt x="737662" y="386071"/>
                      </a:lnTo>
                      <a:lnTo>
                        <a:pt x="737662" y="386071"/>
                      </a:lnTo>
                      <a:cubicBezTo>
                        <a:pt x="736915" y="381602"/>
                        <a:pt x="735870" y="376985"/>
                        <a:pt x="735273" y="372368"/>
                      </a:cubicBezTo>
                      <a:cubicBezTo>
                        <a:pt x="734826" y="370431"/>
                        <a:pt x="734826" y="367899"/>
                        <a:pt x="734826" y="366857"/>
                      </a:cubicBezTo>
                      <a:lnTo>
                        <a:pt x="734826" y="366857"/>
                      </a:lnTo>
                      <a:cubicBezTo>
                        <a:pt x="734826" y="367899"/>
                        <a:pt x="734826" y="368942"/>
                        <a:pt x="734826" y="370580"/>
                      </a:cubicBezTo>
                      <a:cubicBezTo>
                        <a:pt x="735721" y="383539"/>
                        <a:pt x="740498" y="396050"/>
                        <a:pt x="738557" y="409307"/>
                      </a:cubicBezTo>
                      <a:cubicBezTo>
                        <a:pt x="737512" y="417052"/>
                        <a:pt x="731989" y="425393"/>
                        <a:pt x="730049" y="425839"/>
                      </a:cubicBezTo>
                      <a:cubicBezTo>
                        <a:pt x="729303" y="425393"/>
                        <a:pt x="729303" y="425393"/>
                        <a:pt x="729153" y="424052"/>
                      </a:cubicBezTo>
                      <a:cubicBezTo>
                        <a:pt x="729153" y="423904"/>
                        <a:pt x="725273" y="402604"/>
                        <a:pt x="723929" y="401710"/>
                      </a:cubicBezTo>
                      <a:cubicBezTo>
                        <a:pt x="723929" y="402008"/>
                        <a:pt x="718108" y="424648"/>
                        <a:pt x="721242" y="438649"/>
                      </a:cubicBezTo>
                      <a:cubicBezTo>
                        <a:pt x="723481" y="449671"/>
                        <a:pt x="719899" y="469332"/>
                        <a:pt x="718555" y="471269"/>
                      </a:cubicBezTo>
                      <a:cubicBezTo>
                        <a:pt x="717660" y="470226"/>
                        <a:pt x="716615" y="467396"/>
                        <a:pt x="716615" y="463374"/>
                      </a:cubicBezTo>
                      <a:cubicBezTo>
                        <a:pt x="716615" y="463076"/>
                        <a:pt x="717660" y="428074"/>
                        <a:pt x="717958" y="427627"/>
                      </a:cubicBezTo>
                      <a:cubicBezTo>
                        <a:pt x="722735" y="413775"/>
                        <a:pt x="719749" y="390390"/>
                        <a:pt x="717361" y="384432"/>
                      </a:cubicBezTo>
                      <a:cubicBezTo>
                        <a:pt x="716914" y="385773"/>
                        <a:pt x="716466" y="387114"/>
                        <a:pt x="716018" y="388007"/>
                      </a:cubicBezTo>
                      <a:cubicBezTo>
                        <a:pt x="715570" y="388603"/>
                        <a:pt x="714674" y="389943"/>
                        <a:pt x="714077" y="387709"/>
                      </a:cubicBezTo>
                      <a:cubicBezTo>
                        <a:pt x="714525" y="387411"/>
                        <a:pt x="714973" y="386667"/>
                        <a:pt x="715421" y="385624"/>
                      </a:cubicBezTo>
                      <a:cubicBezTo>
                        <a:pt x="714973" y="386518"/>
                        <a:pt x="714525" y="387411"/>
                        <a:pt x="713630" y="387858"/>
                      </a:cubicBezTo>
                      <a:cubicBezTo>
                        <a:pt x="711689" y="386815"/>
                        <a:pt x="710495" y="366559"/>
                        <a:pt x="711092" y="362984"/>
                      </a:cubicBezTo>
                      <a:cubicBezTo>
                        <a:pt x="713182" y="362388"/>
                        <a:pt x="715122" y="361792"/>
                        <a:pt x="717063" y="361196"/>
                      </a:cubicBezTo>
                      <a:cubicBezTo>
                        <a:pt x="714226" y="361643"/>
                        <a:pt x="712286" y="361792"/>
                        <a:pt x="712137" y="361792"/>
                      </a:cubicBezTo>
                      <a:cubicBezTo>
                        <a:pt x="709853" y="357816"/>
                        <a:pt x="708151" y="352900"/>
                        <a:pt x="707062" y="347047"/>
                      </a:cubicBezTo>
                      <a:cubicBezTo>
                        <a:pt x="707062" y="347047"/>
                        <a:pt x="705420" y="347047"/>
                        <a:pt x="704972" y="347047"/>
                      </a:cubicBezTo>
                      <a:cubicBezTo>
                        <a:pt x="704822" y="348536"/>
                        <a:pt x="704226" y="350472"/>
                        <a:pt x="703479" y="351813"/>
                      </a:cubicBezTo>
                      <a:cubicBezTo>
                        <a:pt x="702285" y="352111"/>
                        <a:pt x="700494" y="351962"/>
                        <a:pt x="699001" y="351813"/>
                      </a:cubicBezTo>
                      <a:cubicBezTo>
                        <a:pt x="693329" y="358218"/>
                        <a:pt x="680940" y="400667"/>
                        <a:pt x="678253" y="417945"/>
                      </a:cubicBezTo>
                      <a:cubicBezTo>
                        <a:pt x="677507" y="422712"/>
                        <a:pt x="672730" y="436415"/>
                        <a:pt x="667207" y="438947"/>
                      </a:cubicBezTo>
                      <a:cubicBezTo>
                        <a:pt x="663729" y="424454"/>
                        <a:pt x="660983" y="396944"/>
                        <a:pt x="658998" y="356430"/>
                      </a:cubicBezTo>
                      <a:cubicBezTo>
                        <a:pt x="658998" y="356430"/>
                        <a:pt x="657505" y="355983"/>
                        <a:pt x="656908" y="355686"/>
                      </a:cubicBezTo>
                      <a:cubicBezTo>
                        <a:pt x="655116" y="358173"/>
                        <a:pt x="653624" y="359856"/>
                        <a:pt x="652430" y="360750"/>
                      </a:cubicBezTo>
                      <a:cubicBezTo>
                        <a:pt x="651534" y="360601"/>
                        <a:pt x="650340" y="360452"/>
                        <a:pt x="649594" y="360303"/>
                      </a:cubicBezTo>
                      <a:cubicBezTo>
                        <a:pt x="643772" y="352260"/>
                        <a:pt x="645414" y="340940"/>
                        <a:pt x="638100" y="333790"/>
                      </a:cubicBezTo>
                      <a:cubicBezTo>
                        <a:pt x="627457" y="335578"/>
                        <a:pt x="620979" y="335429"/>
                        <a:pt x="618695" y="333343"/>
                      </a:cubicBezTo>
                      <a:cubicBezTo>
                        <a:pt x="610336" y="333939"/>
                        <a:pt x="604067" y="326492"/>
                        <a:pt x="595559" y="327982"/>
                      </a:cubicBezTo>
                      <a:cubicBezTo>
                        <a:pt x="579885" y="330663"/>
                        <a:pt x="582274" y="309512"/>
                        <a:pt x="572422" y="303554"/>
                      </a:cubicBezTo>
                      <a:cubicBezTo>
                        <a:pt x="571377" y="304299"/>
                        <a:pt x="568242" y="306533"/>
                        <a:pt x="568690" y="310406"/>
                      </a:cubicBezTo>
                      <a:cubicBezTo>
                        <a:pt x="569885" y="319193"/>
                        <a:pt x="579288" y="321279"/>
                        <a:pt x="583169" y="327982"/>
                      </a:cubicBezTo>
                      <a:cubicBezTo>
                        <a:pt x="585557" y="332152"/>
                        <a:pt x="580930" y="337961"/>
                        <a:pt x="586155" y="341387"/>
                      </a:cubicBezTo>
                      <a:cubicBezTo>
                        <a:pt x="588050" y="342578"/>
                        <a:pt x="592573" y="339048"/>
                        <a:pt x="599738" y="330812"/>
                      </a:cubicBezTo>
                      <a:cubicBezTo>
                        <a:pt x="645414" y="366559"/>
                        <a:pt x="568392" y="413775"/>
                        <a:pt x="557794" y="416605"/>
                      </a:cubicBezTo>
                      <a:cubicBezTo>
                        <a:pt x="557047" y="416158"/>
                        <a:pt x="556003" y="415413"/>
                        <a:pt x="555107" y="414967"/>
                      </a:cubicBezTo>
                      <a:cubicBezTo>
                        <a:pt x="551524" y="393220"/>
                        <a:pt x="549584" y="381945"/>
                        <a:pt x="549285" y="381155"/>
                      </a:cubicBezTo>
                      <a:cubicBezTo>
                        <a:pt x="549285" y="381155"/>
                        <a:pt x="533612" y="348685"/>
                        <a:pt x="529433" y="343919"/>
                      </a:cubicBezTo>
                      <a:cubicBezTo>
                        <a:pt x="518686" y="331258"/>
                        <a:pt x="515700" y="321577"/>
                        <a:pt x="515700" y="321577"/>
                      </a:cubicBezTo>
                      <a:cubicBezTo>
                        <a:pt x="511371" y="302660"/>
                        <a:pt x="513760" y="283148"/>
                        <a:pt x="511819" y="264083"/>
                      </a:cubicBezTo>
                      <a:cubicBezTo>
                        <a:pt x="503609" y="266764"/>
                        <a:pt x="494504" y="266764"/>
                        <a:pt x="486145" y="268254"/>
                      </a:cubicBezTo>
                      <a:cubicBezTo>
                        <a:pt x="474010" y="259808"/>
                        <a:pt x="468681" y="253850"/>
                        <a:pt x="470174" y="250380"/>
                      </a:cubicBezTo>
                      <a:cubicBezTo>
                        <a:pt x="474950" y="239656"/>
                        <a:pt x="500475" y="229378"/>
                        <a:pt x="502415" y="229527"/>
                      </a:cubicBezTo>
                      <a:cubicBezTo>
                        <a:pt x="519924" y="231419"/>
                        <a:pt x="528791" y="231911"/>
                        <a:pt x="528985" y="231017"/>
                      </a:cubicBezTo>
                      <a:cubicBezTo>
                        <a:pt x="533164" y="216420"/>
                        <a:pt x="509878" y="218654"/>
                        <a:pt x="509132" y="205696"/>
                      </a:cubicBezTo>
                      <a:cubicBezTo>
                        <a:pt x="509132" y="204504"/>
                        <a:pt x="505251" y="198100"/>
                        <a:pt x="499430" y="204058"/>
                      </a:cubicBezTo>
                      <a:cubicBezTo>
                        <a:pt x="499728" y="205398"/>
                        <a:pt x="500773" y="207185"/>
                        <a:pt x="501818" y="207930"/>
                      </a:cubicBezTo>
                      <a:cubicBezTo>
                        <a:pt x="501818" y="208675"/>
                        <a:pt x="500624" y="215675"/>
                        <a:pt x="495399" y="217910"/>
                      </a:cubicBezTo>
                      <a:cubicBezTo>
                        <a:pt x="490026" y="214186"/>
                        <a:pt x="491071" y="205249"/>
                        <a:pt x="483757" y="203313"/>
                      </a:cubicBezTo>
                      <a:cubicBezTo>
                        <a:pt x="483160" y="203611"/>
                        <a:pt x="482264" y="204058"/>
                        <a:pt x="481816" y="204504"/>
                      </a:cubicBezTo>
                      <a:cubicBezTo>
                        <a:pt x="479876" y="212845"/>
                        <a:pt x="473009" y="219548"/>
                        <a:pt x="472561" y="228485"/>
                      </a:cubicBezTo>
                      <a:cubicBezTo>
                        <a:pt x="472561" y="228783"/>
                        <a:pt x="472561" y="229081"/>
                        <a:pt x="472561" y="229378"/>
                      </a:cubicBezTo>
                      <a:cubicBezTo>
                        <a:pt x="472561" y="229825"/>
                        <a:pt x="472561" y="230123"/>
                        <a:pt x="472561" y="230570"/>
                      </a:cubicBezTo>
                      <a:lnTo>
                        <a:pt x="472561" y="230570"/>
                      </a:lnTo>
                      <a:cubicBezTo>
                        <a:pt x="466143" y="225357"/>
                        <a:pt x="460770" y="219250"/>
                        <a:pt x="455993" y="212994"/>
                      </a:cubicBezTo>
                      <a:cubicBezTo>
                        <a:pt x="456888" y="214930"/>
                        <a:pt x="457933" y="217016"/>
                        <a:pt x="459127" y="219101"/>
                      </a:cubicBezTo>
                      <a:cubicBezTo>
                        <a:pt x="459277" y="219250"/>
                        <a:pt x="476443" y="235038"/>
                        <a:pt x="478383" y="238315"/>
                      </a:cubicBezTo>
                      <a:cubicBezTo>
                        <a:pt x="478234" y="238315"/>
                        <a:pt x="471218" y="245763"/>
                        <a:pt x="466143" y="242337"/>
                      </a:cubicBezTo>
                      <a:cubicBezTo>
                        <a:pt x="461217" y="238911"/>
                        <a:pt x="460770" y="239507"/>
                        <a:pt x="456888" y="245763"/>
                      </a:cubicBezTo>
                      <a:cubicBezTo>
                        <a:pt x="455097" y="245465"/>
                        <a:pt x="454157" y="245316"/>
                        <a:pt x="454052" y="245316"/>
                      </a:cubicBezTo>
                      <a:cubicBezTo>
                        <a:pt x="449425" y="252019"/>
                        <a:pt x="461814" y="254253"/>
                        <a:pt x="461964" y="260657"/>
                      </a:cubicBezTo>
                      <a:cubicBezTo>
                        <a:pt x="462262" y="262594"/>
                        <a:pt x="453007" y="268998"/>
                        <a:pt x="450171" y="266615"/>
                      </a:cubicBezTo>
                      <a:cubicBezTo>
                        <a:pt x="448679" y="265275"/>
                        <a:pt x="448231" y="262743"/>
                        <a:pt x="448082" y="261998"/>
                      </a:cubicBezTo>
                      <a:cubicBezTo>
                        <a:pt x="447783" y="260955"/>
                        <a:pt x="447634" y="259615"/>
                        <a:pt x="446738" y="257380"/>
                      </a:cubicBezTo>
                      <a:cubicBezTo>
                        <a:pt x="444798" y="252763"/>
                        <a:pt x="441216" y="249189"/>
                        <a:pt x="438379" y="245167"/>
                      </a:cubicBezTo>
                      <a:cubicBezTo>
                        <a:pt x="436439" y="242188"/>
                        <a:pt x="440171" y="238167"/>
                        <a:pt x="436887" y="235485"/>
                      </a:cubicBezTo>
                      <a:cubicBezTo>
                        <a:pt x="433603" y="232804"/>
                        <a:pt x="432558" y="232357"/>
                        <a:pt x="428378" y="230719"/>
                      </a:cubicBezTo>
                      <a:cubicBezTo>
                        <a:pt x="425841" y="229527"/>
                        <a:pt x="425244" y="229378"/>
                        <a:pt x="422855" y="227740"/>
                      </a:cubicBezTo>
                      <a:cubicBezTo>
                        <a:pt x="422408" y="227442"/>
                        <a:pt x="421810" y="226996"/>
                        <a:pt x="421363" y="226697"/>
                      </a:cubicBezTo>
                      <a:cubicBezTo>
                        <a:pt x="418079" y="224166"/>
                        <a:pt x="416735" y="219995"/>
                        <a:pt x="413601" y="217463"/>
                      </a:cubicBezTo>
                      <a:cubicBezTo>
                        <a:pt x="411959" y="216271"/>
                        <a:pt x="410317" y="218654"/>
                        <a:pt x="408675" y="217463"/>
                      </a:cubicBezTo>
                      <a:cubicBezTo>
                        <a:pt x="408376" y="217314"/>
                        <a:pt x="408078" y="217016"/>
                        <a:pt x="407779" y="216718"/>
                      </a:cubicBezTo>
                      <a:cubicBezTo>
                        <a:pt x="407182" y="215675"/>
                        <a:pt x="407779" y="214484"/>
                        <a:pt x="406735" y="213441"/>
                      </a:cubicBezTo>
                      <a:cubicBezTo>
                        <a:pt x="400764" y="212399"/>
                        <a:pt x="401211" y="221782"/>
                        <a:pt x="401510" y="222378"/>
                      </a:cubicBezTo>
                      <a:cubicBezTo>
                        <a:pt x="406884" y="230123"/>
                        <a:pt x="426885" y="243231"/>
                        <a:pt x="426885" y="243379"/>
                      </a:cubicBezTo>
                      <a:cubicBezTo>
                        <a:pt x="430916" y="245614"/>
                        <a:pt x="431513" y="246805"/>
                        <a:pt x="431214" y="248593"/>
                      </a:cubicBezTo>
                      <a:cubicBezTo>
                        <a:pt x="424751" y="247505"/>
                        <a:pt x="422154" y="248250"/>
                        <a:pt x="423453" y="250827"/>
                      </a:cubicBezTo>
                      <a:cubicBezTo>
                        <a:pt x="426737" y="256785"/>
                        <a:pt x="427930" y="258870"/>
                        <a:pt x="421661" y="263636"/>
                      </a:cubicBezTo>
                      <a:cubicBezTo>
                        <a:pt x="421363" y="263636"/>
                        <a:pt x="421064" y="263487"/>
                        <a:pt x="420616" y="263338"/>
                      </a:cubicBezTo>
                      <a:cubicBezTo>
                        <a:pt x="420318" y="259764"/>
                        <a:pt x="423602" y="256338"/>
                        <a:pt x="421064" y="252763"/>
                      </a:cubicBezTo>
                      <a:cubicBezTo>
                        <a:pt x="420467" y="252019"/>
                        <a:pt x="415989" y="246954"/>
                        <a:pt x="414347" y="245465"/>
                      </a:cubicBezTo>
                      <a:cubicBezTo>
                        <a:pt x="411213" y="242188"/>
                        <a:pt x="405988" y="242039"/>
                        <a:pt x="402555" y="238911"/>
                      </a:cubicBezTo>
                      <a:cubicBezTo>
                        <a:pt x="397629" y="234592"/>
                        <a:pt x="396136" y="227889"/>
                        <a:pt x="391360" y="223272"/>
                      </a:cubicBezTo>
                      <a:cubicBezTo>
                        <a:pt x="391211" y="223123"/>
                        <a:pt x="390763" y="222825"/>
                        <a:pt x="390613" y="222676"/>
                      </a:cubicBezTo>
                      <a:cubicBezTo>
                        <a:pt x="387330" y="220293"/>
                        <a:pt x="385389" y="224910"/>
                        <a:pt x="382852" y="225953"/>
                      </a:cubicBezTo>
                      <a:cubicBezTo>
                        <a:pt x="382553" y="225953"/>
                        <a:pt x="382254" y="226251"/>
                        <a:pt x="381956" y="226251"/>
                      </a:cubicBezTo>
                      <a:cubicBezTo>
                        <a:pt x="378269" y="228231"/>
                        <a:pt x="374448" y="228738"/>
                        <a:pt x="370462" y="227740"/>
                      </a:cubicBezTo>
                      <a:cubicBezTo>
                        <a:pt x="367925" y="227144"/>
                        <a:pt x="363894" y="229676"/>
                        <a:pt x="362700" y="230868"/>
                      </a:cubicBezTo>
                      <a:cubicBezTo>
                        <a:pt x="360610" y="233251"/>
                        <a:pt x="363148" y="236230"/>
                        <a:pt x="361506" y="238464"/>
                      </a:cubicBezTo>
                      <a:cubicBezTo>
                        <a:pt x="358073" y="243379"/>
                        <a:pt x="352550" y="245912"/>
                        <a:pt x="348968" y="250529"/>
                      </a:cubicBezTo>
                      <a:cubicBezTo>
                        <a:pt x="354491" y="249933"/>
                        <a:pt x="360760" y="249189"/>
                        <a:pt x="368373" y="248295"/>
                      </a:cubicBezTo>
                      <a:cubicBezTo>
                        <a:pt x="369268" y="248742"/>
                        <a:pt x="370462" y="249338"/>
                        <a:pt x="371209" y="249784"/>
                      </a:cubicBezTo>
                      <a:cubicBezTo>
                        <a:pt x="373000" y="266317"/>
                        <a:pt x="372253" y="266764"/>
                        <a:pt x="367178" y="268551"/>
                      </a:cubicBezTo>
                      <a:cubicBezTo>
                        <a:pt x="364939" y="275552"/>
                        <a:pt x="368820" y="277935"/>
                        <a:pt x="370014" y="278382"/>
                      </a:cubicBezTo>
                      <a:cubicBezTo>
                        <a:pt x="377777" y="281808"/>
                        <a:pt x="386285" y="277488"/>
                        <a:pt x="394196" y="280021"/>
                      </a:cubicBezTo>
                      <a:cubicBezTo>
                        <a:pt x="399719" y="281808"/>
                        <a:pt x="419273" y="299979"/>
                        <a:pt x="419273" y="300128"/>
                      </a:cubicBezTo>
                      <a:cubicBezTo>
                        <a:pt x="430468" y="297000"/>
                        <a:pt x="422408" y="276595"/>
                        <a:pt x="435095" y="278084"/>
                      </a:cubicBezTo>
                      <a:cubicBezTo>
                        <a:pt x="447186" y="279574"/>
                        <a:pt x="456142" y="289404"/>
                        <a:pt x="468084" y="290596"/>
                      </a:cubicBezTo>
                      <a:cubicBezTo>
                        <a:pt x="477935" y="291489"/>
                        <a:pt x="485996" y="281361"/>
                        <a:pt x="496146" y="286276"/>
                      </a:cubicBezTo>
                      <a:cubicBezTo>
                        <a:pt x="504057" y="290000"/>
                        <a:pt x="503311" y="307575"/>
                        <a:pt x="501967" y="310108"/>
                      </a:cubicBezTo>
                      <a:cubicBezTo>
                        <a:pt x="501519" y="310704"/>
                        <a:pt x="500624" y="311151"/>
                        <a:pt x="500176" y="311597"/>
                      </a:cubicBezTo>
                      <a:cubicBezTo>
                        <a:pt x="494907" y="306340"/>
                        <a:pt x="491817" y="303510"/>
                        <a:pt x="490922" y="303107"/>
                      </a:cubicBezTo>
                      <a:cubicBezTo>
                        <a:pt x="490175" y="304895"/>
                        <a:pt x="544210" y="442671"/>
                        <a:pt x="557047" y="438649"/>
                      </a:cubicBezTo>
                      <a:cubicBezTo>
                        <a:pt x="567198" y="435521"/>
                        <a:pt x="575109" y="426138"/>
                        <a:pt x="587050" y="428223"/>
                      </a:cubicBezTo>
                      <a:cubicBezTo>
                        <a:pt x="587349" y="429563"/>
                        <a:pt x="587647" y="431649"/>
                        <a:pt x="587498" y="433138"/>
                      </a:cubicBezTo>
                      <a:cubicBezTo>
                        <a:pt x="586155" y="445203"/>
                        <a:pt x="567795" y="481546"/>
                        <a:pt x="567646" y="481993"/>
                      </a:cubicBezTo>
                      <a:cubicBezTo>
                        <a:pt x="553614" y="508952"/>
                        <a:pt x="523014" y="525336"/>
                        <a:pt x="518536" y="558403"/>
                      </a:cubicBezTo>
                      <a:cubicBezTo>
                        <a:pt x="516148" y="575233"/>
                        <a:pt x="522417" y="592809"/>
                        <a:pt x="514805" y="609342"/>
                      </a:cubicBezTo>
                      <a:cubicBezTo>
                        <a:pt x="508834" y="622450"/>
                        <a:pt x="493907" y="623939"/>
                        <a:pt x="484354" y="632429"/>
                      </a:cubicBezTo>
                      <a:close/>
                      <a:moveTo>
                        <a:pt x="716615" y="382049"/>
                      </a:moveTo>
                      <a:cubicBezTo>
                        <a:pt x="716615" y="382049"/>
                        <a:pt x="716615" y="382049"/>
                        <a:pt x="716615" y="382049"/>
                      </a:cubicBezTo>
                      <a:cubicBezTo>
                        <a:pt x="716615" y="382049"/>
                        <a:pt x="716615" y="382049"/>
                        <a:pt x="716615" y="382198"/>
                      </a:cubicBezTo>
                      <a:cubicBezTo>
                        <a:pt x="716615" y="382198"/>
                        <a:pt x="716615" y="382198"/>
                        <a:pt x="716615" y="382198"/>
                      </a:cubicBezTo>
                      <a:cubicBezTo>
                        <a:pt x="716615" y="382198"/>
                        <a:pt x="716615" y="382198"/>
                        <a:pt x="716615" y="382198"/>
                      </a:cubicBezTo>
                      <a:close/>
                      <a:moveTo>
                        <a:pt x="555554" y="602193"/>
                      </a:moveTo>
                      <a:cubicBezTo>
                        <a:pt x="556152" y="601299"/>
                        <a:pt x="558988" y="586107"/>
                        <a:pt x="556450" y="585213"/>
                      </a:cubicBezTo>
                      <a:cubicBezTo>
                        <a:pt x="556003" y="585362"/>
                        <a:pt x="554361" y="585809"/>
                        <a:pt x="550479" y="592660"/>
                      </a:cubicBezTo>
                      <a:cubicBezTo>
                        <a:pt x="549733" y="594150"/>
                        <a:pt x="548688" y="595937"/>
                        <a:pt x="547643" y="597278"/>
                      </a:cubicBezTo>
                      <a:cubicBezTo>
                        <a:pt x="547345" y="597575"/>
                        <a:pt x="542120" y="604427"/>
                        <a:pt x="534359" y="607108"/>
                      </a:cubicBezTo>
                      <a:cubicBezTo>
                        <a:pt x="533314" y="607555"/>
                        <a:pt x="532269" y="608300"/>
                        <a:pt x="531373" y="609045"/>
                      </a:cubicBezTo>
                      <a:cubicBezTo>
                        <a:pt x="530030" y="610385"/>
                        <a:pt x="528686" y="611875"/>
                        <a:pt x="526149" y="616045"/>
                      </a:cubicBezTo>
                      <a:cubicBezTo>
                        <a:pt x="524059" y="619620"/>
                        <a:pt x="526000" y="623343"/>
                        <a:pt x="525552" y="627067"/>
                      </a:cubicBezTo>
                      <a:cubicBezTo>
                        <a:pt x="524805" y="633621"/>
                        <a:pt x="517790" y="635706"/>
                        <a:pt x="515402" y="641068"/>
                      </a:cubicBezTo>
                      <a:cubicBezTo>
                        <a:pt x="515252" y="641515"/>
                        <a:pt x="515103" y="642111"/>
                        <a:pt x="514805" y="642558"/>
                      </a:cubicBezTo>
                      <a:cubicBezTo>
                        <a:pt x="514357" y="644196"/>
                        <a:pt x="512566" y="655218"/>
                        <a:pt x="513013" y="657899"/>
                      </a:cubicBezTo>
                      <a:cubicBezTo>
                        <a:pt x="514805" y="667730"/>
                        <a:pt x="527194" y="652835"/>
                        <a:pt x="527343" y="652835"/>
                      </a:cubicBezTo>
                      <a:cubicBezTo>
                        <a:pt x="530776" y="648515"/>
                        <a:pt x="532866" y="644047"/>
                        <a:pt x="535254" y="636153"/>
                      </a:cubicBezTo>
                      <a:cubicBezTo>
                        <a:pt x="535553" y="635065"/>
                        <a:pt x="537837" y="631684"/>
                        <a:pt x="542120" y="626024"/>
                      </a:cubicBezTo>
                      <a:cubicBezTo>
                        <a:pt x="542613" y="625429"/>
                        <a:pt x="544658" y="621362"/>
                        <a:pt x="548240" y="613811"/>
                      </a:cubicBezTo>
                      <a:cubicBezTo>
                        <a:pt x="550181" y="609640"/>
                        <a:pt x="553167" y="606364"/>
                        <a:pt x="555554" y="602342"/>
                      </a:cubicBezTo>
                      <a:close/>
                      <a:moveTo>
                        <a:pt x="219105" y="73580"/>
                      </a:moveTo>
                      <a:cubicBezTo>
                        <a:pt x="220299" y="72388"/>
                        <a:pt x="220299" y="71643"/>
                        <a:pt x="220448" y="70899"/>
                      </a:cubicBezTo>
                      <a:cubicBezTo>
                        <a:pt x="220448" y="70899"/>
                        <a:pt x="220448" y="67175"/>
                        <a:pt x="219403" y="67026"/>
                      </a:cubicBezTo>
                      <a:cubicBezTo>
                        <a:pt x="218955" y="67175"/>
                        <a:pt x="218806" y="67324"/>
                        <a:pt x="217910" y="68218"/>
                      </a:cubicBezTo>
                      <a:cubicBezTo>
                        <a:pt x="217313" y="68813"/>
                        <a:pt x="216418" y="69558"/>
                        <a:pt x="215522" y="70303"/>
                      </a:cubicBezTo>
                      <a:cubicBezTo>
                        <a:pt x="215224" y="70750"/>
                        <a:pt x="214328" y="71346"/>
                        <a:pt x="213880" y="71793"/>
                      </a:cubicBezTo>
                      <a:cubicBezTo>
                        <a:pt x="213582" y="71942"/>
                        <a:pt x="213134" y="72239"/>
                        <a:pt x="213134" y="72388"/>
                      </a:cubicBezTo>
                      <a:cubicBezTo>
                        <a:pt x="212089" y="73133"/>
                        <a:pt x="211641" y="73729"/>
                        <a:pt x="211193" y="74325"/>
                      </a:cubicBezTo>
                      <a:cubicBezTo>
                        <a:pt x="210148" y="75516"/>
                        <a:pt x="209551" y="76857"/>
                        <a:pt x="209551" y="78346"/>
                      </a:cubicBezTo>
                      <a:cubicBezTo>
                        <a:pt x="209551" y="79091"/>
                        <a:pt x="209701" y="79389"/>
                        <a:pt x="211044" y="78793"/>
                      </a:cubicBezTo>
                      <a:cubicBezTo>
                        <a:pt x="211044" y="78793"/>
                        <a:pt x="217462" y="75367"/>
                        <a:pt x="219105" y="73729"/>
                      </a:cubicBezTo>
                      <a:close/>
                      <a:moveTo>
                        <a:pt x="164025" y="54664"/>
                      </a:moveTo>
                      <a:cubicBezTo>
                        <a:pt x="162980" y="54664"/>
                        <a:pt x="158502" y="58536"/>
                        <a:pt x="158054" y="59132"/>
                      </a:cubicBezTo>
                      <a:cubicBezTo>
                        <a:pt x="158352" y="59132"/>
                        <a:pt x="158651" y="59132"/>
                        <a:pt x="161935" y="56451"/>
                      </a:cubicBezTo>
                      <a:cubicBezTo>
                        <a:pt x="163875" y="54961"/>
                        <a:pt x="164025" y="54812"/>
                        <a:pt x="164025" y="54515"/>
                      </a:cubicBezTo>
                      <a:close/>
                      <a:moveTo>
                        <a:pt x="126110" y="123328"/>
                      </a:moveTo>
                      <a:cubicBezTo>
                        <a:pt x="126110" y="123328"/>
                        <a:pt x="126708" y="122584"/>
                        <a:pt x="127454" y="121690"/>
                      </a:cubicBezTo>
                      <a:cubicBezTo>
                        <a:pt x="127902" y="121094"/>
                        <a:pt x="128349" y="120498"/>
                        <a:pt x="128797" y="119754"/>
                      </a:cubicBezTo>
                      <a:cubicBezTo>
                        <a:pt x="130439" y="117668"/>
                        <a:pt x="129992" y="117668"/>
                        <a:pt x="129693" y="117519"/>
                      </a:cubicBezTo>
                      <a:cubicBezTo>
                        <a:pt x="128051" y="117519"/>
                        <a:pt x="124917" y="122286"/>
                        <a:pt x="125215" y="123328"/>
                      </a:cubicBezTo>
                      <a:cubicBezTo>
                        <a:pt x="125215" y="123775"/>
                        <a:pt x="125812" y="123775"/>
                        <a:pt x="126260" y="123328"/>
                      </a:cubicBezTo>
                      <a:close/>
                      <a:moveTo>
                        <a:pt x="139992" y="112455"/>
                      </a:moveTo>
                      <a:cubicBezTo>
                        <a:pt x="139992" y="112455"/>
                        <a:pt x="142232" y="109625"/>
                        <a:pt x="141485" y="109476"/>
                      </a:cubicBezTo>
                      <a:cubicBezTo>
                        <a:pt x="141037" y="109476"/>
                        <a:pt x="139694" y="110370"/>
                        <a:pt x="138798" y="111115"/>
                      </a:cubicBezTo>
                      <a:cubicBezTo>
                        <a:pt x="138500" y="111413"/>
                        <a:pt x="138201" y="111413"/>
                        <a:pt x="138052" y="111413"/>
                      </a:cubicBezTo>
                      <a:cubicBezTo>
                        <a:pt x="137903" y="111413"/>
                        <a:pt x="138052" y="111115"/>
                        <a:pt x="138052" y="110966"/>
                      </a:cubicBezTo>
                      <a:cubicBezTo>
                        <a:pt x="137455" y="110221"/>
                        <a:pt x="134171" y="112604"/>
                        <a:pt x="133723" y="114987"/>
                      </a:cubicBezTo>
                      <a:cubicBezTo>
                        <a:pt x="133723" y="115881"/>
                        <a:pt x="134469" y="115285"/>
                        <a:pt x="136112" y="113498"/>
                      </a:cubicBezTo>
                      <a:cubicBezTo>
                        <a:pt x="137007" y="112753"/>
                        <a:pt x="137455" y="112753"/>
                        <a:pt x="137455" y="112753"/>
                      </a:cubicBezTo>
                      <a:cubicBezTo>
                        <a:pt x="137455" y="112753"/>
                        <a:pt x="137455" y="112753"/>
                        <a:pt x="137455" y="113051"/>
                      </a:cubicBezTo>
                      <a:cubicBezTo>
                        <a:pt x="137455" y="113349"/>
                        <a:pt x="137455" y="113498"/>
                        <a:pt x="137455" y="113647"/>
                      </a:cubicBezTo>
                      <a:cubicBezTo>
                        <a:pt x="137455" y="114093"/>
                        <a:pt x="138500" y="113647"/>
                        <a:pt x="139843" y="112306"/>
                      </a:cubicBezTo>
                      <a:close/>
                    </a:path>
                  </a:pathLst>
                </a:custGeom>
                <a:solidFill>
                  <a:srgbClr val="A1A46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6" name="Graphic 18">
                <a:extLst>
                  <a:ext uri="{FF2B5EF4-FFF2-40B4-BE49-F238E27FC236}">
                    <a16:creationId xmlns:a16="http://schemas.microsoft.com/office/drawing/2014/main" id="{FE8D87C5-9B5D-CE26-07A3-AC8D1AEE8E3F}"/>
                  </a:ext>
                </a:extLst>
              </p:cNvPr>
              <p:cNvGrpSpPr/>
              <p:nvPr/>
            </p:nvGrpSpPr>
            <p:grpSpPr>
              <a:xfrm>
                <a:off x="7330999" y="4895662"/>
                <a:ext cx="380950" cy="759629"/>
                <a:chOff x="7330999" y="4895662"/>
                <a:chExt cx="380950" cy="759629"/>
              </a:xfrm>
            </p:grpSpPr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FA9147A7-3CA2-989A-1A89-D41DA3052C0B}"/>
                    </a:ext>
                  </a:extLst>
                </p:cNvPr>
                <p:cNvSpPr/>
                <p:nvPr/>
              </p:nvSpPr>
              <p:spPr>
                <a:xfrm>
                  <a:off x="7331148" y="5164511"/>
                  <a:ext cx="380801" cy="490780"/>
                </a:xfrm>
                <a:custGeom>
                  <a:avLst/>
                  <a:gdLst>
                    <a:gd name="connsiteX0" fmla="*/ 378245 w 380801"/>
                    <a:gd name="connsiteY0" fmla="*/ 67026 h 490780"/>
                    <a:gd name="connsiteX1" fmla="*/ 366602 w 380801"/>
                    <a:gd name="connsiteY1" fmla="*/ 7894 h 490780"/>
                    <a:gd name="connsiteX2" fmla="*/ 364214 w 380801"/>
                    <a:gd name="connsiteY2" fmla="*/ 0 h 490780"/>
                    <a:gd name="connsiteX3" fmla="*/ 0 w 380801"/>
                    <a:gd name="connsiteY3" fmla="*/ 111114 h 490780"/>
                    <a:gd name="connsiteX4" fmla="*/ 0 w 380801"/>
                    <a:gd name="connsiteY4" fmla="*/ 490780 h 490780"/>
                    <a:gd name="connsiteX5" fmla="*/ 38810 w 380801"/>
                    <a:gd name="connsiteY5" fmla="*/ 489291 h 490780"/>
                    <a:gd name="connsiteX6" fmla="*/ 82993 w 380801"/>
                    <a:gd name="connsiteY6" fmla="*/ 482290 h 490780"/>
                    <a:gd name="connsiteX7" fmla="*/ 131655 w 380801"/>
                    <a:gd name="connsiteY7" fmla="*/ 467991 h 490780"/>
                    <a:gd name="connsiteX8" fmla="*/ 185242 w 380801"/>
                    <a:gd name="connsiteY8" fmla="*/ 443266 h 490780"/>
                    <a:gd name="connsiteX9" fmla="*/ 210319 w 380801"/>
                    <a:gd name="connsiteY9" fmla="*/ 427924 h 490780"/>
                    <a:gd name="connsiteX10" fmla="*/ 234052 w 380801"/>
                    <a:gd name="connsiteY10" fmla="*/ 410945 h 490780"/>
                    <a:gd name="connsiteX11" fmla="*/ 277340 w 380801"/>
                    <a:gd name="connsiteY11" fmla="*/ 371623 h 490780"/>
                    <a:gd name="connsiteX12" fmla="*/ 314209 w 380801"/>
                    <a:gd name="connsiteY12" fmla="*/ 326194 h 490780"/>
                    <a:gd name="connsiteX13" fmla="*/ 343764 w 380801"/>
                    <a:gd name="connsiteY13" fmla="*/ 275105 h 490780"/>
                    <a:gd name="connsiteX14" fmla="*/ 355557 w 380801"/>
                    <a:gd name="connsiteY14" fmla="*/ 247848 h 490780"/>
                    <a:gd name="connsiteX15" fmla="*/ 365110 w 380801"/>
                    <a:gd name="connsiteY15" fmla="*/ 219548 h 490780"/>
                    <a:gd name="connsiteX16" fmla="*/ 372722 w 380801"/>
                    <a:gd name="connsiteY16" fmla="*/ 190205 h 490780"/>
                    <a:gd name="connsiteX17" fmla="*/ 377797 w 380801"/>
                    <a:gd name="connsiteY17" fmla="*/ 159969 h 490780"/>
                    <a:gd name="connsiteX18" fmla="*/ 378395 w 380801"/>
                    <a:gd name="connsiteY18" fmla="*/ 67026 h 490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80801" h="490780">
                      <a:moveTo>
                        <a:pt x="378245" y="67026"/>
                      </a:moveTo>
                      <a:cubicBezTo>
                        <a:pt x="374066" y="37832"/>
                        <a:pt x="372872" y="30087"/>
                        <a:pt x="366602" y="7894"/>
                      </a:cubicBezTo>
                      <a:cubicBezTo>
                        <a:pt x="365856" y="5362"/>
                        <a:pt x="365110" y="2681"/>
                        <a:pt x="364214" y="0"/>
                      </a:cubicBezTo>
                      <a:lnTo>
                        <a:pt x="0" y="111114"/>
                      </a:lnTo>
                      <a:lnTo>
                        <a:pt x="0" y="490780"/>
                      </a:lnTo>
                      <a:cubicBezTo>
                        <a:pt x="13136" y="490780"/>
                        <a:pt x="27167" y="490333"/>
                        <a:pt x="38810" y="489291"/>
                      </a:cubicBezTo>
                      <a:cubicBezTo>
                        <a:pt x="52244" y="488248"/>
                        <a:pt x="69857" y="485269"/>
                        <a:pt x="82993" y="482290"/>
                      </a:cubicBezTo>
                      <a:cubicBezTo>
                        <a:pt x="97771" y="478865"/>
                        <a:pt x="117474" y="473502"/>
                        <a:pt x="131655" y="467991"/>
                      </a:cubicBezTo>
                      <a:cubicBezTo>
                        <a:pt x="163299" y="455927"/>
                        <a:pt x="180614" y="445947"/>
                        <a:pt x="185242" y="443266"/>
                      </a:cubicBezTo>
                      <a:cubicBezTo>
                        <a:pt x="192854" y="438798"/>
                        <a:pt x="203005" y="432840"/>
                        <a:pt x="210319" y="427924"/>
                      </a:cubicBezTo>
                      <a:cubicBezTo>
                        <a:pt x="217484" y="423158"/>
                        <a:pt x="227335" y="416307"/>
                        <a:pt x="234052" y="410945"/>
                      </a:cubicBezTo>
                      <a:cubicBezTo>
                        <a:pt x="251666" y="397241"/>
                        <a:pt x="265697" y="383836"/>
                        <a:pt x="277340" y="371623"/>
                      </a:cubicBezTo>
                      <a:cubicBezTo>
                        <a:pt x="288834" y="359558"/>
                        <a:pt x="301522" y="344514"/>
                        <a:pt x="314209" y="326194"/>
                      </a:cubicBezTo>
                      <a:cubicBezTo>
                        <a:pt x="330778" y="302065"/>
                        <a:pt x="340480" y="282254"/>
                        <a:pt x="343764" y="275105"/>
                      </a:cubicBezTo>
                      <a:cubicBezTo>
                        <a:pt x="347347" y="267062"/>
                        <a:pt x="352123" y="256189"/>
                        <a:pt x="355557" y="247848"/>
                      </a:cubicBezTo>
                      <a:cubicBezTo>
                        <a:pt x="358691" y="239507"/>
                        <a:pt x="362572" y="228038"/>
                        <a:pt x="365110" y="219548"/>
                      </a:cubicBezTo>
                      <a:cubicBezTo>
                        <a:pt x="367647" y="210909"/>
                        <a:pt x="370633" y="199142"/>
                        <a:pt x="372722" y="190205"/>
                      </a:cubicBezTo>
                      <a:cubicBezTo>
                        <a:pt x="374663" y="181120"/>
                        <a:pt x="376156" y="169054"/>
                        <a:pt x="377797" y="159969"/>
                      </a:cubicBezTo>
                      <a:cubicBezTo>
                        <a:pt x="381380" y="137627"/>
                        <a:pt x="381977" y="91602"/>
                        <a:pt x="378395" y="67026"/>
                      </a:cubicBezTo>
                      <a:close/>
                    </a:path>
                  </a:pathLst>
                </a:custGeom>
                <a:solidFill>
                  <a:srgbClr val="F59C24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4F2DAF53-C304-7BE4-BECB-093766568440}"/>
                    </a:ext>
                  </a:extLst>
                </p:cNvPr>
                <p:cNvSpPr/>
                <p:nvPr/>
              </p:nvSpPr>
              <p:spPr>
                <a:xfrm>
                  <a:off x="7330999" y="4895662"/>
                  <a:ext cx="364362" cy="379814"/>
                </a:xfrm>
                <a:custGeom>
                  <a:avLst/>
                  <a:gdLst>
                    <a:gd name="connsiteX0" fmla="*/ 364363 w 364362"/>
                    <a:gd name="connsiteY0" fmla="*/ 268849 h 379814"/>
                    <a:gd name="connsiteX1" fmla="*/ 346152 w 364362"/>
                    <a:gd name="connsiteY1" fmla="*/ 221186 h 379814"/>
                    <a:gd name="connsiteX2" fmla="*/ 317642 w 364362"/>
                    <a:gd name="connsiteY2" fmla="*/ 169948 h 379814"/>
                    <a:gd name="connsiteX3" fmla="*/ 281669 w 364362"/>
                    <a:gd name="connsiteY3" fmla="*/ 123924 h 379814"/>
                    <a:gd name="connsiteX4" fmla="*/ 238978 w 364362"/>
                    <a:gd name="connsiteY4" fmla="*/ 84006 h 379814"/>
                    <a:gd name="connsiteX5" fmla="*/ 215543 w 364362"/>
                    <a:gd name="connsiteY5" fmla="*/ 66430 h 379814"/>
                    <a:gd name="connsiteX6" fmla="*/ 190466 w 364362"/>
                    <a:gd name="connsiteY6" fmla="*/ 50791 h 379814"/>
                    <a:gd name="connsiteX7" fmla="*/ 164493 w 364362"/>
                    <a:gd name="connsiteY7" fmla="*/ 37088 h 379814"/>
                    <a:gd name="connsiteX8" fmla="*/ 136879 w 364362"/>
                    <a:gd name="connsiteY8" fmla="*/ 25172 h 379814"/>
                    <a:gd name="connsiteX9" fmla="*/ 80605 w 364362"/>
                    <a:gd name="connsiteY9" fmla="*/ 8490 h 379814"/>
                    <a:gd name="connsiteX10" fmla="*/ 51348 w 364362"/>
                    <a:gd name="connsiteY10" fmla="*/ 3277 h 379814"/>
                    <a:gd name="connsiteX11" fmla="*/ 0 w 364362"/>
                    <a:gd name="connsiteY11" fmla="*/ 0 h 379814"/>
                    <a:gd name="connsiteX12" fmla="*/ 0 w 364362"/>
                    <a:gd name="connsiteY12" fmla="*/ 379815 h 379814"/>
                    <a:gd name="connsiteX13" fmla="*/ 364214 w 364362"/>
                    <a:gd name="connsiteY13" fmla="*/ 268700 h 379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64362" h="379814">
                      <a:moveTo>
                        <a:pt x="364363" y="268849"/>
                      </a:moveTo>
                      <a:cubicBezTo>
                        <a:pt x="359587" y="253210"/>
                        <a:pt x="352571" y="235038"/>
                        <a:pt x="346152" y="221186"/>
                      </a:cubicBezTo>
                      <a:cubicBezTo>
                        <a:pt x="340779" y="209271"/>
                        <a:pt x="331375" y="190801"/>
                        <a:pt x="317642" y="169948"/>
                      </a:cubicBezTo>
                      <a:cubicBezTo>
                        <a:pt x="299879" y="143287"/>
                        <a:pt x="282265" y="124668"/>
                        <a:pt x="281669" y="123924"/>
                      </a:cubicBezTo>
                      <a:cubicBezTo>
                        <a:pt x="269578" y="111263"/>
                        <a:pt x="252263" y="95475"/>
                        <a:pt x="238978" y="84006"/>
                      </a:cubicBezTo>
                      <a:cubicBezTo>
                        <a:pt x="232410" y="78197"/>
                        <a:pt x="222857" y="71495"/>
                        <a:pt x="215543" y="66430"/>
                      </a:cubicBezTo>
                      <a:cubicBezTo>
                        <a:pt x="208229" y="61515"/>
                        <a:pt x="198228" y="55110"/>
                        <a:pt x="190466" y="50791"/>
                      </a:cubicBezTo>
                      <a:cubicBezTo>
                        <a:pt x="183002" y="46323"/>
                        <a:pt x="172404" y="40960"/>
                        <a:pt x="164493" y="37088"/>
                      </a:cubicBezTo>
                      <a:cubicBezTo>
                        <a:pt x="156433" y="32917"/>
                        <a:pt x="145536" y="28300"/>
                        <a:pt x="136879" y="25172"/>
                      </a:cubicBezTo>
                      <a:cubicBezTo>
                        <a:pt x="120310" y="19214"/>
                        <a:pt x="97621" y="12809"/>
                        <a:pt x="80605" y="8490"/>
                      </a:cubicBezTo>
                      <a:cubicBezTo>
                        <a:pt x="71947" y="6256"/>
                        <a:pt x="60304" y="4319"/>
                        <a:pt x="51348" y="3277"/>
                      </a:cubicBezTo>
                      <a:cubicBezTo>
                        <a:pt x="27465" y="596"/>
                        <a:pt x="20300" y="0"/>
                        <a:pt x="0" y="0"/>
                      </a:cubicBezTo>
                      <a:lnTo>
                        <a:pt x="0" y="379815"/>
                      </a:lnTo>
                      <a:lnTo>
                        <a:pt x="364214" y="268700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</p:grpSp>
        <p:grpSp>
          <p:nvGrpSpPr>
            <p:cNvPr id="29" name="Graphic 18">
              <a:extLst>
                <a:ext uri="{FF2B5EF4-FFF2-40B4-BE49-F238E27FC236}">
                  <a16:creationId xmlns:a16="http://schemas.microsoft.com/office/drawing/2014/main" id="{93BD7247-D36E-1B9B-F8AE-BCA59A28D8A1}"/>
                </a:ext>
              </a:extLst>
            </p:cNvPr>
            <p:cNvGrpSpPr/>
            <p:nvPr/>
          </p:nvGrpSpPr>
          <p:grpSpPr>
            <a:xfrm>
              <a:off x="8150032" y="4783207"/>
              <a:ext cx="1788380" cy="978730"/>
              <a:chOff x="8150032" y="4783207"/>
              <a:chExt cx="1788380" cy="978730"/>
            </a:xfrm>
          </p:grpSpPr>
          <p:grpSp>
            <p:nvGrpSpPr>
              <p:cNvPr id="30" name="Graphic 18">
                <a:extLst>
                  <a:ext uri="{FF2B5EF4-FFF2-40B4-BE49-F238E27FC236}">
                    <a16:creationId xmlns:a16="http://schemas.microsoft.com/office/drawing/2014/main" id="{88DC0B18-5519-5AD6-CEBF-F77AA2FADE96}"/>
                  </a:ext>
                </a:extLst>
              </p:cNvPr>
              <p:cNvGrpSpPr/>
              <p:nvPr/>
            </p:nvGrpSpPr>
            <p:grpSpPr>
              <a:xfrm>
                <a:off x="8168094" y="5097783"/>
                <a:ext cx="502137" cy="216270"/>
                <a:chOff x="8168094" y="5097783"/>
                <a:chExt cx="502137" cy="216270"/>
              </a:xfrm>
              <a:solidFill>
                <a:srgbClr val="C34628"/>
              </a:solidFill>
            </p:grpSpPr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DA73EFE3-691F-80D1-EA9A-E47E424C58CB}"/>
                    </a:ext>
                  </a:extLst>
                </p:cNvPr>
                <p:cNvSpPr/>
                <p:nvPr/>
              </p:nvSpPr>
              <p:spPr>
                <a:xfrm>
                  <a:off x="8168094" y="5098379"/>
                  <a:ext cx="141207" cy="211802"/>
                </a:xfrm>
                <a:custGeom>
                  <a:avLst/>
                  <a:gdLst>
                    <a:gd name="connsiteX0" fmla="*/ 141207 w 141207"/>
                    <a:gd name="connsiteY0" fmla="*/ 153713 h 211802"/>
                    <a:gd name="connsiteX1" fmla="*/ 141207 w 141207"/>
                    <a:gd name="connsiteY1" fmla="*/ 211803 h 211802"/>
                    <a:gd name="connsiteX2" fmla="*/ 1194 w 141207"/>
                    <a:gd name="connsiteY2" fmla="*/ 211803 h 211802"/>
                    <a:gd name="connsiteX3" fmla="*/ 1194 w 141207"/>
                    <a:gd name="connsiteY3" fmla="*/ 197503 h 211802"/>
                    <a:gd name="connsiteX4" fmla="*/ 95830 w 141207"/>
                    <a:gd name="connsiteY4" fmla="*/ 58685 h 211802"/>
                    <a:gd name="connsiteX5" fmla="*/ 68365 w 141207"/>
                    <a:gd name="connsiteY5" fmla="*/ 31577 h 211802"/>
                    <a:gd name="connsiteX6" fmla="*/ 35526 w 141207"/>
                    <a:gd name="connsiteY6" fmla="*/ 67324 h 211802"/>
                    <a:gd name="connsiteX7" fmla="*/ 0 w 141207"/>
                    <a:gd name="connsiteY7" fmla="*/ 53621 h 211802"/>
                    <a:gd name="connsiteX8" fmla="*/ 71350 w 141207"/>
                    <a:gd name="connsiteY8" fmla="*/ 0 h 211802"/>
                    <a:gd name="connsiteX9" fmla="*/ 138819 w 141207"/>
                    <a:gd name="connsiteY9" fmla="*/ 58387 h 211802"/>
                    <a:gd name="connsiteX10" fmla="*/ 46273 w 141207"/>
                    <a:gd name="connsiteY10" fmla="*/ 182609 h 211802"/>
                    <a:gd name="connsiteX11" fmla="*/ 107772 w 141207"/>
                    <a:gd name="connsiteY11" fmla="*/ 182609 h 211802"/>
                    <a:gd name="connsiteX12" fmla="*/ 107772 w 141207"/>
                    <a:gd name="connsiteY12" fmla="*/ 153713 h 211802"/>
                    <a:gd name="connsiteX13" fmla="*/ 141207 w 141207"/>
                    <a:gd name="connsiteY13" fmla="*/ 153713 h 211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1207" h="211802">
                      <a:moveTo>
                        <a:pt x="141207" y="153713"/>
                      </a:moveTo>
                      <a:lnTo>
                        <a:pt x="141207" y="211803"/>
                      </a:lnTo>
                      <a:lnTo>
                        <a:pt x="1194" y="211803"/>
                      </a:lnTo>
                      <a:lnTo>
                        <a:pt x="1194" y="197503"/>
                      </a:lnTo>
                      <a:cubicBezTo>
                        <a:pt x="1194" y="128988"/>
                        <a:pt x="95830" y="95326"/>
                        <a:pt x="95830" y="58685"/>
                      </a:cubicBezTo>
                      <a:cubicBezTo>
                        <a:pt x="95830" y="42599"/>
                        <a:pt x="85381" y="31577"/>
                        <a:pt x="68365" y="31577"/>
                      </a:cubicBezTo>
                      <a:cubicBezTo>
                        <a:pt x="51348" y="31577"/>
                        <a:pt x="40004" y="50344"/>
                        <a:pt x="35526" y="67324"/>
                      </a:cubicBezTo>
                      <a:lnTo>
                        <a:pt x="0" y="53621"/>
                      </a:lnTo>
                      <a:cubicBezTo>
                        <a:pt x="8956" y="23236"/>
                        <a:pt x="34331" y="0"/>
                        <a:pt x="71350" y="0"/>
                      </a:cubicBezTo>
                      <a:cubicBezTo>
                        <a:pt x="112249" y="0"/>
                        <a:pt x="138819" y="25023"/>
                        <a:pt x="138819" y="58387"/>
                      </a:cubicBezTo>
                      <a:cubicBezTo>
                        <a:pt x="138819" y="114391"/>
                        <a:pt x="53139" y="140606"/>
                        <a:pt x="46273" y="182609"/>
                      </a:cubicBezTo>
                      <a:lnTo>
                        <a:pt x="107772" y="182609"/>
                      </a:lnTo>
                      <a:lnTo>
                        <a:pt x="107772" y="153713"/>
                      </a:lnTo>
                      <a:lnTo>
                        <a:pt x="141207" y="153713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7D2B25CE-E24B-3E0A-C1FB-CC78DFD31F16}"/>
                    </a:ext>
                  </a:extLst>
                </p:cNvPr>
                <p:cNvSpPr/>
                <p:nvPr/>
              </p:nvSpPr>
              <p:spPr>
                <a:xfrm>
                  <a:off x="8324228" y="5101656"/>
                  <a:ext cx="111652" cy="208525"/>
                </a:xfrm>
                <a:custGeom>
                  <a:avLst/>
                  <a:gdLst>
                    <a:gd name="connsiteX0" fmla="*/ 111653 w 111652"/>
                    <a:gd name="connsiteY0" fmla="*/ 181417 h 208525"/>
                    <a:gd name="connsiteX1" fmla="*/ 111653 w 111652"/>
                    <a:gd name="connsiteY1" fmla="*/ 208526 h 208525"/>
                    <a:gd name="connsiteX2" fmla="*/ 17017 w 111652"/>
                    <a:gd name="connsiteY2" fmla="*/ 208526 h 208525"/>
                    <a:gd name="connsiteX3" fmla="*/ 17017 w 111652"/>
                    <a:gd name="connsiteY3" fmla="*/ 181417 h 208525"/>
                    <a:gd name="connsiteX4" fmla="*/ 46870 w 111652"/>
                    <a:gd name="connsiteY4" fmla="*/ 181417 h 208525"/>
                    <a:gd name="connsiteX5" fmla="*/ 46870 w 111652"/>
                    <a:gd name="connsiteY5" fmla="*/ 37237 h 208525"/>
                    <a:gd name="connsiteX6" fmla="*/ 18808 w 111652"/>
                    <a:gd name="connsiteY6" fmla="*/ 63153 h 208525"/>
                    <a:gd name="connsiteX7" fmla="*/ 0 w 111652"/>
                    <a:gd name="connsiteY7" fmla="*/ 41109 h 208525"/>
                    <a:gd name="connsiteX8" fmla="*/ 49557 w 111652"/>
                    <a:gd name="connsiteY8" fmla="*/ 0 h 208525"/>
                    <a:gd name="connsiteX9" fmla="*/ 87172 w 111652"/>
                    <a:gd name="connsiteY9" fmla="*/ 0 h 208525"/>
                    <a:gd name="connsiteX10" fmla="*/ 87172 w 111652"/>
                    <a:gd name="connsiteY10" fmla="*/ 181417 h 208525"/>
                    <a:gd name="connsiteX11" fmla="*/ 111653 w 111652"/>
                    <a:gd name="connsiteY11" fmla="*/ 181417 h 20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1652" h="208525">
                      <a:moveTo>
                        <a:pt x="111653" y="181417"/>
                      </a:moveTo>
                      <a:lnTo>
                        <a:pt x="111653" y="208526"/>
                      </a:lnTo>
                      <a:lnTo>
                        <a:pt x="17017" y="208526"/>
                      </a:lnTo>
                      <a:lnTo>
                        <a:pt x="17017" y="181417"/>
                      </a:lnTo>
                      <a:lnTo>
                        <a:pt x="46870" y="181417"/>
                      </a:lnTo>
                      <a:lnTo>
                        <a:pt x="46870" y="37237"/>
                      </a:lnTo>
                      <a:lnTo>
                        <a:pt x="18808" y="63153"/>
                      </a:lnTo>
                      <a:lnTo>
                        <a:pt x="0" y="41109"/>
                      </a:lnTo>
                      <a:lnTo>
                        <a:pt x="49557" y="0"/>
                      </a:lnTo>
                      <a:lnTo>
                        <a:pt x="87172" y="0"/>
                      </a:lnTo>
                      <a:lnTo>
                        <a:pt x="87172" y="181417"/>
                      </a:lnTo>
                      <a:lnTo>
                        <a:pt x="111653" y="181417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F459C4CB-8E0F-5088-3D64-C11CEE4B39AD}"/>
                    </a:ext>
                  </a:extLst>
                </p:cNvPr>
                <p:cNvSpPr/>
                <p:nvPr/>
              </p:nvSpPr>
              <p:spPr>
                <a:xfrm>
                  <a:off x="8460957" y="5097783"/>
                  <a:ext cx="209274" cy="216270"/>
                </a:xfrm>
                <a:custGeom>
                  <a:avLst/>
                  <a:gdLst>
                    <a:gd name="connsiteX0" fmla="*/ 0 w 209274"/>
                    <a:gd name="connsiteY0" fmla="*/ 48259 h 216270"/>
                    <a:gd name="connsiteX1" fmla="*/ 46273 w 209274"/>
                    <a:gd name="connsiteY1" fmla="*/ 0 h 216270"/>
                    <a:gd name="connsiteX2" fmla="*/ 92546 w 209274"/>
                    <a:gd name="connsiteY2" fmla="*/ 48259 h 216270"/>
                    <a:gd name="connsiteX3" fmla="*/ 46273 w 209274"/>
                    <a:gd name="connsiteY3" fmla="*/ 97709 h 216270"/>
                    <a:gd name="connsiteX4" fmla="*/ 0 w 209274"/>
                    <a:gd name="connsiteY4" fmla="*/ 48259 h 216270"/>
                    <a:gd name="connsiteX5" fmla="*/ 160613 w 209274"/>
                    <a:gd name="connsiteY5" fmla="*/ 3873 h 216270"/>
                    <a:gd name="connsiteX6" fmla="*/ 197631 w 209274"/>
                    <a:gd name="connsiteY6" fmla="*/ 3873 h 216270"/>
                    <a:gd name="connsiteX7" fmla="*/ 47467 w 209274"/>
                    <a:gd name="connsiteY7" fmla="*/ 212399 h 216270"/>
                    <a:gd name="connsiteX8" fmla="*/ 10449 w 209274"/>
                    <a:gd name="connsiteY8" fmla="*/ 212399 h 216270"/>
                    <a:gd name="connsiteX9" fmla="*/ 160613 w 209274"/>
                    <a:gd name="connsiteY9" fmla="*/ 3873 h 216270"/>
                    <a:gd name="connsiteX10" fmla="*/ 63289 w 209274"/>
                    <a:gd name="connsiteY10" fmla="*/ 48259 h 216270"/>
                    <a:gd name="connsiteX11" fmla="*/ 46273 w 209274"/>
                    <a:gd name="connsiteY11" fmla="*/ 21448 h 216270"/>
                    <a:gd name="connsiteX12" fmla="*/ 29256 w 209274"/>
                    <a:gd name="connsiteY12" fmla="*/ 48259 h 216270"/>
                    <a:gd name="connsiteX13" fmla="*/ 46273 w 209274"/>
                    <a:gd name="connsiteY13" fmla="*/ 76261 h 216270"/>
                    <a:gd name="connsiteX14" fmla="*/ 63289 w 209274"/>
                    <a:gd name="connsiteY14" fmla="*/ 48259 h 216270"/>
                    <a:gd name="connsiteX15" fmla="*/ 116728 w 209274"/>
                    <a:gd name="connsiteY15" fmla="*/ 166821 h 216270"/>
                    <a:gd name="connsiteX16" fmla="*/ 163001 w 209274"/>
                    <a:gd name="connsiteY16" fmla="*/ 118562 h 216270"/>
                    <a:gd name="connsiteX17" fmla="*/ 209274 w 209274"/>
                    <a:gd name="connsiteY17" fmla="*/ 166821 h 216270"/>
                    <a:gd name="connsiteX18" fmla="*/ 163001 w 209274"/>
                    <a:gd name="connsiteY18" fmla="*/ 216271 h 216270"/>
                    <a:gd name="connsiteX19" fmla="*/ 116728 w 209274"/>
                    <a:gd name="connsiteY19" fmla="*/ 166821 h 216270"/>
                    <a:gd name="connsiteX20" fmla="*/ 180017 w 209274"/>
                    <a:gd name="connsiteY20" fmla="*/ 166821 h 216270"/>
                    <a:gd name="connsiteX21" fmla="*/ 163001 w 209274"/>
                    <a:gd name="connsiteY21" fmla="*/ 140010 h 216270"/>
                    <a:gd name="connsiteX22" fmla="*/ 145984 w 209274"/>
                    <a:gd name="connsiteY22" fmla="*/ 166821 h 216270"/>
                    <a:gd name="connsiteX23" fmla="*/ 163001 w 209274"/>
                    <a:gd name="connsiteY23" fmla="*/ 194822 h 216270"/>
                    <a:gd name="connsiteX24" fmla="*/ 180017 w 209274"/>
                    <a:gd name="connsiteY24" fmla="*/ 166821 h 216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209274" h="216270">
                      <a:moveTo>
                        <a:pt x="0" y="48259"/>
                      </a:moveTo>
                      <a:cubicBezTo>
                        <a:pt x="0" y="19363"/>
                        <a:pt x="14927" y="0"/>
                        <a:pt x="46273" y="0"/>
                      </a:cubicBezTo>
                      <a:cubicBezTo>
                        <a:pt x="77620" y="0"/>
                        <a:pt x="92546" y="19363"/>
                        <a:pt x="92546" y="48259"/>
                      </a:cubicBezTo>
                      <a:cubicBezTo>
                        <a:pt x="92546" y="77154"/>
                        <a:pt x="77918" y="97709"/>
                        <a:pt x="46273" y="97709"/>
                      </a:cubicBezTo>
                      <a:cubicBezTo>
                        <a:pt x="14628" y="97709"/>
                        <a:pt x="0" y="77750"/>
                        <a:pt x="0" y="48259"/>
                      </a:cubicBezTo>
                      <a:close/>
                      <a:moveTo>
                        <a:pt x="160613" y="3873"/>
                      </a:moveTo>
                      <a:lnTo>
                        <a:pt x="197631" y="3873"/>
                      </a:lnTo>
                      <a:lnTo>
                        <a:pt x="47467" y="212399"/>
                      </a:lnTo>
                      <a:lnTo>
                        <a:pt x="10449" y="212399"/>
                      </a:lnTo>
                      <a:lnTo>
                        <a:pt x="160613" y="3873"/>
                      </a:lnTo>
                      <a:close/>
                      <a:moveTo>
                        <a:pt x="63289" y="48259"/>
                      </a:moveTo>
                      <a:cubicBezTo>
                        <a:pt x="63289" y="32173"/>
                        <a:pt x="58513" y="21448"/>
                        <a:pt x="46273" y="21448"/>
                      </a:cubicBezTo>
                      <a:cubicBezTo>
                        <a:pt x="34033" y="21448"/>
                        <a:pt x="29256" y="32173"/>
                        <a:pt x="29256" y="48259"/>
                      </a:cubicBezTo>
                      <a:cubicBezTo>
                        <a:pt x="29256" y="64345"/>
                        <a:pt x="33735" y="76261"/>
                        <a:pt x="46273" y="76261"/>
                      </a:cubicBezTo>
                      <a:cubicBezTo>
                        <a:pt x="58812" y="76261"/>
                        <a:pt x="63289" y="64941"/>
                        <a:pt x="63289" y="48259"/>
                      </a:cubicBezTo>
                      <a:close/>
                      <a:moveTo>
                        <a:pt x="116728" y="166821"/>
                      </a:moveTo>
                      <a:cubicBezTo>
                        <a:pt x="116728" y="137925"/>
                        <a:pt x="131655" y="118562"/>
                        <a:pt x="163001" y="118562"/>
                      </a:cubicBezTo>
                      <a:cubicBezTo>
                        <a:pt x="194347" y="118562"/>
                        <a:pt x="209274" y="137925"/>
                        <a:pt x="209274" y="166821"/>
                      </a:cubicBezTo>
                      <a:cubicBezTo>
                        <a:pt x="209274" y="195717"/>
                        <a:pt x="194646" y="216271"/>
                        <a:pt x="163001" y="216271"/>
                      </a:cubicBezTo>
                      <a:cubicBezTo>
                        <a:pt x="131356" y="216271"/>
                        <a:pt x="116728" y="196312"/>
                        <a:pt x="116728" y="166821"/>
                      </a:cubicBezTo>
                      <a:close/>
                      <a:moveTo>
                        <a:pt x="180017" y="166821"/>
                      </a:moveTo>
                      <a:cubicBezTo>
                        <a:pt x="180017" y="150734"/>
                        <a:pt x="175241" y="140010"/>
                        <a:pt x="163001" y="140010"/>
                      </a:cubicBezTo>
                      <a:cubicBezTo>
                        <a:pt x="150761" y="140010"/>
                        <a:pt x="145984" y="150734"/>
                        <a:pt x="145984" y="166821"/>
                      </a:cubicBezTo>
                      <a:cubicBezTo>
                        <a:pt x="145984" y="182907"/>
                        <a:pt x="150462" y="194822"/>
                        <a:pt x="163001" y="194822"/>
                      </a:cubicBezTo>
                      <a:cubicBezTo>
                        <a:pt x="175539" y="194822"/>
                        <a:pt x="180017" y="183503"/>
                        <a:pt x="180017" y="166821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34" name="Graphic 18">
                <a:extLst>
                  <a:ext uri="{FF2B5EF4-FFF2-40B4-BE49-F238E27FC236}">
                    <a16:creationId xmlns:a16="http://schemas.microsoft.com/office/drawing/2014/main" id="{46020CC3-4A0D-2C47-59C1-FB6C2E073E85}"/>
                  </a:ext>
                </a:extLst>
              </p:cNvPr>
              <p:cNvGrpSpPr/>
              <p:nvPr/>
            </p:nvGrpSpPr>
            <p:grpSpPr>
              <a:xfrm>
                <a:off x="8159287" y="5390910"/>
                <a:ext cx="1779125" cy="371027"/>
                <a:chOff x="8159287" y="5390910"/>
                <a:chExt cx="1779125" cy="371027"/>
              </a:xfrm>
              <a:solidFill>
                <a:srgbClr val="1D1D1B"/>
              </a:solidFill>
            </p:grpSpPr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54BCC116-DCD7-367F-9EE4-D512A42B99BA}"/>
                    </a:ext>
                  </a:extLst>
                </p:cNvPr>
                <p:cNvSpPr/>
                <p:nvPr/>
              </p:nvSpPr>
              <p:spPr>
                <a:xfrm>
                  <a:off x="8162869" y="5392400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6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41799CA9-DE2A-CD71-7D28-B0854BE9D02E}"/>
                    </a:ext>
                  </a:extLst>
                </p:cNvPr>
                <p:cNvSpPr/>
                <p:nvPr/>
              </p:nvSpPr>
              <p:spPr>
                <a:xfrm>
                  <a:off x="8186902" y="5416827"/>
                  <a:ext cx="43586" cy="58982"/>
                </a:xfrm>
                <a:custGeom>
                  <a:avLst/>
                  <a:gdLst>
                    <a:gd name="connsiteX0" fmla="*/ 22091 w 43586"/>
                    <a:gd name="connsiteY0" fmla="*/ 58983 h 58982"/>
                    <a:gd name="connsiteX1" fmla="*/ 0 w 43586"/>
                    <a:gd name="connsiteY1" fmla="*/ 48855 h 58982"/>
                    <a:gd name="connsiteX2" fmla="*/ 5523 w 43586"/>
                    <a:gd name="connsiteY2" fmla="*/ 42152 h 58982"/>
                    <a:gd name="connsiteX3" fmla="*/ 22241 w 43586"/>
                    <a:gd name="connsiteY3" fmla="*/ 50195 h 58982"/>
                    <a:gd name="connsiteX4" fmla="*/ 33138 w 43586"/>
                    <a:gd name="connsiteY4" fmla="*/ 42152 h 58982"/>
                    <a:gd name="connsiteX5" fmla="*/ 20300 w 43586"/>
                    <a:gd name="connsiteY5" fmla="*/ 32768 h 58982"/>
                    <a:gd name="connsiteX6" fmla="*/ 3582 w 43586"/>
                    <a:gd name="connsiteY6" fmla="*/ 16235 h 58982"/>
                    <a:gd name="connsiteX7" fmla="*/ 22689 w 43586"/>
                    <a:gd name="connsiteY7" fmla="*/ 0 h 58982"/>
                    <a:gd name="connsiteX8" fmla="*/ 42093 w 43586"/>
                    <a:gd name="connsiteY8" fmla="*/ 7447 h 58982"/>
                    <a:gd name="connsiteX9" fmla="*/ 37317 w 43586"/>
                    <a:gd name="connsiteY9" fmla="*/ 14448 h 58982"/>
                    <a:gd name="connsiteX10" fmla="*/ 22987 w 43586"/>
                    <a:gd name="connsiteY10" fmla="*/ 8341 h 58982"/>
                    <a:gd name="connsiteX11" fmla="*/ 13882 w 43586"/>
                    <a:gd name="connsiteY11" fmla="*/ 15342 h 58982"/>
                    <a:gd name="connsiteX12" fmla="*/ 24928 w 43586"/>
                    <a:gd name="connsiteY12" fmla="*/ 23831 h 58982"/>
                    <a:gd name="connsiteX13" fmla="*/ 32540 w 43586"/>
                    <a:gd name="connsiteY13" fmla="*/ 26513 h 58982"/>
                    <a:gd name="connsiteX14" fmla="*/ 43586 w 43586"/>
                    <a:gd name="connsiteY14" fmla="*/ 41109 h 58982"/>
                    <a:gd name="connsiteX15" fmla="*/ 21942 w 43586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586" h="58982">
                      <a:moveTo>
                        <a:pt x="22091" y="58983"/>
                      </a:moveTo>
                      <a:cubicBezTo>
                        <a:pt x="12538" y="58983"/>
                        <a:pt x="4776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216"/>
                        <a:pt x="17016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7" y="0"/>
                        <a:pt x="22689" y="0"/>
                      </a:cubicBezTo>
                      <a:cubicBezTo>
                        <a:pt x="32690" y="0"/>
                        <a:pt x="38511" y="3575"/>
                        <a:pt x="42093" y="7447"/>
                      </a:cubicBezTo>
                      <a:lnTo>
                        <a:pt x="37317" y="14448"/>
                      </a:lnTo>
                      <a:cubicBezTo>
                        <a:pt x="34033" y="11022"/>
                        <a:pt x="28510" y="8341"/>
                        <a:pt x="22987" y="8341"/>
                      </a:cubicBezTo>
                      <a:cubicBezTo>
                        <a:pt x="17464" y="8341"/>
                        <a:pt x="13882" y="10724"/>
                        <a:pt x="13882" y="15342"/>
                      </a:cubicBezTo>
                      <a:cubicBezTo>
                        <a:pt x="13882" y="19959"/>
                        <a:pt x="19405" y="22044"/>
                        <a:pt x="24928" y="23831"/>
                      </a:cubicBezTo>
                      <a:cubicBezTo>
                        <a:pt x="28062" y="24874"/>
                        <a:pt x="30152" y="25619"/>
                        <a:pt x="32540" y="26513"/>
                      </a:cubicBezTo>
                      <a:cubicBezTo>
                        <a:pt x="38809" y="29193"/>
                        <a:pt x="43586" y="33662"/>
                        <a:pt x="43586" y="41109"/>
                      </a:cubicBezTo>
                      <a:cubicBezTo>
                        <a:pt x="43586" y="53323"/>
                        <a:pt x="32988" y="58983"/>
                        <a:pt x="21942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3E0F53D5-2F8A-AC20-06FF-0F40001EF3EF}"/>
                    </a:ext>
                  </a:extLst>
                </p:cNvPr>
                <p:cNvSpPr/>
                <p:nvPr/>
              </p:nvSpPr>
              <p:spPr>
                <a:xfrm>
                  <a:off x="8265416" y="5416827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2 h 57642"/>
                    <a:gd name="connsiteX1" fmla="*/ 37914 w 49407"/>
                    <a:gd name="connsiteY1" fmla="*/ 26066 h 57642"/>
                    <a:gd name="connsiteX2" fmla="*/ 26122 w 49407"/>
                    <a:gd name="connsiteY2" fmla="*/ 9383 h 57642"/>
                    <a:gd name="connsiteX3" fmla="*/ 11494 w 49407"/>
                    <a:gd name="connsiteY3" fmla="*/ 29193 h 57642"/>
                    <a:gd name="connsiteX4" fmla="*/ 11494 w 49407"/>
                    <a:gd name="connsiteY4" fmla="*/ 57642 h 57642"/>
                    <a:gd name="connsiteX5" fmla="*/ 0 w 49407"/>
                    <a:gd name="connsiteY5" fmla="*/ 57642 h 57642"/>
                    <a:gd name="connsiteX6" fmla="*/ 0 w 49407"/>
                    <a:gd name="connsiteY6" fmla="*/ 1042 h 57642"/>
                    <a:gd name="connsiteX7" fmla="*/ 11494 w 49407"/>
                    <a:gd name="connsiteY7" fmla="*/ 1042 h 57642"/>
                    <a:gd name="connsiteX8" fmla="*/ 11494 w 49407"/>
                    <a:gd name="connsiteY8" fmla="*/ 9979 h 57642"/>
                    <a:gd name="connsiteX9" fmla="*/ 11792 w 49407"/>
                    <a:gd name="connsiteY9" fmla="*/ 9979 h 57642"/>
                    <a:gd name="connsiteX10" fmla="*/ 29107 w 49407"/>
                    <a:gd name="connsiteY10" fmla="*/ 0 h 57642"/>
                    <a:gd name="connsiteX11" fmla="*/ 49408 w 49407"/>
                    <a:gd name="connsiteY11" fmla="*/ 24129 h 57642"/>
                    <a:gd name="connsiteX12" fmla="*/ 49408 w 49407"/>
                    <a:gd name="connsiteY12" fmla="*/ 57642 h 57642"/>
                    <a:gd name="connsiteX13" fmla="*/ 37914 w 49407"/>
                    <a:gd name="connsiteY13" fmla="*/ 57642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2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3"/>
                        <a:pt x="26122" y="9383"/>
                      </a:cubicBezTo>
                      <a:cubicBezTo>
                        <a:pt x="15524" y="9383"/>
                        <a:pt x="11494" y="18320"/>
                        <a:pt x="11494" y="29193"/>
                      </a:cubicBezTo>
                      <a:lnTo>
                        <a:pt x="11494" y="57642"/>
                      </a:lnTo>
                      <a:lnTo>
                        <a:pt x="0" y="57642"/>
                      </a:lnTo>
                      <a:lnTo>
                        <a:pt x="0" y="1042"/>
                      </a:lnTo>
                      <a:lnTo>
                        <a:pt x="11494" y="1042"/>
                      </a:lnTo>
                      <a:lnTo>
                        <a:pt x="11494" y="9979"/>
                      </a:lnTo>
                      <a:cubicBezTo>
                        <a:pt x="11494" y="9979"/>
                        <a:pt x="11792" y="9979"/>
                        <a:pt x="11792" y="9979"/>
                      </a:cubicBezTo>
                      <a:cubicBezTo>
                        <a:pt x="14778" y="4319"/>
                        <a:pt x="20898" y="0"/>
                        <a:pt x="29107" y="0"/>
                      </a:cubicBezTo>
                      <a:cubicBezTo>
                        <a:pt x="45228" y="0"/>
                        <a:pt x="49408" y="10575"/>
                        <a:pt x="49408" y="24129"/>
                      </a:cubicBezTo>
                      <a:lnTo>
                        <a:pt x="49408" y="57642"/>
                      </a:lnTo>
                      <a:lnTo>
                        <a:pt x="37914" y="57642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B1EC17C6-1973-3BD5-9BC3-498692CA01EA}"/>
                    </a:ext>
                  </a:extLst>
                </p:cNvPr>
                <p:cNvSpPr/>
                <p:nvPr/>
              </p:nvSpPr>
              <p:spPr>
                <a:xfrm>
                  <a:off x="8326318" y="5416976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086 h 58834"/>
                    <a:gd name="connsiteX6" fmla="*/ 11493 w 60005"/>
                    <a:gd name="connsiteY6" fmla="*/ 28896 h 58834"/>
                    <a:gd name="connsiteX7" fmla="*/ 30003 w 60005"/>
                    <a:gd name="connsiteY7" fmla="*/ 48855 h 58834"/>
                    <a:gd name="connsiteX8" fmla="*/ 48363 w 60005"/>
                    <a:gd name="connsiteY8" fmla="*/ 28896 h 58834"/>
                    <a:gd name="connsiteX9" fmla="*/ 30003 w 60005"/>
                    <a:gd name="connsiteY9" fmla="*/ 9086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086"/>
                      </a:moveTo>
                      <a:cubicBezTo>
                        <a:pt x="18509" y="9086"/>
                        <a:pt x="11493" y="17874"/>
                        <a:pt x="11493" y="28896"/>
                      </a:cubicBezTo>
                      <a:cubicBezTo>
                        <a:pt x="11493" y="39918"/>
                        <a:pt x="18509" y="48855"/>
                        <a:pt x="30003" y="48855"/>
                      </a:cubicBezTo>
                      <a:cubicBezTo>
                        <a:pt x="41496" y="48855"/>
                        <a:pt x="48363" y="40067"/>
                        <a:pt x="48363" y="28896"/>
                      </a:cubicBezTo>
                      <a:cubicBezTo>
                        <a:pt x="48363" y="17725"/>
                        <a:pt x="41347" y="9086"/>
                        <a:pt x="30003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E18F6B8E-34B1-C180-E05D-40311831D7C6}"/>
                    </a:ext>
                  </a:extLst>
                </p:cNvPr>
                <p:cNvSpPr/>
                <p:nvPr/>
              </p:nvSpPr>
              <p:spPr>
                <a:xfrm>
                  <a:off x="8392294" y="5401039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2 h 74920"/>
                    <a:gd name="connsiteX2" fmla="*/ 8359 w 33734"/>
                    <a:gd name="connsiteY2" fmla="*/ 26214 h 74920"/>
                    <a:gd name="connsiteX3" fmla="*/ 0 w 33734"/>
                    <a:gd name="connsiteY3" fmla="*/ 26214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3 w 33734"/>
                    <a:gd name="connsiteY7" fmla="*/ 0 h 74920"/>
                    <a:gd name="connsiteX8" fmla="*/ 19853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4 h 74920"/>
                    <a:gd name="connsiteX11" fmla="*/ 19853 w 33734"/>
                    <a:gd name="connsiteY11" fmla="*/ 26214 h 74920"/>
                    <a:gd name="connsiteX12" fmla="*/ 19853 w 33734"/>
                    <a:gd name="connsiteY12" fmla="*/ 51833 h 74920"/>
                    <a:gd name="connsiteX13" fmla="*/ 21346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9 w 33734"/>
                    <a:gd name="connsiteY15" fmla="*/ 63749 h 74920"/>
                    <a:gd name="connsiteX16" fmla="*/ 33735 w 33734"/>
                    <a:gd name="connsiteY16" fmla="*/ 72984 h 74920"/>
                    <a:gd name="connsiteX17" fmla="*/ 23286 w 33734"/>
                    <a:gd name="connsiteY17" fmla="*/ 74920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6" y="74771"/>
                        <a:pt x="8359" y="63153"/>
                        <a:pt x="8359" y="51982"/>
                      </a:cubicBezTo>
                      <a:lnTo>
                        <a:pt x="8359" y="26214"/>
                      </a:lnTo>
                      <a:lnTo>
                        <a:pt x="0" y="26214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980"/>
                      </a:lnTo>
                      <a:lnTo>
                        <a:pt x="33436" y="16980"/>
                      </a:lnTo>
                      <a:lnTo>
                        <a:pt x="33436" y="26214"/>
                      </a:lnTo>
                      <a:lnTo>
                        <a:pt x="19853" y="26214"/>
                      </a:lnTo>
                      <a:lnTo>
                        <a:pt x="19853" y="51833"/>
                      </a:lnTo>
                      <a:cubicBezTo>
                        <a:pt x="19853" y="56600"/>
                        <a:pt x="19853" y="59877"/>
                        <a:pt x="21346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1" y="65090"/>
                        <a:pt x="32989" y="63749"/>
                        <a:pt x="32989" y="63749"/>
                      </a:cubicBezTo>
                      <a:lnTo>
                        <a:pt x="33735" y="72984"/>
                      </a:lnTo>
                      <a:cubicBezTo>
                        <a:pt x="30749" y="74324"/>
                        <a:pt x="27316" y="74920"/>
                        <a:pt x="23286" y="7492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2058B6B4-4925-B026-1105-46171F572E73}"/>
                    </a:ext>
                  </a:extLst>
                </p:cNvPr>
                <p:cNvSpPr/>
                <p:nvPr/>
              </p:nvSpPr>
              <p:spPr>
                <a:xfrm>
                  <a:off x="8453643" y="5416827"/>
                  <a:ext cx="43586" cy="58982"/>
                </a:xfrm>
                <a:custGeom>
                  <a:avLst/>
                  <a:gdLst>
                    <a:gd name="connsiteX0" fmla="*/ 22091 w 43586"/>
                    <a:gd name="connsiteY0" fmla="*/ 58983 h 58982"/>
                    <a:gd name="connsiteX1" fmla="*/ 0 w 43586"/>
                    <a:gd name="connsiteY1" fmla="*/ 48855 h 58982"/>
                    <a:gd name="connsiteX2" fmla="*/ 5523 w 43586"/>
                    <a:gd name="connsiteY2" fmla="*/ 42152 h 58982"/>
                    <a:gd name="connsiteX3" fmla="*/ 22241 w 43586"/>
                    <a:gd name="connsiteY3" fmla="*/ 50195 h 58982"/>
                    <a:gd name="connsiteX4" fmla="*/ 33138 w 43586"/>
                    <a:gd name="connsiteY4" fmla="*/ 42152 h 58982"/>
                    <a:gd name="connsiteX5" fmla="*/ 20300 w 43586"/>
                    <a:gd name="connsiteY5" fmla="*/ 32768 h 58982"/>
                    <a:gd name="connsiteX6" fmla="*/ 3582 w 43586"/>
                    <a:gd name="connsiteY6" fmla="*/ 16235 h 58982"/>
                    <a:gd name="connsiteX7" fmla="*/ 22689 w 43586"/>
                    <a:gd name="connsiteY7" fmla="*/ 0 h 58982"/>
                    <a:gd name="connsiteX8" fmla="*/ 42094 w 43586"/>
                    <a:gd name="connsiteY8" fmla="*/ 7447 h 58982"/>
                    <a:gd name="connsiteX9" fmla="*/ 37317 w 43586"/>
                    <a:gd name="connsiteY9" fmla="*/ 14448 h 58982"/>
                    <a:gd name="connsiteX10" fmla="*/ 22987 w 43586"/>
                    <a:gd name="connsiteY10" fmla="*/ 8341 h 58982"/>
                    <a:gd name="connsiteX11" fmla="*/ 13882 w 43586"/>
                    <a:gd name="connsiteY11" fmla="*/ 15342 h 58982"/>
                    <a:gd name="connsiteX12" fmla="*/ 24928 w 43586"/>
                    <a:gd name="connsiteY12" fmla="*/ 23831 h 58982"/>
                    <a:gd name="connsiteX13" fmla="*/ 32540 w 43586"/>
                    <a:gd name="connsiteY13" fmla="*/ 26513 h 58982"/>
                    <a:gd name="connsiteX14" fmla="*/ 43586 w 43586"/>
                    <a:gd name="connsiteY14" fmla="*/ 41109 h 58982"/>
                    <a:gd name="connsiteX15" fmla="*/ 21942 w 43586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586" h="58982">
                      <a:moveTo>
                        <a:pt x="22091" y="58983"/>
                      </a:moveTo>
                      <a:cubicBezTo>
                        <a:pt x="12538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216"/>
                        <a:pt x="17016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2094" y="7447"/>
                      </a:cubicBezTo>
                      <a:lnTo>
                        <a:pt x="37317" y="14448"/>
                      </a:lnTo>
                      <a:cubicBezTo>
                        <a:pt x="34033" y="11022"/>
                        <a:pt x="28510" y="8341"/>
                        <a:pt x="22987" y="8341"/>
                      </a:cubicBezTo>
                      <a:cubicBezTo>
                        <a:pt x="17464" y="8341"/>
                        <a:pt x="13882" y="10724"/>
                        <a:pt x="13882" y="15342"/>
                      </a:cubicBezTo>
                      <a:cubicBezTo>
                        <a:pt x="13882" y="19959"/>
                        <a:pt x="19405" y="22044"/>
                        <a:pt x="24928" y="23831"/>
                      </a:cubicBezTo>
                      <a:cubicBezTo>
                        <a:pt x="28062" y="24874"/>
                        <a:pt x="30152" y="25619"/>
                        <a:pt x="32540" y="26513"/>
                      </a:cubicBezTo>
                      <a:cubicBezTo>
                        <a:pt x="38810" y="29193"/>
                        <a:pt x="43586" y="33662"/>
                        <a:pt x="43586" y="41109"/>
                      </a:cubicBezTo>
                      <a:cubicBezTo>
                        <a:pt x="43586" y="53323"/>
                        <a:pt x="32988" y="58983"/>
                        <a:pt x="21942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401C8058-8250-AB4B-FB41-B87BFAC7F429}"/>
                    </a:ext>
                  </a:extLst>
                </p:cNvPr>
                <p:cNvSpPr/>
                <p:nvPr/>
              </p:nvSpPr>
              <p:spPr>
                <a:xfrm>
                  <a:off x="8508276" y="5417721"/>
                  <a:ext cx="48661" cy="58089"/>
                </a:xfrm>
                <a:custGeom>
                  <a:avLst/>
                  <a:gdLst>
                    <a:gd name="connsiteX0" fmla="*/ 37466 w 48661"/>
                    <a:gd name="connsiteY0" fmla="*/ 56749 h 58089"/>
                    <a:gd name="connsiteX1" fmla="*/ 37466 w 48661"/>
                    <a:gd name="connsiteY1" fmla="*/ 48706 h 58089"/>
                    <a:gd name="connsiteX2" fmla="*/ 19852 w 48661"/>
                    <a:gd name="connsiteY2" fmla="*/ 58089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4 w 48661"/>
                    <a:gd name="connsiteY5" fmla="*/ 0 h 58089"/>
                    <a:gd name="connsiteX6" fmla="*/ 11344 w 48661"/>
                    <a:gd name="connsiteY6" fmla="*/ 33513 h 58089"/>
                    <a:gd name="connsiteX7" fmla="*/ 23136 w 48661"/>
                    <a:gd name="connsiteY7" fmla="*/ 48556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1 w 48661"/>
                    <a:gd name="connsiteY10" fmla="*/ 149 h 58089"/>
                    <a:gd name="connsiteX11" fmla="*/ 48661 w 48661"/>
                    <a:gd name="connsiteY11" fmla="*/ 56897 h 58089"/>
                    <a:gd name="connsiteX12" fmla="*/ 37615 w 48661"/>
                    <a:gd name="connsiteY12" fmla="*/ 56897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466" y="56749"/>
                      </a:moveTo>
                      <a:lnTo>
                        <a:pt x="37466" y="48706"/>
                      </a:lnTo>
                      <a:cubicBezTo>
                        <a:pt x="34182" y="54216"/>
                        <a:pt x="27764" y="58089"/>
                        <a:pt x="19852" y="58089"/>
                      </a:cubicBezTo>
                      <a:cubicBezTo>
                        <a:pt x="4030" y="58089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3513"/>
                      </a:lnTo>
                      <a:cubicBezTo>
                        <a:pt x="11344" y="41258"/>
                        <a:pt x="12986" y="48556"/>
                        <a:pt x="23136" y="48556"/>
                      </a:cubicBezTo>
                      <a:cubicBezTo>
                        <a:pt x="33286" y="48556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1" y="149"/>
                      </a:lnTo>
                      <a:lnTo>
                        <a:pt x="48661" y="56897"/>
                      </a:lnTo>
                      <a:lnTo>
                        <a:pt x="37615" y="56897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4924EE2E-D74E-BF43-4045-6BA526197DA8}"/>
                    </a:ext>
                  </a:extLst>
                </p:cNvPr>
                <p:cNvSpPr/>
                <p:nvPr/>
              </p:nvSpPr>
              <p:spPr>
                <a:xfrm>
                  <a:off x="8571416" y="5392400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2 w 14926"/>
                    <a:gd name="connsiteY5" fmla="*/ 82070 h 82069"/>
                    <a:gd name="connsiteX6" fmla="*/ 1792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2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6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2" y="82070"/>
                      </a:moveTo>
                      <a:lnTo>
                        <a:pt x="1792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2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77582841-4220-6A9C-DF75-F293AEE25F2A}"/>
                    </a:ext>
                  </a:extLst>
                </p:cNvPr>
                <p:cNvSpPr/>
                <p:nvPr/>
              </p:nvSpPr>
              <p:spPr>
                <a:xfrm>
                  <a:off x="8594702" y="5401039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2 h 74920"/>
                    <a:gd name="connsiteX2" fmla="*/ 8359 w 33734"/>
                    <a:gd name="connsiteY2" fmla="*/ 26214 h 74920"/>
                    <a:gd name="connsiteX3" fmla="*/ 0 w 33734"/>
                    <a:gd name="connsiteY3" fmla="*/ 26214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3 w 33734"/>
                    <a:gd name="connsiteY7" fmla="*/ 0 h 74920"/>
                    <a:gd name="connsiteX8" fmla="*/ 19853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4 h 74920"/>
                    <a:gd name="connsiteX11" fmla="*/ 19853 w 33734"/>
                    <a:gd name="connsiteY11" fmla="*/ 26214 h 74920"/>
                    <a:gd name="connsiteX12" fmla="*/ 19853 w 33734"/>
                    <a:gd name="connsiteY12" fmla="*/ 51833 h 74920"/>
                    <a:gd name="connsiteX13" fmla="*/ 21346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9 w 33734"/>
                    <a:gd name="connsiteY15" fmla="*/ 63749 h 74920"/>
                    <a:gd name="connsiteX16" fmla="*/ 33735 w 33734"/>
                    <a:gd name="connsiteY16" fmla="*/ 72984 h 74920"/>
                    <a:gd name="connsiteX17" fmla="*/ 23286 w 33734"/>
                    <a:gd name="connsiteY17" fmla="*/ 74920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6" y="74771"/>
                        <a:pt x="8359" y="63153"/>
                        <a:pt x="8359" y="51982"/>
                      </a:cubicBezTo>
                      <a:lnTo>
                        <a:pt x="8359" y="26214"/>
                      </a:lnTo>
                      <a:lnTo>
                        <a:pt x="0" y="26214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980"/>
                      </a:lnTo>
                      <a:lnTo>
                        <a:pt x="33436" y="16980"/>
                      </a:lnTo>
                      <a:lnTo>
                        <a:pt x="33436" y="26214"/>
                      </a:lnTo>
                      <a:lnTo>
                        <a:pt x="19853" y="26214"/>
                      </a:lnTo>
                      <a:lnTo>
                        <a:pt x="19853" y="51833"/>
                      </a:lnTo>
                      <a:cubicBezTo>
                        <a:pt x="19853" y="56600"/>
                        <a:pt x="19853" y="59877"/>
                        <a:pt x="21346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1" y="65090"/>
                        <a:pt x="32989" y="63749"/>
                        <a:pt x="32989" y="63749"/>
                      </a:cubicBezTo>
                      <a:lnTo>
                        <a:pt x="33735" y="72984"/>
                      </a:lnTo>
                      <a:cubicBezTo>
                        <a:pt x="30750" y="74324"/>
                        <a:pt x="27316" y="74920"/>
                        <a:pt x="23286" y="7492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59292726-A227-18C7-4216-71B90FEB7FAE}"/>
                    </a:ext>
                  </a:extLst>
                </p:cNvPr>
                <p:cNvSpPr/>
                <p:nvPr/>
              </p:nvSpPr>
              <p:spPr>
                <a:xfrm>
                  <a:off x="8633362" y="5416976"/>
                  <a:ext cx="48959" cy="58834"/>
                </a:xfrm>
                <a:custGeom>
                  <a:avLst/>
                  <a:gdLst>
                    <a:gd name="connsiteX0" fmla="*/ 37615 w 48959"/>
                    <a:gd name="connsiteY0" fmla="*/ 57494 h 58834"/>
                    <a:gd name="connsiteX1" fmla="*/ 37615 w 48959"/>
                    <a:gd name="connsiteY1" fmla="*/ 50344 h 58834"/>
                    <a:gd name="connsiteX2" fmla="*/ 19554 w 48959"/>
                    <a:gd name="connsiteY2" fmla="*/ 58834 h 58834"/>
                    <a:gd name="connsiteX3" fmla="*/ 0 w 48959"/>
                    <a:gd name="connsiteY3" fmla="*/ 41259 h 58834"/>
                    <a:gd name="connsiteX4" fmla="*/ 22241 w 48959"/>
                    <a:gd name="connsiteY4" fmla="*/ 23981 h 58834"/>
                    <a:gd name="connsiteX5" fmla="*/ 37466 w 48959"/>
                    <a:gd name="connsiteY5" fmla="*/ 23385 h 58834"/>
                    <a:gd name="connsiteX6" fmla="*/ 37466 w 48959"/>
                    <a:gd name="connsiteY6" fmla="*/ 21151 h 58834"/>
                    <a:gd name="connsiteX7" fmla="*/ 23435 w 48959"/>
                    <a:gd name="connsiteY7" fmla="*/ 8341 h 58834"/>
                    <a:gd name="connsiteX8" fmla="*/ 6418 w 48959"/>
                    <a:gd name="connsiteY8" fmla="*/ 13257 h 58834"/>
                    <a:gd name="connsiteX9" fmla="*/ 2985 w 48959"/>
                    <a:gd name="connsiteY9" fmla="*/ 5660 h 58834"/>
                    <a:gd name="connsiteX10" fmla="*/ 24181 w 48959"/>
                    <a:gd name="connsiteY10" fmla="*/ 0 h 58834"/>
                    <a:gd name="connsiteX11" fmla="*/ 48960 w 48959"/>
                    <a:gd name="connsiteY11" fmla="*/ 24725 h 58834"/>
                    <a:gd name="connsiteX12" fmla="*/ 48960 w 48959"/>
                    <a:gd name="connsiteY12" fmla="*/ 57642 h 58834"/>
                    <a:gd name="connsiteX13" fmla="*/ 37914 w 48959"/>
                    <a:gd name="connsiteY13" fmla="*/ 57642 h 58834"/>
                    <a:gd name="connsiteX14" fmla="*/ 24032 w 48959"/>
                    <a:gd name="connsiteY14" fmla="*/ 31130 h 58834"/>
                    <a:gd name="connsiteX15" fmla="*/ 11195 w 48959"/>
                    <a:gd name="connsiteY15" fmla="*/ 40960 h 58834"/>
                    <a:gd name="connsiteX16" fmla="*/ 22838 w 48959"/>
                    <a:gd name="connsiteY16" fmla="*/ 50791 h 58834"/>
                    <a:gd name="connsiteX17" fmla="*/ 37317 w 48959"/>
                    <a:gd name="connsiteY17" fmla="*/ 42599 h 58834"/>
                    <a:gd name="connsiteX18" fmla="*/ 37317 w 48959"/>
                    <a:gd name="connsiteY18" fmla="*/ 30385 h 58834"/>
                    <a:gd name="connsiteX19" fmla="*/ 24032 w 48959"/>
                    <a:gd name="connsiteY19" fmla="*/ 31279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834">
                      <a:moveTo>
                        <a:pt x="37615" y="57494"/>
                      </a:moveTo>
                      <a:lnTo>
                        <a:pt x="37615" y="50344"/>
                      </a:lnTo>
                      <a:cubicBezTo>
                        <a:pt x="35227" y="52727"/>
                        <a:pt x="29854" y="58834"/>
                        <a:pt x="19554" y="58834"/>
                      </a:cubicBezTo>
                      <a:cubicBezTo>
                        <a:pt x="9255" y="58834"/>
                        <a:pt x="0" y="52281"/>
                        <a:pt x="0" y="41259"/>
                      </a:cubicBezTo>
                      <a:cubicBezTo>
                        <a:pt x="0" y="30236"/>
                        <a:pt x="9105" y="24576"/>
                        <a:pt x="22241" y="23981"/>
                      </a:cubicBezTo>
                      <a:lnTo>
                        <a:pt x="37466" y="23385"/>
                      </a:lnTo>
                      <a:lnTo>
                        <a:pt x="37466" y="21151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8" y="13257"/>
                      </a:cubicBezTo>
                      <a:lnTo>
                        <a:pt x="2985" y="5660"/>
                      </a:lnTo>
                      <a:cubicBezTo>
                        <a:pt x="7165" y="3277"/>
                        <a:pt x="14777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032" y="31130"/>
                      </a:moveTo>
                      <a:cubicBezTo>
                        <a:pt x="14777" y="31577"/>
                        <a:pt x="11195" y="35599"/>
                        <a:pt x="11195" y="40960"/>
                      </a:cubicBezTo>
                      <a:cubicBezTo>
                        <a:pt x="11195" y="46323"/>
                        <a:pt x="15375" y="50791"/>
                        <a:pt x="22838" y="50791"/>
                      </a:cubicBezTo>
                      <a:cubicBezTo>
                        <a:pt x="30301" y="50791"/>
                        <a:pt x="35078" y="45727"/>
                        <a:pt x="37317" y="42599"/>
                      </a:cubicBezTo>
                      <a:lnTo>
                        <a:pt x="37317" y="30385"/>
                      </a:lnTo>
                      <a:lnTo>
                        <a:pt x="24032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E31BF130-D415-A45E-435B-1A2AF02B9548}"/>
                    </a:ext>
                  </a:extLst>
                </p:cNvPr>
                <p:cNvSpPr/>
                <p:nvPr/>
              </p:nvSpPr>
              <p:spPr>
                <a:xfrm>
                  <a:off x="8697249" y="5392251"/>
                  <a:ext cx="58811" cy="83559"/>
                </a:xfrm>
                <a:custGeom>
                  <a:avLst/>
                  <a:gdLst>
                    <a:gd name="connsiteX0" fmla="*/ 31197 w 58811"/>
                    <a:gd name="connsiteY0" fmla="*/ 83560 h 83559"/>
                    <a:gd name="connsiteX1" fmla="*/ 11344 w 58811"/>
                    <a:gd name="connsiteY1" fmla="*/ 73282 h 83559"/>
                    <a:gd name="connsiteX2" fmla="*/ 11046 w 58811"/>
                    <a:gd name="connsiteY2" fmla="*/ 73282 h 83559"/>
                    <a:gd name="connsiteX3" fmla="*/ 11046 w 58811"/>
                    <a:gd name="connsiteY3" fmla="*/ 82219 h 83559"/>
                    <a:gd name="connsiteX4" fmla="*/ 0 w 58811"/>
                    <a:gd name="connsiteY4" fmla="*/ 82219 h 83559"/>
                    <a:gd name="connsiteX5" fmla="*/ 0 w 58811"/>
                    <a:gd name="connsiteY5" fmla="*/ 0 h 83559"/>
                    <a:gd name="connsiteX6" fmla="*/ 11344 w 58811"/>
                    <a:gd name="connsiteY6" fmla="*/ 0 h 83559"/>
                    <a:gd name="connsiteX7" fmla="*/ 11344 w 58811"/>
                    <a:gd name="connsiteY7" fmla="*/ 34407 h 83559"/>
                    <a:gd name="connsiteX8" fmla="*/ 11643 w 58811"/>
                    <a:gd name="connsiteY8" fmla="*/ 34407 h 83559"/>
                    <a:gd name="connsiteX9" fmla="*/ 31495 w 58811"/>
                    <a:gd name="connsiteY9" fmla="*/ 24577 h 83559"/>
                    <a:gd name="connsiteX10" fmla="*/ 58812 w 58811"/>
                    <a:gd name="connsiteY10" fmla="*/ 53919 h 83559"/>
                    <a:gd name="connsiteX11" fmla="*/ 31197 w 58811"/>
                    <a:gd name="connsiteY11" fmla="*/ 83560 h 83559"/>
                    <a:gd name="connsiteX12" fmla="*/ 29107 w 58811"/>
                    <a:gd name="connsiteY12" fmla="*/ 33811 h 83559"/>
                    <a:gd name="connsiteX13" fmla="*/ 10896 w 58811"/>
                    <a:gd name="connsiteY13" fmla="*/ 53621 h 83559"/>
                    <a:gd name="connsiteX14" fmla="*/ 29107 w 58811"/>
                    <a:gd name="connsiteY14" fmla="*/ 73580 h 83559"/>
                    <a:gd name="connsiteX15" fmla="*/ 47168 w 58811"/>
                    <a:gd name="connsiteY15" fmla="*/ 53621 h 83559"/>
                    <a:gd name="connsiteX16" fmla="*/ 29107 w 58811"/>
                    <a:gd name="connsiteY16" fmla="*/ 3381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31197" y="83560"/>
                      </a:moveTo>
                      <a:cubicBezTo>
                        <a:pt x="22987" y="83560"/>
                        <a:pt x="15971" y="80283"/>
                        <a:pt x="11344" y="73282"/>
                      </a:cubicBezTo>
                      <a:lnTo>
                        <a:pt x="11046" y="73282"/>
                      </a:lnTo>
                      <a:lnTo>
                        <a:pt x="11046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4407"/>
                      </a:lnTo>
                      <a:lnTo>
                        <a:pt x="11643" y="34407"/>
                      </a:lnTo>
                      <a:cubicBezTo>
                        <a:pt x="15673" y="28151"/>
                        <a:pt x="22539" y="24577"/>
                        <a:pt x="31495" y="24577"/>
                      </a:cubicBezTo>
                      <a:cubicBezTo>
                        <a:pt x="48064" y="24577"/>
                        <a:pt x="58812" y="37237"/>
                        <a:pt x="58812" y="53919"/>
                      </a:cubicBezTo>
                      <a:cubicBezTo>
                        <a:pt x="58812" y="70601"/>
                        <a:pt x="48064" y="83560"/>
                        <a:pt x="31197" y="83560"/>
                      </a:cubicBezTo>
                      <a:close/>
                      <a:moveTo>
                        <a:pt x="29107" y="33811"/>
                      </a:moveTo>
                      <a:cubicBezTo>
                        <a:pt x="17763" y="33811"/>
                        <a:pt x="10896" y="42450"/>
                        <a:pt x="10896" y="53621"/>
                      </a:cubicBezTo>
                      <a:cubicBezTo>
                        <a:pt x="10896" y="64792"/>
                        <a:pt x="17763" y="73580"/>
                        <a:pt x="29107" y="73580"/>
                      </a:cubicBezTo>
                      <a:cubicBezTo>
                        <a:pt x="40452" y="73580"/>
                        <a:pt x="47168" y="64941"/>
                        <a:pt x="47168" y="53621"/>
                      </a:cubicBezTo>
                      <a:cubicBezTo>
                        <a:pt x="47168" y="42301"/>
                        <a:pt x="40452" y="33811"/>
                        <a:pt x="29107" y="3381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6" name="Freeform 45">
                  <a:extLst>
                    <a:ext uri="{FF2B5EF4-FFF2-40B4-BE49-F238E27FC236}">
                      <a16:creationId xmlns:a16="http://schemas.microsoft.com/office/drawing/2014/main" id="{B7E19C67-7496-3933-5B42-6C1241292FDC}"/>
                    </a:ext>
                  </a:extLst>
                </p:cNvPr>
                <p:cNvSpPr/>
                <p:nvPr/>
              </p:nvSpPr>
              <p:spPr>
                <a:xfrm>
                  <a:off x="8768599" y="5392251"/>
                  <a:ext cx="11344" cy="82219"/>
                </a:xfrm>
                <a:custGeom>
                  <a:avLst/>
                  <a:gdLst>
                    <a:gd name="connsiteX0" fmla="*/ 0 w 11344"/>
                    <a:gd name="connsiteY0" fmla="*/ 82219 h 82219"/>
                    <a:gd name="connsiteX1" fmla="*/ 0 w 11344"/>
                    <a:gd name="connsiteY1" fmla="*/ 0 h 82219"/>
                    <a:gd name="connsiteX2" fmla="*/ 11344 w 11344"/>
                    <a:gd name="connsiteY2" fmla="*/ 0 h 82219"/>
                    <a:gd name="connsiteX3" fmla="*/ 11344 w 11344"/>
                    <a:gd name="connsiteY3" fmla="*/ 82219 h 82219"/>
                    <a:gd name="connsiteX4" fmla="*/ 0 w 11344"/>
                    <a:gd name="connsiteY4" fmla="*/ 82219 h 82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9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A82B1BF1-831E-71EA-D2DF-C4FFF181152F}"/>
                    </a:ext>
                  </a:extLst>
                </p:cNvPr>
                <p:cNvSpPr/>
                <p:nvPr/>
              </p:nvSpPr>
              <p:spPr>
                <a:xfrm>
                  <a:off x="8792333" y="5416827"/>
                  <a:ext cx="55676" cy="58982"/>
                </a:xfrm>
                <a:custGeom>
                  <a:avLst/>
                  <a:gdLst>
                    <a:gd name="connsiteX0" fmla="*/ 55378 w 55676"/>
                    <a:gd name="connsiteY0" fmla="*/ 32024 h 58982"/>
                    <a:gd name="connsiteX1" fmla="*/ 11643 w 55676"/>
                    <a:gd name="connsiteY1" fmla="*/ 32024 h 58982"/>
                    <a:gd name="connsiteX2" fmla="*/ 29854 w 55676"/>
                    <a:gd name="connsiteY2" fmla="*/ 50046 h 58982"/>
                    <a:gd name="connsiteX3" fmla="*/ 48512 w 55676"/>
                    <a:gd name="connsiteY3" fmla="*/ 43492 h 58982"/>
                    <a:gd name="connsiteX4" fmla="*/ 53289 w 55676"/>
                    <a:gd name="connsiteY4" fmla="*/ 50046 h 58982"/>
                    <a:gd name="connsiteX5" fmla="*/ 28361 w 55676"/>
                    <a:gd name="connsiteY5" fmla="*/ 58983 h 58982"/>
                    <a:gd name="connsiteX6" fmla="*/ 0 w 55676"/>
                    <a:gd name="connsiteY6" fmla="*/ 29343 h 58982"/>
                    <a:gd name="connsiteX7" fmla="*/ 28809 w 55676"/>
                    <a:gd name="connsiteY7" fmla="*/ 0 h 58982"/>
                    <a:gd name="connsiteX8" fmla="*/ 55677 w 55676"/>
                    <a:gd name="connsiteY8" fmla="*/ 27108 h 58982"/>
                    <a:gd name="connsiteX9" fmla="*/ 55378 w 55676"/>
                    <a:gd name="connsiteY9" fmla="*/ 32172 h 58982"/>
                    <a:gd name="connsiteX10" fmla="*/ 28510 w 55676"/>
                    <a:gd name="connsiteY10" fmla="*/ 8192 h 58982"/>
                    <a:gd name="connsiteX11" fmla="*/ 11792 w 55676"/>
                    <a:gd name="connsiteY11" fmla="*/ 24427 h 58982"/>
                    <a:gd name="connsiteX12" fmla="*/ 44780 w 55676"/>
                    <a:gd name="connsiteY12" fmla="*/ 24427 h 58982"/>
                    <a:gd name="connsiteX13" fmla="*/ 28510 w 55676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2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3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3"/>
                        <a:pt x="55378" y="32172"/>
                        <a:pt x="55378" y="32172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4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363BD51E-9D01-9258-5DDA-64A7444A7E85}"/>
                    </a:ext>
                  </a:extLst>
                </p:cNvPr>
                <p:cNvSpPr/>
                <p:nvPr/>
              </p:nvSpPr>
              <p:spPr>
                <a:xfrm>
                  <a:off x="8877415" y="5390910"/>
                  <a:ext cx="35376" cy="83559"/>
                </a:xfrm>
                <a:custGeom>
                  <a:avLst/>
                  <a:gdLst>
                    <a:gd name="connsiteX0" fmla="*/ 34481 w 35376"/>
                    <a:gd name="connsiteY0" fmla="*/ 9831 h 83559"/>
                    <a:gd name="connsiteX1" fmla="*/ 28062 w 35376"/>
                    <a:gd name="connsiteY1" fmla="*/ 8788 h 83559"/>
                    <a:gd name="connsiteX2" fmla="*/ 19405 w 35376"/>
                    <a:gd name="connsiteY2" fmla="*/ 20852 h 83559"/>
                    <a:gd name="connsiteX3" fmla="*/ 19405 w 35376"/>
                    <a:gd name="connsiteY3" fmla="*/ 27108 h 83559"/>
                    <a:gd name="connsiteX4" fmla="*/ 32839 w 35376"/>
                    <a:gd name="connsiteY4" fmla="*/ 27108 h 83559"/>
                    <a:gd name="connsiteX5" fmla="*/ 32839 w 35376"/>
                    <a:gd name="connsiteY5" fmla="*/ 36343 h 83559"/>
                    <a:gd name="connsiteX6" fmla="*/ 19405 w 35376"/>
                    <a:gd name="connsiteY6" fmla="*/ 36343 h 83559"/>
                    <a:gd name="connsiteX7" fmla="*/ 19405 w 35376"/>
                    <a:gd name="connsiteY7" fmla="*/ 83560 h 83559"/>
                    <a:gd name="connsiteX8" fmla="*/ 8061 w 35376"/>
                    <a:gd name="connsiteY8" fmla="*/ 83560 h 83559"/>
                    <a:gd name="connsiteX9" fmla="*/ 8061 w 35376"/>
                    <a:gd name="connsiteY9" fmla="*/ 36343 h 83559"/>
                    <a:gd name="connsiteX10" fmla="*/ 0 w 35376"/>
                    <a:gd name="connsiteY10" fmla="*/ 36343 h 83559"/>
                    <a:gd name="connsiteX11" fmla="*/ 0 w 35376"/>
                    <a:gd name="connsiteY11" fmla="*/ 27108 h 83559"/>
                    <a:gd name="connsiteX12" fmla="*/ 8061 w 35376"/>
                    <a:gd name="connsiteY12" fmla="*/ 27108 h 83559"/>
                    <a:gd name="connsiteX13" fmla="*/ 8061 w 35376"/>
                    <a:gd name="connsiteY13" fmla="*/ 21448 h 83559"/>
                    <a:gd name="connsiteX14" fmla="*/ 11942 w 35376"/>
                    <a:gd name="connsiteY14" fmla="*/ 6256 h 83559"/>
                    <a:gd name="connsiteX15" fmla="*/ 25525 w 35376"/>
                    <a:gd name="connsiteY15" fmla="*/ 0 h 83559"/>
                    <a:gd name="connsiteX16" fmla="*/ 35377 w 35376"/>
                    <a:gd name="connsiteY16" fmla="*/ 1340 h 83559"/>
                    <a:gd name="connsiteX17" fmla="*/ 34630 w 35376"/>
                    <a:gd name="connsiteY17" fmla="*/ 983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376" h="83559">
                      <a:moveTo>
                        <a:pt x="34481" y="9831"/>
                      </a:moveTo>
                      <a:cubicBezTo>
                        <a:pt x="34481" y="9831"/>
                        <a:pt x="31197" y="8788"/>
                        <a:pt x="28062" y="8788"/>
                      </a:cubicBezTo>
                      <a:cubicBezTo>
                        <a:pt x="20599" y="8788"/>
                        <a:pt x="19405" y="14448"/>
                        <a:pt x="19405" y="20852"/>
                      </a:cubicBezTo>
                      <a:lnTo>
                        <a:pt x="19405" y="27108"/>
                      </a:lnTo>
                      <a:lnTo>
                        <a:pt x="32839" y="27108"/>
                      </a:lnTo>
                      <a:lnTo>
                        <a:pt x="32839" y="36343"/>
                      </a:lnTo>
                      <a:lnTo>
                        <a:pt x="19405" y="36343"/>
                      </a:lnTo>
                      <a:lnTo>
                        <a:pt x="19405" y="83560"/>
                      </a:lnTo>
                      <a:lnTo>
                        <a:pt x="8061" y="83560"/>
                      </a:lnTo>
                      <a:lnTo>
                        <a:pt x="8061" y="36343"/>
                      </a:lnTo>
                      <a:lnTo>
                        <a:pt x="0" y="36343"/>
                      </a:lnTo>
                      <a:lnTo>
                        <a:pt x="0" y="27108"/>
                      </a:lnTo>
                      <a:lnTo>
                        <a:pt x="8061" y="27108"/>
                      </a:lnTo>
                      <a:lnTo>
                        <a:pt x="8061" y="21448"/>
                      </a:lnTo>
                      <a:cubicBezTo>
                        <a:pt x="8061" y="14001"/>
                        <a:pt x="9553" y="9235"/>
                        <a:pt x="11942" y="6256"/>
                      </a:cubicBezTo>
                      <a:cubicBezTo>
                        <a:pt x="14479" y="3128"/>
                        <a:pt x="18957" y="0"/>
                        <a:pt x="25525" y="0"/>
                      </a:cubicBezTo>
                      <a:cubicBezTo>
                        <a:pt x="32093" y="0"/>
                        <a:pt x="35377" y="1340"/>
                        <a:pt x="35377" y="1340"/>
                      </a:cubicBezTo>
                      <a:lnTo>
                        <a:pt x="34630" y="9831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49" name="Freeform 48">
                  <a:extLst>
                    <a:ext uri="{FF2B5EF4-FFF2-40B4-BE49-F238E27FC236}">
                      <a16:creationId xmlns:a16="http://schemas.microsoft.com/office/drawing/2014/main" id="{961EA01F-7DDC-F122-8D63-B9B5597FDFF1}"/>
                    </a:ext>
                  </a:extLst>
                </p:cNvPr>
                <p:cNvSpPr/>
                <p:nvPr/>
              </p:nvSpPr>
              <p:spPr>
                <a:xfrm>
                  <a:off x="8912045" y="5416976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086 h 58834"/>
                    <a:gd name="connsiteX6" fmla="*/ 11493 w 60005"/>
                    <a:gd name="connsiteY6" fmla="*/ 28896 h 58834"/>
                    <a:gd name="connsiteX7" fmla="*/ 30003 w 60005"/>
                    <a:gd name="connsiteY7" fmla="*/ 48855 h 58834"/>
                    <a:gd name="connsiteX8" fmla="*/ 48363 w 60005"/>
                    <a:gd name="connsiteY8" fmla="*/ 28896 h 58834"/>
                    <a:gd name="connsiteX9" fmla="*/ 30003 w 60005"/>
                    <a:gd name="connsiteY9" fmla="*/ 9086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086"/>
                      </a:moveTo>
                      <a:cubicBezTo>
                        <a:pt x="18509" y="9086"/>
                        <a:pt x="11493" y="17874"/>
                        <a:pt x="11493" y="28896"/>
                      </a:cubicBezTo>
                      <a:cubicBezTo>
                        <a:pt x="11493" y="39918"/>
                        <a:pt x="18509" y="48855"/>
                        <a:pt x="30003" y="48855"/>
                      </a:cubicBezTo>
                      <a:cubicBezTo>
                        <a:pt x="41496" y="48855"/>
                        <a:pt x="48363" y="40067"/>
                        <a:pt x="48363" y="28896"/>
                      </a:cubicBezTo>
                      <a:cubicBezTo>
                        <a:pt x="48363" y="17725"/>
                        <a:pt x="41347" y="9086"/>
                        <a:pt x="30003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AC063DAE-CCE3-1EB2-D806-D73F957BD5A5}"/>
                    </a:ext>
                  </a:extLst>
                </p:cNvPr>
                <p:cNvSpPr/>
                <p:nvPr/>
              </p:nvSpPr>
              <p:spPr>
                <a:xfrm>
                  <a:off x="8983843" y="5416529"/>
                  <a:ext cx="31644" cy="57791"/>
                </a:xfrm>
                <a:custGeom>
                  <a:avLst/>
                  <a:gdLst>
                    <a:gd name="connsiteX0" fmla="*/ 31048 w 31644"/>
                    <a:gd name="connsiteY0" fmla="*/ 11767 h 57791"/>
                    <a:gd name="connsiteX1" fmla="*/ 30600 w 31644"/>
                    <a:gd name="connsiteY1" fmla="*/ 11767 h 57791"/>
                    <a:gd name="connsiteX2" fmla="*/ 24331 w 31644"/>
                    <a:gd name="connsiteY2" fmla="*/ 10576 h 57791"/>
                    <a:gd name="connsiteX3" fmla="*/ 11494 w 31644"/>
                    <a:gd name="connsiteY3" fmla="*/ 29641 h 57791"/>
                    <a:gd name="connsiteX4" fmla="*/ 11494 w 31644"/>
                    <a:gd name="connsiteY4" fmla="*/ 57792 h 57791"/>
                    <a:gd name="connsiteX5" fmla="*/ 0 w 31644"/>
                    <a:gd name="connsiteY5" fmla="*/ 57792 h 57791"/>
                    <a:gd name="connsiteX6" fmla="*/ 0 w 31644"/>
                    <a:gd name="connsiteY6" fmla="*/ 1192 h 57791"/>
                    <a:gd name="connsiteX7" fmla="*/ 11494 w 31644"/>
                    <a:gd name="connsiteY7" fmla="*/ 1192 h 57791"/>
                    <a:gd name="connsiteX8" fmla="*/ 11494 w 31644"/>
                    <a:gd name="connsiteY8" fmla="*/ 9831 h 57791"/>
                    <a:gd name="connsiteX9" fmla="*/ 11792 w 31644"/>
                    <a:gd name="connsiteY9" fmla="*/ 9831 h 57791"/>
                    <a:gd name="connsiteX10" fmla="*/ 25674 w 31644"/>
                    <a:gd name="connsiteY10" fmla="*/ 0 h 57791"/>
                    <a:gd name="connsiteX11" fmla="*/ 31645 w 31644"/>
                    <a:gd name="connsiteY11" fmla="*/ 894 h 57791"/>
                    <a:gd name="connsiteX12" fmla="*/ 30899 w 3164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4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6"/>
                        <a:pt x="24331" y="10576"/>
                      </a:cubicBezTo>
                      <a:cubicBezTo>
                        <a:pt x="14031" y="10576"/>
                        <a:pt x="11494" y="21448"/>
                        <a:pt x="11494" y="29641"/>
                      </a:cubicBezTo>
                      <a:lnTo>
                        <a:pt x="11494" y="57792"/>
                      </a:lnTo>
                      <a:lnTo>
                        <a:pt x="0" y="57792"/>
                      </a:lnTo>
                      <a:lnTo>
                        <a:pt x="0" y="1192"/>
                      </a:lnTo>
                      <a:lnTo>
                        <a:pt x="11494" y="1192"/>
                      </a:lnTo>
                      <a:lnTo>
                        <a:pt x="11494" y="9831"/>
                      </a:lnTo>
                      <a:cubicBezTo>
                        <a:pt x="11494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674" y="0"/>
                      </a:cubicBezTo>
                      <a:cubicBezTo>
                        <a:pt x="29555" y="0"/>
                        <a:pt x="31645" y="894"/>
                        <a:pt x="31645" y="894"/>
                      </a:cubicBezTo>
                      <a:lnTo>
                        <a:pt x="30899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1D3305CD-E27D-571F-8DD7-18F9506563F7}"/>
                    </a:ext>
                  </a:extLst>
                </p:cNvPr>
                <p:cNvSpPr/>
                <p:nvPr/>
              </p:nvSpPr>
              <p:spPr>
                <a:xfrm>
                  <a:off x="9042953" y="5416976"/>
                  <a:ext cx="48960" cy="58834"/>
                </a:xfrm>
                <a:custGeom>
                  <a:avLst/>
                  <a:gdLst>
                    <a:gd name="connsiteX0" fmla="*/ 37616 w 48960"/>
                    <a:gd name="connsiteY0" fmla="*/ 57494 h 58834"/>
                    <a:gd name="connsiteX1" fmla="*/ 37616 w 48960"/>
                    <a:gd name="connsiteY1" fmla="*/ 50344 h 58834"/>
                    <a:gd name="connsiteX2" fmla="*/ 19555 w 48960"/>
                    <a:gd name="connsiteY2" fmla="*/ 58834 h 58834"/>
                    <a:gd name="connsiteX3" fmla="*/ 0 w 48960"/>
                    <a:gd name="connsiteY3" fmla="*/ 41259 h 58834"/>
                    <a:gd name="connsiteX4" fmla="*/ 22241 w 48960"/>
                    <a:gd name="connsiteY4" fmla="*/ 23981 h 58834"/>
                    <a:gd name="connsiteX5" fmla="*/ 37466 w 48960"/>
                    <a:gd name="connsiteY5" fmla="*/ 23385 h 58834"/>
                    <a:gd name="connsiteX6" fmla="*/ 37466 w 48960"/>
                    <a:gd name="connsiteY6" fmla="*/ 21151 h 58834"/>
                    <a:gd name="connsiteX7" fmla="*/ 23435 w 48960"/>
                    <a:gd name="connsiteY7" fmla="*/ 8341 h 58834"/>
                    <a:gd name="connsiteX8" fmla="*/ 6419 w 48960"/>
                    <a:gd name="connsiteY8" fmla="*/ 13257 h 58834"/>
                    <a:gd name="connsiteX9" fmla="*/ 2986 w 48960"/>
                    <a:gd name="connsiteY9" fmla="*/ 5660 h 58834"/>
                    <a:gd name="connsiteX10" fmla="*/ 24182 w 48960"/>
                    <a:gd name="connsiteY10" fmla="*/ 0 h 58834"/>
                    <a:gd name="connsiteX11" fmla="*/ 48960 w 48960"/>
                    <a:gd name="connsiteY11" fmla="*/ 24725 h 58834"/>
                    <a:gd name="connsiteX12" fmla="*/ 48960 w 48960"/>
                    <a:gd name="connsiteY12" fmla="*/ 57642 h 58834"/>
                    <a:gd name="connsiteX13" fmla="*/ 37914 w 48960"/>
                    <a:gd name="connsiteY13" fmla="*/ 57642 h 58834"/>
                    <a:gd name="connsiteX14" fmla="*/ 24182 w 48960"/>
                    <a:gd name="connsiteY14" fmla="*/ 31130 h 58834"/>
                    <a:gd name="connsiteX15" fmla="*/ 11345 w 48960"/>
                    <a:gd name="connsiteY15" fmla="*/ 40960 h 58834"/>
                    <a:gd name="connsiteX16" fmla="*/ 22987 w 48960"/>
                    <a:gd name="connsiteY16" fmla="*/ 50791 h 58834"/>
                    <a:gd name="connsiteX17" fmla="*/ 37466 w 48960"/>
                    <a:gd name="connsiteY17" fmla="*/ 42599 h 58834"/>
                    <a:gd name="connsiteX18" fmla="*/ 37466 w 48960"/>
                    <a:gd name="connsiteY18" fmla="*/ 30385 h 58834"/>
                    <a:gd name="connsiteX19" fmla="*/ 24182 w 48960"/>
                    <a:gd name="connsiteY19" fmla="*/ 31279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60" h="58834">
                      <a:moveTo>
                        <a:pt x="37616" y="57494"/>
                      </a:moveTo>
                      <a:lnTo>
                        <a:pt x="37616" y="50344"/>
                      </a:lnTo>
                      <a:cubicBezTo>
                        <a:pt x="35227" y="52727"/>
                        <a:pt x="29854" y="58834"/>
                        <a:pt x="19555" y="58834"/>
                      </a:cubicBezTo>
                      <a:cubicBezTo>
                        <a:pt x="9255" y="58834"/>
                        <a:pt x="0" y="52281"/>
                        <a:pt x="0" y="41259"/>
                      </a:cubicBezTo>
                      <a:cubicBezTo>
                        <a:pt x="0" y="30236"/>
                        <a:pt x="9106" y="24576"/>
                        <a:pt x="22241" y="23981"/>
                      </a:cubicBezTo>
                      <a:lnTo>
                        <a:pt x="37466" y="23385"/>
                      </a:lnTo>
                      <a:lnTo>
                        <a:pt x="37466" y="21151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6" y="8341"/>
                        <a:pt x="8210" y="12065"/>
                        <a:pt x="6419" y="13257"/>
                      </a:cubicBezTo>
                      <a:lnTo>
                        <a:pt x="2986" y="5660"/>
                      </a:lnTo>
                      <a:cubicBezTo>
                        <a:pt x="7165" y="3277"/>
                        <a:pt x="14778" y="0"/>
                        <a:pt x="24182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182" y="31130"/>
                      </a:moveTo>
                      <a:cubicBezTo>
                        <a:pt x="14927" y="31577"/>
                        <a:pt x="11345" y="35599"/>
                        <a:pt x="11345" y="40960"/>
                      </a:cubicBezTo>
                      <a:cubicBezTo>
                        <a:pt x="11345" y="46323"/>
                        <a:pt x="15524" y="50791"/>
                        <a:pt x="22987" y="50791"/>
                      </a:cubicBezTo>
                      <a:cubicBezTo>
                        <a:pt x="30451" y="50791"/>
                        <a:pt x="35227" y="45727"/>
                        <a:pt x="37466" y="42599"/>
                      </a:cubicBezTo>
                      <a:lnTo>
                        <a:pt x="37466" y="30385"/>
                      </a:lnTo>
                      <a:lnTo>
                        <a:pt x="24182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8C94A710-79B7-685D-FCD3-863B6F659281}"/>
                    </a:ext>
                  </a:extLst>
                </p:cNvPr>
                <p:cNvSpPr/>
                <p:nvPr/>
              </p:nvSpPr>
              <p:spPr>
                <a:xfrm>
                  <a:off x="9106392" y="5416827"/>
                  <a:ext cx="49408" cy="57642"/>
                </a:xfrm>
                <a:custGeom>
                  <a:avLst/>
                  <a:gdLst>
                    <a:gd name="connsiteX0" fmla="*/ 37914 w 49408"/>
                    <a:gd name="connsiteY0" fmla="*/ 57642 h 57642"/>
                    <a:gd name="connsiteX1" fmla="*/ 37914 w 49408"/>
                    <a:gd name="connsiteY1" fmla="*/ 26066 h 57642"/>
                    <a:gd name="connsiteX2" fmla="*/ 26122 w 49408"/>
                    <a:gd name="connsiteY2" fmla="*/ 9383 h 57642"/>
                    <a:gd name="connsiteX3" fmla="*/ 11494 w 49408"/>
                    <a:gd name="connsiteY3" fmla="*/ 29193 h 57642"/>
                    <a:gd name="connsiteX4" fmla="*/ 11494 w 49408"/>
                    <a:gd name="connsiteY4" fmla="*/ 57642 h 57642"/>
                    <a:gd name="connsiteX5" fmla="*/ 0 w 49408"/>
                    <a:gd name="connsiteY5" fmla="*/ 57642 h 57642"/>
                    <a:gd name="connsiteX6" fmla="*/ 0 w 49408"/>
                    <a:gd name="connsiteY6" fmla="*/ 1042 h 57642"/>
                    <a:gd name="connsiteX7" fmla="*/ 11494 w 49408"/>
                    <a:gd name="connsiteY7" fmla="*/ 1042 h 57642"/>
                    <a:gd name="connsiteX8" fmla="*/ 11494 w 49408"/>
                    <a:gd name="connsiteY8" fmla="*/ 9979 h 57642"/>
                    <a:gd name="connsiteX9" fmla="*/ 11792 w 49408"/>
                    <a:gd name="connsiteY9" fmla="*/ 9979 h 57642"/>
                    <a:gd name="connsiteX10" fmla="*/ 29107 w 49408"/>
                    <a:gd name="connsiteY10" fmla="*/ 0 h 57642"/>
                    <a:gd name="connsiteX11" fmla="*/ 49408 w 49408"/>
                    <a:gd name="connsiteY11" fmla="*/ 24129 h 57642"/>
                    <a:gd name="connsiteX12" fmla="*/ 49408 w 49408"/>
                    <a:gd name="connsiteY12" fmla="*/ 57642 h 57642"/>
                    <a:gd name="connsiteX13" fmla="*/ 37914 w 49408"/>
                    <a:gd name="connsiteY13" fmla="*/ 57642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8" h="57642">
                      <a:moveTo>
                        <a:pt x="37914" y="57642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3"/>
                        <a:pt x="26122" y="9383"/>
                      </a:cubicBezTo>
                      <a:cubicBezTo>
                        <a:pt x="15972" y="9383"/>
                        <a:pt x="11494" y="18320"/>
                        <a:pt x="11494" y="29193"/>
                      </a:cubicBezTo>
                      <a:lnTo>
                        <a:pt x="11494" y="57642"/>
                      </a:lnTo>
                      <a:lnTo>
                        <a:pt x="0" y="57642"/>
                      </a:lnTo>
                      <a:lnTo>
                        <a:pt x="0" y="1042"/>
                      </a:lnTo>
                      <a:lnTo>
                        <a:pt x="11494" y="1042"/>
                      </a:lnTo>
                      <a:lnTo>
                        <a:pt x="11494" y="9979"/>
                      </a:lnTo>
                      <a:cubicBezTo>
                        <a:pt x="11494" y="9979"/>
                        <a:pt x="11792" y="9979"/>
                        <a:pt x="11792" y="9979"/>
                      </a:cubicBezTo>
                      <a:cubicBezTo>
                        <a:pt x="14778" y="4319"/>
                        <a:pt x="20898" y="0"/>
                        <a:pt x="29107" y="0"/>
                      </a:cubicBezTo>
                      <a:cubicBezTo>
                        <a:pt x="45229" y="0"/>
                        <a:pt x="49408" y="10575"/>
                        <a:pt x="49408" y="24129"/>
                      </a:cubicBezTo>
                      <a:lnTo>
                        <a:pt x="49408" y="57642"/>
                      </a:lnTo>
                      <a:lnTo>
                        <a:pt x="37914" y="57642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15006E09-85AF-1711-1F20-5E7FFF9ED048}"/>
                    </a:ext>
                  </a:extLst>
                </p:cNvPr>
                <p:cNvSpPr/>
                <p:nvPr/>
              </p:nvSpPr>
              <p:spPr>
                <a:xfrm>
                  <a:off x="9161472" y="5417721"/>
                  <a:ext cx="57617" cy="79686"/>
                </a:xfrm>
                <a:custGeom>
                  <a:avLst/>
                  <a:gdLst>
                    <a:gd name="connsiteX0" fmla="*/ 30301 w 57617"/>
                    <a:gd name="connsiteY0" fmla="*/ 66579 h 79686"/>
                    <a:gd name="connsiteX1" fmla="*/ 15375 w 57617"/>
                    <a:gd name="connsiteY1" fmla="*/ 79686 h 79686"/>
                    <a:gd name="connsiteX2" fmla="*/ 4627 w 57617"/>
                    <a:gd name="connsiteY2" fmla="*/ 77601 h 79686"/>
                    <a:gd name="connsiteX3" fmla="*/ 6867 w 57617"/>
                    <a:gd name="connsiteY3" fmla="*/ 68367 h 79686"/>
                    <a:gd name="connsiteX4" fmla="*/ 12837 w 57617"/>
                    <a:gd name="connsiteY4" fmla="*/ 69707 h 79686"/>
                    <a:gd name="connsiteX5" fmla="*/ 20301 w 57617"/>
                    <a:gd name="connsiteY5" fmla="*/ 63004 h 79686"/>
                    <a:gd name="connsiteX6" fmla="*/ 22987 w 57617"/>
                    <a:gd name="connsiteY6" fmla="*/ 55557 h 79686"/>
                    <a:gd name="connsiteX7" fmla="*/ 0 w 57617"/>
                    <a:gd name="connsiteY7" fmla="*/ 0 h 79686"/>
                    <a:gd name="connsiteX8" fmla="*/ 11942 w 57617"/>
                    <a:gd name="connsiteY8" fmla="*/ 0 h 79686"/>
                    <a:gd name="connsiteX9" fmla="*/ 29107 w 57617"/>
                    <a:gd name="connsiteY9" fmla="*/ 44088 h 79686"/>
                    <a:gd name="connsiteX10" fmla="*/ 45825 w 57617"/>
                    <a:gd name="connsiteY10" fmla="*/ 0 h 79686"/>
                    <a:gd name="connsiteX11" fmla="*/ 57618 w 57617"/>
                    <a:gd name="connsiteY11" fmla="*/ 0 h 79686"/>
                    <a:gd name="connsiteX12" fmla="*/ 30301 w 57617"/>
                    <a:gd name="connsiteY12" fmla="*/ 66579 h 79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617" h="79686">
                      <a:moveTo>
                        <a:pt x="30301" y="66579"/>
                      </a:moveTo>
                      <a:cubicBezTo>
                        <a:pt x="26421" y="76410"/>
                        <a:pt x="21644" y="79686"/>
                        <a:pt x="15375" y="79686"/>
                      </a:cubicBezTo>
                      <a:cubicBezTo>
                        <a:pt x="9106" y="79686"/>
                        <a:pt x="4627" y="77601"/>
                        <a:pt x="4627" y="77601"/>
                      </a:cubicBezTo>
                      <a:lnTo>
                        <a:pt x="6867" y="68367"/>
                      </a:lnTo>
                      <a:cubicBezTo>
                        <a:pt x="6867" y="68367"/>
                        <a:pt x="10001" y="69707"/>
                        <a:pt x="12837" y="69707"/>
                      </a:cubicBezTo>
                      <a:cubicBezTo>
                        <a:pt x="17465" y="69707"/>
                        <a:pt x="18659" y="67175"/>
                        <a:pt x="20301" y="63004"/>
                      </a:cubicBezTo>
                      <a:lnTo>
                        <a:pt x="22987" y="55557"/>
                      </a:lnTo>
                      <a:lnTo>
                        <a:pt x="0" y="0"/>
                      </a:lnTo>
                      <a:lnTo>
                        <a:pt x="11942" y="0"/>
                      </a:lnTo>
                      <a:cubicBezTo>
                        <a:pt x="11942" y="0"/>
                        <a:pt x="29107" y="44088"/>
                        <a:pt x="29107" y="44088"/>
                      </a:cubicBezTo>
                      <a:lnTo>
                        <a:pt x="45825" y="0"/>
                      </a:lnTo>
                      <a:lnTo>
                        <a:pt x="57618" y="0"/>
                      </a:lnTo>
                      <a:cubicBezTo>
                        <a:pt x="57618" y="0"/>
                        <a:pt x="30301" y="66579"/>
                        <a:pt x="30301" y="66579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D0C99261-6853-0719-DCE5-1EE7F5D8E51A}"/>
                    </a:ext>
                  </a:extLst>
                </p:cNvPr>
                <p:cNvSpPr/>
                <p:nvPr/>
              </p:nvSpPr>
              <p:spPr>
                <a:xfrm>
                  <a:off x="9246854" y="5416976"/>
                  <a:ext cx="60006" cy="58834"/>
                </a:xfrm>
                <a:custGeom>
                  <a:avLst/>
                  <a:gdLst>
                    <a:gd name="connsiteX0" fmla="*/ 30003 w 60006"/>
                    <a:gd name="connsiteY0" fmla="*/ 58834 h 58834"/>
                    <a:gd name="connsiteX1" fmla="*/ 0 w 60006"/>
                    <a:gd name="connsiteY1" fmla="*/ 29492 h 58834"/>
                    <a:gd name="connsiteX2" fmla="*/ 30003 w 60006"/>
                    <a:gd name="connsiteY2" fmla="*/ 0 h 58834"/>
                    <a:gd name="connsiteX3" fmla="*/ 60006 w 60006"/>
                    <a:gd name="connsiteY3" fmla="*/ 29492 h 58834"/>
                    <a:gd name="connsiteX4" fmla="*/ 30003 w 60006"/>
                    <a:gd name="connsiteY4" fmla="*/ 58834 h 58834"/>
                    <a:gd name="connsiteX5" fmla="*/ 30003 w 60006"/>
                    <a:gd name="connsiteY5" fmla="*/ 9086 h 58834"/>
                    <a:gd name="connsiteX6" fmla="*/ 11494 w 60006"/>
                    <a:gd name="connsiteY6" fmla="*/ 28896 h 58834"/>
                    <a:gd name="connsiteX7" fmla="*/ 30003 w 60006"/>
                    <a:gd name="connsiteY7" fmla="*/ 48855 h 58834"/>
                    <a:gd name="connsiteX8" fmla="*/ 48363 w 60006"/>
                    <a:gd name="connsiteY8" fmla="*/ 28896 h 58834"/>
                    <a:gd name="connsiteX9" fmla="*/ 30003 w 60006"/>
                    <a:gd name="connsiteY9" fmla="*/ 9086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6" h="58834">
                      <a:moveTo>
                        <a:pt x="30003" y="58834"/>
                      </a:moveTo>
                      <a:cubicBezTo>
                        <a:pt x="12987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086"/>
                      </a:moveTo>
                      <a:cubicBezTo>
                        <a:pt x="18510" y="9086"/>
                        <a:pt x="11494" y="17874"/>
                        <a:pt x="11494" y="28896"/>
                      </a:cubicBezTo>
                      <a:cubicBezTo>
                        <a:pt x="11494" y="39918"/>
                        <a:pt x="18510" y="48855"/>
                        <a:pt x="30003" y="48855"/>
                      </a:cubicBezTo>
                      <a:cubicBezTo>
                        <a:pt x="41496" y="48855"/>
                        <a:pt x="48363" y="40067"/>
                        <a:pt x="48363" y="28896"/>
                      </a:cubicBezTo>
                      <a:cubicBezTo>
                        <a:pt x="48363" y="17725"/>
                        <a:pt x="41348" y="9086"/>
                        <a:pt x="30003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5" name="Freeform 54">
                  <a:extLst>
                    <a:ext uri="{FF2B5EF4-FFF2-40B4-BE49-F238E27FC236}">
                      <a16:creationId xmlns:a16="http://schemas.microsoft.com/office/drawing/2014/main" id="{6E7A2077-237D-5A67-D2CD-21AE44B66CB3}"/>
                    </a:ext>
                  </a:extLst>
                </p:cNvPr>
                <p:cNvSpPr/>
                <p:nvPr/>
              </p:nvSpPr>
              <p:spPr>
                <a:xfrm>
                  <a:off x="9312681" y="5401039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2 h 74920"/>
                    <a:gd name="connsiteX2" fmla="*/ 8359 w 33734"/>
                    <a:gd name="connsiteY2" fmla="*/ 26214 h 74920"/>
                    <a:gd name="connsiteX3" fmla="*/ 0 w 33734"/>
                    <a:gd name="connsiteY3" fmla="*/ 26214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3 w 33734"/>
                    <a:gd name="connsiteY7" fmla="*/ 0 h 74920"/>
                    <a:gd name="connsiteX8" fmla="*/ 19853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4 h 74920"/>
                    <a:gd name="connsiteX11" fmla="*/ 19853 w 33734"/>
                    <a:gd name="connsiteY11" fmla="*/ 26214 h 74920"/>
                    <a:gd name="connsiteX12" fmla="*/ 19853 w 33734"/>
                    <a:gd name="connsiteY12" fmla="*/ 51833 h 74920"/>
                    <a:gd name="connsiteX13" fmla="*/ 21345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9 w 33734"/>
                    <a:gd name="connsiteY15" fmla="*/ 63749 h 74920"/>
                    <a:gd name="connsiteX16" fmla="*/ 33735 w 33734"/>
                    <a:gd name="connsiteY16" fmla="*/ 72984 h 74920"/>
                    <a:gd name="connsiteX17" fmla="*/ 23286 w 33734"/>
                    <a:gd name="connsiteY17" fmla="*/ 74920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6" y="74771"/>
                        <a:pt x="8359" y="63153"/>
                        <a:pt x="8359" y="51982"/>
                      </a:cubicBezTo>
                      <a:lnTo>
                        <a:pt x="8359" y="26214"/>
                      </a:lnTo>
                      <a:lnTo>
                        <a:pt x="0" y="26214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980"/>
                      </a:lnTo>
                      <a:lnTo>
                        <a:pt x="33436" y="16980"/>
                      </a:lnTo>
                      <a:lnTo>
                        <a:pt x="33436" y="26214"/>
                      </a:lnTo>
                      <a:lnTo>
                        <a:pt x="19853" y="26214"/>
                      </a:lnTo>
                      <a:lnTo>
                        <a:pt x="19853" y="51833"/>
                      </a:lnTo>
                      <a:cubicBezTo>
                        <a:pt x="19853" y="56600"/>
                        <a:pt x="19853" y="59877"/>
                        <a:pt x="21345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1" y="65090"/>
                        <a:pt x="32989" y="63749"/>
                        <a:pt x="32989" y="63749"/>
                      </a:cubicBezTo>
                      <a:lnTo>
                        <a:pt x="33735" y="72984"/>
                      </a:lnTo>
                      <a:cubicBezTo>
                        <a:pt x="30749" y="74324"/>
                        <a:pt x="27316" y="74920"/>
                        <a:pt x="23286" y="7492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6A5307A1-3213-EE83-1F85-52ABFB677856}"/>
                    </a:ext>
                  </a:extLst>
                </p:cNvPr>
                <p:cNvSpPr/>
                <p:nvPr/>
              </p:nvSpPr>
              <p:spPr>
                <a:xfrm>
                  <a:off x="9356566" y="5392251"/>
                  <a:ext cx="49407" cy="82219"/>
                </a:xfrm>
                <a:custGeom>
                  <a:avLst/>
                  <a:gdLst>
                    <a:gd name="connsiteX0" fmla="*/ 37765 w 49407"/>
                    <a:gd name="connsiteY0" fmla="*/ 82219 h 82219"/>
                    <a:gd name="connsiteX1" fmla="*/ 37765 w 49407"/>
                    <a:gd name="connsiteY1" fmla="*/ 50196 h 82219"/>
                    <a:gd name="connsiteX2" fmla="*/ 26122 w 49407"/>
                    <a:gd name="connsiteY2" fmla="*/ 33960 h 82219"/>
                    <a:gd name="connsiteX3" fmla="*/ 11345 w 49407"/>
                    <a:gd name="connsiteY3" fmla="*/ 54217 h 82219"/>
                    <a:gd name="connsiteX4" fmla="*/ 11345 w 49407"/>
                    <a:gd name="connsiteY4" fmla="*/ 82219 h 82219"/>
                    <a:gd name="connsiteX5" fmla="*/ 0 w 49407"/>
                    <a:gd name="connsiteY5" fmla="*/ 82219 h 82219"/>
                    <a:gd name="connsiteX6" fmla="*/ 0 w 49407"/>
                    <a:gd name="connsiteY6" fmla="*/ 0 h 82219"/>
                    <a:gd name="connsiteX7" fmla="*/ 11345 w 49407"/>
                    <a:gd name="connsiteY7" fmla="*/ 0 h 82219"/>
                    <a:gd name="connsiteX8" fmla="*/ 11345 w 49407"/>
                    <a:gd name="connsiteY8" fmla="*/ 34556 h 82219"/>
                    <a:gd name="connsiteX9" fmla="*/ 11643 w 49407"/>
                    <a:gd name="connsiteY9" fmla="*/ 34556 h 82219"/>
                    <a:gd name="connsiteX10" fmla="*/ 29107 w 49407"/>
                    <a:gd name="connsiteY10" fmla="*/ 24577 h 82219"/>
                    <a:gd name="connsiteX11" fmla="*/ 49408 w 49407"/>
                    <a:gd name="connsiteY11" fmla="*/ 48557 h 82219"/>
                    <a:gd name="connsiteX12" fmla="*/ 49408 w 49407"/>
                    <a:gd name="connsiteY12" fmla="*/ 82219 h 82219"/>
                    <a:gd name="connsiteX13" fmla="*/ 37914 w 49407"/>
                    <a:gd name="connsiteY13" fmla="*/ 82219 h 82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82219">
                      <a:moveTo>
                        <a:pt x="37765" y="82219"/>
                      </a:moveTo>
                      <a:lnTo>
                        <a:pt x="37765" y="50196"/>
                      </a:lnTo>
                      <a:cubicBezTo>
                        <a:pt x="37765" y="42152"/>
                        <a:pt x="36421" y="33960"/>
                        <a:pt x="26122" y="33960"/>
                      </a:cubicBezTo>
                      <a:cubicBezTo>
                        <a:pt x="15822" y="33960"/>
                        <a:pt x="11345" y="42897"/>
                        <a:pt x="11345" y="54217"/>
                      </a:cubicBezTo>
                      <a:lnTo>
                        <a:pt x="11345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34556"/>
                      </a:lnTo>
                      <a:lnTo>
                        <a:pt x="11643" y="34556"/>
                      </a:lnTo>
                      <a:cubicBezTo>
                        <a:pt x="14628" y="28896"/>
                        <a:pt x="20897" y="24577"/>
                        <a:pt x="29107" y="24577"/>
                      </a:cubicBezTo>
                      <a:cubicBezTo>
                        <a:pt x="45527" y="24577"/>
                        <a:pt x="49408" y="35003"/>
                        <a:pt x="49408" y="48557"/>
                      </a:cubicBezTo>
                      <a:lnTo>
                        <a:pt x="49408" y="82219"/>
                      </a:lnTo>
                      <a:lnTo>
                        <a:pt x="37914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EC56522A-E4B8-BC71-24F6-D406483B18B6}"/>
                    </a:ext>
                  </a:extLst>
                </p:cNvPr>
                <p:cNvSpPr/>
                <p:nvPr/>
              </p:nvSpPr>
              <p:spPr>
                <a:xfrm>
                  <a:off x="9417318" y="5416827"/>
                  <a:ext cx="55677" cy="58982"/>
                </a:xfrm>
                <a:custGeom>
                  <a:avLst/>
                  <a:gdLst>
                    <a:gd name="connsiteX0" fmla="*/ 55378 w 55677"/>
                    <a:gd name="connsiteY0" fmla="*/ 32024 h 58982"/>
                    <a:gd name="connsiteX1" fmla="*/ 11643 w 55677"/>
                    <a:gd name="connsiteY1" fmla="*/ 32024 h 58982"/>
                    <a:gd name="connsiteX2" fmla="*/ 29854 w 55677"/>
                    <a:gd name="connsiteY2" fmla="*/ 50046 h 58982"/>
                    <a:gd name="connsiteX3" fmla="*/ 48512 w 55677"/>
                    <a:gd name="connsiteY3" fmla="*/ 43492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3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8 w 55677"/>
                    <a:gd name="connsiteY9" fmla="*/ 32172 h 58982"/>
                    <a:gd name="connsiteX10" fmla="*/ 28510 w 55677"/>
                    <a:gd name="connsiteY10" fmla="*/ 8192 h 58982"/>
                    <a:gd name="connsiteX11" fmla="*/ 11792 w 55677"/>
                    <a:gd name="connsiteY11" fmla="*/ 24427 h 58982"/>
                    <a:gd name="connsiteX12" fmla="*/ 44780 w 55677"/>
                    <a:gd name="connsiteY12" fmla="*/ 24427 h 58982"/>
                    <a:gd name="connsiteX13" fmla="*/ 28361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3" y="50046"/>
                        <a:pt x="47318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3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3"/>
                        <a:pt x="55378" y="32172"/>
                        <a:pt x="55378" y="32172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240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4" y="8192"/>
                        <a:pt x="28361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4EE133A2-702D-3889-CF93-E566BE883178}"/>
                    </a:ext>
                  </a:extLst>
                </p:cNvPr>
                <p:cNvSpPr/>
                <p:nvPr/>
              </p:nvSpPr>
              <p:spPr>
                <a:xfrm>
                  <a:off x="9484339" y="5416529"/>
                  <a:ext cx="31644" cy="57791"/>
                </a:xfrm>
                <a:custGeom>
                  <a:avLst/>
                  <a:gdLst>
                    <a:gd name="connsiteX0" fmla="*/ 31048 w 31644"/>
                    <a:gd name="connsiteY0" fmla="*/ 11767 h 57791"/>
                    <a:gd name="connsiteX1" fmla="*/ 30600 w 31644"/>
                    <a:gd name="connsiteY1" fmla="*/ 11767 h 57791"/>
                    <a:gd name="connsiteX2" fmla="*/ 24331 w 31644"/>
                    <a:gd name="connsiteY2" fmla="*/ 10576 h 57791"/>
                    <a:gd name="connsiteX3" fmla="*/ 11494 w 31644"/>
                    <a:gd name="connsiteY3" fmla="*/ 29641 h 57791"/>
                    <a:gd name="connsiteX4" fmla="*/ 11494 w 31644"/>
                    <a:gd name="connsiteY4" fmla="*/ 57792 h 57791"/>
                    <a:gd name="connsiteX5" fmla="*/ 0 w 31644"/>
                    <a:gd name="connsiteY5" fmla="*/ 57792 h 57791"/>
                    <a:gd name="connsiteX6" fmla="*/ 0 w 31644"/>
                    <a:gd name="connsiteY6" fmla="*/ 1192 h 57791"/>
                    <a:gd name="connsiteX7" fmla="*/ 11494 w 31644"/>
                    <a:gd name="connsiteY7" fmla="*/ 1192 h 57791"/>
                    <a:gd name="connsiteX8" fmla="*/ 11494 w 31644"/>
                    <a:gd name="connsiteY8" fmla="*/ 9831 h 57791"/>
                    <a:gd name="connsiteX9" fmla="*/ 11792 w 31644"/>
                    <a:gd name="connsiteY9" fmla="*/ 9831 h 57791"/>
                    <a:gd name="connsiteX10" fmla="*/ 25674 w 31644"/>
                    <a:gd name="connsiteY10" fmla="*/ 0 h 57791"/>
                    <a:gd name="connsiteX11" fmla="*/ 31645 w 31644"/>
                    <a:gd name="connsiteY11" fmla="*/ 894 h 57791"/>
                    <a:gd name="connsiteX12" fmla="*/ 30899 w 3164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4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6"/>
                        <a:pt x="24331" y="10576"/>
                      </a:cubicBezTo>
                      <a:cubicBezTo>
                        <a:pt x="14031" y="10576"/>
                        <a:pt x="11494" y="21448"/>
                        <a:pt x="11494" y="29641"/>
                      </a:cubicBezTo>
                      <a:lnTo>
                        <a:pt x="11494" y="57792"/>
                      </a:lnTo>
                      <a:lnTo>
                        <a:pt x="0" y="57792"/>
                      </a:lnTo>
                      <a:lnTo>
                        <a:pt x="0" y="1192"/>
                      </a:lnTo>
                      <a:lnTo>
                        <a:pt x="11494" y="1192"/>
                      </a:lnTo>
                      <a:lnTo>
                        <a:pt x="11494" y="9831"/>
                      </a:lnTo>
                      <a:cubicBezTo>
                        <a:pt x="11494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674" y="0"/>
                      </a:cubicBezTo>
                      <a:cubicBezTo>
                        <a:pt x="29555" y="0"/>
                        <a:pt x="31645" y="894"/>
                        <a:pt x="31645" y="894"/>
                      </a:cubicBezTo>
                      <a:lnTo>
                        <a:pt x="30899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59" name="Freeform 58">
                  <a:extLst>
                    <a:ext uri="{FF2B5EF4-FFF2-40B4-BE49-F238E27FC236}">
                      <a16:creationId xmlns:a16="http://schemas.microsoft.com/office/drawing/2014/main" id="{3DC09502-2112-48A6-A895-B213BA79DAE4}"/>
                    </a:ext>
                  </a:extLst>
                </p:cNvPr>
                <p:cNvSpPr/>
                <p:nvPr/>
              </p:nvSpPr>
              <p:spPr>
                <a:xfrm>
                  <a:off x="8159287" y="5560114"/>
                  <a:ext cx="48810" cy="58685"/>
                </a:xfrm>
                <a:custGeom>
                  <a:avLst/>
                  <a:gdLst>
                    <a:gd name="connsiteX0" fmla="*/ 37765 w 48810"/>
                    <a:gd name="connsiteY0" fmla="*/ 57345 h 58685"/>
                    <a:gd name="connsiteX1" fmla="*/ 37765 w 48810"/>
                    <a:gd name="connsiteY1" fmla="*/ 50195 h 58685"/>
                    <a:gd name="connsiteX2" fmla="*/ 19554 w 48810"/>
                    <a:gd name="connsiteY2" fmla="*/ 58685 h 58685"/>
                    <a:gd name="connsiteX3" fmla="*/ 0 w 48810"/>
                    <a:gd name="connsiteY3" fmla="*/ 41258 h 58685"/>
                    <a:gd name="connsiteX4" fmla="*/ 22241 w 48810"/>
                    <a:gd name="connsiteY4" fmla="*/ 23980 h 58685"/>
                    <a:gd name="connsiteX5" fmla="*/ 37317 w 48810"/>
                    <a:gd name="connsiteY5" fmla="*/ 23385 h 58685"/>
                    <a:gd name="connsiteX6" fmla="*/ 37317 w 48810"/>
                    <a:gd name="connsiteY6" fmla="*/ 21150 h 58685"/>
                    <a:gd name="connsiteX7" fmla="*/ 23286 w 48810"/>
                    <a:gd name="connsiteY7" fmla="*/ 8341 h 58685"/>
                    <a:gd name="connsiteX8" fmla="*/ 6269 w 48810"/>
                    <a:gd name="connsiteY8" fmla="*/ 13256 h 58685"/>
                    <a:gd name="connsiteX9" fmla="*/ 2836 w 48810"/>
                    <a:gd name="connsiteY9" fmla="*/ 5660 h 58685"/>
                    <a:gd name="connsiteX10" fmla="*/ 24032 w 48810"/>
                    <a:gd name="connsiteY10" fmla="*/ 0 h 58685"/>
                    <a:gd name="connsiteX11" fmla="*/ 48810 w 48810"/>
                    <a:gd name="connsiteY11" fmla="*/ 24725 h 58685"/>
                    <a:gd name="connsiteX12" fmla="*/ 48810 w 48810"/>
                    <a:gd name="connsiteY12" fmla="*/ 57642 h 58685"/>
                    <a:gd name="connsiteX13" fmla="*/ 37765 w 48810"/>
                    <a:gd name="connsiteY13" fmla="*/ 57642 h 58685"/>
                    <a:gd name="connsiteX14" fmla="*/ 24331 w 48810"/>
                    <a:gd name="connsiteY14" fmla="*/ 30981 h 58685"/>
                    <a:gd name="connsiteX15" fmla="*/ 11493 w 48810"/>
                    <a:gd name="connsiteY15" fmla="*/ 40811 h 58685"/>
                    <a:gd name="connsiteX16" fmla="*/ 23136 w 48810"/>
                    <a:gd name="connsiteY16" fmla="*/ 50642 h 58685"/>
                    <a:gd name="connsiteX17" fmla="*/ 37615 w 48810"/>
                    <a:gd name="connsiteY17" fmla="*/ 42450 h 58685"/>
                    <a:gd name="connsiteX18" fmla="*/ 37615 w 48810"/>
                    <a:gd name="connsiteY18" fmla="*/ 30236 h 58685"/>
                    <a:gd name="connsiteX19" fmla="*/ 24331 w 48810"/>
                    <a:gd name="connsiteY19" fmla="*/ 31130 h 58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810" h="58685">
                      <a:moveTo>
                        <a:pt x="37765" y="57345"/>
                      </a:moveTo>
                      <a:lnTo>
                        <a:pt x="37765" y="50195"/>
                      </a:lnTo>
                      <a:cubicBezTo>
                        <a:pt x="35376" y="52578"/>
                        <a:pt x="30003" y="58685"/>
                        <a:pt x="19554" y="58685"/>
                      </a:cubicBezTo>
                      <a:cubicBezTo>
                        <a:pt x="9105" y="58685"/>
                        <a:pt x="0" y="52131"/>
                        <a:pt x="0" y="41258"/>
                      </a:cubicBezTo>
                      <a:cubicBezTo>
                        <a:pt x="0" y="30385"/>
                        <a:pt x="9105" y="24576"/>
                        <a:pt x="22241" y="23980"/>
                      </a:cubicBezTo>
                      <a:lnTo>
                        <a:pt x="37317" y="23385"/>
                      </a:lnTo>
                      <a:lnTo>
                        <a:pt x="37317" y="21150"/>
                      </a:lnTo>
                      <a:cubicBezTo>
                        <a:pt x="37317" y="12511"/>
                        <a:pt x="31495" y="8341"/>
                        <a:pt x="23286" y="8341"/>
                      </a:cubicBezTo>
                      <a:cubicBezTo>
                        <a:pt x="15076" y="8341"/>
                        <a:pt x="8061" y="12065"/>
                        <a:pt x="6269" y="13256"/>
                      </a:cubicBezTo>
                      <a:lnTo>
                        <a:pt x="2836" y="5660"/>
                      </a:lnTo>
                      <a:cubicBezTo>
                        <a:pt x="7016" y="3277"/>
                        <a:pt x="14628" y="0"/>
                        <a:pt x="24032" y="0"/>
                      </a:cubicBezTo>
                      <a:cubicBezTo>
                        <a:pt x="40601" y="0"/>
                        <a:pt x="48810" y="8341"/>
                        <a:pt x="48810" y="24725"/>
                      </a:cubicBezTo>
                      <a:lnTo>
                        <a:pt x="48810" y="57642"/>
                      </a:lnTo>
                      <a:lnTo>
                        <a:pt x="37765" y="57642"/>
                      </a:lnTo>
                      <a:close/>
                      <a:moveTo>
                        <a:pt x="24331" y="30981"/>
                      </a:moveTo>
                      <a:cubicBezTo>
                        <a:pt x="15076" y="31428"/>
                        <a:pt x="11493" y="35300"/>
                        <a:pt x="11493" y="40811"/>
                      </a:cubicBezTo>
                      <a:cubicBezTo>
                        <a:pt x="11493" y="46322"/>
                        <a:pt x="15673" y="50642"/>
                        <a:pt x="23136" y="50642"/>
                      </a:cubicBezTo>
                      <a:cubicBezTo>
                        <a:pt x="30600" y="50642"/>
                        <a:pt x="35376" y="45578"/>
                        <a:pt x="37615" y="42450"/>
                      </a:cubicBezTo>
                      <a:lnTo>
                        <a:pt x="37615" y="30236"/>
                      </a:lnTo>
                      <a:lnTo>
                        <a:pt x="24331" y="3113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60" name="Freeform 59">
                  <a:extLst>
                    <a:ext uri="{FF2B5EF4-FFF2-40B4-BE49-F238E27FC236}">
                      <a16:creationId xmlns:a16="http://schemas.microsoft.com/office/drawing/2014/main" id="{7D0D923E-1A78-FBC5-5599-6BA290E48DCE}"/>
                    </a:ext>
                  </a:extLst>
                </p:cNvPr>
                <p:cNvSpPr/>
                <p:nvPr/>
              </p:nvSpPr>
              <p:spPr>
                <a:xfrm>
                  <a:off x="8218994" y="5559816"/>
                  <a:ext cx="58662" cy="81027"/>
                </a:xfrm>
                <a:custGeom>
                  <a:avLst/>
                  <a:gdLst>
                    <a:gd name="connsiteX0" fmla="*/ 52542 w 58662"/>
                    <a:gd name="connsiteY0" fmla="*/ 70154 h 81027"/>
                    <a:gd name="connsiteX1" fmla="*/ 27167 w 58662"/>
                    <a:gd name="connsiteY1" fmla="*/ 81027 h 81027"/>
                    <a:gd name="connsiteX2" fmla="*/ 1941 w 58662"/>
                    <a:gd name="connsiteY2" fmla="*/ 72538 h 81027"/>
                    <a:gd name="connsiteX3" fmla="*/ 7314 w 58662"/>
                    <a:gd name="connsiteY3" fmla="*/ 64494 h 81027"/>
                    <a:gd name="connsiteX4" fmla="*/ 27615 w 58662"/>
                    <a:gd name="connsiteY4" fmla="*/ 71643 h 81027"/>
                    <a:gd name="connsiteX5" fmla="*/ 47467 w 58662"/>
                    <a:gd name="connsiteY5" fmla="*/ 49600 h 81027"/>
                    <a:gd name="connsiteX6" fmla="*/ 47467 w 58662"/>
                    <a:gd name="connsiteY6" fmla="*/ 46770 h 81027"/>
                    <a:gd name="connsiteX7" fmla="*/ 47169 w 58662"/>
                    <a:gd name="connsiteY7" fmla="*/ 46770 h 81027"/>
                    <a:gd name="connsiteX8" fmla="*/ 27316 w 58662"/>
                    <a:gd name="connsiteY8" fmla="*/ 56898 h 81027"/>
                    <a:gd name="connsiteX9" fmla="*/ 0 w 58662"/>
                    <a:gd name="connsiteY9" fmla="*/ 28449 h 81027"/>
                    <a:gd name="connsiteX10" fmla="*/ 27316 w 58662"/>
                    <a:gd name="connsiteY10" fmla="*/ 0 h 81027"/>
                    <a:gd name="connsiteX11" fmla="*/ 47169 w 58662"/>
                    <a:gd name="connsiteY11" fmla="*/ 9980 h 81027"/>
                    <a:gd name="connsiteX12" fmla="*/ 47467 w 58662"/>
                    <a:gd name="connsiteY12" fmla="*/ 9980 h 81027"/>
                    <a:gd name="connsiteX13" fmla="*/ 47467 w 58662"/>
                    <a:gd name="connsiteY13" fmla="*/ 1043 h 81027"/>
                    <a:gd name="connsiteX14" fmla="*/ 58662 w 58662"/>
                    <a:gd name="connsiteY14" fmla="*/ 1043 h 81027"/>
                    <a:gd name="connsiteX15" fmla="*/ 58662 w 58662"/>
                    <a:gd name="connsiteY15" fmla="*/ 45727 h 81027"/>
                    <a:gd name="connsiteX16" fmla="*/ 52393 w 58662"/>
                    <a:gd name="connsiteY16" fmla="*/ 70154 h 81027"/>
                    <a:gd name="connsiteX17" fmla="*/ 29854 w 58662"/>
                    <a:gd name="connsiteY17" fmla="*/ 9235 h 81027"/>
                    <a:gd name="connsiteX18" fmla="*/ 11792 w 58662"/>
                    <a:gd name="connsiteY18" fmla="*/ 28449 h 81027"/>
                    <a:gd name="connsiteX19" fmla="*/ 29854 w 58662"/>
                    <a:gd name="connsiteY19" fmla="*/ 47663 h 81027"/>
                    <a:gd name="connsiteX20" fmla="*/ 47915 w 58662"/>
                    <a:gd name="connsiteY20" fmla="*/ 28449 h 81027"/>
                    <a:gd name="connsiteX21" fmla="*/ 29854 w 58662"/>
                    <a:gd name="connsiteY21" fmla="*/ 9235 h 81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8662" h="81027">
                      <a:moveTo>
                        <a:pt x="52542" y="70154"/>
                      </a:moveTo>
                      <a:cubicBezTo>
                        <a:pt x="48363" y="75219"/>
                        <a:pt x="41347" y="81027"/>
                        <a:pt x="27167" y="81027"/>
                      </a:cubicBezTo>
                      <a:cubicBezTo>
                        <a:pt x="12986" y="81027"/>
                        <a:pt x="3582" y="73729"/>
                        <a:pt x="1941" y="72538"/>
                      </a:cubicBezTo>
                      <a:lnTo>
                        <a:pt x="7314" y="64494"/>
                      </a:lnTo>
                      <a:cubicBezTo>
                        <a:pt x="10300" y="67175"/>
                        <a:pt x="19106" y="71643"/>
                        <a:pt x="27615" y="71643"/>
                      </a:cubicBezTo>
                      <a:cubicBezTo>
                        <a:pt x="42094" y="71643"/>
                        <a:pt x="47467" y="63005"/>
                        <a:pt x="47467" y="49600"/>
                      </a:cubicBezTo>
                      <a:lnTo>
                        <a:pt x="47467" y="46770"/>
                      </a:lnTo>
                      <a:lnTo>
                        <a:pt x="47169" y="46770"/>
                      </a:lnTo>
                      <a:cubicBezTo>
                        <a:pt x="43288" y="52430"/>
                        <a:pt x="36869" y="56898"/>
                        <a:pt x="27316" y="56898"/>
                      </a:cubicBezTo>
                      <a:cubicBezTo>
                        <a:pt x="12688" y="56898"/>
                        <a:pt x="0" y="46472"/>
                        <a:pt x="0" y="28449"/>
                      </a:cubicBezTo>
                      <a:cubicBezTo>
                        <a:pt x="0" y="10426"/>
                        <a:pt x="12837" y="0"/>
                        <a:pt x="27316" y="0"/>
                      </a:cubicBezTo>
                      <a:cubicBezTo>
                        <a:pt x="37168" y="0"/>
                        <a:pt x="43735" y="4766"/>
                        <a:pt x="47169" y="9980"/>
                      </a:cubicBezTo>
                      <a:lnTo>
                        <a:pt x="47467" y="9980"/>
                      </a:lnTo>
                      <a:lnTo>
                        <a:pt x="47467" y="1043"/>
                      </a:lnTo>
                      <a:cubicBezTo>
                        <a:pt x="47467" y="1043"/>
                        <a:pt x="58662" y="1043"/>
                        <a:pt x="58662" y="1043"/>
                      </a:cubicBezTo>
                      <a:lnTo>
                        <a:pt x="58662" y="45727"/>
                      </a:lnTo>
                      <a:cubicBezTo>
                        <a:pt x="58662" y="58238"/>
                        <a:pt x="56573" y="65090"/>
                        <a:pt x="52393" y="70154"/>
                      </a:cubicBezTo>
                      <a:close/>
                      <a:moveTo>
                        <a:pt x="29854" y="9235"/>
                      </a:moveTo>
                      <a:cubicBezTo>
                        <a:pt x="18211" y="9235"/>
                        <a:pt x="11792" y="17874"/>
                        <a:pt x="11792" y="28449"/>
                      </a:cubicBezTo>
                      <a:cubicBezTo>
                        <a:pt x="11792" y="39024"/>
                        <a:pt x="18211" y="47663"/>
                        <a:pt x="29854" y="47663"/>
                      </a:cubicBezTo>
                      <a:cubicBezTo>
                        <a:pt x="41496" y="47663"/>
                        <a:pt x="47915" y="39173"/>
                        <a:pt x="47915" y="28449"/>
                      </a:cubicBezTo>
                      <a:cubicBezTo>
                        <a:pt x="47915" y="17725"/>
                        <a:pt x="41646" y="9235"/>
                        <a:pt x="29854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F70FED4A-B472-08C0-6859-DB352D53F957}"/>
                    </a:ext>
                  </a:extLst>
                </p:cNvPr>
                <p:cNvSpPr/>
                <p:nvPr/>
              </p:nvSpPr>
              <p:spPr>
                <a:xfrm>
                  <a:off x="8293628" y="5559519"/>
                  <a:ext cx="31644" cy="57791"/>
                </a:xfrm>
                <a:custGeom>
                  <a:avLst/>
                  <a:gdLst>
                    <a:gd name="connsiteX0" fmla="*/ 31048 w 31644"/>
                    <a:gd name="connsiteY0" fmla="*/ 11767 h 57791"/>
                    <a:gd name="connsiteX1" fmla="*/ 30600 w 31644"/>
                    <a:gd name="connsiteY1" fmla="*/ 11767 h 57791"/>
                    <a:gd name="connsiteX2" fmla="*/ 24331 w 31644"/>
                    <a:gd name="connsiteY2" fmla="*/ 10575 h 57791"/>
                    <a:gd name="connsiteX3" fmla="*/ 11493 w 31644"/>
                    <a:gd name="connsiteY3" fmla="*/ 29640 h 57791"/>
                    <a:gd name="connsiteX4" fmla="*/ 11493 w 31644"/>
                    <a:gd name="connsiteY4" fmla="*/ 57792 h 57791"/>
                    <a:gd name="connsiteX5" fmla="*/ 0 w 31644"/>
                    <a:gd name="connsiteY5" fmla="*/ 57792 h 57791"/>
                    <a:gd name="connsiteX6" fmla="*/ 0 w 31644"/>
                    <a:gd name="connsiteY6" fmla="*/ 1191 h 57791"/>
                    <a:gd name="connsiteX7" fmla="*/ 11493 w 31644"/>
                    <a:gd name="connsiteY7" fmla="*/ 1191 h 57791"/>
                    <a:gd name="connsiteX8" fmla="*/ 11493 w 31644"/>
                    <a:gd name="connsiteY8" fmla="*/ 9831 h 57791"/>
                    <a:gd name="connsiteX9" fmla="*/ 11792 w 31644"/>
                    <a:gd name="connsiteY9" fmla="*/ 9831 h 57791"/>
                    <a:gd name="connsiteX10" fmla="*/ 25674 w 31644"/>
                    <a:gd name="connsiteY10" fmla="*/ 0 h 57791"/>
                    <a:gd name="connsiteX11" fmla="*/ 31645 w 31644"/>
                    <a:gd name="connsiteY11" fmla="*/ 894 h 57791"/>
                    <a:gd name="connsiteX12" fmla="*/ 30899 w 3164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4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3" y="21448"/>
                        <a:pt x="11493" y="29640"/>
                      </a:cubicBezTo>
                      <a:lnTo>
                        <a:pt x="11493" y="57792"/>
                      </a:lnTo>
                      <a:lnTo>
                        <a:pt x="0" y="57792"/>
                      </a:lnTo>
                      <a:lnTo>
                        <a:pt x="0" y="1191"/>
                      </a:lnTo>
                      <a:lnTo>
                        <a:pt x="11493" y="1191"/>
                      </a:lnTo>
                      <a:lnTo>
                        <a:pt x="11493" y="9831"/>
                      </a:lnTo>
                      <a:cubicBezTo>
                        <a:pt x="11493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674" y="0"/>
                      </a:cubicBezTo>
                      <a:cubicBezTo>
                        <a:pt x="29555" y="0"/>
                        <a:pt x="31645" y="894"/>
                        <a:pt x="31645" y="894"/>
                      </a:cubicBezTo>
                      <a:lnTo>
                        <a:pt x="30899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62" name="Freeform 61">
                  <a:extLst>
                    <a:ext uri="{FF2B5EF4-FFF2-40B4-BE49-F238E27FC236}">
                      <a16:creationId xmlns:a16="http://schemas.microsoft.com/office/drawing/2014/main" id="{AD537C48-60FD-84B9-51D7-39DFF282694D}"/>
                    </a:ext>
                  </a:extLst>
                </p:cNvPr>
                <p:cNvSpPr/>
                <p:nvPr/>
              </p:nvSpPr>
              <p:spPr>
                <a:xfrm>
                  <a:off x="8332438" y="5535389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63" name="Freeform 62">
                  <a:extLst>
                    <a:ext uri="{FF2B5EF4-FFF2-40B4-BE49-F238E27FC236}">
                      <a16:creationId xmlns:a16="http://schemas.microsoft.com/office/drawing/2014/main" id="{9377D23B-323F-B068-4BC3-9B46E70561A8}"/>
                    </a:ext>
                  </a:extLst>
                </p:cNvPr>
                <p:cNvSpPr/>
                <p:nvPr/>
              </p:nvSpPr>
              <p:spPr>
                <a:xfrm>
                  <a:off x="8358112" y="5559816"/>
                  <a:ext cx="51198" cy="58983"/>
                </a:xfrm>
                <a:custGeom>
                  <a:avLst/>
                  <a:gdLst>
                    <a:gd name="connsiteX0" fmla="*/ 28659 w 51198"/>
                    <a:gd name="connsiteY0" fmla="*/ 58983 h 58983"/>
                    <a:gd name="connsiteX1" fmla="*/ 0 w 51198"/>
                    <a:gd name="connsiteY1" fmla="*/ 29492 h 58983"/>
                    <a:gd name="connsiteX2" fmla="*/ 28958 w 51198"/>
                    <a:gd name="connsiteY2" fmla="*/ 0 h 58983"/>
                    <a:gd name="connsiteX3" fmla="*/ 50900 w 51198"/>
                    <a:gd name="connsiteY3" fmla="*/ 8043 h 58983"/>
                    <a:gd name="connsiteX4" fmla="*/ 46870 w 51198"/>
                    <a:gd name="connsiteY4" fmla="*/ 16384 h 58983"/>
                    <a:gd name="connsiteX5" fmla="*/ 29854 w 51198"/>
                    <a:gd name="connsiteY5" fmla="*/ 9533 h 58983"/>
                    <a:gd name="connsiteX6" fmla="*/ 11493 w 51198"/>
                    <a:gd name="connsiteY6" fmla="*/ 29045 h 58983"/>
                    <a:gd name="connsiteX7" fmla="*/ 29854 w 51198"/>
                    <a:gd name="connsiteY7" fmla="*/ 49153 h 58983"/>
                    <a:gd name="connsiteX8" fmla="*/ 47169 w 51198"/>
                    <a:gd name="connsiteY8" fmla="*/ 42003 h 58983"/>
                    <a:gd name="connsiteX9" fmla="*/ 51199 w 51198"/>
                    <a:gd name="connsiteY9" fmla="*/ 50344 h 58983"/>
                    <a:gd name="connsiteX10" fmla="*/ 28510 w 51198"/>
                    <a:gd name="connsiteY10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98" h="58983">
                      <a:moveTo>
                        <a:pt x="28659" y="58983"/>
                      </a:moveTo>
                      <a:cubicBezTo>
                        <a:pt x="13434" y="58983"/>
                        <a:pt x="0" y="47514"/>
                        <a:pt x="0" y="29492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29" y="14448"/>
                        <a:pt x="40004" y="9533"/>
                        <a:pt x="29854" y="9533"/>
                      </a:cubicBezTo>
                      <a:cubicBezTo>
                        <a:pt x="19703" y="9533"/>
                        <a:pt x="11493" y="17129"/>
                        <a:pt x="11493" y="29045"/>
                      </a:cubicBezTo>
                      <a:cubicBezTo>
                        <a:pt x="11493" y="40960"/>
                        <a:pt x="18957" y="49153"/>
                        <a:pt x="29854" y="49153"/>
                      </a:cubicBezTo>
                      <a:cubicBezTo>
                        <a:pt x="40750" y="49153"/>
                        <a:pt x="47169" y="42003"/>
                        <a:pt x="47169" y="42003"/>
                      </a:cubicBezTo>
                      <a:lnTo>
                        <a:pt x="51199" y="50344"/>
                      </a:lnTo>
                      <a:cubicBezTo>
                        <a:pt x="49557" y="51983"/>
                        <a:pt x="43735" y="58983"/>
                        <a:pt x="28510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48" name="Freeform 27647">
                  <a:extLst>
                    <a:ext uri="{FF2B5EF4-FFF2-40B4-BE49-F238E27FC236}">
                      <a16:creationId xmlns:a16="http://schemas.microsoft.com/office/drawing/2014/main" id="{160CAA9B-158C-E96D-6278-AD2F48986242}"/>
                    </a:ext>
                  </a:extLst>
                </p:cNvPr>
                <p:cNvSpPr/>
                <p:nvPr/>
              </p:nvSpPr>
              <p:spPr>
                <a:xfrm>
                  <a:off x="8418118" y="5560710"/>
                  <a:ext cx="48661" cy="58089"/>
                </a:xfrm>
                <a:custGeom>
                  <a:avLst/>
                  <a:gdLst>
                    <a:gd name="connsiteX0" fmla="*/ 37615 w 48661"/>
                    <a:gd name="connsiteY0" fmla="*/ 56749 h 58089"/>
                    <a:gd name="connsiteX1" fmla="*/ 37615 w 48661"/>
                    <a:gd name="connsiteY1" fmla="*/ 48706 h 58089"/>
                    <a:gd name="connsiteX2" fmla="*/ 20002 w 48661"/>
                    <a:gd name="connsiteY2" fmla="*/ 58090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5 w 48661"/>
                    <a:gd name="connsiteY5" fmla="*/ 0 h 58089"/>
                    <a:gd name="connsiteX6" fmla="*/ 11345 w 48661"/>
                    <a:gd name="connsiteY6" fmla="*/ 33513 h 58089"/>
                    <a:gd name="connsiteX7" fmla="*/ 23136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2 w 48661"/>
                    <a:gd name="connsiteY10" fmla="*/ 149 h 58089"/>
                    <a:gd name="connsiteX11" fmla="*/ 48662 w 48661"/>
                    <a:gd name="connsiteY11" fmla="*/ 56898 h 58089"/>
                    <a:gd name="connsiteX12" fmla="*/ 37615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615" y="56749"/>
                      </a:moveTo>
                      <a:lnTo>
                        <a:pt x="37615" y="48706"/>
                      </a:lnTo>
                      <a:cubicBezTo>
                        <a:pt x="34331" y="54217"/>
                        <a:pt x="27913" y="58090"/>
                        <a:pt x="20002" y="58090"/>
                      </a:cubicBezTo>
                      <a:cubicBezTo>
                        <a:pt x="4179" y="58090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33513"/>
                      </a:lnTo>
                      <a:cubicBezTo>
                        <a:pt x="11345" y="41259"/>
                        <a:pt x="12986" y="48557"/>
                        <a:pt x="23136" y="48557"/>
                      </a:cubicBezTo>
                      <a:cubicBezTo>
                        <a:pt x="33287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2" y="149"/>
                      </a:lnTo>
                      <a:lnTo>
                        <a:pt x="48662" y="56898"/>
                      </a:lnTo>
                      <a:lnTo>
                        <a:pt x="37615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50" name="Freeform 27649">
                  <a:extLst>
                    <a:ext uri="{FF2B5EF4-FFF2-40B4-BE49-F238E27FC236}">
                      <a16:creationId xmlns:a16="http://schemas.microsoft.com/office/drawing/2014/main" id="{C95B882F-8F54-6BFB-12C0-92F79BF45EF8}"/>
                    </a:ext>
                  </a:extLst>
                </p:cNvPr>
                <p:cNvSpPr/>
                <p:nvPr/>
              </p:nvSpPr>
              <p:spPr>
                <a:xfrm>
                  <a:off x="8483198" y="5535240"/>
                  <a:ext cx="11344" cy="82219"/>
                </a:xfrm>
                <a:custGeom>
                  <a:avLst/>
                  <a:gdLst>
                    <a:gd name="connsiteX0" fmla="*/ 0 w 11344"/>
                    <a:gd name="connsiteY0" fmla="*/ 82219 h 82219"/>
                    <a:gd name="connsiteX1" fmla="*/ 0 w 11344"/>
                    <a:gd name="connsiteY1" fmla="*/ 0 h 82219"/>
                    <a:gd name="connsiteX2" fmla="*/ 11345 w 11344"/>
                    <a:gd name="connsiteY2" fmla="*/ 0 h 82219"/>
                    <a:gd name="connsiteX3" fmla="*/ 11345 w 11344"/>
                    <a:gd name="connsiteY3" fmla="*/ 82219 h 82219"/>
                    <a:gd name="connsiteX4" fmla="*/ 0 w 11344"/>
                    <a:gd name="connsiteY4" fmla="*/ 82219 h 82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9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51" name="Freeform 27650">
                  <a:extLst>
                    <a:ext uri="{FF2B5EF4-FFF2-40B4-BE49-F238E27FC236}">
                      <a16:creationId xmlns:a16="http://schemas.microsoft.com/office/drawing/2014/main" id="{3106508C-6302-DB4D-A52A-1934122AA988}"/>
                    </a:ext>
                  </a:extLst>
                </p:cNvPr>
                <p:cNvSpPr/>
                <p:nvPr/>
              </p:nvSpPr>
              <p:spPr>
                <a:xfrm>
                  <a:off x="8504842" y="5544177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3 h 74771"/>
                    <a:gd name="connsiteX1" fmla="*/ 8359 w 33734"/>
                    <a:gd name="connsiteY1" fmla="*/ 51834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3 w 33734"/>
                    <a:gd name="connsiteY7" fmla="*/ 0 h 74771"/>
                    <a:gd name="connsiteX8" fmla="*/ 19853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3 w 33734"/>
                    <a:gd name="connsiteY11" fmla="*/ 26066 h 74771"/>
                    <a:gd name="connsiteX12" fmla="*/ 19853 w 33734"/>
                    <a:gd name="connsiteY12" fmla="*/ 51685 h 74771"/>
                    <a:gd name="connsiteX13" fmla="*/ 21345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8 w 33734"/>
                    <a:gd name="connsiteY15" fmla="*/ 63600 h 74771"/>
                    <a:gd name="connsiteX16" fmla="*/ 33735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3"/>
                      </a:moveTo>
                      <a:cubicBezTo>
                        <a:pt x="9106" y="74623"/>
                        <a:pt x="8359" y="63005"/>
                        <a:pt x="8359" y="51834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3" y="26066"/>
                      </a:lnTo>
                      <a:lnTo>
                        <a:pt x="19853" y="51685"/>
                      </a:lnTo>
                      <a:cubicBezTo>
                        <a:pt x="19853" y="56451"/>
                        <a:pt x="19853" y="59728"/>
                        <a:pt x="21345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8" y="63600"/>
                        <a:pt x="32988" y="63600"/>
                      </a:cubicBezTo>
                      <a:lnTo>
                        <a:pt x="33735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52" name="Freeform 27651">
                  <a:extLst>
                    <a:ext uri="{FF2B5EF4-FFF2-40B4-BE49-F238E27FC236}">
                      <a16:creationId xmlns:a16="http://schemas.microsoft.com/office/drawing/2014/main" id="{F9B70D80-F3E6-AF9C-C0CE-ABCB2245F287}"/>
                    </a:ext>
                  </a:extLst>
                </p:cNvPr>
                <p:cNvSpPr/>
                <p:nvPr/>
              </p:nvSpPr>
              <p:spPr>
                <a:xfrm>
                  <a:off x="8547533" y="5560710"/>
                  <a:ext cx="48661" cy="58089"/>
                </a:xfrm>
                <a:custGeom>
                  <a:avLst/>
                  <a:gdLst>
                    <a:gd name="connsiteX0" fmla="*/ 37615 w 48661"/>
                    <a:gd name="connsiteY0" fmla="*/ 56749 h 58089"/>
                    <a:gd name="connsiteX1" fmla="*/ 37615 w 48661"/>
                    <a:gd name="connsiteY1" fmla="*/ 48706 h 58089"/>
                    <a:gd name="connsiteX2" fmla="*/ 20002 w 48661"/>
                    <a:gd name="connsiteY2" fmla="*/ 58090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4 w 48661"/>
                    <a:gd name="connsiteY5" fmla="*/ 0 h 58089"/>
                    <a:gd name="connsiteX6" fmla="*/ 11344 w 48661"/>
                    <a:gd name="connsiteY6" fmla="*/ 33513 h 58089"/>
                    <a:gd name="connsiteX7" fmla="*/ 23136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1 w 48661"/>
                    <a:gd name="connsiteY10" fmla="*/ 149 h 58089"/>
                    <a:gd name="connsiteX11" fmla="*/ 48661 w 48661"/>
                    <a:gd name="connsiteY11" fmla="*/ 56898 h 58089"/>
                    <a:gd name="connsiteX12" fmla="*/ 37615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615" y="56749"/>
                      </a:moveTo>
                      <a:lnTo>
                        <a:pt x="37615" y="48706"/>
                      </a:lnTo>
                      <a:cubicBezTo>
                        <a:pt x="34331" y="54217"/>
                        <a:pt x="27913" y="58090"/>
                        <a:pt x="20002" y="58090"/>
                      </a:cubicBezTo>
                      <a:cubicBezTo>
                        <a:pt x="4179" y="58090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3513"/>
                      </a:lnTo>
                      <a:cubicBezTo>
                        <a:pt x="11344" y="41259"/>
                        <a:pt x="12986" y="48557"/>
                        <a:pt x="23136" y="48557"/>
                      </a:cubicBezTo>
                      <a:cubicBezTo>
                        <a:pt x="33286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1" y="149"/>
                      </a:lnTo>
                      <a:lnTo>
                        <a:pt x="48661" y="56898"/>
                      </a:lnTo>
                      <a:lnTo>
                        <a:pt x="37615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53" name="Freeform 27652">
                  <a:extLst>
                    <a:ext uri="{FF2B5EF4-FFF2-40B4-BE49-F238E27FC236}">
                      <a16:creationId xmlns:a16="http://schemas.microsoft.com/office/drawing/2014/main" id="{77160720-A861-17ED-0AB4-BF59CA35DA55}"/>
                    </a:ext>
                  </a:extLst>
                </p:cNvPr>
                <p:cNvSpPr/>
                <p:nvPr/>
              </p:nvSpPr>
              <p:spPr>
                <a:xfrm>
                  <a:off x="8611868" y="5559519"/>
                  <a:ext cx="31644" cy="57791"/>
                </a:xfrm>
                <a:custGeom>
                  <a:avLst/>
                  <a:gdLst>
                    <a:gd name="connsiteX0" fmla="*/ 31048 w 31644"/>
                    <a:gd name="connsiteY0" fmla="*/ 11767 h 57791"/>
                    <a:gd name="connsiteX1" fmla="*/ 30600 w 31644"/>
                    <a:gd name="connsiteY1" fmla="*/ 11767 h 57791"/>
                    <a:gd name="connsiteX2" fmla="*/ 24330 w 31644"/>
                    <a:gd name="connsiteY2" fmla="*/ 10575 h 57791"/>
                    <a:gd name="connsiteX3" fmla="*/ 11493 w 31644"/>
                    <a:gd name="connsiteY3" fmla="*/ 29640 h 57791"/>
                    <a:gd name="connsiteX4" fmla="*/ 11493 w 31644"/>
                    <a:gd name="connsiteY4" fmla="*/ 57792 h 57791"/>
                    <a:gd name="connsiteX5" fmla="*/ 0 w 31644"/>
                    <a:gd name="connsiteY5" fmla="*/ 57792 h 57791"/>
                    <a:gd name="connsiteX6" fmla="*/ 0 w 31644"/>
                    <a:gd name="connsiteY6" fmla="*/ 1191 h 57791"/>
                    <a:gd name="connsiteX7" fmla="*/ 11493 w 31644"/>
                    <a:gd name="connsiteY7" fmla="*/ 1191 h 57791"/>
                    <a:gd name="connsiteX8" fmla="*/ 11493 w 31644"/>
                    <a:gd name="connsiteY8" fmla="*/ 9831 h 57791"/>
                    <a:gd name="connsiteX9" fmla="*/ 11792 w 31644"/>
                    <a:gd name="connsiteY9" fmla="*/ 9831 h 57791"/>
                    <a:gd name="connsiteX10" fmla="*/ 25674 w 31644"/>
                    <a:gd name="connsiteY10" fmla="*/ 0 h 57791"/>
                    <a:gd name="connsiteX11" fmla="*/ 31645 w 31644"/>
                    <a:gd name="connsiteY11" fmla="*/ 894 h 57791"/>
                    <a:gd name="connsiteX12" fmla="*/ 30898 w 3164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4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0" y="10575"/>
                      </a:cubicBezTo>
                      <a:cubicBezTo>
                        <a:pt x="14031" y="10575"/>
                        <a:pt x="11493" y="21448"/>
                        <a:pt x="11493" y="29640"/>
                      </a:cubicBezTo>
                      <a:lnTo>
                        <a:pt x="11493" y="57792"/>
                      </a:lnTo>
                      <a:lnTo>
                        <a:pt x="0" y="57792"/>
                      </a:lnTo>
                      <a:lnTo>
                        <a:pt x="0" y="1191"/>
                      </a:lnTo>
                      <a:lnTo>
                        <a:pt x="11493" y="1191"/>
                      </a:lnTo>
                      <a:lnTo>
                        <a:pt x="11493" y="9831"/>
                      </a:lnTo>
                      <a:cubicBezTo>
                        <a:pt x="11493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674" y="0"/>
                      </a:cubicBezTo>
                      <a:cubicBezTo>
                        <a:pt x="29555" y="0"/>
                        <a:pt x="31645" y="894"/>
                        <a:pt x="31645" y="894"/>
                      </a:cubicBezTo>
                      <a:lnTo>
                        <a:pt x="3089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54" name="Freeform 27653">
                  <a:extLst>
                    <a:ext uri="{FF2B5EF4-FFF2-40B4-BE49-F238E27FC236}">
                      <a16:creationId xmlns:a16="http://schemas.microsoft.com/office/drawing/2014/main" id="{DDAADEDD-CFC5-08C2-079C-BFEFA18E965B}"/>
                    </a:ext>
                  </a:extLst>
                </p:cNvPr>
                <p:cNvSpPr/>
                <p:nvPr/>
              </p:nvSpPr>
              <p:spPr>
                <a:xfrm>
                  <a:off x="8644856" y="5560114"/>
                  <a:ext cx="48810" cy="58685"/>
                </a:xfrm>
                <a:custGeom>
                  <a:avLst/>
                  <a:gdLst>
                    <a:gd name="connsiteX0" fmla="*/ 37765 w 48810"/>
                    <a:gd name="connsiteY0" fmla="*/ 57345 h 58685"/>
                    <a:gd name="connsiteX1" fmla="*/ 37765 w 48810"/>
                    <a:gd name="connsiteY1" fmla="*/ 50195 h 58685"/>
                    <a:gd name="connsiteX2" fmla="*/ 19554 w 48810"/>
                    <a:gd name="connsiteY2" fmla="*/ 58685 h 58685"/>
                    <a:gd name="connsiteX3" fmla="*/ 0 w 48810"/>
                    <a:gd name="connsiteY3" fmla="*/ 41258 h 58685"/>
                    <a:gd name="connsiteX4" fmla="*/ 22241 w 48810"/>
                    <a:gd name="connsiteY4" fmla="*/ 23980 h 58685"/>
                    <a:gd name="connsiteX5" fmla="*/ 37317 w 48810"/>
                    <a:gd name="connsiteY5" fmla="*/ 23385 h 58685"/>
                    <a:gd name="connsiteX6" fmla="*/ 37317 w 48810"/>
                    <a:gd name="connsiteY6" fmla="*/ 21150 h 58685"/>
                    <a:gd name="connsiteX7" fmla="*/ 23286 w 48810"/>
                    <a:gd name="connsiteY7" fmla="*/ 8341 h 58685"/>
                    <a:gd name="connsiteX8" fmla="*/ 6269 w 48810"/>
                    <a:gd name="connsiteY8" fmla="*/ 13256 h 58685"/>
                    <a:gd name="connsiteX9" fmla="*/ 2836 w 48810"/>
                    <a:gd name="connsiteY9" fmla="*/ 5660 h 58685"/>
                    <a:gd name="connsiteX10" fmla="*/ 24032 w 48810"/>
                    <a:gd name="connsiteY10" fmla="*/ 0 h 58685"/>
                    <a:gd name="connsiteX11" fmla="*/ 48810 w 48810"/>
                    <a:gd name="connsiteY11" fmla="*/ 24725 h 58685"/>
                    <a:gd name="connsiteX12" fmla="*/ 48810 w 48810"/>
                    <a:gd name="connsiteY12" fmla="*/ 57642 h 58685"/>
                    <a:gd name="connsiteX13" fmla="*/ 37765 w 48810"/>
                    <a:gd name="connsiteY13" fmla="*/ 57642 h 58685"/>
                    <a:gd name="connsiteX14" fmla="*/ 24331 w 48810"/>
                    <a:gd name="connsiteY14" fmla="*/ 30981 h 58685"/>
                    <a:gd name="connsiteX15" fmla="*/ 11493 w 48810"/>
                    <a:gd name="connsiteY15" fmla="*/ 40811 h 58685"/>
                    <a:gd name="connsiteX16" fmla="*/ 23136 w 48810"/>
                    <a:gd name="connsiteY16" fmla="*/ 50642 h 58685"/>
                    <a:gd name="connsiteX17" fmla="*/ 37615 w 48810"/>
                    <a:gd name="connsiteY17" fmla="*/ 42450 h 58685"/>
                    <a:gd name="connsiteX18" fmla="*/ 37615 w 48810"/>
                    <a:gd name="connsiteY18" fmla="*/ 30236 h 58685"/>
                    <a:gd name="connsiteX19" fmla="*/ 24331 w 48810"/>
                    <a:gd name="connsiteY19" fmla="*/ 31130 h 58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810" h="58685">
                      <a:moveTo>
                        <a:pt x="37765" y="57345"/>
                      </a:moveTo>
                      <a:lnTo>
                        <a:pt x="37765" y="50195"/>
                      </a:lnTo>
                      <a:cubicBezTo>
                        <a:pt x="35376" y="52578"/>
                        <a:pt x="30003" y="58685"/>
                        <a:pt x="19554" y="58685"/>
                      </a:cubicBezTo>
                      <a:cubicBezTo>
                        <a:pt x="9105" y="58685"/>
                        <a:pt x="0" y="52131"/>
                        <a:pt x="0" y="41258"/>
                      </a:cubicBezTo>
                      <a:cubicBezTo>
                        <a:pt x="0" y="30385"/>
                        <a:pt x="9105" y="24576"/>
                        <a:pt x="22241" y="23980"/>
                      </a:cubicBezTo>
                      <a:lnTo>
                        <a:pt x="37317" y="23385"/>
                      </a:lnTo>
                      <a:lnTo>
                        <a:pt x="37317" y="21150"/>
                      </a:lnTo>
                      <a:cubicBezTo>
                        <a:pt x="37317" y="12511"/>
                        <a:pt x="31495" y="8341"/>
                        <a:pt x="23286" y="8341"/>
                      </a:cubicBezTo>
                      <a:cubicBezTo>
                        <a:pt x="15076" y="8341"/>
                        <a:pt x="8061" y="12065"/>
                        <a:pt x="6269" y="13256"/>
                      </a:cubicBezTo>
                      <a:lnTo>
                        <a:pt x="2836" y="5660"/>
                      </a:lnTo>
                      <a:cubicBezTo>
                        <a:pt x="7016" y="3277"/>
                        <a:pt x="14628" y="0"/>
                        <a:pt x="24032" y="0"/>
                      </a:cubicBezTo>
                      <a:cubicBezTo>
                        <a:pt x="40601" y="0"/>
                        <a:pt x="48810" y="8341"/>
                        <a:pt x="48810" y="24725"/>
                      </a:cubicBezTo>
                      <a:lnTo>
                        <a:pt x="48810" y="57642"/>
                      </a:lnTo>
                      <a:lnTo>
                        <a:pt x="37765" y="57642"/>
                      </a:lnTo>
                      <a:close/>
                      <a:moveTo>
                        <a:pt x="24331" y="30981"/>
                      </a:moveTo>
                      <a:cubicBezTo>
                        <a:pt x="15076" y="31428"/>
                        <a:pt x="11493" y="35300"/>
                        <a:pt x="11493" y="40811"/>
                      </a:cubicBezTo>
                      <a:cubicBezTo>
                        <a:pt x="11493" y="46322"/>
                        <a:pt x="15673" y="50642"/>
                        <a:pt x="23136" y="50642"/>
                      </a:cubicBezTo>
                      <a:cubicBezTo>
                        <a:pt x="30600" y="50642"/>
                        <a:pt x="35376" y="45578"/>
                        <a:pt x="37615" y="42450"/>
                      </a:cubicBezTo>
                      <a:lnTo>
                        <a:pt x="37615" y="30236"/>
                      </a:lnTo>
                      <a:lnTo>
                        <a:pt x="24331" y="3113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55" name="Freeform 27654">
                  <a:extLst>
                    <a:ext uri="{FF2B5EF4-FFF2-40B4-BE49-F238E27FC236}">
                      <a16:creationId xmlns:a16="http://schemas.microsoft.com/office/drawing/2014/main" id="{F43B9FC3-07C6-0DD8-7D8B-81FE93A0CD8F}"/>
                    </a:ext>
                  </a:extLst>
                </p:cNvPr>
                <p:cNvSpPr/>
                <p:nvPr/>
              </p:nvSpPr>
              <p:spPr>
                <a:xfrm>
                  <a:off x="8709041" y="5535240"/>
                  <a:ext cx="11344" cy="82219"/>
                </a:xfrm>
                <a:custGeom>
                  <a:avLst/>
                  <a:gdLst>
                    <a:gd name="connsiteX0" fmla="*/ 0 w 11344"/>
                    <a:gd name="connsiteY0" fmla="*/ 82219 h 82219"/>
                    <a:gd name="connsiteX1" fmla="*/ 0 w 11344"/>
                    <a:gd name="connsiteY1" fmla="*/ 0 h 82219"/>
                    <a:gd name="connsiteX2" fmla="*/ 11345 w 11344"/>
                    <a:gd name="connsiteY2" fmla="*/ 0 h 82219"/>
                    <a:gd name="connsiteX3" fmla="*/ 11345 w 11344"/>
                    <a:gd name="connsiteY3" fmla="*/ 82219 h 82219"/>
                    <a:gd name="connsiteX4" fmla="*/ 0 w 11344"/>
                    <a:gd name="connsiteY4" fmla="*/ 82219 h 82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9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56" name="Freeform 27655">
                  <a:extLst>
                    <a:ext uri="{FF2B5EF4-FFF2-40B4-BE49-F238E27FC236}">
                      <a16:creationId xmlns:a16="http://schemas.microsoft.com/office/drawing/2014/main" id="{77789C16-828E-9AA0-9799-C06D728244D6}"/>
                    </a:ext>
                  </a:extLst>
                </p:cNvPr>
                <p:cNvSpPr/>
                <p:nvPr/>
              </p:nvSpPr>
              <p:spPr>
                <a:xfrm>
                  <a:off x="8761136" y="5559816"/>
                  <a:ext cx="58811" cy="79835"/>
                </a:xfrm>
                <a:custGeom>
                  <a:avLst/>
                  <a:gdLst>
                    <a:gd name="connsiteX0" fmla="*/ 31048 w 58811"/>
                    <a:gd name="connsiteY0" fmla="*/ 58983 h 79835"/>
                    <a:gd name="connsiteX1" fmla="*/ 11493 w 58811"/>
                    <a:gd name="connsiteY1" fmla="*/ 48855 h 79835"/>
                    <a:gd name="connsiteX2" fmla="*/ 11493 w 58811"/>
                    <a:gd name="connsiteY2" fmla="*/ 48855 h 79835"/>
                    <a:gd name="connsiteX3" fmla="*/ 11493 w 58811"/>
                    <a:gd name="connsiteY3" fmla="*/ 79836 h 79835"/>
                    <a:gd name="connsiteX4" fmla="*/ 0 w 58811"/>
                    <a:gd name="connsiteY4" fmla="*/ 79836 h 79835"/>
                    <a:gd name="connsiteX5" fmla="*/ 0 w 58811"/>
                    <a:gd name="connsiteY5" fmla="*/ 1043 h 79835"/>
                    <a:gd name="connsiteX6" fmla="*/ 11046 w 58811"/>
                    <a:gd name="connsiteY6" fmla="*/ 1043 h 79835"/>
                    <a:gd name="connsiteX7" fmla="*/ 11046 w 58811"/>
                    <a:gd name="connsiteY7" fmla="*/ 9980 h 79835"/>
                    <a:gd name="connsiteX8" fmla="*/ 11344 w 58811"/>
                    <a:gd name="connsiteY8" fmla="*/ 9980 h 79835"/>
                    <a:gd name="connsiteX9" fmla="*/ 31495 w 58811"/>
                    <a:gd name="connsiteY9" fmla="*/ 0 h 79835"/>
                    <a:gd name="connsiteX10" fmla="*/ 58812 w 58811"/>
                    <a:gd name="connsiteY10" fmla="*/ 29343 h 79835"/>
                    <a:gd name="connsiteX11" fmla="*/ 31197 w 58811"/>
                    <a:gd name="connsiteY11" fmla="*/ 58983 h 79835"/>
                    <a:gd name="connsiteX12" fmla="*/ 28809 w 58811"/>
                    <a:gd name="connsiteY12" fmla="*/ 9235 h 79835"/>
                    <a:gd name="connsiteX13" fmla="*/ 10747 w 58811"/>
                    <a:gd name="connsiteY13" fmla="*/ 29045 h 79835"/>
                    <a:gd name="connsiteX14" fmla="*/ 28809 w 58811"/>
                    <a:gd name="connsiteY14" fmla="*/ 49004 h 79835"/>
                    <a:gd name="connsiteX15" fmla="*/ 46870 w 58811"/>
                    <a:gd name="connsiteY15" fmla="*/ 29045 h 79835"/>
                    <a:gd name="connsiteX16" fmla="*/ 28809 w 58811"/>
                    <a:gd name="connsiteY16" fmla="*/ 9235 h 79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79835">
                      <a:moveTo>
                        <a:pt x="31048" y="58983"/>
                      </a:moveTo>
                      <a:cubicBezTo>
                        <a:pt x="22091" y="58983"/>
                        <a:pt x="15524" y="55111"/>
                        <a:pt x="11493" y="48855"/>
                      </a:cubicBezTo>
                      <a:lnTo>
                        <a:pt x="11493" y="48855"/>
                      </a:lnTo>
                      <a:cubicBezTo>
                        <a:pt x="11493" y="48855"/>
                        <a:pt x="11493" y="79836"/>
                        <a:pt x="11493" y="79836"/>
                      </a:cubicBezTo>
                      <a:lnTo>
                        <a:pt x="0" y="79836"/>
                      </a:lnTo>
                      <a:lnTo>
                        <a:pt x="0" y="1043"/>
                      </a:lnTo>
                      <a:lnTo>
                        <a:pt x="11046" y="1043"/>
                      </a:lnTo>
                      <a:lnTo>
                        <a:pt x="11046" y="9980"/>
                      </a:lnTo>
                      <a:lnTo>
                        <a:pt x="11344" y="9980"/>
                      </a:lnTo>
                      <a:cubicBezTo>
                        <a:pt x="16270" y="3277"/>
                        <a:pt x="23136" y="0"/>
                        <a:pt x="31495" y="0"/>
                      </a:cubicBezTo>
                      <a:cubicBezTo>
                        <a:pt x="48213" y="0"/>
                        <a:pt x="58812" y="12512"/>
                        <a:pt x="58812" y="29343"/>
                      </a:cubicBezTo>
                      <a:cubicBezTo>
                        <a:pt x="58812" y="46174"/>
                        <a:pt x="48064" y="58983"/>
                        <a:pt x="31197" y="58983"/>
                      </a:cubicBezTo>
                      <a:close/>
                      <a:moveTo>
                        <a:pt x="28809" y="9235"/>
                      </a:moveTo>
                      <a:cubicBezTo>
                        <a:pt x="17464" y="9235"/>
                        <a:pt x="10747" y="17874"/>
                        <a:pt x="10747" y="29045"/>
                      </a:cubicBezTo>
                      <a:cubicBezTo>
                        <a:pt x="10747" y="40216"/>
                        <a:pt x="17464" y="49004"/>
                        <a:pt x="28809" y="49004"/>
                      </a:cubicBezTo>
                      <a:cubicBezTo>
                        <a:pt x="40153" y="49004"/>
                        <a:pt x="46870" y="40365"/>
                        <a:pt x="46870" y="29045"/>
                      </a:cubicBezTo>
                      <a:cubicBezTo>
                        <a:pt x="46870" y="17725"/>
                        <a:pt x="40153" y="9235"/>
                        <a:pt x="28809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57" name="Freeform 27656">
                  <a:extLst>
                    <a:ext uri="{FF2B5EF4-FFF2-40B4-BE49-F238E27FC236}">
                      <a16:creationId xmlns:a16="http://schemas.microsoft.com/office/drawing/2014/main" id="{53444710-AAB7-945F-4891-142A015F7C52}"/>
                    </a:ext>
                  </a:extLst>
                </p:cNvPr>
                <p:cNvSpPr/>
                <p:nvPr/>
              </p:nvSpPr>
              <p:spPr>
                <a:xfrm>
                  <a:off x="8831590" y="5559519"/>
                  <a:ext cx="31644" cy="57791"/>
                </a:xfrm>
                <a:custGeom>
                  <a:avLst/>
                  <a:gdLst>
                    <a:gd name="connsiteX0" fmla="*/ 31048 w 31644"/>
                    <a:gd name="connsiteY0" fmla="*/ 11767 h 57791"/>
                    <a:gd name="connsiteX1" fmla="*/ 30600 w 31644"/>
                    <a:gd name="connsiteY1" fmla="*/ 11767 h 57791"/>
                    <a:gd name="connsiteX2" fmla="*/ 24330 w 31644"/>
                    <a:gd name="connsiteY2" fmla="*/ 10575 h 57791"/>
                    <a:gd name="connsiteX3" fmla="*/ 11493 w 31644"/>
                    <a:gd name="connsiteY3" fmla="*/ 29640 h 57791"/>
                    <a:gd name="connsiteX4" fmla="*/ 11493 w 31644"/>
                    <a:gd name="connsiteY4" fmla="*/ 57792 h 57791"/>
                    <a:gd name="connsiteX5" fmla="*/ 0 w 31644"/>
                    <a:gd name="connsiteY5" fmla="*/ 57792 h 57791"/>
                    <a:gd name="connsiteX6" fmla="*/ 0 w 31644"/>
                    <a:gd name="connsiteY6" fmla="*/ 1191 h 57791"/>
                    <a:gd name="connsiteX7" fmla="*/ 11493 w 31644"/>
                    <a:gd name="connsiteY7" fmla="*/ 1191 h 57791"/>
                    <a:gd name="connsiteX8" fmla="*/ 11493 w 31644"/>
                    <a:gd name="connsiteY8" fmla="*/ 9831 h 57791"/>
                    <a:gd name="connsiteX9" fmla="*/ 11792 w 31644"/>
                    <a:gd name="connsiteY9" fmla="*/ 9831 h 57791"/>
                    <a:gd name="connsiteX10" fmla="*/ 25674 w 31644"/>
                    <a:gd name="connsiteY10" fmla="*/ 0 h 57791"/>
                    <a:gd name="connsiteX11" fmla="*/ 31645 w 31644"/>
                    <a:gd name="connsiteY11" fmla="*/ 894 h 57791"/>
                    <a:gd name="connsiteX12" fmla="*/ 30898 w 3164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4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0" y="10575"/>
                      </a:cubicBezTo>
                      <a:cubicBezTo>
                        <a:pt x="14031" y="10575"/>
                        <a:pt x="11493" y="21448"/>
                        <a:pt x="11493" y="29640"/>
                      </a:cubicBezTo>
                      <a:lnTo>
                        <a:pt x="11493" y="57792"/>
                      </a:lnTo>
                      <a:lnTo>
                        <a:pt x="0" y="57792"/>
                      </a:lnTo>
                      <a:lnTo>
                        <a:pt x="0" y="1191"/>
                      </a:lnTo>
                      <a:lnTo>
                        <a:pt x="11493" y="1191"/>
                      </a:lnTo>
                      <a:lnTo>
                        <a:pt x="11493" y="9831"/>
                      </a:lnTo>
                      <a:cubicBezTo>
                        <a:pt x="11493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674" y="0"/>
                      </a:cubicBezTo>
                      <a:cubicBezTo>
                        <a:pt x="29555" y="0"/>
                        <a:pt x="31645" y="894"/>
                        <a:pt x="31645" y="894"/>
                      </a:cubicBezTo>
                      <a:lnTo>
                        <a:pt x="3089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58" name="Freeform 27657">
                  <a:extLst>
                    <a:ext uri="{FF2B5EF4-FFF2-40B4-BE49-F238E27FC236}">
                      <a16:creationId xmlns:a16="http://schemas.microsoft.com/office/drawing/2014/main" id="{699E0E43-07E6-12AF-E343-2A84A7C89149}"/>
                    </a:ext>
                  </a:extLst>
                </p:cNvPr>
                <p:cNvSpPr/>
                <p:nvPr/>
              </p:nvSpPr>
              <p:spPr>
                <a:xfrm>
                  <a:off x="8867265" y="5559965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086 h 58834"/>
                    <a:gd name="connsiteX6" fmla="*/ 11493 w 60005"/>
                    <a:gd name="connsiteY6" fmla="*/ 28896 h 58834"/>
                    <a:gd name="connsiteX7" fmla="*/ 30003 w 60005"/>
                    <a:gd name="connsiteY7" fmla="*/ 48855 h 58834"/>
                    <a:gd name="connsiteX8" fmla="*/ 48363 w 60005"/>
                    <a:gd name="connsiteY8" fmla="*/ 28896 h 58834"/>
                    <a:gd name="connsiteX9" fmla="*/ 30003 w 60005"/>
                    <a:gd name="connsiteY9" fmla="*/ 9086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086"/>
                      </a:moveTo>
                      <a:cubicBezTo>
                        <a:pt x="18509" y="9086"/>
                        <a:pt x="11493" y="17874"/>
                        <a:pt x="11493" y="28896"/>
                      </a:cubicBezTo>
                      <a:cubicBezTo>
                        <a:pt x="11493" y="39918"/>
                        <a:pt x="18509" y="48855"/>
                        <a:pt x="30003" y="48855"/>
                      </a:cubicBezTo>
                      <a:cubicBezTo>
                        <a:pt x="41496" y="48855"/>
                        <a:pt x="48363" y="40067"/>
                        <a:pt x="48363" y="28896"/>
                      </a:cubicBezTo>
                      <a:cubicBezTo>
                        <a:pt x="48363" y="17725"/>
                        <a:pt x="41347" y="9086"/>
                        <a:pt x="30003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59" name="Freeform 27658">
                  <a:extLst>
                    <a:ext uri="{FF2B5EF4-FFF2-40B4-BE49-F238E27FC236}">
                      <a16:creationId xmlns:a16="http://schemas.microsoft.com/office/drawing/2014/main" id="{B91424BF-1FCB-99FC-3105-B3C1FDEBBFDD}"/>
                    </a:ext>
                  </a:extLst>
                </p:cNvPr>
                <p:cNvSpPr/>
                <p:nvPr/>
              </p:nvSpPr>
              <p:spPr>
                <a:xfrm>
                  <a:off x="8935331" y="5535240"/>
                  <a:ext cx="58811" cy="83559"/>
                </a:xfrm>
                <a:custGeom>
                  <a:avLst/>
                  <a:gdLst>
                    <a:gd name="connsiteX0" fmla="*/ 47915 w 58811"/>
                    <a:gd name="connsiteY0" fmla="*/ 82219 h 83559"/>
                    <a:gd name="connsiteX1" fmla="*/ 47915 w 58811"/>
                    <a:gd name="connsiteY1" fmla="*/ 73133 h 83559"/>
                    <a:gd name="connsiteX2" fmla="*/ 47617 w 58811"/>
                    <a:gd name="connsiteY2" fmla="*/ 73133 h 83559"/>
                    <a:gd name="connsiteX3" fmla="*/ 27615 w 58811"/>
                    <a:gd name="connsiteY3" fmla="*/ 83560 h 83559"/>
                    <a:gd name="connsiteX4" fmla="*/ 0 w 58811"/>
                    <a:gd name="connsiteY4" fmla="*/ 53919 h 83559"/>
                    <a:gd name="connsiteX5" fmla="*/ 27316 w 58811"/>
                    <a:gd name="connsiteY5" fmla="*/ 24576 h 83559"/>
                    <a:gd name="connsiteX6" fmla="*/ 47169 w 58811"/>
                    <a:gd name="connsiteY6" fmla="*/ 34407 h 83559"/>
                    <a:gd name="connsiteX7" fmla="*/ 47467 w 58811"/>
                    <a:gd name="connsiteY7" fmla="*/ 34407 h 83559"/>
                    <a:gd name="connsiteX8" fmla="*/ 47467 w 58811"/>
                    <a:gd name="connsiteY8" fmla="*/ 0 h 83559"/>
                    <a:gd name="connsiteX9" fmla="*/ 58812 w 58811"/>
                    <a:gd name="connsiteY9" fmla="*/ 0 h 83559"/>
                    <a:gd name="connsiteX10" fmla="*/ 58812 w 58811"/>
                    <a:gd name="connsiteY10" fmla="*/ 82219 h 83559"/>
                    <a:gd name="connsiteX11" fmla="*/ 47766 w 58811"/>
                    <a:gd name="connsiteY11" fmla="*/ 82219 h 83559"/>
                    <a:gd name="connsiteX12" fmla="*/ 29854 w 58811"/>
                    <a:gd name="connsiteY12" fmla="*/ 33811 h 83559"/>
                    <a:gd name="connsiteX13" fmla="*/ 11792 w 58811"/>
                    <a:gd name="connsiteY13" fmla="*/ 53621 h 83559"/>
                    <a:gd name="connsiteX14" fmla="*/ 29854 w 58811"/>
                    <a:gd name="connsiteY14" fmla="*/ 73580 h 83559"/>
                    <a:gd name="connsiteX15" fmla="*/ 47915 w 58811"/>
                    <a:gd name="connsiteY15" fmla="*/ 53621 h 83559"/>
                    <a:gd name="connsiteX16" fmla="*/ 29854 w 58811"/>
                    <a:gd name="connsiteY16" fmla="*/ 3381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47915" y="82219"/>
                      </a:moveTo>
                      <a:lnTo>
                        <a:pt x="47915" y="73133"/>
                      </a:lnTo>
                      <a:lnTo>
                        <a:pt x="47617" y="73133"/>
                      </a:lnTo>
                      <a:cubicBezTo>
                        <a:pt x="42989" y="79984"/>
                        <a:pt x="35974" y="83560"/>
                        <a:pt x="27615" y="83560"/>
                      </a:cubicBezTo>
                      <a:cubicBezTo>
                        <a:pt x="10747" y="83560"/>
                        <a:pt x="0" y="70750"/>
                        <a:pt x="0" y="53919"/>
                      </a:cubicBezTo>
                      <a:cubicBezTo>
                        <a:pt x="0" y="37088"/>
                        <a:pt x="10747" y="24576"/>
                        <a:pt x="27316" y="24576"/>
                      </a:cubicBezTo>
                      <a:cubicBezTo>
                        <a:pt x="36571" y="24576"/>
                        <a:pt x="43139" y="28598"/>
                        <a:pt x="47169" y="34407"/>
                      </a:cubicBezTo>
                      <a:lnTo>
                        <a:pt x="47467" y="34407"/>
                      </a:lnTo>
                      <a:lnTo>
                        <a:pt x="47467" y="0"/>
                      </a:lnTo>
                      <a:lnTo>
                        <a:pt x="58812" y="0"/>
                      </a:lnTo>
                      <a:lnTo>
                        <a:pt x="58812" y="82219"/>
                      </a:lnTo>
                      <a:lnTo>
                        <a:pt x="47766" y="82219"/>
                      </a:lnTo>
                      <a:close/>
                      <a:moveTo>
                        <a:pt x="29854" y="33811"/>
                      </a:moveTo>
                      <a:cubicBezTo>
                        <a:pt x="18510" y="33811"/>
                        <a:pt x="11792" y="42450"/>
                        <a:pt x="11792" y="53621"/>
                      </a:cubicBezTo>
                      <a:cubicBezTo>
                        <a:pt x="11792" y="64792"/>
                        <a:pt x="18510" y="73580"/>
                        <a:pt x="29854" y="73580"/>
                      </a:cubicBezTo>
                      <a:cubicBezTo>
                        <a:pt x="41198" y="73580"/>
                        <a:pt x="47915" y="64941"/>
                        <a:pt x="47915" y="53621"/>
                      </a:cubicBezTo>
                      <a:cubicBezTo>
                        <a:pt x="47915" y="42301"/>
                        <a:pt x="41198" y="33811"/>
                        <a:pt x="29854" y="3381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60" name="Freeform 27659">
                  <a:extLst>
                    <a:ext uri="{FF2B5EF4-FFF2-40B4-BE49-F238E27FC236}">
                      <a16:creationId xmlns:a16="http://schemas.microsoft.com/office/drawing/2014/main" id="{72FE7209-F6CB-0A10-14CC-3345CAAE12BD}"/>
                    </a:ext>
                  </a:extLst>
                </p:cNvPr>
                <p:cNvSpPr/>
                <p:nvPr/>
              </p:nvSpPr>
              <p:spPr>
                <a:xfrm>
                  <a:off x="9010264" y="5560710"/>
                  <a:ext cx="48661" cy="58089"/>
                </a:xfrm>
                <a:custGeom>
                  <a:avLst/>
                  <a:gdLst>
                    <a:gd name="connsiteX0" fmla="*/ 37466 w 48661"/>
                    <a:gd name="connsiteY0" fmla="*/ 56749 h 58089"/>
                    <a:gd name="connsiteX1" fmla="*/ 37466 w 48661"/>
                    <a:gd name="connsiteY1" fmla="*/ 48706 h 58089"/>
                    <a:gd name="connsiteX2" fmla="*/ 19852 w 48661"/>
                    <a:gd name="connsiteY2" fmla="*/ 58090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4 w 48661"/>
                    <a:gd name="connsiteY5" fmla="*/ 0 h 58089"/>
                    <a:gd name="connsiteX6" fmla="*/ 11344 w 48661"/>
                    <a:gd name="connsiteY6" fmla="*/ 33513 h 58089"/>
                    <a:gd name="connsiteX7" fmla="*/ 23136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1 w 48661"/>
                    <a:gd name="connsiteY10" fmla="*/ 149 h 58089"/>
                    <a:gd name="connsiteX11" fmla="*/ 48661 w 48661"/>
                    <a:gd name="connsiteY11" fmla="*/ 56898 h 58089"/>
                    <a:gd name="connsiteX12" fmla="*/ 37615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466" y="56749"/>
                      </a:moveTo>
                      <a:lnTo>
                        <a:pt x="37466" y="48706"/>
                      </a:lnTo>
                      <a:cubicBezTo>
                        <a:pt x="34182" y="54217"/>
                        <a:pt x="27764" y="58090"/>
                        <a:pt x="19852" y="58090"/>
                      </a:cubicBezTo>
                      <a:cubicBezTo>
                        <a:pt x="4030" y="58090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3513"/>
                      </a:lnTo>
                      <a:cubicBezTo>
                        <a:pt x="11344" y="41259"/>
                        <a:pt x="12986" y="48557"/>
                        <a:pt x="23136" y="48557"/>
                      </a:cubicBezTo>
                      <a:cubicBezTo>
                        <a:pt x="33286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1" y="149"/>
                      </a:lnTo>
                      <a:lnTo>
                        <a:pt x="48661" y="56898"/>
                      </a:lnTo>
                      <a:lnTo>
                        <a:pt x="37615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61" name="Freeform 27660">
                  <a:extLst>
                    <a:ext uri="{FF2B5EF4-FFF2-40B4-BE49-F238E27FC236}">
                      <a16:creationId xmlns:a16="http://schemas.microsoft.com/office/drawing/2014/main" id="{6EA46296-5D19-FC4B-BD00-E12156520F7F}"/>
                    </a:ext>
                  </a:extLst>
                </p:cNvPr>
                <p:cNvSpPr/>
                <p:nvPr/>
              </p:nvSpPr>
              <p:spPr>
                <a:xfrm>
                  <a:off x="9070717" y="5559816"/>
                  <a:ext cx="51348" cy="58983"/>
                </a:xfrm>
                <a:custGeom>
                  <a:avLst/>
                  <a:gdLst>
                    <a:gd name="connsiteX0" fmla="*/ 28660 w 51348"/>
                    <a:gd name="connsiteY0" fmla="*/ 58983 h 58983"/>
                    <a:gd name="connsiteX1" fmla="*/ 0 w 51348"/>
                    <a:gd name="connsiteY1" fmla="*/ 29492 h 58983"/>
                    <a:gd name="connsiteX2" fmla="*/ 28958 w 51348"/>
                    <a:gd name="connsiteY2" fmla="*/ 0 h 58983"/>
                    <a:gd name="connsiteX3" fmla="*/ 50900 w 51348"/>
                    <a:gd name="connsiteY3" fmla="*/ 8043 h 58983"/>
                    <a:gd name="connsiteX4" fmla="*/ 46870 w 51348"/>
                    <a:gd name="connsiteY4" fmla="*/ 16384 h 58983"/>
                    <a:gd name="connsiteX5" fmla="*/ 30003 w 51348"/>
                    <a:gd name="connsiteY5" fmla="*/ 9533 h 58983"/>
                    <a:gd name="connsiteX6" fmla="*/ 11643 w 51348"/>
                    <a:gd name="connsiteY6" fmla="*/ 29045 h 58983"/>
                    <a:gd name="connsiteX7" fmla="*/ 30003 w 51348"/>
                    <a:gd name="connsiteY7" fmla="*/ 49153 h 58983"/>
                    <a:gd name="connsiteX8" fmla="*/ 47318 w 51348"/>
                    <a:gd name="connsiteY8" fmla="*/ 42003 h 58983"/>
                    <a:gd name="connsiteX9" fmla="*/ 51348 w 51348"/>
                    <a:gd name="connsiteY9" fmla="*/ 50344 h 58983"/>
                    <a:gd name="connsiteX10" fmla="*/ 28660 w 51348"/>
                    <a:gd name="connsiteY10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348" h="58983">
                      <a:moveTo>
                        <a:pt x="28660" y="58983"/>
                      </a:moveTo>
                      <a:cubicBezTo>
                        <a:pt x="13434" y="58983"/>
                        <a:pt x="0" y="47514"/>
                        <a:pt x="0" y="29492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30" y="14448"/>
                        <a:pt x="40004" y="9533"/>
                        <a:pt x="30003" y="9533"/>
                      </a:cubicBezTo>
                      <a:cubicBezTo>
                        <a:pt x="20002" y="9533"/>
                        <a:pt x="11643" y="17129"/>
                        <a:pt x="11643" y="29045"/>
                      </a:cubicBezTo>
                      <a:cubicBezTo>
                        <a:pt x="11643" y="40960"/>
                        <a:pt x="19106" y="49153"/>
                        <a:pt x="30003" y="49153"/>
                      </a:cubicBezTo>
                      <a:cubicBezTo>
                        <a:pt x="40899" y="49153"/>
                        <a:pt x="47318" y="42003"/>
                        <a:pt x="47318" y="42003"/>
                      </a:cubicBezTo>
                      <a:lnTo>
                        <a:pt x="51348" y="50344"/>
                      </a:lnTo>
                      <a:cubicBezTo>
                        <a:pt x="49706" y="51983"/>
                        <a:pt x="43885" y="58983"/>
                        <a:pt x="28660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62" name="Freeform 27661">
                  <a:extLst>
                    <a:ext uri="{FF2B5EF4-FFF2-40B4-BE49-F238E27FC236}">
                      <a16:creationId xmlns:a16="http://schemas.microsoft.com/office/drawing/2014/main" id="{F3CD70CE-FDAD-F970-F3A3-17D8FE6CECDC}"/>
                    </a:ext>
                  </a:extLst>
                </p:cNvPr>
                <p:cNvSpPr/>
                <p:nvPr/>
              </p:nvSpPr>
              <p:spPr>
                <a:xfrm>
                  <a:off x="9125200" y="5544177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3 h 74771"/>
                    <a:gd name="connsiteX1" fmla="*/ 8359 w 33734"/>
                    <a:gd name="connsiteY1" fmla="*/ 51834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3 w 33734"/>
                    <a:gd name="connsiteY7" fmla="*/ 0 h 74771"/>
                    <a:gd name="connsiteX8" fmla="*/ 19853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3 w 33734"/>
                    <a:gd name="connsiteY11" fmla="*/ 26066 h 74771"/>
                    <a:gd name="connsiteX12" fmla="*/ 19853 w 33734"/>
                    <a:gd name="connsiteY12" fmla="*/ 51685 h 74771"/>
                    <a:gd name="connsiteX13" fmla="*/ 21345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8 w 33734"/>
                    <a:gd name="connsiteY15" fmla="*/ 63600 h 74771"/>
                    <a:gd name="connsiteX16" fmla="*/ 33735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3"/>
                      </a:moveTo>
                      <a:cubicBezTo>
                        <a:pt x="9106" y="74623"/>
                        <a:pt x="8359" y="63005"/>
                        <a:pt x="8359" y="51834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3" y="26066"/>
                      </a:lnTo>
                      <a:lnTo>
                        <a:pt x="19853" y="51685"/>
                      </a:lnTo>
                      <a:cubicBezTo>
                        <a:pt x="19853" y="56451"/>
                        <a:pt x="19853" y="59728"/>
                        <a:pt x="21345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8" y="63600"/>
                        <a:pt x="32988" y="63600"/>
                      </a:cubicBezTo>
                      <a:lnTo>
                        <a:pt x="33735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63" name="Freeform 27662">
                  <a:extLst>
                    <a:ext uri="{FF2B5EF4-FFF2-40B4-BE49-F238E27FC236}">
                      <a16:creationId xmlns:a16="http://schemas.microsoft.com/office/drawing/2014/main" id="{88E95D1F-02AA-ABCD-CC77-636E47DF4BAA}"/>
                    </a:ext>
                  </a:extLst>
                </p:cNvPr>
                <p:cNvSpPr/>
                <p:nvPr/>
              </p:nvSpPr>
              <p:spPr>
                <a:xfrm>
                  <a:off x="9167144" y="5535389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6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64" name="Freeform 27663">
                  <a:extLst>
                    <a:ext uri="{FF2B5EF4-FFF2-40B4-BE49-F238E27FC236}">
                      <a16:creationId xmlns:a16="http://schemas.microsoft.com/office/drawing/2014/main" id="{BEF5080B-9F82-59CF-5125-4ED01EE00F68}"/>
                    </a:ext>
                  </a:extLst>
                </p:cNvPr>
                <p:cNvSpPr/>
                <p:nvPr/>
              </p:nvSpPr>
              <p:spPr>
                <a:xfrm>
                  <a:off x="9192819" y="5559965"/>
                  <a:ext cx="60006" cy="58834"/>
                </a:xfrm>
                <a:custGeom>
                  <a:avLst/>
                  <a:gdLst>
                    <a:gd name="connsiteX0" fmla="*/ 30003 w 60006"/>
                    <a:gd name="connsiteY0" fmla="*/ 58834 h 58834"/>
                    <a:gd name="connsiteX1" fmla="*/ 0 w 60006"/>
                    <a:gd name="connsiteY1" fmla="*/ 29492 h 58834"/>
                    <a:gd name="connsiteX2" fmla="*/ 30003 w 60006"/>
                    <a:gd name="connsiteY2" fmla="*/ 0 h 58834"/>
                    <a:gd name="connsiteX3" fmla="*/ 60006 w 60006"/>
                    <a:gd name="connsiteY3" fmla="*/ 29492 h 58834"/>
                    <a:gd name="connsiteX4" fmla="*/ 30003 w 60006"/>
                    <a:gd name="connsiteY4" fmla="*/ 58834 h 58834"/>
                    <a:gd name="connsiteX5" fmla="*/ 30003 w 60006"/>
                    <a:gd name="connsiteY5" fmla="*/ 9086 h 58834"/>
                    <a:gd name="connsiteX6" fmla="*/ 11494 w 60006"/>
                    <a:gd name="connsiteY6" fmla="*/ 28896 h 58834"/>
                    <a:gd name="connsiteX7" fmla="*/ 30003 w 60006"/>
                    <a:gd name="connsiteY7" fmla="*/ 48855 h 58834"/>
                    <a:gd name="connsiteX8" fmla="*/ 48363 w 60006"/>
                    <a:gd name="connsiteY8" fmla="*/ 28896 h 58834"/>
                    <a:gd name="connsiteX9" fmla="*/ 30003 w 60006"/>
                    <a:gd name="connsiteY9" fmla="*/ 9086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6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086"/>
                      </a:moveTo>
                      <a:cubicBezTo>
                        <a:pt x="18510" y="9086"/>
                        <a:pt x="11494" y="17874"/>
                        <a:pt x="11494" y="28896"/>
                      </a:cubicBezTo>
                      <a:cubicBezTo>
                        <a:pt x="11494" y="39918"/>
                        <a:pt x="18510" y="48855"/>
                        <a:pt x="30003" y="48855"/>
                      </a:cubicBezTo>
                      <a:cubicBezTo>
                        <a:pt x="41496" y="48855"/>
                        <a:pt x="48363" y="40067"/>
                        <a:pt x="48363" y="28896"/>
                      </a:cubicBezTo>
                      <a:cubicBezTo>
                        <a:pt x="48363" y="17725"/>
                        <a:pt x="41348" y="9086"/>
                        <a:pt x="30003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65" name="Freeform 27664">
                  <a:extLst>
                    <a:ext uri="{FF2B5EF4-FFF2-40B4-BE49-F238E27FC236}">
                      <a16:creationId xmlns:a16="http://schemas.microsoft.com/office/drawing/2014/main" id="{0467A54D-8534-6A96-08F6-1CD820185D48}"/>
                    </a:ext>
                  </a:extLst>
                </p:cNvPr>
                <p:cNvSpPr/>
                <p:nvPr/>
              </p:nvSpPr>
              <p:spPr>
                <a:xfrm>
                  <a:off x="9264766" y="5559816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3 h 57642"/>
                    <a:gd name="connsiteX1" fmla="*/ 37914 w 49407"/>
                    <a:gd name="connsiteY1" fmla="*/ 26066 h 57642"/>
                    <a:gd name="connsiteX2" fmla="*/ 26122 w 49407"/>
                    <a:gd name="connsiteY2" fmla="*/ 9384 h 57642"/>
                    <a:gd name="connsiteX3" fmla="*/ 11493 w 49407"/>
                    <a:gd name="connsiteY3" fmla="*/ 29194 h 57642"/>
                    <a:gd name="connsiteX4" fmla="*/ 11493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3 w 49407"/>
                    <a:gd name="connsiteY7" fmla="*/ 1043 h 57642"/>
                    <a:gd name="connsiteX8" fmla="*/ 11493 w 49407"/>
                    <a:gd name="connsiteY8" fmla="*/ 9980 h 57642"/>
                    <a:gd name="connsiteX9" fmla="*/ 11792 w 49407"/>
                    <a:gd name="connsiteY9" fmla="*/ 9980 h 57642"/>
                    <a:gd name="connsiteX10" fmla="*/ 29107 w 49407"/>
                    <a:gd name="connsiteY10" fmla="*/ 0 h 57642"/>
                    <a:gd name="connsiteX11" fmla="*/ 49408 w 49407"/>
                    <a:gd name="connsiteY11" fmla="*/ 24130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3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972" y="9384"/>
                        <a:pt x="11493" y="18321"/>
                        <a:pt x="11493" y="29194"/>
                      </a:cubicBezTo>
                      <a:lnTo>
                        <a:pt x="11493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3" y="1043"/>
                      </a:lnTo>
                      <a:lnTo>
                        <a:pt x="11493" y="9980"/>
                      </a:lnTo>
                      <a:cubicBezTo>
                        <a:pt x="11493" y="9980"/>
                        <a:pt x="11792" y="9980"/>
                        <a:pt x="11792" y="9980"/>
                      </a:cubicBezTo>
                      <a:cubicBezTo>
                        <a:pt x="14777" y="4320"/>
                        <a:pt x="20897" y="0"/>
                        <a:pt x="29107" y="0"/>
                      </a:cubicBezTo>
                      <a:cubicBezTo>
                        <a:pt x="45228" y="0"/>
                        <a:pt x="49408" y="10576"/>
                        <a:pt x="49408" y="24130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66" name="Freeform 27665">
                  <a:extLst>
                    <a:ext uri="{FF2B5EF4-FFF2-40B4-BE49-F238E27FC236}">
                      <a16:creationId xmlns:a16="http://schemas.microsoft.com/office/drawing/2014/main" id="{CDE284D4-586C-CC5F-B01A-F5FCF4ABDA49}"/>
                    </a:ext>
                  </a:extLst>
                </p:cNvPr>
                <p:cNvSpPr/>
                <p:nvPr/>
              </p:nvSpPr>
              <p:spPr>
                <a:xfrm>
                  <a:off x="9347609" y="5559816"/>
                  <a:ext cx="43437" cy="58983"/>
                </a:xfrm>
                <a:custGeom>
                  <a:avLst/>
                  <a:gdLst>
                    <a:gd name="connsiteX0" fmla="*/ 22092 w 43437"/>
                    <a:gd name="connsiteY0" fmla="*/ 58983 h 58983"/>
                    <a:gd name="connsiteX1" fmla="*/ 0 w 43437"/>
                    <a:gd name="connsiteY1" fmla="*/ 48855 h 58983"/>
                    <a:gd name="connsiteX2" fmla="*/ 5523 w 43437"/>
                    <a:gd name="connsiteY2" fmla="*/ 42152 h 58983"/>
                    <a:gd name="connsiteX3" fmla="*/ 22241 w 43437"/>
                    <a:gd name="connsiteY3" fmla="*/ 50196 h 58983"/>
                    <a:gd name="connsiteX4" fmla="*/ 33138 w 43437"/>
                    <a:gd name="connsiteY4" fmla="*/ 42152 h 58983"/>
                    <a:gd name="connsiteX5" fmla="*/ 20301 w 43437"/>
                    <a:gd name="connsiteY5" fmla="*/ 32769 h 58983"/>
                    <a:gd name="connsiteX6" fmla="*/ 3583 w 43437"/>
                    <a:gd name="connsiteY6" fmla="*/ 16236 h 58983"/>
                    <a:gd name="connsiteX7" fmla="*/ 22689 w 43437"/>
                    <a:gd name="connsiteY7" fmla="*/ 0 h 58983"/>
                    <a:gd name="connsiteX8" fmla="*/ 41944 w 43437"/>
                    <a:gd name="connsiteY8" fmla="*/ 7447 h 58983"/>
                    <a:gd name="connsiteX9" fmla="*/ 37168 w 43437"/>
                    <a:gd name="connsiteY9" fmla="*/ 14448 h 58983"/>
                    <a:gd name="connsiteX10" fmla="*/ 22838 w 43437"/>
                    <a:gd name="connsiteY10" fmla="*/ 8341 h 58983"/>
                    <a:gd name="connsiteX11" fmla="*/ 13733 w 43437"/>
                    <a:gd name="connsiteY11" fmla="*/ 15342 h 58983"/>
                    <a:gd name="connsiteX12" fmla="*/ 24779 w 43437"/>
                    <a:gd name="connsiteY12" fmla="*/ 23832 h 58983"/>
                    <a:gd name="connsiteX13" fmla="*/ 32391 w 43437"/>
                    <a:gd name="connsiteY13" fmla="*/ 26513 h 58983"/>
                    <a:gd name="connsiteX14" fmla="*/ 43437 w 43437"/>
                    <a:gd name="connsiteY14" fmla="*/ 41110 h 58983"/>
                    <a:gd name="connsiteX15" fmla="*/ 21793 w 43437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3">
                      <a:moveTo>
                        <a:pt x="22092" y="58983"/>
                      </a:moveTo>
                      <a:cubicBezTo>
                        <a:pt x="12538" y="58983"/>
                        <a:pt x="4777" y="55111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7" y="50196"/>
                        <a:pt x="22241" y="50196"/>
                      </a:cubicBezTo>
                      <a:cubicBezTo>
                        <a:pt x="27465" y="50196"/>
                        <a:pt x="33138" y="48259"/>
                        <a:pt x="33138" y="42152"/>
                      </a:cubicBezTo>
                      <a:cubicBezTo>
                        <a:pt x="33138" y="36045"/>
                        <a:pt x="24182" y="34109"/>
                        <a:pt x="20301" y="32769"/>
                      </a:cubicBezTo>
                      <a:cubicBezTo>
                        <a:pt x="11942" y="29938"/>
                        <a:pt x="3583" y="26959"/>
                        <a:pt x="3583" y="16236"/>
                      </a:cubicBezTo>
                      <a:cubicBezTo>
                        <a:pt x="3583" y="5511"/>
                        <a:pt x="12688" y="0"/>
                        <a:pt x="22689" y="0"/>
                      </a:cubicBezTo>
                      <a:cubicBezTo>
                        <a:pt x="32690" y="0"/>
                        <a:pt x="38362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9" y="23832"/>
                      </a:cubicBezTo>
                      <a:cubicBezTo>
                        <a:pt x="27914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10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67" name="Freeform 27666">
                  <a:extLst>
                    <a:ext uri="{FF2B5EF4-FFF2-40B4-BE49-F238E27FC236}">
                      <a16:creationId xmlns:a16="http://schemas.microsoft.com/office/drawing/2014/main" id="{696E01E5-4085-3E03-CC5D-4A3DB45C2124}"/>
                    </a:ext>
                  </a:extLst>
                </p:cNvPr>
                <p:cNvSpPr/>
                <p:nvPr/>
              </p:nvSpPr>
              <p:spPr>
                <a:xfrm>
                  <a:off x="9393285" y="5560710"/>
                  <a:ext cx="57617" cy="79686"/>
                </a:xfrm>
                <a:custGeom>
                  <a:avLst/>
                  <a:gdLst>
                    <a:gd name="connsiteX0" fmla="*/ 30301 w 57617"/>
                    <a:gd name="connsiteY0" fmla="*/ 66579 h 79686"/>
                    <a:gd name="connsiteX1" fmla="*/ 15375 w 57617"/>
                    <a:gd name="connsiteY1" fmla="*/ 79687 h 79686"/>
                    <a:gd name="connsiteX2" fmla="*/ 4628 w 57617"/>
                    <a:gd name="connsiteY2" fmla="*/ 77602 h 79686"/>
                    <a:gd name="connsiteX3" fmla="*/ 6867 w 57617"/>
                    <a:gd name="connsiteY3" fmla="*/ 68367 h 79686"/>
                    <a:gd name="connsiteX4" fmla="*/ 12837 w 57617"/>
                    <a:gd name="connsiteY4" fmla="*/ 69708 h 79686"/>
                    <a:gd name="connsiteX5" fmla="*/ 20301 w 57617"/>
                    <a:gd name="connsiteY5" fmla="*/ 63005 h 79686"/>
                    <a:gd name="connsiteX6" fmla="*/ 22987 w 57617"/>
                    <a:gd name="connsiteY6" fmla="*/ 55557 h 79686"/>
                    <a:gd name="connsiteX7" fmla="*/ 0 w 57617"/>
                    <a:gd name="connsiteY7" fmla="*/ 0 h 79686"/>
                    <a:gd name="connsiteX8" fmla="*/ 11942 w 57617"/>
                    <a:gd name="connsiteY8" fmla="*/ 0 h 79686"/>
                    <a:gd name="connsiteX9" fmla="*/ 29107 w 57617"/>
                    <a:gd name="connsiteY9" fmla="*/ 44089 h 79686"/>
                    <a:gd name="connsiteX10" fmla="*/ 45825 w 57617"/>
                    <a:gd name="connsiteY10" fmla="*/ 0 h 79686"/>
                    <a:gd name="connsiteX11" fmla="*/ 57618 w 57617"/>
                    <a:gd name="connsiteY11" fmla="*/ 0 h 79686"/>
                    <a:gd name="connsiteX12" fmla="*/ 30301 w 57617"/>
                    <a:gd name="connsiteY12" fmla="*/ 66579 h 79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617" h="79686">
                      <a:moveTo>
                        <a:pt x="30301" y="66579"/>
                      </a:moveTo>
                      <a:cubicBezTo>
                        <a:pt x="26421" y="76410"/>
                        <a:pt x="21644" y="79687"/>
                        <a:pt x="15375" y="79687"/>
                      </a:cubicBezTo>
                      <a:cubicBezTo>
                        <a:pt x="9106" y="79687"/>
                        <a:pt x="4628" y="77602"/>
                        <a:pt x="4628" y="77602"/>
                      </a:cubicBezTo>
                      <a:lnTo>
                        <a:pt x="6867" y="68367"/>
                      </a:lnTo>
                      <a:cubicBezTo>
                        <a:pt x="6867" y="68367"/>
                        <a:pt x="10001" y="69708"/>
                        <a:pt x="12837" y="69708"/>
                      </a:cubicBezTo>
                      <a:cubicBezTo>
                        <a:pt x="17465" y="69708"/>
                        <a:pt x="18659" y="67175"/>
                        <a:pt x="20301" y="63005"/>
                      </a:cubicBezTo>
                      <a:lnTo>
                        <a:pt x="22987" y="55557"/>
                      </a:lnTo>
                      <a:lnTo>
                        <a:pt x="0" y="0"/>
                      </a:lnTo>
                      <a:lnTo>
                        <a:pt x="11942" y="0"/>
                      </a:lnTo>
                      <a:cubicBezTo>
                        <a:pt x="11942" y="0"/>
                        <a:pt x="29107" y="44089"/>
                        <a:pt x="29107" y="44089"/>
                      </a:cubicBezTo>
                      <a:lnTo>
                        <a:pt x="45825" y="0"/>
                      </a:lnTo>
                      <a:lnTo>
                        <a:pt x="57618" y="0"/>
                      </a:lnTo>
                      <a:cubicBezTo>
                        <a:pt x="57618" y="0"/>
                        <a:pt x="30301" y="66579"/>
                        <a:pt x="30301" y="66579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68" name="Freeform 27667">
                  <a:extLst>
                    <a:ext uri="{FF2B5EF4-FFF2-40B4-BE49-F238E27FC236}">
                      <a16:creationId xmlns:a16="http://schemas.microsoft.com/office/drawing/2014/main" id="{7D11289E-0648-782A-8A29-09779C295CD0}"/>
                    </a:ext>
                  </a:extLst>
                </p:cNvPr>
                <p:cNvSpPr/>
                <p:nvPr/>
              </p:nvSpPr>
              <p:spPr>
                <a:xfrm>
                  <a:off x="9451351" y="5559816"/>
                  <a:ext cx="43586" cy="58983"/>
                </a:xfrm>
                <a:custGeom>
                  <a:avLst/>
                  <a:gdLst>
                    <a:gd name="connsiteX0" fmla="*/ 22092 w 43586"/>
                    <a:gd name="connsiteY0" fmla="*/ 58983 h 58983"/>
                    <a:gd name="connsiteX1" fmla="*/ 0 w 43586"/>
                    <a:gd name="connsiteY1" fmla="*/ 48855 h 58983"/>
                    <a:gd name="connsiteX2" fmla="*/ 5523 w 43586"/>
                    <a:gd name="connsiteY2" fmla="*/ 42152 h 58983"/>
                    <a:gd name="connsiteX3" fmla="*/ 22241 w 43586"/>
                    <a:gd name="connsiteY3" fmla="*/ 50196 h 58983"/>
                    <a:gd name="connsiteX4" fmla="*/ 33138 w 43586"/>
                    <a:gd name="connsiteY4" fmla="*/ 42152 h 58983"/>
                    <a:gd name="connsiteX5" fmla="*/ 20300 w 43586"/>
                    <a:gd name="connsiteY5" fmla="*/ 32769 h 58983"/>
                    <a:gd name="connsiteX6" fmla="*/ 3582 w 43586"/>
                    <a:gd name="connsiteY6" fmla="*/ 16236 h 58983"/>
                    <a:gd name="connsiteX7" fmla="*/ 22689 w 43586"/>
                    <a:gd name="connsiteY7" fmla="*/ 0 h 58983"/>
                    <a:gd name="connsiteX8" fmla="*/ 42094 w 43586"/>
                    <a:gd name="connsiteY8" fmla="*/ 7447 h 58983"/>
                    <a:gd name="connsiteX9" fmla="*/ 37317 w 43586"/>
                    <a:gd name="connsiteY9" fmla="*/ 14448 h 58983"/>
                    <a:gd name="connsiteX10" fmla="*/ 22987 w 43586"/>
                    <a:gd name="connsiteY10" fmla="*/ 8341 h 58983"/>
                    <a:gd name="connsiteX11" fmla="*/ 13882 w 43586"/>
                    <a:gd name="connsiteY11" fmla="*/ 15342 h 58983"/>
                    <a:gd name="connsiteX12" fmla="*/ 24928 w 43586"/>
                    <a:gd name="connsiteY12" fmla="*/ 23832 h 58983"/>
                    <a:gd name="connsiteX13" fmla="*/ 32540 w 43586"/>
                    <a:gd name="connsiteY13" fmla="*/ 26513 h 58983"/>
                    <a:gd name="connsiteX14" fmla="*/ 43586 w 43586"/>
                    <a:gd name="connsiteY14" fmla="*/ 41110 h 58983"/>
                    <a:gd name="connsiteX15" fmla="*/ 21942 w 43586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586" h="58983">
                      <a:moveTo>
                        <a:pt x="22092" y="58983"/>
                      </a:moveTo>
                      <a:cubicBezTo>
                        <a:pt x="12538" y="58983"/>
                        <a:pt x="4777" y="55111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6" y="50196"/>
                        <a:pt x="22241" y="50196"/>
                      </a:cubicBezTo>
                      <a:cubicBezTo>
                        <a:pt x="27465" y="50196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9"/>
                      </a:cubicBezTo>
                      <a:cubicBezTo>
                        <a:pt x="11941" y="29938"/>
                        <a:pt x="3582" y="26959"/>
                        <a:pt x="3582" y="16236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2094" y="7447"/>
                      </a:cubicBezTo>
                      <a:lnTo>
                        <a:pt x="37317" y="14448"/>
                      </a:lnTo>
                      <a:cubicBezTo>
                        <a:pt x="34033" y="11022"/>
                        <a:pt x="28510" y="8341"/>
                        <a:pt x="22987" y="8341"/>
                      </a:cubicBezTo>
                      <a:cubicBezTo>
                        <a:pt x="17465" y="8341"/>
                        <a:pt x="13882" y="10724"/>
                        <a:pt x="13882" y="15342"/>
                      </a:cubicBezTo>
                      <a:cubicBezTo>
                        <a:pt x="13882" y="19959"/>
                        <a:pt x="19405" y="22044"/>
                        <a:pt x="24928" y="23832"/>
                      </a:cubicBezTo>
                      <a:cubicBezTo>
                        <a:pt x="28062" y="24874"/>
                        <a:pt x="30152" y="25619"/>
                        <a:pt x="32540" y="26513"/>
                      </a:cubicBezTo>
                      <a:cubicBezTo>
                        <a:pt x="38810" y="29194"/>
                        <a:pt x="43586" y="33662"/>
                        <a:pt x="43586" y="41110"/>
                      </a:cubicBezTo>
                      <a:cubicBezTo>
                        <a:pt x="43586" y="53323"/>
                        <a:pt x="32988" y="58983"/>
                        <a:pt x="21942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69" name="Freeform 27668">
                  <a:extLst>
                    <a:ext uri="{FF2B5EF4-FFF2-40B4-BE49-F238E27FC236}">
                      <a16:creationId xmlns:a16="http://schemas.microsoft.com/office/drawing/2014/main" id="{096FD1B0-6856-DE88-46BD-D069C3C5BB0C}"/>
                    </a:ext>
                  </a:extLst>
                </p:cNvPr>
                <p:cNvSpPr/>
                <p:nvPr/>
              </p:nvSpPr>
              <p:spPr>
                <a:xfrm>
                  <a:off x="9500161" y="5544177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3 h 74771"/>
                    <a:gd name="connsiteX1" fmla="*/ 8359 w 33734"/>
                    <a:gd name="connsiteY1" fmla="*/ 51834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3 w 33734"/>
                    <a:gd name="connsiteY7" fmla="*/ 0 h 74771"/>
                    <a:gd name="connsiteX8" fmla="*/ 19853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3 w 33734"/>
                    <a:gd name="connsiteY11" fmla="*/ 26066 h 74771"/>
                    <a:gd name="connsiteX12" fmla="*/ 19853 w 33734"/>
                    <a:gd name="connsiteY12" fmla="*/ 51685 h 74771"/>
                    <a:gd name="connsiteX13" fmla="*/ 21346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9 w 33734"/>
                    <a:gd name="connsiteY15" fmla="*/ 63600 h 74771"/>
                    <a:gd name="connsiteX16" fmla="*/ 33735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3"/>
                      </a:moveTo>
                      <a:cubicBezTo>
                        <a:pt x="9106" y="74623"/>
                        <a:pt x="8359" y="63005"/>
                        <a:pt x="8359" y="51834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3" y="26066"/>
                      </a:lnTo>
                      <a:lnTo>
                        <a:pt x="19853" y="51685"/>
                      </a:lnTo>
                      <a:cubicBezTo>
                        <a:pt x="19853" y="56451"/>
                        <a:pt x="19853" y="59728"/>
                        <a:pt x="21346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9" y="63600"/>
                        <a:pt x="32989" y="63600"/>
                      </a:cubicBezTo>
                      <a:lnTo>
                        <a:pt x="33735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70" name="Freeform 27669">
                  <a:extLst>
                    <a:ext uri="{FF2B5EF4-FFF2-40B4-BE49-F238E27FC236}">
                      <a16:creationId xmlns:a16="http://schemas.microsoft.com/office/drawing/2014/main" id="{299D8E9E-FB4F-2CDD-59B3-6C30E7CD031B}"/>
                    </a:ext>
                  </a:extLst>
                </p:cNvPr>
                <p:cNvSpPr/>
                <p:nvPr/>
              </p:nvSpPr>
              <p:spPr>
                <a:xfrm>
                  <a:off x="9539419" y="5559816"/>
                  <a:ext cx="55677" cy="58983"/>
                </a:xfrm>
                <a:custGeom>
                  <a:avLst/>
                  <a:gdLst>
                    <a:gd name="connsiteX0" fmla="*/ 55378 w 55677"/>
                    <a:gd name="connsiteY0" fmla="*/ 32024 h 58983"/>
                    <a:gd name="connsiteX1" fmla="*/ 11643 w 55677"/>
                    <a:gd name="connsiteY1" fmla="*/ 32024 h 58983"/>
                    <a:gd name="connsiteX2" fmla="*/ 29854 w 55677"/>
                    <a:gd name="connsiteY2" fmla="*/ 50046 h 58983"/>
                    <a:gd name="connsiteX3" fmla="*/ 48512 w 55677"/>
                    <a:gd name="connsiteY3" fmla="*/ 43493 h 58983"/>
                    <a:gd name="connsiteX4" fmla="*/ 53289 w 55677"/>
                    <a:gd name="connsiteY4" fmla="*/ 50046 h 58983"/>
                    <a:gd name="connsiteX5" fmla="*/ 28361 w 55677"/>
                    <a:gd name="connsiteY5" fmla="*/ 58983 h 58983"/>
                    <a:gd name="connsiteX6" fmla="*/ 0 w 55677"/>
                    <a:gd name="connsiteY6" fmla="*/ 29343 h 58983"/>
                    <a:gd name="connsiteX7" fmla="*/ 28809 w 55677"/>
                    <a:gd name="connsiteY7" fmla="*/ 0 h 58983"/>
                    <a:gd name="connsiteX8" fmla="*/ 55677 w 55677"/>
                    <a:gd name="connsiteY8" fmla="*/ 27108 h 58983"/>
                    <a:gd name="connsiteX9" fmla="*/ 55378 w 55677"/>
                    <a:gd name="connsiteY9" fmla="*/ 32173 h 58983"/>
                    <a:gd name="connsiteX10" fmla="*/ 28510 w 55677"/>
                    <a:gd name="connsiteY10" fmla="*/ 8192 h 58983"/>
                    <a:gd name="connsiteX11" fmla="*/ 11792 w 55677"/>
                    <a:gd name="connsiteY11" fmla="*/ 24428 h 58983"/>
                    <a:gd name="connsiteX12" fmla="*/ 44780 w 55677"/>
                    <a:gd name="connsiteY12" fmla="*/ 24428 h 58983"/>
                    <a:gd name="connsiteX13" fmla="*/ 28510 w 55677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3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3" y="50046"/>
                        <a:pt x="47318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8"/>
                      </a:cubicBezTo>
                      <a:lnTo>
                        <a:pt x="44780" y="24428"/>
                      </a:lnTo>
                      <a:cubicBezTo>
                        <a:pt x="44780" y="18172"/>
                        <a:pt x="39855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71" name="Freeform 27670">
                  <a:extLst>
                    <a:ext uri="{FF2B5EF4-FFF2-40B4-BE49-F238E27FC236}">
                      <a16:creationId xmlns:a16="http://schemas.microsoft.com/office/drawing/2014/main" id="{03FF7B8E-8571-3728-5133-07ABFB84D212}"/>
                    </a:ext>
                  </a:extLst>
                </p:cNvPr>
                <p:cNvSpPr/>
                <p:nvPr/>
              </p:nvSpPr>
              <p:spPr>
                <a:xfrm>
                  <a:off x="9606440" y="5559816"/>
                  <a:ext cx="82396" cy="57642"/>
                </a:xfrm>
                <a:custGeom>
                  <a:avLst/>
                  <a:gdLst>
                    <a:gd name="connsiteX0" fmla="*/ 70902 w 82396"/>
                    <a:gd name="connsiteY0" fmla="*/ 57643 h 57642"/>
                    <a:gd name="connsiteX1" fmla="*/ 70902 w 82396"/>
                    <a:gd name="connsiteY1" fmla="*/ 24725 h 57642"/>
                    <a:gd name="connsiteX2" fmla="*/ 60454 w 82396"/>
                    <a:gd name="connsiteY2" fmla="*/ 9533 h 57642"/>
                    <a:gd name="connsiteX3" fmla="*/ 46870 w 82396"/>
                    <a:gd name="connsiteY3" fmla="*/ 28300 h 57642"/>
                    <a:gd name="connsiteX4" fmla="*/ 46870 w 82396"/>
                    <a:gd name="connsiteY4" fmla="*/ 57643 h 57642"/>
                    <a:gd name="connsiteX5" fmla="*/ 35377 w 82396"/>
                    <a:gd name="connsiteY5" fmla="*/ 57643 h 57642"/>
                    <a:gd name="connsiteX6" fmla="*/ 35377 w 82396"/>
                    <a:gd name="connsiteY6" fmla="*/ 24725 h 57642"/>
                    <a:gd name="connsiteX7" fmla="*/ 25077 w 82396"/>
                    <a:gd name="connsiteY7" fmla="*/ 9533 h 57642"/>
                    <a:gd name="connsiteX8" fmla="*/ 11494 w 82396"/>
                    <a:gd name="connsiteY8" fmla="*/ 28300 h 57642"/>
                    <a:gd name="connsiteX9" fmla="*/ 11494 w 82396"/>
                    <a:gd name="connsiteY9" fmla="*/ 57643 h 57642"/>
                    <a:gd name="connsiteX10" fmla="*/ 0 w 82396"/>
                    <a:gd name="connsiteY10" fmla="*/ 57643 h 57642"/>
                    <a:gd name="connsiteX11" fmla="*/ 0 w 82396"/>
                    <a:gd name="connsiteY11" fmla="*/ 1043 h 57642"/>
                    <a:gd name="connsiteX12" fmla="*/ 11494 w 82396"/>
                    <a:gd name="connsiteY12" fmla="*/ 1043 h 57642"/>
                    <a:gd name="connsiteX13" fmla="*/ 11494 w 82396"/>
                    <a:gd name="connsiteY13" fmla="*/ 9980 h 57642"/>
                    <a:gd name="connsiteX14" fmla="*/ 11792 w 82396"/>
                    <a:gd name="connsiteY14" fmla="*/ 9980 h 57642"/>
                    <a:gd name="connsiteX15" fmla="*/ 28212 w 82396"/>
                    <a:gd name="connsiteY15" fmla="*/ 0 h 57642"/>
                    <a:gd name="connsiteX16" fmla="*/ 45079 w 82396"/>
                    <a:gd name="connsiteY16" fmla="*/ 11171 h 57642"/>
                    <a:gd name="connsiteX17" fmla="*/ 63141 w 82396"/>
                    <a:gd name="connsiteY17" fmla="*/ 0 h 57642"/>
                    <a:gd name="connsiteX18" fmla="*/ 82396 w 82396"/>
                    <a:gd name="connsiteY18" fmla="*/ 23385 h 57642"/>
                    <a:gd name="connsiteX19" fmla="*/ 82396 w 82396"/>
                    <a:gd name="connsiteY19" fmla="*/ 57643 h 57642"/>
                    <a:gd name="connsiteX20" fmla="*/ 71052 w 82396"/>
                    <a:gd name="connsiteY20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396" h="57642">
                      <a:moveTo>
                        <a:pt x="70902" y="57643"/>
                      </a:moveTo>
                      <a:lnTo>
                        <a:pt x="70902" y="24725"/>
                      </a:lnTo>
                      <a:cubicBezTo>
                        <a:pt x="70902" y="18172"/>
                        <a:pt x="69708" y="9533"/>
                        <a:pt x="60454" y="9533"/>
                      </a:cubicBezTo>
                      <a:cubicBezTo>
                        <a:pt x="51199" y="9533"/>
                        <a:pt x="46870" y="18172"/>
                        <a:pt x="46870" y="28300"/>
                      </a:cubicBezTo>
                      <a:lnTo>
                        <a:pt x="46870" y="57643"/>
                      </a:lnTo>
                      <a:lnTo>
                        <a:pt x="35377" y="57643"/>
                      </a:lnTo>
                      <a:lnTo>
                        <a:pt x="35377" y="24725"/>
                      </a:lnTo>
                      <a:cubicBezTo>
                        <a:pt x="35377" y="16384"/>
                        <a:pt x="33287" y="9533"/>
                        <a:pt x="25077" y="9533"/>
                      </a:cubicBezTo>
                      <a:cubicBezTo>
                        <a:pt x="15972" y="9533"/>
                        <a:pt x="11494" y="18172"/>
                        <a:pt x="11494" y="28300"/>
                      </a:cubicBezTo>
                      <a:lnTo>
                        <a:pt x="11494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4" y="1043"/>
                      </a:lnTo>
                      <a:lnTo>
                        <a:pt x="11494" y="9980"/>
                      </a:lnTo>
                      <a:cubicBezTo>
                        <a:pt x="11494" y="9980"/>
                        <a:pt x="11792" y="9980"/>
                        <a:pt x="11792" y="9980"/>
                      </a:cubicBezTo>
                      <a:cubicBezTo>
                        <a:pt x="14479" y="4766"/>
                        <a:pt x="20599" y="0"/>
                        <a:pt x="28212" y="0"/>
                      </a:cubicBezTo>
                      <a:cubicBezTo>
                        <a:pt x="36571" y="0"/>
                        <a:pt x="42393" y="3873"/>
                        <a:pt x="45079" y="11171"/>
                      </a:cubicBezTo>
                      <a:cubicBezTo>
                        <a:pt x="48960" y="4022"/>
                        <a:pt x="55080" y="0"/>
                        <a:pt x="63141" y="0"/>
                      </a:cubicBezTo>
                      <a:cubicBezTo>
                        <a:pt x="78366" y="0"/>
                        <a:pt x="82396" y="11022"/>
                        <a:pt x="82396" y="23385"/>
                      </a:cubicBezTo>
                      <a:lnTo>
                        <a:pt x="82396" y="57643"/>
                      </a:lnTo>
                      <a:lnTo>
                        <a:pt x="71052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72" name="Freeform 27671">
                  <a:extLst>
                    <a:ext uri="{FF2B5EF4-FFF2-40B4-BE49-F238E27FC236}">
                      <a16:creationId xmlns:a16="http://schemas.microsoft.com/office/drawing/2014/main" id="{BC2DB6C2-1F7D-A83B-CAFD-15A769FA4593}"/>
                    </a:ext>
                  </a:extLst>
                </p:cNvPr>
                <p:cNvSpPr/>
                <p:nvPr/>
              </p:nvSpPr>
              <p:spPr>
                <a:xfrm>
                  <a:off x="9721675" y="5544177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3 h 74771"/>
                    <a:gd name="connsiteX1" fmla="*/ 8359 w 33734"/>
                    <a:gd name="connsiteY1" fmla="*/ 51834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3 w 33734"/>
                    <a:gd name="connsiteY7" fmla="*/ 0 h 74771"/>
                    <a:gd name="connsiteX8" fmla="*/ 19853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3 w 33734"/>
                    <a:gd name="connsiteY11" fmla="*/ 26066 h 74771"/>
                    <a:gd name="connsiteX12" fmla="*/ 19853 w 33734"/>
                    <a:gd name="connsiteY12" fmla="*/ 51685 h 74771"/>
                    <a:gd name="connsiteX13" fmla="*/ 21346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9 w 33734"/>
                    <a:gd name="connsiteY15" fmla="*/ 63600 h 74771"/>
                    <a:gd name="connsiteX16" fmla="*/ 33735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3"/>
                      </a:moveTo>
                      <a:cubicBezTo>
                        <a:pt x="9106" y="74623"/>
                        <a:pt x="8359" y="63005"/>
                        <a:pt x="8359" y="51834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3" y="26066"/>
                      </a:lnTo>
                      <a:lnTo>
                        <a:pt x="19853" y="51685"/>
                      </a:lnTo>
                      <a:cubicBezTo>
                        <a:pt x="19853" y="56451"/>
                        <a:pt x="19853" y="59728"/>
                        <a:pt x="21346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9" y="63600"/>
                        <a:pt x="32989" y="63600"/>
                      </a:cubicBezTo>
                      <a:lnTo>
                        <a:pt x="33735" y="72835"/>
                      </a:lnTo>
                      <a:cubicBezTo>
                        <a:pt x="30750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73" name="Freeform 27672">
                  <a:extLst>
                    <a:ext uri="{FF2B5EF4-FFF2-40B4-BE49-F238E27FC236}">
                      <a16:creationId xmlns:a16="http://schemas.microsoft.com/office/drawing/2014/main" id="{B43469CD-BFA8-3E0B-331D-F1F14925E4C2}"/>
                    </a:ext>
                  </a:extLst>
                </p:cNvPr>
                <p:cNvSpPr/>
                <p:nvPr/>
              </p:nvSpPr>
              <p:spPr>
                <a:xfrm>
                  <a:off x="9765560" y="5535240"/>
                  <a:ext cx="49407" cy="82219"/>
                </a:xfrm>
                <a:custGeom>
                  <a:avLst/>
                  <a:gdLst>
                    <a:gd name="connsiteX0" fmla="*/ 37765 w 49407"/>
                    <a:gd name="connsiteY0" fmla="*/ 82219 h 82219"/>
                    <a:gd name="connsiteX1" fmla="*/ 37765 w 49407"/>
                    <a:gd name="connsiteY1" fmla="*/ 50195 h 82219"/>
                    <a:gd name="connsiteX2" fmla="*/ 26122 w 49407"/>
                    <a:gd name="connsiteY2" fmla="*/ 33960 h 82219"/>
                    <a:gd name="connsiteX3" fmla="*/ 11345 w 49407"/>
                    <a:gd name="connsiteY3" fmla="*/ 54217 h 82219"/>
                    <a:gd name="connsiteX4" fmla="*/ 11345 w 49407"/>
                    <a:gd name="connsiteY4" fmla="*/ 82219 h 82219"/>
                    <a:gd name="connsiteX5" fmla="*/ 0 w 49407"/>
                    <a:gd name="connsiteY5" fmla="*/ 82219 h 82219"/>
                    <a:gd name="connsiteX6" fmla="*/ 0 w 49407"/>
                    <a:gd name="connsiteY6" fmla="*/ 0 h 82219"/>
                    <a:gd name="connsiteX7" fmla="*/ 11345 w 49407"/>
                    <a:gd name="connsiteY7" fmla="*/ 0 h 82219"/>
                    <a:gd name="connsiteX8" fmla="*/ 11345 w 49407"/>
                    <a:gd name="connsiteY8" fmla="*/ 34556 h 82219"/>
                    <a:gd name="connsiteX9" fmla="*/ 11643 w 49407"/>
                    <a:gd name="connsiteY9" fmla="*/ 34556 h 82219"/>
                    <a:gd name="connsiteX10" fmla="*/ 29107 w 49407"/>
                    <a:gd name="connsiteY10" fmla="*/ 24576 h 82219"/>
                    <a:gd name="connsiteX11" fmla="*/ 49408 w 49407"/>
                    <a:gd name="connsiteY11" fmla="*/ 48557 h 82219"/>
                    <a:gd name="connsiteX12" fmla="*/ 49408 w 49407"/>
                    <a:gd name="connsiteY12" fmla="*/ 82219 h 82219"/>
                    <a:gd name="connsiteX13" fmla="*/ 37914 w 49407"/>
                    <a:gd name="connsiteY13" fmla="*/ 82219 h 822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82219">
                      <a:moveTo>
                        <a:pt x="37765" y="82219"/>
                      </a:moveTo>
                      <a:lnTo>
                        <a:pt x="37765" y="50195"/>
                      </a:lnTo>
                      <a:cubicBezTo>
                        <a:pt x="37765" y="42152"/>
                        <a:pt x="36421" y="33960"/>
                        <a:pt x="26122" y="33960"/>
                      </a:cubicBezTo>
                      <a:cubicBezTo>
                        <a:pt x="15822" y="33960"/>
                        <a:pt x="11345" y="42897"/>
                        <a:pt x="11345" y="54217"/>
                      </a:cubicBezTo>
                      <a:lnTo>
                        <a:pt x="11345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34556"/>
                      </a:lnTo>
                      <a:lnTo>
                        <a:pt x="11643" y="34556"/>
                      </a:lnTo>
                      <a:cubicBezTo>
                        <a:pt x="14628" y="28896"/>
                        <a:pt x="20898" y="24576"/>
                        <a:pt x="29107" y="24576"/>
                      </a:cubicBezTo>
                      <a:cubicBezTo>
                        <a:pt x="45527" y="24576"/>
                        <a:pt x="49408" y="35003"/>
                        <a:pt x="49408" y="48557"/>
                      </a:cubicBezTo>
                      <a:lnTo>
                        <a:pt x="49408" y="82219"/>
                      </a:lnTo>
                      <a:lnTo>
                        <a:pt x="37914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74" name="Freeform 27673">
                  <a:extLst>
                    <a:ext uri="{FF2B5EF4-FFF2-40B4-BE49-F238E27FC236}">
                      <a16:creationId xmlns:a16="http://schemas.microsoft.com/office/drawing/2014/main" id="{42581F82-F2D1-0C2C-3197-BB631CD972B8}"/>
                    </a:ext>
                  </a:extLst>
                </p:cNvPr>
                <p:cNvSpPr/>
                <p:nvPr/>
              </p:nvSpPr>
              <p:spPr>
                <a:xfrm>
                  <a:off x="9825566" y="5560114"/>
                  <a:ext cx="48959" cy="58685"/>
                </a:xfrm>
                <a:custGeom>
                  <a:avLst/>
                  <a:gdLst>
                    <a:gd name="connsiteX0" fmla="*/ 37615 w 48959"/>
                    <a:gd name="connsiteY0" fmla="*/ 57345 h 58685"/>
                    <a:gd name="connsiteX1" fmla="*/ 37615 w 48959"/>
                    <a:gd name="connsiteY1" fmla="*/ 50195 h 58685"/>
                    <a:gd name="connsiteX2" fmla="*/ 19554 w 48959"/>
                    <a:gd name="connsiteY2" fmla="*/ 58685 h 58685"/>
                    <a:gd name="connsiteX3" fmla="*/ 0 w 48959"/>
                    <a:gd name="connsiteY3" fmla="*/ 41258 h 58685"/>
                    <a:gd name="connsiteX4" fmla="*/ 22241 w 48959"/>
                    <a:gd name="connsiteY4" fmla="*/ 23980 h 58685"/>
                    <a:gd name="connsiteX5" fmla="*/ 37466 w 48959"/>
                    <a:gd name="connsiteY5" fmla="*/ 23385 h 58685"/>
                    <a:gd name="connsiteX6" fmla="*/ 37466 w 48959"/>
                    <a:gd name="connsiteY6" fmla="*/ 21150 h 58685"/>
                    <a:gd name="connsiteX7" fmla="*/ 23435 w 48959"/>
                    <a:gd name="connsiteY7" fmla="*/ 8341 h 58685"/>
                    <a:gd name="connsiteX8" fmla="*/ 6418 w 48959"/>
                    <a:gd name="connsiteY8" fmla="*/ 13256 h 58685"/>
                    <a:gd name="connsiteX9" fmla="*/ 2985 w 48959"/>
                    <a:gd name="connsiteY9" fmla="*/ 5660 h 58685"/>
                    <a:gd name="connsiteX10" fmla="*/ 24181 w 48959"/>
                    <a:gd name="connsiteY10" fmla="*/ 0 h 58685"/>
                    <a:gd name="connsiteX11" fmla="*/ 48960 w 48959"/>
                    <a:gd name="connsiteY11" fmla="*/ 24725 h 58685"/>
                    <a:gd name="connsiteX12" fmla="*/ 48960 w 48959"/>
                    <a:gd name="connsiteY12" fmla="*/ 57642 h 58685"/>
                    <a:gd name="connsiteX13" fmla="*/ 37914 w 48959"/>
                    <a:gd name="connsiteY13" fmla="*/ 57642 h 58685"/>
                    <a:gd name="connsiteX14" fmla="*/ 24181 w 48959"/>
                    <a:gd name="connsiteY14" fmla="*/ 30981 h 58685"/>
                    <a:gd name="connsiteX15" fmla="*/ 11344 w 48959"/>
                    <a:gd name="connsiteY15" fmla="*/ 40811 h 58685"/>
                    <a:gd name="connsiteX16" fmla="*/ 22987 w 48959"/>
                    <a:gd name="connsiteY16" fmla="*/ 50642 h 58685"/>
                    <a:gd name="connsiteX17" fmla="*/ 37466 w 48959"/>
                    <a:gd name="connsiteY17" fmla="*/ 42450 h 58685"/>
                    <a:gd name="connsiteX18" fmla="*/ 37466 w 48959"/>
                    <a:gd name="connsiteY18" fmla="*/ 30236 h 58685"/>
                    <a:gd name="connsiteX19" fmla="*/ 24181 w 48959"/>
                    <a:gd name="connsiteY19" fmla="*/ 31130 h 58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685">
                      <a:moveTo>
                        <a:pt x="37615" y="57345"/>
                      </a:moveTo>
                      <a:lnTo>
                        <a:pt x="37615" y="50195"/>
                      </a:lnTo>
                      <a:cubicBezTo>
                        <a:pt x="35227" y="52578"/>
                        <a:pt x="29854" y="58685"/>
                        <a:pt x="19554" y="58685"/>
                      </a:cubicBezTo>
                      <a:cubicBezTo>
                        <a:pt x="9255" y="58685"/>
                        <a:pt x="0" y="52131"/>
                        <a:pt x="0" y="41258"/>
                      </a:cubicBezTo>
                      <a:cubicBezTo>
                        <a:pt x="0" y="30385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8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7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181" y="30981"/>
                      </a:moveTo>
                      <a:cubicBezTo>
                        <a:pt x="14927" y="31428"/>
                        <a:pt x="11344" y="35300"/>
                        <a:pt x="11344" y="40811"/>
                      </a:cubicBezTo>
                      <a:cubicBezTo>
                        <a:pt x="11344" y="46322"/>
                        <a:pt x="15524" y="50642"/>
                        <a:pt x="22987" y="50642"/>
                      </a:cubicBezTo>
                      <a:cubicBezTo>
                        <a:pt x="30450" y="50642"/>
                        <a:pt x="35227" y="45578"/>
                        <a:pt x="37466" y="42450"/>
                      </a:cubicBezTo>
                      <a:lnTo>
                        <a:pt x="37466" y="30236"/>
                      </a:lnTo>
                      <a:lnTo>
                        <a:pt x="24181" y="3113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75" name="Freeform 27674">
                  <a:extLst>
                    <a:ext uri="{FF2B5EF4-FFF2-40B4-BE49-F238E27FC236}">
                      <a16:creationId xmlns:a16="http://schemas.microsoft.com/office/drawing/2014/main" id="{928D6234-D511-FDC4-1636-7176B90C27CF}"/>
                    </a:ext>
                  </a:extLst>
                </p:cNvPr>
                <p:cNvSpPr/>
                <p:nvPr/>
              </p:nvSpPr>
              <p:spPr>
                <a:xfrm>
                  <a:off x="9889005" y="5559816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3 h 57642"/>
                    <a:gd name="connsiteX1" fmla="*/ 37914 w 49407"/>
                    <a:gd name="connsiteY1" fmla="*/ 26066 h 57642"/>
                    <a:gd name="connsiteX2" fmla="*/ 26122 w 49407"/>
                    <a:gd name="connsiteY2" fmla="*/ 9384 h 57642"/>
                    <a:gd name="connsiteX3" fmla="*/ 11493 w 49407"/>
                    <a:gd name="connsiteY3" fmla="*/ 29194 h 57642"/>
                    <a:gd name="connsiteX4" fmla="*/ 11493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3 w 49407"/>
                    <a:gd name="connsiteY7" fmla="*/ 1043 h 57642"/>
                    <a:gd name="connsiteX8" fmla="*/ 11493 w 49407"/>
                    <a:gd name="connsiteY8" fmla="*/ 9980 h 57642"/>
                    <a:gd name="connsiteX9" fmla="*/ 11792 w 49407"/>
                    <a:gd name="connsiteY9" fmla="*/ 9980 h 57642"/>
                    <a:gd name="connsiteX10" fmla="*/ 29107 w 49407"/>
                    <a:gd name="connsiteY10" fmla="*/ 0 h 57642"/>
                    <a:gd name="connsiteX11" fmla="*/ 49408 w 49407"/>
                    <a:gd name="connsiteY11" fmla="*/ 24130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3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971" y="9384"/>
                        <a:pt x="11493" y="18321"/>
                        <a:pt x="11493" y="29194"/>
                      </a:cubicBezTo>
                      <a:lnTo>
                        <a:pt x="11493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3" y="1043"/>
                      </a:lnTo>
                      <a:lnTo>
                        <a:pt x="11493" y="9980"/>
                      </a:lnTo>
                      <a:cubicBezTo>
                        <a:pt x="11493" y="9980"/>
                        <a:pt x="11792" y="9980"/>
                        <a:pt x="11792" y="9980"/>
                      </a:cubicBezTo>
                      <a:cubicBezTo>
                        <a:pt x="14777" y="4320"/>
                        <a:pt x="20897" y="0"/>
                        <a:pt x="29107" y="0"/>
                      </a:cubicBezTo>
                      <a:cubicBezTo>
                        <a:pt x="45228" y="0"/>
                        <a:pt x="49408" y="10576"/>
                        <a:pt x="49408" y="24130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76" name="Freeform 27675">
                  <a:extLst>
                    <a:ext uri="{FF2B5EF4-FFF2-40B4-BE49-F238E27FC236}">
                      <a16:creationId xmlns:a16="http://schemas.microsoft.com/office/drawing/2014/main" id="{2078EAF6-6F77-5988-E3B7-2870C952EF81}"/>
                    </a:ext>
                  </a:extLst>
                </p:cNvPr>
                <p:cNvSpPr/>
                <p:nvPr/>
              </p:nvSpPr>
              <p:spPr>
                <a:xfrm>
                  <a:off x="8164810" y="5678229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5 w 11344"/>
                    <a:gd name="connsiteY2" fmla="*/ 0 h 82218"/>
                    <a:gd name="connsiteX3" fmla="*/ 11345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77" name="Freeform 27676">
                  <a:extLst>
                    <a:ext uri="{FF2B5EF4-FFF2-40B4-BE49-F238E27FC236}">
                      <a16:creationId xmlns:a16="http://schemas.microsoft.com/office/drawing/2014/main" id="{68B3F1E4-C423-3B93-4C48-F1A18C82B331}"/>
                    </a:ext>
                  </a:extLst>
                </p:cNvPr>
                <p:cNvSpPr/>
                <p:nvPr/>
              </p:nvSpPr>
              <p:spPr>
                <a:xfrm>
                  <a:off x="8191230" y="5678378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642 w 14926"/>
                    <a:gd name="connsiteY5" fmla="*/ 82069 h 82069"/>
                    <a:gd name="connsiteX6" fmla="*/ 1642 w 14926"/>
                    <a:gd name="connsiteY6" fmla="*/ 25470 h 82069"/>
                    <a:gd name="connsiteX7" fmla="*/ 13136 w 14926"/>
                    <a:gd name="connsiteY7" fmla="*/ 25470 h 82069"/>
                    <a:gd name="connsiteX8" fmla="*/ 13136 w 14926"/>
                    <a:gd name="connsiteY8" fmla="*/ 82069 h 82069"/>
                    <a:gd name="connsiteX9" fmla="*/ 1642 w 14926"/>
                    <a:gd name="connsiteY9" fmla="*/ 82069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6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642" y="82069"/>
                      </a:moveTo>
                      <a:lnTo>
                        <a:pt x="1642" y="25470"/>
                      </a:lnTo>
                      <a:lnTo>
                        <a:pt x="13136" y="25470"/>
                      </a:lnTo>
                      <a:lnTo>
                        <a:pt x="13136" y="82069"/>
                      </a:lnTo>
                      <a:lnTo>
                        <a:pt x="1642" y="820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78" name="Freeform 27677">
                  <a:extLst>
                    <a:ext uri="{FF2B5EF4-FFF2-40B4-BE49-F238E27FC236}">
                      <a16:creationId xmlns:a16="http://schemas.microsoft.com/office/drawing/2014/main" id="{3F2E2CBD-3367-0EEB-F5FA-43A6602832C8}"/>
                    </a:ext>
                  </a:extLst>
                </p:cNvPr>
                <p:cNvSpPr/>
                <p:nvPr/>
              </p:nvSpPr>
              <p:spPr>
                <a:xfrm>
                  <a:off x="8213024" y="5703848"/>
                  <a:ext cx="57318" cy="56599"/>
                </a:xfrm>
                <a:custGeom>
                  <a:avLst/>
                  <a:gdLst>
                    <a:gd name="connsiteX0" fmla="*/ 33585 w 57318"/>
                    <a:gd name="connsiteY0" fmla="*/ 56600 h 56599"/>
                    <a:gd name="connsiteX1" fmla="*/ 23584 w 57318"/>
                    <a:gd name="connsiteY1" fmla="*/ 56600 h 56599"/>
                    <a:gd name="connsiteX2" fmla="*/ 0 w 57318"/>
                    <a:gd name="connsiteY2" fmla="*/ 0 h 56599"/>
                    <a:gd name="connsiteX3" fmla="*/ 11941 w 57318"/>
                    <a:gd name="connsiteY3" fmla="*/ 0 h 56599"/>
                    <a:gd name="connsiteX4" fmla="*/ 28809 w 57318"/>
                    <a:gd name="connsiteY4" fmla="*/ 42599 h 56599"/>
                    <a:gd name="connsiteX5" fmla="*/ 45527 w 57318"/>
                    <a:gd name="connsiteY5" fmla="*/ 0 h 56599"/>
                    <a:gd name="connsiteX6" fmla="*/ 57319 w 57318"/>
                    <a:gd name="connsiteY6" fmla="*/ 0 h 56599"/>
                    <a:gd name="connsiteX7" fmla="*/ 33734 w 57318"/>
                    <a:gd name="connsiteY7" fmla="*/ 56600 h 56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18" h="56599">
                      <a:moveTo>
                        <a:pt x="33585" y="56600"/>
                      </a:moveTo>
                      <a:lnTo>
                        <a:pt x="23584" y="56600"/>
                      </a:lnTo>
                      <a:lnTo>
                        <a:pt x="0" y="0"/>
                      </a:lnTo>
                      <a:lnTo>
                        <a:pt x="11941" y="0"/>
                      </a:lnTo>
                      <a:lnTo>
                        <a:pt x="28809" y="42599"/>
                      </a:lnTo>
                      <a:lnTo>
                        <a:pt x="45527" y="0"/>
                      </a:lnTo>
                      <a:lnTo>
                        <a:pt x="57319" y="0"/>
                      </a:lnTo>
                      <a:lnTo>
                        <a:pt x="33734" y="5660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79" name="Freeform 27678">
                  <a:extLst>
                    <a:ext uri="{FF2B5EF4-FFF2-40B4-BE49-F238E27FC236}">
                      <a16:creationId xmlns:a16="http://schemas.microsoft.com/office/drawing/2014/main" id="{43B995A9-9613-F348-C462-1D16896A1627}"/>
                    </a:ext>
                  </a:extLst>
                </p:cNvPr>
                <p:cNvSpPr/>
                <p:nvPr/>
              </p:nvSpPr>
              <p:spPr>
                <a:xfrm>
                  <a:off x="8273925" y="5702805"/>
                  <a:ext cx="55677" cy="58982"/>
                </a:xfrm>
                <a:custGeom>
                  <a:avLst/>
                  <a:gdLst>
                    <a:gd name="connsiteX0" fmla="*/ 55378 w 55677"/>
                    <a:gd name="connsiteY0" fmla="*/ 32024 h 58982"/>
                    <a:gd name="connsiteX1" fmla="*/ 11643 w 55677"/>
                    <a:gd name="connsiteY1" fmla="*/ 32024 h 58982"/>
                    <a:gd name="connsiteX2" fmla="*/ 29854 w 55677"/>
                    <a:gd name="connsiteY2" fmla="*/ 50046 h 58982"/>
                    <a:gd name="connsiteX3" fmla="*/ 48512 w 55677"/>
                    <a:gd name="connsiteY3" fmla="*/ 43493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3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8 w 55677"/>
                    <a:gd name="connsiteY9" fmla="*/ 32173 h 58982"/>
                    <a:gd name="connsiteX10" fmla="*/ 28510 w 55677"/>
                    <a:gd name="connsiteY10" fmla="*/ 8192 h 58982"/>
                    <a:gd name="connsiteX11" fmla="*/ 11792 w 55677"/>
                    <a:gd name="connsiteY11" fmla="*/ 24428 h 58982"/>
                    <a:gd name="connsiteX12" fmla="*/ 44780 w 55677"/>
                    <a:gd name="connsiteY12" fmla="*/ 24428 h 58982"/>
                    <a:gd name="connsiteX13" fmla="*/ 28510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3" y="50046"/>
                        <a:pt x="47318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3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3"/>
                        <a:pt x="55378" y="32173"/>
                        <a:pt x="55378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8"/>
                      </a:cubicBezTo>
                      <a:lnTo>
                        <a:pt x="44780" y="24428"/>
                      </a:lnTo>
                      <a:cubicBezTo>
                        <a:pt x="44780" y="18172"/>
                        <a:pt x="39855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80" name="Freeform 27679">
                  <a:extLst>
                    <a:ext uri="{FF2B5EF4-FFF2-40B4-BE49-F238E27FC236}">
                      <a16:creationId xmlns:a16="http://schemas.microsoft.com/office/drawing/2014/main" id="{DADC3558-3889-BF8C-3768-DCB7AE894D61}"/>
                    </a:ext>
                  </a:extLst>
                </p:cNvPr>
                <p:cNvSpPr/>
                <p:nvPr/>
              </p:nvSpPr>
              <p:spPr>
                <a:xfrm>
                  <a:off x="8335572" y="5702805"/>
                  <a:ext cx="43437" cy="58982"/>
                </a:xfrm>
                <a:custGeom>
                  <a:avLst/>
                  <a:gdLst>
                    <a:gd name="connsiteX0" fmla="*/ 22092 w 43437"/>
                    <a:gd name="connsiteY0" fmla="*/ 58983 h 58982"/>
                    <a:gd name="connsiteX1" fmla="*/ 0 w 43437"/>
                    <a:gd name="connsiteY1" fmla="*/ 48855 h 58982"/>
                    <a:gd name="connsiteX2" fmla="*/ 5523 w 43437"/>
                    <a:gd name="connsiteY2" fmla="*/ 42152 h 58982"/>
                    <a:gd name="connsiteX3" fmla="*/ 22241 w 43437"/>
                    <a:gd name="connsiteY3" fmla="*/ 50195 h 58982"/>
                    <a:gd name="connsiteX4" fmla="*/ 33138 w 43437"/>
                    <a:gd name="connsiteY4" fmla="*/ 42152 h 58982"/>
                    <a:gd name="connsiteX5" fmla="*/ 20300 w 43437"/>
                    <a:gd name="connsiteY5" fmla="*/ 32769 h 58982"/>
                    <a:gd name="connsiteX6" fmla="*/ 3582 w 43437"/>
                    <a:gd name="connsiteY6" fmla="*/ 16235 h 58982"/>
                    <a:gd name="connsiteX7" fmla="*/ 22689 w 43437"/>
                    <a:gd name="connsiteY7" fmla="*/ 0 h 58982"/>
                    <a:gd name="connsiteX8" fmla="*/ 41944 w 43437"/>
                    <a:gd name="connsiteY8" fmla="*/ 7447 h 58982"/>
                    <a:gd name="connsiteX9" fmla="*/ 37168 w 43437"/>
                    <a:gd name="connsiteY9" fmla="*/ 14448 h 58982"/>
                    <a:gd name="connsiteX10" fmla="*/ 22838 w 43437"/>
                    <a:gd name="connsiteY10" fmla="*/ 8341 h 58982"/>
                    <a:gd name="connsiteX11" fmla="*/ 13733 w 43437"/>
                    <a:gd name="connsiteY11" fmla="*/ 15342 h 58982"/>
                    <a:gd name="connsiteX12" fmla="*/ 24779 w 43437"/>
                    <a:gd name="connsiteY12" fmla="*/ 23832 h 58982"/>
                    <a:gd name="connsiteX13" fmla="*/ 32391 w 43437"/>
                    <a:gd name="connsiteY13" fmla="*/ 26513 h 58982"/>
                    <a:gd name="connsiteX14" fmla="*/ 43437 w 43437"/>
                    <a:gd name="connsiteY14" fmla="*/ 41110 h 58982"/>
                    <a:gd name="connsiteX15" fmla="*/ 21793 w 43437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2">
                      <a:moveTo>
                        <a:pt x="22092" y="58983"/>
                      </a:moveTo>
                      <a:cubicBezTo>
                        <a:pt x="12538" y="58983"/>
                        <a:pt x="4777" y="55111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6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9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362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9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3"/>
                        <a:pt x="43437" y="33662"/>
                        <a:pt x="43437" y="41110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81" name="Freeform 27680">
                  <a:extLst>
                    <a:ext uri="{FF2B5EF4-FFF2-40B4-BE49-F238E27FC236}">
                      <a16:creationId xmlns:a16="http://schemas.microsoft.com/office/drawing/2014/main" id="{CE0C97E0-D152-2548-FE9C-6490BFCEB134}"/>
                    </a:ext>
                  </a:extLst>
                </p:cNvPr>
                <p:cNvSpPr/>
                <p:nvPr/>
              </p:nvSpPr>
              <p:spPr>
                <a:xfrm>
                  <a:off x="8384383" y="5687166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2 h 74771"/>
                    <a:gd name="connsiteX1" fmla="*/ 8359 w 33734"/>
                    <a:gd name="connsiteY1" fmla="*/ 51833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3 w 33734"/>
                    <a:gd name="connsiteY7" fmla="*/ 0 h 74771"/>
                    <a:gd name="connsiteX8" fmla="*/ 19853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3 w 33734"/>
                    <a:gd name="connsiteY11" fmla="*/ 26066 h 74771"/>
                    <a:gd name="connsiteX12" fmla="*/ 19853 w 33734"/>
                    <a:gd name="connsiteY12" fmla="*/ 51685 h 74771"/>
                    <a:gd name="connsiteX13" fmla="*/ 21346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9 w 33734"/>
                    <a:gd name="connsiteY15" fmla="*/ 63600 h 74771"/>
                    <a:gd name="connsiteX16" fmla="*/ 33735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2"/>
                      </a:moveTo>
                      <a:cubicBezTo>
                        <a:pt x="9106" y="74622"/>
                        <a:pt x="8359" y="63004"/>
                        <a:pt x="8359" y="51833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3" y="26066"/>
                      </a:lnTo>
                      <a:lnTo>
                        <a:pt x="19853" y="51685"/>
                      </a:lnTo>
                      <a:cubicBezTo>
                        <a:pt x="19853" y="56451"/>
                        <a:pt x="19853" y="59727"/>
                        <a:pt x="21346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9" y="63600"/>
                        <a:pt x="32989" y="63600"/>
                      </a:cubicBezTo>
                      <a:lnTo>
                        <a:pt x="33735" y="72835"/>
                      </a:lnTo>
                      <a:cubicBezTo>
                        <a:pt x="30749" y="74175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82" name="Freeform 27681">
                  <a:extLst>
                    <a:ext uri="{FF2B5EF4-FFF2-40B4-BE49-F238E27FC236}">
                      <a16:creationId xmlns:a16="http://schemas.microsoft.com/office/drawing/2014/main" id="{485D1EB5-A65A-C9FF-AF87-E568A2F58541}"/>
                    </a:ext>
                  </a:extLst>
                </p:cNvPr>
                <p:cNvSpPr/>
                <p:nvPr/>
              </p:nvSpPr>
              <p:spPr>
                <a:xfrm>
                  <a:off x="8423790" y="5702955"/>
                  <a:ext cx="60005" cy="58833"/>
                </a:xfrm>
                <a:custGeom>
                  <a:avLst/>
                  <a:gdLst>
                    <a:gd name="connsiteX0" fmla="*/ 30003 w 60005"/>
                    <a:gd name="connsiteY0" fmla="*/ 58834 h 58833"/>
                    <a:gd name="connsiteX1" fmla="*/ 0 w 60005"/>
                    <a:gd name="connsiteY1" fmla="*/ 29492 h 58833"/>
                    <a:gd name="connsiteX2" fmla="*/ 30003 w 60005"/>
                    <a:gd name="connsiteY2" fmla="*/ 0 h 58833"/>
                    <a:gd name="connsiteX3" fmla="*/ 60006 w 60005"/>
                    <a:gd name="connsiteY3" fmla="*/ 29492 h 58833"/>
                    <a:gd name="connsiteX4" fmla="*/ 30003 w 60005"/>
                    <a:gd name="connsiteY4" fmla="*/ 58834 h 58833"/>
                    <a:gd name="connsiteX5" fmla="*/ 30003 w 60005"/>
                    <a:gd name="connsiteY5" fmla="*/ 9086 h 58833"/>
                    <a:gd name="connsiteX6" fmla="*/ 11493 w 60005"/>
                    <a:gd name="connsiteY6" fmla="*/ 28896 h 58833"/>
                    <a:gd name="connsiteX7" fmla="*/ 30003 w 60005"/>
                    <a:gd name="connsiteY7" fmla="*/ 48855 h 58833"/>
                    <a:gd name="connsiteX8" fmla="*/ 48363 w 60005"/>
                    <a:gd name="connsiteY8" fmla="*/ 28896 h 58833"/>
                    <a:gd name="connsiteX9" fmla="*/ 30003 w 60005"/>
                    <a:gd name="connsiteY9" fmla="*/ 9086 h 58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3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086"/>
                      </a:moveTo>
                      <a:cubicBezTo>
                        <a:pt x="18509" y="9086"/>
                        <a:pt x="11493" y="17873"/>
                        <a:pt x="11493" y="28896"/>
                      </a:cubicBezTo>
                      <a:cubicBezTo>
                        <a:pt x="11493" y="39918"/>
                        <a:pt x="18509" y="48855"/>
                        <a:pt x="30003" y="48855"/>
                      </a:cubicBezTo>
                      <a:cubicBezTo>
                        <a:pt x="41496" y="48855"/>
                        <a:pt x="48363" y="40067"/>
                        <a:pt x="48363" y="28896"/>
                      </a:cubicBezTo>
                      <a:cubicBezTo>
                        <a:pt x="48363" y="17725"/>
                        <a:pt x="41347" y="9086"/>
                        <a:pt x="30003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83" name="Freeform 27682">
                  <a:extLst>
                    <a:ext uri="{FF2B5EF4-FFF2-40B4-BE49-F238E27FC236}">
                      <a16:creationId xmlns:a16="http://schemas.microsoft.com/office/drawing/2014/main" id="{592D2734-3CF7-D1C9-F94C-275DA57095DB}"/>
                    </a:ext>
                  </a:extLst>
                </p:cNvPr>
                <p:cNvSpPr/>
                <p:nvPr/>
              </p:nvSpPr>
              <p:spPr>
                <a:xfrm>
                  <a:off x="8492005" y="5702805"/>
                  <a:ext cx="51198" cy="58982"/>
                </a:xfrm>
                <a:custGeom>
                  <a:avLst/>
                  <a:gdLst>
                    <a:gd name="connsiteX0" fmla="*/ 28659 w 51198"/>
                    <a:gd name="connsiteY0" fmla="*/ 58983 h 58982"/>
                    <a:gd name="connsiteX1" fmla="*/ 0 w 51198"/>
                    <a:gd name="connsiteY1" fmla="*/ 29492 h 58982"/>
                    <a:gd name="connsiteX2" fmla="*/ 28958 w 51198"/>
                    <a:gd name="connsiteY2" fmla="*/ 0 h 58982"/>
                    <a:gd name="connsiteX3" fmla="*/ 50900 w 51198"/>
                    <a:gd name="connsiteY3" fmla="*/ 8043 h 58982"/>
                    <a:gd name="connsiteX4" fmla="*/ 46870 w 51198"/>
                    <a:gd name="connsiteY4" fmla="*/ 16384 h 58982"/>
                    <a:gd name="connsiteX5" fmla="*/ 29854 w 51198"/>
                    <a:gd name="connsiteY5" fmla="*/ 9533 h 58982"/>
                    <a:gd name="connsiteX6" fmla="*/ 11493 w 51198"/>
                    <a:gd name="connsiteY6" fmla="*/ 29045 h 58982"/>
                    <a:gd name="connsiteX7" fmla="*/ 29854 w 51198"/>
                    <a:gd name="connsiteY7" fmla="*/ 49153 h 58982"/>
                    <a:gd name="connsiteX8" fmla="*/ 47168 w 51198"/>
                    <a:gd name="connsiteY8" fmla="*/ 42003 h 58982"/>
                    <a:gd name="connsiteX9" fmla="*/ 51199 w 51198"/>
                    <a:gd name="connsiteY9" fmla="*/ 50344 h 58982"/>
                    <a:gd name="connsiteX10" fmla="*/ 28510 w 51198"/>
                    <a:gd name="connsiteY10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98" h="58982">
                      <a:moveTo>
                        <a:pt x="28659" y="58983"/>
                      </a:moveTo>
                      <a:cubicBezTo>
                        <a:pt x="13434" y="58983"/>
                        <a:pt x="0" y="47514"/>
                        <a:pt x="0" y="29492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29" y="14448"/>
                        <a:pt x="40004" y="9533"/>
                        <a:pt x="29854" y="9533"/>
                      </a:cubicBezTo>
                      <a:cubicBezTo>
                        <a:pt x="19703" y="9533"/>
                        <a:pt x="11493" y="17129"/>
                        <a:pt x="11493" y="29045"/>
                      </a:cubicBezTo>
                      <a:cubicBezTo>
                        <a:pt x="11493" y="40960"/>
                        <a:pt x="18957" y="49153"/>
                        <a:pt x="29854" y="49153"/>
                      </a:cubicBezTo>
                      <a:cubicBezTo>
                        <a:pt x="40750" y="49153"/>
                        <a:pt x="47168" y="42003"/>
                        <a:pt x="47168" y="42003"/>
                      </a:cubicBezTo>
                      <a:lnTo>
                        <a:pt x="51199" y="50344"/>
                      </a:lnTo>
                      <a:cubicBezTo>
                        <a:pt x="49557" y="51983"/>
                        <a:pt x="43735" y="58983"/>
                        <a:pt x="28510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84" name="Freeform 27683">
                  <a:extLst>
                    <a:ext uri="{FF2B5EF4-FFF2-40B4-BE49-F238E27FC236}">
                      <a16:creationId xmlns:a16="http://schemas.microsoft.com/office/drawing/2014/main" id="{C674C0FC-3EBE-E16B-7956-F89CF1A6C7BA}"/>
                    </a:ext>
                  </a:extLst>
                </p:cNvPr>
                <p:cNvSpPr/>
                <p:nvPr/>
              </p:nvSpPr>
              <p:spPr>
                <a:xfrm>
                  <a:off x="8553205" y="5678229"/>
                  <a:ext cx="50751" cy="82218"/>
                </a:xfrm>
                <a:custGeom>
                  <a:avLst/>
                  <a:gdLst>
                    <a:gd name="connsiteX0" fmla="*/ 37317 w 50751"/>
                    <a:gd name="connsiteY0" fmla="*/ 82219 h 82218"/>
                    <a:gd name="connsiteX1" fmla="*/ 17912 w 50751"/>
                    <a:gd name="connsiteY1" fmla="*/ 54812 h 82218"/>
                    <a:gd name="connsiteX2" fmla="*/ 11345 w 50751"/>
                    <a:gd name="connsiteY2" fmla="*/ 61068 h 82218"/>
                    <a:gd name="connsiteX3" fmla="*/ 11345 w 50751"/>
                    <a:gd name="connsiteY3" fmla="*/ 82219 h 82218"/>
                    <a:gd name="connsiteX4" fmla="*/ 0 w 50751"/>
                    <a:gd name="connsiteY4" fmla="*/ 82219 h 82218"/>
                    <a:gd name="connsiteX5" fmla="*/ 0 w 50751"/>
                    <a:gd name="connsiteY5" fmla="*/ 0 h 82218"/>
                    <a:gd name="connsiteX6" fmla="*/ 11345 w 50751"/>
                    <a:gd name="connsiteY6" fmla="*/ 0 h 82218"/>
                    <a:gd name="connsiteX7" fmla="*/ 11345 w 50751"/>
                    <a:gd name="connsiteY7" fmla="*/ 48259 h 82218"/>
                    <a:gd name="connsiteX8" fmla="*/ 34481 w 50751"/>
                    <a:gd name="connsiteY8" fmla="*/ 25619 h 82218"/>
                    <a:gd name="connsiteX9" fmla="*/ 47915 w 50751"/>
                    <a:gd name="connsiteY9" fmla="*/ 25619 h 82218"/>
                    <a:gd name="connsiteX10" fmla="*/ 25674 w 50751"/>
                    <a:gd name="connsiteY10" fmla="*/ 46918 h 82218"/>
                    <a:gd name="connsiteX11" fmla="*/ 50751 w 50751"/>
                    <a:gd name="connsiteY11" fmla="*/ 82219 h 82218"/>
                    <a:gd name="connsiteX12" fmla="*/ 37317 w 50751"/>
                    <a:gd name="connsiteY12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51" h="82218">
                      <a:moveTo>
                        <a:pt x="37317" y="82219"/>
                      </a:moveTo>
                      <a:lnTo>
                        <a:pt x="17912" y="54812"/>
                      </a:lnTo>
                      <a:lnTo>
                        <a:pt x="11345" y="61068"/>
                      </a:lnTo>
                      <a:lnTo>
                        <a:pt x="11345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48259"/>
                      </a:lnTo>
                      <a:lnTo>
                        <a:pt x="34481" y="25619"/>
                      </a:lnTo>
                      <a:lnTo>
                        <a:pt x="47915" y="25619"/>
                      </a:lnTo>
                      <a:lnTo>
                        <a:pt x="25674" y="46918"/>
                      </a:lnTo>
                      <a:lnTo>
                        <a:pt x="50751" y="82219"/>
                      </a:lnTo>
                      <a:lnTo>
                        <a:pt x="37317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85" name="Freeform 27684">
                  <a:extLst>
                    <a:ext uri="{FF2B5EF4-FFF2-40B4-BE49-F238E27FC236}">
                      <a16:creationId xmlns:a16="http://schemas.microsoft.com/office/drawing/2014/main" id="{3AB7A61C-CB7F-BFFE-AD06-DF13897B4CE6}"/>
                    </a:ext>
                  </a:extLst>
                </p:cNvPr>
                <p:cNvSpPr/>
                <p:nvPr/>
              </p:nvSpPr>
              <p:spPr>
                <a:xfrm>
                  <a:off x="8612763" y="5746745"/>
                  <a:ext cx="15971" cy="14894"/>
                </a:xfrm>
                <a:custGeom>
                  <a:avLst/>
                  <a:gdLst>
                    <a:gd name="connsiteX0" fmla="*/ 8060 w 15971"/>
                    <a:gd name="connsiteY0" fmla="*/ 14895 h 14894"/>
                    <a:gd name="connsiteX1" fmla="*/ 0 w 15971"/>
                    <a:gd name="connsiteY1" fmla="*/ 7447 h 14894"/>
                    <a:gd name="connsiteX2" fmla="*/ 8060 w 15971"/>
                    <a:gd name="connsiteY2" fmla="*/ 0 h 14894"/>
                    <a:gd name="connsiteX3" fmla="*/ 15971 w 15971"/>
                    <a:gd name="connsiteY3" fmla="*/ 7447 h 14894"/>
                    <a:gd name="connsiteX4" fmla="*/ 8060 w 15971"/>
                    <a:gd name="connsiteY4" fmla="*/ 14895 h 14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71" h="14894">
                      <a:moveTo>
                        <a:pt x="8060" y="14895"/>
                      </a:moveTo>
                      <a:cubicBezTo>
                        <a:pt x="3433" y="14895"/>
                        <a:pt x="0" y="12065"/>
                        <a:pt x="0" y="7447"/>
                      </a:cubicBezTo>
                      <a:cubicBezTo>
                        <a:pt x="0" y="2830"/>
                        <a:pt x="3284" y="0"/>
                        <a:pt x="8060" y="0"/>
                      </a:cubicBezTo>
                      <a:cubicBezTo>
                        <a:pt x="12837" y="0"/>
                        <a:pt x="15971" y="2830"/>
                        <a:pt x="15971" y="7447"/>
                      </a:cubicBezTo>
                      <a:cubicBezTo>
                        <a:pt x="15971" y="12065"/>
                        <a:pt x="12688" y="14895"/>
                        <a:pt x="8060" y="1489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7686" name="Graphic 18">
                <a:extLst>
                  <a:ext uri="{FF2B5EF4-FFF2-40B4-BE49-F238E27FC236}">
                    <a16:creationId xmlns:a16="http://schemas.microsoft.com/office/drawing/2014/main" id="{57B3F336-01F7-8FB3-26DA-50D8CE12DAA8}"/>
                  </a:ext>
                </a:extLst>
              </p:cNvPr>
              <p:cNvGrpSpPr/>
              <p:nvPr/>
            </p:nvGrpSpPr>
            <p:grpSpPr>
              <a:xfrm>
                <a:off x="8150032" y="4783207"/>
                <a:ext cx="1697624" cy="249933"/>
                <a:chOff x="8150032" y="4783207"/>
                <a:chExt cx="1697624" cy="249933"/>
              </a:xfrm>
              <a:solidFill>
                <a:srgbClr val="1D1D1B"/>
              </a:solidFill>
            </p:grpSpPr>
            <p:sp>
              <p:nvSpPr>
                <p:cNvPr id="27687" name="Freeform 27686">
                  <a:extLst>
                    <a:ext uri="{FF2B5EF4-FFF2-40B4-BE49-F238E27FC236}">
                      <a16:creationId xmlns:a16="http://schemas.microsoft.com/office/drawing/2014/main" id="{E56DB47E-EB8A-764E-AE15-808D40AB1099}"/>
                    </a:ext>
                  </a:extLst>
                </p:cNvPr>
                <p:cNvSpPr/>
                <p:nvPr/>
              </p:nvSpPr>
              <p:spPr>
                <a:xfrm>
                  <a:off x="8150032" y="4784696"/>
                  <a:ext cx="25972" cy="105901"/>
                </a:xfrm>
                <a:custGeom>
                  <a:avLst/>
                  <a:gdLst>
                    <a:gd name="connsiteX0" fmla="*/ 22241 w 25972"/>
                    <a:gd name="connsiteY0" fmla="*/ 99199 h 105901"/>
                    <a:gd name="connsiteX1" fmla="*/ 8956 w 25972"/>
                    <a:gd name="connsiteY1" fmla="*/ 105901 h 105901"/>
                    <a:gd name="connsiteX2" fmla="*/ 0 w 25972"/>
                    <a:gd name="connsiteY2" fmla="*/ 104263 h 105901"/>
                    <a:gd name="connsiteX3" fmla="*/ 298 w 25972"/>
                    <a:gd name="connsiteY3" fmla="*/ 95475 h 105901"/>
                    <a:gd name="connsiteX4" fmla="*/ 6568 w 25972"/>
                    <a:gd name="connsiteY4" fmla="*/ 96667 h 105901"/>
                    <a:gd name="connsiteX5" fmla="*/ 14330 w 25972"/>
                    <a:gd name="connsiteY5" fmla="*/ 82219 h 105901"/>
                    <a:gd name="connsiteX6" fmla="*/ 14330 w 25972"/>
                    <a:gd name="connsiteY6" fmla="*/ 0 h 105901"/>
                    <a:gd name="connsiteX7" fmla="*/ 25972 w 25972"/>
                    <a:gd name="connsiteY7" fmla="*/ 0 h 105901"/>
                    <a:gd name="connsiteX8" fmla="*/ 25972 w 25972"/>
                    <a:gd name="connsiteY8" fmla="*/ 81921 h 105901"/>
                    <a:gd name="connsiteX9" fmla="*/ 22241 w 25972"/>
                    <a:gd name="connsiteY9" fmla="*/ 99348 h 105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972" h="105901">
                      <a:moveTo>
                        <a:pt x="22241" y="99199"/>
                      </a:moveTo>
                      <a:cubicBezTo>
                        <a:pt x="19703" y="102624"/>
                        <a:pt x="15375" y="105901"/>
                        <a:pt x="8956" y="105901"/>
                      </a:cubicBezTo>
                      <a:cubicBezTo>
                        <a:pt x="4179" y="105901"/>
                        <a:pt x="746" y="104710"/>
                        <a:pt x="0" y="104263"/>
                      </a:cubicBezTo>
                      <a:lnTo>
                        <a:pt x="298" y="95475"/>
                      </a:lnTo>
                      <a:cubicBezTo>
                        <a:pt x="1493" y="95922"/>
                        <a:pt x="3732" y="96667"/>
                        <a:pt x="6568" y="96667"/>
                      </a:cubicBezTo>
                      <a:cubicBezTo>
                        <a:pt x="13434" y="96667"/>
                        <a:pt x="14330" y="89964"/>
                        <a:pt x="14330" y="82219"/>
                      </a:cubicBezTo>
                      <a:lnTo>
                        <a:pt x="14330" y="0"/>
                      </a:lnTo>
                      <a:lnTo>
                        <a:pt x="25972" y="0"/>
                      </a:lnTo>
                      <a:lnTo>
                        <a:pt x="25972" y="81921"/>
                      </a:lnTo>
                      <a:cubicBezTo>
                        <a:pt x="25972" y="89964"/>
                        <a:pt x="24629" y="95624"/>
                        <a:pt x="22241" y="99348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88" name="Freeform 27687">
                  <a:extLst>
                    <a:ext uri="{FF2B5EF4-FFF2-40B4-BE49-F238E27FC236}">
                      <a16:creationId xmlns:a16="http://schemas.microsoft.com/office/drawing/2014/main" id="{30FA083A-E20B-D437-501A-0EDFFA4AE776}"/>
                    </a:ext>
                  </a:extLst>
                </p:cNvPr>
                <p:cNvSpPr/>
                <p:nvPr/>
              </p:nvSpPr>
              <p:spPr>
                <a:xfrm>
                  <a:off x="8192574" y="4810017"/>
                  <a:ext cx="48661" cy="58089"/>
                </a:xfrm>
                <a:custGeom>
                  <a:avLst/>
                  <a:gdLst>
                    <a:gd name="connsiteX0" fmla="*/ 37466 w 48661"/>
                    <a:gd name="connsiteY0" fmla="*/ 56749 h 58089"/>
                    <a:gd name="connsiteX1" fmla="*/ 37466 w 48661"/>
                    <a:gd name="connsiteY1" fmla="*/ 48706 h 58089"/>
                    <a:gd name="connsiteX2" fmla="*/ 19852 w 48661"/>
                    <a:gd name="connsiteY2" fmla="*/ 58089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4 w 48661"/>
                    <a:gd name="connsiteY5" fmla="*/ 0 h 58089"/>
                    <a:gd name="connsiteX6" fmla="*/ 11344 w 48661"/>
                    <a:gd name="connsiteY6" fmla="*/ 33513 h 58089"/>
                    <a:gd name="connsiteX7" fmla="*/ 23136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1 w 48661"/>
                    <a:gd name="connsiteY10" fmla="*/ 149 h 58089"/>
                    <a:gd name="connsiteX11" fmla="*/ 48661 w 48661"/>
                    <a:gd name="connsiteY11" fmla="*/ 56898 h 58089"/>
                    <a:gd name="connsiteX12" fmla="*/ 37615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466" y="56749"/>
                      </a:moveTo>
                      <a:lnTo>
                        <a:pt x="37466" y="48706"/>
                      </a:lnTo>
                      <a:cubicBezTo>
                        <a:pt x="34182" y="54217"/>
                        <a:pt x="27764" y="58089"/>
                        <a:pt x="19852" y="58089"/>
                      </a:cubicBezTo>
                      <a:cubicBezTo>
                        <a:pt x="4030" y="58089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3513"/>
                      </a:lnTo>
                      <a:cubicBezTo>
                        <a:pt x="11344" y="41258"/>
                        <a:pt x="12986" y="48557"/>
                        <a:pt x="23136" y="48557"/>
                      </a:cubicBezTo>
                      <a:cubicBezTo>
                        <a:pt x="33286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1" y="149"/>
                      </a:lnTo>
                      <a:lnTo>
                        <a:pt x="48661" y="56898"/>
                      </a:lnTo>
                      <a:lnTo>
                        <a:pt x="37615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89" name="Freeform 27688">
                  <a:extLst>
                    <a:ext uri="{FF2B5EF4-FFF2-40B4-BE49-F238E27FC236}">
                      <a16:creationId xmlns:a16="http://schemas.microsoft.com/office/drawing/2014/main" id="{96E6019F-2990-6864-8F92-F9A24B032BF8}"/>
                    </a:ext>
                  </a:extLst>
                </p:cNvPr>
                <p:cNvSpPr/>
                <p:nvPr/>
              </p:nvSpPr>
              <p:spPr>
                <a:xfrm>
                  <a:off x="8251385" y="4808975"/>
                  <a:ext cx="43437" cy="58983"/>
                </a:xfrm>
                <a:custGeom>
                  <a:avLst/>
                  <a:gdLst>
                    <a:gd name="connsiteX0" fmla="*/ 22092 w 43437"/>
                    <a:gd name="connsiteY0" fmla="*/ 58983 h 58983"/>
                    <a:gd name="connsiteX1" fmla="*/ 0 w 43437"/>
                    <a:gd name="connsiteY1" fmla="*/ 48855 h 58983"/>
                    <a:gd name="connsiteX2" fmla="*/ 5523 w 43437"/>
                    <a:gd name="connsiteY2" fmla="*/ 42152 h 58983"/>
                    <a:gd name="connsiteX3" fmla="*/ 22241 w 43437"/>
                    <a:gd name="connsiteY3" fmla="*/ 50195 h 58983"/>
                    <a:gd name="connsiteX4" fmla="*/ 33138 w 43437"/>
                    <a:gd name="connsiteY4" fmla="*/ 42152 h 58983"/>
                    <a:gd name="connsiteX5" fmla="*/ 20301 w 43437"/>
                    <a:gd name="connsiteY5" fmla="*/ 32768 h 58983"/>
                    <a:gd name="connsiteX6" fmla="*/ 3583 w 43437"/>
                    <a:gd name="connsiteY6" fmla="*/ 16235 h 58983"/>
                    <a:gd name="connsiteX7" fmla="*/ 22689 w 43437"/>
                    <a:gd name="connsiteY7" fmla="*/ 0 h 58983"/>
                    <a:gd name="connsiteX8" fmla="*/ 41945 w 43437"/>
                    <a:gd name="connsiteY8" fmla="*/ 7447 h 58983"/>
                    <a:gd name="connsiteX9" fmla="*/ 37168 w 43437"/>
                    <a:gd name="connsiteY9" fmla="*/ 14448 h 58983"/>
                    <a:gd name="connsiteX10" fmla="*/ 22838 w 43437"/>
                    <a:gd name="connsiteY10" fmla="*/ 8341 h 58983"/>
                    <a:gd name="connsiteX11" fmla="*/ 13733 w 43437"/>
                    <a:gd name="connsiteY11" fmla="*/ 15342 h 58983"/>
                    <a:gd name="connsiteX12" fmla="*/ 24779 w 43437"/>
                    <a:gd name="connsiteY12" fmla="*/ 23832 h 58983"/>
                    <a:gd name="connsiteX13" fmla="*/ 32391 w 43437"/>
                    <a:gd name="connsiteY13" fmla="*/ 26513 h 58983"/>
                    <a:gd name="connsiteX14" fmla="*/ 43437 w 43437"/>
                    <a:gd name="connsiteY14" fmla="*/ 41109 h 58983"/>
                    <a:gd name="connsiteX15" fmla="*/ 21793 w 43437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3">
                      <a:moveTo>
                        <a:pt x="22092" y="58983"/>
                      </a:moveTo>
                      <a:cubicBezTo>
                        <a:pt x="12539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216"/>
                        <a:pt x="17017" y="50195"/>
                        <a:pt x="22241" y="50195"/>
                      </a:cubicBezTo>
                      <a:cubicBezTo>
                        <a:pt x="27466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2" y="34109"/>
                        <a:pt x="20301" y="32768"/>
                      </a:cubicBezTo>
                      <a:cubicBezTo>
                        <a:pt x="11942" y="29938"/>
                        <a:pt x="3583" y="26959"/>
                        <a:pt x="3583" y="16235"/>
                      </a:cubicBezTo>
                      <a:cubicBezTo>
                        <a:pt x="3583" y="5511"/>
                        <a:pt x="12688" y="0"/>
                        <a:pt x="22689" y="0"/>
                      </a:cubicBezTo>
                      <a:cubicBezTo>
                        <a:pt x="32690" y="0"/>
                        <a:pt x="38362" y="3575"/>
                        <a:pt x="41945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9" y="23832"/>
                      </a:cubicBezTo>
                      <a:cubicBezTo>
                        <a:pt x="27914" y="24874"/>
                        <a:pt x="30003" y="25619"/>
                        <a:pt x="32391" y="26513"/>
                      </a:cubicBezTo>
                      <a:cubicBezTo>
                        <a:pt x="38661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90" name="Freeform 27689">
                  <a:extLst>
                    <a:ext uri="{FF2B5EF4-FFF2-40B4-BE49-F238E27FC236}">
                      <a16:creationId xmlns:a16="http://schemas.microsoft.com/office/drawing/2014/main" id="{259DB702-D786-2B8C-CCE8-98E898DB2C1C}"/>
                    </a:ext>
                  </a:extLst>
                </p:cNvPr>
                <p:cNvSpPr/>
                <p:nvPr/>
              </p:nvSpPr>
              <p:spPr>
                <a:xfrm>
                  <a:off x="8300345" y="4793186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3 h 74920"/>
                    <a:gd name="connsiteX2" fmla="*/ 8359 w 33734"/>
                    <a:gd name="connsiteY2" fmla="*/ 26215 h 74920"/>
                    <a:gd name="connsiteX3" fmla="*/ 0 w 33734"/>
                    <a:gd name="connsiteY3" fmla="*/ 26215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3 w 33734"/>
                    <a:gd name="connsiteY7" fmla="*/ 0 h 74920"/>
                    <a:gd name="connsiteX8" fmla="*/ 19853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5 h 74920"/>
                    <a:gd name="connsiteX11" fmla="*/ 19853 w 33734"/>
                    <a:gd name="connsiteY11" fmla="*/ 26215 h 74920"/>
                    <a:gd name="connsiteX12" fmla="*/ 19853 w 33734"/>
                    <a:gd name="connsiteY12" fmla="*/ 51833 h 74920"/>
                    <a:gd name="connsiteX13" fmla="*/ 21346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9 w 33734"/>
                    <a:gd name="connsiteY15" fmla="*/ 63749 h 74920"/>
                    <a:gd name="connsiteX16" fmla="*/ 33735 w 33734"/>
                    <a:gd name="connsiteY16" fmla="*/ 72984 h 74920"/>
                    <a:gd name="connsiteX17" fmla="*/ 23286 w 33734"/>
                    <a:gd name="connsiteY17" fmla="*/ 74920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6" y="74771"/>
                        <a:pt x="8359" y="63154"/>
                        <a:pt x="8359" y="51983"/>
                      </a:cubicBezTo>
                      <a:lnTo>
                        <a:pt x="8359" y="26215"/>
                      </a:lnTo>
                      <a:lnTo>
                        <a:pt x="0" y="26215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980"/>
                      </a:lnTo>
                      <a:lnTo>
                        <a:pt x="33436" y="16980"/>
                      </a:lnTo>
                      <a:lnTo>
                        <a:pt x="33436" y="26215"/>
                      </a:lnTo>
                      <a:lnTo>
                        <a:pt x="19853" y="26215"/>
                      </a:lnTo>
                      <a:lnTo>
                        <a:pt x="19853" y="51833"/>
                      </a:lnTo>
                      <a:cubicBezTo>
                        <a:pt x="19853" y="56600"/>
                        <a:pt x="19853" y="59877"/>
                        <a:pt x="21346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2" y="65090"/>
                        <a:pt x="32989" y="63749"/>
                        <a:pt x="32989" y="63749"/>
                      </a:cubicBezTo>
                      <a:lnTo>
                        <a:pt x="33735" y="72984"/>
                      </a:lnTo>
                      <a:cubicBezTo>
                        <a:pt x="30750" y="74325"/>
                        <a:pt x="27316" y="74920"/>
                        <a:pt x="23286" y="7492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91" name="Freeform 27690">
                  <a:extLst>
                    <a:ext uri="{FF2B5EF4-FFF2-40B4-BE49-F238E27FC236}">
                      <a16:creationId xmlns:a16="http://schemas.microsoft.com/office/drawing/2014/main" id="{C9B4B543-BFBA-9369-EB46-F18BC5E64FB8}"/>
                    </a:ext>
                  </a:extLst>
                </p:cNvPr>
                <p:cNvSpPr/>
                <p:nvPr/>
              </p:nvSpPr>
              <p:spPr>
                <a:xfrm>
                  <a:off x="8363485" y="4809123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3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3" y="18023"/>
                        <a:pt x="11493" y="29045"/>
                      </a:cubicBezTo>
                      <a:cubicBezTo>
                        <a:pt x="11493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92" name="Freeform 27691">
                  <a:extLst>
                    <a:ext uri="{FF2B5EF4-FFF2-40B4-BE49-F238E27FC236}">
                      <a16:creationId xmlns:a16="http://schemas.microsoft.com/office/drawing/2014/main" id="{D97902F5-86E0-94D8-C961-A691E7C50EAD}"/>
                    </a:ext>
                  </a:extLst>
                </p:cNvPr>
                <p:cNvSpPr/>
                <p:nvPr/>
              </p:nvSpPr>
              <p:spPr>
                <a:xfrm>
                  <a:off x="8427372" y="4810166"/>
                  <a:ext cx="57318" cy="56599"/>
                </a:xfrm>
                <a:custGeom>
                  <a:avLst/>
                  <a:gdLst>
                    <a:gd name="connsiteX0" fmla="*/ 33585 w 57318"/>
                    <a:gd name="connsiteY0" fmla="*/ 56600 h 56599"/>
                    <a:gd name="connsiteX1" fmla="*/ 23585 w 57318"/>
                    <a:gd name="connsiteY1" fmla="*/ 56600 h 56599"/>
                    <a:gd name="connsiteX2" fmla="*/ 0 w 57318"/>
                    <a:gd name="connsiteY2" fmla="*/ 0 h 56599"/>
                    <a:gd name="connsiteX3" fmla="*/ 11942 w 57318"/>
                    <a:gd name="connsiteY3" fmla="*/ 0 h 56599"/>
                    <a:gd name="connsiteX4" fmla="*/ 28809 w 57318"/>
                    <a:gd name="connsiteY4" fmla="*/ 42599 h 56599"/>
                    <a:gd name="connsiteX5" fmla="*/ 45527 w 57318"/>
                    <a:gd name="connsiteY5" fmla="*/ 0 h 56599"/>
                    <a:gd name="connsiteX6" fmla="*/ 57319 w 57318"/>
                    <a:gd name="connsiteY6" fmla="*/ 0 h 56599"/>
                    <a:gd name="connsiteX7" fmla="*/ 33735 w 57318"/>
                    <a:gd name="connsiteY7" fmla="*/ 56600 h 56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18" h="56599">
                      <a:moveTo>
                        <a:pt x="33585" y="56600"/>
                      </a:moveTo>
                      <a:lnTo>
                        <a:pt x="23585" y="56600"/>
                      </a:lnTo>
                      <a:lnTo>
                        <a:pt x="0" y="0"/>
                      </a:lnTo>
                      <a:lnTo>
                        <a:pt x="11942" y="0"/>
                      </a:lnTo>
                      <a:lnTo>
                        <a:pt x="28809" y="42599"/>
                      </a:lnTo>
                      <a:lnTo>
                        <a:pt x="45527" y="0"/>
                      </a:lnTo>
                      <a:lnTo>
                        <a:pt x="57319" y="0"/>
                      </a:lnTo>
                      <a:lnTo>
                        <a:pt x="33735" y="5660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93" name="Freeform 27692">
                  <a:extLst>
                    <a:ext uri="{FF2B5EF4-FFF2-40B4-BE49-F238E27FC236}">
                      <a16:creationId xmlns:a16="http://schemas.microsoft.com/office/drawing/2014/main" id="{5A6406B3-6A20-8AD4-7078-F733EA5033DB}"/>
                    </a:ext>
                  </a:extLst>
                </p:cNvPr>
                <p:cNvSpPr/>
                <p:nvPr/>
              </p:nvSpPr>
              <p:spPr>
                <a:xfrm>
                  <a:off x="8488572" y="4809123"/>
                  <a:ext cx="55677" cy="58983"/>
                </a:xfrm>
                <a:custGeom>
                  <a:avLst/>
                  <a:gdLst>
                    <a:gd name="connsiteX0" fmla="*/ 55229 w 55677"/>
                    <a:gd name="connsiteY0" fmla="*/ 32024 h 58983"/>
                    <a:gd name="connsiteX1" fmla="*/ 11493 w 55677"/>
                    <a:gd name="connsiteY1" fmla="*/ 32024 h 58983"/>
                    <a:gd name="connsiteX2" fmla="*/ 29704 w 55677"/>
                    <a:gd name="connsiteY2" fmla="*/ 50046 h 58983"/>
                    <a:gd name="connsiteX3" fmla="*/ 48512 w 55677"/>
                    <a:gd name="connsiteY3" fmla="*/ 43493 h 58983"/>
                    <a:gd name="connsiteX4" fmla="*/ 53289 w 55677"/>
                    <a:gd name="connsiteY4" fmla="*/ 50046 h 58983"/>
                    <a:gd name="connsiteX5" fmla="*/ 28361 w 55677"/>
                    <a:gd name="connsiteY5" fmla="*/ 58983 h 58983"/>
                    <a:gd name="connsiteX6" fmla="*/ 0 w 55677"/>
                    <a:gd name="connsiteY6" fmla="*/ 29343 h 58983"/>
                    <a:gd name="connsiteX7" fmla="*/ 28809 w 55677"/>
                    <a:gd name="connsiteY7" fmla="*/ 0 h 58983"/>
                    <a:gd name="connsiteX8" fmla="*/ 55677 w 55677"/>
                    <a:gd name="connsiteY8" fmla="*/ 27108 h 58983"/>
                    <a:gd name="connsiteX9" fmla="*/ 55378 w 55677"/>
                    <a:gd name="connsiteY9" fmla="*/ 32173 h 58983"/>
                    <a:gd name="connsiteX10" fmla="*/ 28361 w 55677"/>
                    <a:gd name="connsiteY10" fmla="*/ 8192 h 58983"/>
                    <a:gd name="connsiteX11" fmla="*/ 11643 w 55677"/>
                    <a:gd name="connsiteY11" fmla="*/ 24427 h 58983"/>
                    <a:gd name="connsiteX12" fmla="*/ 44631 w 55677"/>
                    <a:gd name="connsiteY12" fmla="*/ 24427 h 58983"/>
                    <a:gd name="connsiteX13" fmla="*/ 28211 w 55677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3">
                      <a:moveTo>
                        <a:pt x="55229" y="32024"/>
                      </a:moveTo>
                      <a:lnTo>
                        <a:pt x="11493" y="32024"/>
                      </a:lnTo>
                      <a:cubicBezTo>
                        <a:pt x="12091" y="43195"/>
                        <a:pt x="19256" y="50046"/>
                        <a:pt x="29704" y="50046"/>
                      </a:cubicBezTo>
                      <a:cubicBezTo>
                        <a:pt x="40153" y="50046"/>
                        <a:pt x="47169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3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361" y="8192"/>
                      </a:moveTo>
                      <a:cubicBezTo>
                        <a:pt x="17016" y="8192"/>
                        <a:pt x="12091" y="17576"/>
                        <a:pt x="11643" y="24427"/>
                      </a:cubicBezTo>
                      <a:lnTo>
                        <a:pt x="44631" y="24427"/>
                      </a:lnTo>
                      <a:cubicBezTo>
                        <a:pt x="44631" y="18172"/>
                        <a:pt x="39705" y="8192"/>
                        <a:pt x="28211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94" name="Freeform 27693">
                  <a:extLst>
                    <a:ext uri="{FF2B5EF4-FFF2-40B4-BE49-F238E27FC236}">
                      <a16:creationId xmlns:a16="http://schemas.microsoft.com/office/drawing/2014/main" id="{CB4EB5A2-46EB-1219-063F-1D018EAEB037}"/>
                    </a:ext>
                  </a:extLst>
                </p:cNvPr>
                <p:cNvSpPr/>
                <p:nvPr/>
              </p:nvSpPr>
              <p:spPr>
                <a:xfrm>
                  <a:off x="8555295" y="4808826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3 w 31794"/>
                    <a:gd name="connsiteY3" fmla="*/ 29640 h 57791"/>
                    <a:gd name="connsiteX4" fmla="*/ 11493 w 31794"/>
                    <a:gd name="connsiteY4" fmla="*/ 57791 h 57791"/>
                    <a:gd name="connsiteX5" fmla="*/ 0 w 31794"/>
                    <a:gd name="connsiteY5" fmla="*/ 57791 h 57791"/>
                    <a:gd name="connsiteX6" fmla="*/ 0 w 31794"/>
                    <a:gd name="connsiteY6" fmla="*/ 1192 h 57791"/>
                    <a:gd name="connsiteX7" fmla="*/ 11493 w 31794"/>
                    <a:gd name="connsiteY7" fmla="*/ 1192 h 57791"/>
                    <a:gd name="connsiteX8" fmla="*/ 11493 w 31794"/>
                    <a:gd name="connsiteY8" fmla="*/ 9830 h 57791"/>
                    <a:gd name="connsiteX9" fmla="*/ 11792 w 31794"/>
                    <a:gd name="connsiteY9" fmla="*/ 9830 h 57791"/>
                    <a:gd name="connsiteX10" fmla="*/ 25824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3" y="21448"/>
                        <a:pt x="11493" y="29640"/>
                      </a:cubicBezTo>
                      <a:lnTo>
                        <a:pt x="11493" y="57791"/>
                      </a:lnTo>
                      <a:lnTo>
                        <a:pt x="0" y="57791"/>
                      </a:lnTo>
                      <a:lnTo>
                        <a:pt x="0" y="1192"/>
                      </a:lnTo>
                      <a:lnTo>
                        <a:pt x="11493" y="1192"/>
                      </a:lnTo>
                      <a:lnTo>
                        <a:pt x="11493" y="9830"/>
                      </a:lnTo>
                      <a:cubicBezTo>
                        <a:pt x="11493" y="9830"/>
                        <a:pt x="11792" y="9830"/>
                        <a:pt x="11792" y="9830"/>
                      </a:cubicBezTo>
                      <a:cubicBezTo>
                        <a:pt x="14479" y="3426"/>
                        <a:pt x="19703" y="0"/>
                        <a:pt x="25824" y="0"/>
                      </a:cubicBezTo>
                      <a:cubicBezTo>
                        <a:pt x="29704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95" name="Freeform 27694">
                  <a:extLst>
                    <a:ext uri="{FF2B5EF4-FFF2-40B4-BE49-F238E27FC236}">
                      <a16:creationId xmlns:a16="http://schemas.microsoft.com/office/drawing/2014/main" id="{291FDCA2-7096-D57F-7CD2-C400A488CC98}"/>
                    </a:ext>
                  </a:extLst>
                </p:cNvPr>
                <p:cNvSpPr/>
                <p:nvPr/>
              </p:nvSpPr>
              <p:spPr>
                <a:xfrm>
                  <a:off x="8619928" y="4784547"/>
                  <a:ext cx="49407" cy="82218"/>
                </a:xfrm>
                <a:custGeom>
                  <a:avLst/>
                  <a:gdLst>
                    <a:gd name="connsiteX0" fmla="*/ 37765 w 49407"/>
                    <a:gd name="connsiteY0" fmla="*/ 82219 h 82218"/>
                    <a:gd name="connsiteX1" fmla="*/ 37765 w 49407"/>
                    <a:gd name="connsiteY1" fmla="*/ 50195 h 82218"/>
                    <a:gd name="connsiteX2" fmla="*/ 26122 w 49407"/>
                    <a:gd name="connsiteY2" fmla="*/ 33960 h 82218"/>
                    <a:gd name="connsiteX3" fmla="*/ 11345 w 49407"/>
                    <a:gd name="connsiteY3" fmla="*/ 54217 h 82218"/>
                    <a:gd name="connsiteX4" fmla="*/ 11345 w 49407"/>
                    <a:gd name="connsiteY4" fmla="*/ 82219 h 82218"/>
                    <a:gd name="connsiteX5" fmla="*/ 0 w 49407"/>
                    <a:gd name="connsiteY5" fmla="*/ 82219 h 82218"/>
                    <a:gd name="connsiteX6" fmla="*/ 0 w 49407"/>
                    <a:gd name="connsiteY6" fmla="*/ 0 h 82218"/>
                    <a:gd name="connsiteX7" fmla="*/ 11345 w 49407"/>
                    <a:gd name="connsiteY7" fmla="*/ 0 h 82218"/>
                    <a:gd name="connsiteX8" fmla="*/ 11345 w 49407"/>
                    <a:gd name="connsiteY8" fmla="*/ 34556 h 82218"/>
                    <a:gd name="connsiteX9" fmla="*/ 11643 w 49407"/>
                    <a:gd name="connsiteY9" fmla="*/ 34556 h 82218"/>
                    <a:gd name="connsiteX10" fmla="*/ 29107 w 49407"/>
                    <a:gd name="connsiteY10" fmla="*/ 24576 h 82218"/>
                    <a:gd name="connsiteX11" fmla="*/ 49408 w 49407"/>
                    <a:gd name="connsiteY11" fmla="*/ 48557 h 82218"/>
                    <a:gd name="connsiteX12" fmla="*/ 49408 w 49407"/>
                    <a:gd name="connsiteY12" fmla="*/ 82219 h 82218"/>
                    <a:gd name="connsiteX13" fmla="*/ 37914 w 49407"/>
                    <a:gd name="connsiteY13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82218">
                      <a:moveTo>
                        <a:pt x="37765" y="82219"/>
                      </a:moveTo>
                      <a:lnTo>
                        <a:pt x="37765" y="50195"/>
                      </a:lnTo>
                      <a:cubicBezTo>
                        <a:pt x="37765" y="42152"/>
                        <a:pt x="36421" y="33960"/>
                        <a:pt x="26122" y="33960"/>
                      </a:cubicBezTo>
                      <a:cubicBezTo>
                        <a:pt x="15822" y="33960"/>
                        <a:pt x="11345" y="42897"/>
                        <a:pt x="11345" y="54217"/>
                      </a:cubicBezTo>
                      <a:lnTo>
                        <a:pt x="11345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34556"/>
                      </a:lnTo>
                      <a:lnTo>
                        <a:pt x="11643" y="34556"/>
                      </a:lnTo>
                      <a:cubicBezTo>
                        <a:pt x="14628" y="28896"/>
                        <a:pt x="20898" y="24576"/>
                        <a:pt x="29107" y="24576"/>
                      </a:cubicBezTo>
                      <a:cubicBezTo>
                        <a:pt x="45527" y="24576"/>
                        <a:pt x="49408" y="35003"/>
                        <a:pt x="49408" y="48557"/>
                      </a:cubicBezTo>
                      <a:lnTo>
                        <a:pt x="49408" y="82219"/>
                      </a:lnTo>
                      <a:lnTo>
                        <a:pt x="37914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96" name="Freeform 27695">
                  <a:extLst>
                    <a:ext uri="{FF2B5EF4-FFF2-40B4-BE49-F238E27FC236}">
                      <a16:creationId xmlns:a16="http://schemas.microsoft.com/office/drawing/2014/main" id="{92BAF312-37ED-6268-9C89-7FFF5208696B}"/>
                    </a:ext>
                  </a:extLst>
                </p:cNvPr>
                <p:cNvSpPr/>
                <p:nvPr/>
              </p:nvSpPr>
              <p:spPr>
                <a:xfrm>
                  <a:off x="8679934" y="4809273"/>
                  <a:ext cx="48959" cy="58834"/>
                </a:xfrm>
                <a:custGeom>
                  <a:avLst/>
                  <a:gdLst>
                    <a:gd name="connsiteX0" fmla="*/ 37615 w 48959"/>
                    <a:gd name="connsiteY0" fmla="*/ 57494 h 58834"/>
                    <a:gd name="connsiteX1" fmla="*/ 37615 w 48959"/>
                    <a:gd name="connsiteY1" fmla="*/ 50344 h 58834"/>
                    <a:gd name="connsiteX2" fmla="*/ 19554 w 48959"/>
                    <a:gd name="connsiteY2" fmla="*/ 58834 h 58834"/>
                    <a:gd name="connsiteX3" fmla="*/ 0 w 48959"/>
                    <a:gd name="connsiteY3" fmla="*/ 41258 h 58834"/>
                    <a:gd name="connsiteX4" fmla="*/ 22241 w 48959"/>
                    <a:gd name="connsiteY4" fmla="*/ 23980 h 58834"/>
                    <a:gd name="connsiteX5" fmla="*/ 37466 w 48959"/>
                    <a:gd name="connsiteY5" fmla="*/ 23385 h 58834"/>
                    <a:gd name="connsiteX6" fmla="*/ 37466 w 48959"/>
                    <a:gd name="connsiteY6" fmla="*/ 21150 h 58834"/>
                    <a:gd name="connsiteX7" fmla="*/ 23435 w 48959"/>
                    <a:gd name="connsiteY7" fmla="*/ 8341 h 58834"/>
                    <a:gd name="connsiteX8" fmla="*/ 6418 w 48959"/>
                    <a:gd name="connsiteY8" fmla="*/ 13256 h 58834"/>
                    <a:gd name="connsiteX9" fmla="*/ 2985 w 48959"/>
                    <a:gd name="connsiteY9" fmla="*/ 5660 h 58834"/>
                    <a:gd name="connsiteX10" fmla="*/ 24181 w 48959"/>
                    <a:gd name="connsiteY10" fmla="*/ 0 h 58834"/>
                    <a:gd name="connsiteX11" fmla="*/ 48960 w 48959"/>
                    <a:gd name="connsiteY11" fmla="*/ 24725 h 58834"/>
                    <a:gd name="connsiteX12" fmla="*/ 48960 w 48959"/>
                    <a:gd name="connsiteY12" fmla="*/ 57642 h 58834"/>
                    <a:gd name="connsiteX13" fmla="*/ 37914 w 48959"/>
                    <a:gd name="connsiteY13" fmla="*/ 57642 h 58834"/>
                    <a:gd name="connsiteX14" fmla="*/ 24181 w 48959"/>
                    <a:gd name="connsiteY14" fmla="*/ 31130 h 58834"/>
                    <a:gd name="connsiteX15" fmla="*/ 11344 w 48959"/>
                    <a:gd name="connsiteY15" fmla="*/ 40960 h 58834"/>
                    <a:gd name="connsiteX16" fmla="*/ 22987 w 48959"/>
                    <a:gd name="connsiteY16" fmla="*/ 50791 h 58834"/>
                    <a:gd name="connsiteX17" fmla="*/ 37466 w 48959"/>
                    <a:gd name="connsiteY17" fmla="*/ 42599 h 58834"/>
                    <a:gd name="connsiteX18" fmla="*/ 37466 w 48959"/>
                    <a:gd name="connsiteY18" fmla="*/ 30385 h 58834"/>
                    <a:gd name="connsiteX19" fmla="*/ 24181 w 48959"/>
                    <a:gd name="connsiteY19" fmla="*/ 31279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834">
                      <a:moveTo>
                        <a:pt x="37615" y="57494"/>
                      </a:moveTo>
                      <a:lnTo>
                        <a:pt x="37615" y="50344"/>
                      </a:lnTo>
                      <a:cubicBezTo>
                        <a:pt x="35227" y="52727"/>
                        <a:pt x="29854" y="58834"/>
                        <a:pt x="19554" y="58834"/>
                      </a:cubicBezTo>
                      <a:cubicBezTo>
                        <a:pt x="9255" y="58834"/>
                        <a:pt x="0" y="52280"/>
                        <a:pt x="0" y="41258"/>
                      </a:cubicBezTo>
                      <a:cubicBezTo>
                        <a:pt x="0" y="30236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8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7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181" y="31130"/>
                      </a:moveTo>
                      <a:cubicBezTo>
                        <a:pt x="14927" y="31577"/>
                        <a:pt x="11344" y="35598"/>
                        <a:pt x="11344" y="40960"/>
                      </a:cubicBezTo>
                      <a:cubicBezTo>
                        <a:pt x="11344" y="46323"/>
                        <a:pt x="15524" y="50791"/>
                        <a:pt x="22987" y="50791"/>
                      </a:cubicBezTo>
                      <a:cubicBezTo>
                        <a:pt x="30450" y="50791"/>
                        <a:pt x="35227" y="45727"/>
                        <a:pt x="37466" y="42599"/>
                      </a:cubicBezTo>
                      <a:lnTo>
                        <a:pt x="37466" y="30385"/>
                      </a:lnTo>
                      <a:lnTo>
                        <a:pt x="24181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97" name="Freeform 27696">
                  <a:extLst>
                    <a:ext uri="{FF2B5EF4-FFF2-40B4-BE49-F238E27FC236}">
                      <a16:creationId xmlns:a16="http://schemas.microsoft.com/office/drawing/2014/main" id="{97D62659-7387-9419-6436-1689DFAD8338}"/>
                    </a:ext>
                  </a:extLst>
                </p:cNvPr>
                <p:cNvSpPr/>
                <p:nvPr/>
              </p:nvSpPr>
              <p:spPr>
                <a:xfrm>
                  <a:off x="8743970" y="4784547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5 w 11344"/>
                    <a:gd name="connsiteY2" fmla="*/ 0 h 82218"/>
                    <a:gd name="connsiteX3" fmla="*/ 11345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98" name="Freeform 27697">
                  <a:extLst>
                    <a:ext uri="{FF2B5EF4-FFF2-40B4-BE49-F238E27FC236}">
                      <a16:creationId xmlns:a16="http://schemas.microsoft.com/office/drawing/2014/main" id="{25448A7E-CF95-4409-2F8D-A496AFB58600}"/>
                    </a:ext>
                  </a:extLst>
                </p:cNvPr>
                <p:cNvSpPr/>
                <p:nvPr/>
              </p:nvSpPr>
              <p:spPr>
                <a:xfrm>
                  <a:off x="8765912" y="4783207"/>
                  <a:ext cx="35376" cy="83559"/>
                </a:xfrm>
                <a:custGeom>
                  <a:avLst/>
                  <a:gdLst>
                    <a:gd name="connsiteX0" fmla="*/ 34481 w 35376"/>
                    <a:gd name="connsiteY0" fmla="*/ 9831 h 83559"/>
                    <a:gd name="connsiteX1" fmla="*/ 28062 w 35376"/>
                    <a:gd name="connsiteY1" fmla="*/ 8788 h 83559"/>
                    <a:gd name="connsiteX2" fmla="*/ 19405 w 35376"/>
                    <a:gd name="connsiteY2" fmla="*/ 20852 h 83559"/>
                    <a:gd name="connsiteX3" fmla="*/ 19405 w 35376"/>
                    <a:gd name="connsiteY3" fmla="*/ 27108 h 83559"/>
                    <a:gd name="connsiteX4" fmla="*/ 32839 w 35376"/>
                    <a:gd name="connsiteY4" fmla="*/ 27108 h 83559"/>
                    <a:gd name="connsiteX5" fmla="*/ 32839 w 35376"/>
                    <a:gd name="connsiteY5" fmla="*/ 36343 h 83559"/>
                    <a:gd name="connsiteX6" fmla="*/ 19405 w 35376"/>
                    <a:gd name="connsiteY6" fmla="*/ 36343 h 83559"/>
                    <a:gd name="connsiteX7" fmla="*/ 19405 w 35376"/>
                    <a:gd name="connsiteY7" fmla="*/ 83559 h 83559"/>
                    <a:gd name="connsiteX8" fmla="*/ 8061 w 35376"/>
                    <a:gd name="connsiteY8" fmla="*/ 83559 h 83559"/>
                    <a:gd name="connsiteX9" fmla="*/ 8061 w 35376"/>
                    <a:gd name="connsiteY9" fmla="*/ 36343 h 83559"/>
                    <a:gd name="connsiteX10" fmla="*/ 0 w 35376"/>
                    <a:gd name="connsiteY10" fmla="*/ 36343 h 83559"/>
                    <a:gd name="connsiteX11" fmla="*/ 0 w 35376"/>
                    <a:gd name="connsiteY11" fmla="*/ 27108 h 83559"/>
                    <a:gd name="connsiteX12" fmla="*/ 8061 w 35376"/>
                    <a:gd name="connsiteY12" fmla="*/ 27108 h 83559"/>
                    <a:gd name="connsiteX13" fmla="*/ 8061 w 35376"/>
                    <a:gd name="connsiteY13" fmla="*/ 21448 h 83559"/>
                    <a:gd name="connsiteX14" fmla="*/ 11942 w 35376"/>
                    <a:gd name="connsiteY14" fmla="*/ 6256 h 83559"/>
                    <a:gd name="connsiteX15" fmla="*/ 25525 w 35376"/>
                    <a:gd name="connsiteY15" fmla="*/ 0 h 83559"/>
                    <a:gd name="connsiteX16" fmla="*/ 35377 w 35376"/>
                    <a:gd name="connsiteY16" fmla="*/ 1340 h 83559"/>
                    <a:gd name="connsiteX17" fmla="*/ 34630 w 35376"/>
                    <a:gd name="connsiteY17" fmla="*/ 983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376" h="83559">
                      <a:moveTo>
                        <a:pt x="34481" y="9831"/>
                      </a:moveTo>
                      <a:cubicBezTo>
                        <a:pt x="34481" y="9831"/>
                        <a:pt x="31197" y="8788"/>
                        <a:pt x="28062" y="8788"/>
                      </a:cubicBezTo>
                      <a:cubicBezTo>
                        <a:pt x="20599" y="8788"/>
                        <a:pt x="19405" y="14448"/>
                        <a:pt x="19405" y="20852"/>
                      </a:cubicBezTo>
                      <a:lnTo>
                        <a:pt x="19405" y="27108"/>
                      </a:lnTo>
                      <a:lnTo>
                        <a:pt x="32839" y="27108"/>
                      </a:lnTo>
                      <a:lnTo>
                        <a:pt x="32839" y="36343"/>
                      </a:lnTo>
                      <a:lnTo>
                        <a:pt x="19405" y="36343"/>
                      </a:lnTo>
                      <a:lnTo>
                        <a:pt x="19405" y="83559"/>
                      </a:lnTo>
                      <a:lnTo>
                        <a:pt x="8061" y="83559"/>
                      </a:lnTo>
                      <a:lnTo>
                        <a:pt x="8061" y="36343"/>
                      </a:lnTo>
                      <a:lnTo>
                        <a:pt x="0" y="36343"/>
                      </a:lnTo>
                      <a:lnTo>
                        <a:pt x="0" y="27108"/>
                      </a:lnTo>
                      <a:lnTo>
                        <a:pt x="8061" y="27108"/>
                      </a:lnTo>
                      <a:lnTo>
                        <a:pt x="8061" y="21448"/>
                      </a:lnTo>
                      <a:cubicBezTo>
                        <a:pt x="8061" y="14001"/>
                        <a:pt x="9553" y="9235"/>
                        <a:pt x="11942" y="6256"/>
                      </a:cubicBezTo>
                      <a:cubicBezTo>
                        <a:pt x="14479" y="3128"/>
                        <a:pt x="18957" y="0"/>
                        <a:pt x="25525" y="0"/>
                      </a:cubicBezTo>
                      <a:cubicBezTo>
                        <a:pt x="32093" y="0"/>
                        <a:pt x="35377" y="1340"/>
                        <a:pt x="35377" y="1340"/>
                      </a:cubicBezTo>
                      <a:lnTo>
                        <a:pt x="34630" y="9831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699" name="Freeform 27698">
                  <a:extLst>
                    <a:ext uri="{FF2B5EF4-FFF2-40B4-BE49-F238E27FC236}">
                      <a16:creationId xmlns:a16="http://schemas.microsoft.com/office/drawing/2014/main" id="{CA856F9B-E071-C35E-D3FB-BB8713351C85}"/>
                    </a:ext>
                  </a:extLst>
                </p:cNvPr>
                <p:cNvSpPr/>
                <p:nvPr/>
              </p:nvSpPr>
              <p:spPr>
                <a:xfrm>
                  <a:off x="8822186" y="4793186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3 h 74920"/>
                    <a:gd name="connsiteX2" fmla="*/ 8359 w 33734"/>
                    <a:gd name="connsiteY2" fmla="*/ 26215 h 74920"/>
                    <a:gd name="connsiteX3" fmla="*/ 0 w 33734"/>
                    <a:gd name="connsiteY3" fmla="*/ 26215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2 w 33734"/>
                    <a:gd name="connsiteY7" fmla="*/ 0 h 74920"/>
                    <a:gd name="connsiteX8" fmla="*/ 19852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5 h 74920"/>
                    <a:gd name="connsiteX11" fmla="*/ 19852 w 33734"/>
                    <a:gd name="connsiteY11" fmla="*/ 26215 h 74920"/>
                    <a:gd name="connsiteX12" fmla="*/ 19852 w 33734"/>
                    <a:gd name="connsiteY12" fmla="*/ 51833 h 74920"/>
                    <a:gd name="connsiteX13" fmla="*/ 21345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8 w 33734"/>
                    <a:gd name="connsiteY15" fmla="*/ 63749 h 74920"/>
                    <a:gd name="connsiteX16" fmla="*/ 33734 w 33734"/>
                    <a:gd name="connsiteY16" fmla="*/ 72984 h 74920"/>
                    <a:gd name="connsiteX17" fmla="*/ 23286 w 33734"/>
                    <a:gd name="connsiteY17" fmla="*/ 74920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5" y="74771"/>
                        <a:pt x="8359" y="63154"/>
                        <a:pt x="8359" y="51983"/>
                      </a:cubicBezTo>
                      <a:lnTo>
                        <a:pt x="8359" y="26215"/>
                      </a:lnTo>
                      <a:lnTo>
                        <a:pt x="0" y="26215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2" y="0"/>
                      </a:lnTo>
                      <a:lnTo>
                        <a:pt x="19852" y="16980"/>
                      </a:lnTo>
                      <a:lnTo>
                        <a:pt x="33436" y="16980"/>
                      </a:lnTo>
                      <a:lnTo>
                        <a:pt x="33436" y="26215"/>
                      </a:lnTo>
                      <a:lnTo>
                        <a:pt x="19852" y="26215"/>
                      </a:lnTo>
                      <a:lnTo>
                        <a:pt x="19852" y="51833"/>
                      </a:lnTo>
                      <a:cubicBezTo>
                        <a:pt x="19852" y="56600"/>
                        <a:pt x="19852" y="59877"/>
                        <a:pt x="21345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1" y="65090"/>
                        <a:pt x="32988" y="63749"/>
                        <a:pt x="32988" y="63749"/>
                      </a:cubicBezTo>
                      <a:lnTo>
                        <a:pt x="33734" y="72984"/>
                      </a:lnTo>
                      <a:cubicBezTo>
                        <a:pt x="30749" y="74325"/>
                        <a:pt x="27316" y="74920"/>
                        <a:pt x="23286" y="7492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00" name="Freeform 27699">
                  <a:extLst>
                    <a:ext uri="{FF2B5EF4-FFF2-40B4-BE49-F238E27FC236}">
                      <a16:creationId xmlns:a16="http://schemas.microsoft.com/office/drawing/2014/main" id="{C9A32E06-1038-018C-8755-875FFCBC02F6}"/>
                    </a:ext>
                  </a:extLst>
                </p:cNvPr>
                <p:cNvSpPr/>
                <p:nvPr/>
              </p:nvSpPr>
              <p:spPr>
                <a:xfrm>
                  <a:off x="8866071" y="4784547"/>
                  <a:ext cx="49407" cy="82218"/>
                </a:xfrm>
                <a:custGeom>
                  <a:avLst/>
                  <a:gdLst>
                    <a:gd name="connsiteX0" fmla="*/ 37765 w 49407"/>
                    <a:gd name="connsiteY0" fmla="*/ 82219 h 82218"/>
                    <a:gd name="connsiteX1" fmla="*/ 37765 w 49407"/>
                    <a:gd name="connsiteY1" fmla="*/ 50195 h 82218"/>
                    <a:gd name="connsiteX2" fmla="*/ 26122 w 49407"/>
                    <a:gd name="connsiteY2" fmla="*/ 33960 h 82218"/>
                    <a:gd name="connsiteX3" fmla="*/ 11344 w 49407"/>
                    <a:gd name="connsiteY3" fmla="*/ 54217 h 82218"/>
                    <a:gd name="connsiteX4" fmla="*/ 11344 w 49407"/>
                    <a:gd name="connsiteY4" fmla="*/ 82219 h 82218"/>
                    <a:gd name="connsiteX5" fmla="*/ 0 w 49407"/>
                    <a:gd name="connsiteY5" fmla="*/ 82219 h 82218"/>
                    <a:gd name="connsiteX6" fmla="*/ 0 w 49407"/>
                    <a:gd name="connsiteY6" fmla="*/ 0 h 82218"/>
                    <a:gd name="connsiteX7" fmla="*/ 11344 w 49407"/>
                    <a:gd name="connsiteY7" fmla="*/ 0 h 82218"/>
                    <a:gd name="connsiteX8" fmla="*/ 11344 w 49407"/>
                    <a:gd name="connsiteY8" fmla="*/ 34556 h 82218"/>
                    <a:gd name="connsiteX9" fmla="*/ 11643 w 49407"/>
                    <a:gd name="connsiteY9" fmla="*/ 34556 h 82218"/>
                    <a:gd name="connsiteX10" fmla="*/ 29107 w 49407"/>
                    <a:gd name="connsiteY10" fmla="*/ 24576 h 82218"/>
                    <a:gd name="connsiteX11" fmla="*/ 49408 w 49407"/>
                    <a:gd name="connsiteY11" fmla="*/ 48557 h 82218"/>
                    <a:gd name="connsiteX12" fmla="*/ 49408 w 49407"/>
                    <a:gd name="connsiteY12" fmla="*/ 82219 h 82218"/>
                    <a:gd name="connsiteX13" fmla="*/ 37914 w 49407"/>
                    <a:gd name="connsiteY13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82218">
                      <a:moveTo>
                        <a:pt x="37765" y="82219"/>
                      </a:moveTo>
                      <a:lnTo>
                        <a:pt x="37765" y="50195"/>
                      </a:lnTo>
                      <a:cubicBezTo>
                        <a:pt x="37765" y="42152"/>
                        <a:pt x="36421" y="33960"/>
                        <a:pt x="26122" y="33960"/>
                      </a:cubicBezTo>
                      <a:cubicBezTo>
                        <a:pt x="15822" y="33960"/>
                        <a:pt x="11344" y="42897"/>
                        <a:pt x="11344" y="54217"/>
                      </a:cubicBezTo>
                      <a:lnTo>
                        <a:pt x="11344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4556"/>
                      </a:lnTo>
                      <a:lnTo>
                        <a:pt x="11643" y="34556"/>
                      </a:lnTo>
                      <a:cubicBezTo>
                        <a:pt x="14628" y="28896"/>
                        <a:pt x="20897" y="24576"/>
                        <a:pt x="29107" y="24576"/>
                      </a:cubicBezTo>
                      <a:cubicBezTo>
                        <a:pt x="45527" y="24576"/>
                        <a:pt x="49408" y="35003"/>
                        <a:pt x="49408" y="48557"/>
                      </a:cubicBezTo>
                      <a:lnTo>
                        <a:pt x="49408" y="82219"/>
                      </a:lnTo>
                      <a:lnTo>
                        <a:pt x="37914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01" name="Freeform 27700">
                  <a:extLst>
                    <a:ext uri="{FF2B5EF4-FFF2-40B4-BE49-F238E27FC236}">
                      <a16:creationId xmlns:a16="http://schemas.microsoft.com/office/drawing/2014/main" id="{3C3DD02F-4633-F5A0-BAC4-FB6E6B6C551B}"/>
                    </a:ext>
                  </a:extLst>
                </p:cNvPr>
                <p:cNvSpPr/>
                <p:nvPr/>
              </p:nvSpPr>
              <p:spPr>
                <a:xfrm>
                  <a:off x="8926972" y="4809123"/>
                  <a:ext cx="55677" cy="58983"/>
                </a:xfrm>
                <a:custGeom>
                  <a:avLst/>
                  <a:gdLst>
                    <a:gd name="connsiteX0" fmla="*/ 55229 w 55677"/>
                    <a:gd name="connsiteY0" fmla="*/ 32024 h 58983"/>
                    <a:gd name="connsiteX1" fmla="*/ 11493 w 55677"/>
                    <a:gd name="connsiteY1" fmla="*/ 32024 h 58983"/>
                    <a:gd name="connsiteX2" fmla="*/ 29704 w 55677"/>
                    <a:gd name="connsiteY2" fmla="*/ 50046 h 58983"/>
                    <a:gd name="connsiteX3" fmla="*/ 48512 w 55677"/>
                    <a:gd name="connsiteY3" fmla="*/ 43493 h 58983"/>
                    <a:gd name="connsiteX4" fmla="*/ 53289 w 55677"/>
                    <a:gd name="connsiteY4" fmla="*/ 50046 h 58983"/>
                    <a:gd name="connsiteX5" fmla="*/ 28361 w 55677"/>
                    <a:gd name="connsiteY5" fmla="*/ 58983 h 58983"/>
                    <a:gd name="connsiteX6" fmla="*/ 0 w 55677"/>
                    <a:gd name="connsiteY6" fmla="*/ 29343 h 58983"/>
                    <a:gd name="connsiteX7" fmla="*/ 28809 w 55677"/>
                    <a:gd name="connsiteY7" fmla="*/ 0 h 58983"/>
                    <a:gd name="connsiteX8" fmla="*/ 55677 w 55677"/>
                    <a:gd name="connsiteY8" fmla="*/ 27108 h 58983"/>
                    <a:gd name="connsiteX9" fmla="*/ 55378 w 55677"/>
                    <a:gd name="connsiteY9" fmla="*/ 32173 h 58983"/>
                    <a:gd name="connsiteX10" fmla="*/ 28361 w 55677"/>
                    <a:gd name="connsiteY10" fmla="*/ 8192 h 58983"/>
                    <a:gd name="connsiteX11" fmla="*/ 11643 w 55677"/>
                    <a:gd name="connsiteY11" fmla="*/ 24427 h 58983"/>
                    <a:gd name="connsiteX12" fmla="*/ 44631 w 55677"/>
                    <a:gd name="connsiteY12" fmla="*/ 24427 h 58983"/>
                    <a:gd name="connsiteX13" fmla="*/ 28212 w 55677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3">
                      <a:moveTo>
                        <a:pt x="55229" y="32024"/>
                      </a:moveTo>
                      <a:lnTo>
                        <a:pt x="11493" y="32024"/>
                      </a:lnTo>
                      <a:cubicBezTo>
                        <a:pt x="12091" y="43195"/>
                        <a:pt x="19256" y="50046"/>
                        <a:pt x="29704" y="50046"/>
                      </a:cubicBezTo>
                      <a:cubicBezTo>
                        <a:pt x="40153" y="50046"/>
                        <a:pt x="47169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3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361" y="8192"/>
                      </a:moveTo>
                      <a:cubicBezTo>
                        <a:pt x="17017" y="8192"/>
                        <a:pt x="12091" y="17576"/>
                        <a:pt x="11643" y="24427"/>
                      </a:cubicBezTo>
                      <a:lnTo>
                        <a:pt x="44631" y="24427"/>
                      </a:lnTo>
                      <a:cubicBezTo>
                        <a:pt x="44631" y="18172"/>
                        <a:pt x="39705" y="8192"/>
                        <a:pt x="28212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02" name="Freeform 27701">
                  <a:extLst>
                    <a:ext uri="{FF2B5EF4-FFF2-40B4-BE49-F238E27FC236}">
                      <a16:creationId xmlns:a16="http://schemas.microsoft.com/office/drawing/2014/main" id="{1F3EB670-3D60-1F10-8349-4CC843F0C398}"/>
                    </a:ext>
                  </a:extLst>
                </p:cNvPr>
                <p:cNvSpPr/>
                <p:nvPr/>
              </p:nvSpPr>
              <p:spPr>
                <a:xfrm>
                  <a:off x="9013846" y="4809123"/>
                  <a:ext cx="55677" cy="58983"/>
                </a:xfrm>
                <a:custGeom>
                  <a:avLst/>
                  <a:gdLst>
                    <a:gd name="connsiteX0" fmla="*/ 55378 w 55677"/>
                    <a:gd name="connsiteY0" fmla="*/ 32024 h 58983"/>
                    <a:gd name="connsiteX1" fmla="*/ 11643 w 55677"/>
                    <a:gd name="connsiteY1" fmla="*/ 32024 h 58983"/>
                    <a:gd name="connsiteX2" fmla="*/ 29854 w 55677"/>
                    <a:gd name="connsiteY2" fmla="*/ 50046 h 58983"/>
                    <a:gd name="connsiteX3" fmla="*/ 48512 w 55677"/>
                    <a:gd name="connsiteY3" fmla="*/ 43493 h 58983"/>
                    <a:gd name="connsiteX4" fmla="*/ 53289 w 55677"/>
                    <a:gd name="connsiteY4" fmla="*/ 50046 h 58983"/>
                    <a:gd name="connsiteX5" fmla="*/ 28361 w 55677"/>
                    <a:gd name="connsiteY5" fmla="*/ 58983 h 58983"/>
                    <a:gd name="connsiteX6" fmla="*/ 0 w 55677"/>
                    <a:gd name="connsiteY6" fmla="*/ 29343 h 58983"/>
                    <a:gd name="connsiteX7" fmla="*/ 28809 w 55677"/>
                    <a:gd name="connsiteY7" fmla="*/ 0 h 58983"/>
                    <a:gd name="connsiteX8" fmla="*/ 55677 w 55677"/>
                    <a:gd name="connsiteY8" fmla="*/ 27108 h 58983"/>
                    <a:gd name="connsiteX9" fmla="*/ 55378 w 55677"/>
                    <a:gd name="connsiteY9" fmla="*/ 32173 h 58983"/>
                    <a:gd name="connsiteX10" fmla="*/ 28510 w 55677"/>
                    <a:gd name="connsiteY10" fmla="*/ 8192 h 58983"/>
                    <a:gd name="connsiteX11" fmla="*/ 11792 w 55677"/>
                    <a:gd name="connsiteY11" fmla="*/ 24427 h 58983"/>
                    <a:gd name="connsiteX12" fmla="*/ 44780 w 55677"/>
                    <a:gd name="connsiteY12" fmla="*/ 24427 h 58983"/>
                    <a:gd name="connsiteX13" fmla="*/ 28510 w 55677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3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3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4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03" name="Freeform 27702">
                  <a:extLst>
                    <a:ext uri="{FF2B5EF4-FFF2-40B4-BE49-F238E27FC236}">
                      <a16:creationId xmlns:a16="http://schemas.microsoft.com/office/drawing/2014/main" id="{02D61B76-3A5E-6324-D304-5E919C32B3D2}"/>
                    </a:ext>
                  </a:extLst>
                </p:cNvPr>
                <p:cNvSpPr/>
                <p:nvPr/>
              </p:nvSpPr>
              <p:spPr>
                <a:xfrm>
                  <a:off x="9077435" y="4809273"/>
                  <a:ext cx="48959" cy="58834"/>
                </a:xfrm>
                <a:custGeom>
                  <a:avLst/>
                  <a:gdLst>
                    <a:gd name="connsiteX0" fmla="*/ 37615 w 48959"/>
                    <a:gd name="connsiteY0" fmla="*/ 57494 h 58834"/>
                    <a:gd name="connsiteX1" fmla="*/ 37615 w 48959"/>
                    <a:gd name="connsiteY1" fmla="*/ 50344 h 58834"/>
                    <a:gd name="connsiteX2" fmla="*/ 19554 w 48959"/>
                    <a:gd name="connsiteY2" fmla="*/ 58834 h 58834"/>
                    <a:gd name="connsiteX3" fmla="*/ 0 w 48959"/>
                    <a:gd name="connsiteY3" fmla="*/ 41258 h 58834"/>
                    <a:gd name="connsiteX4" fmla="*/ 22241 w 48959"/>
                    <a:gd name="connsiteY4" fmla="*/ 23980 h 58834"/>
                    <a:gd name="connsiteX5" fmla="*/ 37466 w 48959"/>
                    <a:gd name="connsiteY5" fmla="*/ 23385 h 58834"/>
                    <a:gd name="connsiteX6" fmla="*/ 37466 w 48959"/>
                    <a:gd name="connsiteY6" fmla="*/ 21150 h 58834"/>
                    <a:gd name="connsiteX7" fmla="*/ 23435 w 48959"/>
                    <a:gd name="connsiteY7" fmla="*/ 8341 h 58834"/>
                    <a:gd name="connsiteX8" fmla="*/ 6418 w 48959"/>
                    <a:gd name="connsiteY8" fmla="*/ 13256 h 58834"/>
                    <a:gd name="connsiteX9" fmla="*/ 2985 w 48959"/>
                    <a:gd name="connsiteY9" fmla="*/ 5660 h 58834"/>
                    <a:gd name="connsiteX10" fmla="*/ 24181 w 48959"/>
                    <a:gd name="connsiteY10" fmla="*/ 0 h 58834"/>
                    <a:gd name="connsiteX11" fmla="*/ 48960 w 48959"/>
                    <a:gd name="connsiteY11" fmla="*/ 24725 h 58834"/>
                    <a:gd name="connsiteX12" fmla="*/ 48960 w 48959"/>
                    <a:gd name="connsiteY12" fmla="*/ 57642 h 58834"/>
                    <a:gd name="connsiteX13" fmla="*/ 37914 w 48959"/>
                    <a:gd name="connsiteY13" fmla="*/ 57642 h 58834"/>
                    <a:gd name="connsiteX14" fmla="*/ 24032 w 48959"/>
                    <a:gd name="connsiteY14" fmla="*/ 31130 h 58834"/>
                    <a:gd name="connsiteX15" fmla="*/ 11195 w 48959"/>
                    <a:gd name="connsiteY15" fmla="*/ 40960 h 58834"/>
                    <a:gd name="connsiteX16" fmla="*/ 22838 w 48959"/>
                    <a:gd name="connsiteY16" fmla="*/ 50791 h 58834"/>
                    <a:gd name="connsiteX17" fmla="*/ 37317 w 48959"/>
                    <a:gd name="connsiteY17" fmla="*/ 42599 h 58834"/>
                    <a:gd name="connsiteX18" fmla="*/ 37317 w 48959"/>
                    <a:gd name="connsiteY18" fmla="*/ 30385 h 58834"/>
                    <a:gd name="connsiteX19" fmla="*/ 24032 w 48959"/>
                    <a:gd name="connsiteY19" fmla="*/ 31279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834">
                      <a:moveTo>
                        <a:pt x="37615" y="57494"/>
                      </a:moveTo>
                      <a:lnTo>
                        <a:pt x="37615" y="50344"/>
                      </a:lnTo>
                      <a:cubicBezTo>
                        <a:pt x="35227" y="52727"/>
                        <a:pt x="29854" y="58834"/>
                        <a:pt x="19554" y="58834"/>
                      </a:cubicBezTo>
                      <a:cubicBezTo>
                        <a:pt x="9255" y="58834"/>
                        <a:pt x="0" y="52280"/>
                        <a:pt x="0" y="41258"/>
                      </a:cubicBezTo>
                      <a:cubicBezTo>
                        <a:pt x="0" y="30236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8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7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032" y="31130"/>
                      </a:moveTo>
                      <a:cubicBezTo>
                        <a:pt x="14777" y="31577"/>
                        <a:pt x="11195" y="35598"/>
                        <a:pt x="11195" y="40960"/>
                      </a:cubicBezTo>
                      <a:cubicBezTo>
                        <a:pt x="11195" y="46323"/>
                        <a:pt x="15375" y="50791"/>
                        <a:pt x="22838" y="50791"/>
                      </a:cubicBezTo>
                      <a:cubicBezTo>
                        <a:pt x="30301" y="50791"/>
                        <a:pt x="35078" y="45727"/>
                        <a:pt x="37317" y="42599"/>
                      </a:cubicBezTo>
                      <a:lnTo>
                        <a:pt x="37317" y="30385"/>
                      </a:lnTo>
                      <a:lnTo>
                        <a:pt x="24032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04" name="Freeform 27703">
                  <a:extLst>
                    <a:ext uri="{FF2B5EF4-FFF2-40B4-BE49-F238E27FC236}">
                      <a16:creationId xmlns:a16="http://schemas.microsoft.com/office/drawing/2014/main" id="{C89EDBDA-DBEE-091B-9E34-865BDF07419F}"/>
                    </a:ext>
                  </a:extLst>
                </p:cNvPr>
                <p:cNvSpPr/>
                <p:nvPr/>
              </p:nvSpPr>
              <p:spPr>
                <a:xfrm>
                  <a:off x="9140724" y="4808826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3 w 31794"/>
                    <a:gd name="connsiteY3" fmla="*/ 29640 h 57791"/>
                    <a:gd name="connsiteX4" fmla="*/ 11493 w 31794"/>
                    <a:gd name="connsiteY4" fmla="*/ 57791 h 57791"/>
                    <a:gd name="connsiteX5" fmla="*/ 0 w 31794"/>
                    <a:gd name="connsiteY5" fmla="*/ 57791 h 57791"/>
                    <a:gd name="connsiteX6" fmla="*/ 0 w 31794"/>
                    <a:gd name="connsiteY6" fmla="*/ 1192 h 57791"/>
                    <a:gd name="connsiteX7" fmla="*/ 11493 w 31794"/>
                    <a:gd name="connsiteY7" fmla="*/ 1192 h 57791"/>
                    <a:gd name="connsiteX8" fmla="*/ 11493 w 31794"/>
                    <a:gd name="connsiteY8" fmla="*/ 9830 h 57791"/>
                    <a:gd name="connsiteX9" fmla="*/ 11792 w 31794"/>
                    <a:gd name="connsiteY9" fmla="*/ 9830 h 57791"/>
                    <a:gd name="connsiteX10" fmla="*/ 25824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3" y="21448"/>
                        <a:pt x="11493" y="29640"/>
                      </a:cubicBezTo>
                      <a:lnTo>
                        <a:pt x="11493" y="57791"/>
                      </a:lnTo>
                      <a:lnTo>
                        <a:pt x="0" y="57791"/>
                      </a:lnTo>
                      <a:lnTo>
                        <a:pt x="0" y="1192"/>
                      </a:lnTo>
                      <a:lnTo>
                        <a:pt x="11493" y="1192"/>
                      </a:lnTo>
                      <a:lnTo>
                        <a:pt x="11493" y="9830"/>
                      </a:lnTo>
                      <a:cubicBezTo>
                        <a:pt x="11493" y="9830"/>
                        <a:pt x="11792" y="9830"/>
                        <a:pt x="11792" y="9830"/>
                      </a:cubicBezTo>
                      <a:cubicBezTo>
                        <a:pt x="14479" y="3426"/>
                        <a:pt x="19703" y="0"/>
                        <a:pt x="25824" y="0"/>
                      </a:cubicBezTo>
                      <a:cubicBezTo>
                        <a:pt x="29704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05" name="Freeform 27704">
                  <a:extLst>
                    <a:ext uri="{FF2B5EF4-FFF2-40B4-BE49-F238E27FC236}">
                      <a16:creationId xmlns:a16="http://schemas.microsoft.com/office/drawing/2014/main" id="{E14E4373-BC2A-FD1B-EFA3-1B90F15521C1}"/>
                    </a:ext>
                  </a:extLst>
                </p:cNvPr>
                <p:cNvSpPr/>
                <p:nvPr/>
              </p:nvSpPr>
              <p:spPr>
                <a:xfrm>
                  <a:off x="9174757" y="4793186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3 h 74920"/>
                    <a:gd name="connsiteX2" fmla="*/ 8359 w 33734"/>
                    <a:gd name="connsiteY2" fmla="*/ 26215 h 74920"/>
                    <a:gd name="connsiteX3" fmla="*/ 0 w 33734"/>
                    <a:gd name="connsiteY3" fmla="*/ 26215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2 w 33734"/>
                    <a:gd name="connsiteY7" fmla="*/ 0 h 74920"/>
                    <a:gd name="connsiteX8" fmla="*/ 19852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5 h 74920"/>
                    <a:gd name="connsiteX11" fmla="*/ 19852 w 33734"/>
                    <a:gd name="connsiteY11" fmla="*/ 26215 h 74920"/>
                    <a:gd name="connsiteX12" fmla="*/ 19852 w 33734"/>
                    <a:gd name="connsiteY12" fmla="*/ 51833 h 74920"/>
                    <a:gd name="connsiteX13" fmla="*/ 21345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8 w 33734"/>
                    <a:gd name="connsiteY15" fmla="*/ 63749 h 74920"/>
                    <a:gd name="connsiteX16" fmla="*/ 33735 w 33734"/>
                    <a:gd name="connsiteY16" fmla="*/ 72984 h 74920"/>
                    <a:gd name="connsiteX17" fmla="*/ 23286 w 33734"/>
                    <a:gd name="connsiteY17" fmla="*/ 74920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5" y="74771"/>
                        <a:pt x="8359" y="63154"/>
                        <a:pt x="8359" y="51983"/>
                      </a:cubicBezTo>
                      <a:lnTo>
                        <a:pt x="8359" y="26215"/>
                      </a:lnTo>
                      <a:lnTo>
                        <a:pt x="0" y="26215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2" y="0"/>
                      </a:lnTo>
                      <a:lnTo>
                        <a:pt x="19852" y="16980"/>
                      </a:lnTo>
                      <a:lnTo>
                        <a:pt x="33436" y="16980"/>
                      </a:lnTo>
                      <a:lnTo>
                        <a:pt x="33436" y="26215"/>
                      </a:lnTo>
                      <a:lnTo>
                        <a:pt x="19852" y="26215"/>
                      </a:lnTo>
                      <a:lnTo>
                        <a:pt x="19852" y="51833"/>
                      </a:lnTo>
                      <a:cubicBezTo>
                        <a:pt x="19852" y="56600"/>
                        <a:pt x="19852" y="59877"/>
                        <a:pt x="21345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1" y="65090"/>
                        <a:pt x="32988" y="63749"/>
                        <a:pt x="32988" y="63749"/>
                      </a:cubicBezTo>
                      <a:lnTo>
                        <a:pt x="33735" y="72984"/>
                      </a:lnTo>
                      <a:cubicBezTo>
                        <a:pt x="30749" y="74325"/>
                        <a:pt x="27316" y="74920"/>
                        <a:pt x="23286" y="7492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06" name="Freeform 27705">
                  <a:extLst>
                    <a:ext uri="{FF2B5EF4-FFF2-40B4-BE49-F238E27FC236}">
                      <a16:creationId xmlns:a16="http://schemas.microsoft.com/office/drawing/2014/main" id="{3B5B76AB-0D2B-9900-B1B6-0D715304ED3F}"/>
                    </a:ext>
                  </a:extLst>
                </p:cNvPr>
                <p:cNvSpPr/>
                <p:nvPr/>
              </p:nvSpPr>
              <p:spPr>
                <a:xfrm>
                  <a:off x="9218642" y="4784547"/>
                  <a:ext cx="49407" cy="82218"/>
                </a:xfrm>
                <a:custGeom>
                  <a:avLst/>
                  <a:gdLst>
                    <a:gd name="connsiteX0" fmla="*/ 37765 w 49407"/>
                    <a:gd name="connsiteY0" fmla="*/ 82219 h 82218"/>
                    <a:gd name="connsiteX1" fmla="*/ 37765 w 49407"/>
                    <a:gd name="connsiteY1" fmla="*/ 50195 h 82218"/>
                    <a:gd name="connsiteX2" fmla="*/ 26122 w 49407"/>
                    <a:gd name="connsiteY2" fmla="*/ 33960 h 82218"/>
                    <a:gd name="connsiteX3" fmla="*/ 11345 w 49407"/>
                    <a:gd name="connsiteY3" fmla="*/ 54217 h 82218"/>
                    <a:gd name="connsiteX4" fmla="*/ 11345 w 49407"/>
                    <a:gd name="connsiteY4" fmla="*/ 82219 h 82218"/>
                    <a:gd name="connsiteX5" fmla="*/ 0 w 49407"/>
                    <a:gd name="connsiteY5" fmla="*/ 82219 h 82218"/>
                    <a:gd name="connsiteX6" fmla="*/ 0 w 49407"/>
                    <a:gd name="connsiteY6" fmla="*/ 0 h 82218"/>
                    <a:gd name="connsiteX7" fmla="*/ 11345 w 49407"/>
                    <a:gd name="connsiteY7" fmla="*/ 0 h 82218"/>
                    <a:gd name="connsiteX8" fmla="*/ 11345 w 49407"/>
                    <a:gd name="connsiteY8" fmla="*/ 34556 h 82218"/>
                    <a:gd name="connsiteX9" fmla="*/ 11643 w 49407"/>
                    <a:gd name="connsiteY9" fmla="*/ 34556 h 82218"/>
                    <a:gd name="connsiteX10" fmla="*/ 29107 w 49407"/>
                    <a:gd name="connsiteY10" fmla="*/ 24576 h 82218"/>
                    <a:gd name="connsiteX11" fmla="*/ 49408 w 49407"/>
                    <a:gd name="connsiteY11" fmla="*/ 48557 h 82218"/>
                    <a:gd name="connsiteX12" fmla="*/ 49408 w 49407"/>
                    <a:gd name="connsiteY12" fmla="*/ 82219 h 82218"/>
                    <a:gd name="connsiteX13" fmla="*/ 37914 w 49407"/>
                    <a:gd name="connsiteY13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82218">
                      <a:moveTo>
                        <a:pt x="37765" y="82219"/>
                      </a:moveTo>
                      <a:lnTo>
                        <a:pt x="37765" y="50195"/>
                      </a:lnTo>
                      <a:cubicBezTo>
                        <a:pt x="37765" y="42152"/>
                        <a:pt x="36421" y="33960"/>
                        <a:pt x="26122" y="33960"/>
                      </a:cubicBezTo>
                      <a:cubicBezTo>
                        <a:pt x="15822" y="33960"/>
                        <a:pt x="11345" y="42897"/>
                        <a:pt x="11345" y="54217"/>
                      </a:cubicBezTo>
                      <a:lnTo>
                        <a:pt x="11345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34556"/>
                      </a:lnTo>
                      <a:lnTo>
                        <a:pt x="11643" y="34556"/>
                      </a:lnTo>
                      <a:cubicBezTo>
                        <a:pt x="14628" y="28896"/>
                        <a:pt x="20897" y="24576"/>
                        <a:pt x="29107" y="24576"/>
                      </a:cubicBezTo>
                      <a:cubicBezTo>
                        <a:pt x="45378" y="24576"/>
                        <a:pt x="49408" y="35003"/>
                        <a:pt x="49408" y="48557"/>
                      </a:cubicBezTo>
                      <a:lnTo>
                        <a:pt x="49408" y="82219"/>
                      </a:lnTo>
                      <a:lnTo>
                        <a:pt x="37914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07" name="Freeform 27706">
                  <a:extLst>
                    <a:ext uri="{FF2B5EF4-FFF2-40B4-BE49-F238E27FC236}">
                      <a16:creationId xmlns:a16="http://schemas.microsoft.com/office/drawing/2014/main" id="{2090FDB6-CBD9-1983-686C-71201CB1719E}"/>
                    </a:ext>
                  </a:extLst>
                </p:cNvPr>
                <p:cNvSpPr/>
                <p:nvPr/>
              </p:nvSpPr>
              <p:spPr>
                <a:xfrm>
                  <a:off x="9288052" y="4784547"/>
                  <a:ext cx="11045" cy="25470"/>
                </a:xfrm>
                <a:custGeom>
                  <a:avLst/>
                  <a:gdLst>
                    <a:gd name="connsiteX0" fmla="*/ 9852 w 11045"/>
                    <a:gd name="connsiteY0" fmla="*/ 25470 h 25470"/>
                    <a:gd name="connsiteX1" fmla="*/ 1194 w 11045"/>
                    <a:gd name="connsiteY1" fmla="*/ 25470 h 25470"/>
                    <a:gd name="connsiteX2" fmla="*/ 0 w 11045"/>
                    <a:gd name="connsiteY2" fmla="*/ 0 h 25470"/>
                    <a:gd name="connsiteX3" fmla="*/ 11046 w 11045"/>
                    <a:gd name="connsiteY3" fmla="*/ 0 h 25470"/>
                    <a:gd name="connsiteX4" fmla="*/ 9852 w 11045"/>
                    <a:gd name="connsiteY4" fmla="*/ 25470 h 25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45" h="25470">
                      <a:moveTo>
                        <a:pt x="9852" y="25470"/>
                      </a:moveTo>
                      <a:lnTo>
                        <a:pt x="1194" y="25470"/>
                      </a:lnTo>
                      <a:lnTo>
                        <a:pt x="0" y="0"/>
                      </a:lnTo>
                      <a:lnTo>
                        <a:pt x="11046" y="0"/>
                      </a:lnTo>
                      <a:lnTo>
                        <a:pt x="9852" y="254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08" name="Freeform 27707">
                  <a:extLst>
                    <a:ext uri="{FF2B5EF4-FFF2-40B4-BE49-F238E27FC236}">
                      <a16:creationId xmlns:a16="http://schemas.microsoft.com/office/drawing/2014/main" id="{3AE56E6E-1AD2-C448-2E46-2DD82803C675}"/>
                    </a:ext>
                  </a:extLst>
                </p:cNvPr>
                <p:cNvSpPr/>
                <p:nvPr/>
              </p:nvSpPr>
              <p:spPr>
                <a:xfrm>
                  <a:off x="9314174" y="4808975"/>
                  <a:ext cx="43437" cy="58983"/>
                </a:xfrm>
                <a:custGeom>
                  <a:avLst/>
                  <a:gdLst>
                    <a:gd name="connsiteX0" fmla="*/ 22092 w 43437"/>
                    <a:gd name="connsiteY0" fmla="*/ 58983 h 58983"/>
                    <a:gd name="connsiteX1" fmla="*/ 0 w 43437"/>
                    <a:gd name="connsiteY1" fmla="*/ 48855 h 58983"/>
                    <a:gd name="connsiteX2" fmla="*/ 5523 w 43437"/>
                    <a:gd name="connsiteY2" fmla="*/ 42152 h 58983"/>
                    <a:gd name="connsiteX3" fmla="*/ 22241 w 43437"/>
                    <a:gd name="connsiteY3" fmla="*/ 50195 h 58983"/>
                    <a:gd name="connsiteX4" fmla="*/ 33138 w 43437"/>
                    <a:gd name="connsiteY4" fmla="*/ 42152 h 58983"/>
                    <a:gd name="connsiteX5" fmla="*/ 20301 w 43437"/>
                    <a:gd name="connsiteY5" fmla="*/ 32768 h 58983"/>
                    <a:gd name="connsiteX6" fmla="*/ 3582 w 43437"/>
                    <a:gd name="connsiteY6" fmla="*/ 16235 h 58983"/>
                    <a:gd name="connsiteX7" fmla="*/ 22689 w 43437"/>
                    <a:gd name="connsiteY7" fmla="*/ 0 h 58983"/>
                    <a:gd name="connsiteX8" fmla="*/ 41944 w 43437"/>
                    <a:gd name="connsiteY8" fmla="*/ 7447 h 58983"/>
                    <a:gd name="connsiteX9" fmla="*/ 37168 w 43437"/>
                    <a:gd name="connsiteY9" fmla="*/ 14448 h 58983"/>
                    <a:gd name="connsiteX10" fmla="*/ 22838 w 43437"/>
                    <a:gd name="connsiteY10" fmla="*/ 8341 h 58983"/>
                    <a:gd name="connsiteX11" fmla="*/ 13733 w 43437"/>
                    <a:gd name="connsiteY11" fmla="*/ 15342 h 58983"/>
                    <a:gd name="connsiteX12" fmla="*/ 24779 w 43437"/>
                    <a:gd name="connsiteY12" fmla="*/ 23832 h 58983"/>
                    <a:gd name="connsiteX13" fmla="*/ 32391 w 43437"/>
                    <a:gd name="connsiteY13" fmla="*/ 26513 h 58983"/>
                    <a:gd name="connsiteX14" fmla="*/ 43437 w 43437"/>
                    <a:gd name="connsiteY14" fmla="*/ 41109 h 58983"/>
                    <a:gd name="connsiteX15" fmla="*/ 21793 w 43437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3">
                      <a:moveTo>
                        <a:pt x="22092" y="58983"/>
                      </a:moveTo>
                      <a:cubicBezTo>
                        <a:pt x="12538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216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1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362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9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09" name="Freeform 27708">
                  <a:extLst>
                    <a:ext uri="{FF2B5EF4-FFF2-40B4-BE49-F238E27FC236}">
                      <a16:creationId xmlns:a16="http://schemas.microsoft.com/office/drawing/2014/main" id="{486885EF-7AD5-459D-70D1-41D393CBB1B6}"/>
                    </a:ext>
                  </a:extLst>
                </p:cNvPr>
                <p:cNvSpPr/>
                <p:nvPr/>
              </p:nvSpPr>
              <p:spPr>
                <a:xfrm>
                  <a:off x="9387464" y="4808975"/>
                  <a:ext cx="43437" cy="58983"/>
                </a:xfrm>
                <a:custGeom>
                  <a:avLst/>
                  <a:gdLst>
                    <a:gd name="connsiteX0" fmla="*/ 22092 w 43437"/>
                    <a:gd name="connsiteY0" fmla="*/ 58983 h 58983"/>
                    <a:gd name="connsiteX1" fmla="*/ 0 w 43437"/>
                    <a:gd name="connsiteY1" fmla="*/ 48855 h 58983"/>
                    <a:gd name="connsiteX2" fmla="*/ 5523 w 43437"/>
                    <a:gd name="connsiteY2" fmla="*/ 42152 h 58983"/>
                    <a:gd name="connsiteX3" fmla="*/ 22241 w 43437"/>
                    <a:gd name="connsiteY3" fmla="*/ 50195 h 58983"/>
                    <a:gd name="connsiteX4" fmla="*/ 33138 w 43437"/>
                    <a:gd name="connsiteY4" fmla="*/ 42152 h 58983"/>
                    <a:gd name="connsiteX5" fmla="*/ 20300 w 43437"/>
                    <a:gd name="connsiteY5" fmla="*/ 32768 h 58983"/>
                    <a:gd name="connsiteX6" fmla="*/ 3582 w 43437"/>
                    <a:gd name="connsiteY6" fmla="*/ 16235 h 58983"/>
                    <a:gd name="connsiteX7" fmla="*/ 22689 w 43437"/>
                    <a:gd name="connsiteY7" fmla="*/ 0 h 58983"/>
                    <a:gd name="connsiteX8" fmla="*/ 41944 w 43437"/>
                    <a:gd name="connsiteY8" fmla="*/ 7447 h 58983"/>
                    <a:gd name="connsiteX9" fmla="*/ 37168 w 43437"/>
                    <a:gd name="connsiteY9" fmla="*/ 14448 h 58983"/>
                    <a:gd name="connsiteX10" fmla="*/ 22838 w 43437"/>
                    <a:gd name="connsiteY10" fmla="*/ 8341 h 58983"/>
                    <a:gd name="connsiteX11" fmla="*/ 13732 w 43437"/>
                    <a:gd name="connsiteY11" fmla="*/ 15342 h 58983"/>
                    <a:gd name="connsiteX12" fmla="*/ 24779 w 43437"/>
                    <a:gd name="connsiteY12" fmla="*/ 23832 h 58983"/>
                    <a:gd name="connsiteX13" fmla="*/ 32391 w 43437"/>
                    <a:gd name="connsiteY13" fmla="*/ 26513 h 58983"/>
                    <a:gd name="connsiteX14" fmla="*/ 43437 w 43437"/>
                    <a:gd name="connsiteY14" fmla="*/ 41109 h 58983"/>
                    <a:gd name="connsiteX15" fmla="*/ 21793 w 43437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3">
                      <a:moveTo>
                        <a:pt x="22092" y="58983"/>
                      </a:moveTo>
                      <a:cubicBezTo>
                        <a:pt x="12538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216"/>
                        <a:pt x="17016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2" y="10724"/>
                        <a:pt x="13732" y="15342"/>
                      </a:cubicBezTo>
                      <a:cubicBezTo>
                        <a:pt x="13732" y="19959"/>
                        <a:pt x="19256" y="22044"/>
                        <a:pt x="24779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10" name="Freeform 27709">
                  <a:extLst>
                    <a:ext uri="{FF2B5EF4-FFF2-40B4-BE49-F238E27FC236}">
                      <a16:creationId xmlns:a16="http://schemas.microsoft.com/office/drawing/2014/main" id="{47FDA215-8690-7F3E-0041-A6AC04C3E37A}"/>
                    </a:ext>
                  </a:extLst>
                </p:cNvPr>
                <p:cNvSpPr/>
                <p:nvPr/>
              </p:nvSpPr>
              <p:spPr>
                <a:xfrm>
                  <a:off x="9441947" y="4810017"/>
                  <a:ext cx="48661" cy="58089"/>
                </a:xfrm>
                <a:custGeom>
                  <a:avLst/>
                  <a:gdLst>
                    <a:gd name="connsiteX0" fmla="*/ 37466 w 48661"/>
                    <a:gd name="connsiteY0" fmla="*/ 56749 h 58089"/>
                    <a:gd name="connsiteX1" fmla="*/ 37466 w 48661"/>
                    <a:gd name="connsiteY1" fmla="*/ 48706 h 58089"/>
                    <a:gd name="connsiteX2" fmla="*/ 19853 w 48661"/>
                    <a:gd name="connsiteY2" fmla="*/ 58089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5 w 48661"/>
                    <a:gd name="connsiteY5" fmla="*/ 0 h 58089"/>
                    <a:gd name="connsiteX6" fmla="*/ 11345 w 48661"/>
                    <a:gd name="connsiteY6" fmla="*/ 33513 h 58089"/>
                    <a:gd name="connsiteX7" fmla="*/ 23137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2 w 48661"/>
                    <a:gd name="connsiteY10" fmla="*/ 149 h 58089"/>
                    <a:gd name="connsiteX11" fmla="*/ 48662 w 48661"/>
                    <a:gd name="connsiteY11" fmla="*/ 56898 h 58089"/>
                    <a:gd name="connsiteX12" fmla="*/ 37615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466" y="56749"/>
                      </a:moveTo>
                      <a:lnTo>
                        <a:pt x="37466" y="48706"/>
                      </a:lnTo>
                      <a:cubicBezTo>
                        <a:pt x="34183" y="54217"/>
                        <a:pt x="27764" y="58089"/>
                        <a:pt x="19853" y="58089"/>
                      </a:cubicBezTo>
                      <a:cubicBezTo>
                        <a:pt x="4030" y="58089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33513"/>
                      </a:lnTo>
                      <a:cubicBezTo>
                        <a:pt x="11345" y="41258"/>
                        <a:pt x="12986" y="48557"/>
                        <a:pt x="23137" y="48557"/>
                      </a:cubicBezTo>
                      <a:cubicBezTo>
                        <a:pt x="33287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2" y="149"/>
                      </a:lnTo>
                      <a:lnTo>
                        <a:pt x="48662" y="56898"/>
                      </a:lnTo>
                      <a:lnTo>
                        <a:pt x="37615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11" name="Freeform 27710">
                  <a:extLst>
                    <a:ext uri="{FF2B5EF4-FFF2-40B4-BE49-F238E27FC236}">
                      <a16:creationId xmlns:a16="http://schemas.microsoft.com/office/drawing/2014/main" id="{59901E77-A49E-23B0-ACD5-52458068E4D4}"/>
                    </a:ext>
                  </a:extLst>
                </p:cNvPr>
                <p:cNvSpPr/>
                <p:nvPr/>
              </p:nvSpPr>
              <p:spPr>
                <a:xfrm>
                  <a:off x="9506281" y="4808826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4 w 31794"/>
                    <a:gd name="connsiteY3" fmla="*/ 29640 h 57791"/>
                    <a:gd name="connsiteX4" fmla="*/ 11494 w 31794"/>
                    <a:gd name="connsiteY4" fmla="*/ 57791 h 57791"/>
                    <a:gd name="connsiteX5" fmla="*/ 0 w 31794"/>
                    <a:gd name="connsiteY5" fmla="*/ 57791 h 57791"/>
                    <a:gd name="connsiteX6" fmla="*/ 0 w 31794"/>
                    <a:gd name="connsiteY6" fmla="*/ 1192 h 57791"/>
                    <a:gd name="connsiteX7" fmla="*/ 11494 w 31794"/>
                    <a:gd name="connsiteY7" fmla="*/ 1192 h 57791"/>
                    <a:gd name="connsiteX8" fmla="*/ 11494 w 31794"/>
                    <a:gd name="connsiteY8" fmla="*/ 9830 h 57791"/>
                    <a:gd name="connsiteX9" fmla="*/ 11792 w 31794"/>
                    <a:gd name="connsiteY9" fmla="*/ 9830 h 57791"/>
                    <a:gd name="connsiteX10" fmla="*/ 25824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4" y="21448"/>
                        <a:pt x="11494" y="29640"/>
                      </a:cubicBezTo>
                      <a:lnTo>
                        <a:pt x="11494" y="57791"/>
                      </a:lnTo>
                      <a:lnTo>
                        <a:pt x="0" y="57791"/>
                      </a:lnTo>
                      <a:lnTo>
                        <a:pt x="0" y="1192"/>
                      </a:lnTo>
                      <a:lnTo>
                        <a:pt x="11494" y="1192"/>
                      </a:lnTo>
                      <a:lnTo>
                        <a:pt x="11494" y="9830"/>
                      </a:lnTo>
                      <a:cubicBezTo>
                        <a:pt x="11494" y="9830"/>
                        <a:pt x="11792" y="9830"/>
                        <a:pt x="11792" y="9830"/>
                      </a:cubicBezTo>
                      <a:cubicBezTo>
                        <a:pt x="14479" y="3426"/>
                        <a:pt x="19703" y="0"/>
                        <a:pt x="25824" y="0"/>
                      </a:cubicBezTo>
                      <a:cubicBezTo>
                        <a:pt x="29705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12" name="Freeform 27711">
                  <a:extLst>
                    <a:ext uri="{FF2B5EF4-FFF2-40B4-BE49-F238E27FC236}">
                      <a16:creationId xmlns:a16="http://schemas.microsoft.com/office/drawing/2014/main" id="{B81AC4B8-9742-A6E0-2F66-AC243B4AE011}"/>
                    </a:ext>
                  </a:extLst>
                </p:cNvPr>
                <p:cNvSpPr/>
                <p:nvPr/>
              </p:nvSpPr>
              <p:spPr>
                <a:xfrm>
                  <a:off x="9540464" y="4783207"/>
                  <a:ext cx="35376" cy="83559"/>
                </a:xfrm>
                <a:custGeom>
                  <a:avLst/>
                  <a:gdLst>
                    <a:gd name="connsiteX0" fmla="*/ 34481 w 35376"/>
                    <a:gd name="connsiteY0" fmla="*/ 9831 h 83559"/>
                    <a:gd name="connsiteX1" fmla="*/ 28062 w 35376"/>
                    <a:gd name="connsiteY1" fmla="*/ 8788 h 83559"/>
                    <a:gd name="connsiteX2" fmla="*/ 19405 w 35376"/>
                    <a:gd name="connsiteY2" fmla="*/ 20852 h 83559"/>
                    <a:gd name="connsiteX3" fmla="*/ 19405 w 35376"/>
                    <a:gd name="connsiteY3" fmla="*/ 27108 h 83559"/>
                    <a:gd name="connsiteX4" fmla="*/ 32839 w 35376"/>
                    <a:gd name="connsiteY4" fmla="*/ 27108 h 83559"/>
                    <a:gd name="connsiteX5" fmla="*/ 32839 w 35376"/>
                    <a:gd name="connsiteY5" fmla="*/ 36343 h 83559"/>
                    <a:gd name="connsiteX6" fmla="*/ 19405 w 35376"/>
                    <a:gd name="connsiteY6" fmla="*/ 36343 h 83559"/>
                    <a:gd name="connsiteX7" fmla="*/ 19405 w 35376"/>
                    <a:gd name="connsiteY7" fmla="*/ 83559 h 83559"/>
                    <a:gd name="connsiteX8" fmla="*/ 8061 w 35376"/>
                    <a:gd name="connsiteY8" fmla="*/ 83559 h 83559"/>
                    <a:gd name="connsiteX9" fmla="*/ 8061 w 35376"/>
                    <a:gd name="connsiteY9" fmla="*/ 36343 h 83559"/>
                    <a:gd name="connsiteX10" fmla="*/ 0 w 35376"/>
                    <a:gd name="connsiteY10" fmla="*/ 36343 h 83559"/>
                    <a:gd name="connsiteX11" fmla="*/ 0 w 35376"/>
                    <a:gd name="connsiteY11" fmla="*/ 27108 h 83559"/>
                    <a:gd name="connsiteX12" fmla="*/ 8061 w 35376"/>
                    <a:gd name="connsiteY12" fmla="*/ 27108 h 83559"/>
                    <a:gd name="connsiteX13" fmla="*/ 8061 w 35376"/>
                    <a:gd name="connsiteY13" fmla="*/ 21448 h 83559"/>
                    <a:gd name="connsiteX14" fmla="*/ 11941 w 35376"/>
                    <a:gd name="connsiteY14" fmla="*/ 6256 h 83559"/>
                    <a:gd name="connsiteX15" fmla="*/ 25525 w 35376"/>
                    <a:gd name="connsiteY15" fmla="*/ 0 h 83559"/>
                    <a:gd name="connsiteX16" fmla="*/ 35376 w 35376"/>
                    <a:gd name="connsiteY16" fmla="*/ 1340 h 83559"/>
                    <a:gd name="connsiteX17" fmla="*/ 34630 w 35376"/>
                    <a:gd name="connsiteY17" fmla="*/ 983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376" h="83559">
                      <a:moveTo>
                        <a:pt x="34481" y="9831"/>
                      </a:moveTo>
                      <a:cubicBezTo>
                        <a:pt x="34481" y="9831"/>
                        <a:pt x="31197" y="8788"/>
                        <a:pt x="28062" y="8788"/>
                      </a:cubicBezTo>
                      <a:cubicBezTo>
                        <a:pt x="20599" y="8788"/>
                        <a:pt x="19405" y="14448"/>
                        <a:pt x="19405" y="20852"/>
                      </a:cubicBezTo>
                      <a:lnTo>
                        <a:pt x="19405" y="27108"/>
                      </a:lnTo>
                      <a:lnTo>
                        <a:pt x="32839" y="27108"/>
                      </a:lnTo>
                      <a:lnTo>
                        <a:pt x="32839" y="36343"/>
                      </a:lnTo>
                      <a:lnTo>
                        <a:pt x="19405" y="36343"/>
                      </a:lnTo>
                      <a:lnTo>
                        <a:pt x="19405" y="83559"/>
                      </a:lnTo>
                      <a:lnTo>
                        <a:pt x="8061" y="83559"/>
                      </a:lnTo>
                      <a:lnTo>
                        <a:pt x="8061" y="36343"/>
                      </a:lnTo>
                      <a:lnTo>
                        <a:pt x="0" y="36343"/>
                      </a:lnTo>
                      <a:lnTo>
                        <a:pt x="0" y="27108"/>
                      </a:lnTo>
                      <a:lnTo>
                        <a:pt x="8061" y="27108"/>
                      </a:lnTo>
                      <a:lnTo>
                        <a:pt x="8061" y="21448"/>
                      </a:lnTo>
                      <a:cubicBezTo>
                        <a:pt x="8061" y="14001"/>
                        <a:pt x="9553" y="9235"/>
                        <a:pt x="11941" y="6256"/>
                      </a:cubicBezTo>
                      <a:cubicBezTo>
                        <a:pt x="14479" y="3128"/>
                        <a:pt x="18957" y="0"/>
                        <a:pt x="25525" y="0"/>
                      </a:cubicBezTo>
                      <a:cubicBezTo>
                        <a:pt x="32093" y="0"/>
                        <a:pt x="35376" y="1340"/>
                        <a:pt x="35376" y="1340"/>
                      </a:cubicBezTo>
                      <a:lnTo>
                        <a:pt x="34630" y="9831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13" name="Freeform 27712">
                  <a:extLst>
                    <a:ext uri="{FF2B5EF4-FFF2-40B4-BE49-F238E27FC236}">
                      <a16:creationId xmlns:a16="http://schemas.microsoft.com/office/drawing/2014/main" id="{456A261B-C9B1-216E-34D4-749DA1E4390F}"/>
                    </a:ext>
                  </a:extLst>
                </p:cNvPr>
                <p:cNvSpPr/>
                <p:nvPr/>
              </p:nvSpPr>
              <p:spPr>
                <a:xfrm>
                  <a:off x="9574199" y="4809273"/>
                  <a:ext cx="48959" cy="58834"/>
                </a:xfrm>
                <a:custGeom>
                  <a:avLst/>
                  <a:gdLst>
                    <a:gd name="connsiteX0" fmla="*/ 37765 w 48959"/>
                    <a:gd name="connsiteY0" fmla="*/ 57494 h 58834"/>
                    <a:gd name="connsiteX1" fmla="*/ 37765 w 48959"/>
                    <a:gd name="connsiteY1" fmla="*/ 50344 h 58834"/>
                    <a:gd name="connsiteX2" fmla="*/ 19554 w 48959"/>
                    <a:gd name="connsiteY2" fmla="*/ 58834 h 58834"/>
                    <a:gd name="connsiteX3" fmla="*/ 0 w 48959"/>
                    <a:gd name="connsiteY3" fmla="*/ 41258 h 58834"/>
                    <a:gd name="connsiteX4" fmla="*/ 22241 w 48959"/>
                    <a:gd name="connsiteY4" fmla="*/ 23980 h 58834"/>
                    <a:gd name="connsiteX5" fmla="*/ 37466 w 48959"/>
                    <a:gd name="connsiteY5" fmla="*/ 23385 h 58834"/>
                    <a:gd name="connsiteX6" fmla="*/ 37466 w 48959"/>
                    <a:gd name="connsiteY6" fmla="*/ 21150 h 58834"/>
                    <a:gd name="connsiteX7" fmla="*/ 23435 w 48959"/>
                    <a:gd name="connsiteY7" fmla="*/ 8341 h 58834"/>
                    <a:gd name="connsiteX8" fmla="*/ 6418 w 48959"/>
                    <a:gd name="connsiteY8" fmla="*/ 13256 h 58834"/>
                    <a:gd name="connsiteX9" fmla="*/ 2985 w 48959"/>
                    <a:gd name="connsiteY9" fmla="*/ 5660 h 58834"/>
                    <a:gd name="connsiteX10" fmla="*/ 24181 w 48959"/>
                    <a:gd name="connsiteY10" fmla="*/ 0 h 58834"/>
                    <a:gd name="connsiteX11" fmla="*/ 48960 w 48959"/>
                    <a:gd name="connsiteY11" fmla="*/ 24725 h 58834"/>
                    <a:gd name="connsiteX12" fmla="*/ 48960 w 48959"/>
                    <a:gd name="connsiteY12" fmla="*/ 57642 h 58834"/>
                    <a:gd name="connsiteX13" fmla="*/ 37914 w 48959"/>
                    <a:gd name="connsiteY13" fmla="*/ 57642 h 58834"/>
                    <a:gd name="connsiteX14" fmla="*/ 24330 w 48959"/>
                    <a:gd name="connsiteY14" fmla="*/ 31130 h 58834"/>
                    <a:gd name="connsiteX15" fmla="*/ 11493 w 48959"/>
                    <a:gd name="connsiteY15" fmla="*/ 40960 h 58834"/>
                    <a:gd name="connsiteX16" fmla="*/ 23136 w 48959"/>
                    <a:gd name="connsiteY16" fmla="*/ 50791 h 58834"/>
                    <a:gd name="connsiteX17" fmla="*/ 37615 w 48959"/>
                    <a:gd name="connsiteY17" fmla="*/ 42599 h 58834"/>
                    <a:gd name="connsiteX18" fmla="*/ 37615 w 48959"/>
                    <a:gd name="connsiteY18" fmla="*/ 30385 h 58834"/>
                    <a:gd name="connsiteX19" fmla="*/ 24330 w 48959"/>
                    <a:gd name="connsiteY19" fmla="*/ 31279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834">
                      <a:moveTo>
                        <a:pt x="37765" y="57494"/>
                      </a:moveTo>
                      <a:lnTo>
                        <a:pt x="37765" y="50344"/>
                      </a:lnTo>
                      <a:cubicBezTo>
                        <a:pt x="35376" y="52727"/>
                        <a:pt x="30003" y="58834"/>
                        <a:pt x="19554" y="58834"/>
                      </a:cubicBezTo>
                      <a:cubicBezTo>
                        <a:pt x="9105" y="58834"/>
                        <a:pt x="0" y="52280"/>
                        <a:pt x="0" y="41258"/>
                      </a:cubicBezTo>
                      <a:cubicBezTo>
                        <a:pt x="0" y="30236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8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7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330" y="31130"/>
                      </a:moveTo>
                      <a:cubicBezTo>
                        <a:pt x="15076" y="31577"/>
                        <a:pt x="11493" y="35598"/>
                        <a:pt x="11493" y="40960"/>
                      </a:cubicBezTo>
                      <a:cubicBezTo>
                        <a:pt x="11493" y="46323"/>
                        <a:pt x="15673" y="50791"/>
                        <a:pt x="23136" y="50791"/>
                      </a:cubicBezTo>
                      <a:cubicBezTo>
                        <a:pt x="30600" y="50791"/>
                        <a:pt x="35376" y="45727"/>
                        <a:pt x="37615" y="42599"/>
                      </a:cubicBezTo>
                      <a:lnTo>
                        <a:pt x="37615" y="30385"/>
                      </a:lnTo>
                      <a:lnTo>
                        <a:pt x="24330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14" name="Freeform 27713">
                  <a:extLst>
                    <a:ext uri="{FF2B5EF4-FFF2-40B4-BE49-F238E27FC236}">
                      <a16:creationId xmlns:a16="http://schemas.microsoft.com/office/drawing/2014/main" id="{25A8B9EB-2F35-F7A9-09D4-42CEB777C88C}"/>
                    </a:ext>
                  </a:extLst>
                </p:cNvPr>
                <p:cNvSpPr/>
                <p:nvPr/>
              </p:nvSpPr>
              <p:spPr>
                <a:xfrm>
                  <a:off x="9634055" y="4808975"/>
                  <a:ext cx="51348" cy="58983"/>
                </a:xfrm>
                <a:custGeom>
                  <a:avLst/>
                  <a:gdLst>
                    <a:gd name="connsiteX0" fmla="*/ 28660 w 51348"/>
                    <a:gd name="connsiteY0" fmla="*/ 58983 h 58983"/>
                    <a:gd name="connsiteX1" fmla="*/ 0 w 51348"/>
                    <a:gd name="connsiteY1" fmla="*/ 29491 h 58983"/>
                    <a:gd name="connsiteX2" fmla="*/ 28958 w 51348"/>
                    <a:gd name="connsiteY2" fmla="*/ 0 h 58983"/>
                    <a:gd name="connsiteX3" fmla="*/ 50900 w 51348"/>
                    <a:gd name="connsiteY3" fmla="*/ 8043 h 58983"/>
                    <a:gd name="connsiteX4" fmla="*/ 46870 w 51348"/>
                    <a:gd name="connsiteY4" fmla="*/ 16384 h 58983"/>
                    <a:gd name="connsiteX5" fmla="*/ 30003 w 51348"/>
                    <a:gd name="connsiteY5" fmla="*/ 9533 h 58983"/>
                    <a:gd name="connsiteX6" fmla="*/ 11643 w 51348"/>
                    <a:gd name="connsiteY6" fmla="*/ 29045 h 58983"/>
                    <a:gd name="connsiteX7" fmla="*/ 30003 w 51348"/>
                    <a:gd name="connsiteY7" fmla="*/ 49153 h 58983"/>
                    <a:gd name="connsiteX8" fmla="*/ 47318 w 51348"/>
                    <a:gd name="connsiteY8" fmla="*/ 42003 h 58983"/>
                    <a:gd name="connsiteX9" fmla="*/ 51348 w 51348"/>
                    <a:gd name="connsiteY9" fmla="*/ 50344 h 58983"/>
                    <a:gd name="connsiteX10" fmla="*/ 28660 w 51348"/>
                    <a:gd name="connsiteY10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348" h="58983">
                      <a:moveTo>
                        <a:pt x="28660" y="58983"/>
                      </a:moveTo>
                      <a:cubicBezTo>
                        <a:pt x="13434" y="58983"/>
                        <a:pt x="0" y="47514"/>
                        <a:pt x="0" y="29491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30" y="14448"/>
                        <a:pt x="40004" y="9533"/>
                        <a:pt x="30003" y="9533"/>
                      </a:cubicBezTo>
                      <a:cubicBezTo>
                        <a:pt x="20002" y="9533"/>
                        <a:pt x="11643" y="17129"/>
                        <a:pt x="11643" y="29045"/>
                      </a:cubicBezTo>
                      <a:cubicBezTo>
                        <a:pt x="11643" y="40960"/>
                        <a:pt x="19106" y="49153"/>
                        <a:pt x="30003" y="49153"/>
                      </a:cubicBezTo>
                      <a:cubicBezTo>
                        <a:pt x="40900" y="49153"/>
                        <a:pt x="47318" y="42003"/>
                        <a:pt x="47318" y="42003"/>
                      </a:cubicBezTo>
                      <a:lnTo>
                        <a:pt x="51348" y="50344"/>
                      </a:lnTo>
                      <a:cubicBezTo>
                        <a:pt x="49707" y="51983"/>
                        <a:pt x="43885" y="58983"/>
                        <a:pt x="28660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15" name="Freeform 27714">
                  <a:extLst>
                    <a:ext uri="{FF2B5EF4-FFF2-40B4-BE49-F238E27FC236}">
                      <a16:creationId xmlns:a16="http://schemas.microsoft.com/office/drawing/2014/main" id="{50032B30-3232-7008-230F-B248CE710F33}"/>
                    </a:ext>
                  </a:extLst>
                </p:cNvPr>
                <p:cNvSpPr/>
                <p:nvPr/>
              </p:nvSpPr>
              <p:spPr>
                <a:xfrm>
                  <a:off x="9690777" y="4809123"/>
                  <a:ext cx="55676" cy="58983"/>
                </a:xfrm>
                <a:custGeom>
                  <a:avLst/>
                  <a:gdLst>
                    <a:gd name="connsiteX0" fmla="*/ 55229 w 55676"/>
                    <a:gd name="connsiteY0" fmla="*/ 32024 h 58983"/>
                    <a:gd name="connsiteX1" fmla="*/ 11493 w 55676"/>
                    <a:gd name="connsiteY1" fmla="*/ 32024 h 58983"/>
                    <a:gd name="connsiteX2" fmla="*/ 29704 w 55676"/>
                    <a:gd name="connsiteY2" fmla="*/ 50046 h 58983"/>
                    <a:gd name="connsiteX3" fmla="*/ 48512 w 55676"/>
                    <a:gd name="connsiteY3" fmla="*/ 43493 h 58983"/>
                    <a:gd name="connsiteX4" fmla="*/ 53288 w 55676"/>
                    <a:gd name="connsiteY4" fmla="*/ 50046 h 58983"/>
                    <a:gd name="connsiteX5" fmla="*/ 28361 w 55676"/>
                    <a:gd name="connsiteY5" fmla="*/ 58983 h 58983"/>
                    <a:gd name="connsiteX6" fmla="*/ 0 w 55676"/>
                    <a:gd name="connsiteY6" fmla="*/ 29343 h 58983"/>
                    <a:gd name="connsiteX7" fmla="*/ 28809 w 55676"/>
                    <a:gd name="connsiteY7" fmla="*/ 0 h 58983"/>
                    <a:gd name="connsiteX8" fmla="*/ 55677 w 55676"/>
                    <a:gd name="connsiteY8" fmla="*/ 27108 h 58983"/>
                    <a:gd name="connsiteX9" fmla="*/ 55378 w 55676"/>
                    <a:gd name="connsiteY9" fmla="*/ 32173 h 58983"/>
                    <a:gd name="connsiteX10" fmla="*/ 28361 w 55676"/>
                    <a:gd name="connsiteY10" fmla="*/ 8192 h 58983"/>
                    <a:gd name="connsiteX11" fmla="*/ 11643 w 55676"/>
                    <a:gd name="connsiteY11" fmla="*/ 24427 h 58983"/>
                    <a:gd name="connsiteX12" fmla="*/ 44631 w 55676"/>
                    <a:gd name="connsiteY12" fmla="*/ 24427 h 58983"/>
                    <a:gd name="connsiteX13" fmla="*/ 28211 w 55676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3">
                      <a:moveTo>
                        <a:pt x="55229" y="32024"/>
                      </a:moveTo>
                      <a:lnTo>
                        <a:pt x="11493" y="32024"/>
                      </a:lnTo>
                      <a:cubicBezTo>
                        <a:pt x="12091" y="43195"/>
                        <a:pt x="19255" y="50046"/>
                        <a:pt x="29704" y="50046"/>
                      </a:cubicBezTo>
                      <a:cubicBezTo>
                        <a:pt x="40153" y="50046"/>
                        <a:pt x="47169" y="44386"/>
                        <a:pt x="48512" y="43493"/>
                      </a:cubicBezTo>
                      <a:lnTo>
                        <a:pt x="53288" y="50046"/>
                      </a:lnTo>
                      <a:cubicBezTo>
                        <a:pt x="53288" y="50046"/>
                        <a:pt x="45228" y="58983"/>
                        <a:pt x="28361" y="58983"/>
                      </a:cubicBezTo>
                      <a:cubicBezTo>
                        <a:pt x="11493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361" y="8192"/>
                      </a:moveTo>
                      <a:cubicBezTo>
                        <a:pt x="17016" y="8192"/>
                        <a:pt x="12091" y="17576"/>
                        <a:pt x="11643" y="24427"/>
                      </a:cubicBezTo>
                      <a:lnTo>
                        <a:pt x="44631" y="24427"/>
                      </a:lnTo>
                      <a:cubicBezTo>
                        <a:pt x="44631" y="18172"/>
                        <a:pt x="39705" y="8192"/>
                        <a:pt x="28211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16" name="Freeform 27715">
                  <a:extLst>
                    <a:ext uri="{FF2B5EF4-FFF2-40B4-BE49-F238E27FC236}">
                      <a16:creationId xmlns:a16="http://schemas.microsoft.com/office/drawing/2014/main" id="{87B2AC36-8705-3EE5-E20F-41052080978F}"/>
                    </a:ext>
                  </a:extLst>
                </p:cNvPr>
                <p:cNvSpPr/>
                <p:nvPr/>
              </p:nvSpPr>
              <p:spPr>
                <a:xfrm>
                  <a:off x="9780188" y="4784547"/>
                  <a:ext cx="14926" cy="82218"/>
                </a:xfrm>
                <a:custGeom>
                  <a:avLst/>
                  <a:gdLst>
                    <a:gd name="connsiteX0" fmla="*/ 7463 w 14926"/>
                    <a:gd name="connsiteY0" fmla="*/ 14001 h 82218"/>
                    <a:gd name="connsiteX1" fmla="*/ 0 w 14926"/>
                    <a:gd name="connsiteY1" fmla="*/ 7001 h 82218"/>
                    <a:gd name="connsiteX2" fmla="*/ 7463 w 14926"/>
                    <a:gd name="connsiteY2" fmla="*/ 0 h 82218"/>
                    <a:gd name="connsiteX3" fmla="*/ 14927 w 14926"/>
                    <a:gd name="connsiteY3" fmla="*/ 7001 h 82218"/>
                    <a:gd name="connsiteX4" fmla="*/ 7463 w 14926"/>
                    <a:gd name="connsiteY4" fmla="*/ 14001 h 82218"/>
                    <a:gd name="connsiteX5" fmla="*/ 1791 w 14926"/>
                    <a:gd name="connsiteY5" fmla="*/ 82219 h 82218"/>
                    <a:gd name="connsiteX6" fmla="*/ 1791 w 14926"/>
                    <a:gd name="connsiteY6" fmla="*/ 25619 h 82218"/>
                    <a:gd name="connsiteX7" fmla="*/ 13285 w 14926"/>
                    <a:gd name="connsiteY7" fmla="*/ 25619 h 82218"/>
                    <a:gd name="connsiteX8" fmla="*/ 13285 w 14926"/>
                    <a:gd name="connsiteY8" fmla="*/ 82219 h 82218"/>
                    <a:gd name="connsiteX9" fmla="*/ 1791 w 14926"/>
                    <a:gd name="connsiteY9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218">
                      <a:moveTo>
                        <a:pt x="7463" y="14001"/>
                      </a:moveTo>
                      <a:cubicBezTo>
                        <a:pt x="2986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219"/>
                      </a:moveTo>
                      <a:lnTo>
                        <a:pt x="1791" y="25619"/>
                      </a:lnTo>
                      <a:lnTo>
                        <a:pt x="13285" y="25619"/>
                      </a:lnTo>
                      <a:lnTo>
                        <a:pt x="13285" y="82219"/>
                      </a:lnTo>
                      <a:lnTo>
                        <a:pt x="1791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17" name="Freeform 27716">
                  <a:extLst>
                    <a:ext uri="{FF2B5EF4-FFF2-40B4-BE49-F238E27FC236}">
                      <a16:creationId xmlns:a16="http://schemas.microsoft.com/office/drawing/2014/main" id="{F2CFF5D5-FA09-F253-0B96-7439FE1CDA4E}"/>
                    </a:ext>
                  </a:extLst>
                </p:cNvPr>
                <p:cNvSpPr/>
                <p:nvPr/>
              </p:nvSpPr>
              <p:spPr>
                <a:xfrm>
                  <a:off x="9804220" y="4808975"/>
                  <a:ext cx="43437" cy="58983"/>
                </a:xfrm>
                <a:custGeom>
                  <a:avLst/>
                  <a:gdLst>
                    <a:gd name="connsiteX0" fmla="*/ 22092 w 43437"/>
                    <a:gd name="connsiteY0" fmla="*/ 58983 h 58983"/>
                    <a:gd name="connsiteX1" fmla="*/ 0 w 43437"/>
                    <a:gd name="connsiteY1" fmla="*/ 48855 h 58983"/>
                    <a:gd name="connsiteX2" fmla="*/ 5523 w 43437"/>
                    <a:gd name="connsiteY2" fmla="*/ 42152 h 58983"/>
                    <a:gd name="connsiteX3" fmla="*/ 22241 w 43437"/>
                    <a:gd name="connsiteY3" fmla="*/ 50195 h 58983"/>
                    <a:gd name="connsiteX4" fmla="*/ 33138 w 43437"/>
                    <a:gd name="connsiteY4" fmla="*/ 42152 h 58983"/>
                    <a:gd name="connsiteX5" fmla="*/ 20301 w 43437"/>
                    <a:gd name="connsiteY5" fmla="*/ 32768 h 58983"/>
                    <a:gd name="connsiteX6" fmla="*/ 3583 w 43437"/>
                    <a:gd name="connsiteY6" fmla="*/ 16235 h 58983"/>
                    <a:gd name="connsiteX7" fmla="*/ 22689 w 43437"/>
                    <a:gd name="connsiteY7" fmla="*/ 0 h 58983"/>
                    <a:gd name="connsiteX8" fmla="*/ 41945 w 43437"/>
                    <a:gd name="connsiteY8" fmla="*/ 7447 h 58983"/>
                    <a:gd name="connsiteX9" fmla="*/ 37168 w 43437"/>
                    <a:gd name="connsiteY9" fmla="*/ 14448 h 58983"/>
                    <a:gd name="connsiteX10" fmla="*/ 22838 w 43437"/>
                    <a:gd name="connsiteY10" fmla="*/ 8341 h 58983"/>
                    <a:gd name="connsiteX11" fmla="*/ 13733 w 43437"/>
                    <a:gd name="connsiteY11" fmla="*/ 15342 h 58983"/>
                    <a:gd name="connsiteX12" fmla="*/ 24779 w 43437"/>
                    <a:gd name="connsiteY12" fmla="*/ 23832 h 58983"/>
                    <a:gd name="connsiteX13" fmla="*/ 32391 w 43437"/>
                    <a:gd name="connsiteY13" fmla="*/ 26513 h 58983"/>
                    <a:gd name="connsiteX14" fmla="*/ 43437 w 43437"/>
                    <a:gd name="connsiteY14" fmla="*/ 41109 h 58983"/>
                    <a:gd name="connsiteX15" fmla="*/ 21793 w 43437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3">
                      <a:moveTo>
                        <a:pt x="22092" y="58983"/>
                      </a:moveTo>
                      <a:cubicBezTo>
                        <a:pt x="12539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216"/>
                        <a:pt x="17017" y="50195"/>
                        <a:pt x="22241" y="50195"/>
                      </a:cubicBezTo>
                      <a:cubicBezTo>
                        <a:pt x="27466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2" y="34109"/>
                        <a:pt x="20301" y="32768"/>
                      </a:cubicBezTo>
                      <a:cubicBezTo>
                        <a:pt x="11942" y="29938"/>
                        <a:pt x="3583" y="26959"/>
                        <a:pt x="3583" y="16235"/>
                      </a:cubicBezTo>
                      <a:cubicBezTo>
                        <a:pt x="3583" y="5511"/>
                        <a:pt x="12688" y="0"/>
                        <a:pt x="22689" y="0"/>
                      </a:cubicBezTo>
                      <a:cubicBezTo>
                        <a:pt x="32690" y="0"/>
                        <a:pt x="38362" y="3575"/>
                        <a:pt x="41945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9" y="23832"/>
                      </a:cubicBezTo>
                      <a:cubicBezTo>
                        <a:pt x="27914" y="24874"/>
                        <a:pt x="30003" y="25619"/>
                        <a:pt x="32391" y="26513"/>
                      </a:cubicBezTo>
                      <a:cubicBezTo>
                        <a:pt x="38661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18" name="Freeform 27717">
                  <a:extLst>
                    <a:ext uri="{FF2B5EF4-FFF2-40B4-BE49-F238E27FC236}">
                      <a16:creationId xmlns:a16="http://schemas.microsoft.com/office/drawing/2014/main" id="{7BB4D6E8-D450-7E04-5230-9637AC9C7650}"/>
                    </a:ext>
                  </a:extLst>
                </p:cNvPr>
                <p:cNvSpPr/>
                <p:nvPr/>
              </p:nvSpPr>
              <p:spPr>
                <a:xfrm>
                  <a:off x="8159436" y="4951964"/>
                  <a:ext cx="51198" cy="58983"/>
                </a:xfrm>
                <a:custGeom>
                  <a:avLst/>
                  <a:gdLst>
                    <a:gd name="connsiteX0" fmla="*/ 28659 w 51198"/>
                    <a:gd name="connsiteY0" fmla="*/ 58983 h 58983"/>
                    <a:gd name="connsiteX1" fmla="*/ 0 w 51198"/>
                    <a:gd name="connsiteY1" fmla="*/ 29491 h 58983"/>
                    <a:gd name="connsiteX2" fmla="*/ 28958 w 51198"/>
                    <a:gd name="connsiteY2" fmla="*/ 0 h 58983"/>
                    <a:gd name="connsiteX3" fmla="*/ 50900 w 51198"/>
                    <a:gd name="connsiteY3" fmla="*/ 8043 h 58983"/>
                    <a:gd name="connsiteX4" fmla="*/ 46870 w 51198"/>
                    <a:gd name="connsiteY4" fmla="*/ 16384 h 58983"/>
                    <a:gd name="connsiteX5" fmla="*/ 29854 w 51198"/>
                    <a:gd name="connsiteY5" fmla="*/ 9533 h 58983"/>
                    <a:gd name="connsiteX6" fmla="*/ 11493 w 51198"/>
                    <a:gd name="connsiteY6" fmla="*/ 29045 h 58983"/>
                    <a:gd name="connsiteX7" fmla="*/ 29854 w 51198"/>
                    <a:gd name="connsiteY7" fmla="*/ 49153 h 58983"/>
                    <a:gd name="connsiteX8" fmla="*/ 47168 w 51198"/>
                    <a:gd name="connsiteY8" fmla="*/ 42003 h 58983"/>
                    <a:gd name="connsiteX9" fmla="*/ 51199 w 51198"/>
                    <a:gd name="connsiteY9" fmla="*/ 50344 h 58983"/>
                    <a:gd name="connsiteX10" fmla="*/ 28510 w 51198"/>
                    <a:gd name="connsiteY10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98" h="58983">
                      <a:moveTo>
                        <a:pt x="28659" y="58983"/>
                      </a:moveTo>
                      <a:cubicBezTo>
                        <a:pt x="13434" y="58983"/>
                        <a:pt x="0" y="47514"/>
                        <a:pt x="0" y="29491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4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29" y="14448"/>
                        <a:pt x="40004" y="9533"/>
                        <a:pt x="29854" y="9533"/>
                      </a:cubicBezTo>
                      <a:cubicBezTo>
                        <a:pt x="19703" y="9533"/>
                        <a:pt x="11493" y="17129"/>
                        <a:pt x="11493" y="29045"/>
                      </a:cubicBezTo>
                      <a:cubicBezTo>
                        <a:pt x="11493" y="40960"/>
                        <a:pt x="18957" y="49153"/>
                        <a:pt x="29854" y="49153"/>
                      </a:cubicBezTo>
                      <a:cubicBezTo>
                        <a:pt x="40750" y="49153"/>
                        <a:pt x="47168" y="42003"/>
                        <a:pt x="47168" y="42003"/>
                      </a:cubicBezTo>
                      <a:lnTo>
                        <a:pt x="51199" y="50344"/>
                      </a:lnTo>
                      <a:cubicBezTo>
                        <a:pt x="49557" y="51983"/>
                        <a:pt x="43735" y="58983"/>
                        <a:pt x="28510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19" name="Freeform 27718">
                  <a:extLst>
                    <a:ext uri="{FF2B5EF4-FFF2-40B4-BE49-F238E27FC236}">
                      <a16:creationId xmlns:a16="http://schemas.microsoft.com/office/drawing/2014/main" id="{609C027D-0B98-F490-DE13-216AFE63D005}"/>
                    </a:ext>
                  </a:extLst>
                </p:cNvPr>
                <p:cNvSpPr/>
                <p:nvPr/>
              </p:nvSpPr>
              <p:spPr>
                <a:xfrm>
                  <a:off x="8220487" y="4927537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20" name="Freeform 27719">
                  <a:extLst>
                    <a:ext uri="{FF2B5EF4-FFF2-40B4-BE49-F238E27FC236}">
                      <a16:creationId xmlns:a16="http://schemas.microsoft.com/office/drawing/2014/main" id="{977F8E4C-3B26-C215-AE80-BE8184916AD8}"/>
                    </a:ext>
                  </a:extLst>
                </p:cNvPr>
                <p:cNvSpPr/>
                <p:nvPr/>
              </p:nvSpPr>
              <p:spPr>
                <a:xfrm>
                  <a:off x="8243623" y="4952411"/>
                  <a:ext cx="48959" cy="58684"/>
                </a:xfrm>
                <a:custGeom>
                  <a:avLst/>
                  <a:gdLst>
                    <a:gd name="connsiteX0" fmla="*/ 37615 w 48959"/>
                    <a:gd name="connsiteY0" fmla="*/ 57344 h 58684"/>
                    <a:gd name="connsiteX1" fmla="*/ 37615 w 48959"/>
                    <a:gd name="connsiteY1" fmla="*/ 50195 h 58684"/>
                    <a:gd name="connsiteX2" fmla="*/ 19554 w 48959"/>
                    <a:gd name="connsiteY2" fmla="*/ 58685 h 58684"/>
                    <a:gd name="connsiteX3" fmla="*/ 0 w 48959"/>
                    <a:gd name="connsiteY3" fmla="*/ 41258 h 58684"/>
                    <a:gd name="connsiteX4" fmla="*/ 22241 w 48959"/>
                    <a:gd name="connsiteY4" fmla="*/ 23980 h 58684"/>
                    <a:gd name="connsiteX5" fmla="*/ 37466 w 48959"/>
                    <a:gd name="connsiteY5" fmla="*/ 23385 h 58684"/>
                    <a:gd name="connsiteX6" fmla="*/ 37466 w 48959"/>
                    <a:gd name="connsiteY6" fmla="*/ 21150 h 58684"/>
                    <a:gd name="connsiteX7" fmla="*/ 23435 w 48959"/>
                    <a:gd name="connsiteY7" fmla="*/ 8341 h 58684"/>
                    <a:gd name="connsiteX8" fmla="*/ 6418 w 48959"/>
                    <a:gd name="connsiteY8" fmla="*/ 13256 h 58684"/>
                    <a:gd name="connsiteX9" fmla="*/ 2986 w 48959"/>
                    <a:gd name="connsiteY9" fmla="*/ 5660 h 58684"/>
                    <a:gd name="connsiteX10" fmla="*/ 24181 w 48959"/>
                    <a:gd name="connsiteY10" fmla="*/ 0 h 58684"/>
                    <a:gd name="connsiteX11" fmla="*/ 48960 w 48959"/>
                    <a:gd name="connsiteY11" fmla="*/ 24725 h 58684"/>
                    <a:gd name="connsiteX12" fmla="*/ 48960 w 48959"/>
                    <a:gd name="connsiteY12" fmla="*/ 57643 h 58684"/>
                    <a:gd name="connsiteX13" fmla="*/ 37914 w 48959"/>
                    <a:gd name="connsiteY13" fmla="*/ 57643 h 58684"/>
                    <a:gd name="connsiteX14" fmla="*/ 24032 w 48959"/>
                    <a:gd name="connsiteY14" fmla="*/ 30981 h 58684"/>
                    <a:gd name="connsiteX15" fmla="*/ 11195 w 48959"/>
                    <a:gd name="connsiteY15" fmla="*/ 40812 h 58684"/>
                    <a:gd name="connsiteX16" fmla="*/ 22838 w 48959"/>
                    <a:gd name="connsiteY16" fmla="*/ 50642 h 58684"/>
                    <a:gd name="connsiteX17" fmla="*/ 37317 w 48959"/>
                    <a:gd name="connsiteY17" fmla="*/ 42450 h 58684"/>
                    <a:gd name="connsiteX18" fmla="*/ 37317 w 48959"/>
                    <a:gd name="connsiteY18" fmla="*/ 30236 h 58684"/>
                    <a:gd name="connsiteX19" fmla="*/ 24032 w 48959"/>
                    <a:gd name="connsiteY19" fmla="*/ 31130 h 58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684">
                      <a:moveTo>
                        <a:pt x="37615" y="57344"/>
                      </a:moveTo>
                      <a:lnTo>
                        <a:pt x="37615" y="50195"/>
                      </a:lnTo>
                      <a:cubicBezTo>
                        <a:pt x="35227" y="52578"/>
                        <a:pt x="29854" y="58685"/>
                        <a:pt x="19554" y="58685"/>
                      </a:cubicBezTo>
                      <a:cubicBezTo>
                        <a:pt x="9255" y="58685"/>
                        <a:pt x="0" y="52131"/>
                        <a:pt x="0" y="41258"/>
                      </a:cubicBezTo>
                      <a:cubicBezTo>
                        <a:pt x="0" y="30385"/>
                        <a:pt x="9106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4"/>
                        <a:pt x="6418" y="13256"/>
                      </a:cubicBezTo>
                      <a:lnTo>
                        <a:pt x="2986" y="5660"/>
                      </a:lnTo>
                      <a:cubicBezTo>
                        <a:pt x="7165" y="3277"/>
                        <a:pt x="14777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3"/>
                      </a:lnTo>
                      <a:lnTo>
                        <a:pt x="37914" y="57643"/>
                      </a:lnTo>
                      <a:close/>
                      <a:moveTo>
                        <a:pt x="24032" y="30981"/>
                      </a:moveTo>
                      <a:cubicBezTo>
                        <a:pt x="14777" y="31428"/>
                        <a:pt x="11195" y="35301"/>
                        <a:pt x="11195" y="40812"/>
                      </a:cubicBezTo>
                      <a:cubicBezTo>
                        <a:pt x="11195" y="46323"/>
                        <a:pt x="15375" y="50642"/>
                        <a:pt x="22838" y="50642"/>
                      </a:cubicBezTo>
                      <a:cubicBezTo>
                        <a:pt x="30301" y="50642"/>
                        <a:pt x="35078" y="45578"/>
                        <a:pt x="37317" y="42450"/>
                      </a:cubicBezTo>
                      <a:lnTo>
                        <a:pt x="37317" y="30236"/>
                      </a:lnTo>
                      <a:lnTo>
                        <a:pt x="24032" y="3113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21" name="Freeform 27720">
                  <a:extLst>
                    <a:ext uri="{FF2B5EF4-FFF2-40B4-BE49-F238E27FC236}">
                      <a16:creationId xmlns:a16="http://schemas.microsoft.com/office/drawing/2014/main" id="{7F9D6555-AB5F-5C88-1E14-150A7DC20579}"/>
                    </a:ext>
                  </a:extLst>
                </p:cNvPr>
                <p:cNvSpPr/>
                <p:nvPr/>
              </p:nvSpPr>
              <p:spPr>
                <a:xfrm>
                  <a:off x="8301539" y="4951964"/>
                  <a:ext cx="43437" cy="58983"/>
                </a:xfrm>
                <a:custGeom>
                  <a:avLst/>
                  <a:gdLst>
                    <a:gd name="connsiteX0" fmla="*/ 22092 w 43437"/>
                    <a:gd name="connsiteY0" fmla="*/ 58983 h 58983"/>
                    <a:gd name="connsiteX1" fmla="*/ 0 w 43437"/>
                    <a:gd name="connsiteY1" fmla="*/ 48854 h 58983"/>
                    <a:gd name="connsiteX2" fmla="*/ 5523 w 43437"/>
                    <a:gd name="connsiteY2" fmla="*/ 42152 h 58983"/>
                    <a:gd name="connsiteX3" fmla="*/ 22241 w 43437"/>
                    <a:gd name="connsiteY3" fmla="*/ 50195 h 58983"/>
                    <a:gd name="connsiteX4" fmla="*/ 33138 w 43437"/>
                    <a:gd name="connsiteY4" fmla="*/ 42152 h 58983"/>
                    <a:gd name="connsiteX5" fmla="*/ 20300 w 43437"/>
                    <a:gd name="connsiteY5" fmla="*/ 32768 h 58983"/>
                    <a:gd name="connsiteX6" fmla="*/ 3582 w 43437"/>
                    <a:gd name="connsiteY6" fmla="*/ 16235 h 58983"/>
                    <a:gd name="connsiteX7" fmla="*/ 22689 w 43437"/>
                    <a:gd name="connsiteY7" fmla="*/ 0 h 58983"/>
                    <a:gd name="connsiteX8" fmla="*/ 41944 w 43437"/>
                    <a:gd name="connsiteY8" fmla="*/ 7447 h 58983"/>
                    <a:gd name="connsiteX9" fmla="*/ 37168 w 43437"/>
                    <a:gd name="connsiteY9" fmla="*/ 14448 h 58983"/>
                    <a:gd name="connsiteX10" fmla="*/ 22838 w 43437"/>
                    <a:gd name="connsiteY10" fmla="*/ 8341 h 58983"/>
                    <a:gd name="connsiteX11" fmla="*/ 13732 w 43437"/>
                    <a:gd name="connsiteY11" fmla="*/ 15341 h 58983"/>
                    <a:gd name="connsiteX12" fmla="*/ 24779 w 43437"/>
                    <a:gd name="connsiteY12" fmla="*/ 23831 h 58983"/>
                    <a:gd name="connsiteX13" fmla="*/ 32391 w 43437"/>
                    <a:gd name="connsiteY13" fmla="*/ 26512 h 58983"/>
                    <a:gd name="connsiteX14" fmla="*/ 43437 w 43437"/>
                    <a:gd name="connsiteY14" fmla="*/ 41109 h 58983"/>
                    <a:gd name="connsiteX15" fmla="*/ 21793 w 43437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3">
                      <a:moveTo>
                        <a:pt x="22092" y="58983"/>
                      </a:moveTo>
                      <a:cubicBezTo>
                        <a:pt x="12538" y="58983"/>
                        <a:pt x="4777" y="55110"/>
                        <a:pt x="0" y="48854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6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2" y="10724"/>
                        <a:pt x="13732" y="15341"/>
                      </a:cubicBezTo>
                      <a:cubicBezTo>
                        <a:pt x="13732" y="19959"/>
                        <a:pt x="19256" y="22044"/>
                        <a:pt x="24779" y="23831"/>
                      </a:cubicBezTo>
                      <a:cubicBezTo>
                        <a:pt x="27913" y="24874"/>
                        <a:pt x="30003" y="25619"/>
                        <a:pt x="32391" y="26512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22" name="Freeform 27721">
                  <a:extLst>
                    <a:ext uri="{FF2B5EF4-FFF2-40B4-BE49-F238E27FC236}">
                      <a16:creationId xmlns:a16="http://schemas.microsoft.com/office/drawing/2014/main" id="{38B5CE2F-428E-08E4-0068-92BC2581FF00}"/>
                    </a:ext>
                  </a:extLst>
                </p:cNvPr>
                <p:cNvSpPr/>
                <p:nvPr/>
              </p:nvSpPr>
              <p:spPr>
                <a:xfrm>
                  <a:off x="8349753" y="4951964"/>
                  <a:ext cx="43436" cy="58983"/>
                </a:xfrm>
                <a:custGeom>
                  <a:avLst/>
                  <a:gdLst>
                    <a:gd name="connsiteX0" fmla="*/ 22091 w 43436"/>
                    <a:gd name="connsiteY0" fmla="*/ 58983 h 58983"/>
                    <a:gd name="connsiteX1" fmla="*/ 0 w 43436"/>
                    <a:gd name="connsiteY1" fmla="*/ 48854 h 58983"/>
                    <a:gd name="connsiteX2" fmla="*/ 5523 w 43436"/>
                    <a:gd name="connsiteY2" fmla="*/ 42152 h 58983"/>
                    <a:gd name="connsiteX3" fmla="*/ 22241 w 43436"/>
                    <a:gd name="connsiteY3" fmla="*/ 50195 h 58983"/>
                    <a:gd name="connsiteX4" fmla="*/ 33138 w 43436"/>
                    <a:gd name="connsiteY4" fmla="*/ 42152 h 58983"/>
                    <a:gd name="connsiteX5" fmla="*/ 20300 w 43436"/>
                    <a:gd name="connsiteY5" fmla="*/ 32768 h 58983"/>
                    <a:gd name="connsiteX6" fmla="*/ 3582 w 43436"/>
                    <a:gd name="connsiteY6" fmla="*/ 16235 h 58983"/>
                    <a:gd name="connsiteX7" fmla="*/ 22689 w 43436"/>
                    <a:gd name="connsiteY7" fmla="*/ 0 h 58983"/>
                    <a:gd name="connsiteX8" fmla="*/ 41944 w 43436"/>
                    <a:gd name="connsiteY8" fmla="*/ 7447 h 58983"/>
                    <a:gd name="connsiteX9" fmla="*/ 37168 w 43436"/>
                    <a:gd name="connsiteY9" fmla="*/ 14448 h 58983"/>
                    <a:gd name="connsiteX10" fmla="*/ 22838 w 43436"/>
                    <a:gd name="connsiteY10" fmla="*/ 8341 h 58983"/>
                    <a:gd name="connsiteX11" fmla="*/ 13732 w 43436"/>
                    <a:gd name="connsiteY11" fmla="*/ 15341 h 58983"/>
                    <a:gd name="connsiteX12" fmla="*/ 24778 w 43436"/>
                    <a:gd name="connsiteY12" fmla="*/ 23831 h 58983"/>
                    <a:gd name="connsiteX13" fmla="*/ 32391 w 43436"/>
                    <a:gd name="connsiteY13" fmla="*/ 26512 h 58983"/>
                    <a:gd name="connsiteX14" fmla="*/ 43437 w 43436"/>
                    <a:gd name="connsiteY14" fmla="*/ 41109 h 58983"/>
                    <a:gd name="connsiteX15" fmla="*/ 21793 w 43436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6" h="58983">
                      <a:moveTo>
                        <a:pt x="22091" y="58983"/>
                      </a:moveTo>
                      <a:cubicBezTo>
                        <a:pt x="12538" y="58983"/>
                        <a:pt x="4776" y="55110"/>
                        <a:pt x="0" y="48854"/>
                      </a:cubicBezTo>
                      <a:lnTo>
                        <a:pt x="5523" y="42152"/>
                      </a:lnTo>
                      <a:cubicBezTo>
                        <a:pt x="10299" y="47067"/>
                        <a:pt x="17016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7" y="0"/>
                        <a:pt x="22689" y="0"/>
                      </a:cubicBezTo>
                      <a:cubicBezTo>
                        <a:pt x="32689" y="0"/>
                        <a:pt x="38362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2" y="10724"/>
                        <a:pt x="13732" y="15341"/>
                      </a:cubicBezTo>
                      <a:cubicBezTo>
                        <a:pt x="13732" y="19959"/>
                        <a:pt x="19255" y="22044"/>
                        <a:pt x="24778" y="23831"/>
                      </a:cubicBezTo>
                      <a:cubicBezTo>
                        <a:pt x="27913" y="24874"/>
                        <a:pt x="30003" y="25619"/>
                        <a:pt x="32391" y="26512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23" name="Freeform 27722">
                  <a:extLst>
                    <a:ext uri="{FF2B5EF4-FFF2-40B4-BE49-F238E27FC236}">
                      <a16:creationId xmlns:a16="http://schemas.microsoft.com/office/drawing/2014/main" id="{2849DA77-2A9F-13EA-D0EF-41C5DCB196D3}"/>
                    </a:ext>
                  </a:extLst>
                </p:cNvPr>
                <p:cNvSpPr/>
                <p:nvPr/>
              </p:nvSpPr>
              <p:spPr>
                <a:xfrm>
                  <a:off x="8403489" y="4927537"/>
                  <a:ext cx="14926" cy="82218"/>
                </a:xfrm>
                <a:custGeom>
                  <a:avLst/>
                  <a:gdLst>
                    <a:gd name="connsiteX0" fmla="*/ 7463 w 14926"/>
                    <a:gd name="connsiteY0" fmla="*/ 14001 h 82218"/>
                    <a:gd name="connsiteX1" fmla="*/ 0 w 14926"/>
                    <a:gd name="connsiteY1" fmla="*/ 7001 h 82218"/>
                    <a:gd name="connsiteX2" fmla="*/ 7463 w 14926"/>
                    <a:gd name="connsiteY2" fmla="*/ 0 h 82218"/>
                    <a:gd name="connsiteX3" fmla="*/ 14927 w 14926"/>
                    <a:gd name="connsiteY3" fmla="*/ 7001 h 82218"/>
                    <a:gd name="connsiteX4" fmla="*/ 7463 w 14926"/>
                    <a:gd name="connsiteY4" fmla="*/ 14001 h 82218"/>
                    <a:gd name="connsiteX5" fmla="*/ 1642 w 14926"/>
                    <a:gd name="connsiteY5" fmla="*/ 82219 h 82218"/>
                    <a:gd name="connsiteX6" fmla="*/ 1642 w 14926"/>
                    <a:gd name="connsiteY6" fmla="*/ 25619 h 82218"/>
                    <a:gd name="connsiteX7" fmla="*/ 13136 w 14926"/>
                    <a:gd name="connsiteY7" fmla="*/ 25619 h 82218"/>
                    <a:gd name="connsiteX8" fmla="*/ 13136 w 14926"/>
                    <a:gd name="connsiteY8" fmla="*/ 82219 h 82218"/>
                    <a:gd name="connsiteX9" fmla="*/ 1642 w 14926"/>
                    <a:gd name="connsiteY9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218">
                      <a:moveTo>
                        <a:pt x="7463" y="14001"/>
                      </a:moveTo>
                      <a:cubicBezTo>
                        <a:pt x="2986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642" y="82219"/>
                      </a:moveTo>
                      <a:lnTo>
                        <a:pt x="1642" y="25619"/>
                      </a:lnTo>
                      <a:lnTo>
                        <a:pt x="13136" y="25619"/>
                      </a:lnTo>
                      <a:lnTo>
                        <a:pt x="13136" y="82219"/>
                      </a:lnTo>
                      <a:lnTo>
                        <a:pt x="1642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24" name="Freeform 27723">
                  <a:extLst>
                    <a:ext uri="{FF2B5EF4-FFF2-40B4-BE49-F238E27FC236}">
                      <a16:creationId xmlns:a16="http://schemas.microsoft.com/office/drawing/2014/main" id="{C4EAB68C-4D96-E391-6DAA-BECA17C574B5}"/>
                    </a:ext>
                  </a:extLst>
                </p:cNvPr>
                <p:cNvSpPr/>
                <p:nvPr/>
              </p:nvSpPr>
              <p:spPr>
                <a:xfrm>
                  <a:off x="8426924" y="4926047"/>
                  <a:ext cx="53438" cy="83708"/>
                </a:xfrm>
                <a:custGeom>
                  <a:avLst/>
                  <a:gdLst>
                    <a:gd name="connsiteX0" fmla="*/ 28062 w 53438"/>
                    <a:gd name="connsiteY0" fmla="*/ 8788 h 83708"/>
                    <a:gd name="connsiteX1" fmla="*/ 19405 w 53438"/>
                    <a:gd name="connsiteY1" fmla="*/ 23683 h 83708"/>
                    <a:gd name="connsiteX2" fmla="*/ 19405 w 53438"/>
                    <a:gd name="connsiteY2" fmla="*/ 27108 h 83708"/>
                    <a:gd name="connsiteX3" fmla="*/ 32839 w 53438"/>
                    <a:gd name="connsiteY3" fmla="*/ 27108 h 83708"/>
                    <a:gd name="connsiteX4" fmla="*/ 32839 w 53438"/>
                    <a:gd name="connsiteY4" fmla="*/ 36343 h 83708"/>
                    <a:gd name="connsiteX5" fmla="*/ 19405 w 53438"/>
                    <a:gd name="connsiteY5" fmla="*/ 36343 h 83708"/>
                    <a:gd name="connsiteX6" fmla="*/ 19405 w 53438"/>
                    <a:gd name="connsiteY6" fmla="*/ 83559 h 83708"/>
                    <a:gd name="connsiteX7" fmla="*/ 8061 w 53438"/>
                    <a:gd name="connsiteY7" fmla="*/ 83559 h 83708"/>
                    <a:gd name="connsiteX8" fmla="*/ 8061 w 53438"/>
                    <a:gd name="connsiteY8" fmla="*/ 36343 h 83708"/>
                    <a:gd name="connsiteX9" fmla="*/ 0 w 53438"/>
                    <a:gd name="connsiteY9" fmla="*/ 36343 h 83708"/>
                    <a:gd name="connsiteX10" fmla="*/ 0 w 53438"/>
                    <a:gd name="connsiteY10" fmla="*/ 27108 h 83708"/>
                    <a:gd name="connsiteX11" fmla="*/ 8061 w 53438"/>
                    <a:gd name="connsiteY11" fmla="*/ 27108 h 83708"/>
                    <a:gd name="connsiteX12" fmla="*/ 8061 w 53438"/>
                    <a:gd name="connsiteY12" fmla="*/ 21448 h 83708"/>
                    <a:gd name="connsiteX13" fmla="*/ 11942 w 53438"/>
                    <a:gd name="connsiteY13" fmla="*/ 6256 h 83708"/>
                    <a:gd name="connsiteX14" fmla="*/ 25972 w 53438"/>
                    <a:gd name="connsiteY14" fmla="*/ 0 h 83708"/>
                    <a:gd name="connsiteX15" fmla="*/ 34929 w 53438"/>
                    <a:gd name="connsiteY15" fmla="*/ 1340 h 83708"/>
                    <a:gd name="connsiteX16" fmla="*/ 34033 w 53438"/>
                    <a:gd name="connsiteY16" fmla="*/ 9831 h 83708"/>
                    <a:gd name="connsiteX17" fmla="*/ 28062 w 53438"/>
                    <a:gd name="connsiteY17" fmla="*/ 8788 h 83708"/>
                    <a:gd name="connsiteX18" fmla="*/ 45975 w 53438"/>
                    <a:gd name="connsiteY18" fmla="*/ 15490 h 83708"/>
                    <a:gd name="connsiteX19" fmla="*/ 38511 w 53438"/>
                    <a:gd name="connsiteY19" fmla="*/ 8490 h 83708"/>
                    <a:gd name="connsiteX20" fmla="*/ 45975 w 53438"/>
                    <a:gd name="connsiteY20" fmla="*/ 1490 h 83708"/>
                    <a:gd name="connsiteX21" fmla="*/ 53438 w 53438"/>
                    <a:gd name="connsiteY21" fmla="*/ 8490 h 83708"/>
                    <a:gd name="connsiteX22" fmla="*/ 45975 w 53438"/>
                    <a:gd name="connsiteY22" fmla="*/ 15490 h 83708"/>
                    <a:gd name="connsiteX23" fmla="*/ 40303 w 53438"/>
                    <a:gd name="connsiteY23" fmla="*/ 83708 h 83708"/>
                    <a:gd name="connsiteX24" fmla="*/ 40303 w 53438"/>
                    <a:gd name="connsiteY24" fmla="*/ 27108 h 83708"/>
                    <a:gd name="connsiteX25" fmla="*/ 51647 w 53438"/>
                    <a:gd name="connsiteY25" fmla="*/ 27108 h 83708"/>
                    <a:gd name="connsiteX26" fmla="*/ 51647 w 53438"/>
                    <a:gd name="connsiteY26" fmla="*/ 83708 h 83708"/>
                    <a:gd name="connsiteX27" fmla="*/ 40303 w 53438"/>
                    <a:gd name="connsiteY27" fmla="*/ 83708 h 83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438" h="83708">
                      <a:moveTo>
                        <a:pt x="28062" y="8788"/>
                      </a:moveTo>
                      <a:cubicBezTo>
                        <a:pt x="19106" y="8788"/>
                        <a:pt x="19405" y="16980"/>
                        <a:pt x="19405" y="23683"/>
                      </a:cubicBezTo>
                      <a:lnTo>
                        <a:pt x="19405" y="27108"/>
                      </a:lnTo>
                      <a:lnTo>
                        <a:pt x="32839" y="27108"/>
                      </a:lnTo>
                      <a:lnTo>
                        <a:pt x="32839" y="36343"/>
                      </a:lnTo>
                      <a:lnTo>
                        <a:pt x="19405" y="36343"/>
                      </a:lnTo>
                      <a:lnTo>
                        <a:pt x="19405" y="83559"/>
                      </a:lnTo>
                      <a:lnTo>
                        <a:pt x="8061" y="83559"/>
                      </a:lnTo>
                      <a:lnTo>
                        <a:pt x="8061" y="36343"/>
                      </a:lnTo>
                      <a:lnTo>
                        <a:pt x="0" y="36343"/>
                      </a:lnTo>
                      <a:lnTo>
                        <a:pt x="0" y="27108"/>
                      </a:lnTo>
                      <a:lnTo>
                        <a:pt x="8061" y="27108"/>
                      </a:lnTo>
                      <a:lnTo>
                        <a:pt x="8061" y="21448"/>
                      </a:lnTo>
                      <a:cubicBezTo>
                        <a:pt x="8061" y="14001"/>
                        <a:pt x="9106" y="9384"/>
                        <a:pt x="11942" y="6256"/>
                      </a:cubicBezTo>
                      <a:cubicBezTo>
                        <a:pt x="14777" y="3128"/>
                        <a:pt x="18509" y="0"/>
                        <a:pt x="25972" y="0"/>
                      </a:cubicBezTo>
                      <a:cubicBezTo>
                        <a:pt x="30749" y="0"/>
                        <a:pt x="34929" y="1340"/>
                        <a:pt x="34929" y="1340"/>
                      </a:cubicBezTo>
                      <a:lnTo>
                        <a:pt x="34033" y="9831"/>
                      </a:lnTo>
                      <a:cubicBezTo>
                        <a:pt x="32242" y="9086"/>
                        <a:pt x="30152" y="8788"/>
                        <a:pt x="28062" y="8788"/>
                      </a:cubicBezTo>
                      <a:close/>
                      <a:moveTo>
                        <a:pt x="45975" y="15490"/>
                      </a:moveTo>
                      <a:cubicBezTo>
                        <a:pt x="41646" y="15490"/>
                        <a:pt x="38511" y="12511"/>
                        <a:pt x="38511" y="8490"/>
                      </a:cubicBezTo>
                      <a:cubicBezTo>
                        <a:pt x="38511" y="4468"/>
                        <a:pt x="41646" y="1490"/>
                        <a:pt x="45975" y="1490"/>
                      </a:cubicBezTo>
                      <a:cubicBezTo>
                        <a:pt x="50303" y="1490"/>
                        <a:pt x="53438" y="4468"/>
                        <a:pt x="53438" y="8490"/>
                      </a:cubicBezTo>
                      <a:cubicBezTo>
                        <a:pt x="53438" y="12511"/>
                        <a:pt x="50303" y="15490"/>
                        <a:pt x="45975" y="15490"/>
                      </a:cubicBezTo>
                      <a:close/>
                      <a:moveTo>
                        <a:pt x="40303" y="83708"/>
                      </a:moveTo>
                      <a:lnTo>
                        <a:pt x="40303" y="27108"/>
                      </a:lnTo>
                      <a:lnTo>
                        <a:pt x="51647" y="27108"/>
                      </a:lnTo>
                      <a:lnTo>
                        <a:pt x="51647" y="83708"/>
                      </a:lnTo>
                      <a:lnTo>
                        <a:pt x="40303" y="8370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25" name="Freeform 27724">
                  <a:extLst>
                    <a:ext uri="{FF2B5EF4-FFF2-40B4-BE49-F238E27FC236}">
                      <a16:creationId xmlns:a16="http://schemas.microsoft.com/office/drawing/2014/main" id="{8D5FEEFA-6A0C-8E69-FAE0-2FED917625B9}"/>
                    </a:ext>
                  </a:extLst>
                </p:cNvPr>
                <p:cNvSpPr/>
                <p:nvPr/>
              </p:nvSpPr>
              <p:spPr>
                <a:xfrm>
                  <a:off x="8491110" y="4952113"/>
                  <a:ext cx="55676" cy="58982"/>
                </a:xfrm>
                <a:custGeom>
                  <a:avLst/>
                  <a:gdLst>
                    <a:gd name="connsiteX0" fmla="*/ 55229 w 55676"/>
                    <a:gd name="connsiteY0" fmla="*/ 32024 h 58982"/>
                    <a:gd name="connsiteX1" fmla="*/ 11493 w 55676"/>
                    <a:gd name="connsiteY1" fmla="*/ 32024 h 58982"/>
                    <a:gd name="connsiteX2" fmla="*/ 29704 w 55676"/>
                    <a:gd name="connsiteY2" fmla="*/ 50046 h 58982"/>
                    <a:gd name="connsiteX3" fmla="*/ 48512 w 55676"/>
                    <a:gd name="connsiteY3" fmla="*/ 43493 h 58982"/>
                    <a:gd name="connsiteX4" fmla="*/ 53288 w 55676"/>
                    <a:gd name="connsiteY4" fmla="*/ 50046 h 58982"/>
                    <a:gd name="connsiteX5" fmla="*/ 28361 w 55676"/>
                    <a:gd name="connsiteY5" fmla="*/ 58983 h 58982"/>
                    <a:gd name="connsiteX6" fmla="*/ 0 w 55676"/>
                    <a:gd name="connsiteY6" fmla="*/ 29343 h 58982"/>
                    <a:gd name="connsiteX7" fmla="*/ 28809 w 55676"/>
                    <a:gd name="connsiteY7" fmla="*/ 0 h 58982"/>
                    <a:gd name="connsiteX8" fmla="*/ 55677 w 55676"/>
                    <a:gd name="connsiteY8" fmla="*/ 27108 h 58982"/>
                    <a:gd name="connsiteX9" fmla="*/ 55378 w 55676"/>
                    <a:gd name="connsiteY9" fmla="*/ 32173 h 58982"/>
                    <a:gd name="connsiteX10" fmla="*/ 28361 w 55676"/>
                    <a:gd name="connsiteY10" fmla="*/ 8192 h 58982"/>
                    <a:gd name="connsiteX11" fmla="*/ 11643 w 55676"/>
                    <a:gd name="connsiteY11" fmla="*/ 24428 h 58982"/>
                    <a:gd name="connsiteX12" fmla="*/ 44631 w 55676"/>
                    <a:gd name="connsiteY12" fmla="*/ 24428 h 58982"/>
                    <a:gd name="connsiteX13" fmla="*/ 28211 w 55676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2">
                      <a:moveTo>
                        <a:pt x="55229" y="32024"/>
                      </a:moveTo>
                      <a:lnTo>
                        <a:pt x="11493" y="32024"/>
                      </a:lnTo>
                      <a:cubicBezTo>
                        <a:pt x="12091" y="43195"/>
                        <a:pt x="19255" y="50046"/>
                        <a:pt x="29704" y="50046"/>
                      </a:cubicBezTo>
                      <a:cubicBezTo>
                        <a:pt x="40153" y="50046"/>
                        <a:pt x="47168" y="44386"/>
                        <a:pt x="48512" y="43493"/>
                      </a:cubicBezTo>
                      <a:lnTo>
                        <a:pt x="53288" y="50046"/>
                      </a:lnTo>
                      <a:cubicBezTo>
                        <a:pt x="53288" y="50046"/>
                        <a:pt x="45228" y="58983"/>
                        <a:pt x="28361" y="58983"/>
                      </a:cubicBezTo>
                      <a:cubicBezTo>
                        <a:pt x="11493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3"/>
                        <a:pt x="55378" y="32173"/>
                        <a:pt x="55378" y="32173"/>
                      </a:cubicBezTo>
                      <a:close/>
                      <a:moveTo>
                        <a:pt x="28361" y="8192"/>
                      </a:moveTo>
                      <a:cubicBezTo>
                        <a:pt x="17016" y="8192"/>
                        <a:pt x="12091" y="17576"/>
                        <a:pt x="11643" y="24428"/>
                      </a:cubicBezTo>
                      <a:lnTo>
                        <a:pt x="44631" y="24428"/>
                      </a:lnTo>
                      <a:cubicBezTo>
                        <a:pt x="44631" y="18172"/>
                        <a:pt x="39705" y="8192"/>
                        <a:pt x="28211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26" name="Freeform 27725">
                  <a:extLst>
                    <a:ext uri="{FF2B5EF4-FFF2-40B4-BE49-F238E27FC236}">
                      <a16:creationId xmlns:a16="http://schemas.microsoft.com/office/drawing/2014/main" id="{E8EE413F-F03E-6231-A816-E484F8F9B009}"/>
                    </a:ext>
                  </a:extLst>
                </p:cNvPr>
                <p:cNvSpPr/>
                <p:nvPr/>
              </p:nvSpPr>
              <p:spPr>
                <a:xfrm>
                  <a:off x="8554698" y="4927537"/>
                  <a:ext cx="58811" cy="83559"/>
                </a:xfrm>
                <a:custGeom>
                  <a:avLst/>
                  <a:gdLst>
                    <a:gd name="connsiteX0" fmla="*/ 47915 w 58811"/>
                    <a:gd name="connsiteY0" fmla="*/ 82219 h 83559"/>
                    <a:gd name="connsiteX1" fmla="*/ 47915 w 58811"/>
                    <a:gd name="connsiteY1" fmla="*/ 73133 h 83559"/>
                    <a:gd name="connsiteX2" fmla="*/ 47617 w 58811"/>
                    <a:gd name="connsiteY2" fmla="*/ 73133 h 83559"/>
                    <a:gd name="connsiteX3" fmla="*/ 27615 w 58811"/>
                    <a:gd name="connsiteY3" fmla="*/ 83559 h 83559"/>
                    <a:gd name="connsiteX4" fmla="*/ 0 w 58811"/>
                    <a:gd name="connsiteY4" fmla="*/ 53919 h 83559"/>
                    <a:gd name="connsiteX5" fmla="*/ 27316 w 58811"/>
                    <a:gd name="connsiteY5" fmla="*/ 24576 h 83559"/>
                    <a:gd name="connsiteX6" fmla="*/ 47169 w 58811"/>
                    <a:gd name="connsiteY6" fmla="*/ 34407 h 83559"/>
                    <a:gd name="connsiteX7" fmla="*/ 47467 w 58811"/>
                    <a:gd name="connsiteY7" fmla="*/ 34407 h 83559"/>
                    <a:gd name="connsiteX8" fmla="*/ 47467 w 58811"/>
                    <a:gd name="connsiteY8" fmla="*/ 0 h 83559"/>
                    <a:gd name="connsiteX9" fmla="*/ 58812 w 58811"/>
                    <a:gd name="connsiteY9" fmla="*/ 0 h 83559"/>
                    <a:gd name="connsiteX10" fmla="*/ 58812 w 58811"/>
                    <a:gd name="connsiteY10" fmla="*/ 82219 h 83559"/>
                    <a:gd name="connsiteX11" fmla="*/ 47766 w 58811"/>
                    <a:gd name="connsiteY11" fmla="*/ 82219 h 83559"/>
                    <a:gd name="connsiteX12" fmla="*/ 29854 w 58811"/>
                    <a:gd name="connsiteY12" fmla="*/ 33811 h 83559"/>
                    <a:gd name="connsiteX13" fmla="*/ 11792 w 58811"/>
                    <a:gd name="connsiteY13" fmla="*/ 53621 h 83559"/>
                    <a:gd name="connsiteX14" fmla="*/ 29854 w 58811"/>
                    <a:gd name="connsiteY14" fmla="*/ 73580 h 83559"/>
                    <a:gd name="connsiteX15" fmla="*/ 47915 w 58811"/>
                    <a:gd name="connsiteY15" fmla="*/ 53621 h 83559"/>
                    <a:gd name="connsiteX16" fmla="*/ 29854 w 58811"/>
                    <a:gd name="connsiteY16" fmla="*/ 3381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47915" y="82219"/>
                      </a:moveTo>
                      <a:lnTo>
                        <a:pt x="47915" y="73133"/>
                      </a:lnTo>
                      <a:lnTo>
                        <a:pt x="47617" y="73133"/>
                      </a:lnTo>
                      <a:cubicBezTo>
                        <a:pt x="42989" y="79984"/>
                        <a:pt x="35974" y="83559"/>
                        <a:pt x="27615" y="83559"/>
                      </a:cubicBezTo>
                      <a:cubicBezTo>
                        <a:pt x="10747" y="83559"/>
                        <a:pt x="0" y="70750"/>
                        <a:pt x="0" y="53919"/>
                      </a:cubicBezTo>
                      <a:cubicBezTo>
                        <a:pt x="0" y="37088"/>
                        <a:pt x="10747" y="24576"/>
                        <a:pt x="27316" y="24576"/>
                      </a:cubicBezTo>
                      <a:cubicBezTo>
                        <a:pt x="36571" y="24576"/>
                        <a:pt x="43139" y="28598"/>
                        <a:pt x="47169" y="34407"/>
                      </a:cubicBezTo>
                      <a:lnTo>
                        <a:pt x="47467" y="34407"/>
                      </a:lnTo>
                      <a:lnTo>
                        <a:pt x="47467" y="0"/>
                      </a:lnTo>
                      <a:lnTo>
                        <a:pt x="58812" y="0"/>
                      </a:lnTo>
                      <a:lnTo>
                        <a:pt x="58812" y="82219"/>
                      </a:lnTo>
                      <a:lnTo>
                        <a:pt x="47766" y="82219"/>
                      </a:lnTo>
                      <a:close/>
                      <a:moveTo>
                        <a:pt x="29854" y="33811"/>
                      </a:moveTo>
                      <a:cubicBezTo>
                        <a:pt x="18510" y="33811"/>
                        <a:pt x="11792" y="42450"/>
                        <a:pt x="11792" y="53621"/>
                      </a:cubicBezTo>
                      <a:cubicBezTo>
                        <a:pt x="11792" y="64792"/>
                        <a:pt x="18510" y="73580"/>
                        <a:pt x="29854" y="73580"/>
                      </a:cubicBezTo>
                      <a:cubicBezTo>
                        <a:pt x="41198" y="73580"/>
                        <a:pt x="47915" y="64941"/>
                        <a:pt x="47915" y="53621"/>
                      </a:cubicBezTo>
                      <a:cubicBezTo>
                        <a:pt x="47915" y="42301"/>
                        <a:pt x="41198" y="33811"/>
                        <a:pt x="29854" y="3381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27" name="Freeform 27726">
                  <a:extLst>
                    <a:ext uri="{FF2B5EF4-FFF2-40B4-BE49-F238E27FC236}">
                      <a16:creationId xmlns:a16="http://schemas.microsoft.com/office/drawing/2014/main" id="{585BD1BA-A42A-6E01-57E6-145F9A494A81}"/>
                    </a:ext>
                  </a:extLst>
                </p:cNvPr>
                <p:cNvSpPr/>
                <p:nvPr/>
              </p:nvSpPr>
              <p:spPr>
                <a:xfrm>
                  <a:off x="8649035" y="4952411"/>
                  <a:ext cx="48959" cy="58684"/>
                </a:xfrm>
                <a:custGeom>
                  <a:avLst/>
                  <a:gdLst>
                    <a:gd name="connsiteX0" fmla="*/ 37615 w 48959"/>
                    <a:gd name="connsiteY0" fmla="*/ 57344 h 58684"/>
                    <a:gd name="connsiteX1" fmla="*/ 37615 w 48959"/>
                    <a:gd name="connsiteY1" fmla="*/ 50195 h 58684"/>
                    <a:gd name="connsiteX2" fmla="*/ 19554 w 48959"/>
                    <a:gd name="connsiteY2" fmla="*/ 58685 h 58684"/>
                    <a:gd name="connsiteX3" fmla="*/ 0 w 48959"/>
                    <a:gd name="connsiteY3" fmla="*/ 41258 h 58684"/>
                    <a:gd name="connsiteX4" fmla="*/ 22241 w 48959"/>
                    <a:gd name="connsiteY4" fmla="*/ 23980 h 58684"/>
                    <a:gd name="connsiteX5" fmla="*/ 37466 w 48959"/>
                    <a:gd name="connsiteY5" fmla="*/ 23385 h 58684"/>
                    <a:gd name="connsiteX6" fmla="*/ 37466 w 48959"/>
                    <a:gd name="connsiteY6" fmla="*/ 21150 h 58684"/>
                    <a:gd name="connsiteX7" fmla="*/ 23435 w 48959"/>
                    <a:gd name="connsiteY7" fmla="*/ 8341 h 58684"/>
                    <a:gd name="connsiteX8" fmla="*/ 6418 w 48959"/>
                    <a:gd name="connsiteY8" fmla="*/ 13256 h 58684"/>
                    <a:gd name="connsiteX9" fmla="*/ 2986 w 48959"/>
                    <a:gd name="connsiteY9" fmla="*/ 5660 h 58684"/>
                    <a:gd name="connsiteX10" fmla="*/ 24181 w 48959"/>
                    <a:gd name="connsiteY10" fmla="*/ 0 h 58684"/>
                    <a:gd name="connsiteX11" fmla="*/ 48960 w 48959"/>
                    <a:gd name="connsiteY11" fmla="*/ 24725 h 58684"/>
                    <a:gd name="connsiteX12" fmla="*/ 48960 w 48959"/>
                    <a:gd name="connsiteY12" fmla="*/ 57643 h 58684"/>
                    <a:gd name="connsiteX13" fmla="*/ 37914 w 48959"/>
                    <a:gd name="connsiteY13" fmla="*/ 57643 h 58684"/>
                    <a:gd name="connsiteX14" fmla="*/ 24181 w 48959"/>
                    <a:gd name="connsiteY14" fmla="*/ 30981 h 58684"/>
                    <a:gd name="connsiteX15" fmla="*/ 11345 w 48959"/>
                    <a:gd name="connsiteY15" fmla="*/ 40812 h 58684"/>
                    <a:gd name="connsiteX16" fmla="*/ 22987 w 48959"/>
                    <a:gd name="connsiteY16" fmla="*/ 50642 h 58684"/>
                    <a:gd name="connsiteX17" fmla="*/ 37466 w 48959"/>
                    <a:gd name="connsiteY17" fmla="*/ 42450 h 58684"/>
                    <a:gd name="connsiteX18" fmla="*/ 37466 w 48959"/>
                    <a:gd name="connsiteY18" fmla="*/ 30236 h 58684"/>
                    <a:gd name="connsiteX19" fmla="*/ 24181 w 48959"/>
                    <a:gd name="connsiteY19" fmla="*/ 31130 h 58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684">
                      <a:moveTo>
                        <a:pt x="37615" y="57344"/>
                      </a:moveTo>
                      <a:lnTo>
                        <a:pt x="37615" y="50195"/>
                      </a:lnTo>
                      <a:cubicBezTo>
                        <a:pt x="35227" y="52578"/>
                        <a:pt x="29854" y="58685"/>
                        <a:pt x="19554" y="58685"/>
                      </a:cubicBezTo>
                      <a:cubicBezTo>
                        <a:pt x="9255" y="58685"/>
                        <a:pt x="0" y="52131"/>
                        <a:pt x="0" y="41258"/>
                      </a:cubicBezTo>
                      <a:cubicBezTo>
                        <a:pt x="0" y="30385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4"/>
                        <a:pt x="6418" y="13256"/>
                      </a:cubicBezTo>
                      <a:lnTo>
                        <a:pt x="2986" y="5660"/>
                      </a:lnTo>
                      <a:cubicBezTo>
                        <a:pt x="7165" y="3277"/>
                        <a:pt x="14777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3"/>
                      </a:lnTo>
                      <a:lnTo>
                        <a:pt x="37914" y="57643"/>
                      </a:lnTo>
                      <a:close/>
                      <a:moveTo>
                        <a:pt x="24181" y="30981"/>
                      </a:moveTo>
                      <a:cubicBezTo>
                        <a:pt x="14927" y="31428"/>
                        <a:pt x="11345" y="35301"/>
                        <a:pt x="11345" y="40812"/>
                      </a:cubicBezTo>
                      <a:cubicBezTo>
                        <a:pt x="11345" y="46323"/>
                        <a:pt x="15524" y="50642"/>
                        <a:pt x="22987" y="50642"/>
                      </a:cubicBezTo>
                      <a:cubicBezTo>
                        <a:pt x="30451" y="50642"/>
                        <a:pt x="35227" y="45578"/>
                        <a:pt x="37466" y="42450"/>
                      </a:cubicBezTo>
                      <a:lnTo>
                        <a:pt x="37466" y="30236"/>
                      </a:lnTo>
                      <a:lnTo>
                        <a:pt x="24181" y="3113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28" name="Freeform 27727">
                  <a:extLst>
                    <a:ext uri="{FF2B5EF4-FFF2-40B4-BE49-F238E27FC236}">
                      <a16:creationId xmlns:a16="http://schemas.microsoft.com/office/drawing/2014/main" id="{1B05442F-8D56-F5EC-8483-7FD42A7156BA}"/>
                    </a:ext>
                  </a:extLst>
                </p:cNvPr>
                <p:cNvSpPr/>
                <p:nvPr/>
              </p:nvSpPr>
              <p:spPr>
                <a:xfrm>
                  <a:off x="8706951" y="4951964"/>
                  <a:ext cx="43437" cy="58983"/>
                </a:xfrm>
                <a:custGeom>
                  <a:avLst/>
                  <a:gdLst>
                    <a:gd name="connsiteX0" fmla="*/ 22091 w 43437"/>
                    <a:gd name="connsiteY0" fmla="*/ 58983 h 58983"/>
                    <a:gd name="connsiteX1" fmla="*/ 0 w 43437"/>
                    <a:gd name="connsiteY1" fmla="*/ 48854 h 58983"/>
                    <a:gd name="connsiteX2" fmla="*/ 5523 w 43437"/>
                    <a:gd name="connsiteY2" fmla="*/ 42152 h 58983"/>
                    <a:gd name="connsiteX3" fmla="*/ 22241 w 43437"/>
                    <a:gd name="connsiteY3" fmla="*/ 50195 h 58983"/>
                    <a:gd name="connsiteX4" fmla="*/ 33138 w 43437"/>
                    <a:gd name="connsiteY4" fmla="*/ 42152 h 58983"/>
                    <a:gd name="connsiteX5" fmla="*/ 20300 w 43437"/>
                    <a:gd name="connsiteY5" fmla="*/ 32768 h 58983"/>
                    <a:gd name="connsiteX6" fmla="*/ 3582 w 43437"/>
                    <a:gd name="connsiteY6" fmla="*/ 16235 h 58983"/>
                    <a:gd name="connsiteX7" fmla="*/ 22689 w 43437"/>
                    <a:gd name="connsiteY7" fmla="*/ 0 h 58983"/>
                    <a:gd name="connsiteX8" fmla="*/ 41944 w 43437"/>
                    <a:gd name="connsiteY8" fmla="*/ 7447 h 58983"/>
                    <a:gd name="connsiteX9" fmla="*/ 37168 w 43437"/>
                    <a:gd name="connsiteY9" fmla="*/ 14448 h 58983"/>
                    <a:gd name="connsiteX10" fmla="*/ 22838 w 43437"/>
                    <a:gd name="connsiteY10" fmla="*/ 8341 h 58983"/>
                    <a:gd name="connsiteX11" fmla="*/ 13732 w 43437"/>
                    <a:gd name="connsiteY11" fmla="*/ 15341 h 58983"/>
                    <a:gd name="connsiteX12" fmla="*/ 24779 w 43437"/>
                    <a:gd name="connsiteY12" fmla="*/ 23831 h 58983"/>
                    <a:gd name="connsiteX13" fmla="*/ 32391 w 43437"/>
                    <a:gd name="connsiteY13" fmla="*/ 26512 h 58983"/>
                    <a:gd name="connsiteX14" fmla="*/ 43437 w 43437"/>
                    <a:gd name="connsiteY14" fmla="*/ 41109 h 58983"/>
                    <a:gd name="connsiteX15" fmla="*/ 21793 w 43437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3">
                      <a:moveTo>
                        <a:pt x="22091" y="58983"/>
                      </a:moveTo>
                      <a:cubicBezTo>
                        <a:pt x="12538" y="58983"/>
                        <a:pt x="4777" y="55110"/>
                        <a:pt x="0" y="48854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6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2" y="10724"/>
                        <a:pt x="13732" y="15341"/>
                      </a:cubicBezTo>
                      <a:cubicBezTo>
                        <a:pt x="13732" y="19959"/>
                        <a:pt x="19256" y="22044"/>
                        <a:pt x="24779" y="23831"/>
                      </a:cubicBezTo>
                      <a:cubicBezTo>
                        <a:pt x="27913" y="24874"/>
                        <a:pt x="30003" y="25619"/>
                        <a:pt x="32391" y="26512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29" name="Freeform 27728">
                  <a:extLst>
                    <a:ext uri="{FF2B5EF4-FFF2-40B4-BE49-F238E27FC236}">
                      <a16:creationId xmlns:a16="http://schemas.microsoft.com/office/drawing/2014/main" id="{5EF08623-26E7-8A4E-83A6-5131626DCD80}"/>
                    </a:ext>
                  </a:extLst>
                </p:cNvPr>
                <p:cNvSpPr/>
                <p:nvPr/>
              </p:nvSpPr>
              <p:spPr>
                <a:xfrm>
                  <a:off x="8785615" y="4951815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4 w 31794"/>
                    <a:gd name="connsiteY3" fmla="*/ 29641 h 57791"/>
                    <a:gd name="connsiteX4" fmla="*/ 11494 w 31794"/>
                    <a:gd name="connsiteY4" fmla="*/ 57791 h 57791"/>
                    <a:gd name="connsiteX5" fmla="*/ 0 w 31794"/>
                    <a:gd name="connsiteY5" fmla="*/ 57791 h 57791"/>
                    <a:gd name="connsiteX6" fmla="*/ 0 w 31794"/>
                    <a:gd name="connsiteY6" fmla="*/ 1192 h 57791"/>
                    <a:gd name="connsiteX7" fmla="*/ 11494 w 31794"/>
                    <a:gd name="connsiteY7" fmla="*/ 1192 h 57791"/>
                    <a:gd name="connsiteX8" fmla="*/ 11494 w 31794"/>
                    <a:gd name="connsiteY8" fmla="*/ 9831 h 57791"/>
                    <a:gd name="connsiteX9" fmla="*/ 11792 w 31794"/>
                    <a:gd name="connsiteY9" fmla="*/ 9831 h 57791"/>
                    <a:gd name="connsiteX10" fmla="*/ 25824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4" y="21449"/>
                        <a:pt x="11494" y="29641"/>
                      </a:cubicBezTo>
                      <a:lnTo>
                        <a:pt x="11494" y="57791"/>
                      </a:lnTo>
                      <a:lnTo>
                        <a:pt x="0" y="57791"/>
                      </a:lnTo>
                      <a:lnTo>
                        <a:pt x="0" y="1192"/>
                      </a:lnTo>
                      <a:lnTo>
                        <a:pt x="11494" y="1192"/>
                      </a:lnTo>
                      <a:lnTo>
                        <a:pt x="11494" y="9831"/>
                      </a:lnTo>
                      <a:cubicBezTo>
                        <a:pt x="11494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824" y="0"/>
                      </a:cubicBezTo>
                      <a:cubicBezTo>
                        <a:pt x="29704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30" name="Freeform 27729">
                  <a:extLst>
                    <a:ext uri="{FF2B5EF4-FFF2-40B4-BE49-F238E27FC236}">
                      <a16:creationId xmlns:a16="http://schemas.microsoft.com/office/drawing/2014/main" id="{83B5FE64-89C2-44A1-2F90-7927BB6144D3}"/>
                    </a:ext>
                  </a:extLst>
                </p:cNvPr>
                <p:cNvSpPr/>
                <p:nvPr/>
              </p:nvSpPr>
              <p:spPr>
                <a:xfrm>
                  <a:off x="8818604" y="4952411"/>
                  <a:ext cx="48959" cy="58684"/>
                </a:xfrm>
                <a:custGeom>
                  <a:avLst/>
                  <a:gdLst>
                    <a:gd name="connsiteX0" fmla="*/ 37616 w 48959"/>
                    <a:gd name="connsiteY0" fmla="*/ 57344 h 58684"/>
                    <a:gd name="connsiteX1" fmla="*/ 37616 w 48959"/>
                    <a:gd name="connsiteY1" fmla="*/ 50195 h 58684"/>
                    <a:gd name="connsiteX2" fmla="*/ 19555 w 48959"/>
                    <a:gd name="connsiteY2" fmla="*/ 58685 h 58684"/>
                    <a:gd name="connsiteX3" fmla="*/ 0 w 48959"/>
                    <a:gd name="connsiteY3" fmla="*/ 41258 h 58684"/>
                    <a:gd name="connsiteX4" fmla="*/ 22241 w 48959"/>
                    <a:gd name="connsiteY4" fmla="*/ 23980 h 58684"/>
                    <a:gd name="connsiteX5" fmla="*/ 37466 w 48959"/>
                    <a:gd name="connsiteY5" fmla="*/ 23385 h 58684"/>
                    <a:gd name="connsiteX6" fmla="*/ 37466 w 48959"/>
                    <a:gd name="connsiteY6" fmla="*/ 21150 h 58684"/>
                    <a:gd name="connsiteX7" fmla="*/ 23435 w 48959"/>
                    <a:gd name="connsiteY7" fmla="*/ 8341 h 58684"/>
                    <a:gd name="connsiteX8" fmla="*/ 6419 w 48959"/>
                    <a:gd name="connsiteY8" fmla="*/ 13256 h 58684"/>
                    <a:gd name="connsiteX9" fmla="*/ 2986 w 48959"/>
                    <a:gd name="connsiteY9" fmla="*/ 5660 h 58684"/>
                    <a:gd name="connsiteX10" fmla="*/ 24182 w 48959"/>
                    <a:gd name="connsiteY10" fmla="*/ 0 h 58684"/>
                    <a:gd name="connsiteX11" fmla="*/ 48960 w 48959"/>
                    <a:gd name="connsiteY11" fmla="*/ 24725 h 58684"/>
                    <a:gd name="connsiteX12" fmla="*/ 48960 w 48959"/>
                    <a:gd name="connsiteY12" fmla="*/ 57643 h 58684"/>
                    <a:gd name="connsiteX13" fmla="*/ 37914 w 48959"/>
                    <a:gd name="connsiteY13" fmla="*/ 57643 h 58684"/>
                    <a:gd name="connsiteX14" fmla="*/ 24182 w 48959"/>
                    <a:gd name="connsiteY14" fmla="*/ 30981 h 58684"/>
                    <a:gd name="connsiteX15" fmla="*/ 11345 w 48959"/>
                    <a:gd name="connsiteY15" fmla="*/ 40812 h 58684"/>
                    <a:gd name="connsiteX16" fmla="*/ 22987 w 48959"/>
                    <a:gd name="connsiteY16" fmla="*/ 50642 h 58684"/>
                    <a:gd name="connsiteX17" fmla="*/ 37466 w 48959"/>
                    <a:gd name="connsiteY17" fmla="*/ 42450 h 58684"/>
                    <a:gd name="connsiteX18" fmla="*/ 37466 w 48959"/>
                    <a:gd name="connsiteY18" fmla="*/ 30236 h 58684"/>
                    <a:gd name="connsiteX19" fmla="*/ 24182 w 48959"/>
                    <a:gd name="connsiteY19" fmla="*/ 31130 h 58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684">
                      <a:moveTo>
                        <a:pt x="37616" y="57344"/>
                      </a:moveTo>
                      <a:lnTo>
                        <a:pt x="37616" y="50195"/>
                      </a:lnTo>
                      <a:cubicBezTo>
                        <a:pt x="35227" y="52578"/>
                        <a:pt x="29854" y="58685"/>
                        <a:pt x="19555" y="58685"/>
                      </a:cubicBezTo>
                      <a:cubicBezTo>
                        <a:pt x="9255" y="58685"/>
                        <a:pt x="0" y="52131"/>
                        <a:pt x="0" y="41258"/>
                      </a:cubicBezTo>
                      <a:cubicBezTo>
                        <a:pt x="0" y="30385"/>
                        <a:pt x="9106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6" y="8341"/>
                        <a:pt x="8210" y="12064"/>
                        <a:pt x="6419" y="13256"/>
                      </a:cubicBezTo>
                      <a:lnTo>
                        <a:pt x="2986" y="5660"/>
                      </a:lnTo>
                      <a:cubicBezTo>
                        <a:pt x="7165" y="3277"/>
                        <a:pt x="14778" y="0"/>
                        <a:pt x="24182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3"/>
                      </a:lnTo>
                      <a:lnTo>
                        <a:pt x="37914" y="57643"/>
                      </a:lnTo>
                      <a:close/>
                      <a:moveTo>
                        <a:pt x="24182" y="30981"/>
                      </a:moveTo>
                      <a:cubicBezTo>
                        <a:pt x="14927" y="31428"/>
                        <a:pt x="11345" y="35301"/>
                        <a:pt x="11345" y="40812"/>
                      </a:cubicBezTo>
                      <a:cubicBezTo>
                        <a:pt x="11345" y="46323"/>
                        <a:pt x="15524" y="50642"/>
                        <a:pt x="22987" y="50642"/>
                      </a:cubicBezTo>
                      <a:cubicBezTo>
                        <a:pt x="30451" y="50642"/>
                        <a:pt x="35227" y="45578"/>
                        <a:pt x="37466" y="42450"/>
                      </a:cubicBezTo>
                      <a:lnTo>
                        <a:pt x="37466" y="30236"/>
                      </a:lnTo>
                      <a:lnTo>
                        <a:pt x="24182" y="3113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31" name="Freeform 27730">
                  <a:extLst>
                    <a:ext uri="{FF2B5EF4-FFF2-40B4-BE49-F238E27FC236}">
                      <a16:creationId xmlns:a16="http://schemas.microsoft.com/office/drawing/2014/main" id="{EB04592E-A6BC-D5D1-18DB-1B564758BCD4}"/>
                    </a:ext>
                  </a:extLst>
                </p:cNvPr>
                <p:cNvSpPr/>
                <p:nvPr/>
              </p:nvSpPr>
              <p:spPr>
                <a:xfrm>
                  <a:off x="8882192" y="4952113"/>
                  <a:ext cx="49407" cy="57642"/>
                </a:xfrm>
                <a:custGeom>
                  <a:avLst/>
                  <a:gdLst>
                    <a:gd name="connsiteX0" fmla="*/ 37765 w 49407"/>
                    <a:gd name="connsiteY0" fmla="*/ 57642 h 57642"/>
                    <a:gd name="connsiteX1" fmla="*/ 37765 w 49407"/>
                    <a:gd name="connsiteY1" fmla="*/ 26066 h 57642"/>
                    <a:gd name="connsiteX2" fmla="*/ 25972 w 49407"/>
                    <a:gd name="connsiteY2" fmla="*/ 9384 h 57642"/>
                    <a:gd name="connsiteX3" fmla="*/ 11493 w 49407"/>
                    <a:gd name="connsiteY3" fmla="*/ 29193 h 57642"/>
                    <a:gd name="connsiteX4" fmla="*/ 11493 w 49407"/>
                    <a:gd name="connsiteY4" fmla="*/ 57642 h 57642"/>
                    <a:gd name="connsiteX5" fmla="*/ 0 w 49407"/>
                    <a:gd name="connsiteY5" fmla="*/ 57642 h 57642"/>
                    <a:gd name="connsiteX6" fmla="*/ 0 w 49407"/>
                    <a:gd name="connsiteY6" fmla="*/ 1043 h 57642"/>
                    <a:gd name="connsiteX7" fmla="*/ 11493 w 49407"/>
                    <a:gd name="connsiteY7" fmla="*/ 1043 h 57642"/>
                    <a:gd name="connsiteX8" fmla="*/ 11493 w 49407"/>
                    <a:gd name="connsiteY8" fmla="*/ 9979 h 57642"/>
                    <a:gd name="connsiteX9" fmla="*/ 11792 w 49407"/>
                    <a:gd name="connsiteY9" fmla="*/ 9979 h 57642"/>
                    <a:gd name="connsiteX10" fmla="*/ 29107 w 49407"/>
                    <a:gd name="connsiteY10" fmla="*/ 0 h 57642"/>
                    <a:gd name="connsiteX11" fmla="*/ 49408 w 49407"/>
                    <a:gd name="connsiteY11" fmla="*/ 24129 h 57642"/>
                    <a:gd name="connsiteX12" fmla="*/ 49408 w 49407"/>
                    <a:gd name="connsiteY12" fmla="*/ 57642 h 57642"/>
                    <a:gd name="connsiteX13" fmla="*/ 37914 w 49407"/>
                    <a:gd name="connsiteY13" fmla="*/ 57642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765" y="57642"/>
                      </a:moveTo>
                      <a:lnTo>
                        <a:pt x="37765" y="26066"/>
                      </a:lnTo>
                      <a:cubicBezTo>
                        <a:pt x="37765" y="16533"/>
                        <a:pt x="36123" y="9384"/>
                        <a:pt x="25972" y="9384"/>
                      </a:cubicBezTo>
                      <a:cubicBezTo>
                        <a:pt x="15822" y="9384"/>
                        <a:pt x="11493" y="18321"/>
                        <a:pt x="11493" y="29193"/>
                      </a:cubicBezTo>
                      <a:lnTo>
                        <a:pt x="11493" y="57642"/>
                      </a:lnTo>
                      <a:lnTo>
                        <a:pt x="0" y="57642"/>
                      </a:lnTo>
                      <a:lnTo>
                        <a:pt x="0" y="1043"/>
                      </a:lnTo>
                      <a:lnTo>
                        <a:pt x="11493" y="1043"/>
                      </a:lnTo>
                      <a:lnTo>
                        <a:pt x="11493" y="9979"/>
                      </a:lnTo>
                      <a:cubicBezTo>
                        <a:pt x="11493" y="9979"/>
                        <a:pt x="11792" y="9979"/>
                        <a:pt x="11792" y="9979"/>
                      </a:cubicBezTo>
                      <a:cubicBezTo>
                        <a:pt x="14777" y="4319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29"/>
                      </a:cubicBezTo>
                      <a:lnTo>
                        <a:pt x="49408" y="57642"/>
                      </a:lnTo>
                      <a:lnTo>
                        <a:pt x="37914" y="57642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32" name="Freeform 27731">
                  <a:extLst>
                    <a:ext uri="{FF2B5EF4-FFF2-40B4-BE49-F238E27FC236}">
                      <a16:creationId xmlns:a16="http://schemas.microsoft.com/office/drawing/2014/main" id="{0AB566E3-EF2B-2DB9-DE1B-B7CDF24684C1}"/>
                    </a:ext>
                  </a:extLst>
                </p:cNvPr>
                <p:cNvSpPr/>
                <p:nvPr/>
              </p:nvSpPr>
              <p:spPr>
                <a:xfrm>
                  <a:off x="8942795" y="4952113"/>
                  <a:ext cx="58662" cy="81027"/>
                </a:xfrm>
                <a:custGeom>
                  <a:avLst/>
                  <a:gdLst>
                    <a:gd name="connsiteX0" fmla="*/ 52543 w 58662"/>
                    <a:gd name="connsiteY0" fmla="*/ 70154 h 81027"/>
                    <a:gd name="connsiteX1" fmla="*/ 27167 w 58662"/>
                    <a:gd name="connsiteY1" fmla="*/ 81027 h 81027"/>
                    <a:gd name="connsiteX2" fmla="*/ 1941 w 58662"/>
                    <a:gd name="connsiteY2" fmla="*/ 72537 h 81027"/>
                    <a:gd name="connsiteX3" fmla="*/ 7314 w 58662"/>
                    <a:gd name="connsiteY3" fmla="*/ 64494 h 81027"/>
                    <a:gd name="connsiteX4" fmla="*/ 27615 w 58662"/>
                    <a:gd name="connsiteY4" fmla="*/ 71643 h 81027"/>
                    <a:gd name="connsiteX5" fmla="*/ 47467 w 58662"/>
                    <a:gd name="connsiteY5" fmla="*/ 49599 h 81027"/>
                    <a:gd name="connsiteX6" fmla="*/ 47467 w 58662"/>
                    <a:gd name="connsiteY6" fmla="*/ 46770 h 81027"/>
                    <a:gd name="connsiteX7" fmla="*/ 47169 w 58662"/>
                    <a:gd name="connsiteY7" fmla="*/ 46770 h 81027"/>
                    <a:gd name="connsiteX8" fmla="*/ 27316 w 58662"/>
                    <a:gd name="connsiteY8" fmla="*/ 56898 h 81027"/>
                    <a:gd name="connsiteX9" fmla="*/ 0 w 58662"/>
                    <a:gd name="connsiteY9" fmla="*/ 28449 h 81027"/>
                    <a:gd name="connsiteX10" fmla="*/ 27316 w 58662"/>
                    <a:gd name="connsiteY10" fmla="*/ 0 h 81027"/>
                    <a:gd name="connsiteX11" fmla="*/ 47169 w 58662"/>
                    <a:gd name="connsiteY11" fmla="*/ 9979 h 81027"/>
                    <a:gd name="connsiteX12" fmla="*/ 47467 w 58662"/>
                    <a:gd name="connsiteY12" fmla="*/ 9979 h 81027"/>
                    <a:gd name="connsiteX13" fmla="*/ 47467 w 58662"/>
                    <a:gd name="connsiteY13" fmla="*/ 1043 h 81027"/>
                    <a:gd name="connsiteX14" fmla="*/ 58662 w 58662"/>
                    <a:gd name="connsiteY14" fmla="*/ 1043 h 81027"/>
                    <a:gd name="connsiteX15" fmla="*/ 58662 w 58662"/>
                    <a:gd name="connsiteY15" fmla="*/ 45727 h 81027"/>
                    <a:gd name="connsiteX16" fmla="*/ 52393 w 58662"/>
                    <a:gd name="connsiteY16" fmla="*/ 70154 h 81027"/>
                    <a:gd name="connsiteX17" fmla="*/ 29705 w 58662"/>
                    <a:gd name="connsiteY17" fmla="*/ 9086 h 81027"/>
                    <a:gd name="connsiteX18" fmla="*/ 11643 w 58662"/>
                    <a:gd name="connsiteY18" fmla="*/ 28300 h 81027"/>
                    <a:gd name="connsiteX19" fmla="*/ 29705 w 58662"/>
                    <a:gd name="connsiteY19" fmla="*/ 47514 h 81027"/>
                    <a:gd name="connsiteX20" fmla="*/ 47766 w 58662"/>
                    <a:gd name="connsiteY20" fmla="*/ 28300 h 81027"/>
                    <a:gd name="connsiteX21" fmla="*/ 29705 w 58662"/>
                    <a:gd name="connsiteY21" fmla="*/ 9086 h 81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8662" h="81027">
                      <a:moveTo>
                        <a:pt x="52543" y="70154"/>
                      </a:moveTo>
                      <a:cubicBezTo>
                        <a:pt x="48363" y="75218"/>
                        <a:pt x="41348" y="81027"/>
                        <a:pt x="27167" y="81027"/>
                      </a:cubicBezTo>
                      <a:cubicBezTo>
                        <a:pt x="12986" y="81027"/>
                        <a:pt x="3583" y="73729"/>
                        <a:pt x="1941" y="72537"/>
                      </a:cubicBezTo>
                      <a:lnTo>
                        <a:pt x="7314" y="64494"/>
                      </a:lnTo>
                      <a:cubicBezTo>
                        <a:pt x="10300" y="67175"/>
                        <a:pt x="19106" y="71643"/>
                        <a:pt x="27615" y="71643"/>
                      </a:cubicBezTo>
                      <a:cubicBezTo>
                        <a:pt x="42094" y="71643"/>
                        <a:pt x="47467" y="63005"/>
                        <a:pt x="47467" y="49599"/>
                      </a:cubicBezTo>
                      <a:lnTo>
                        <a:pt x="47467" y="46770"/>
                      </a:lnTo>
                      <a:lnTo>
                        <a:pt x="47169" y="46770"/>
                      </a:lnTo>
                      <a:cubicBezTo>
                        <a:pt x="43288" y="52429"/>
                        <a:pt x="36869" y="56898"/>
                        <a:pt x="27316" y="56898"/>
                      </a:cubicBezTo>
                      <a:cubicBezTo>
                        <a:pt x="12688" y="56898"/>
                        <a:pt x="0" y="46471"/>
                        <a:pt x="0" y="28449"/>
                      </a:cubicBezTo>
                      <a:cubicBezTo>
                        <a:pt x="0" y="10426"/>
                        <a:pt x="12837" y="0"/>
                        <a:pt x="27316" y="0"/>
                      </a:cubicBezTo>
                      <a:cubicBezTo>
                        <a:pt x="37168" y="0"/>
                        <a:pt x="43735" y="4766"/>
                        <a:pt x="47169" y="9979"/>
                      </a:cubicBezTo>
                      <a:lnTo>
                        <a:pt x="47467" y="9979"/>
                      </a:lnTo>
                      <a:lnTo>
                        <a:pt x="47467" y="1043"/>
                      </a:lnTo>
                      <a:cubicBezTo>
                        <a:pt x="47467" y="1043"/>
                        <a:pt x="58662" y="1043"/>
                        <a:pt x="58662" y="1043"/>
                      </a:cubicBezTo>
                      <a:lnTo>
                        <a:pt x="58662" y="45727"/>
                      </a:lnTo>
                      <a:cubicBezTo>
                        <a:pt x="58662" y="58238"/>
                        <a:pt x="56573" y="65090"/>
                        <a:pt x="52393" y="70154"/>
                      </a:cubicBezTo>
                      <a:close/>
                      <a:moveTo>
                        <a:pt x="29705" y="9086"/>
                      </a:moveTo>
                      <a:cubicBezTo>
                        <a:pt x="18061" y="9086"/>
                        <a:pt x="11643" y="17725"/>
                        <a:pt x="11643" y="28300"/>
                      </a:cubicBezTo>
                      <a:cubicBezTo>
                        <a:pt x="11643" y="38875"/>
                        <a:pt x="18061" y="47514"/>
                        <a:pt x="29705" y="47514"/>
                      </a:cubicBezTo>
                      <a:cubicBezTo>
                        <a:pt x="41348" y="47514"/>
                        <a:pt x="47766" y="39024"/>
                        <a:pt x="47766" y="28300"/>
                      </a:cubicBezTo>
                      <a:cubicBezTo>
                        <a:pt x="47766" y="17576"/>
                        <a:pt x="41496" y="9086"/>
                        <a:pt x="29705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33" name="Freeform 27732">
                  <a:extLst>
                    <a:ext uri="{FF2B5EF4-FFF2-40B4-BE49-F238E27FC236}">
                      <a16:creationId xmlns:a16="http://schemas.microsoft.com/office/drawing/2014/main" id="{BFEB70CA-939D-7FAA-58D4-E4F01C621F31}"/>
                    </a:ext>
                  </a:extLst>
                </p:cNvPr>
                <p:cNvSpPr/>
                <p:nvPr/>
              </p:nvSpPr>
              <p:spPr>
                <a:xfrm>
                  <a:off x="9013697" y="4952113"/>
                  <a:ext cx="55677" cy="58982"/>
                </a:xfrm>
                <a:custGeom>
                  <a:avLst/>
                  <a:gdLst>
                    <a:gd name="connsiteX0" fmla="*/ 55229 w 55677"/>
                    <a:gd name="connsiteY0" fmla="*/ 32024 h 58982"/>
                    <a:gd name="connsiteX1" fmla="*/ 11494 w 55677"/>
                    <a:gd name="connsiteY1" fmla="*/ 32024 h 58982"/>
                    <a:gd name="connsiteX2" fmla="*/ 29705 w 55677"/>
                    <a:gd name="connsiteY2" fmla="*/ 50046 h 58982"/>
                    <a:gd name="connsiteX3" fmla="*/ 48512 w 55677"/>
                    <a:gd name="connsiteY3" fmla="*/ 43493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3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8 w 55677"/>
                    <a:gd name="connsiteY9" fmla="*/ 32173 h 58982"/>
                    <a:gd name="connsiteX10" fmla="*/ 28361 w 55677"/>
                    <a:gd name="connsiteY10" fmla="*/ 8192 h 58982"/>
                    <a:gd name="connsiteX11" fmla="*/ 11643 w 55677"/>
                    <a:gd name="connsiteY11" fmla="*/ 24428 h 58982"/>
                    <a:gd name="connsiteX12" fmla="*/ 44631 w 55677"/>
                    <a:gd name="connsiteY12" fmla="*/ 24428 h 58982"/>
                    <a:gd name="connsiteX13" fmla="*/ 28212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229" y="32024"/>
                      </a:moveTo>
                      <a:lnTo>
                        <a:pt x="11494" y="32024"/>
                      </a:lnTo>
                      <a:cubicBezTo>
                        <a:pt x="12091" y="43195"/>
                        <a:pt x="19256" y="50046"/>
                        <a:pt x="29705" y="50046"/>
                      </a:cubicBezTo>
                      <a:cubicBezTo>
                        <a:pt x="40153" y="50046"/>
                        <a:pt x="47169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3"/>
                        <a:pt x="55378" y="32173"/>
                        <a:pt x="55378" y="32173"/>
                      </a:cubicBezTo>
                      <a:close/>
                      <a:moveTo>
                        <a:pt x="28361" y="8192"/>
                      </a:moveTo>
                      <a:cubicBezTo>
                        <a:pt x="17017" y="8192"/>
                        <a:pt x="12091" y="17576"/>
                        <a:pt x="11643" y="24428"/>
                      </a:cubicBezTo>
                      <a:lnTo>
                        <a:pt x="44631" y="24428"/>
                      </a:lnTo>
                      <a:cubicBezTo>
                        <a:pt x="44631" y="18172"/>
                        <a:pt x="39705" y="8192"/>
                        <a:pt x="28212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34" name="Freeform 27733">
                  <a:extLst>
                    <a:ext uri="{FF2B5EF4-FFF2-40B4-BE49-F238E27FC236}">
                      <a16:creationId xmlns:a16="http://schemas.microsoft.com/office/drawing/2014/main" id="{6D49526E-B21E-E9E4-6CDF-CA54D6EF2073}"/>
                    </a:ext>
                  </a:extLst>
                </p:cNvPr>
                <p:cNvSpPr/>
                <p:nvPr/>
              </p:nvSpPr>
              <p:spPr>
                <a:xfrm>
                  <a:off x="9081315" y="4927537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5 w 11344"/>
                    <a:gd name="connsiteY2" fmla="*/ 0 h 82218"/>
                    <a:gd name="connsiteX3" fmla="*/ 11345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35" name="Freeform 27734">
                  <a:extLst>
                    <a:ext uri="{FF2B5EF4-FFF2-40B4-BE49-F238E27FC236}">
                      <a16:creationId xmlns:a16="http://schemas.microsoft.com/office/drawing/2014/main" id="{6F64610A-EE6A-8941-B5C6-E09A074E2821}"/>
                    </a:ext>
                  </a:extLst>
                </p:cNvPr>
                <p:cNvSpPr/>
                <p:nvPr/>
              </p:nvSpPr>
              <p:spPr>
                <a:xfrm>
                  <a:off x="9104303" y="4952411"/>
                  <a:ext cx="48959" cy="58684"/>
                </a:xfrm>
                <a:custGeom>
                  <a:avLst/>
                  <a:gdLst>
                    <a:gd name="connsiteX0" fmla="*/ 37615 w 48959"/>
                    <a:gd name="connsiteY0" fmla="*/ 57344 h 58684"/>
                    <a:gd name="connsiteX1" fmla="*/ 37615 w 48959"/>
                    <a:gd name="connsiteY1" fmla="*/ 50195 h 58684"/>
                    <a:gd name="connsiteX2" fmla="*/ 19554 w 48959"/>
                    <a:gd name="connsiteY2" fmla="*/ 58685 h 58684"/>
                    <a:gd name="connsiteX3" fmla="*/ 0 w 48959"/>
                    <a:gd name="connsiteY3" fmla="*/ 41258 h 58684"/>
                    <a:gd name="connsiteX4" fmla="*/ 22241 w 48959"/>
                    <a:gd name="connsiteY4" fmla="*/ 23980 h 58684"/>
                    <a:gd name="connsiteX5" fmla="*/ 37466 w 48959"/>
                    <a:gd name="connsiteY5" fmla="*/ 23385 h 58684"/>
                    <a:gd name="connsiteX6" fmla="*/ 37466 w 48959"/>
                    <a:gd name="connsiteY6" fmla="*/ 21150 h 58684"/>
                    <a:gd name="connsiteX7" fmla="*/ 23435 w 48959"/>
                    <a:gd name="connsiteY7" fmla="*/ 8341 h 58684"/>
                    <a:gd name="connsiteX8" fmla="*/ 6418 w 48959"/>
                    <a:gd name="connsiteY8" fmla="*/ 13256 h 58684"/>
                    <a:gd name="connsiteX9" fmla="*/ 2986 w 48959"/>
                    <a:gd name="connsiteY9" fmla="*/ 5660 h 58684"/>
                    <a:gd name="connsiteX10" fmla="*/ 24181 w 48959"/>
                    <a:gd name="connsiteY10" fmla="*/ 0 h 58684"/>
                    <a:gd name="connsiteX11" fmla="*/ 48960 w 48959"/>
                    <a:gd name="connsiteY11" fmla="*/ 24725 h 58684"/>
                    <a:gd name="connsiteX12" fmla="*/ 48960 w 48959"/>
                    <a:gd name="connsiteY12" fmla="*/ 57643 h 58684"/>
                    <a:gd name="connsiteX13" fmla="*/ 37914 w 48959"/>
                    <a:gd name="connsiteY13" fmla="*/ 57643 h 58684"/>
                    <a:gd name="connsiteX14" fmla="*/ 24181 w 48959"/>
                    <a:gd name="connsiteY14" fmla="*/ 30981 h 58684"/>
                    <a:gd name="connsiteX15" fmla="*/ 11345 w 48959"/>
                    <a:gd name="connsiteY15" fmla="*/ 40812 h 58684"/>
                    <a:gd name="connsiteX16" fmla="*/ 22987 w 48959"/>
                    <a:gd name="connsiteY16" fmla="*/ 50642 h 58684"/>
                    <a:gd name="connsiteX17" fmla="*/ 37466 w 48959"/>
                    <a:gd name="connsiteY17" fmla="*/ 42450 h 58684"/>
                    <a:gd name="connsiteX18" fmla="*/ 37466 w 48959"/>
                    <a:gd name="connsiteY18" fmla="*/ 30236 h 58684"/>
                    <a:gd name="connsiteX19" fmla="*/ 24181 w 48959"/>
                    <a:gd name="connsiteY19" fmla="*/ 31130 h 58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684">
                      <a:moveTo>
                        <a:pt x="37615" y="57344"/>
                      </a:moveTo>
                      <a:lnTo>
                        <a:pt x="37615" y="50195"/>
                      </a:lnTo>
                      <a:cubicBezTo>
                        <a:pt x="35227" y="52578"/>
                        <a:pt x="29854" y="58685"/>
                        <a:pt x="19554" y="58685"/>
                      </a:cubicBezTo>
                      <a:cubicBezTo>
                        <a:pt x="9255" y="58685"/>
                        <a:pt x="0" y="52131"/>
                        <a:pt x="0" y="41258"/>
                      </a:cubicBezTo>
                      <a:cubicBezTo>
                        <a:pt x="0" y="30385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4"/>
                        <a:pt x="6418" y="13256"/>
                      </a:cubicBezTo>
                      <a:lnTo>
                        <a:pt x="2986" y="5660"/>
                      </a:lnTo>
                      <a:cubicBezTo>
                        <a:pt x="7165" y="3277"/>
                        <a:pt x="14777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3"/>
                      </a:lnTo>
                      <a:lnTo>
                        <a:pt x="37914" y="57643"/>
                      </a:lnTo>
                      <a:close/>
                      <a:moveTo>
                        <a:pt x="24181" y="30981"/>
                      </a:moveTo>
                      <a:cubicBezTo>
                        <a:pt x="14927" y="31428"/>
                        <a:pt x="11345" y="35301"/>
                        <a:pt x="11345" y="40812"/>
                      </a:cubicBezTo>
                      <a:cubicBezTo>
                        <a:pt x="11345" y="46323"/>
                        <a:pt x="15524" y="50642"/>
                        <a:pt x="22987" y="50642"/>
                      </a:cubicBezTo>
                      <a:cubicBezTo>
                        <a:pt x="30451" y="50642"/>
                        <a:pt x="35227" y="45578"/>
                        <a:pt x="37466" y="42450"/>
                      </a:cubicBezTo>
                      <a:lnTo>
                        <a:pt x="37466" y="30236"/>
                      </a:lnTo>
                      <a:lnTo>
                        <a:pt x="24181" y="3113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36" name="Freeform 27735">
                  <a:extLst>
                    <a:ext uri="{FF2B5EF4-FFF2-40B4-BE49-F238E27FC236}">
                      <a16:creationId xmlns:a16="http://schemas.microsoft.com/office/drawing/2014/main" id="{D03C8DAB-51B1-C09F-B1C1-684C60BE67BF}"/>
                    </a:ext>
                  </a:extLst>
                </p:cNvPr>
                <p:cNvSpPr/>
                <p:nvPr/>
              </p:nvSpPr>
              <p:spPr>
                <a:xfrm>
                  <a:off x="9167742" y="4952113"/>
                  <a:ext cx="49407" cy="57642"/>
                </a:xfrm>
                <a:custGeom>
                  <a:avLst/>
                  <a:gdLst>
                    <a:gd name="connsiteX0" fmla="*/ 37765 w 49407"/>
                    <a:gd name="connsiteY0" fmla="*/ 57642 h 57642"/>
                    <a:gd name="connsiteX1" fmla="*/ 37765 w 49407"/>
                    <a:gd name="connsiteY1" fmla="*/ 26066 h 57642"/>
                    <a:gd name="connsiteX2" fmla="*/ 25972 w 49407"/>
                    <a:gd name="connsiteY2" fmla="*/ 9384 h 57642"/>
                    <a:gd name="connsiteX3" fmla="*/ 11493 w 49407"/>
                    <a:gd name="connsiteY3" fmla="*/ 29193 h 57642"/>
                    <a:gd name="connsiteX4" fmla="*/ 11493 w 49407"/>
                    <a:gd name="connsiteY4" fmla="*/ 57642 h 57642"/>
                    <a:gd name="connsiteX5" fmla="*/ 0 w 49407"/>
                    <a:gd name="connsiteY5" fmla="*/ 57642 h 57642"/>
                    <a:gd name="connsiteX6" fmla="*/ 0 w 49407"/>
                    <a:gd name="connsiteY6" fmla="*/ 1043 h 57642"/>
                    <a:gd name="connsiteX7" fmla="*/ 11493 w 49407"/>
                    <a:gd name="connsiteY7" fmla="*/ 1043 h 57642"/>
                    <a:gd name="connsiteX8" fmla="*/ 11493 w 49407"/>
                    <a:gd name="connsiteY8" fmla="*/ 9979 h 57642"/>
                    <a:gd name="connsiteX9" fmla="*/ 11792 w 49407"/>
                    <a:gd name="connsiteY9" fmla="*/ 9979 h 57642"/>
                    <a:gd name="connsiteX10" fmla="*/ 29107 w 49407"/>
                    <a:gd name="connsiteY10" fmla="*/ 0 h 57642"/>
                    <a:gd name="connsiteX11" fmla="*/ 49408 w 49407"/>
                    <a:gd name="connsiteY11" fmla="*/ 24129 h 57642"/>
                    <a:gd name="connsiteX12" fmla="*/ 49408 w 49407"/>
                    <a:gd name="connsiteY12" fmla="*/ 57642 h 57642"/>
                    <a:gd name="connsiteX13" fmla="*/ 37914 w 49407"/>
                    <a:gd name="connsiteY13" fmla="*/ 57642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765" y="57642"/>
                      </a:moveTo>
                      <a:lnTo>
                        <a:pt x="37765" y="26066"/>
                      </a:lnTo>
                      <a:cubicBezTo>
                        <a:pt x="37765" y="16533"/>
                        <a:pt x="36123" y="9384"/>
                        <a:pt x="25972" y="9384"/>
                      </a:cubicBezTo>
                      <a:cubicBezTo>
                        <a:pt x="15822" y="9384"/>
                        <a:pt x="11493" y="18321"/>
                        <a:pt x="11493" y="29193"/>
                      </a:cubicBezTo>
                      <a:lnTo>
                        <a:pt x="11493" y="57642"/>
                      </a:lnTo>
                      <a:lnTo>
                        <a:pt x="0" y="57642"/>
                      </a:lnTo>
                      <a:lnTo>
                        <a:pt x="0" y="1043"/>
                      </a:lnTo>
                      <a:lnTo>
                        <a:pt x="11493" y="1043"/>
                      </a:lnTo>
                      <a:lnTo>
                        <a:pt x="11493" y="9979"/>
                      </a:lnTo>
                      <a:cubicBezTo>
                        <a:pt x="11493" y="9979"/>
                        <a:pt x="11792" y="9979"/>
                        <a:pt x="11792" y="9979"/>
                      </a:cubicBezTo>
                      <a:cubicBezTo>
                        <a:pt x="14777" y="4319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29"/>
                      </a:cubicBezTo>
                      <a:lnTo>
                        <a:pt x="49408" y="57642"/>
                      </a:lnTo>
                      <a:lnTo>
                        <a:pt x="37914" y="57642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37" name="Freeform 27736">
                  <a:extLst>
                    <a:ext uri="{FF2B5EF4-FFF2-40B4-BE49-F238E27FC236}">
                      <a16:creationId xmlns:a16="http://schemas.microsoft.com/office/drawing/2014/main" id="{C0664464-E66D-9288-C73A-E56CFD40FC03}"/>
                    </a:ext>
                  </a:extLst>
                </p:cNvPr>
                <p:cNvSpPr/>
                <p:nvPr/>
              </p:nvSpPr>
              <p:spPr>
                <a:xfrm>
                  <a:off x="9228494" y="4927537"/>
                  <a:ext cx="58811" cy="83559"/>
                </a:xfrm>
                <a:custGeom>
                  <a:avLst/>
                  <a:gdLst>
                    <a:gd name="connsiteX0" fmla="*/ 47765 w 58811"/>
                    <a:gd name="connsiteY0" fmla="*/ 82219 h 83559"/>
                    <a:gd name="connsiteX1" fmla="*/ 47765 w 58811"/>
                    <a:gd name="connsiteY1" fmla="*/ 73133 h 83559"/>
                    <a:gd name="connsiteX2" fmla="*/ 47467 w 58811"/>
                    <a:gd name="connsiteY2" fmla="*/ 73133 h 83559"/>
                    <a:gd name="connsiteX3" fmla="*/ 27615 w 58811"/>
                    <a:gd name="connsiteY3" fmla="*/ 83559 h 83559"/>
                    <a:gd name="connsiteX4" fmla="*/ 0 w 58811"/>
                    <a:gd name="connsiteY4" fmla="*/ 53919 h 83559"/>
                    <a:gd name="connsiteX5" fmla="*/ 27316 w 58811"/>
                    <a:gd name="connsiteY5" fmla="*/ 24576 h 83559"/>
                    <a:gd name="connsiteX6" fmla="*/ 47169 w 58811"/>
                    <a:gd name="connsiteY6" fmla="*/ 34407 h 83559"/>
                    <a:gd name="connsiteX7" fmla="*/ 47467 w 58811"/>
                    <a:gd name="connsiteY7" fmla="*/ 34407 h 83559"/>
                    <a:gd name="connsiteX8" fmla="*/ 47467 w 58811"/>
                    <a:gd name="connsiteY8" fmla="*/ 0 h 83559"/>
                    <a:gd name="connsiteX9" fmla="*/ 58812 w 58811"/>
                    <a:gd name="connsiteY9" fmla="*/ 0 h 83559"/>
                    <a:gd name="connsiteX10" fmla="*/ 58812 w 58811"/>
                    <a:gd name="connsiteY10" fmla="*/ 82219 h 83559"/>
                    <a:gd name="connsiteX11" fmla="*/ 47765 w 58811"/>
                    <a:gd name="connsiteY11" fmla="*/ 82219 h 83559"/>
                    <a:gd name="connsiteX12" fmla="*/ 29704 w 58811"/>
                    <a:gd name="connsiteY12" fmla="*/ 33811 h 83559"/>
                    <a:gd name="connsiteX13" fmla="*/ 11643 w 58811"/>
                    <a:gd name="connsiteY13" fmla="*/ 53621 h 83559"/>
                    <a:gd name="connsiteX14" fmla="*/ 29704 w 58811"/>
                    <a:gd name="connsiteY14" fmla="*/ 73580 h 83559"/>
                    <a:gd name="connsiteX15" fmla="*/ 47765 w 58811"/>
                    <a:gd name="connsiteY15" fmla="*/ 53621 h 83559"/>
                    <a:gd name="connsiteX16" fmla="*/ 29704 w 58811"/>
                    <a:gd name="connsiteY16" fmla="*/ 3381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47765" y="82219"/>
                      </a:moveTo>
                      <a:lnTo>
                        <a:pt x="47765" y="73133"/>
                      </a:lnTo>
                      <a:lnTo>
                        <a:pt x="47467" y="73133"/>
                      </a:lnTo>
                      <a:cubicBezTo>
                        <a:pt x="42840" y="79984"/>
                        <a:pt x="35824" y="83559"/>
                        <a:pt x="27615" y="83559"/>
                      </a:cubicBezTo>
                      <a:cubicBezTo>
                        <a:pt x="10747" y="83559"/>
                        <a:pt x="0" y="70750"/>
                        <a:pt x="0" y="53919"/>
                      </a:cubicBezTo>
                      <a:cubicBezTo>
                        <a:pt x="0" y="37088"/>
                        <a:pt x="10747" y="24576"/>
                        <a:pt x="27316" y="24576"/>
                      </a:cubicBezTo>
                      <a:cubicBezTo>
                        <a:pt x="36570" y="24576"/>
                        <a:pt x="43138" y="28598"/>
                        <a:pt x="47169" y="34407"/>
                      </a:cubicBezTo>
                      <a:lnTo>
                        <a:pt x="47467" y="34407"/>
                      </a:lnTo>
                      <a:lnTo>
                        <a:pt x="47467" y="0"/>
                      </a:lnTo>
                      <a:lnTo>
                        <a:pt x="58812" y="0"/>
                      </a:lnTo>
                      <a:lnTo>
                        <a:pt x="58812" y="82219"/>
                      </a:lnTo>
                      <a:lnTo>
                        <a:pt x="47765" y="82219"/>
                      </a:lnTo>
                      <a:close/>
                      <a:moveTo>
                        <a:pt x="29704" y="33811"/>
                      </a:moveTo>
                      <a:cubicBezTo>
                        <a:pt x="18360" y="33811"/>
                        <a:pt x="11643" y="42450"/>
                        <a:pt x="11643" y="53621"/>
                      </a:cubicBezTo>
                      <a:cubicBezTo>
                        <a:pt x="11643" y="64792"/>
                        <a:pt x="18360" y="73580"/>
                        <a:pt x="29704" y="73580"/>
                      </a:cubicBezTo>
                      <a:cubicBezTo>
                        <a:pt x="41049" y="73580"/>
                        <a:pt x="47765" y="64941"/>
                        <a:pt x="47765" y="53621"/>
                      </a:cubicBezTo>
                      <a:cubicBezTo>
                        <a:pt x="47765" y="42301"/>
                        <a:pt x="41049" y="33811"/>
                        <a:pt x="29704" y="3381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38" name="Freeform 27737">
                  <a:extLst>
                    <a:ext uri="{FF2B5EF4-FFF2-40B4-BE49-F238E27FC236}">
                      <a16:creationId xmlns:a16="http://schemas.microsoft.com/office/drawing/2014/main" id="{BDA5F25C-8979-FF94-EA1D-2EE9A435A0C3}"/>
                    </a:ext>
                  </a:extLst>
                </p:cNvPr>
                <p:cNvSpPr/>
                <p:nvPr/>
              </p:nvSpPr>
              <p:spPr>
                <a:xfrm>
                  <a:off x="9298053" y="4951964"/>
                  <a:ext cx="43436" cy="58983"/>
                </a:xfrm>
                <a:custGeom>
                  <a:avLst/>
                  <a:gdLst>
                    <a:gd name="connsiteX0" fmla="*/ 22091 w 43436"/>
                    <a:gd name="connsiteY0" fmla="*/ 58983 h 58983"/>
                    <a:gd name="connsiteX1" fmla="*/ 0 w 43436"/>
                    <a:gd name="connsiteY1" fmla="*/ 48854 h 58983"/>
                    <a:gd name="connsiteX2" fmla="*/ 5523 w 43436"/>
                    <a:gd name="connsiteY2" fmla="*/ 42152 h 58983"/>
                    <a:gd name="connsiteX3" fmla="*/ 22241 w 43436"/>
                    <a:gd name="connsiteY3" fmla="*/ 50195 h 58983"/>
                    <a:gd name="connsiteX4" fmla="*/ 33138 w 43436"/>
                    <a:gd name="connsiteY4" fmla="*/ 42152 h 58983"/>
                    <a:gd name="connsiteX5" fmla="*/ 20300 w 43436"/>
                    <a:gd name="connsiteY5" fmla="*/ 32768 h 58983"/>
                    <a:gd name="connsiteX6" fmla="*/ 3582 w 43436"/>
                    <a:gd name="connsiteY6" fmla="*/ 16235 h 58983"/>
                    <a:gd name="connsiteX7" fmla="*/ 22689 w 43436"/>
                    <a:gd name="connsiteY7" fmla="*/ 0 h 58983"/>
                    <a:gd name="connsiteX8" fmla="*/ 41944 w 43436"/>
                    <a:gd name="connsiteY8" fmla="*/ 7447 h 58983"/>
                    <a:gd name="connsiteX9" fmla="*/ 37168 w 43436"/>
                    <a:gd name="connsiteY9" fmla="*/ 14448 h 58983"/>
                    <a:gd name="connsiteX10" fmla="*/ 22838 w 43436"/>
                    <a:gd name="connsiteY10" fmla="*/ 8341 h 58983"/>
                    <a:gd name="connsiteX11" fmla="*/ 13732 w 43436"/>
                    <a:gd name="connsiteY11" fmla="*/ 15341 h 58983"/>
                    <a:gd name="connsiteX12" fmla="*/ 24778 w 43436"/>
                    <a:gd name="connsiteY12" fmla="*/ 23831 h 58983"/>
                    <a:gd name="connsiteX13" fmla="*/ 32391 w 43436"/>
                    <a:gd name="connsiteY13" fmla="*/ 26512 h 58983"/>
                    <a:gd name="connsiteX14" fmla="*/ 43437 w 43436"/>
                    <a:gd name="connsiteY14" fmla="*/ 41109 h 58983"/>
                    <a:gd name="connsiteX15" fmla="*/ 21793 w 43436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6" h="58983">
                      <a:moveTo>
                        <a:pt x="22091" y="58983"/>
                      </a:moveTo>
                      <a:cubicBezTo>
                        <a:pt x="12538" y="58983"/>
                        <a:pt x="4776" y="55110"/>
                        <a:pt x="0" y="48854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6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7" y="0"/>
                        <a:pt x="22689" y="0"/>
                      </a:cubicBezTo>
                      <a:cubicBezTo>
                        <a:pt x="32690" y="0"/>
                        <a:pt x="38362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2" y="10724"/>
                        <a:pt x="13732" y="15341"/>
                      </a:cubicBezTo>
                      <a:cubicBezTo>
                        <a:pt x="13732" y="19959"/>
                        <a:pt x="19255" y="22044"/>
                        <a:pt x="24778" y="23831"/>
                      </a:cubicBezTo>
                      <a:cubicBezTo>
                        <a:pt x="27913" y="24874"/>
                        <a:pt x="30003" y="25619"/>
                        <a:pt x="32391" y="26512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39" name="Freeform 27738">
                  <a:extLst>
                    <a:ext uri="{FF2B5EF4-FFF2-40B4-BE49-F238E27FC236}">
                      <a16:creationId xmlns:a16="http://schemas.microsoft.com/office/drawing/2014/main" id="{8ECDFB91-6CBE-C33E-3584-BD97649CBAB9}"/>
                    </a:ext>
                  </a:extLst>
                </p:cNvPr>
                <p:cNvSpPr/>
                <p:nvPr/>
              </p:nvSpPr>
              <p:spPr>
                <a:xfrm>
                  <a:off x="9355073" y="4996052"/>
                  <a:ext cx="15971" cy="14894"/>
                </a:xfrm>
                <a:custGeom>
                  <a:avLst/>
                  <a:gdLst>
                    <a:gd name="connsiteX0" fmla="*/ 8061 w 15971"/>
                    <a:gd name="connsiteY0" fmla="*/ 14895 h 14894"/>
                    <a:gd name="connsiteX1" fmla="*/ 0 w 15971"/>
                    <a:gd name="connsiteY1" fmla="*/ 7447 h 14894"/>
                    <a:gd name="connsiteX2" fmla="*/ 8061 w 15971"/>
                    <a:gd name="connsiteY2" fmla="*/ 0 h 14894"/>
                    <a:gd name="connsiteX3" fmla="*/ 15972 w 15971"/>
                    <a:gd name="connsiteY3" fmla="*/ 7447 h 14894"/>
                    <a:gd name="connsiteX4" fmla="*/ 8061 w 15971"/>
                    <a:gd name="connsiteY4" fmla="*/ 14895 h 14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71" h="14894">
                      <a:moveTo>
                        <a:pt x="8061" y="14895"/>
                      </a:moveTo>
                      <a:cubicBezTo>
                        <a:pt x="3433" y="14895"/>
                        <a:pt x="0" y="12065"/>
                        <a:pt x="0" y="7447"/>
                      </a:cubicBezTo>
                      <a:cubicBezTo>
                        <a:pt x="0" y="2830"/>
                        <a:pt x="3284" y="0"/>
                        <a:pt x="8061" y="0"/>
                      </a:cubicBezTo>
                      <a:cubicBezTo>
                        <a:pt x="12837" y="0"/>
                        <a:pt x="15972" y="2830"/>
                        <a:pt x="15972" y="7447"/>
                      </a:cubicBezTo>
                      <a:cubicBezTo>
                        <a:pt x="15972" y="12065"/>
                        <a:pt x="12688" y="14895"/>
                        <a:pt x="8061" y="1489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40" name="Freeform 27739">
                  <a:extLst>
                    <a:ext uri="{FF2B5EF4-FFF2-40B4-BE49-F238E27FC236}">
                      <a16:creationId xmlns:a16="http://schemas.microsoft.com/office/drawing/2014/main" id="{0F2FDCDE-046D-B333-38AD-B734C9B8574A}"/>
                    </a:ext>
                  </a:extLst>
                </p:cNvPr>
                <p:cNvSpPr/>
                <p:nvPr/>
              </p:nvSpPr>
              <p:spPr>
                <a:xfrm>
                  <a:off x="9409257" y="4926196"/>
                  <a:ext cx="85082" cy="84899"/>
                </a:xfrm>
                <a:custGeom>
                  <a:avLst/>
                  <a:gdLst>
                    <a:gd name="connsiteX0" fmla="*/ 42541 w 85082"/>
                    <a:gd name="connsiteY0" fmla="*/ 84900 h 84899"/>
                    <a:gd name="connsiteX1" fmla="*/ 0 w 85082"/>
                    <a:gd name="connsiteY1" fmla="*/ 42450 h 84899"/>
                    <a:gd name="connsiteX2" fmla="*/ 42541 w 85082"/>
                    <a:gd name="connsiteY2" fmla="*/ 0 h 84899"/>
                    <a:gd name="connsiteX3" fmla="*/ 85083 w 85082"/>
                    <a:gd name="connsiteY3" fmla="*/ 42450 h 84899"/>
                    <a:gd name="connsiteX4" fmla="*/ 42541 w 85082"/>
                    <a:gd name="connsiteY4" fmla="*/ 84900 h 84899"/>
                    <a:gd name="connsiteX5" fmla="*/ 42541 w 85082"/>
                    <a:gd name="connsiteY5" fmla="*/ 10129 h 84899"/>
                    <a:gd name="connsiteX6" fmla="*/ 11942 w 85082"/>
                    <a:gd name="connsiteY6" fmla="*/ 42301 h 84899"/>
                    <a:gd name="connsiteX7" fmla="*/ 42541 w 85082"/>
                    <a:gd name="connsiteY7" fmla="*/ 74474 h 84899"/>
                    <a:gd name="connsiteX8" fmla="*/ 73141 w 85082"/>
                    <a:gd name="connsiteY8" fmla="*/ 42301 h 84899"/>
                    <a:gd name="connsiteX9" fmla="*/ 42541 w 85082"/>
                    <a:gd name="connsiteY9" fmla="*/ 10129 h 848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5082" h="84899">
                      <a:moveTo>
                        <a:pt x="42541" y="84900"/>
                      </a:moveTo>
                      <a:cubicBezTo>
                        <a:pt x="19405" y="84900"/>
                        <a:pt x="0" y="68814"/>
                        <a:pt x="0" y="42450"/>
                      </a:cubicBezTo>
                      <a:cubicBezTo>
                        <a:pt x="0" y="16086"/>
                        <a:pt x="19405" y="0"/>
                        <a:pt x="42541" y="0"/>
                      </a:cubicBezTo>
                      <a:cubicBezTo>
                        <a:pt x="65678" y="0"/>
                        <a:pt x="85083" y="16086"/>
                        <a:pt x="85083" y="42450"/>
                      </a:cubicBezTo>
                      <a:cubicBezTo>
                        <a:pt x="85083" y="68814"/>
                        <a:pt x="65678" y="84900"/>
                        <a:pt x="42541" y="84900"/>
                      </a:cubicBezTo>
                      <a:close/>
                      <a:moveTo>
                        <a:pt x="42541" y="10129"/>
                      </a:moveTo>
                      <a:cubicBezTo>
                        <a:pt x="25674" y="10129"/>
                        <a:pt x="11942" y="22193"/>
                        <a:pt x="11942" y="42301"/>
                      </a:cubicBezTo>
                      <a:cubicBezTo>
                        <a:pt x="11942" y="62409"/>
                        <a:pt x="25973" y="74474"/>
                        <a:pt x="42541" y="74474"/>
                      </a:cubicBezTo>
                      <a:cubicBezTo>
                        <a:pt x="59110" y="74474"/>
                        <a:pt x="73141" y="62260"/>
                        <a:pt x="73141" y="42301"/>
                      </a:cubicBezTo>
                      <a:cubicBezTo>
                        <a:pt x="73141" y="22342"/>
                        <a:pt x="59259" y="10129"/>
                        <a:pt x="42541" y="10129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41" name="Freeform 27740">
                  <a:extLst>
                    <a:ext uri="{FF2B5EF4-FFF2-40B4-BE49-F238E27FC236}">
                      <a16:creationId xmlns:a16="http://schemas.microsoft.com/office/drawing/2014/main" id="{8536AA63-4B0C-134D-3E64-E5744661B66A}"/>
                    </a:ext>
                  </a:extLst>
                </p:cNvPr>
                <p:cNvSpPr/>
                <p:nvPr/>
              </p:nvSpPr>
              <p:spPr>
                <a:xfrm>
                  <a:off x="9500759" y="4926196"/>
                  <a:ext cx="35376" cy="83559"/>
                </a:xfrm>
                <a:custGeom>
                  <a:avLst/>
                  <a:gdLst>
                    <a:gd name="connsiteX0" fmla="*/ 34481 w 35376"/>
                    <a:gd name="connsiteY0" fmla="*/ 9831 h 83559"/>
                    <a:gd name="connsiteX1" fmla="*/ 28062 w 35376"/>
                    <a:gd name="connsiteY1" fmla="*/ 8788 h 83559"/>
                    <a:gd name="connsiteX2" fmla="*/ 19405 w 35376"/>
                    <a:gd name="connsiteY2" fmla="*/ 20853 h 83559"/>
                    <a:gd name="connsiteX3" fmla="*/ 19405 w 35376"/>
                    <a:gd name="connsiteY3" fmla="*/ 27108 h 83559"/>
                    <a:gd name="connsiteX4" fmla="*/ 32839 w 35376"/>
                    <a:gd name="connsiteY4" fmla="*/ 27108 h 83559"/>
                    <a:gd name="connsiteX5" fmla="*/ 32839 w 35376"/>
                    <a:gd name="connsiteY5" fmla="*/ 36343 h 83559"/>
                    <a:gd name="connsiteX6" fmla="*/ 19405 w 35376"/>
                    <a:gd name="connsiteY6" fmla="*/ 36343 h 83559"/>
                    <a:gd name="connsiteX7" fmla="*/ 19405 w 35376"/>
                    <a:gd name="connsiteY7" fmla="*/ 83559 h 83559"/>
                    <a:gd name="connsiteX8" fmla="*/ 8061 w 35376"/>
                    <a:gd name="connsiteY8" fmla="*/ 83559 h 83559"/>
                    <a:gd name="connsiteX9" fmla="*/ 8061 w 35376"/>
                    <a:gd name="connsiteY9" fmla="*/ 36343 h 83559"/>
                    <a:gd name="connsiteX10" fmla="*/ 0 w 35376"/>
                    <a:gd name="connsiteY10" fmla="*/ 36343 h 83559"/>
                    <a:gd name="connsiteX11" fmla="*/ 0 w 35376"/>
                    <a:gd name="connsiteY11" fmla="*/ 27108 h 83559"/>
                    <a:gd name="connsiteX12" fmla="*/ 8061 w 35376"/>
                    <a:gd name="connsiteY12" fmla="*/ 27108 h 83559"/>
                    <a:gd name="connsiteX13" fmla="*/ 8061 w 35376"/>
                    <a:gd name="connsiteY13" fmla="*/ 21448 h 83559"/>
                    <a:gd name="connsiteX14" fmla="*/ 11941 w 35376"/>
                    <a:gd name="connsiteY14" fmla="*/ 6256 h 83559"/>
                    <a:gd name="connsiteX15" fmla="*/ 25525 w 35376"/>
                    <a:gd name="connsiteY15" fmla="*/ 0 h 83559"/>
                    <a:gd name="connsiteX16" fmla="*/ 35376 w 35376"/>
                    <a:gd name="connsiteY16" fmla="*/ 1341 h 83559"/>
                    <a:gd name="connsiteX17" fmla="*/ 34630 w 35376"/>
                    <a:gd name="connsiteY17" fmla="*/ 983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376" h="83559">
                      <a:moveTo>
                        <a:pt x="34481" y="9831"/>
                      </a:moveTo>
                      <a:cubicBezTo>
                        <a:pt x="34481" y="9831"/>
                        <a:pt x="31197" y="8788"/>
                        <a:pt x="28062" y="8788"/>
                      </a:cubicBezTo>
                      <a:cubicBezTo>
                        <a:pt x="20599" y="8788"/>
                        <a:pt x="19405" y="14448"/>
                        <a:pt x="19405" y="20853"/>
                      </a:cubicBezTo>
                      <a:lnTo>
                        <a:pt x="19405" y="27108"/>
                      </a:lnTo>
                      <a:lnTo>
                        <a:pt x="32839" y="27108"/>
                      </a:lnTo>
                      <a:lnTo>
                        <a:pt x="32839" y="36343"/>
                      </a:lnTo>
                      <a:lnTo>
                        <a:pt x="19405" y="36343"/>
                      </a:lnTo>
                      <a:lnTo>
                        <a:pt x="19405" y="83559"/>
                      </a:lnTo>
                      <a:lnTo>
                        <a:pt x="8061" y="83559"/>
                      </a:lnTo>
                      <a:lnTo>
                        <a:pt x="8061" y="36343"/>
                      </a:lnTo>
                      <a:lnTo>
                        <a:pt x="0" y="36343"/>
                      </a:lnTo>
                      <a:lnTo>
                        <a:pt x="0" y="27108"/>
                      </a:lnTo>
                      <a:lnTo>
                        <a:pt x="8061" y="27108"/>
                      </a:lnTo>
                      <a:lnTo>
                        <a:pt x="8061" y="21448"/>
                      </a:lnTo>
                      <a:cubicBezTo>
                        <a:pt x="8061" y="14001"/>
                        <a:pt x="9553" y="9235"/>
                        <a:pt x="11941" y="6256"/>
                      </a:cubicBezTo>
                      <a:cubicBezTo>
                        <a:pt x="14479" y="3128"/>
                        <a:pt x="18957" y="0"/>
                        <a:pt x="25525" y="0"/>
                      </a:cubicBezTo>
                      <a:cubicBezTo>
                        <a:pt x="32093" y="0"/>
                        <a:pt x="35376" y="1341"/>
                        <a:pt x="35376" y="1341"/>
                      </a:cubicBezTo>
                      <a:lnTo>
                        <a:pt x="34630" y="9831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42" name="Freeform 27741">
                  <a:extLst>
                    <a:ext uri="{FF2B5EF4-FFF2-40B4-BE49-F238E27FC236}">
                      <a16:creationId xmlns:a16="http://schemas.microsoft.com/office/drawing/2014/main" id="{47E4D209-6BDD-3D5D-8106-D8A214D6ED44}"/>
                    </a:ext>
                  </a:extLst>
                </p:cNvPr>
                <p:cNvSpPr/>
                <p:nvPr/>
              </p:nvSpPr>
              <p:spPr>
                <a:xfrm>
                  <a:off x="9557032" y="4936324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3 h 74771"/>
                    <a:gd name="connsiteX1" fmla="*/ 8359 w 33734"/>
                    <a:gd name="connsiteY1" fmla="*/ 51834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3 w 33734"/>
                    <a:gd name="connsiteY7" fmla="*/ 0 h 74771"/>
                    <a:gd name="connsiteX8" fmla="*/ 19853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3 w 33734"/>
                    <a:gd name="connsiteY11" fmla="*/ 26066 h 74771"/>
                    <a:gd name="connsiteX12" fmla="*/ 19853 w 33734"/>
                    <a:gd name="connsiteY12" fmla="*/ 51685 h 74771"/>
                    <a:gd name="connsiteX13" fmla="*/ 21346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9 w 33734"/>
                    <a:gd name="connsiteY15" fmla="*/ 63600 h 74771"/>
                    <a:gd name="connsiteX16" fmla="*/ 33735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3"/>
                      </a:moveTo>
                      <a:cubicBezTo>
                        <a:pt x="9106" y="74623"/>
                        <a:pt x="8359" y="63005"/>
                        <a:pt x="8359" y="51834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3" y="26066"/>
                      </a:lnTo>
                      <a:lnTo>
                        <a:pt x="19853" y="51685"/>
                      </a:lnTo>
                      <a:cubicBezTo>
                        <a:pt x="19853" y="56451"/>
                        <a:pt x="19853" y="59728"/>
                        <a:pt x="21346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9" y="63600"/>
                        <a:pt x="32989" y="63600"/>
                      </a:cubicBezTo>
                      <a:lnTo>
                        <a:pt x="33735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43" name="Freeform 27742">
                  <a:extLst>
                    <a:ext uri="{FF2B5EF4-FFF2-40B4-BE49-F238E27FC236}">
                      <a16:creationId xmlns:a16="http://schemas.microsoft.com/office/drawing/2014/main" id="{AD7447D5-F255-2980-FC4C-EB9B5746FC27}"/>
                    </a:ext>
                  </a:extLst>
                </p:cNvPr>
                <p:cNvSpPr/>
                <p:nvPr/>
              </p:nvSpPr>
              <p:spPr>
                <a:xfrm>
                  <a:off x="9600917" y="4927537"/>
                  <a:ext cx="49407" cy="82218"/>
                </a:xfrm>
                <a:custGeom>
                  <a:avLst/>
                  <a:gdLst>
                    <a:gd name="connsiteX0" fmla="*/ 37765 w 49407"/>
                    <a:gd name="connsiteY0" fmla="*/ 82219 h 82218"/>
                    <a:gd name="connsiteX1" fmla="*/ 37765 w 49407"/>
                    <a:gd name="connsiteY1" fmla="*/ 50195 h 82218"/>
                    <a:gd name="connsiteX2" fmla="*/ 26122 w 49407"/>
                    <a:gd name="connsiteY2" fmla="*/ 33960 h 82218"/>
                    <a:gd name="connsiteX3" fmla="*/ 11345 w 49407"/>
                    <a:gd name="connsiteY3" fmla="*/ 54216 h 82218"/>
                    <a:gd name="connsiteX4" fmla="*/ 11345 w 49407"/>
                    <a:gd name="connsiteY4" fmla="*/ 82219 h 82218"/>
                    <a:gd name="connsiteX5" fmla="*/ 0 w 49407"/>
                    <a:gd name="connsiteY5" fmla="*/ 82219 h 82218"/>
                    <a:gd name="connsiteX6" fmla="*/ 0 w 49407"/>
                    <a:gd name="connsiteY6" fmla="*/ 0 h 82218"/>
                    <a:gd name="connsiteX7" fmla="*/ 11345 w 49407"/>
                    <a:gd name="connsiteY7" fmla="*/ 0 h 82218"/>
                    <a:gd name="connsiteX8" fmla="*/ 11345 w 49407"/>
                    <a:gd name="connsiteY8" fmla="*/ 34556 h 82218"/>
                    <a:gd name="connsiteX9" fmla="*/ 11643 w 49407"/>
                    <a:gd name="connsiteY9" fmla="*/ 34556 h 82218"/>
                    <a:gd name="connsiteX10" fmla="*/ 29107 w 49407"/>
                    <a:gd name="connsiteY10" fmla="*/ 24576 h 82218"/>
                    <a:gd name="connsiteX11" fmla="*/ 49408 w 49407"/>
                    <a:gd name="connsiteY11" fmla="*/ 48556 h 82218"/>
                    <a:gd name="connsiteX12" fmla="*/ 49408 w 49407"/>
                    <a:gd name="connsiteY12" fmla="*/ 82219 h 82218"/>
                    <a:gd name="connsiteX13" fmla="*/ 37914 w 49407"/>
                    <a:gd name="connsiteY13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82218">
                      <a:moveTo>
                        <a:pt x="37765" y="82219"/>
                      </a:moveTo>
                      <a:lnTo>
                        <a:pt x="37765" y="50195"/>
                      </a:lnTo>
                      <a:cubicBezTo>
                        <a:pt x="37765" y="42152"/>
                        <a:pt x="36421" y="33960"/>
                        <a:pt x="26122" y="33960"/>
                      </a:cubicBezTo>
                      <a:cubicBezTo>
                        <a:pt x="15822" y="33960"/>
                        <a:pt x="11345" y="42897"/>
                        <a:pt x="11345" y="54216"/>
                      </a:cubicBezTo>
                      <a:lnTo>
                        <a:pt x="11345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34556"/>
                      </a:lnTo>
                      <a:lnTo>
                        <a:pt x="11643" y="34556"/>
                      </a:lnTo>
                      <a:cubicBezTo>
                        <a:pt x="14628" y="28896"/>
                        <a:pt x="20898" y="24576"/>
                        <a:pt x="29107" y="24576"/>
                      </a:cubicBezTo>
                      <a:cubicBezTo>
                        <a:pt x="45527" y="24576"/>
                        <a:pt x="49408" y="35002"/>
                        <a:pt x="49408" y="48556"/>
                      </a:cubicBezTo>
                      <a:lnTo>
                        <a:pt x="49408" y="82219"/>
                      </a:lnTo>
                      <a:lnTo>
                        <a:pt x="37914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44" name="Freeform 27743">
                  <a:extLst>
                    <a:ext uri="{FF2B5EF4-FFF2-40B4-BE49-F238E27FC236}">
                      <a16:creationId xmlns:a16="http://schemas.microsoft.com/office/drawing/2014/main" id="{3F969E2D-157A-F127-5676-DE2C681F57E9}"/>
                    </a:ext>
                  </a:extLst>
                </p:cNvPr>
                <p:cNvSpPr/>
                <p:nvPr/>
              </p:nvSpPr>
              <p:spPr>
                <a:xfrm>
                  <a:off x="9664356" y="4927537"/>
                  <a:ext cx="14926" cy="82218"/>
                </a:xfrm>
                <a:custGeom>
                  <a:avLst/>
                  <a:gdLst>
                    <a:gd name="connsiteX0" fmla="*/ 7463 w 14926"/>
                    <a:gd name="connsiteY0" fmla="*/ 14001 h 82218"/>
                    <a:gd name="connsiteX1" fmla="*/ 0 w 14926"/>
                    <a:gd name="connsiteY1" fmla="*/ 7001 h 82218"/>
                    <a:gd name="connsiteX2" fmla="*/ 7463 w 14926"/>
                    <a:gd name="connsiteY2" fmla="*/ 0 h 82218"/>
                    <a:gd name="connsiteX3" fmla="*/ 14927 w 14926"/>
                    <a:gd name="connsiteY3" fmla="*/ 7001 h 82218"/>
                    <a:gd name="connsiteX4" fmla="*/ 7463 w 14926"/>
                    <a:gd name="connsiteY4" fmla="*/ 14001 h 82218"/>
                    <a:gd name="connsiteX5" fmla="*/ 1791 w 14926"/>
                    <a:gd name="connsiteY5" fmla="*/ 82219 h 82218"/>
                    <a:gd name="connsiteX6" fmla="*/ 1791 w 14926"/>
                    <a:gd name="connsiteY6" fmla="*/ 25619 h 82218"/>
                    <a:gd name="connsiteX7" fmla="*/ 13285 w 14926"/>
                    <a:gd name="connsiteY7" fmla="*/ 25619 h 82218"/>
                    <a:gd name="connsiteX8" fmla="*/ 13285 w 14926"/>
                    <a:gd name="connsiteY8" fmla="*/ 82219 h 82218"/>
                    <a:gd name="connsiteX9" fmla="*/ 1791 w 14926"/>
                    <a:gd name="connsiteY9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218">
                      <a:moveTo>
                        <a:pt x="7463" y="14001"/>
                      </a:moveTo>
                      <a:cubicBezTo>
                        <a:pt x="2986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219"/>
                      </a:moveTo>
                      <a:lnTo>
                        <a:pt x="1791" y="25619"/>
                      </a:lnTo>
                      <a:lnTo>
                        <a:pt x="13285" y="25619"/>
                      </a:lnTo>
                      <a:lnTo>
                        <a:pt x="13285" y="82219"/>
                      </a:lnTo>
                      <a:lnTo>
                        <a:pt x="1791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45" name="Freeform 27744">
                  <a:extLst>
                    <a:ext uri="{FF2B5EF4-FFF2-40B4-BE49-F238E27FC236}">
                      <a16:creationId xmlns:a16="http://schemas.microsoft.com/office/drawing/2014/main" id="{B3835680-82F3-7B83-7383-56C48EA0767A}"/>
                    </a:ext>
                  </a:extLst>
                </p:cNvPr>
                <p:cNvSpPr/>
                <p:nvPr/>
              </p:nvSpPr>
              <p:spPr>
                <a:xfrm>
                  <a:off x="9688389" y="4951964"/>
                  <a:ext cx="43437" cy="58983"/>
                </a:xfrm>
                <a:custGeom>
                  <a:avLst/>
                  <a:gdLst>
                    <a:gd name="connsiteX0" fmla="*/ 22091 w 43437"/>
                    <a:gd name="connsiteY0" fmla="*/ 58983 h 58983"/>
                    <a:gd name="connsiteX1" fmla="*/ 0 w 43437"/>
                    <a:gd name="connsiteY1" fmla="*/ 48854 h 58983"/>
                    <a:gd name="connsiteX2" fmla="*/ 5523 w 43437"/>
                    <a:gd name="connsiteY2" fmla="*/ 42152 h 58983"/>
                    <a:gd name="connsiteX3" fmla="*/ 22241 w 43437"/>
                    <a:gd name="connsiteY3" fmla="*/ 50195 h 58983"/>
                    <a:gd name="connsiteX4" fmla="*/ 33138 w 43437"/>
                    <a:gd name="connsiteY4" fmla="*/ 42152 h 58983"/>
                    <a:gd name="connsiteX5" fmla="*/ 20300 w 43437"/>
                    <a:gd name="connsiteY5" fmla="*/ 32768 h 58983"/>
                    <a:gd name="connsiteX6" fmla="*/ 3582 w 43437"/>
                    <a:gd name="connsiteY6" fmla="*/ 16235 h 58983"/>
                    <a:gd name="connsiteX7" fmla="*/ 22689 w 43437"/>
                    <a:gd name="connsiteY7" fmla="*/ 0 h 58983"/>
                    <a:gd name="connsiteX8" fmla="*/ 41944 w 43437"/>
                    <a:gd name="connsiteY8" fmla="*/ 7447 h 58983"/>
                    <a:gd name="connsiteX9" fmla="*/ 37168 w 43437"/>
                    <a:gd name="connsiteY9" fmla="*/ 14448 h 58983"/>
                    <a:gd name="connsiteX10" fmla="*/ 22838 w 43437"/>
                    <a:gd name="connsiteY10" fmla="*/ 8341 h 58983"/>
                    <a:gd name="connsiteX11" fmla="*/ 13732 w 43437"/>
                    <a:gd name="connsiteY11" fmla="*/ 15341 h 58983"/>
                    <a:gd name="connsiteX12" fmla="*/ 24779 w 43437"/>
                    <a:gd name="connsiteY12" fmla="*/ 23831 h 58983"/>
                    <a:gd name="connsiteX13" fmla="*/ 32391 w 43437"/>
                    <a:gd name="connsiteY13" fmla="*/ 26512 h 58983"/>
                    <a:gd name="connsiteX14" fmla="*/ 43437 w 43437"/>
                    <a:gd name="connsiteY14" fmla="*/ 41109 h 58983"/>
                    <a:gd name="connsiteX15" fmla="*/ 21793 w 43437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3">
                      <a:moveTo>
                        <a:pt x="22091" y="58983"/>
                      </a:moveTo>
                      <a:cubicBezTo>
                        <a:pt x="12538" y="58983"/>
                        <a:pt x="4777" y="55110"/>
                        <a:pt x="0" y="48854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6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362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2" y="10724"/>
                        <a:pt x="13732" y="15341"/>
                      </a:cubicBezTo>
                      <a:cubicBezTo>
                        <a:pt x="13732" y="19959"/>
                        <a:pt x="19256" y="22044"/>
                        <a:pt x="24779" y="23831"/>
                      </a:cubicBezTo>
                      <a:cubicBezTo>
                        <a:pt x="27913" y="24874"/>
                        <a:pt x="30003" y="25619"/>
                        <a:pt x="32391" y="26512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746" name="Freeform 27745">
                  <a:extLst>
                    <a:ext uri="{FF2B5EF4-FFF2-40B4-BE49-F238E27FC236}">
                      <a16:creationId xmlns:a16="http://schemas.microsoft.com/office/drawing/2014/main" id="{690041D6-C30E-5F3A-21C5-6E114127FEA9}"/>
                    </a:ext>
                  </a:extLst>
                </p:cNvPr>
                <p:cNvSpPr/>
                <p:nvPr/>
              </p:nvSpPr>
              <p:spPr>
                <a:xfrm>
                  <a:off x="9742722" y="4997095"/>
                  <a:ext cx="20001" cy="29342"/>
                </a:xfrm>
                <a:custGeom>
                  <a:avLst/>
                  <a:gdLst>
                    <a:gd name="connsiteX0" fmla="*/ 9106 w 20001"/>
                    <a:gd name="connsiteY0" fmla="*/ 29343 h 29342"/>
                    <a:gd name="connsiteX1" fmla="*/ 0 w 20001"/>
                    <a:gd name="connsiteY1" fmla="*/ 29343 h 29342"/>
                    <a:gd name="connsiteX2" fmla="*/ 8359 w 20001"/>
                    <a:gd name="connsiteY2" fmla="*/ 0 h 29342"/>
                    <a:gd name="connsiteX3" fmla="*/ 20002 w 20001"/>
                    <a:gd name="connsiteY3" fmla="*/ 0 h 29342"/>
                    <a:gd name="connsiteX4" fmla="*/ 8956 w 20001"/>
                    <a:gd name="connsiteY4" fmla="*/ 29343 h 29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01" h="29342">
                      <a:moveTo>
                        <a:pt x="9106" y="29343"/>
                      </a:moveTo>
                      <a:lnTo>
                        <a:pt x="0" y="29343"/>
                      </a:lnTo>
                      <a:lnTo>
                        <a:pt x="8359" y="0"/>
                      </a:lnTo>
                      <a:lnTo>
                        <a:pt x="20002" y="0"/>
                      </a:lnTo>
                      <a:lnTo>
                        <a:pt x="8956" y="293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</p:grpSp>
      </p:grpSp>
      <p:grpSp>
        <p:nvGrpSpPr>
          <p:cNvPr id="27747" name="Graphic 18">
            <a:extLst>
              <a:ext uri="{FF2B5EF4-FFF2-40B4-BE49-F238E27FC236}">
                <a16:creationId xmlns:a16="http://schemas.microsoft.com/office/drawing/2014/main" id="{9E51967F-D3EA-72BD-E3FF-FA7B0C899E17}"/>
              </a:ext>
            </a:extLst>
          </p:cNvPr>
          <p:cNvGrpSpPr/>
          <p:nvPr/>
        </p:nvGrpSpPr>
        <p:grpSpPr>
          <a:xfrm>
            <a:off x="8196733" y="1967343"/>
            <a:ext cx="3173209" cy="1086678"/>
            <a:chOff x="6945589" y="1150092"/>
            <a:chExt cx="2816239" cy="964431"/>
          </a:xfrm>
        </p:grpSpPr>
        <p:grpSp>
          <p:nvGrpSpPr>
            <p:cNvPr id="27748" name="Graphic 18">
              <a:extLst>
                <a:ext uri="{FF2B5EF4-FFF2-40B4-BE49-F238E27FC236}">
                  <a16:creationId xmlns:a16="http://schemas.microsoft.com/office/drawing/2014/main" id="{9EDB7AF4-01DC-7F78-96FF-2A67336D7EF8}"/>
                </a:ext>
              </a:extLst>
            </p:cNvPr>
            <p:cNvGrpSpPr/>
            <p:nvPr/>
          </p:nvGrpSpPr>
          <p:grpSpPr>
            <a:xfrm>
              <a:off x="8157048" y="1150092"/>
              <a:ext cx="1604780" cy="964431"/>
              <a:chOff x="8157048" y="1150092"/>
              <a:chExt cx="1604780" cy="964431"/>
            </a:xfrm>
            <a:solidFill>
              <a:srgbClr val="1D1D1B"/>
            </a:solidFill>
          </p:grpSpPr>
          <p:sp>
            <p:nvSpPr>
              <p:cNvPr id="27749" name="Freeform 27748">
                <a:extLst>
                  <a:ext uri="{FF2B5EF4-FFF2-40B4-BE49-F238E27FC236}">
                    <a16:creationId xmlns:a16="http://schemas.microsoft.com/office/drawing/2014/main" id="{34874C98-AE00-3789-FA08-BFA346E53C90}"/>
                  </a:ext>
                </a:extLst>
              </p:cNvPr>
              <p:cNvSpPr/>
              <p:nvPr/>
            </p:nvSpPr>
            <p:spPr>
              <a:xfrm>
                <a:off x="8159735" y="1150092"/>
                <a:ext cx="72245" cy="84899"/>
              </a:xfrm>
              <a:custGeom>
                <a:avLst/>
                <a:gdLst>
                  <a:gd name="connsiteX0" fmla="*/ 41944 w 72245"/>
                  <a:gd name="connsiteY0" fmla="*/ 84900 h 84899"/>
                  <a:gd name="connsiteX1" fmla="*/ 0 w 72245"/>
                  <a:gd name="connsiteY1" fmla="*/ 42450 h 84899"/>
                  <a:gd name="connsiteX2" fmla="*/ 42094 w 72245"/>
                  <a:gd name="connsiteY2" fmla="*/ 0 h 84899"/>
                  <a:gd name="connsiteX3" fmla="*/ 71350 w 72245"/>
                  <a:gd name="connsiteY3" fmla="*/ 10873 h 84899"/>
                  <a:gd name="connsiteX4" fmla="*/ 66424 w 72245"/>
                  <a:gd name="connsiteY4" fmla="*/ 20108 h 84899"/>
                  <a:gd name="connsiteX5" fmla="*/ 42541 w 72245"/>
                  <a:gd name="connsiteY5" fmla="*/ 10128 h 84899"/>
                  <a:gd name="connsiteX6" fmla="*/ 11792 w 72245"/>
                  <a:gd name="connsiteY6" fmla="*/ 42152 h 84899"/>
                  <a:gd name="connsiteX7" fmla="*/ 42541 w 72245"/>
                  <a:gd name="connsiteY7" fmla="*/ 74176 h 84899"/>
                  <a:gd name="connsiteX8" fmla="*/ 67171 w 72245"/>
                  <a:gd name="connsiteY8" fmla="*/ 64196 h 84899"/>
                  <a:gd name="connsiteX9" fmla="*/ 72246 w 72245"/>
                  <a:gd name="connsiteY9" fmla="*/ 72686 h 84899"/>
                  <a:gd name="connsiteX10" fmla="*/ 42094 w 72245"/>
                  <a:gd name="connsiteY10" fmla="*/ 84900 h 84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2245" h="84899">
                    <a:moveTo>
                      <a:pt x="41944" y="84900"/>
                    </a:moveTo>
                    <a:cubicBezTo>
                      <a:pt x="17912" y="84900"/>
                      <a:pt x="0" y="68069"/>
                      <a:pt x="0" y="42450"/>
                    </a:cubicBezTo>
                    <a:cubicBezTo>
                      <a:pt x="0" y="16831"/>
                      <a:pt x="18509" y="0"/>
                      <a:pt x="42094" y="0"/>
                    </a:cubicBezTo>
                    <a:cubicBezTo>
                      <a:pt x="57468" y="0"/>
                      <a:pt x="66872" y="6405"/>
                      <a:pt x="71350" y="10873"/>
                    </a:cubicBezTo>
                    <a:lnTo>
                      <a:pt x="66424" y="20108"/>
                    </a:lnTo>
                    <a:cubicBezTo>
                      <a:pt x="63141" y="16086"/>
                      <a:pt x="54035" y="10128"/>
                      <a:pt x="42541" y="10128"/>
                    </a:cubicBezTo>
                    <a:cubicBezTo>
                      <a:pt x="24779" y="10128"/>
                      <a:pt x="11792" y="22938"/>
                      <a:pt x="11792" y="42152"/>
                    </a:cubicBezTo>
                    <a:cubicBezTo>
                      <a:pt x="11792" y="61366"/>
                      <a:pt x="24779" y="74176"/>
                      <a:pt x="42541" y="74176"/>
                    </a:cubicBezTo>
                    <a:cubicBezTo>
                      <a:pt x="53438" y="74176"/>
                      <a:pt x="61797" y="70005"/>
                      <a:pt x="67171" y="64196"/>
                    </a:cubicBezTo>
                    <a:lnTo>
                      <a:pt x="72246" y="72686"/>
                    </a:lnTo>
                    <a:cubicBezTo>
                      <a:pt x="67171" y="78346"/>
                      <a:pt x="57617" y="84900"/>
                      <a:pt x="42094" y="84900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50" name="Freeform 27749">
                <a:extLst>
                  <a:ext uri="{FF2B5EF4-FFF2-40B4-BE49-F238E27FC236}">
                    <a16:creationId xmlns:a16="http://schemas.microsoft.com/office/drawing/2014/main" id="{36A825B6-19A8-392B-7FF3-BD35A1F5EBEA}"/>
                  </a:ext>
                </a:extLst>
              </p:cNvPr>
              <p:cNvSpPr/>
              <p:nvPr/>
            </p:nvSpPr>
            <p:spPr>
              <a:xfrm>
                <a:off x="8243175" y="1151432"/>
                <a:ext cx="11344" cy="82218"/>
              </a:xfrm>
              <a:custGeom>
                <a:avLst/>
                <a:gdLst>
                  <a:gd name="connsiteX0" fmla="*/ 0 w 11344"/>
                  <a:gd name="connsiteY0" fmla="*/ 82219 h 82218"/>
                  <a:gd name="connsiteX1" fmla="*/ 0 w 11344"/>
                  <a:gd name="connsiteY1" fmla="*/ 0 h 82218"/>
                  <a:gd name="connsiteX2" fmla="*/ 11345 w 11344"/>
                  <a:gd name="connsiteY2" fmla="*/ 0 h 82218"/>
                  <a:gd name="connsiteX3" fmla="*/ 11345 w 11344"/>
                  <a:gd name="connsiteY3" fmla="*/ 82219 h 82218"/>
                  <a:gd name="connsiteX4" fmla="*/ 0 w 11344"/>
                  <a:gd name="connsiteY4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44" h="82218">
                    <a:moveTo>
                      <a:pt x="0" y="82219"/>
                    </a:moveTo>
                    <a:lnTo>
                      <a:pt x="0" y="0"/>
                    </a:lnTo>
                    <a:lnTo>
                      <a:pt x="11345" y="0"/>
                    </a:lnTo>
                    <a:lnTo>
                      <a:pt x="11345" y="82219"/>
                    </a:lnTo>
                    <a:lnTo>
                      <a:pt x="0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51" name="Freeform 27750">
                <a:extLst>
                  <a:ext uri="{FF2B5EF4-FFF2-40B4-BE49-F238E27FC236}">
                    <a16:creationId xmlns:a16="http://schemas.microsoft.com/office/drawing/2014/main" id="{F6B8139B-8CCB-942E-BEDD-53E1EE9F68C1}"/>
                  </a:ext>
                </a:extLst>
              </p:cNvPr>
              <p:cNvSpPr/>
              <p:nvPr/>
            </p:nvSpPr>
            <p:spPr>
              <a:xfrm>
                <a:off x="8269596" y="1151432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1 h 82218"/>
                  <a:gd name="connsiteX2" fmla="*/ 7463 w 14926"/>
                  <a:gd name="connsiteY2" fmla="*/ 0 h 82218"/>
                  <a:gd name="connsiteX3" fmla="*/ 14927 w 14926"/>
                  <a:gd name="connsiteY3" fmla="*/ 7001 h 82218"/>
                  <a:gd name="connsiteX4" fmla="*/ 7463 w 14926"/>
                  <a:gd name="connsiteY4" fmla="*/ 14001 h 82218"/>
                  <a:gd name="connsiteX5" fmla="*/ 1642 w 14926"/>
                  <a:gd name="connsiteY5" fmla="*/ 82219 h 82218"/>
                  <a:gd name="connsiteX6" fmla="*/ 1642 w 14926"/>
                  <a:gd name="connsiteY6" fmla="*/ 25619 h 82218"/>
                  <a:gd name="connsiteX7" fmla="*/ 13136 w 14926"/>
                  <a:gd name="connsiteY7" fmla="*/ 25619 h 82218"/>
                  <a:gd name="connsiteX8" fmla="*/ 13136 w 14926"/>
                  <a:gd name="connsiteY8" fmla="*/ 82219 h 82218"/>
                  <a:gd name="connsiteX9" fmla="*/ 1642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6" y="14001"/>
                      <a:pt x="0" y="11022"/>
                      <a:pt x="0" y="7001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1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642" y="82219"/>
                    </a:moveTo>
                    <a:lnTo>
                      <a:pt x="1642" y="25619"/>
                    </a:lnTo>
                    <a:lnTo>
                      <a:pt x="13136" y="25619"/>
                    </a:lnTo>
                    <a:lnTo>
                      <a:pt x="13136" y="82219"/>
                    </a:lnTo>
                    <a:lnTo>
                      <a:pt x="1642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52" name="Freeform 27751">
                <a:extLst>
                  <a:ext uri="{FF2B5EF4-FFF2-40B4-BE49-F238E27FC236}">
                    <a16:creationId xmlns:a16="http://schemas.microsoft.com/office/drawing/2014/main" id="{50EEB940-2A78-0F57-FBC2-CD54B8E31BAE}"/>
                  </a:ext>
                </a:extLst>
              </p:cNvPr>
              <p:cNvSpPr/>
              <p:nvPr/>
            </p:nvSpPr>
            <p:spPr>
              <a:xfrm>
                <a:off x="8298853" y="1176008"/>
                <a:ext cx="82246" cy="57642"/>
              </a:xfrm>
              <a:custGeom>
                <a:avLst/>
                <a:gdLst>
                  <a:gd name="connsiteX0" fmla="*/ 70902 w 82246"/>
                  <a:gd name="connsiteY0" fmla="*/ 57642 h 57642"/>
                  <a:gd name="connsiteX1" fmla="*/ 70902 w 82246"/>
                  <a:gd name="connsiteY1" fmla="*/ 24725 h 57642"/>
                  <a:gd name="connsiteX2" fmla="*/ 60453 w 82246"/>
                  <a:gd name="connsiteY2" fmla="*/ 9533 h 57642"/>
                  <a:gd name="connsiteX3" fmla="*/ 46870 w 82246"/>
                  <a:gd name="connsiteY3" fmla="*/ 28300 h 57642"/>
                  <a:gd name="connsiteX4" fmla="*/ 46870 w 82246"/>
                  <a:gd name="connsiteY4" fmla="*/ 57642 h 57642"/>
                  <a:gd name="connsiteX5" fmla="*/ 35376 w 82246"/>
                  <a:gd name="connsiteY5" fmla="*/ 57642 h 57642"/>
                  <a:gd name="connsiteX6" fmla="*/ 35376 w 82246"/>
                  <a:gd name="connsiteY6" fmla="*/ 24725 h 57642"/>
                  <a:gd name="connsiteX7" fmla="*/ 25077 w 82246"/>
                  <a:gd name="connsiteY7" fmla="*/ 9533 h 57642"/>
                  <a:gd name="connsiteX8" fmla="*/ 11493 w 82246"/>
                  <a:gd name="connsiteY8" fmla="*/ 28300 h 57642"/>
                  <a:gd name="connsiteX9" fmla="*/ 11493 w 82246"/>
                  <a:gd name="connsiteY9" fmla="*/ 57642 h 57642"/>
                  <a:gd name="connsiteX10" fmla="*/ 0 w 82246"/>
                  <a:gd name="connsiteY10" fmla="*/ 57642 h 57642"/>
                  <a:gd name="connsiteX11" fmla="*/ 0 w 82246"/>
                  <a:gd name="connsiteY11" fmla="*/ 1043 h 57642"/>
                  <a:gd name="connsiteX12" fmla="*/ 11493 w 82246"/>
                  <a:gd name="connsiteY12" fmla="*/ 1043 h 57642"/>
                  <a:gd name="connsiteX13" fmla="*/ 11493 w 82246"/>
                  <a:gd name="connsiteY13" fmla="*/ 9979 h 57642"/>
                  <a:gd name="connsiteX14" fmla="*/ 11792 w 82246"/>
                  <a:gd name="connsiteY14" fmla="*/ 9979 h 57642"/>
                  <a:gd name="connsiteX15" fmla="*/ 28062 w 82246"/>
                  <a:gd name="connsiteY15" fmla="*/ 0 h 57642"/>
                  <a:gd name="connsiteX16" fmla="*/ 44929 w 82246"/>
                  <a:gd name="connsiteY16" fmla="*/ 11171 h 57642"/>
                  <a:gd name="connsiteX17" fmla="*/ 62991 w 82246"/>
                  <a:gd name="connsiteY17" fmla="*/ 0 h 57642"/>
                  <a:gd name="connsiteX18" fmla="*/ 82246 w 82246"/>
                  <a:gd name="connsiteY18" fmla="*/ 23385 h 57642"/>
                  <a:gd name="connsiteX19" fmla="*/ 82246 w 82246"/>
                  <a:gd name="connsiteY19" fmla="*/ 57642 h 57642"/>
                  <a:gd name="connsiteX20" fmla="*/ 70902 w 82246"/>
                  <a:gd name="connsiteY20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2246" h="57642">
                    <a:moveTo>
                      <a:pt x="70902" y="57642"/>
                    </a:moveTo>
                    <a:lnTo>
                      <a:pt x="70902" y="24725"/>
                    </a:lnTo>
                    <a:cubicBezTo>
                      <a:pt x="70902" y="18172"/>
                      <a:pt x="69708" y="9533"/>
                      <a:pt x="60453" y="9533"/>
                    </a:cubicBezTo>
                    <a:cubicBezTo>
                      <a:pt x="51199" y="9533"/>
                      <a:pt x="46870" y="18172"/>
                      <a:pt x="46870" y="28300"/>
                    </a:cubicBezTo>
                    <a:lnTo>
                      <a:pt x="46870" y="57642"/>
                    </a:lnTo>
                    <a:lnTo>
                      <a:pt x="35376" y="57642"/>
                    </a:lnTo>
                    <a:lnTo>
                      <a:pt x="35376" y="24725"/>
                    </a:lnTo>
                    <a:cubicBezTo>
                      <a:pt x="35376" y="16384"/>
                      <a:pt x="33286" y="9533"/>
                      <a:pt x="25077" y="9533"/>
                    </a:cubicBezTo>
                    <a:cubicBezTo>
                      <a:pt x="15971" y="9533"/>
                      <a:pt x="11493" y="18172"/>
                      <a:pt x="11493" y="28300"/>
                    </a:cubicBezTo>
                    <a:lnTo>
                      <a:pt x="11493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479" y="4766"/>
                      <a:pt x="20599" y="0"/>
                      <a:pt x="28062" y="0"/>
                    </a:cubicBezTo>
                    <a:cubicBezTo>
                      <a:pt x="36421" y="0"/>
                      <a:pt x="42243" y="3873"/>
                      <a:pt x="44929" y="11171"/>
                    </a:cubicBezTo>
                    <a:cubicBezTo>
                      <a:pt x="48810" y="4022"/>
                      <a:pt x="54931" y="0"/>
                      <a:pt x="62991" y="0"/>
                    </a:cubicBezTo>
                    <a:cubicBezTo>
                      <a:pt x="78216" y="0"/>
                      <a:pt x="82246" y="11022"/>
                      <a:pt x="82246" y="23385"/>
                    </a:cubicBezTo>
                    <a:lnTo>
                      <a:pt x="82246" y="57642"/>
                    </a:lnTo>
                    <a:lnTo>
                      <a:pt x="70902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53" name="Freeform 27752">
                <a:extLst>
                  <a:ext uri="{FF2B5EF4-FFF2-40B4-BE49-F238E27FC236}">
                    <a16:creationId xmlns:a16="http://schemas.microsoft.com/office/drawing/2014/main" id="{CF7FEE28-091A-71E1-989F-09CAEBE54563}"/>
                  </a:ext>
                </a:extLst>
              </p:cNvPr>
              <p:cNvSpPr/>
              <p:nvPr/>
            </p:nvSpPr>
            <p:spPr>
              <a:xfrm>
                <a:off x="8391697" y="1176306"/>
                <a:ext cx="48959" cy="58685"/>
              </a:xfrm>
              <a:custGeom>
                <a:avLst/>
                <a:gdLst>
                  <a:gd name="connsiteX0" fmla="*/ 37615 w 48959"/>
                  <a:gd name="connsiteY0" fmla="*/ 57345 h 58685"/>
                  <a:gd name="connsiteX1" fmla="*/ 37615 w 48959"/>
                  <a:gd name="connsiteY1" fmla="*/ 50195 h 58685"/>
                  <a:gd name="connsiteX2" fmla="*/ 19554 w 48959"/>
                  <a:gd name="connsiteY2" fmla="*/ 58685 h 58685"/>
                  <a:gd name="connsiteX3" fmla="*/ 0 w 48959"/>
                  <a:gd name="connsiteY3" fmla="*/ 41258 h 58685"/>
                  <a:gd name="connsiteX4" fmla="*/ 22241 w 48959"/>
                  <a:gd name="connsiteY4" fmla="*/ 23980 h 58685"/>
                  <a:gd name="connsiteX5" fmla="*/ 37466 w 48959"/>
                  <a:gd name="connsiteY5" fmla="*/ 23385 h 58685"/>
                  <a:gd name="connsiteX6" fmla="*/ 37466 w 48959"/>
                  <a:gd name="connsiteY6" fmla="*/ 21150 h 58685"/>
                  <a:gd name="connsiteX7" fmla="*/ 23435 w 48959"/>
                  <a:gd name="connsiteY7" fmla="*/ 8341 h 58685"/>
                  <a:gd name="connsiteX8" fmla="*/ 6418 w 48959"/>
                  <a:gd name="connsiteY8" fmla="*/ 13256 h 58685"/>
                  <a:gd name="connsiteX9" fmla="*/ 2985 w 48959"/>
                  <a:gd name="connsiteY9" fmla="*/ 5660 h 58685"/>
                  <a:gd name="connsiteX10" fmla="*/ 24181 w 48959"/>
                  <a:gd name="connsiteY10" fmla="*/ 0 h 58685"/>
                  <a:gd name="connsiteX11" fmla="*/ 48960 w 48959"/>
                  <a:gd name="connsiteY11" fmla="*/ 24725 h 58685"/>
                  <a:gd name="connsiteX12" fmla="*/ 48960 w 48959"/>
                  <a:gd name="connsiteY12" fmla="*/ 57642 h 58685"/>
                  <a:gd name="connsiteX13" fmla="*/ 37914 w 48959"/>
                  <a:gd name="connsiteY13" fmla="*/ 57642 h 58685"/>
                  <a:gd name="connsiteX14" fmla="*/ 24181 w 48959"/>
                  <a:gd name="connsiteY14" fmla="*/ 30981 h 58685"/>
                  <a:gd name="connsiteX15" fmla="*/ 11344 w 48959"/>
                  <a:gd name="connsiteY15" fmla="*/ 40811 h 58685"/>
                  <a:gd name="connsiteX16" fmla="*/ 22987 w 48959"/>
                  <a:gd name="connsiteY16" fmla="*/ 50642 h 58685"/>
                  <a:gd name="connsiteX17" fmla="*/ 37466 w 48959"/>
                  <a:gd name="connsiteY17" fmla="*/ 42450 h 58685"/>
                  <a:gd name="connsiteX18" fmla="*/ 37466 w 48959"/>
                  <a:gd name="connsiteY18" fmla="*/ 30236 h 58685"/>
                  <a:gd name="connsiteX19" fmla="*/ 24181 w 48959"/>
                  <a:gd name="connsiteY19" fmla="*/ 31130 h 58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959" h="58685">
                    <a:moveTo>
                      <a:pt x="37615" y="57345"/>
                    </a:moveTo>
                    <a:lnTo>
                      <a:pt x="37615" y="50195"/>
                    </a:lnTo>
                    <a:cubicBezTo>
                      <a:pt x="35227" y="52578"/>
                      <a:pt x="29854" y="58685"/>
                      <a:pt x="19554" y="58685"/>
                    </a:cubicBezTo>
                    <a:cubicBezTo>
                      <a:pt x="9255" y="58685"/>
                      <a:pt x="0" y="52131"/>
                      <a:pt x="0" y="41258"/>
                    </a:cubicBezTo>
                    <a:cubicBezTo>
                      <a:pt x="0" y="30385"/>
                      <a:pt x="9105" y="24576"/>
                      <a:pt x="22241" y="23980"/>
                    </a:cubicBezTo>
                    <a:lnTo>
                      <a:pt x="37466" y="23385"/>
                    </a:lnTo>
                    <a:lnTo>
                      <a:pt x="37466" y="21150"/>
                    </a:lnTo>
                    <a:cubicBezTo>
                      <a:pt x="37466" y="12512"/>
                      <a:pt x="31645" y="8341"/>
                      <a:pt x="23435" y="8341"/>
                    </a:cubicBezTo>
                    <a:cubicBezTo>
                      <a:pt x="15225" y="8341"/>
                      <a:pt x="8210" y="12065"/>
                      <a:pt x="6418" y="13256"/>
                    </a:cubicBezTo>
                    <a:lnTo>
                      <a:pt x="2985" y="5660"/>
                    </a:lnTo>
                    <a:cubicBezTo>
                      <a:pt x="7165" y="3277"/>
                      <a:pt x="14777" y="0"/>
                      <a:pt x="24181" y="0"/>
                    </a:cubicBezTo>
                    <a:cubicBezTo>
                      <a:pt x="40750" y="0"/>
                      <a:pt x="48960" y="8341"/>
                      <a:pt x="48960" y="24725"/>
                    </a:cubicBezTo>
                    <a:lnTo>
                      <a:pt x="48960" y="57642"/>
                    </a:lnTo>
                    <a:lnTo>
                      <a:pt x="37914" y="57642"/>
                    </a:lnTo>
                    <a:close/>
                    <a:moveTo>
                      <a:pt x="24181" y="30981"/>
                    </a:moveTo>
                    <a:cubicBezTo>
                      <a:pt x="14927" y="31428"/>
                      <a:pt x="11344" y="35300"/>
                      <a:pt x="11344" y="40811"/>
                    </a:cubicBezTo>
                    <a:cubicBezTo>
                      <a:pt x="11344" y="46323"/>
                      <a:pt x="15524" y="50642"/>
                      <a:pt x="22987" y="50642"/>
                    </a:cubicBezTo>
                    <a:cubicBezTo>
                      <a:pt x="30450" y="50642"/>
                      <a:pt x="35227" y="45578"/>
                      <a:pt x="37466" y="42450"/>
                    </a:cubicBezTo>
                    <a:lnTo>
                      <a:pt x="37466" y="30236"/>
                    </a:lnTo>
                    <a:lnTo>
                      <a:pt x="24181" y="3113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54" name="Freeform 27753">
                <a:extLst>
                  <a:ext uri="{FF2B5EF4-FFF2-40B4-BE49-F238E27FC236}">
                    <a16:creationId xmlns:a16="http://schemas.microsoft.com/office/drawing/2014/main" id="{4D24D766-3004-5BB7-CEF8-56B261B3ED0C}"/>
                  </a:ext>
                </a:extLst>
              </p:cNvPr>
              <p:cNvSpPr/>
              <p:nvPr/>
            </p:nvSpPr>
            <p:spPr>
              <a:xfrm>
                <a:off x="8449016" y="1160220"/>
                <a:ext cx="33734" cy="74771"/>
              </a:xfrm>
              <a:custGeom>
                <a:avLst/>
                <a:gdLst>
                  <a:gd name="connsiteX0" fmla="*/ 23286 w 33734"/>
                  <a:gd name="connsiteY0" fmla="*/ 74622 h 74771"/>
                  <a:gd name="connsiteX1" fmla="*/ 8359 w 33734"/>
                  <a:gd name="connsiteY1" fmla="*/ 51834 h 74771"/>
                  <a:gd name="connsiteX2" fmla="*/ 8359 w 33734"/>
                  <a:gd name="connsiteY2" fmla="*/ 26066 h 74771"/>
                  <a:gd name="connsiteX3" fmla="*/ 0 w 33734"/>
                  <a:gd name="connsiteY3" fmla="*/ 26066 h 74771"/>
                  <a:gd name="connsiteX4" fmla="*/ 0 w 33734"/>
                  <a:gd name="connsiteY4" fmla="*/ 16831 h 74771"/>
                  <a:gd name="connsiteX5" fmla="*/ 8359 w 33734"/>
                  <a:gd name="connsiteY5" fmla="*/ 16831 h 74771"/>
                  <a:gd name="connsiteX6" fmla="*/ 8359 w 33734"/>
                  <a:gd name="connsiteY6" fmla="*/ 0 h 74771"/>
                  <a:gd name="connsiteX7" fmla="*/ 19852 w 33734"/>
                  <a:gd name="connsiteY7" fmla="*/ 0 h 74771"/>
                  <a:gd name="connsiteX8" fmla="*/ 19852 w 33734"/>
                  <a:gd name="connsiteY8" fmla="*/ 16831 h 74771"/>
                  <a:gd name="connsiteX9" fmla="*/ 33436 w 33734"/>
                  <a:gd name="connsiteY9" fmla="*/ 16831 h 74771"/>
                  <a:gd name="connsiteX10" fmla="*/ 33436 w 33734"/>
                  <a:gd name="connsiteY10" fmla="*/ 26066 h 74771"/>
                  <a:gd name="connsiteX11" fmla="*/ 19852 w 33734"/>
                  <a:gd name="connsiteY11" fmla="*/ 26066 h 74771"/>
                  <a:gd name="connsiteX12" fmla="*/ 19852 w 33734"/>
                  <a:gd name="connsiteY12" fmla="*/ 51685 h 74771"/>
                  <a:gd name="connsiteX13" fmla="*/ 21345 w 33734"/>
                  <a:gd name="connsiteY13" fmla="*/ 62111 h 74771"/>
                  <a:gd name="connsiteX14" fmla="*/ 27167 w 33734"/>
                  <a:gd name="connsiteY14" fmla="*/ 64941 h 74771"/>
                  <a:gd name="connsiteX15" fmla="*/ 32988 w 33734"/>
                  <a:gd name="connsiteY15" fmla="*/ 63600 h 74771"/>
                  <a:gd name="connsiteX16" fmla="*/ 33734 w 33734"/>
                  <a:gd name="connsiteY16" fmla="*/ 72835 h 74771"/>
                  <a:gd name="connsiteX17" fmla="*/ 23286 w 33734"/>
                  <a:gd name="connsiteY17" fmla="*/ 74771 h 74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734" h="74771">
                    <a:moveTo>
                      <a:pt x="23286" y="74622"/>
                    </a:moveTo>
                    <a:cubicBezTo>
                      <a:pt x="9105" y="74622"/>
                      <a:pt x="8359" y="63005"/>
                      <a:pt x="8359" y="51834"/>
                    </a:cubicBezTo>
                    <a:lnTo>
                      <a:pt x="8359" y="26066"/>
                    </a:lnTo>
                    <a:lnTo>
                      <a:pt x="0" y="26066"/>
                    </a:lnTo>
                    <a:lnTo>
                      <a:pt x="0" y="16831"/>
                    </a:lnTo>
                    <a:lnTo>
                      <a:pt x="8359" y="16831"/>
                    </a:lnTo>
                    <a:lnTo>
                      <a:pt x="8359" y="0"/>
                    </a:lnTo>
                    <a:lnTo>
                      <a:pt x="19852" y="0"/>
                    </a:lnTo>
                    <a:lnTo>
                      <a:pt x="19852" y="16831"/>
                    </a:lnTo>
                    <a:lnTo>
                      <a:pt x="33436" y="16831"/>
                    </a:lnTo>
                    <a:lnTo>
                      <a:pt x="33436" y="26066"/>
                    </a:lnTo>
                    <a:lnTo>
                      <a:pt x="19852" y="26066"/>
                    </a:lnTo>
                    <a:lnTo>
                      <a:pt x="19852" y="51685"/>
                    </a:lnTo>
                    <a:cubicBezTo>
                      <a:pt x="19852" y="56451"/>
                      <a:pt x="19852" y="59728"/>
                      <a:pt x="21345" y="62111"/>
                    </a:cubicBezTo>
                    <a:cubicBezTo>
                      <a:pt x="22390" y="63898"/>
                      <a:pt x="24032" y="64941"/>
                      <a:pt x="27167" y="64941"/>
                    </a:cubicBezTo>
                    <a:cubicBezTo>
                      <a:pt x="30301" y="64941"/>
                      <a:pt x="32988" y="63600"/>
                      <a:pt x="32988" y="63600"/>
                    </a:cubicBezTo>
                    <a:lnTo>
                      <a:pt x="33734" y="72835"/>
                    </a:lnTo>
                    <a:cubicBezTo>
                      <a:pt x="30749" y="74176"/>
                      <a:pt x="27316" y="74771"/>
                      <a:pt x="23286" y="7477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55" name="Freeform 27754">
                <a:extLst>
                  <a:ext uri="{FF2B5EF4-FFF2-40B4-BE49-F238E27FC236}">
                    <a16:creationId xmlns:a16="http://schemas.microsoft.com/office/drawing/2014/main" id="{5FDB7580-B4D0-18EA-E47C-F07B164AA315}"/>
                  </a:ext>
                </a:extLst>
              </p:cNvPr>
              <p:cNvSpPr/>
              <p:nvPr/>
            </p:nvSpPr>
            <p:spPr>
              <a:xfrm>
                <a:off x="8488423" y="1176008"/>
                <a:ext cx="55677" cy="58983"/>
              </a:xfrm>
              <a:custGeom>
                <a:avLst/>
                <a:gdLst>
                  <a:gd name="connsiteX0" fmla="*/ 55379 w 55677"/>
                  <a:gd name="connsiteY0" fmla="*/ 32024 h 58983"/>
                  <a:gd name="connsiteX1" fmla="*/ 11643 w 55677"/>
                  <a:gd name="connsiteY1" fmla="*/ 32024 h 58983"/>
                  <a:gd name="connsiteX2" fmla="*/ 29854 w 55677"/>
                  <a:gd name="connsiteY2" fmla="*/ 50046 h 58983"/>
                  <a:gd name="connsiteX3" fmla="*/ 48512 w 55677"/>
                  <a:gd name="connsiteY3" fmla="*/ 43493 h 58983"/>
                  <a:gd name="connsiteX4" fmla="*/ 53289 w 55677"/>
                  <a:gd name="connsiteY4" fmla="*/ 50046 h 58983"/>
                  <a:gd name="connsiteX5" fmla="*/ 28361 w 55677"/>
                  <a:gd name="connsiteY5" fmla="*/ 58983 h 58983"/>
                  <a:gd name="connsiteX6" fmla="*/ 0 w 55677"/>
                  <a:gd name="connsiteY6" fmla="*/ 29343 h 58983"/>
                  <a:gd name="connsiteX7" fmla="*/ 28809 w 55677"/>
                  <a:gd name="connsiteY7" fmla="*/ 0 h 58983"/>
                  <a:gd name="connsiteX8" fmla="*/ 55677 w 55677"/>
                  <a:gd name="connsiteY8" fmla="*/ 27108 h 58983"/>
                  <a:gd name="connsiteX9" fmla="*/ 55379 w 55677"/>
                  <a:gd name="connsiteY9" fmla="*/ 32173 h 58983"/>
                  <a:gd name="connsiteX10" fmla="*/ 28510 w 55677"/>
                  <a:gd name="connsiteY10" fmla="*/ 8192 h 58983"/>
                  <a:gd name="connsiteX11" fmla="*/ 11792 w 55677"/>
                  <a:gd name="connsiteY11" fmla="*/ 24427 h 58983"/>
                  <a:gd name="connsiteX12" fmla="*/ 44780 w 55677"/>
                  <a:gd name="connsiteY12" fmla="*/ 24427 h 58983"/>
                  <a:gd name="connsiteX13" fmla="*/ 28361 w 55677"/>
                  <a:gd name="connsiteY13" fmla="*/ 8192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3">
                    <a:moveTo>
                      <a:pt x="55379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3" y="50046"/>
                      <a:pt x="47318" y="44386"/>
                      <a:pt x="48512" y="43493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4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9" y="32173"/>
                      <a:pt x="55379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240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2"/>
                      <a:pt x="39855" y="8192"/>
                      <a:pt x="28361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56" name="Freeform 27755">
                <a:extLst>
                  <a:ext uri="{FF2B5EF4-FFF2-40B4-BE49-F238E27FC236}">
                    <a16:creationId xmlns:a16="http://schemas.microsoft.com/office/drawing/2014/main" id="{375BEC7A-1CEF-201C-820F-5A68EDE27000}"/>
                  </a:ext>
                </a:extLst>
              </p:cNvPr>
              <p:cNvSpPr/>
              <p:nvPr/>
            </p:nvSpPr>
            <p:spPr>
              <a:xfrm>
                <a:off x="8575446" y="1175859"/>
                <a:ext cx="51198" cy="58983"/>
              </a:xfrm>
              <a:custGeom>
                <a:avLst/>
                <a:gdLst>
                  <a:gd name="connsiteX0" fmla="*/ 28659 w 51198"/>
                  <a:gd name="connsiteY0" fmla="*/ 58983 h 58983"/>
                  <a:gd name="connsiteX1" fmla="*/ 0 w 51198"/>
                  <a:gd name="connsiteY1" fmla="*/ 29492 h 58983"/>
                  <a:gd name="connsiteX2" fmla="*/ 28958 w 51198"/>
                  <a:gd name="connsiteY2" fmla="*/ 0 h 58983"/>
                  <a:gd name="connsiteX3" fmla="*/ 50900 w 51198"/>
                  <a:gd name="connsiteY3" fmla="*/ 8043 h 58983"/>
                  <a:gd name="connsiteX4" fmla="*/ 46870 w 51198"/>
                  <a:gd name="connsiteY4" fmla="*/ 16384 h 58983"/>
                  <a:gd name="connsiteX5" fmla="*/ 29854 w 51198"/>
                  <a:gd name="connsiteY5" fmla="*/ 9533 h 58983"/>
                  <a:gd name="connsiteX6" fmla="*/ 11493 w 51198"/>
                  <a:gd name="connsiteY6" fmla="*/ 29045 h 58983"/>
                  <a:gd name="connsiteX7" fmla="*/ 29854 w 51198"/>
                  <a:gd name="connsiteY7" fmla="*/ 49153 h 58983"/>
                  <a:gd name="connsiteX8" fmla="*/ 47169 w 51198"/>
                  <a:gd name="connsiteY8" fmla="*/ 42003 h 58983"/>
                  <a:gd name="connsiteX9" fmla="*/ 51199 w 51198"/>
                  <a:gd name="connsiteY9" fmla="*/ 50344 h 58983"/>
                  <a:gd name="connsiteX10" fmla="*/ 28510 w 51198"/>
                  <a:gd name="connsiteY10" fmla="*/ 58983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98" h="58983">
                    <a:moveTo>
                      <a:pt x="28659" y="58983"/>
                    </a:moveTo>
                    <a:cubicBezTo>
                      <a:pt x="13434" y="58983"/>
                      <a:pt x="0" y="47514"/>
                      <a:pt x="0" y="29492"/>
                    </a:cubicBezTo>
                    <a:cubicBezTo>
                      <a:pt x="0" y="11469"/>
                      <a:pt x="14031" y="0"/>
                      <a:pt x="28958" y="0"/>
                    </a:cubicBezTo>
                    <a:cubicBezTo>
                      <a:pt x="43885" y="0"/>
                      <a:pt x="50303" y="7447"/>
                      <a:pt x="50900" y="8043"/>
                    </a:cubicBezTo>
                    <a:lnTo>
                      <a:pt x="46870" y="16384"/>
                    </a:lnTo>
                    <a:cubicBezTo>
                      <a:pt x="44929" y="14448"/>
                      <a:pt x="40004" y="9533"/>
                      <a:pt x="29854" y="9533"/>
                    </a:cubicBezTo>
                    <a:cubicBezTo>
                      <a:pt x="19703" y="9533"/>
                      <a:pt x="11493" y="17129"/>
                      <a:pt x="11493" y="29045"/>
                    </a:cubicBezTo>
                    <a:cubicBezTo>
                      <a:pt x="11493" y="40960"/>
                      <a:pt x="18957" y="49153"/>
                      <a:pt x="29854" y="49153"/>
                    </a:cubicBezTo>
                    <a:cubicBezTo>
                      <a:pt x="40750" y="49153"/>
                      <a:pt x="47169" y="42003"/>
                      <a:pt x="47169" y="42003"/>
                    </a:cubicBezTo>
                    <a:lnTo>
                      <a:pt x="51199" y="50344"/>
                    </a:lnTo>
                    <a:cubicBezTo>
                      <a:pt x="49557" y="51983"/>
                      <a:pt x="43735" y="58983"/>
                      <a:pt x="28510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57" name="Freeform 27756">
                <a:extLst>
                  <a:ext uri="{FF2B5EF4-FFF2-40B4-BE49-F238E27FC236}">
                    <a16:creationId xmlns:a16="http://schemas.microsoft.com/office/drawing/2014/main" id="{3C244703-EB34-EDC8-125D-92DF4FE00A39}"/>
                  </a:ext>
                </a:extLst>
              </p:cNvPr>
              <p:cNvSpPr/>
              <p:nvPr/>
            </p:nvSpPr>
            <p:spPr>
              <a:xfrm>
                <a:off x="8636646" y="1151432"/>
                <a:ext cx="49407" cy="82218"/>
              </a:xfrm>
              <a:custGeom>
                <a:avLst/>
                <a:gdLst>
                  <a:gd name="connsiteX0" fmla="*/ 37765 w 49407"/>
                  <a:gd name="connsiteY0" fmla="*/ 82219 h 82218"/>
                  <a:gd name="connsiteX1" fmla="*/ 37765 w 49407"/>
                  <a:gd name="connsiteY1" fmla="*/ 50195 h 82218"/>
                  <a:gd name="connsiteX2" fmla="*/ 26122 w 49407"/>
                  <a:gd name="connsiteY2" fmla="*/ 33960 h 82218"/>
                  <a:gd name="connsiteX3" fmla="*/ 11344 w 49407"/>
                  <a:gd name="connsiteY3" fmla="*/ 54217 h 82218"/>
                  <a:gd name="connsiteX4" fmla="*/ 11344 w 49407"/>
                  <a:gd name="connsiteY4" fmla="*/ 82219 h 82218"/>
                  <a:gd name="connsiteX5" fmla="*/ 0 w 49407"/>
                  <a:gd name="connsiteY5" fmla="*/ 82219 h 82218"/>
                  <a:gd name="connsiteX6" fmla="*/ 0 w 49407"/>
                  <a:gd name="connsiteY6" fmla="*/ 0 h 82218"/>
                  <a:gd name="connsiteX7" fmla="*/ 11344 w 49407"/>
                  <a:gd name="connsiteY7" fmla="*/ 0 h 82218"/>
                  <a:gd name="connsiteX8" fmla="*/ 11344 w 49407"/>
                  <a:gd name="connsiteY8" fmla="*/ 34556 h 82218"/>
                  <a:gd name="connsiteX9" fmla="*/ 11643 w 49407"/>
                  <a:gd name="connsiteY9" fmla="*/ 34556 h 82218"/>
                  <a:gd name="connsiteX10" fmla="*/ 29107 w 49407"/>
                  <a:gd name="connsiteY10" fmla="*/ 24576 h 82218"/>
                  <a:gd name="connsiteX11" fmla="*/ 49408 w 49407"/>
                  <a:gd name="connsiteY11" fmla="*/ 48557 h 82218"/>
                  <a:gd name="connsiteX12" fmla="*/ 49408 w 49407"/>
                  <a:gd name="connsiteY12" fmla="*/ 82219 h 82218"/>
                  <a:gd name="connsiteX13" fmla="*/ 37914 w 49407"/>
                  <a:gd name="connsiteY13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82218">
                    <a:moveTo>
                      <a:pt x="37765" y="82219"/>
                    </a:moveTo>
                    <a:lnTo>
                      <a:pt x="37765" y="50195"/>
                    </a:lnTo>
                    <a:cubicBezTo>
                      <a:pt x="37765" y="42152"/>
                      <a:pt x="36421" y="33960"/>
                      <a:pt x="26122" y="33960"/>
                    </a:cubicBezTo>
                    <a:cubicBezTo>
                      <a:pt x="15822" y="33960"/>
                      <a:pt x="11344" y="42897"/>
                      <a:pt x="11344" y="54217"/>
                    </a:cubicBezTo>
                    <a:lnTo>
                      <a:pt x="11344" y="82219"/>
                    </a:lnTo>
                    <a:lnTo>
                      <a:pt x="0" y="82219"/>
                    </a:lnTo>
                    <a:lnTo>
                      <a:pt x="0" y="0"/>
                    </a:lnTo>
                    <a:lnTo>
                      <a:pt x="11344" y="0"/>
                    </a:lnTo>
                    <a:lnTo>
                      <a:pt x="11344" y="34556"/>
                    </a:lnTo>
                    <a:lnTo>
                      <a:pt x="11643" y="34556"/>
                    </a:lnTo>
                    <a:cubicBezTo>
                      <a:pt x="14628" y="28896"/>
                      <a:pt x="20897" y="24576"/>
                      <a:pt x="29107" y="24576"/>
                    </a:cubicBezTo>
                    <a:cubicBezTo>
                      <a:pt x="45377" y="24576"/>
                      <a:pt x="49408" y="35003"/>
                      <a:pt x="49408" y="48557"/>
                    </a:cubicBezTo>
                    <a:lnTo>
                      <a:pt x="49408" y="82219"/>
                    </a:lnTo>
                    <a:lnTo>
                      <a:pt x="37914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58" name="Freeform 27757">
                <a:extLst>
                  <a:ext uri="{FF2B5EF4-FFF2-40B4-BE49-F238E27FC236}">
                    <a16:creationId xmlns:a16="http://schemas.microsoft.com/office/drawing/2014/main" id="{35A8AB44-9266-E271-B857-F739A10BFFFD}"/>
                  </a:ext>
                </a:extLst>
              </p:cNvPr>
              <p:cNvSpPr/>
              <p:nvPr/>
            </p:nvSpPr>
            <p:spPr>
              <a:xfrm>
                <a:off x="8696502" y="1176306"/>
                <a:ext cx="48810" cy="58685"/>
              </a:xfrm>
              <a:custGeom>
                <a:avLst/>
                <a:gdLst>
                  <a:gd name="connsiteX0" fmla="*/ 37765 w 48810"/>
                  <a:gd name="connsiteY0" fmla="*/ 57345 h 58685"/>
                  <a:gd name="connsiteX1" fmla="*/ 37765 w 48810"/>
                  <a:gd name="connsiteY1" fmla="*/ 50195 h 58685"/>
                  <a:gd name="connsiteX2" fmla="*/ 19554 w 48810"/>
                  <a:gd name="connsiteY2" fmla="*/ 58685 h 58685"/>
                  <a:gd name="connsiteX3" fmla="*/ 0 w 48810"/>
                  <a:gd name="connsiteY3" fmla="*/ 41258 h 58685"/>
                  <a:gd name="connsiteX4" fmla="*/ 22241 w 48810"/>
                  <a:gd name="connsiteY4" fmla="*/ 23980 h 58685"/>
                  <a:gd name="connsiteX5" fmla="*/ 37317 w 48810"/>
                  <a:gd name="connsiteY5" fmla="*/ 23385 h 58685"/>
                  <a:gd name="connsiteX6" fmla="*/ 37317 w 48810"/>
                  <a:gd name="connsiteY6" fmla="*/ 21150 h 58685"/>
                  <a:gd name="connsiteX7" fmla="*/ 23286 w 48810"/>
                  <a:gd name="connsiteY7" fmla="*/ 8341 h 58685"/>
                  <a:gd name="connsiteX8" fmla="*/ 6269 w 48810"/>
                  <a:gd name="connsiteY8" fmla="*/ 13256 h 58685"/>
                  <a:gd name="connsiteX9" fmla="*/ 2836 w 48810"/>
                  <a:gd name="connsiteY9" fmla="*/ 5660 h 58685"/>
                  <a:gd name="connsiteX10" fmla="*/ 24032 w 48810"/>
                  <a:gd name="connsiteY10" fmla="*/ 0 h 58685"/>
                  <a:gd name="connsiteX11" fmla="*/ 48811 w 48810"/>
                  <a:gd name="connsiteY11" fmla="*/ 24725 h 58685"/>
                  <a:gd name="connsiteX12" fmla="*/ 48811 w 48810"/>
                  <a:gd name="connsiteY12" fmla="*/ 57642 h 58685"/>
                  <a:gd name="connsiteX13" fmla="*/ 37765 w 48810"/>
                  <a:gd name="connsiteY13" fmla="*/ 57642 h 58685"/>
                  <a:gd name="connsiteX14" fmla="*/ 24331 w 48810"/>
                  <a:gd name="connsiteY14" fmla="*/ 30981 h 58685"/>
                  <a:gd name="connsiteX15" fmla="*/ 11494 w 48810"/>
                  <a:gd name="connsiteY15" fmla="*/ 40811 h 58685"/>
                  <a:gd name="connsiteX16" fmla="*/ 23137 w 48810"/>
                  <a:gd name="connsiteY16" fmla="*/ 50642 h 58685"/>
                  <a:gd name="connsiteX17" fmla="*/ 37616 w 48810"/>
                  <a:gd name="connsiteY17" fmla="*/ 42450 h 58685"/>
                  <a:gd name="connsiteX18" fmla="*/ 37616 w 48810"/>
                  <a:gd name="connsiteY18" fmla="*/ 30236 h 58685"/>
                  <a:gd name="connsiteX19" fmla="*/ 24331 w 48810"/>
                  <a:gd name="connsiteY19" fmla="*/ 31130 h 58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810" h="58685">
                    <a:moveTo>
                      <a:pt x="37765" y="57345"/>
                    </a:moveTo>
                    <a:lnTo>
                      <a:pt x="37765" y="50195"/>
                    </a:lnTo>
                    <a:cubicBezTo>
                      <a:pt x="35376" y="52578"/>
                      <a:pt x="30003" y="58685"/>
                      <a:pt x="19554" y="58685"/>
                    </a:cubicBezTo>
                    <a:cubicBezTo>
                      <a:pt x="9106" y="58685"/>
                      <a:pt x="0" y="52131"/>
                      <a:pt x="0" y="41258"/>
                    </a:cubicBezTo>
                    <a:cubicBezTo>
                      <a:pt x="0" y="30385"/>
                      <a:pt x="9106" y="24576"/>
                      <a:pt x="22241" y="23980"/>
                    </a:cubicBezTo>
                    <a:lnTo>
                      <a:pt x="37317" y="23385"/>
                    </a:lnTo>
                    <a:lnTo>
                      <a:pt x="37317" y="21150"/>
                    </a:lnTo>
                    <a:cubicBezTo>
                      <a:pt x="37317" y="12512"/>
                      <a:pt x="31496" y="8341"/>
                      <a:pt x="23286" y="8341"/>
                    </a:cubicBezTo>
                    <a:cubicBezTo>
                      <a:pt x="15076" y="8341"/>
                      <a:pt x="8061" y="12065"/>
                      <a:pt x="6269" y="13256"/>
                    </a:cubicBezTo>
                    <a:lnTo>
                      <a:pt x="2836" y="5660"/>
                    </a:lnTo>
                    <a:cubicBezTo>
                      <a:pt x="7016" y="3277"/>
                      <a:pt x="14628" y="0"/>
                      <a:pt x="24032" y="0"/>
                    </a:cubicBezTo>
                    <a:cubicBezTo>
                      <a:pt x="40601" y="0"/>
                      <a:pt x="48811" y="8341"/>
                      <a:pt x="48811" y="24725"/>
                    </a:cubicBezTo>
                    <a:lnTo>
                      <a:pt x="48811" y="57642"/>
                    </a:lnTo>
                    <a:lnTo>
                      <a:pt x="37765" y="57642"/>
                    </a:lnTo>
                    <a:close/>
                    <a:moveTo>
                      <a:pt x="24331" y="30981"/>
                    </a:moveTo>
                    <a:cubicBezTo>
                      <a:pt x="15076" y="31428"/>
                      <a:pt x="11494" y="35300"/>
                      <a:pt x="11494" y="40811"/>
                    </a:cubicBezTo>
                    <a:cubicBezTo>
                      <a:pt x="11494" y="46323"/>
                      <a:pt x="15673" y="50642"/>
                      <a:pt x="23137" y="50642"/>
                    </a:cubicBezTo>
                    <a:cubicBezTo>
                      <a:pt x="30600" y="50642"/>
                      <a:pt x="35376" y="45578"/>
                      <a:pt x="37616" y="42450"/>
                    </a:cubicBezTo>
                    <a:lnTo>
                      <a:pt x="37616" y="30236"/>
                    </a:lnTo>
                    <a:lnTo>
                      <a:pt x="24331" y="3113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59" name="Freeform 27758">
                <a:extLst>
                  <a:ext uri="{FF2B5EF4-FFF2-40B4-BE49-F238E27FC236}">
                    <a16:creationId xmlns:a16="http://schemas.microsoft.com/office/drawing/2014/main" id="{AB977851-80D3-9A18-5378-664D25EB1F8B}"/>
                  </a:ext>
                </a:extLst>
              </p:cNvPr>
              <p:cNvSpPr/>
              <p:nvPr/>
            </p:nvSpPr>
            <p:spPr>
              <a:xfrm>
                <a:off x="8760091" y="1176008"/>
                <a:ext cx="49407" cy="57642"/>
              </a:xfrm>
              <a:custGeom>
                <a:avLst/>
                <a:gdLst>
                  <a:gd name="connsiteX0" fmla="*/ 37914 w 49407"/>
                  <a:gd name="connsiteY0" fmla="*/ 57642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3 w 49407"/>
                  <a:gd name="connsiteY3" fmla="*/ 29194 h 57642"/>
                  <a:gd name="connsiteX4" fmla="*/ 11493 w 49407"/>
                  <a:gd name="connsiteY4" fmla="*/ 57642 h 57642"/>
                  <a:gd name="connsiteX5" fmla="*/ 0 w 49407"/>
                  <a:gd name="connsiteY5" fmla="*/ 57642 h 57642"/>
                  <a:gd name="connsiteX6" fmla="*/ 0 w 49407"/>
                  <a:gd name="connsiteY6" fmla="*/ 1043 h 57642"/>
                  <a:gd name="connsiteX7" fmla="*/ 11493 w 49407"/>
                  <a:gd name="connsiteY7" fmla="*/ 1043 h 57642"/>
                  <a:gd name="connsiteX8" fmla="*/ 11493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2 h 57642"/>
                  <a:gd name="connsiteX13" fmla="*/ 37914 w 49407"/>
                  <a:gd name="connsiteY13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2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524" y="9384"/>
                      <a:pt x="11493" y="18320"/>
                      <a:pt x="11493" y="29194"/>
                    </a:cubicBezTo>
                    <a:lnTo>
                      <a:pt x="11493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777" y="4319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2"/>
                    </a:lnTo>
                    <a:lnTo>
                      <a:pt x="37914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60" name="Freeform 27759">
                <a:extLst>
                  <a:ext uri="{FF2B5EF4-FFF2-40B4-BE49-F238E27FC236}">
                    <a16:creationId xmlns:a16="http://schemas.microsoft.com/office/drawing/2014/main" id="{18C02464-0A9E-A5B2-01F4-33CE03CB6591}"/>
                  </a:ext>
                </a:extLst>
              </p:cNvPr>
              <p:cNvSpPr/>
              <p:nvPr/>
            </p:nvSpPr>
            <p:spPr>
              <a:xfrm>
                <a:off x="8820694" y="1176008"/>
                <a:ext cx="58662" cy="81027"/>
              </a:xfrm>
              <a:custGeom>
                <a:avLst/>
                <a:gdLst>
                  <a:gd name="connsiteX0" fmla="*/ 52692 w 58662"/>
                  <a:gd name="connsiteY0" fmla="*/ 70154 h 81027"/>
                  <a:gd name="connsiteX1" fmla="*/ 27316 w 58662"/>
                  <a:gd name="connsiteY1" fmla="*/ 81027 h 81027"/>
                  <a:gd name="connsiteX2" fmla="*/ 1941 w 58662"/>
                  <a:gd name="connsiteY2" fmla="*/ 72537 h 81027"/>
                  <a:gd name="connsiteX3" fmla="*/ 7314 w 58662"/>
                  <a:gd name="connsiteY3" fmla="*/ 64494 h 81027"/>
                  <a:gd name="connsiteX4" fmla="*/ 27615 w 58662"/>
                  <a:gd name="connsiteY4" fmla="*/ 71644 h 81027"/>
                  <a:gd name="connsiteX5" fmla="*/ 47467 w 58662"/>
                  <a:gd name="connsiteY5" fmla="*/ 49599 h 81027"/>
                  <a:gd name="connsiteX6" fmla="*/ 47467 w 58662"/>
                  <a:gd name="connsiteY6" fmla="*/ 46769 h 81027"/>
                  <a:gd name="connsiteX7" fmla="*/ 47169 w 58662"/>
                  <a:gd name="connsiteY7" fmla="*/ 46769 h 81027"/>
                  <a:gd name="connsiteX8" fmla="*/ 27316 w 58662"/>
                  <a:gd name="connsiteY8" fmla="*/ 56898 h 81027"/>
                  <a:gd name="connsiteX9" fmla="*/ 0 w 58662"/>
                  <a:gd name="connsiteY9" fmla="*/ 28449 h 81027"/>
                  <a:gd name="connsiteX10" fmla="*/ 27316 w 58662"/>
                  <a:gd name="connsiteY10" fmla="*/ 0 h 81027"/>
                  <a:gd name="connsiteX11" fmla="*/ 47169 w 58662"/>
                  <a:gd name="connsiteY11" fmla="*/ 9979 h 81027"/>
                  <a:gd name="connsiteX12" fmla="*/ 47467 w 58662"/>
                  <a:gd name="connsiteY12" fmla="*/ 9979 h 81027"/>
                  <a:gd name="connsiteX13" fmla="*/ 47467 w 58662"/>
                  <a:gd name="connsiteY13" fmla="*/ 1043 h 81027"/>
                  <a:gd name="connsiteX14" fmla="*/ 58662 w 58662"/>
                  <a:gd name="connsiteY14" fmla="*/ 1043 h 81027"/>
                  <a:gd name="connsiteX15" fmla="*/ 58662 w 58662"/>
                  <a:gd name="connsiteY15" fmla="*/ 45727 h 81027"/>
                  <a:gd name="connsiteX16" fmla="*/ 52393 w 58662"/>
                  <a:gd name="connsiteY16" fmla="*/ 70154 h 81027"/>
                  <a:gd name="connsiteX17" fmla="*/ 30003 w 58662"/>
                  <a:gd name="connsiteY17" fmla="*/ 9086 h 81027"/>
                  <a:gd name="connsiteX18" fmla="*/ 11941 w 58662"/>
                  <a:gd name="connsiteY18" fmla="*/ 28300 h 81027"/>
                  <a:gd name="connsiteX19" fmla="*/ 30003 w 58662"/>
                  <a:gd name="connsiteY19" fmla="*/ 47514 h 81027"/>
                  <a:gd name="connsiteX20" fmla="*/ 48064 w 58662"/>
                  <a:gd name="connsiteY20" fmla="*/ 28300 h 81027"/>
                  <a:gd name="connsiteX21" fmla="*/ 30003 w 58662"/>
                  <a:gd name="connsiteY21" fmla="*/ 9086 h 81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662" h="81027">
                    <a:moveTo>
                      <a:pt x="52692" y="70154"/>
                    </a:moveTo>
                    <a:cubicBezTo>
                      <a:pt x="48512" y="75218"/>
                      <a:pt x="41496" y="81027"/>
                      <a:pt x="27316" y="81027"/>
                    </a:cubicBezTo>
                    <a:cubicBezTo>
                      <a:pt x="13136" y="81027"/>
                      <a:pt x="3732" y="73729"/>
                      <a:pt x="1941" y="72537"/>
                    </a:cubicBezTo>
                    <a:lnTo>
                      <a:pt x="7314" y="64494"/>
                    </a:lnTo>
                    <a:cubicBezTo>
                      <a:pt x="10300" y="67175"/>
                      <a:pt x="19106" y="71644"/>
                      <a:pt x="27615" y="71644"/>
                    </a:cubicBezTo>
                    <a:cubicBezTo>
                      <a:pt x="42094" y="71644"/>
                      <a:pt x="47467" y="63005"/>
                      <a:pt x="47467" y="49599"/>
                    </a:cubicBezTo>
                    <a:lnTo>
                      <a:pt x="47467" y="46769"/>
                    </a:lnTo>
                    <a:lnTo>
                      <a:pt x="47169" y="46769"/>
                    </a:lnTo>
                    <a:cubicBezTo>
                      <a:pt x="43288" y="52429"/>
                      <a:pt x="36869" y="56898"/>
                      <a:pt x="27316" y="56898"/>
                    </a:cubicBezTo>
                    <a:cubicBezTo>
                      <a:pt x="12688" y="56898"/>
                      <a:pt x="0" y="46471"/>
                      <a:pt x="0" y="28449"/>
                    </a:cubicBezTo>
                    <a:cubicBezTo>
                      <a:pt x="0" y="10426"/>
                      <a:pt x="12837" y="0"/>
                      <a:pt x="27316" y="0"/>
                    </a:cubicBezTo>
                    <a:cubicBezTo>
                      <a:pt x="37168" y="0"/>
                      <a:pt x="43735" y="4766"/>
                      <a:pt x="47169" y="9979"/>
                    </a:cubicBezTo>
                    <a:lnTo>
                      <a:pt x="47467" y="9979"/>
                    </a:lnTo>
                    <a:lnTo>
                      <a:pt x="47467" y="1043"/>
                    </a:lnTo>
                    <a:cubicBezTo>
                      <a:pt x="47467" y="1043"/>
                      <a:pt x="58662" y="1043"/>
                      <a:pt x="58662" y="1043"/>
                    </a:cubicBezTo>
                    <a:lnTo>
                      <a:pt x="58662" y="45727"/>
                    </a:lnTo>
                    <a:cubicBezTo>
                      <a:pt x="58662" y="58238"/>
                      <a:pt x="56573" y="65090"/>
                      <a:pt x="52393" y="70154"/>
                    </a:cubicBezTo>
                    <a:close/>
                    <a:moveTo>
                      <a:pt x="30003" y="9086"/>
                    </a:moveTo>
                    <a:cubicBezTo>
                      <a:pt x="18360" y="9086"/>
                      <a:pt x="11941" y="17725"/>
                      <a:pt x="11941" y="28300"/>
                    </a:cubicBezTo>
                    <a:cubicBezTo>
                      <a:pt x="11941" y="38875"/>
                      <a:pt x="18360" y="47514"/>
                      <a:pt x="30003" y="47514"/>
                    </a:cubicBezTo>
                    <a:cubicBezTo>
                      <a:pt x="41646" y="47514"/>
                      <a:pt x="48064" y="39024"/>
                      <a:pt x="48064" y="28300"/>
                    </a:cubicBezTo>
                    <a:cubicBezTo>
                      <a:pt x="48064" y="17576"/>
                      <a:pt x="41795" y="9086"/>
                      <a:pt x="30003" y="9086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61" name="Freeform 27760">
                <a:extLst>
                  <a:ext uri="{FF2B5EF4-FFF2-40B4-BE49-F238E27FC236}">
                    <a16:creationId xmlns:a16="http://schemas.microsoft.com/office/drawing/2014/main" id="{92944792-ADDF-E81F-4453-609EDA1DC66A}"/>
                  </a:ext>
                </a:extLst>
              </p:cNvPr>
              <p:cNvSpPr/>
              <p:nvPr/>
            </p:nvSpPr>
            <p:spPr>
              <a:xfrm>
                <a:off x="8891596" y="1176008"/>
                <a:ext cx="55677" cy="58983"/>
              </a:xfrm>
              <a:custGeom>
                <a:avLst/>
                <a:gdLst>
                  <a:gd name="connsiteX0" fmla="*/ 55378 w 55677"/>
                  <a:gd name="connsiteY0" fmla="*/ 32024 h 58983"/>
                  <a:gd name="connsiteX1" fmla="*/ 11643 w 55677"/>
                  <a:gd name="connsiteY1" fmla="*/ 32024 h 58983"/>
                  <a:gd name="connsiteX2" fmla="*/ 29854 w 55677"/>
                  <a:gd name="connsiteY2" fmla="*/ 50046 h 58983"/>
                  <a:gd name="connsiteX3" fmla="*/ 48512 w 55677"/>
                  <a:gd name="connsiteY3" fmla="*/ 43493 h 58983"/>
                  <a:gd name="connsiteX4" fmla="*/ 53289 w 55677"/>
                  <a:gd name="connsiteY4" fmla="*/ 50046 h 58983"/>
                  <a:gd name="connsiteX5" fmla="*/ 28361 w 55677"/>
                  <a:gd name="connsiteY5" fmla="*/ 58983 h 58983"/>
                  <a:gd name="connsiteX6" fmla="*/ 0 w 55677"/>
                  <a:gd name="connsiteY6" fmla="*/ 29343 h 58983"/>
                  <a:gd name="connsiteX7" fmla="*/ 28809 w 55677"/>
                  <a:gd name="connsiteY7" fmla="*/ 0 h 58983"/>
                  <a:gd name="connsiteX8" fmla="*/ 55677 w 55677"/>
                  <a:gd name="connsiteY8" fmla="*/ 27108 h 58983"/>
                  <a:gd name="connsiteX9" fmla="*/ 55378 w 55677"/>
                  <a:gd name="connsiteY9" fmla="*/ 32173 h 58983"/>
                  <a:gd name="connsiteX10" fmla="*/ 28510 w 55677"/>
                  <a:gd name="connsiteY10" fmla="*/ 8192 h 58983"/>
                  <a:gd name="connsiteX11" fmla="*/ 11792 w 55677"/>
                  <a:gd name="connsiteY11" fmla="*/ 24427 h 58983"/>
                  <a:gd name="connsiteX12" fmla="*/ 44780 w 55677"/>
                  <a:gd name="connsiteY12" fmla="*/ 24427 h 58983"/>
                  <a:gd name="connsiteX13" fmla="*/ 28510 w 55677"/>
                  <a:gd name="connsiteY13" fmla="*/ 8192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3">
                    <a:moveTo>
                      <a:pt x="55378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3" y="50046"/>
                      <a:pt x="47318" y="44386"/>
                      <a:pt x="48512" y="43493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3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091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2"/>
                      <a:pt x="39855" y="8192"/>
                      <a:pt x="28510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62" name="Freeform 27761">
                <a:extLst>
                  <a:ext uri="{FF2B5EF4-FFF2-40B4-BE49-F238E27FC236}">
                    <a16:creationId xmlns:a16="http://schemas.microsoft.com/office/drawing/2014/main" id="{EFD21251-8D2F-1748-CA42-93E14F305DC0}"/>
                  </a:ext>
                </a:extLst>
              </p:cNvPr>
              <p:cNvSpPr/>
              <p:nvPr/>
            </p:nvSpPr>
            <p:spPr>
              <a:xfrm>
                <a:off x="8976977" y="1175859"/>
                <a:ext cx="43437" cy="58983"/>
              </a:xfrm>
              <a:custGeom>
                <a:avLst/>
                <a:gdLst>
                  <a:gd name="connsiteX0" fmla="*/ 22092 w 43437"/>
                  <a:gd name="connsiteY0" fmla="*/ 58983 h 58983"/>
                  <a:gd name="connsiteX1" fmla="*/ 0 w 43437"/>
                  <a:gd name="connsiteY1" fmla="*/ 48855 h 58983"/>
                  <a:gd name="connsiteX2" fmla="*/ 5523 w 43437"/>
                  <a:gd name="connsiteY2" fmla="*/ 42152 h 58983"/>
                  <a:gd name="connsiteX3" fmla="*/ 22241 w 43437"/>
                  <a:gd name="connsiteY3" fmla="*/ 50195 h 58983"/>
                  <a:gd name="connsiteX4" fmla="*/ 33138 w 43437"/>
                  <a:gd name="connsiteY4" fmla="*/ 42152 h 58983"/>
                  <a:gd name="connsiteX5" fmla="*/ 20300 w 43437"/>
                  <a:gd name="connsiteY5" fmla="*/ 32768 h 58983"/>
                  <a:gd name="connsiteX6" fmla="*/ 3582 w 43437"/>
                  <a:gd name="connsiteY6" fmla="*/ 16235 h 58983"/>
                  <a:gd name="connsiteX7" fmla="*/ 22689 w 43437"/>
                  <a:gd name="connsiteY7" fmla="*/ 0 h 58983"/>
                  <a:gd name="connsiteX8" fmla="*/ 41944 w 43437"/>
                  <a:gd name="connsiteY8" fmla="*/ 7447 h 58983"/>
                  <a:gd name="connsiteX9" fmla="*/ 37168 w 43437"/>
                  <a:gd name="connsiteY9" fmla="*/ 14448 h 58983"/>
                  <a:gd name="connsiteX10" fmla="*/ 22838 w 43437"/>
                  <a:gd name="connsiteY10" fmla="*/ 8341 h 58983"/>
                  <a:gd name="connsiteX11" fmla="*/ 13732 w 43437"/>
                  <a:gd name="connsiteY11" fmla="*/ 15342 h 58983"/>
                  <a:gd name="connsiteX12" fmla="*/ 24779 w 43437"/>
                  <a:gd name="connsiteY12" fmla="*/ 23832 h 58983"/>
                  <a:gd name="connsiteX13" fmla="*/ 32391 w 43437"/>
                  <a:gd name="connsiteY13" fmla="*/ 26513 h 58983"/>
                  <a:gd name="connsiteX14" fmla="*/ 43437 w 43437"/>
                  <a:gd name="connsiteY14" fmla="*/ 41109 h 58983"/>
                  <a:gd name="connsiteX15" fmla="*/ 21793 w 43437"/>
                  <a:gd name="connsiteY15" fmla="*/ 58983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37" h="58983">
                    <a:moveTo>
                      <a:pt x="22092" y="58983"/>
                    </a:moveTo>
                    <a:cubicBezTo>
                      <a:pt x="12538" y="58983"/>
                      <a:pt x="4777" y="55110"/>
                      <a:pt x="0" y="48855"/>
                    </a:cubicBezTo>
                    <a:lnTo>
                      <a:pt x="5523" y="42152"/>
                    </a:lnTo>
                    <a:cubicBezTo>
                      <a:pt x="10300" y="47067"/>
                      <a:pt x="17016" y="50195"/>
                      <a:pt x="22241" y="50195"/>
                    </a:cubicBezTo>
                    <a:cubicBezTo>
                      <a:pt x="27465" y="50195"/>
                      <a:pt x="33138" y="48259"/>
                      <a:pt x="33138" y="42152"/>
                    </a:cubicBezTo>
                    <a:cubicBezTo>
                      <a:pt x="33138" y="36045"/>
                      <a:pt x="24181" y="34109"/>
                      <a:pt x="20300" y="32768"/>
                    </a:cubicBezTo>
                    <a:cubicBezTo>
                      <a:pt x="11941" y="29938"/>
                      <a:pt x="3582" y="26959"/>
                      <a:pt x="3582" y="16235"/>
                    </a:cubicBezTo>
                    <a:cubicBezTo>
                      <a:pt x="3582" y="5511"/>
                      <a:pt x="12688" y="0"/>
                      <a:pt x="22689" y="0"/>
                    </a:cubicBezTo>
                    <a:cubicBezTo>
                      <a:pt x="32690" y="0"/>
                      <a:pt x="38362" y="3575"/>
                      <a:pt x="41944" y="7447"/>
                    </a:cubicBezTo>
                    <a:lnTo>
                      <a:pt x="37168" y="14448"/>
                    </a:lnTo>
                    <a:cubicBezTo>
                      <a:pt x="33884" y="11022"/>
                      <a:pt x="28361" y="8341"/>
                      <a:pt x="22838" y="8341"/>
                    </a:cubicBezTo>
                    <a:cubicBezTo>
                      <a:pt x="17315" y="8341"/>
                      <a:pt x="13732" y="10724"/>
                      <a:pt x="13732" y="15342"/>
                    </a:cubicBezTo>
                    <a:cubicBezTo>
                      <a:pt x="13732" y="19959"/>
                      <a:pt x="19256" y="22044"/>
                      <a:pt x="24779" y="23832"/>
                    </a:cubicBezTo>
                    <a:cubicBezTo>
                      <a:pt x="27913" y="24874"/>
                      <a:pt x="30003" y="25619"/>
                      <a:pt x="32391" y="26513"/>
                    </a:cubicBezTo>
                    <a:cubicBezTo>
                      <a:pt x="38660" y="29194"/>
                      <a:pt x="43437" y="33662"/>
                      <a:pt x="43437" y="41109"/>
                    </a:cubicBezTo>
                    <a:cubicBezTo>
                      <a:pt x="43437" y="53323"/>
                      <a:pt x="32839" y="58983"/>
                      <a:pt x="21793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63" name="Freeform 27762">
                <a:extLst>
                  <a:ext uri="{FF2B5EF4-FFF2-40B4-BE49-F238E27FC236}">
                    <a16:creationId xmlns:a16="http://schemas.microsoft.com/office/drawing/2014/main" id="{ECA72E96-C66E-A916-2F2B-3F127B7570ED}"/>
                  </a:ext>
                </a:extLst>
              </p:cNvPr>
              <p:cNvSpPr/>
              <p:nvPr/>
            </p:nvSpPr>
            <p:spPr>
              <a:xfrm>
                <a:off x="9028027" y="1176008"/>
                <a:ext cx="55677" cy="58983"/>
              </a:xfrm>
              <a:custGeom>
                <a:avLst/>
                <a:gdLst>
                  <a:gd name="connsiteX0" fmla="*/ 55379 w 55677"/>
                  <a:gd name="connsiteY0" fmla="*/ 32024 h 58983"/>
                  <a:gd name="connsiteX1" fmla="*/ 11643 w 55677"/>
                  <a:gd name="connsiteY1" fmla="*/ 32024 h 58983"/>
                  <a:gd name="connsiteX2" fmla="*/ 29854 w 55677"/>
                  <a:gd name="connsiteY2" fmla="*/ 50046 h 58983"/>
                  <a:gd name="connsiteX3" fmla="*/ 48512 w 55677"/>
                  <a:gd name="connsiteY3" fmla="*/ 43493 h 58983"/>
                  <a:gd name="connsiteX4" fmla="*/ 53289 w 55677"/>
                  <a:gd name="connsiteY4" fmla="*/ 50046 h 58983"/>
                  <a:gd name="connsiteX5" fmla="*/ 28361 w 55677"/>
                  <a:gd name="connsiteY5" fmla="*/ 58983 h 58983"/>
                  <a:gd name="connsiteX6" fmla="*/ 0 w 55677"/>
                  <a:gd name="connsiteY6" fmla="*/ 29343 h 58983"/>
                  <a:gd name="connsiteX7" fmla="*/ 28809 w 55677"/>
                  <a:gd name="connsiteY7" fmla="*/ 0 h 58983"/>
                  <a:gd name="connsiteX8" fmla="*/ 55677 w 55677"/>
                  <a:gd name="connsiteY8" fmla="*/ 27108 h 58983"/>
                  <a:gd name="connsiteX9" fmla="*/ 55379 w 55677"/>
                  <a:gd name="connsiteY9" fmla="*/ 32173 h 58983"/>
                  <a:gd name="connsiteX10" fmla="*/ 28510 w 55677"/>
                  <a:gd name="connsiteY10" fmla="*/ 8192 h 58983"/>
                  <a:gd name="connsiteX11" fmla="*/ 11792 w 55677"/>
                  <a:gd name="connsiteY11" fmla="*/ 24427 h 58983"/>
                  <a:gd name="connsiteX12" fmla="*/ 44780 w 55677"/>
                  <a:gd name="connsiteY12" fmla="*/ 24427 h 58983"/>
                  <a:gd name="connsiteX13" fmla="*/ 28510 w 55677"/>
                  <a:gd name="connsiteY13" fmla="*/ 8192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3">
                    <a:moveTo>
                      <a:pt x="55379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3" y="50046"/>
                      <a:pt x="47318" y="44386"/>
                      <a:pt x="48512" y="43493"/>
                    </a:cubicBezTo>
                    <a:lnTo>
                      <a:pt x="53289" y="50046"/>
                    </a:lnTo>
                    <a:cubicBezTo>
                      <a:pt x="53289" y="50046"/>
                      <a:pt x="45229" y="58983"/>
                      <a:pt x="28361" y="58983"/>
                    </a:cubicBezTo>
                    <a:cubicBezTo>
                      <a:pt x="11494" y="58983"/>
                      <a:pt x="0" y="47365"/>
                      <a:pt x="0" y="29343"/>
                    </a:cubicBezTo>
                    <a:cubicBezTo>
                      <a:pt x="0" y="11320"/>
                      <a:pt x="12987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9" y="32173"/>
                      <a:pt x="55379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091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2"/>
                      <a:pt x="39855" y="8192"/>
                      <a:pt x="28510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64" name="Freeform 27763">
                <a:extLst>
                  <a:ext uri="{FF2B5EF4-FFF2-40B4-BE49-F238E27FC236}">
                    <a16:creationId xmlns:a16="http://schemas.microsoft.com/office/drawing/2014/main" id="{EAC393CF-1140-0323-9975-EF470212E777}"/>
                  </a:ext>
                </a:extLst>
              </p:cNvPr>
              <p:cNvSpPr/>
              <p:nvPr/>
            </p:nvSpPr>
            <p:spPr>
              <a:xfrm>
                <a:off x="9094899" y="1175859"/>
                <a:ext cx="31794" cy="57642"/>
              </a:xfrm>
              <a:custGeom>
                <a:avLst/>
                <a:gdLst>
                  <a:gd name="connsiteX0" fmla="*/ 31048 w 31794"/>
                  <a:gd name="connsiteY0" fmla="*/ 11618 h 57642"/>
                  <a:gd name="connsiteX1" fmla="*/ 30600 w 31794"/>
                  <a:gd name="connsiteY1" fmla="*/ 11618 h 57642"/>
                  <a:gd name="connsiteX2" fmla="*/ 24331 w 31794"/>
                  <a:gd name="connsiteY2" fmla="*/ 10426 h 57642"/>
                  <a:gd name="connsiteX3" fmla="*/ 11493 w 31794"/>
                  <a:gd name="connsiteY3" fmla="*/ 29492 h 57642"/>
                  <a:gd name="connsiteX4" fmla="*/ 11493 w 31794"/>
                  <a:gd name="connsiteY4" fmla="*/ 57642 h 57642"/>
                  <a:gd name="connsiteX5" fmla="*/ 0 w 31794"/>
                  <a:gd name="connsiteY5" fmla="*/ 57642 h 57642"/>
                  <a:gd name="connsiteX6" fmla="*/ 0 w 31794"/>
                  <a:gd name="connsiteY6" fmla="*/ 1192 h 57642"/>
                  <a:gd name="connsiteX7" fmla="*/ 11493 w 31794"/>
                  <a:gd name="connsiteY7" fmla="*/ 1192 h 57642"/>
                  <a:gd name="connsiteX8" fmla="*/ 11493 w 31794"/>
                  <a:gd name="connsiteY8" fmla="*/ 9831 h 57642"/>
                  <a:gd name="connsiteX9" fmla="*/ 11792 w 31794"/>
                  <a:gd name="connsiteY9" fmla="*/ 9831 h 57642"/>
                  <a:gd name="connsiteX10" fmla="*/ 25824 w 31794"/>
                  <a:gd name="connsiteY10" fmla="*/ 0 h 57642"/>
                  <a:gd name="connsiteX11" fmla="*/ 31794 w 31794"/>
                  <a:gd name="connsiteY11" fmla="*/ 894 h 57642"/>
                  <a:gd name="connsiteX12" fmla="*/ 31048 w 31794"/>
                  <a:gd name="connsiteY12" fmla="*/ 11469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794" h="57642">
                    <a:moveTo>
                      <a:pt x="31048" y="11618"/>
                    </a:moveTo>
                    <a:lnTo>
                      <a:pt x="30600" y="11618"/>
                    </a:lnTo>
                    <a:cubicBezTo>
                      <a:pt x="29555" y="11171"/>
                      <a:pt x="27465" y="10426"/>
                      <a:pt x="24331" y="10426"/>
                    </a:cubicBezTo>
                    <a:cubicBezTo>
                      <a:pt x="14031" y="10426"/>
                      <a:pt x="11493" y="21299"/>
                      <a:pt x="11493" y="29492"/>
                    </a:cubicBezTo>
                    <a:lnTo>
                      <a:pt x="11493" y="57642"/>
                    </a:lnTo>
                    <a:lnTo>
                      <a:pt x="0" y="57642"/>
                    </a:lnTo>
                    <a:lnTo>
                      <a:pt x="0" y="1192"/>
                    </a:lnTo>
                    <a:lnTo>
                      <a:pt x="11493" y="1192"/>
                    </a:lnTo>
                    <a:lnTo>
                      <a:pt x="11493" y="9831"/>
                    </a:lnTo>
                    <a:cubicBezTo>
                      <a:pt x="11493" y="9831"/>
                      <a:pt x="11792" y="9831"/>
                      <a:pt x="11792" y="9831"/>
                    </a:cubicBezTo>
                    <a:cubicBezTo>
                      <a:pt x="14479" y="3426"/>
                      <a:pt x="19703" y="0"/>
                      <a:pt x="25824" y="0"/>
                    </a:cubicBezTo>
                    <a:cubicBezTo>
                      <a:pt x="29704" y="0"/>
                      <a:pt x="31794" y="894"/>
                      <a:pt x="31794" y="894"/>
                    </a:cubicBezTo>
                    <a:lnTo>
                      <a:pt x="31048" y="1146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65" name="Freeform 27764">
                <a:extLst>
                  <a:ext uri="{FF2B5EF4-FFF2-40B4-BE49-F238E27FC236}">
                    <a16:creationId xmlns:a16="http://schemas.microsoft.com/office/drawing/2014/main" id="{7B662FD1-0DA1-B297-2550-EF2866BDB7D6}"/>
                  </a:ext>
                </a:extLst>
              </p:cNvPr>
              <p:cNvSpPr/>
              <p:nvPr/>
            </p:nvSpPr>
            <p:spPr>
              <a:xfrm>
                <a:off x="9133858" y="1151432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1 h 82218"/>
                  <a:gd name="connsiteX2" fmla="*/ 7463 w 14926"/>
                  <a:gd name="connsiteY2" fmla="*/ 0 h 82218"/>
                  <a:gd name="connsiteX3" fmla="*/ 14927 w 14926"/>
                  <a:gd name="connsiteY3" fmla="*/ 7001 h 82218"/>
                  <a:gd name="connsiteX4" fmla="*/ 7463 w 14926"/>
                  <a:gd name="connsiteY4" fmla="*/ 14001 h 82218"/>
                  <a:gd name="connsiteX5" fmla="*/ 1791 w 14926"/>
                  <a:gd name="connsiteY5" fmla="*/ 82219 h 82218"/>
                  <a:gd name="connsiteX6" fmla="*/ 1791 w 14926"/>
                  <a:gd name="connsiteY6" fmla="*/ 25619 h 82218"/>
                  <a:gd name="connsiteX7" fmla="*/ 13285 w 14926"/>
                  <a:gd name="connsiteY7" fmla="*/ 25619 h 82218"/>
                  <a:gd name="connsiteX8" fmla="*/ 13285 w 14926"/>
                  <a:gd name="connsiteY8" fmla="*/ 82219 h 82218"/>
                  <a:gd name="connsiteX9" fmla="*/ 1791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5" y="14001"/>
                      <a:pt x="0" y="11022"/>
                      <a:pt x="0" y="7001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1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791" y="82219"/>
                    </a:moveTo>
                    <a:lnTo>
                      <a:pt x="1791" y="25619"/>
                    </a:lnTo>
                    <a:lnTo>
                      <a:pt x="13285" y="25619"/>
                    </a:lnTo>
                    <a:lnTo>
                      <a:pt x="13285" y="82219"/>
                    </a:lnTo>
                    <a:lnTo>
                      <a:pt x="1791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66" name="Freeform 27765">
                <a:extLst>
                  <a:ext uri="{FF2B5EF4-FFF2-40B4-BE49-F238E27FC236}">
                    <a16:creationId xmlns:a16="http://schemas.microsoft.com/office/drawing/2014/main" id="{3FC5909C-03E8-E362-3DB3-D7C9DFF83D2E}"/>
                  </a:ext>
                </a:extLst>
              </p:cNvPr>
              <p:cNvSpPr/>
              <p:nvPr/>
            </p:nvSpPr>
            <p:spPr>
              <a:xfrm>
                <a:off x="9159532" y="1176008"/>
                <a:ext cx="60005" cy="58834"/>
              </a:xfrm>
              <a:custGeom>
                <a:avLst/>
                <a:gdLst>
                  <a:gd name="connsiteX0" fmla="*/ 30003 w 60005"/>
                  <a:gd name="connsiteY0" fmla="*/ 58834 h 58834"/>
                  <a:gd name="connsiteX1" fmla="*/ 0 w 60005"/>
                  <a:gd name="connsiteY1" fmla="*/ 29492 h 58834"/>
                  <a:gd name="connsiteX2" fmla="*/ 30003 w 60005"/>
                  <a:gd name="connsiteY2" fmla="*/ 0 h 58834"/>
                  <a:gd name="connsiteX3" fmla="*/ 60006 w 60005"/>
                  <a:gd name="connsiteY3" fmla="*/ 29492 h 58834"/>
                  <a:gd name="connsiteX4" fmla="*/ 30003 w 60005"/>
                  <a:gd name="connsiteY4" fmla="*/ 58834 h 58834"/>
                  <a:gd name="connsiteX5" fmla="*/ 30003 w 60005"/>
                  <a:gd name="connsiteY5" fmla="*/ 9235 h 58834"/>
                  <a:gd name="connsiteX6" fmla="*/ 11493 w 60005"/>
                  <a:gd name="connsiteY6" fmla="*/ 29045 h 58834"/>
                  <a:gd name="connsiteX7" fmla="*/ 30003 w 60005"/>
                  <a:gd name="connsiteY7" fmla="*/ 49004 h 58834"/>
                  <a:gd name="connsiteX8" fmla="*/ 48363 w 60005"/>
                  <a:gd name="connsiteY8" fmla="*/ 29045 h 58834"/>
                  <a:gd name="connsiteX9" fmla="*/ 30003 w 60005"/>
                  <a:gd name="connsiteY9" fmla="*/ 9235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5" h="58834">
                    <a:moveTo>
                      <a:pt x="30003" y="58834"/>
                    </a:moveTo>
                    <a:cubicBezTo>
                      <a:pt x="13135" y="58834"/>
                      <a:pt x="0" y="47067"/>
                      <a:pt x="0" y="29492"/>
                    </a:cubicBezTo>
                    <a:cubicBezTo>
                      <a:pt x="0" y="11916"/>
                      <a:pt x="13135" y="0"/>
                      <a:pt x="30003" y="0"/>
                    </a:cubicBezTo>
                    <a:cubicBezTo>
                      <a:pt x="46870" y="0"/>
                      <a:pt x="60006" y="12065"/>
                      <a:pt x="60006" y="29492"/>
                    </a:cubicBezTo>
                    <a:cubicBezTo>
                      <a:pt x="60006" y="46918"/>
                      <a:pt x="46870" y="58834"/>
                      <a:pt x="30003" y="58834"/>
                    </a:cubicBezTo>
                    <a:close/>
                    <a:moveTo>
                      <a:pt x="30003" y="9235"/>
                    </a:moveTo>
                    <a:cubicBezTo>
                      <a:pt x="18509" y="9235"/>
                      <a:pt x="11493" y="18023"/>
                      <a:pt x="11493" y="29045"/>
                    </a:cubicBezTo>
                    <a:cubicBezTo>
                      <a:pt x="11493" y="40067"/>
                      <a:pt x="18509" y="49004"/>
                      <a:pt x="30003" y="49004"/>
                    </a:cubicBezTo>
                    <a:cubicBezTo>
                      <a:pt x="41496" y="49004"/>
                      <a:pt x="48363" y="40216"/>
                      <a:pt x="48363" y="29045"/>
                    </a:cubicBezTo>
                    <a:cubicBezTo>
                      <a:pt x="48363" y="17874"/>
                      <a:pt x="41347" y="9235"/>
                      <a:pt x="30003" y="923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67" name="Freeform 27766">
                <a:extLst>
                  <a:ext uri="{FF2B5EF4-FFF2-40B4-BE49-F238E27FC236}">
                    <a16:creationId xmlns:a16="http://schemas.microsoft.com/office/drawing/2014/main" id="{C79F76CE-30E9-EC06-79C4-34521B4CB596}"/>
                  </a:ext>
                </a:extLst>
              </p:cNvPr>
              <p:cNvSpPr/>
              <p:nvPr/>
            </p:nvSpPr>
            <p:spPr>
              <a:xfrm>
                <a:off x="9231181" y="1176902"/>
                <a:ext cx="48661" cy="58089"/>
              </a:xfrm>
              <a:custGeom>
                <a:avLst/>
                <a:gdLst>
                  <a:gd name="connsiteX0" fmla="*/ 37466 w 48661"/>
                  <a:gd name="connsiteY0" fmla="*/ 56749 h 58089"/>
                  <a:gd name="connsiteX1" fmla="*/ 37466 w 48661"/>
                  <a:gd name="connsiteY1" fmla="*/ 48706 h 58089"/>
                  <a:gd name="connsiteX2" fmla="*/ 19852 w 48661"/>
                  <a:gd name="connsiteY2" fmla="*/ 58089 h 58089"/>
                  <a:gd name="connsiteX3" fmla="*/ 0 w 48661"/>
                  <a:gd name="connsiteY3" fmla="*/ 33960 h 58089"/>
                  <a:gd name="connsiteX4" fmla="*/ 0 w 48661"/>
                  <a:gd name="connsiteY4" fmla="*/ 0 h 58089"/>
                  <a:gd name="connsiteX5" fmla="*/ 11345 w 48661"/>
                  <a:gd name="connsiteY5" fmla="*/ 0 h 58089"/>
                  <a:gd name="connsiteX6" fmla="*/ 11345 w 48661"/>
                  <a:gd name="connsiteY6" fmla="*/ 33513 h 58089"/>
                  <a:gd name="connsiteX7" fmla="*/ 23136 w 48661"/>
                  <a:gd name="connsiteY7" fmla="*/ 48557 h 58089"/>
                  <a:gd name="connsiteX8" fmla="*/ 37168 w 48661"/>
                  <a:gd name="connsiteY8" fmla="*/ 30534 h 58089"/>
                  <a:gd name="connsiteX9" fmla="*/ 37168 w 48661"/>
                  <a:gd name="connsiteY9" fmla="*/ 0 h 58089"/>
                  <a:gd name="connsiteX10" fmla="*/ 48662 w 48661"/>
                  <a:gd name="connsiteY10" fmla="*/ 0 h 58089"/>
                  <a:gd name="connsiteX11" fmla="*/ 48662 w 48661"/>
                  <a:gd name="connsiteY11" fmla="*/ 56749 h 58089"/>
                  <a:gd name="connsiteX12" fmla="*/ 37615 w 48661"/>
                  <a:gd name="connsiteY12" fmla="*/ 56749 h 58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61" h="58089">
                    <a:moveTo>
                      <a:pt x="37466" y="56749"/>
                    </a:moveTo>
                    <a:lnTo>
                      <a:pt x="37466" y="48706"/>
                    </a:lnTo>
                    <a:cubicBezTo>
                      <a:pt x="34183" y="54217"/>
                      <a:pt x="27764" y="58089"/>
                      <a:pt x="19852" y="58089"/>
                    </a:cubicBezTo>
                    <a:cubicBezTo>
                      <a:pt x="4030" y="58089"/>
                      <a:pt x="0" y="48110"/>
                      <a:pt x="0" y="33960"/>
                    </a:cubicBezTo>
                    <a:lnTo>
                      <a:pt x="0" y="0"/>
                    </a:lnTo>
                    <a:lnTo>
                      <a:pt x="11345" y="0"/>
                    </a:lnTo>
                    <a:lnTo>
                      <a:pt x="11345" y="33513"/>
                    </a:lnTo>
                    <a:cubicBezTo>
                      <a:pt x="11345" y="41258"/>
                      <a:pt x="12986" y="48557"/>
                      <a:pt x="23136" y="48557"/>
                    </a:cubicBezTo>
                    <a:cubicBezTo>
                      <a:pt x="33287" y="48557"/>
                      <a:pt x="37168" y="39918"/>
                      <a:pt x="37168" y="30534"/>
                    </a:cubicBezTo>
                    <a:lnTo>
                      <a:pt x="37168" y="0"/>
                    </a:lnTo>
                    <a:lnTo>
                      <a:pt x="48662" y="0"/>
                    </a:lnTo>
                    <a:lnTo>
                      <a:pt x="48662" y="56749"/>
                    </a:lnTo>
                    <a:lnTo>
                      <a:pt x="37615" y="5674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68" name="Freeform 27767">
                <a:extLst>
                  <a:ext uri="{FF2B5EF4-FFF2-40B4-BE49-F238E27FC236}">
                    <a16:creationId xmlns:a16="http://schemas.microsoft.com/office/drawing/2014/main" id="{A44DF6B3-9586-52BF-1965-5913F07A1BD8}"/>
                  </a:ext>
                </a:extLst>
              </p:cNvPr>
              <p:cNvSpPr/>
              <p:nvPr/>
            </p:nvSpPr>
            <p:spPr>
              <a:xfrm>
                <a:off x="9289992" y="1175859"/>
                <a:ext cx="43437" cy="58983"/>
              </a:xfrm>
              <a:custGeom>
                <a:avLst/>
                <a:gdLst>
                  <a:gd name="connsiteX0" fmla="*/ 22092 w 43437"/>
                  <a:gd name="connsiteY0" fmla="*/ 58983 h 58983"/>
                  <a:gd name="connsiteX1" fmla="*/ 0 w 43437"/>
                  <a:gd name="connsiteY1" fmla="*/ 48855 h 58983"/>
                  <a:gd name="connsiteX2" fmla="*/ 5523 w 43437"/>
                  <a:gd name="connsiteY2" fmla="*/ 42152 h 58983"/>
                  <a:gd name="connsiteX3" fmla="*/ 22241 w 43437"/>
                  <a:gd name="connsiteY3" fmla="*/ 50195 h 58983"/>
                  <a:gd name="connsiteX4" fmla="*/ 33138 w 43437"/>
                  <a:gd name="connsiteY4" fmla="*/ 42152 h 58983"/>
                  <a:gd name="connsiteX5" fmla="*/ 20300 w 43437"/>
                  <a:gd name="connsiteY5" fmla="*/ 32768 h 58983"/>
                  <a:gd name="connsiteX6" fmla="*/ 3582 w 43437"/>
                  <a:gd name="connsiteY6" fmla="*/ 16235 h 58983"/>
                  <a:gd name="connsiteX7" fmla="*/ 22689 w 43437"/>
                  <a:gd name="connsiteY7" fmla="*/ 0 h 58983"/>
                  <a:gd name="connsiteX8" fmla="*/ 41944 w 43437"/>
                  <a:gd name="connsiteY8" fmla="*/ 7447 h 58983"/>
                  <a:gd name="connsiteX9" fmla="*/ 37168 w 43437"/>
                  <a:gd name="connsiteY9" fmla="*/ 14448 h 58983"/>
                  <a:gd name="connsiteX10" fmla="*/ 22838 w 43437"/>
                  <a:gd name="connsiteY10" fmla="*/ 8341 h 58983"/>
                  <a:gd name="connsiteX11" fmla="*/ 13732 w 43437"/>
                  <a:gd name="connsiteY11" fmla="*/ 15342 h 58983"/>
                  <a:gd name="connsiteX12" fmla="*/ 24779 w 43437"/>
                  <a:gd name="connsiteY12" fmla="*/ 23832 h 58983"/>
                  <a:gd name="connsiteX13" fmla="*/ 32391 w 43437"/>
                  <a:gd name="connsiteY13" fmla="*/ 26513 h 58983"/>
                  <a:gd name="connsiteX14" fmla="*/ 43437 w 43437"/>
                  <a:gd name="connsiteY14" fmla="*/ 41109 h 58983"/>
                  <a:gd name="connsiteX15" fmla="*/ 21793 w 43437"/>
                  <a:gd name="connsiteY15" fmla="*/ 58983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37" h="58983">
                    <a:moveTo>
                      <a:pt x="22092" y="58983"/>
                    </a:moveTo>
                    <a:cubicBezTo>
                      <a:pt x="12538" y="58983"/>
                      <a:pt x="4777" y="55110"/>
                      <a:pt x="0" y="48855"/>
                    </a:cubicBezTo>
                    <a:lnTo>
                      <a:pt x="5523" y="42152"/>
                    </a:lnTo>
                    <a:cubicBezTo>
                      <a:pt x="10300" y="47067"/>
                      <a:pt x="17016" y="50195"/>
                      <a:pt x="22241" y="50195"/>
                    </a:cubicBezTo>
                    <a:cubicBezTo>
                      <a:pt x="27465" y="50195"/>
                      <a:pt x="33138" y="48259"/>
                      <a:pt x="33138" y="42152"/>
                    </a:cubicBezTo>
                    <a:cubicBezTo>
                      <a:pt x="33138" y="36045"/>
                      <a:pt x="24181" y="34109"/>
                      <a:pt x="20300" y="32768"/>
                    </a:cubicBezTo>
                    <a:cubicBezTo>
                      <a:pt x="11941" y="29938"/>
                      <a:pt x="3582" y="26959"/>
                      <a:pt x="3582" y="16235"/>
                    </a:cubicBezTo>
                    <a:cubicBezTo>
                      <a:pt x="3582" y="5511"/>
                      <a:pt x="12688" y="0"/>
                      <a:pt x="22689" y="0"/>
                    </a:cubicBezTo>
                    <a:cubicBezTo>
                      <a:pt x="32690" y="0"/>
                      <a:pt x="38362" y="3575"/>
                      <a:pt x="41944" y="7447"/>
                    </a:cubicBezTo>
                    <a:lnTo>
                      <a:pt x="37168" y="14448"/>
                    </a:lnTo>
                    <a:cubicBezTo>
                      <a:pt x="33884" y="11022"/>
                      <a:pt x="28361" y="8341"/>
                      <a:pt x="22838" y="8341"/>
                    </a:cubicBezTo>
                    <a:cubicBezTo>
                      <a:pt x="17315" y="8341"/>
                      <a:pt x="13732" y="10724"/>
                      <a:pt x="13732" y="15342"/>
                    </a:cubicBezTo>
                    <a:cubicBezTo>
                      <a:pt x="13732" y="19959"/>
                      <a:pt x="19256" y="22044"/>
                      <a:pt x="24779" y="23832"/>
                    </a:cubicBezTo>
                    <a:cubicBezTo>
                      <a:pt x="27913" y="24874"/>
                      <a:pt x="30003" y="25619"/>
                      <a:pt x="32391" y="26513"/>
                    </a:cubicBezTo>
                    <a:cubicBezTo>
                      <a:pt x="38660" y="29194"/>
                      <a:pt x="43437" y="33662"/>
                      <a:pt x="43437" y="41109"/>
                    </a:cubicBezTo>
                    <a:cubicBezTo>
                      <a:pt x="43437" y="53323"/>
                      <a:pt x="32839" y="58983"/>
                      <a:pt x="21793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69" name="Freeform 27768">
                <a:extLst>
                  <a:ext uri="{FF2B5EF4-FFF2-40B4-BE49-F238E27FC236}">
                    <a16:creationId xmlns:a16="http://schemas.microsoft.com/office/drawing/2014/main" id="{237AB07B-ACFC-1A0D-01BC-140FE1262AA6}"/>
                  </a:ext>
                </a:extLst>
              </p:cNvPr>
              <p:cNvSpPr/>
              <p:nvPr/>
            </p:nvSpPr>
            <p:spPr>
              <a:xfrm>
                <a:off x="9345520" y="1151432"/>
                <a:ext cx="11344" cy="82218"/>
              </a:xfrm>
              <a:custGeom>
                <a:avLst/>
                <a:gdLst>
                  <a:gd name="connsiteX0" fmla="*/ 0 w 11344"/>
                  <a:gd name="connsiteY0" fmla="*/ 82219 h 82218"/>
                  <a:gd name="connsiteX1" fmla="*/ 0 w 11344"/>
                  <a:gd name="connsiteY1" fmla="*/ 0 h 82218"/>
                  <a:gd name="connsiteX2" fmla="*/ 11345 w 11344"/>
                  <a:gd name="connsiteY2" fmla="*/ 0 h 82218"/>
                  <a:gd name="connsiteX3" fmla="*/ 11345 w 11344"/>
                  <a:gd name="connsiteY3" fmla="*/ 82219 h 82218"/>
                  <a:gd name="connsiteX4" fmla="*/ 0 w 11344"/>
                  <a:gd name="connsiteY4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44" h="82218">
                    <a:moveTo>
                      <a:pt x="0" y="82219"/>
                    </a:moveTo>
                    <a:lnTo>
                      <a:pt x="0" y="0"/>
                    </a:lnTo>
                    <a:lnTo>
                      <a:pt x="11345" y="0"/>
                    </a:lnTo>
                    <a:lnTo>
                      <a:pt x="11345" y="82219"/>
                    </a:lnTo>
                    <a:lnTo>
                      <a:pt x="0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70" name="Freeform 27769">
                <a:extLst>
                  <a:ext uri="{FF2B5EF4-FFF2-40B4-BE49-F238E27FC236}">
                    <a16:creationId xmlns:a16="http://schemas.microsoft.com/office/drawing/2014/main" id="{4B4724CD-F657-CBF8-A331-0DABD6B96E84}"/>
                  </a:ext>
                </a:extLst>
              </p:cNvPr>
              <p:cNvSpPr/>
              <p:nvPr/>
            </p:nvSpPr>
            <p:spPr>
              <a:xfrm>
                <a:off x="9365074" y="1176902"/>
                <a:ext cx="57617" cy="79686"/>
              </a:xfrm>
              <a:custGeom>
                <a:avLst/>
                <a:gdLst>
                  <a:gd name="connsiteX0" fmla="*/ 30301 w 57617"/>
                  <a:gd name="connsiteY0" fmla="*/ 66579 h 79686"/>
                  <a:gd name="connsiteX1" fmla="*/ 15375 w 57617"/>
                  <a:gd name="connsiteY1" fmla="*/ 79687 h 79686"/>
                  <a:gd name="connsiteX2" fmla="*/ 4627 w 57617"/>
                  <a:gd name="connsiteY2" fmla="*/ 77601 h 79686"/>
                  <a:gd name="connsiteX3" fmla="*/ 6866 w 57617"/>
                  <a:gd name="connsiteY3" fmla="*/ 68367 h 79686"/>
                  <a:gd name="connsiteX4" fmla="*/ 12837 w 57617"/>
                  <a:gd name="connsiteY4" fmla="*/ 69707 h 79686"/>
                  <a:gd name="connsiteX5" fmla="*/ 20300 w 57617"/>
                  <a:gd name="connsiteY5" fmla="*/ 63005 h 79686"/>
                  <a:gd name="connsiteX6" fmla="*/ 22987 w 57617"/>
                  <a:gd name="connsiteY6" fmla="*/ 55557 h 79686"/>
                  <a:gd name="connsiteX7" fmla="*/ 0 w 57617"/>
                  <a:gd name="connsiteY7" fmla="*/ 0 h 79686"/>
                  <a:gd name="connsiteX8" fmla="*/ 11941 w 57617"/>
                  <a:gd name="connsiteY8" fmla="*/ 0 h 79686"/>
                  <a:gd name="connsiteX9" fmla="*/ 29107 w 57617"/>
                  <a:gd name="connsiteY9" fmla="*/ 44088 h 79686"/>
                  <a:gd name="connsiteX10" fmla="*/ 45825 w 57617"/>
                  <a:gd name="connsiteY10" fmla="*/ 0 h 79686"/>
                  <a:gd name="connsiteX11" fmla="*/ 57617 w 57617"/>
                  <a:gd name="connsiteY11" fmla="*/ 0 h 79686"/>
                  <a:gd name="connsiteX12" fmla="*/ 30301 w 57617"/>
                  <a:gd name="connsiteY12" fmla="*/ 66579 h 79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617" h="79686">
                    <a:moveTo>
                      <a:pt x="30301" y="66579"/>
                    </a:moveTo>
                    <a:cubicBezTo>
                      <a:pt x="26420" y="76410"/>
                      <a:pt x="21644" y="79687"/>
                      <a:pt x="15375" y="79687"/>
                    </a:cubicBezTo>
                    <a:cubicBezTo>
                      <a:pt x="9105" y="79687"/>
                      <a:pt x="4627" y="77601"/>
                      <a:pt x="4627" y="77601"/>
                    </a:cubicBezTo>
                    <a:lnTo>
                      <a:pt x="6866" y="68367"/>
                    </a:lnTo>
                    <a:cubicBezTo>
                      <a:pt x="6866" y="68367"/>
                      <a:pt x="10001" y="69707"/>
                      <a:pt x="12837" y="69707"/>
                    </a:cubicBezTo>
                    <a:cubicBezTo>
                      <a:pt x="17464" y="69707"/>
                      <a:pt x="18659" y="67175"/>
                      <a:pt x="20300" y="63005"/>
                    </a:cubicBezTo>
                    <a:lnTo>
                      <a:pt x="22987" y="55557"/>
                    </a:lnTo>
                    <a:lnTo>
                      <a:pt x="0" y="0"/>
                    </a:lnTo>
                    <a:lnTo>
                      <a:pt x="11941" y="0"/>
                    </a:lnTo>
                    <a:cubicBezTo>
                      <a:pt x="11941" y="0"/>
                      <a:pt x="29107" y="44088"/>
                      <a:pt x="29107" y="44088"/>
                    </a:cubicBezTo>
                    <a:lnTo>
                      <a:pt x="45825" y="0"/>
                    </a:lnTo>
                    <a:lnTo>
                      <a:pt x="57617" y="0"/>
                    </a:lnTo>
                    <a:cubicBezTo>
                      <a:pt x="57617" y="0"/>
                      <a:pt x="30301" y="66579"/>
                      <a:pt x="30301" y="66579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71" name="Freeform 27770">
                <a:extLst>
                  <a:ext uri="{FF2B5EF4-FFF2-40B4-BE49-F238E27FC236}">
                    <a16:creationId xmlns:a16="http://schemas.microsoft.com/office/drawing/2014/main" id="{421AE942-FB2B-36FC-A44D-B99367ABBFA6}"/>
                  </a:ext>
                </a:extLst>
              </p:cNvPr>
              <p:cNvSpPr/>
              <p:nvPr/>
            </p:nvSpPr>
            <p:spPr>
              <a:xfrm>
                <a:off x="8157048" y="1303209"/>
                <a:ext cx="33734" cy="74920"/>
              </a:xfrm>
              <a:custGeom>
                <a:avLst/>
                <a:gdLst>
                  <a:gd name="connsiteX0" fmla="*/ 23286 w 33734"/>
                  <a:gd name="connsiteY0" fmla="*/ 74771 h 74920"/>
                  <a:gd name="connsiteX1" fmla="*/ 8359 w 33734"/>
                  <a:gd name="connsiteY1" fmla="*/ 51983 h 74920"/>
                  <a:gd name="connsiteX2" fmla="*/ 8359 w 33734"/>
                  <a:gd name="connsiteY2" fmla="*/ 26215 h 74920"/>
                  <a:gd name="connsiteX3" fmla="*/ 0 w 33734"/>
                  <a:gd name="connsiteY3" fmla="*/ 26215 h 74920"/>
                  <a:gd name="connsiteX4" fmla="*/ 0 w 33734"/>
                  <a:gd name="connsiteY4" fmla="*/ 16980 h 74920"/>
                  <a:gd name="connsiteX5" fmla="*/ 8359 w 33734"/>
                  <a:gd name="connsiteY5" fmla="*/ 16980 h 74920"/>
                  <a:gd name="connsiteX6" fmla="*/ 8359 w 33734"/>
                  <a:gd name="connsiteY6" fmla="*/ 0 h 74920"/>
                  <a:gd name="connsiteX7" fmla="*/ 19852 w 33734"/>
                  <a:gd name="connsiteY7" fmla="*/ 0 h 74920"/>
                  <a:gd name="connsiteX8" fmla="*/ 19852 w 33734"/>
                  <a:gd name="connsiteY8" fmla="*/ 16980 h 74920"/>
                  <a:gd name="connsiteX9" fmla="*/ 33436 w 33734"/>
                  <a:gd name="connsiteY9" fmla="*/ 16980 h 74920"/>
                  <a:gd name="connsiteX10" fmla="*/ 33436 w 33734"/>
                  <a:gd name="connsiteY10" fmla="*/ 26215 h 74920"/>
                  <a:gd name="connsiteX11" fmla="*/ 19852 w 33734"/>
                  <a:gd name="connsiteY11" fmla="*/ 26215 h 74920"/>
                  <a:gd name="connsiteX12" fmla="*/ 19852 w 33734"/>
                  <a:gd name="connsiteY12" fmla="*/ 51834 h 74920"/>
                  <a:gd name="connsiteX13" fmla="*/ 21345 w 33734"/>
                  <a:gd name="connsiteY13" fmla="*/ 62260 h 74920"/>
                  <a:gd name="connsiteX14" fmla="*/ 27166 w 33734"/>
                  <a:gd name="connsiteY14" fmla="*/ 65090 h 74920"/>
                  <a:gd name="connsiteX15" fmla="*/ 32988 w 33734"/>
                  <a:gd name="connsiteY15" fmla="*/ 63749 h 74920"/>
                  <a:gd name="connsiteX16" fmla="*/ 33734 w 33734"/>
                  <a:gd name="connsiteY16" fmla="*/ 72984 h 74920"/>
                  <a:gd name="connsiteX17" fmla="*/ 23286 w 33734"/>
                  <a:gd name="connsiteY17" fmla="*/ 74920 h 74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734" h="74920">
                    <a:moveTo>
                      <a:pt x="23286" y="74771"/>
                    </a:moveTo>
                    <a:cubicBezTo>
                      <a:pt x="9105" y="74771"/>
                      <a:pt x="8359" y="63154"/>
                      <a:pt x="8359" y="51983"/>
                    </a:cubicBezTo>
                    <a:lnTo>
                      <a:pt x="8359" y="26215"/>
                    </a:lnTo>
                    <a:lnTo>
                      <a:pt x="0" y="26215"/>
                    </a:lnTo>
                    <a:lnTo>
                      <a:pt x="0" y="16980"/>
                    </a:lnTo>
                    <a:lnTo>
                      <a:pt x="8359" y="16980"/>
                    </a:lnTo>
                    <a:lnTo>
                      <a:pt x="8359" y="0"/>
                    </a:lnTo>
                    <a:lnTo>
                      <a:pt x="19852" y="0"/>
                    </a:lnTo>
                    <a:lnTo>
                      <a:pt x="19852" y="16980"/>
                    </a:lnTo>
                    <a:lnTo>
                      <a:pt x="33436" y="16980"/>
                    </a:lnTo>
                    <a:lnTo>
                      <a:pt x="33436" y="26215"/>
                    </a:lnTo>
                    <a:lnTo>
                      <a:pt x="19852" y="26215"/>
                    </a:lnTo>
                    <a:lnTo>
                      <a:pt x="19852" y="51834"/>
                    </a:lnTo>
                    <a:cubicBezTo>
                      <a:pt x="19852" y="56600"/>
                      <a:pt x="19852" y="59877"/>
                      <a:pt x="21345" y="62260"/>
                    </a:cubicBezTo>
                    <a:cubicBezTo>
                      <a:pt x="22390" y="64047"/>
                      <a:pt x="24032" y="65090"/>
                      <a:pt x="27166" y="65090"/>
                    </a:cubicBezTo>
                    <a:cubicBezTo>
                      <a:pt x="30301" y="65090"/>
                      <a:pt x="32988" y="63749"/>
                      <a:pt x="32988" y="63749"/>
                    </a:cubicBezTo>
                    <a:lnTo>
                      <a:pt x="33734" y="72984"/>
                    </a:lnTo>
                    <a:cubicBezTo>
                      <a:pt x="30749" y="74325"/>
                      <a:pt x="27316" y="74920"/>
                      <a:pt x="23286" y="74920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72" name="Freeform 27771">
                <a:extLst>
                  <a:ext uri="{FF2B5EF4-FFF2-40B4-BE49-F238E27FC236}">
                    <a16:creationId xmlns:a16="http://schemas.microsoft.com/office/drawing/2014/main" id="{6A5BEA8D-447B-C8BF-365D-0866A2615A05}"/>
                  </a:ext>
                </a:extLst>
              </p:cNvPr>
              <p:cNvSpPr/>
              <p:nvPr/>
            </p:nvSpPr>
            <p:spPr>
              <a:xfrm>
                <a:off x="8200933" y="1294421"/>
                <a:ext cx="49407" cy="82218"/>
              </a:xfrm>
              <a:custGeom>
                <a:avLst/>
                <a:gdLst>
                  <a:gd name="connsiteX0" fmla="*/ 37765 w 49407"/>
                  <a:gd name="connsiteY0" fmla="*/ 82219 h 82218"/>
                  <a:gd name="connsiteX1" fmla="*/ 37765 w 49407"/>
                  <a:gd name="connsiteY1" fmla="*/ 50195 h 82218"/>
                  <a:gd name="connsiteX2" fmla="*/ 26122 w 49407"/>
                  <a:gd name="connsiteY2" fmla="*/ 33960 h 82218"/>
                  <a:gd name="connsiteX3" fmla="*/ 11344 w 49407"/>
                  <a:gd name="connsiteY3" fmla="*/ 54217 h 82218"/>
                  <a:gd name="connsiteX4" fmla="*/ 11344 w 49407"/>
                  <a:gd name="connsiteY4" fmla="*/ 82219 h 82218"/>
                  <a:gd name="connsiteX5" fmla="*/ 0 w 49407"/>
                  <a:gd name="connsiteY5" fmla="*/ 82219 h 82218"/>
                  <a:gd name="connsiteX6" fmla="*/ 0 w 49407"/>
                  <a:gd name="connsiteY6" fmla="*/ 0 h 82218"/>
                  <a:gd name="connsiteX7" fmla="*/ 11344 w 49407"/>
                  <a:gd name="connsiteY7" fmla="*/ 0 h 82218"/>
                  <a:gd name="connsiteX8" fmla="*/ 11344 w 49407"/>
                  <a:gd name="connsiteY8" fmla="*/ 34556 h 82218"/>
                  <a:gd name="connsiteX9" fmla="*/ 11643 w 49407"/>
                  <a:gd name="connsiteY9" fmla="*/ 34556 h 82218"/>
                  <a:gd name="connsiteX10" fmla="*/ 29107 w 49407"/>
                  <a:gd name="connsiteY10" fmla="*/ 24576 h 82218"/>
                  <a:gd name="connsiteX11" fmla="*/ 49408 w 49407"/>
                  <a:gd name="connsiteY11" fmla="*/ 48557 h 82218"/>
                  <a:gd name="connsiteX12" fmla="*/ 49408 w 49407"/>
                  <a:gd name="connsiteY12" fmla="*/ 82219 h 82218"/>
                  <a:gd name="connsiteX13" fmla="*/ 37914 w 49407"/>
                  <a:gd name="connsiteY13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82218">
                    <a:moveTo>
                      <a:pt x="37765" y="82219"/>
                    </a:moveTo>
                    <a:lnTo>
                      <a:pt x="37765" y="50195"/>
                    </a:lnTo>
                    <a:cubicBezTo>
                      <a:pt x="37765" y="42152"/>
                      <a:pt x="36421" y="33960"/>
                      <a:pt x="26122" y="33960"/>
                    </a:cubicBezTo>
                    <a:cubicBezTo>
                      <a:pt x="15822" y="33960"/>
                      <a:pt x="11344" y="42897"/>
                      <a:pt x="11344" y="54217"/>
                    </a:cubicBezTo>
                    <a:lnTo>
                      <a:pt x="11344" y="82219"/>
                    </a:lnTo>
                    <a:lnTo>
                      <a:pt x="0" y="82219"/>
                    </a:lnTo>
                    <a:lnTo>
                      <a:pt x="0" y="0"/>
                    </a:lnTo>
                    <a:lnTo>
                      <a:pt x="11344" y="0"/>
                    </a:lnTo>
                    <a:lnTo>
                      <a:pt x="11344" y="34556"/>
                    </a:lnTo>
                    <a:lnTo>
                      <a:pt x="11643" y="34556"/>
                    </a:lnTo>
                    <a:cubicBezTo>
                      <a:pt x="14628" y="28896"/>
                      <a:pt x="20897" y="24576"/>
                      <a:pt x="29107" y="24576"/>
                    </a:cubicBezTo>
                    <a:cubicBezTo>
                      <a:pt x="45527" y="24576"/>
                      <a:pt x="49408" y="35003"/>
                      <a:pt x="49408" y="48557"/>
                    </a:cubicBezTo>
                    <a:lnTo>
                      <a:pt x="49408" y="82219"/>
                    </a:lnTo>
                    <a:lnTo>
                      <a:pt x="37914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73" name="Freeform 27772">
                <a:extLst>
                  <a:ext uri="{FF2B5EF4-FFF2-40B4-BE49-F238E27FC236}">
                    <a16:creationId xmlns:a16="http://schemas.microsoft.com/office/drawing/2014/main" id="{9BCAC836-DA7B-7317-09F6-64BFBE1DF999}"/>
                  </a:ext>
                </a:extLst>
              </p:cNvPr>
              <p:cNvSpPr/>
              <p:nvPr/>
            </p:nvSpPr>
            <p:spPr>
              <a:xfrm>
                <a:off x="8265566" y="1318700"/>
                <a:ext cx="31794" cy="57791"/>
              </a:xfrm>
              <a:custGeom>
                <a:avLst/>
                <a:gdLst>
                  <a:gd name="connsiteX0" fmla="*/ 31048 w 31794"/>
                  <a:gd name="connsiteY0" fmla="*/ 11767 h 57791"/>
                  <a:gd name="connsiteX1" fmla="*/ 30600 w 31794"/>
                  <a:gd name="connsiteY1" fmla="*/ 11767 h 57791"/>
                  <a:gd name="connsiteX2" fmla="*/ 24331 w 31794"/>
                  <a:gd name="connsiteY2" fmla="*/ 10575 h 57791"/>
                  <a:gd name="connsiteX3" fmla="*/ 11493 w 31794"/>
                  <a:gd name="connsiteY3" fmla="*/ 29640 h 57791"/>
                  <a:gd name="connsiteX4" fmla="*/ 11493 w 31794"/>
                  <a:gd name="connsiteY4" fmla="*/ 57791 h 57791"/>
                  <a:gd name="connsiteX5" fmla="*/ 0 w 31794"/>
                  <a:gd name="connsiteY5" fmla="*/ 57791 h 57791"/>
                  <a:gd name="connsiteX6" fmla="*/ 0 w 31794"/>
                  <a:gd name="connsiteY6" fmla="*/ 1192 h 57791"/>
                  <a:gd name="connsiteX7" fmla="*/ 11493 w 31794"/>
                  <a:gd name="connsiteY7" fmla="*/ 1192 h 57791"/>
                  <a:gd name="connsiteX8" fmla="*/ 11493 w 31794"/>
                  <a:gd name="connsiteY8" fmla="*/ 9831 h 57791"/>
                  <a:gd name="connsiteX9" fmla="*/ 11792 w 31794"/>
                  <a:gd name="connsiteY9" fmla="*/ 9831 h 57791"/>
                  <a:gd name="connsiteX10" fmla="*/ 25824 w 31794"/>
                  <a:gd name="connsiteY10" fmla="*/ 0 h 57791"/>
                  <a:gd name="connsiteX11" fmla="*/ 31794 w 31794"/>
                  <a:gd name="connsiteY11" fmla="*/ 894 h 57791"/>
                  <a:gd name="connsiteX12" fmla="*/ 31048 w 31794"/>
                  <a:gd name="connsiteY12" fmla="*/ 11469 h 5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794" h="57791">
                    <a:moveTo>
                      <a:pt x="31048" y="11767"/>
                    </a:moveTo>
                    <a:lnTo>
                      <a:pt x="30600" y="11767"/>
                    </a:lnTo>
                    <a:cubicBezTo>
                      <a:pt x="29555" y="11320"/>
                      <a:pt x="27465" y="10575"/>
                      <a:pt x="24331" y="10575"/>
                    </a:cubicBezTo>
                    <a:cubicBezTo>
                      <a:pt x="14031" y="10575"/>
                      <a:pt x="11493" y="21448"/>
                      <a:pt x="11493" y="29640"/>
                    </a:cubicBezTo>
                    <a:lnTo>
                      <a:pt x="11493" y="57791"/>
                    </a:lnTo>
                    <a:lnTo>
                      <a:pt x="0" y="57791"/>
                    </a:lnTo>
                    <a:lnTo>
                      <a:pt x="0" y="1192"/>
                    </a:lnTo>
                    <a:lnTo>
                      <a:pt x="11493" y="1192"/>
                    </a:lnTo>
                    <a:lnTo>
                      <a:pt x="11493" y="9831"/>
                    </a:lnTo>
                    <a:cubicBezTo>
                      <a:pt x="11493" y="9831"/>
                      <a:pt x="11792" y="9831"/>
                      <a:pt x="11792" y="9831"/>
                    </a:cubicBezTo>
                    <a:cubicBezTo>
                      <a:pt x="14479" y="3426"/>
                      <a:pt x="19703" y="0"/>
                      <a:pt x="25824" y="0"/>
                    </a:cubicBezTo>
                    <a:cubicBezTo>
                      <a:pt x="29704" y="0"/>
                      <a:pt x="31794" y="894"/>
                      <a:pt x="31794" y="894"/>
                    </a:cubicBezTo>
                    <a:lnTo>
                      <a:pt x="31048" y="1146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74" name="Freeform 27773">
                <a:extLst>
                  <a:ext uri="{FF2B5EF4-FFF2-40B4-BE49-F238E27FC236}">
                    <a16:creationId xmlns:a16="http://schemas.microsoft.com/office/drawing/2014/main" id="{7354B2BC-4E28-323D-ABE3-B57511ABA41C}"/>
                  </a:ext>
                </a:extLst>
              </p:cNvPr>
              <p:cNvSpPr/>
              <p:nvPr/>
            </p:nvSpPr>
            <p:spPr>
              <a:xfrm>
                <a:off x="8301092" y="1318997"/>
                <a:ext cx="55677" cy="58983"/>
              </a:xfrm>
              <a:custGeom>
                <a:avLst/>
                <a:gdLst>
                  <a:gd name="connsiteX0" fmla="*/ 55378 w 55677"/>
                  <a:gd name="connsiteY0" fmla="*/ 32024 h 58983"/>
                  <a:gd name="connsiteX1" fmla="*/ 11643 w 55677"/>
                  <a:gd name="connsiteY1" fmla="*/ 32024 h 58983"/>
                  <a:gd name="connsiteX2" fmla="*/ 29854 w 55677"/>
                  <a:gd name="connsiteY2" fmla="*/ 50046 h 58983"/>
                  <a:gd name="connsiteX3" fmla="*/ 48512 w 55677"/>
                  <a:gd name="connsiteY3" fmla="*/ 43493 h 58983"/>
                  <a:gd name="connsiteX4" fmla="*/ 53289 w 55677"/>
                  <a:gd name="connsiteY4" fmla="*/ 50046 h 58983"/>
                  <a:gd name="connsiteX5" fmla="*/ 28361 w 55677"/>
                  <a:gd name="connsiteY5" fmla="*/ 58983 h 58983"/>
                  <a:gd name="connsiteX6" fmla="*/ 0 w 55677"/>
                  <a:gd name="connsiteY6" fmla="*/ 29343 h 58983"/>
                  <a:gd name="connsiteX7" fmla="*/ 28809 w 55677"/>
                  <a:gd name="connsiteY7" fmla="*/ 0 h 58983"/>
                  <a:gd name="connsiteX8" fmla="*/ 55677 w 55677"/>
                  <a:gd name="connsiteY8" fmla="*/ 27108 h 58983"/>
                  <a:gd name="connsiteX9" fmla="*/ 55378 w 55677"/>
                  <a:gd name="connsiteY9" fmla="*/ 32173 h 58983"/>
                  <a:gd name="connsiteX10" fmla="*/ 28510 w 55677"/>
                  <a:gd name="connsiteY10" fmla="*/ 8192 h 58983"/>
                  <a:gd name="connsiteX11" fmla="*/ 11792 w 55677"/>
                  <a:gd name="connsiteY11" fmla="*/ 24427 h 58983"/>
                  <a:gd name="connsiteX12" fmla="*/ 44780 w 55677"/>
                  <a:gd name="connsiteY12" fmla="*/ 24427 h 58983"/>
                  <a:gd name="connsiteX13" fmla="*/ 28510 w 55677"/>
                  <a:gd name="connsiteY13" fmla="*/ 8192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3">
                    <a:moveTo>
                      <a:pt x="55378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2" y="50046"/>
                      <a:pt x="47318" y="44386"/>
                      <a:pt x="48512" y="43493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3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091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2"/>
                      <a:pt x="39854" y="8192"/>
                      <a:pt x="28510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75" name="Freeform 27774">
                <a:extLst>
                  <a:ext uri="{FF2B5EF4-FFF2-40B4-BE49-F238E27FC236}">
                    <a16:creationId xmlns:a16="http://schemas.microsoft.com/office/drawing/2014/main" id="{BFCC449C-E9A7-AFA9-FE2E-3BD4911907D9}"/>
                  </a:ext>
                </a:extLst>
              </p:cNvPr>
              <p:cNvSpPr/>
              <p:nvPr/>
            </p:nvSpPr>
            <p:spPr>
              <a:xfrm>
                <a:off x="8364829" y="1319146"/>
                <a:ext cx="48959" cy="58834"/>
              </a:xfrm>
              <a:custGeom>
                <a:avLst/>
                <a:gdLst>
                  <a:gd name="connsiteX0" fmla="*/ 37616 w 48959"/>
                  <a:gd name="connsiteY0" fmla="*/ 57494 h 58834"/>
                  <a:gd name="connsiteX1" fmla="*/ 37616 w 48959"/>
                  <a:gd name="connsiteY1" fmla="*/ 50344 h 58834"/>
                  <a:gd name="connsiteX2" fmla="*/ 19554 w 48959"/>
                  <a:gd name="connsiteY2" fmla="*/ 58834 h 58834"/>
                  <a:gd name="connsiteX3" fmla="*/ 0 w 48959"/>
                  <a:gd name="connsiteY3" fmla="*/ 41258 h 58834"/>
                  <a:gd name="connsiteX4" fmla="*/ 22241 w 48959"/>
                  <a:gd name="connsiteY4" fmla="*/ 23980 h 58834"/>
                  <a:gd name="connsiteX5" fmla="*/ 37466 w 48959"/>
                  <a:gd name="connsiteY5" fmla="*/ 23385 h 58834"/>
                  <a:gd name="connsiteX6" fmla="*/ 37466 w 48959"/>
                  <a:gd name="connsiteY6" fmla="*/ 21150 h 58834"/>
                  <a:gd name="connsiteX7" fmla="*/ 23435 w 48959"/>
                  <a:gd name="connsiteY7" fmla="*/ 8341 h 58834"/>
                  <a:gd name="connsiteX8" fmla="*/ 6418 w 48959"/>
                  <a:gd name="connsiteY8" fmla="*/ 13256 h 58834"/>
                  <a:gd name="connsiteX9" fmla="*/ 2986 w 48959"/>
                  <a:gd name="connsiteY9" fmla="*/ 5660 h 58834"/>
                  <a:gd name="connsiteX10" fmla="*/ 24181 w 48959"/>
                  <a:gd name="connsiteY10" fmla="*/ 0 h 58834"/>
                  <a:gd name="connsiteX11" fmla="*/ 48960 w 48959"/>
                  <a:gd name="connsiteY11" fmla="*/ 24725 h 58834"/>
                  <a:gd name="connsiteX12" fmla="*/ 48960 w 48959"/>
                  <a:gd name="connsiteY12" fmla="*/ 57642 h 58834"/>
                  <a:gd name="connsiteX13" fmla="*/ 37914 w 48959"/>
                  <a:gd name="connsiteY13" fmla="*/ 57642 h 58834"/>
                  <a:gd name="connsiteX14" fmla="*/ 24032 w 48959"/>
                  <a:gd name="connsiteY14" fmla="*/ 31130 h 58834"/>
                  <a:gd name="connsiteX15" fmla="*/ 11195 w 48959"/>
                  <a:gd name="connsiteY15" fmla="*/ 40960 h 58834"/>
                  <a:gd name="connsiteX16" fmla="*/ 22838 w 48959"/>
                  <a:gd name="connsiteY16" fmla="*/ 50791 h 58834"/>
                  <a:gd name="connsiteX17" fmla="*/ 37317 w 48959"/>
                  <a:gd name="connsiteY17" fmla="*/ 42599 h 58834"/>
                  <a:gd name="connsiteX18" fmla="*/ 37317 w 48959"/>
                  <a:gd name="connsiteY18" fmla="*/ 30385 h 58834"/>
                  <a:gd name="connsiteX19" fmla="*/ 24032 w 48959"/>
                  <a:gd name="connsiteY19" fmla="*/ 31279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959" h="58834">
                    <a:moveTo>
                      <a:pt x="37616" y="57494"/>
                    </a:moveTo>
                    <a:lnTo>
                      <a:pt x="37616" y="50344"/>
                    </a:lnTo>
                    <a:cubicBezTo>
                      <a:pt x="35227" y="52727"/>
                      <a:pt x="29854" y="58834"/>
                      <a:pt x="19554" y="58834"/>
                    </a:cubicBezTo>
                    <a:cubicBezTo>
                      <a:pt x="9255" y="58834"/>
                      <a:pt x="0" y="52280"/>
                      <a:pt x="0" y="41258"/>
                    </a:cubicBezTo>
                    <a:cubicBezTo>
                      <a:pt x="0" y="30236"/>
                      <a:pt x="9106" y="24576"/>
                      <a:pt x="22241" y="23980"/>
                    </a:cubicBezTo>
                    <a:lnTo>
                      <a:pt x="37466" y="23385"/>
                    </a:lnTo>
                    <a:lnTo>
                      <a:pt x="37466" y="21150"/>
                    </a:lnTo>
                    <a:cubicBezTo>
                      <a:pt x="37466" y="12512"/>
                      <a:pt x="31645" y="8341"/>
                      <a:pt x="23435" y="8341"/>
                    </a:cubicBezTo>
                    <a:cubicBezTo>
                      <a:pt x="15226" y="8341"/>
                      <a:pt x="8210" y="12065"/>
                      <a:pt x="6418" y="13256"/>
                    </a:cubicBezTo>
                    <a:lnTo>
                      <a:pt x="2986" y="5660"/>
                    </a:lnTo>
                    <a:cubicBezTo>
                      <a:pt x="7165" y="3277"/>
                      <a:pt x="14778" y="0"/>
                      <a:pt x="24181" y="0"/>
                    </a:cubicBezTo>
                    <a:cubicBezTo>
                      <a:pt x="40750" y="0"/>
                      <a:pt x="48960" y="8341"/>
                      <a:pt x="48960" y="24725"/>
                    </a:cubicBezTo>
                    <a:lnTo>
                      <a:pt x="48960" y="57642"/>
                    </a:lnTo>
                    <a:lnTo>
                      <a:pt x="37914" y="57642"/>
                    </a:lnTo>
                    <a:close/>
                    <a:moveTo>
                      <a:pt x="24032" y="31130"/>
                    </a:moveTo>
                    <a:cubicBezTo>
                      <a:pt x="14778" y="31577"/>
                      <a:pt x="11195" y="35598"/>
                      <a:pt x="11195" y="40960"/>
                    </a:cubicBezTo>
                    <a:cubicBezTo>
                      <a:pt x="11195" y="46323"/>
                      <a:pt x="15375" y="50791"/>
                      <a:pt x="22838" y="50791"/>
                    </a:cubicBezTo>
                    <a:cubicBezTo>
                      <a:pt x="30301" y="50791"/>
                      <a:pt x="35078" y="45727"/>
                      <a:pt x="37317" y="42599"/>
                    </a:cubicBezTo>
                    <a:lnTo>
                      <a:pt x="37317" y="30385"/>
                    </a:lnTo>
                    <a:lnTo>
                      <a:pt x="24032" y="3127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76" name="Freeform 27775">
                <a:extLst>
                  <a:ext uri="{FF2B5EF4-FFF2-40B4-BE49-F238E27FC236}">
                    <a16:creationId xmlns:a16="http://schemas.microsoft.com/office/drawing/2014/main" id="{945C2465-1027-6884-8B1D-7990EBB914E9}"/>
                  </a:ext>
                </a:extLst>
              </p:cNvPr>
              <p:cNvSpPr/>
              <p:nvPr/>
            </p:nvSpPr>
            <p:spPr>
              <a:xfrm>
                <a:off x="8422148" y="1303209"/>
                <a:ext cx="33734" cy="74920"/>
              </a:xfrm>
              <a:custGeom>
                <a:avLst/>
                <a:gdLst>
                  <a:gd name="connsiteX0" fmla="*/ 23286 w 33734"/>
                  <a:gd name="connsiteY0" fmla="*/ 74771 h 74920"/>
                  <a:gd name="connsiteX1" fmla="*/ 8359 w 33734"/>
                  <a:gd name="connsiteY1" fmla="*/ 51983 h 74920"/>
                  <a:gd name="connsiteX2" fmla="*/ 8359 w 33734"/>
                  <a:gd name="connsiteY2" fmla="*/ 26215 h 74920"/>
                  <a:gd name="connsiteX3" fmla="*/ 0 w 33734"/>
                  <a:gd name="connsiteY3" fmla="*/ 26215 h 74920"/>
                  <a:gd name="connsiteX4" fmla="*/ 0 w 33734"/>
                  <a:gd name="connsiteY4" fmla="*/ 16980 h 74920"/>
                  <a:gd name="connsiteX5" fmla="*/ 8359 w 33734"/>
                  <a:gd name="connsiteY5" fmla="*/ 16980 h 74920"/>
                  <a:gd name="connsiteX6" fmla="*/ 8359 w 33734"/>
                  <a:gd name="connsiteY6" fmla="*/ 0 h 74920"/>
                  <a:gd name="connsiteX7" fmla="*/ 19853 w 33734"/>
                  <a:gd name="connsiteY7" fmla="*/ 0 h 74920"/>
                  <a:gd name="connsiteX8" fmla="*/ 19853 w 33734"/>
                  <a:gd name="connsiteY8" fmla="*/ 16980 h 74920"/>
                  <a:gd name="connsiteX9" fmla="*/ 33436 w 33734"/>
                  <a:gd name="connsiteY9" fmla="*/ 16980 h 74920"/>
                  <a:gd name="connsiteX10" fmla="*/ 33436 w 33734"/>
                  <a:gd name="connsiteY10" fmla="*/ 26215 h 74920"/>
                  <a:gd name="connsiteX11" fmla="*/ 19853 w 33734"/>
                  <a:gd name="connsiteY11" fmla="*/ 26215 h 74920"/>
                  <a:gd name="connsiteX12" fmla="*/ 19853 w 33734"/>
                  <a:gd name="connsiteY12" fmla="*/ 51834 h 74920"/>
                  <a:gd name="connsiteX13" fmla="*/ 21346 w 33734"/>
                  <a:gd name="connsiteY13" fmla="*/ 62260 h 74920"/>
                  <a:gd name="connsiteX14" fmla="*/ 27167 w 33734"/>
                  <a:gd name="connsiteY14" fmla="*/ 65090 h 74920"/>
                  <a:gd name="connsiteX15" fmla="*/ 32989 w 33734"/>
                  <a:gd name="connsiteY15" fmla="*/ 63749 h 74920"/>
                  <a:gd name="connsiteX16" fmla="*/ 33735 w 33734"/>
                  <a:gd name="connsiteY16" fmla="*/ 72984 h 74920"/>
                  <a:gd name="connsiteX17" fmla="*/ 23286 w 33734"/>
                  <a:gd name="connsiteY17" fmla="*/ 74920 h 74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734" h="74920">
                    <a:moveTo>
                      <a:pt x="23286" y="74771"/>
                    </a:moveTo>
                    <a:cubicBezTo>
                      <a:pt x="9106" y="74771"/>
                      <a:pt x="8359" y="63154"/>
                      <a:pt x="8359" y="51983"/>
                    </a:cubicBezTo>
                    <a:lnTo>
                      <a:pt x="8359" y="26215"/>
                    </a:lnTo>
                    <a:lnTo>
                      <a:pt x="0" y="26215"/>
                    </a:lnTo>
                    <a:lnTo>
                      <a:pt x="0" y="16980"/>
                    </a:lnTo>
                    <a:lnTo>
                      <a:pt x="8359" y="16980"/>
                    </a:lnTo>
                    <a:lnTo>
                      <a:pt x="8359" y="0"/>
                    </a:lnTo>
                    <a:lnTo>
                      <a:pt x="19853" y="0"/>
                    </a:lnTo>
                    <a:lnTo>
                      <a:pt x="19853" y="16980"/>
                    </a:lnTo>
                    <a:lnTo>
                      <a:pt x="33436" y="16980"/>
                    </a:lnTo>
                    <a:lnTo>
                      <a:pt x="33436" y="26215"/>
                    </a:lnTo>
                    <a:lnTo>
                      <a:pt x="19853" y="26215"/>
                    </a:lnTo>
                    <a:lnTo>
                      <a:pt x="19853" y="51834"/>
                    </a:lnTo>
                    <a:cubicBezTo>
                      <a:pt x="19853" y="56600"/>
                      <a:pt x="19853" y="59877"/>
                      <a:pt x="21346" y="62260"/>
                    </a:cubicBezTo>
                    <a:cubicBezTo>
                      <a:pt x="22390" y="64047"/>
                      <a:pt x="24032" y="65090"/>
                      <a:pt x="27167" y="65090"/>
                    </a:cubicBezTo>
                    <a:cubicBezTo>
                      <a:pt x="30301" y="65090"/>
                      <a:pt x="32989" y="63749"/>
                      <a:pt x="32989" y="63749"/>
                    </a:cubicBezTo>
                    <a:lnTo>
                      <a:pt x="33735" y="72984"/>
                    </a:lnTo>
                    <a:cubicBezTo>
                      <a:pt x="30749" y="74325"/>
                      <a:pt x="27316" y="74920"/>
                      <a:pt x="23286" y="74920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77" name="Freeform 27776">
                <a:extLst>
                  <a:ext uri="{FF2B5EF4-FFF2-40B4-BE49-F238E27FC236}">
                    <a16:creationId xmlns:a16="http://schemas.microsoft.com/office/drawing/2014/main" id="{0031CF59-97B4-E7E1-7508-F9A8760F0055}"/>
                  </a:ext>
                </a:extLst>
              </p:cNvPr>
              <p:cNvSpPr/>
              <p:nvPr/>
            </p:nvSpPr>
            <p:spPr>
              <a:xfrm>
                <a:off x="8461405" y="1318997"/>
                <a:ext cx="55677" cy="58983"/>
              </a:xfrm>
              <a:custGeom>
                <a:avLst/>
                <a:gdLst>
                  <a:gd name="connsiteX0" fmla="*/ 55378 w 55677"/>
                  <a:gd name="connsiteY0" fmla="*/ 32024 h 58983"/>
                  <a:gd name="connsiteX1" fmla="*/ 11643 w 55677"/>
                  <a:gd name="connsiteY1" fmla="*/ 32024 h 58983"/>
                  <a:gd name="connsiteX2" fmla="*/ 29854 w 55677"/>
                  <a:gd name="connsiteY2" fmla="*/ 50046 h 58983"/>
                  <a:gd name="connsiteX3" fmla="*/ 48512 w 55677"/>
                  <a:gd name="connsiteY3" fmla="*/ 43493 h 58983"/>
                  <a:gd name="connsiteX4" fmla="*/ 53289 w 55677"/>
                  <a:gd name="connsiteY4" fmla="*/ 50046 h 58983"/>
                  <a:gd name="connsiteX5" fmla="*/ 28361 w 55677"/>
                  <a:gd name="connsiteY5" fmla="*/ 58983 h 58983"/>
                  <a:gd name="connsiteX6" fmla="*/ 0 w 55677"/>
                  <a:gd name="connsiteY6" fmla="*/ 29343 h 58983"/>
                  <a:gd name="connsiteX7" fmla="*/ 28809 w 55677"/>
                  <a:gd name="connsiteY7" fmla="*/ 0 h 58983"/>
                  <a:gd name="connsiteX8" fmla="*/ 55677 w 55677"/>
                  <a:gd name="connsiteY8" fmla="*/ 27108 h 58983"/>
                  <a:gd name="connsiteX9" fmla="*/ 55378 w 55677"/>
                  <a:gd name="connsiteY9" fmla="*/ 32173 h 58983"/>
                  <a:gd name="connsiteX10" fmla="*/ 28510 w 55677"/>
                  <a:gd name="connsiteY10" fmla="*/ 8192 h 58983"/>
                  <a:gd name="connsiteX11" fmla="*/ 11792 w 55677"/>
                  <a:gd name="connsiteY11" fmla="*/ 24427 h 58983"/>
                  <a:gd name="connsiteX12" fmla="*/ 44780 w 55677"/>
                  <a:gd name="connsiteY12" fmla="*/ 24427 h 58983"/>
                  <a:gd name="connsiteX13" fmla="*/ 28361 w 55677"/>
                  <a:gd name="connsiteY13" fmla="*/ 8192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3">
                    <a:moveTo>
                      <a:pt x="55378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3" y="50046"/>
                      <a:pt x="47318" y="44386"/>
                      <a:pt x="48512" y="43493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4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240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2"/>
                      <a:pt x="39855" y="8192"/>
                      <a:pt x="28361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78" name="Freeform 27777">
                <a:extLst>
                  <a:ext uri="{FF2B5EF4-FFF2-40B4-BE49-F238E27FC236}">
                    <a16:creationId xmlns:a16="http://schemas.microsoft.com/office/drawing/2014/main" id="{A6BEFF4B-A3DD-888C-1181-26429B91B0B1}"/>
                  </a:ext>
                </a:extLst>
              </p:cNvPr>
              <p:cNvSpPr/>
              <p:nvPr/>
            </p:nvSpPr>
            <p:spPr>
              <a:xfrm>
                <a:off x="8528427" y="1318997"/>
                <a:ext cx="49407" cy="57642"/>
              </a:xfrm>
              <a:custGeom>
                <a:avLst/>
                <a:gdLst>
                  <a:gd name="connsiteX0" fmla="*/ 37914 w 49407"/>
                  <a:gd name="connsiteY0" fmla="*/ 57642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3 w 49407"/>
                  <a:gd name="connsiteY3" fmla="*/ 29194 h 57642"/>
                  <a:gd name="connsiteX4" fmla="*/ 11493 w 49407"/>
                  <a:gd name="connsiteY4" fmla="*/ 57642 h 57642"/>
                  <a:gd name="connsiteX5" fmla="*/ 0 w 49407"/>
                  <a:gd name="connsiteY5" fmla="*/ 57642 h 57642"/>
                  <a:gd name="connsiteX6" fmla="*/ 0 w 49407"/>
                  <a:gd name="connsiteY6" fmla="*/ 1043 h 57642"/>
                  <a:gd name="connsiteX7" fmla="*/ 11493 w 49407"/>
                  <a:gd name="connsiteY7" fmla="*/ 1043 h 57642"/>
                  <a:gd name="connsiteX8" fmla="*/ 11493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2 h 57642"/>
                  <a:gd name="connsiteX13" fmla="*/ 37914 w 49407"/>
                  <a:gd name="connsiteY13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2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971" y="9384"/>
                      <a:pt x="11493" y="18320"/>
                      <a:pt x="11493" y="29194"/>
                    </a:cubicBezTo>
                    <a:lnTo>
                      <a:pt x="11493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777" y="4319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2"/>
                    </a:lnTo>
                    <a:lnTo>
                      <a:pt x="37914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79" name="Freeform 27778">
                <a:extLst>
                  <a:ext uri="{FF2B5EF4-FFF2-40B4-BE49-F238E27FC236}">
                    <a16:creationId xmlns:a16="http://schemas.microsoft.com/office/drawing/2014/main" id="{A5D9A52C-6C60-49DA-0D63-0DED9BA3574F}"/>
                  </a:ext>
                </a:extLst>
              </p:cNvPr>
              <p:cNvSpPr/>
              <p:nvPr/>
            </p:nvSpPr>
            <p:spPr>
              <a:xfrm>
                <a:off x="8587537" y="1318997"/>
                <a:ext cx="43586" cy="58983"/>
              </a:xfrm>
              <a:custGeom>
                <a:avLst/>
                <a:gdLst>
                  <a:gd name="connsiteX0" fmla="*/ 22091 w 43586"/>
                  <a:gd name="connsiteY0" fmla="*/ 58983 h 58983"/>
                  <a:gd name="connsiteX1" fmla="*/ 0 w 43586"/>
                  <a:gd name="connsiteY1" fmla="*/ 48855 h 58983"/>
                  <a:gd name="connsiteX2" fmla="*/ 5523 w 43586"/>
                  <a:gd name="connsiteY2" fmla="*/ 42152 h 58983"/>
                  <a:gd name="connsiteX3" fmla="*/ 22241 w 43586"/>
                  <a:gd name="connsiteY3" fmla="*/ 50195 h 58983"/>
                  <a:gd name="connsiteX4" fmla="*/ 33138 w 43586"/>
                  <a:gd name="connsiteY4" fmla="*/ 42152 h 58983"/>
                  <a:gd name="connsiteX5" fmla="*/ 20300 w 43586"/>
                  <a:gd name="connsiteY5" fmla="*/ 32768 h 58983"/>
                  <a:gd name="connsiteX6" fmla="*/ 3582 w 43586"/>
                  <a:gd name="connsiteY6" fmla="*/ 16235 h 58983"/>
                  <a:gd name="connsiteX7" fmla="*/ 22689 w 43586"/>
                  <a:gd name="connsiteY7" fmla="*/ 0 h 58983"/>
                  <a:gd name="connsiteX8" fmla="*/ 42094 w 43586"/>
                  <a:gd name="connsiteY8" fmla="*/ 7447 h 58983"/>
                  <a:gd name="connsiteX9" fmla="*/ 37317 w 43586"/>
                  <a:gd name="connsiteY9" fmla="*/ 14448 h 58983"/>
                  <a:gd name="connsiteX10" fmla="*/ 22987 w 43586"/>
                  <a:gd name="connsiteY10" fmla="*/ 8341 h 58983"/>
                  <a:gd name="connsiteX11" fmla="*/ 13882 w 43586"/>
                  <a:gd name="connsiteY11" fmla="*/ 15342 h 58983"/>
                  <a:gd name="connsiteX12" fmla="*/ 24928 w 43586"/>
                  <a:gd name="connsiteY12" fmla="*/ 23832 h 58983"/>
                  <a:gd name="connsiteX13" fmla="*/ 32540 w 43586"/>
                  <a:gd name="connsiteY13" fmla="*/ 26513 h 58983"/>
                  <a:gd name="connsiteX14" fmla="*/ 43586 w 43586"/>
                  <a:gd name="connsiteY14" fmla="*/ 41109 h 58983"/>
                  <a:gd name="connsiteX15" fmla="*/ 21942 w 43586"/>
                  <a:gd name="connsiteY15" fmla="*/ 58983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586" h="58983">
                    <a:moveTo>
                      <a:pt x="22091" y="58983"/>
                    </a:moveTo>
                    <a:cubicBezTo>
                      <a:pt x="12538" y="58983"/>
                      <a:pt x="4777" y="55110"/>
                      <a:pt x="0" y="48855"/>
                    </a:cubicBezTo>
                    <a:lnTo>
                      <a:pt x="5523" y="42152"/>
                    </a:lnTo>
                    <a:cubicBezTo>
                      <a:pt x="10300" y="47216"/>
                      <a:pt x="17016" y="50195"/>
                      <a:pt x="22241" y="50195"/>
                    </a:cubicBezTo>
                    <a:cubicBezTo>
                      <a:pt x="27465" y="50195"/>
                      <a:pt x="33138" y="48259"/>
                      <a:pt x="33138" y="42152"/>
                    </a:cubicBezTo>
                    <a:cubicBezTo>
                      <a:pt x="33138" y="36045"/>
                      <a:pt x="24181" y="34109"/>
                      <a:pt x="20300" y="32768"/>
                    </a:cubicBezTo>
                    <a:cubicBezTo>
                      <a:pt x="11941" y="29938"/>
                      <a:pt x="3582" y="26959"/>
                      <a:pt x="3582" y="16235"/>
                    </a:cubicBezTo>
                    <a:cubicBezTo>
                      <a:pt x="3582" y="5511"/>
                      <a:pt x="12688" y="0"/>
                      <a:pt x="22689" y="0"/>
                    </a:cubicBezTo>
                    <a:cubicBezTo>
                      <a:pt x="32690" y="0"/>
                      <a:pt x="38511" y="3575"/>
                      <a:pt x="42094" y="7447"/>
                    </a:cubicBezTo>
                    <a:lnTo>
                      <a:pt x="37317" y="14448"/>
                    </a:lnTo>
                    <a:cubicBezTo>
                      <a:pt x="34033" y="11022"/>
                      <a:pt x="28510" y="8341"/>
                      <a:pt x="22987" y="8341"/>
                    </a:cubicBezTo>
                    <a:cubicBezTo>
                      <a:pt x="17464" y="8341"/>
                      <a:pt x="13882" y="10724"/>
                      <a:pt x="13882" y="15342"/>
                    </a:cubicBezTo>
                    <a:cubicBezTo>
                      <a:pt x="13882" y="19959"/>
                      <a:pt x="19405" y="22044"/>
                      <a:pt x="24928" y="23832"/>
                    </a:cubicBezTo>
                    <a:cubicBezTo>
                      <a:pt x="28062" y="24874"/>
                      <a:pt x="30152" y="25619"/>
                      <a:pt x="32540" y="26513"/>
                    </a:cubicBezTo>
                    <a:cubicBezTo>
                      <a:pt x="38810" y="29194"/>
                      <a:pt x="43586" y="33662"/>
                      <a:pt x="43586" y="41109"/>
                    </a:cubicBezTo>
                    <a:cubicBezTo>
                      <a:pt x="43586" y="53323"/>
                      <a:pt x="32988" y="58983"/>
                      <a:pt x="21942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80" name="Freeform 27779">
                <a:extLst>
                  <a:ext uri="{FF2B5EF4-FFF2-40B4-BE49-F238E27FC236}">
                    <a16:creationId xmlns:a16="http://schemas.microsoft.com/office/drawing/2014/main" id="{737443AB-E415-30E3-C860-ECAAF5C18FD8}"/>
                  </a:ext>
                </a:extLst>
              </p:cNvPr>
              <p:cNvSpPr/>
              <p:nvPr/>
            </p:nvSpPr>
            <p:spPr>
              <a:xfrm>
                <a:off x="8666948" y="1294421"/>
                <a:ext cx="11344" cy="82218"/>
              </a:xfrm>
              <a:custGeom>
                <a:avLst/>
                <a:gdLst>
                  <a:gd name="connsiteX0" fmla="*/ 0 w 11344"/>
                  <a:gd name="connsiteY0" fmla="*/ 82219 h 82218"/>
                  <a:gd name="connsiteX1" fmla="*/ 0 w 11344"/>
                  <a:gd name="connsiteY1" fmla="*/ 0 h 82218"/>
                  <a:gd name="connsiteX2" fmla="*/ 11344 w 11344"/>
                  <a:gd name="connsiteY2" fmla="*/ 0 h 82218"/>
                  <a:gd name="connsiteX3" fmla="*/ 11344 w 11344"/>
                  <a:gd name="connsiteY3" fmla="*/ 82219 h 82218"/>
                  <a:gd name="connsiteX4" fmla="*/ 0 w 11344"/>
                  <a:gd name="connsiteY4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44" h="82218">
                    <a:moveTo>
                      <a:pt x="0" y="82219"/>
                    </a:moveTo>
                    <a:lnTo>
                      <a:pt x="0" y="0"/>
                    </a:lnTo>
                    <a:lnTo>
                      <a:pt x="11344" y="0"/>
                    </a:lnTo>
                    <a:lnTo>
                      <a:pt x="11344" y="82219"/>
                    </a:lnTo>
                    <a:lnTo>
                      <a:pt x="0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81" name="Freeform 27780">
                <a:extLst>
                  <a:ext uri="{FF2B5EF4-FFF2-40B4-BE49-F238E27FC236}">
                    <a16:creationId xmlns:a16="http://schemas.microsoft.com/office/drawing/2014/main" id="{E1842457-2F55-8C0C-26C8-9221B9DD4146}"/>
                  </a:ext>
                </a:extLst>
              </p:cNvPr>
              <p:cNvSpPr/>
              <p:nvPr/>
            </p:nvSpPr>
            <p:spPr>
              <a:xfrm>
                <a:off x="8693368" y="1294421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0 h 82218"/>
                  <a:gd name="connsiteX2" fmla="*/ 7463 w 14926"/>
                  <a:gd name="connsiteY2" fmla="*/ 0 h 82218"/>
                  <a:gd name="connsiteX3" fmla="*/ 14927 w 14926"/>
                  <a:gd name="connsiteY3" fmla="*/ 7000 h 82218"/>
                  <a:gd name="connsiteX4" fmla="*/ 7463 w 14926"/>
                  <a:gd name="connsiteY4" fmla="*/ 14001 h 82218"/>
                  <a:gd name="connsiteX5" fmla="*/ 1791 w 14926"/>
                  <a:gd name="connsiteY5" fmla="*/ 82219 h 82218"/>
                  <a:gd name="connsiteX6" fmla="*/ 1791 w 14926"/>
                  <a:gd name="connsiteY6" fmla="*/ 25619 h 82218"/>
                  <a:gd name="connsiteX7" fmla="*/ 13285 w 14926"/>
                  <a:gd name="connsiteY7" fmla="*/ 25619 h 82218"/>
                  <a:gd name="connsiteX8" fmla="*/ 13285 w 14926"/>
                  <a:gd name="connsiteY8" fmla="*/ 82219 h 82218"/>
                  <a:gd name="connsiteX9" fmla="*/ 1791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6" y="14001"/>
                      <a:pt x="0" y="11022"/>
                      <a:pt x="0" y="7000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0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791" y="82219"/>
                    </a:moveTo>
                    <a:lnTo>
                      <a:pt x="1791" y="25619"/>
                    </a:lnTo>
                    <a:lnTo>
                      <a:pt x="13285" y="25619"/>
                    </a:lnTo>
                    <a:lnTo>
                      <a:pt x="13285" y="82219"/>
                    </a:lnTo>
                    <a:lnTo>
                      <a:pt x="1791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82" name="Freeform 27781">
                <a:extLst>
                  <a:ext uri="{FF2B5EF4-FFF2-40B4-BE49-F238E27FC236}">
                    <a16:creationId xmlns:a16="http://schemas.microsoft.com/office/drawing/2014/main" id="{FF167CBE-9464-2F4A-A9EA-1D0176DB3FEA}"/>
                  </a:ext>
                </a:extLst>
              </p:cNvPr>
              <p:cNvSpPr/>
              <p:nvPr/>
            </p:nvSpPr>
            <p:spPr>
              <a:xfrm>
                <a:off x="8715161" y="1320040"/>
                <a:ext cx="57318" cy="56599"/>
              </a:xfrm>
              <a:custGeom>
                <a:avLst/>
                <a:gdLst>
                  <a:gd name="connsiteX0" fmla="*/ 33585 w 57318"/>
                  <a:gd name="connsiteY0" fmla="*/ 56600 h 56599"/>
                  <a:gd name="connsiteX1" fmla="*/ 23585 w 57318"/>
                  <a:gd name="connsiteY1" fmla="*/ 56600 h 56599"/>
                  <a:gd name="connsiteX2" fmla="*/ 0 w 57318"/>
                  <a:gd name="connsiteY2" fmla="*/ 0 h 56599"/>
                  <a:gd name="connsiteX3" fmla="*/ 11942 w 57318"/>
                  <a:gd name="connsiteY3" fmla="*/ 0 h 56599"/>
                  <a:gd name="connsiteX4" fmla="*/ 28809 w 57318"/>
                  <a:gd name="connsiteY4" fmla="*/ 42599 h 56599"/>
                  <a:gd name="connsiteX5" fmla="*/ 45527 w 57318"/>
                  <a:gd name="connsiteY5" fmla="*/ 0 h 56599"/>
                  <a:gd name="connsiteX6" fmla="*/ 57319 w 57318"/>
                  <a:gd name="connsiteY6" fmla="*/ 0 h 56599"/>
                  <a:gd name="connsiteX7" fmla="*/ 33735 w 57318"/>
                  <a:gd name="connsiteY7" fmla="*/ 56600 h 56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18" h="56599">
                    <a:moveTo>
                      <a:pt x="33585" y="56600"/>
                    </a:moveTo>
                    <a:lnTo>
                      <a:pt x="23585" y="56600"/>
                    </a:lnTo>
                    <a:lnTo>
                      <a:pt x="0" y="0"/>
                    </a:lnTo>
                    <a:lnTo>
                      <a:pt x="11942" y="0"/>
                    </a:lnTo>
                    <a:lnTo>
                      <a:pt x="28809" y="42599"/>
                    </a:lnTo>
                    <a:lnTo>
                      <a:pt x="45527" y="0"/>
                    </a:lnTo>
                    <a:lnTo>
                      <a:pt x="57319" y="0"/>
                    </a:lnTo>
                    <a:lnTo>
                      <a:pt x="33735" y="5660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83" name="Freeform 27782">
                <a:extLst>
                  <a:ext uri="{FF2B5EF4-FFF2-40B4-BE49-F238E27FC236}">
                    <a16:creationId xmlns:a16="http://schemas.microsoft.com/office/drawing/2014/main" id="{3193B82F-832B-DFFA-C27E-DD57508E325A}"/>
                  </a:ext>
                </a:extLst>
              </p:cNvPr>
              <p:cNvSpPr/>
              <p:nvPr/>
            </p:nvSpPr>
            <p:spPr>
              <a:xfrm>
                <a:off x="8776063" y="1318997"/>
                <a:ext cx="55676" cy="58983"/>
              </a:xfrm>
              <a:custGeom>
                <a:avLst/>
                <a:gdLst>
                  <a:gd name="connsiteX0" fmla="*/ 55378 w 55676"/>
                  <a:gd name="connsiteY0" fmla="*/ 32024 h 58983"/>
                  <a:gd name="connsiteX1" fmla="*/ 11643 w 55676"/>
                  <a:gd name="connsiteY1" fmla="*/ 32024 h 58983"/>
                  <a:gd name="connsiteX2" fmla="*/ 29854 w 55676"/>
                  <a:gd name="connsiteY2" fmla="*/ 50046 h 58983"/>
                  <a:gd name="connsiteX3" fmla="*/ 48512 w 55676"/>
                  <a:gd name="connsiteY3" fmla="*/ 43493 h 58983"/>
                  <a:gd name="connsiteX4" fmla="*/ 53288 w 55676"/>
                  <a:gd name="connsiteY4" fmla="*/ 50046 h 58983"/>
                  <a:gd name="connsiteX5" fmla="*/ 28361 w 55676"/>
                  <a:gd name="connsiteY5" fmla="*/ 58983 h 58983"/>
                  <a:gd name="connsiteX6" fmla="*/ 0 w 55676"/>
                  <a:gd name="connsiteY6" fmla="*/ 29343 h 58983"/>
                  <a:gd name="connsiteX7" fmla="*/ 28809 w 55676"/>
                  <a:gd name="connsiteY7" fmla="*/ 0 h 58983"/>
                  <a:gd name="connsiteX8" fmla="*/ 55677 w 55676"/>
                  <a:gd name="connsiteY8" fmla="*/ 27108 h 58983"/>
                  <a:gd name="connsiteX9" fmla="*/ 55378 w 55676"/>
                  <a:gd name="connsiteY9" fmla="*/ 32173 h 58983"/>
                  <a:gd name="connsiteX10" fmla="*/ 28510 w 55676"/>
                  <a:gd name="connsiteY10" fmla="*/ 8192 h 58983"/>
                  <a:gd name="connsiteX11" fmla="*/ 11792 w 55676"/>
                  <a:gd name="connsiteY11" fmla="*/ 24427 h 58983"/>
                  <a:gd name="connsiteX12" fmla="*/ 44780 w 55676"/>
                  <a:gd name="connsiteY12" fmla="*/ 24427 h 58983"/>
                  <a:gd name="connsiteX13" fmla="*/ 28510 w 55676"/>
                  <a:gd name="connsiteY13" fmla="*/ 8192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6" h="58983">
                    <a:moveTo>
                      <a:pt x="55378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2" y="50046"/>
                      <a:pt x="47318" y="44386"/>
                      <a:pt x="48512" y="43493"/>
                    </a:cubicBezTo>
                    <a:lnTo>
                      <a:pt x="53288" y="50046"/>
                    </a:lnTo>
                    <a:cubicBezTo>
                      <a:pt x="53288" y="50046"/>
                      <a:pt x="45228" y="58983"/>
                      <a:pt x="28361" y="58983"/>
                    </a:cubicBezTo>
                    <a:cubicBezTo>
                      <a:pt x="11493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091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2"/>
                      <a:pt x="39854" y="8192"/>
                      <a:pt x="28510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84" name="Freeform 27783">
                <a:extLst>
                  <a:ext uri="{FF2B5EF4-FFF2-40B4-BE49-F238E27FC236}">
                    <a16:creationId xmlns:a16="http://schemas.microsoft.com/office/drawing/2014/main" id="{9C815280-A621-F3BB-73C0-82398B278780}"/>
                  </a:ext>
                </a:extLst>
              </p:cNvPr>
              <p:cNvSpPr/>
              <p:nvPr/>
            </p:nvSpPr>
            <p:spPr>
              <a:xfrm>
                <a:off x="8837710" y="1318997"/>
                <a:ext cx="43437" cy="58983"/>
              </a:xfrm>
              <a:custGeom>
                <a:avLst/>
                <a:gdLst>
                  <a:gd name="connsiteX0" fmla="*/ 22092 w 43437"/>
                  <a:gd name="connsiteY0" fmla="*/ 58983 h 58983"/>
                  <a:gd name="connsiteX1" fmla="*/ 0 w 43437"/>
                  <a:gd name="connsiteY1" fmla="*/ 48855 h 58983"/>
                  <a:gd name="connsiteX2" fmla="*/ 5523 w 43437"/>
                  <a:gd name="connsiteY2" fmla="*/ 42152 h 58983"/>
                  <a:gd name="connsiteX3" fmla="*/ 22241 w 43437"/>
                  <a:gd name="connsiteY3" fmla="*/ 50195 h 58983"/>
                  <a:gd name="connsiteX4" fmla="*/ 33138 w 43437"/>
                  <a:gd name="connsiteY4" fmla="*/ 42152 h 58983"/>
                  <a:gd name="connsiteX5" fmla="*/ 20301 w 43437"/>
                  <a:gd name="connsiteY5" fmla="*/ 32768 h 58983"/>
                  <a:gd name="connsiteX6" fmla="*/ 3583 w 43437"/>
                  <a:gd name="connsiteY6" fmla="*/ 16235 h 58983"/>
                  <a:gd name="connsiteX7" fmla="*/ 22689 w 43437"/>
                  <a:gd name="connsiteY7" fmla="*/ 0 h 58983"/>
                  <a:gd name="connsiteX8" fmla="*/ 41945 w 43437"/>
                  <a:gd name="connsiteY8" fmla="*/ 7447 h 58983"/>
                  <a:gd name="connsiteX9" fmla="*/ 37168 w 43437"/>
                  <a:gd name="connsiteY9" fmla="*/ 14448 h 58983"/>
                  <a:gd name="connsiteX10" fmla="*/ 22838 w 43437"/>
                  <a:gd name="connsiteY10" fmla="*/ 8341 h 58983"/>
                  <a:gd name="connsiteX11" fmla="*/ 13733 w 43437"/>
                  <a:gd name="connsiteY11" fmla="*/ 15342 h 58983"/>
                  <a:gd name="connsiteX12" fmla="*/ 24779 w 43437"/>
                  <a:gd name="connsiteY12" fmla="*/ 23832 h 58983"/>
                  <a:gd name="connsiteX13" fmla="*/ 32391 w 43437"/>
                  <a:gd name="connsiteY13" fmla="*/ 26513 h 58983"/>
                  <a:gd name="connsiteX14" fmla="*/ 43437 w 43437"/>
                  <a:gd name="connsiteY14" fmla="*/ 41109 h 58983"/>
                  <a:gd name="connsiteX15" fmla="*/ 21793 w 43437"/>
                  <a:gd name="connsiteY15" fmla="*/ 58983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37" h="58983">
                    <a:moveTo>
                      <a:pt x="22092" y="58983"/>
                    </a:moveTo>
                    <a:cubicBezTo>
                      <a:pt x="12539" y="58983"/>
                      <a:pt x="4777" y="55110"/>
                      <a:pt x="0" y="48855"/>
                    </a:cubicBezTo>
                    <a:lnTo>
                      <a:pt x="5523" y="42152"/>
                    </a:lnTo>
                    <a:cubicBezTo>
                      <a:pt x="10300" y="47216"/>
                      <a:pt x="17017" y="50195"/>
                      <a:pt x="22241" y="50195"/>
                    </a:cubicBezTo>
                    <a:cubicBezTo>
                      <a:pt x="27466" y="50195"/>
                      <a:pt x="33138" y="48259"/>
                      <a:pt x="33138" y="42152"/>
                    </a:cubicBezTo>
                    <a:cubicBezTo>
                      <a:pt x="33138" y="36045"/>
                      <a:pt x="24182" y="34109"/>
                      <a:pt x="20301" y="32768"/>
                    </a:cubicBezTo>
                    <a:cubicBezTo>
                      <a:pt x="11942" y="29938"/>
                      <a:pt x="3583" y="26959"/>
                      <a:pt x="3583" y="16235"/>
                    </a:cubicBezTo>
                    <a:cubicBezTo>
                      <a:pt x="3583" y="5511"/>
                      <a:pt x="12688" y="0"/>
                      <a:pt x="22689" y="0"/>
                    </a:cubicBezTo>
                    <a:cubicBezTo>
                      <a:pt x="32690" y="0"/>
                      <a:pt x="38362" y="3575"/>
                      <a:pt x="41945" y="7447"/>
                    </a:cubicBezTo>
                    <a:lnTo>
                      <a:pt x="37168" y="14448"/>
                    </a:lnTo>
                    <a:cubicBezTo>
                      <a:pt x="33884" y="11022"/>
                      <a:pt x="28361" y="8341"/>
                      <a:pt x="22838" y="8341"/>
                    </a:cubicBezTo>
                    <a:cubicBezTo>
                      <a:pt x="17315" y="8341"/>
                      <a:pt x="13733" y="10724"/>
                      <a:pt x="13733" y="15342"/>
                    </a:cubicBezTo>
                    <a:cubicBezTo>
                      <a:pt x="13733" y="19959"/>
                      <a:pt x="19256" y="22044"/>
                      <a:pt x="24779" y="23832"/>
                    </a:cubicBezTo>
                    <a:cubicBezTo>
                      <a:pt x="27914" y="24874"/>
                      <a:pt x="30003" y="25619"/>
                      <a:pt x="32391" y="26513"/>
                    </a:cubicBezTo>
                    <a:cubicBezTo>
                      <a:pt x="38661" y="29194"/>
                      <a:pt x="43437" y="33662"/>
                      <a:pt x="43437" y="41109"/>
                    </a:cubicBezTo>
                    <a:cubicBezTo>
                      <a:pt x="43437" y="53323"/>
                      <a:pt x="32839" y="58983"/>
                      <a:pt x="21793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85" name="Freeform 27784">
                <a:extLst>
                  <a:ext uri="{FF2B5EF4-FFF2-40B4-BE49-F238E27FC236}">
                    <a16:creationId xmlns:a16="http://schemas.microsoft.com/office/drawing/2014/main" id="{C21B420A-6727-50C8-3538-216C2C41C0C0}"/>
                  </a:ext>
                </a:extLst>
              </p:cNvPr>
              <p:cNvSpPr/>
              <p:nvPr/>
            </p:nvSpPr>
            <p:spPr>
              <a:xfrm>
                <a:off x="8886521" y="1303209"/>
                <a:ext cx="33734" cy="74920"/>
              </a:xfrm>
              <a:custGeom>
                <a:avLst/>
                <a:gdLst>
                  <a:gd name="connsiteX0" fmla="*/ 23286 w 33734"/>
                  <a:gd name="connsiteY0" fmla="*/ 74771 h 74920"/>
                  <a:gd name="connsiteX1" fmla="*/ 8359 w 33734"/>
                  <a:gd name="connsiteY1" fmla="*/ 51983 h 74920"/>
                  <a:gd name="connsiteX2" fmla="*/ 8359 w 33734"/>
                  <a:gd name="connsiteY2" fmla="*/ 26215 h 74920"/>
                  <a:gd name="connsiteX3" fmla="*/ 0 w 33734"/>
                  <a:gd name="connsiteY3" fmla="*/ 26215 h 74920"/>
                  <a:gd name="connsiteX4" fmla="*/ 0 w 33734"/>
                  <a:gd name="connsiteY4" fmla="*/ 16980 h 74920"/>
                  <a:gd name="connsiteX5" fmla="*/ 8359 w 33734"/>
                  <a:gd name="connsiteY5" fmla="*/ 16980 h 74920"/>
                  <a:gd name="connsiteX6" fmla="*/ 8359 w 33734"/>
                  <a:gd name="connsiteY6" fmla="*/ 0 h 74920"/>
                  <a:gd name="connsiteX7" fmla="*/ 19852 w 33734"/>
                  <a:gd name="connsiteY7" fmla="*/ 0 h 74920"/>
                  <a:gd name="connsiteX8" fmla="*/ 19852 w 33734"/>
                  <a:gd name="connsiteY8" fmla="*/ 16980 h 74920"/>
                  <a:gd name="connsiteX9" fmla="*/ 33436 w 33734"/>
                  <a:gd name="connsiteY9" fmla="*/ 16980 h 74920"/>
                  <a:gd name="connsiteX10" fmla="*/ 33436 w 33734"/>
                  <a:gd name="connsiteY10" fmla="*/ 26215 h 74920"/>
                  <a:gd name="connsiteX11" fmla="*/ 19852 w 33734"/>
                  <a:gd name="connsiteY11" fmla="*/ 26215 h 74920"/>
                  <a:gd name="connsiteX12" fmla="*/ 19852 w 33734"/>
                  <a:gd name="connsiteY12" fmla="*/ 51834 h 74920"/>
                  <a:gd name="connsiteX13" fmla="*/ 21345 w 33734"/>
                  <a:gd name="connsiteY13" fmla="*/ 62260 h 74920"/>
                  <a:gd name="connsiteX14" fmla="*/ 27167 w 33734"/>
                  <a:gd name="connsiteY14" fmla="*/ 65090 h 74920"/>
                  <a:gd name="connsiteX15" fmla="*/ 32988 w 33734"/>
                  <a:gd name="connsiteY15" fmla="*/ 63749 h 74920"/>
                  <a:gd name="connsiteX16" fmla="*/ 33735 w 33734"/>
                  <a:gd name="connsiteY16" fmla="*/ 72984 h 74920"/>
                  <a:gd name="connsiteX17" fmla="*/ 23286 w 33734"/>
                  <a:gd name="connsiteY17" fmla="*/ 74920 h 74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734" h="74920">
                    <a:moveTo>
                      <a:pt x="23286" y="74771"/>
                    </a:moveTo>
                    <a:cubicBezTo>
                      <a:pt x="9105" y="74771"/>
                      <a:pt x="8359" y="63154"/>
                      <a:pt x="8359" y="51983"/>
                    </a:cubicBezTo>
                    <a:lnTo>
                      <a:pt x="8359" y="26215"/>
                    </a:lnTo>
                    <a:lnTo>
                      <a:pt x="0" y="26215"/>
                    </a:lnTo>
                    <a:lnTo>
                      <a:pt x="0" y="16980"/>
                    </a:lnTo>
                    <a:lnTo>
                      <a:pt x="8359" y="16980"/>
                    </a:lnTo>
                    <a:lnTo>
                      <a:pt x="8359" y="0"/>
                    </a:lnTo>
                    <a:lnTo>
                      <a:pt x="19852" y="0"/>
                    </a:lnTo>
                    <a:lnTo>
                      <a:pt x="19852" y="16980"/>
                    </a:lnTo>
                    <a:lnTo>
                      <a:pt x="33436" y="16980"/>
                    </a:lnTo>
                    <a:lnTo>
                      <a:pt x="33436" y="26215"/>
                    </a:lnTo>
                    <a:lnTo>
                      <a:pt x="19852" y="26215"/>
                    </a:lnTo>
                    <a:lnTo>
                      <a:pt x="19852" y="51834"/>
                    </a:lnTo>
                    <a:cubicBezTo>
                      <a:pt x="19852" y="56600"/>
                      <a:pt x="19852" y="59877"/>
                      <a:pt x="21345" y="62260"/>
                    </a:cubicBezTo>
                    <a:cubicBezTo>
                      <a:pt x="22390" y="64047"/>
                      <a:pt x="24032" y="65090"/>
                      <a:pt x="27167" y="65090"/>
                    </a:cubicBezTo>
                    <a:cubicBezTo>
                      <a:pt x="30301" y="65090"/>
                      <a:pt x="32988" y="63749"/>
                      <a:pt x="32988" y="63749"/>
                    </a:cubicBezTo>
                    <a:lnTo>
                      <a:pt x="33735" y="72984"/>
                    </a:lnTo>
                    <a:cubicBezTo>
                      <a:pt x="30749" y="74325"/>
                      <a:pt x="27316" y="74920"/>
                      <a:pt x="23286" y="74920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86" name="Freeform 27785">
                <a:extLst>
                  <a:ext uri="{FF2B5EF4-FFF2-40B4-BE49-F238E27FC236}">
                    <a16:creationId xmlns:a16="http://schemas.microsoft.com/office/drawing/2014/main" id="{48C59FF5-F1A3-C4BE-9CC3-8D95E9CC9CEA}"/>
                  </a:ext>
                </a:extLst>
              </p:cNvPr>
              <p:cNvSpPr/>
              <p:nvPr/>
            </p:nvSpPr>
            <p:spPr>
              <a:xfrm>
                <a:off x="8925927" y="1319146"/>
                <a:ext cx="60006" cy="58834"/>
              </a:xfrm>
              <a:custGeom>
                <a:avLst/>
                <a:gdLst>
                  <a:gd name="connsiteX0" fmla="*/ 30003 w 60006"/>
                  <a:gd name="connsiteY0" fmla="*/ 58834 h 58834"/>
                  <a:gd name="connsiteX1" fmla="*/ 0 w 60006"/>
                  <a:gd name="connsiteY1" fmla="*/ 29492 h 58834"/>
                  <a:gd name="connsiteX2" fmla="*/ 30003 w 60006"/>
                  <a:gd name="connsiteY2" fmla="*/ 0 h 58834"/>
                  <a:gd name="connsiteX3" fmla="*/ 60006 w 60006"/>
                  <a:gd name="connsiteY3" fmla="*/ 29492 h 58834"/>
                  <a:gd name="connsiteX4" fmla="*/ 30003 w 60006"/>
                  <a:gd name="connsiteY4" fmla="*/ 58834 h 58834"/>
                  <a:gd name="connsiteX5" fmla="*/ 30003 w 60006"/>
                  <a:gd name="connsiteY5" fmla="*/ 9086 h 58834"/>
                  <a:gd name="connsiteX6" fmla="*/ 11494 w 60006"/>
                  <a:gd name="connsiteY6" fmla="*/ 28896 h 58834"/>
                  <a:gd name="connsiteX7" fmla="*/ 30003 w 60006"/>
                  <a:gd name="connsiteY7" fmla="*/ 48855 h 58834"/>
                  <a:gd name="connsiteX8" fmla="*/ 48363 w 60006"/>
                  <a:gd name="connsiteY8" fmla="*/ 28896 h 58834"/>
                  <a:gd name="connsiteX9" fmla="*/ 30003 w 60006"/>
                  <a:gd name="connsiteY9" fmla="*/ 9086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6" h="58834">
                    <a:moveTo>
                      <a:pt x="30003" y="58834"/>
                    </a:moveTo>
                    <a:cubicBezTo>
                      <a:pt x="12987" y="58834"/>
                      <a:pt x="0" y="47067"/>
                      <a:pt x="0" y="29492"/>
                    </a:cubicBezTo>
                    <a:cubicBezTo>
                      <a:pt x="0" y="11916"/>
                      <a:pt x="13136" y="0"/>
                      <a:pt x="30003" y="0"/>
                    </a:cubicBezTo>
                    <a:cubicBezTo>
                      <a:pt x="46870" y="0"/>
                      <a:pt x="60006" y="12065"/>
                      <a:pt x="60006" y="29492"/>
                    </a:cubicBezTo>
                    <a:cubicBezTo>
                      <a:pt x="60006" y="46918"/>
                      <a:pt x="46870" y="58834"/>
                      <a:pt x="30003" y="58834"/>
                    </a:cubicBezTo>
                    <a:close/>
                    <a:moveTo>
                      <a:pt x="30003" y="9086"/>
                    </a:moveTo>
                    <a:cubicBezTo>
                      <a:pt x="18510" y="9086"/>
                      <a:pt x="11494" y="17874"/>
                      <a:pt x="11494" y="28896"/>
                    </a:cubicBezTo>
                    <a:cubicBezTo>
                      <a:pt x="11494" y="39918"/>
                      <a:pt x="18510" y="48855"/>
                      <a:pt x="30003" y="48855"/>
                    </a:cubicBezTo>
                    <a:cubicBezTo>
                      <a:pt x="41496" y="48855"/>
                      <a:pt x="48363" y="40067"/>
                      <a:pt x="48363" y="28896"/>
                    </a:cubicBezTo>
                    <a:cubicBezTo>
                      <a:pt x="48363" y="17725"/>
                      <a:pt x="41348" y="9086"/>
                      <a:pt x="30003" y="9086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87" name="Freeform 27786">
                <a:extLst>
                  <a:ext uri="{FF2B5EF4-FFF2-40B4-BE49-F238E27FC236}">
                    <a16:creationId xmlns:a16="http://schemas.microsoft.com/office/drawing/2014/main" id="{536ADADC-8C8D-7FC8-4C9E-4906473EEC7E}"/>
                  </a:ext>
                </a:extLst>
              </p:cNvPr>
              <p:cNvSpPr/>
              <p:nvPr/>
            </p:nvSpPr>
            <p:spPr>
              <a:xfrm>
                <a:off x="8994143" y="1318997"/>
                <a:ext cx="51198" cy="58983"/>
              </a:xfrm>
              <a:custGeom>
                <a:avLst/>
                <a:gdLst>
                  <a:gd name="connsiteX0" fmla="*/ 28660 w 51198"/>
                  <a:gd name="connsiteY0" fmla="*/ 58983 h 58983"/>
                  <a:gd name="connsiteX1" fmla="*/ 0 w 51198"/>
                  <a:gd name="connsiteY1" fmla="*/ 29492 h 58983"/>
                  <a:gd name="connsiteX2" fmla="*/ 28958 w 51198"/>
                  <a:gd name="connsiteY2" fmla="*/ 0 h 58983"/>
                  <a:gd name="connsiteX3" fmla="*/ 50900 w 51198"/>
                  <a:gd name="connsiteY3" fmla="*/ 8043 h 58983"/>
                  <a:gd name="connsiteX4" fmla="*/ 46870 w 51198"/>
                  <a:gd name="connsiteY4" fmla="*/ 16384 h 58983"/>
                  <a:gd name="connsiteX5" fmla="*/ 29854 w 51198"/>
                  <a:gd name="connsiteY5" fmla="*/ 9533 h 58983"/>
                  <a:gd name="connsiteX6" fmla="*/ 11493 w 51198"/>
                  <a:gd name="connsiteY6" fmla="*/ 29045 h 58983"/>
                  <a:gd name="connsiteX7" fmla="*/ 29854 w 51198"/>
                  <a:gd name="connsiteY7" fmla="*/ 49153 h 58983"/>
                  <a:gd name="connsiteX8" fmla="*/ 47169 w 51198"/>
                  <a:gd name="connsiteY8" fmla="*/ 42003 h 58983"/>
                  <a:gd name="connsiteX9" fmla="*/ 51199 w 51198"/>
                  <a:gd name="connsiteY9" fmla="*/ 50344 h 58983"/>
                  <a:gd name="connsiteX10" fmla="*/ 28510 w 51198"/>
                  <a:gd name="connsiteY10" fmla="*/ 58983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98" h="58983">
                    <a:moveTo>
                      <a:pt x="28660" y="58983"/>
                    </a:moveTo>
                    <a:cubicBezTo>
                      <a:pt x="13434" y="58983"/>
                      <a:pt x="0" y="47514"/>
                      <a:pt x="0" y="29492"/>
                    </a:cubicBezTo>
                    <a:cubicBezTo>
                      <a:pt x="0" y="11469"/>
                      <a:pt x="14031" y="0"/>
                      <a:pt x="28958" y="0"/>
                    </a:cubicBezTo>
                    <a:cubicBezTo>
                      <a:pt x="43885" y="0"/>
                      <a:pt x="50303" y="7447"/>
                      <a:pt x="50900" y="8043"/>
                    </a:cubicBezTo>
                    <a:lnTo>
                      <a:pt x="46870" y="16384"/>
                    </a:lnTo>
                    <a:cubicBezTo>
                      <a:pt x="44930" y="14448"/>
                      <a:pt x="40004" y="9533"/>
                      <a:pt x="29854" y="9533"/>
                    </a:cubicBezTo>
                    <a:cubicBezTo>
                      <a:pt x="19703" y="9533"/>
                      <a:pt x="11493" y="17129"/>
                      <a:pt x="11493" y="29045"/>
                    </a:cubicBezTo>
                    <a:cubicBezTo>
                      <a:pt x="11493" y="40960"/>
                      <a:pt x="18957" y="49153"/>
                      <a:pt x="29854" y="49153"/>
                    </a:cubicBezTo>
                    <a:cubicBezTo>
                      <a:pt x="40750" y="49153"/>
                      <a:pt x="47169" y="42003"/>
                      <a:pt x="47169" y="42003"/>
                    </a:cubicBezTo>
                    <a:lnTo>
                      <a:pt x="51199" y="50344"/>
                    </a:lnTo>
                    <a:cubicBezTo>
                      <a:pt x="49557" y="51983"/>
                      <a:pt x="43735" y="58983"/>
                      <a:pt x="28510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88" name="Freeform 27787">
                <a:extLst>
                  <a:ext uri="{FF2B5EF4-FFF2-40B4-BE49-F238E27FC236}">
                    <a16:creationId xmlns:a16="http://schemas.microsoft.com/office/drawing/2014/main" id="{EFFB8DC2-9227-93BE-DCC6-CB6E629B105A}"/>
                  </a:ext>
                </a:extLst>
              </p:cNvPr>
              <p:cNvSpPr/>
              <p:nvPr/>
            </p:nvSpPr>
            <p:spPr>
              <a:xfrm>
                <a:off x="9055193" y="1294421"/>
                <a:ext cx="50751" cy="82218"/>
              </a:xfrm>
              <a:custGeom>
                <a:avLst/>
                <a:gdLst>
                  <a:gd name="connsiteX0" fmla="*/ 37317 w 50751"/>
                  <a:gd name="connsiteY0" fmla="*/ 82219 h 82218"/>
                  <a:gd name="connsiteX1" fmla="*/ 17912 w 50751"/>
                  <a:gd name="connsiteY1" fmla="*/ 54812 h 82218"/>
                  <a:gd name="connsiteX2" fmla="*/ 11345 w 50751"/>
                  <a:gd name="connsiteY2" fmla="*/ 61068 h 82218"/>
                  <a:gd name="connsiteX3" fmla="*/ 11345 w 50751"/>
                  <a:gd name="connsiteY3" fmla="*/ 82219 h 82218"/>
                  <a:gd name="connsiteX4" fmla="*/ 0 w 50751"/>
                  <a:gd name="connsiteY4" fmla="*/ 82219 h 82218"/>
                  <a:gd name="connsiteX5" fmla="*/ 0 w 50751"/>
                  <a:gd name="connsiteY5" fmla="*/ 0 h 82218"/>
                  <a:gd name="connsiteX6" fmla="*/ 11345 w 50751"/>
                  <a:gd name="connsiteY6" fmla="*/ 0 h 82218"/>
                  <a:gd name="connsiteX7" fmla="*/ 11345 w 50751"/>
                  <a:gd name="connsiteY7" fmla="*/ 48259 h 82218"/>
                  <a:gd name="connsiteX8" fmla="*/ 34481 w 50751"/>
                  <a:gd name="connsiteY8" fmla="*/ 25619 h 82218"/>
                  <a:gd name="connsiteX9" fmla="*/ 47915 w 50751"/>
                  <a:gd name="connsiteY9" fmla="*/ 25619 h 82218"/>
                  <a:gd name="connsiteX10" fmla="*/ 25674 w 50751"/>
                  <a:gd name="connsiteY10" fmla="*/ 46918 h 82218"/>
                  <a:gd name="connsiteX11" fmla="*/ 50751 w 50751"/>
                  <a:gd name="connsiteY11" fmla="*/ 82219 h 82218"/>
                  <a:gd name="connsiteX12" fmla="*/ 37317 w 50751"/>
                  <a:gd name="connsiteY12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751" h="82218">
                    <a:moveTo>
                      <a:pt x="37317" y="82219"/>
                    </a:moveTo>
                    <a:lnTo>
                      <a:pt x="17912" y="54812"/>
                    </a:lnTo>
                    <a:lnTo>
                      <a:pt x="11345" y="61068"/>
                    </a:lnTo>
                    <a:lnTo>
                      <a:pt x="11345" y="82219"/>
                    </a:lnTo>
                    <a:lnTo>
                      <a:pt x="0" y="82219"/>
                    </a:lnTo>
                    <a:lnTo>
                      <a:pt x="0" y="0"/>
                    </a:lnTo>
                    <a:lnTo>
                      <a:pt x="11345" y="0"/>
                    </a:lnTo>
                    <a:lnTo>
                      <a:pt x="11345" y="48259"/>
                    </a:lnTo>
                    <a:lnTo>
                      <a:pt x="34481" y="25619"/>
                    </a:lnTo>
                    <a:lnTo>
                      <a:pt x="47915" y="25619"/>
                    </a:lnTo>
                    <a:lnTo>
                      <a:pt x="25674" y="46918"/>
                    </a:lnTo>
                    <a:lnTo>
                      <a:pt x="50751" y="82219"/>
                    </a:lnTo>
                    <a:lnTo>
                      <a:pt x="37317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89" name="Freeform 27788">
                <a:extLst>
                  <a:ext uri="{FF2B5EF4-FFF2-40B4-BE49-F238E27FC236}">
                    <a16:creationId xmlns:a16="http://schemas.microsoft.com/office/drawing/2014/main" id="{649E3C01-A431-A462-3CCB-E01C92B431D4}"/>
                  </a:ext>
                </a:extLst>
              </p:cNvPr>
              <p:cNvSpPr/>
              <p:nvPr/>
            </p:nvSpPr>
            <p:spPr>
              <a:xfrm>
                <a:off x="9137142" y="1318997"/>
                <a:ext cx="58811" cy="79835"/>
              </a:xfrm>
              <a:custGeom>
                <a:avLst/>
                <a:gdLst>
                  <a:gd name="connsiteX0" fmla="*/ 31048 w 58811"/>
                  <a:gd name="connsiteY0" fmla="*/ 58983 h 79835"/>
                  <a:gd name="connsiteX1" fmla="*/ 11493 w 58811"/>
                  <a:gd name="connsiteY1" fmla="*/ 48855 h 79835"/>
                  <a:gd name="connsiteX2" fmla="*/ 11493 w 58811"/>
                  <a:gd name="connsiteY2" fmla="*/ 48855 h 79835"/>
                  <a:gd name="connsiteX3" fmla="*/ 11493 w 58811"/>
                  <a:gd name="connsiteY3" fmla="*/ 79836 h 79835"/>
                  <a:gd name="connsiteX4" fmla="*/ 0 w 58811"/>
                  <a:gd name="connsiteY4" fmla="*/ 79836 h 79835"/>
                  <a:gd name="connsiteX5" fmla="*/ 0 w 58811"/>
                  <a:gd name="connsiteY5" fmla="*/ 1043 h 79835"/>
                  <a:gd name="connsiteX6" fmla="*/ 11046 w 58811"/>
                  <a:gd name="connsiteY6" fmla="*/ 1043 h 79835"/>
                  <a:gd name="connsiteX7" fmla="*/ 11046 w 58811"/>
                  <a:gd name="connsiteY7" fmla="*/ 9979 h 79835"/>
                  <a:gd name="connsiteX8" fmla="*/ 11344 w 58811"/>
                  <a:gd name="connsiteY8" fmla="*/ 9979 h 79835"/>
                  <a:gd name="connsiteX9" fmla="*/ 31495 w 58811"/>
                  <a:gd name="connsiteY9" fmla="*/ 0 h 79835"/>
                  <a:gd name="connsiteX10" fmla="*/ 58811 w 58811"/>
                  <a:gd name="connsiteY10" fmla="*/ 29343 h 79835"/>
                  <a:gd name="connsiteX11" fmla="*/ 31197 w 58811"/>
                  <a:gd name="connsiteY11" fmla="*/ 58983 h 79835"/>
                  <a:gd name="connsiteX12" fmla="*/ 28809 w 58811"/>
                  <a:gd name="connsiteY12" fmla="*/ 9235 h 79835"/>
                  <a:gd name="connsiteX13" fmla="*/ 10747 w 58811"/>
                  <a:gd name="connsiteY13" fmla="*/ 29045 h 79835"/>
                  <a:gd name="connsiteX14" fmla="*/ 28809 w 58811"/>
                  <a:gd name="connsiteY14" fmla="*/ 49004 h 79835"/>
                  <a:gd name="connsiteX15" fmla="*/ 46870 w 58811"/>
                  <a:gd name="connsiteY15" fmla="*/ 29045 h 79835"/>
                  <a:gd name="connsiteX16" fmla="*/ 28809 w 58811"/>
                  <a:gd name="connsiteY16" fmla="*/ 9235 h 7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811" h="79835">
                    <a:moveTo>
                      <a:pt x="31048" y="58983"/>
                    </a:moveTo>
                    <a:cubicBezTo>
                      <a:pt x="22091" y="58983"/>
                      <a:pt x="15524" y="55110"/>
                      <a:pt x="11493" y="48855"/>
                    </a:cubicBezTo>
                    <a:lnTo>
                      <a:pt x="11493" y="48855"/>
                    </a:lnTo>
                    <a:cubicBezTo>
                      <a:pt x="11493" y="48855"/>
                      <a:pt x="11493" y="79836"/>
                      <a:pt x="11493" y="79836"/>
                    </a:cubicBezTo>
                    <a:lnTo>
                      <a:pt x="0" y="79836"/>
                    </a:lnTo>
                    <a:lnTo>
                      <a:pt x="0" y="1043"/>
                    </a:lnTo>
                    <a:lnTo>
                      <a:pt x="11046" y="1043"/>
                    </a:lnTo>
                    <a:lnTo>
                      <a:pt x="11046" y="9979"/>
                    </a:lnTo>
                    <a:lnTo>
                      <a:pt x="11344" y="9979"/>
                    </a:lnTo>
                    <a:cubicBezTo>
                      <a:pt x="16419" y="3277"/>
                      <a:pt x="23136" y="0"/>
                      <a:pt x="31495" y="0"/>
                    </a:cubicBezTo>
                    <a:cubicBezTo>
                      <a:pt x="48213" y="0"/>
                      <a:pt x="58811" y="12512"/>
                      <a:pt x="58811" y="29343"/>
                    </a:cubicBezTo>
                    <a:cubicBezTo>
                      <a:pt x="58811" y="46174"/>
                      <a:pt x="48064" y="58983"/>
                      <a:pt x="31197" y="58983"/>
                    </a:cubicBezTo>
                    <a:close/>
                    <a:moveTo>
                      <a:pt x="28809" y="9235"/>
                    </a:moveTo>
                    <a:cubicBezTo>
                      <a:pt x="17464" y="9235"/>
                      <a:pt x="10747" y="17874"/>
                      <a:pt x="10747" y="29045"/>
                    </a:cubicBezTo>
                    <a:cubicBezTo>
                      <a:pt x="10747" y="40216"/>
                      <a:pt x="17464" y="49004"/>
                      <a:pt x="28809" y="49004"/>
                    </a:cubicBezTo>
                    <a:cubicBezTo>
                      <a:pt x="40153" y="49004"/>
                      <a:pt x="46870" y="40365"/>
                      <a:pt x="46870" y="29045"/>
                    </a:cubicBezTo>
                    <a:cubicBezTo>
                      <a:pt x="46870" y="17725"/>
                      <a:pt x="40153" y="9235"/>
                      <a:pt x="28809" y="923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90" name="Freeform 27789">
                <a:extLst>
                  <a:ext uri="{FF2B5EF4-FFF2-40B4-BE49-F238E27FC236}">
                    <a16:creationId xmlns:a16="http://schemas.microsoft.com/office/drawing/2014/main" id="{A3929249-B3B8-6EFF-A62F-4B7C453FF06C}"/>
                  </a:ext>
                </a:extLst>
              </p:cNvPr>
              <p:cNvSpPr/>
              <p:nvPr/>
            </p:nvSpPr>
            <p:spPr>
              <a:xfrm>
                <a:off x="9207596" y="1318700"/>
                <a:ext cx="31644" cy="57791"/>
              </a:xfrm>
              <a:custGeom>
                <a:avLst/>
                <a:gdLst>
                  <a:gd name="connsiteX0" fmla="*/ 31048 w 31644"/>
                  <a:gd name="connsiteY0" fmla="*/ 11767 h 57791"/>
                  <a:gd name="connsiteX1" fmla="*/ 30600 w 31644"/>
                  <a:gd name="connsiteY1" fmla="*/ 11767 h 57791"/>
                  <a:gd name="connsiteX2" fmla="*/ 24330 w 31644"/>
                  <a:gd name="connsiteY2" fmla="*/ 10575 h 57791"/>
                  <a:gd name="connsiteX3" fmla="*/ 11493 w 31644"/>
                  <a:gd name="connsiteY3" fmla="*/ 29640 h 57791"/>
                  <a:gd name="connsiteX4" fmla="*/ 11493 w 31644"/>
                  <a:gd name="connsiteY4" fmla="*/ 57791 h 57791"/>
                  <a:gd name="connsiteX5" fmla="*/ 0 w 31644"/>
                  <a:gd name="connsiteY5" fmla="*/ 57791 h 57791"/>
                  <a:gd name="connsiteX6" fmla="*/ 0 w 31644"/>
                  <a:gd name="connsiteY6" fmla="*/ 1192 h 57791"/>
                  <a:gd name="connsiteX7" fmla="*/ 11493 w 31644"/>
                  <a:gd name="connsiteY7" fmla="*/ 1192 h 57791"/>
                  <a:gd name="connsiteX8" fmla="*/ 11493 w 31644"/>
                  <a:gd name="connsiteY8" fmla="*/ 9831 h 57791"/>
                  <a:gd name="connsiteX9" fmla="*/ 11792 w 31644"/>
                  <a:gd name="connsiteY9" fmla="*/ 9831 h 57791"/>
                  <a:gd name="connsiteX10" fmla="*/ 25674 w 31644"/>
                  <a:gd name="connsiteY10" fmla="*/ 0 h 57791"/>
                  <a:gd name="connsiteX11" fmla="*/ 31645 w 31644"/>
                  <a:gd name="connsiteY11" fmla="*/ 894 h 57791"/>
                  <a:gd name="connsiteX12" fmla="*/ 30898 w 31644"/>
                  <a:gd name="connsiteY12" fmla="*/ 11469 h 5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644" h="57791">
                    <a:moveTo>
                      <a:pt x="31048" y="11767"/>
                    </a:moveTo>
                    <a:lnTo>
                      <a:pt x="30600" y="11767"/>
                    </a:lnTo>
                    <a:cubicBezTo>
                      <a:pt x="29555" y="11320"/>
                      <a:pt x="27465" y="10575"/>
                      <a:pt x="24330" y="10575"/>
                    </a:cubicBezTo>
                    <a:cubicBezTo>
                      <a:pt x="14031" y="10575"/>
                      <a:pt x="11493" y="21448"/>
                      <a:pt x="11493" y="29640"/>
                    </a:cubicBezTo>
                    <a:lnTo>
                      <a:pt x="11493" y="57791"/>
                    </a:lnTo>
                    <a:lnTo>
                      <a:pt x="0" y="57791"/>
                    </a:lnTo>
                    <a:lnTo>
                      <a:pt x="0" y="1192"/>
                    </a:lnTo>
                    <a:lnTo>
                      <a:pt x="11493" y="1192"/>
                    </a:lnTo>
                    <a:lnTo>
                      <a:pt x="11493" y="9831"/>
                    </a:lnTo>
                    <a:cubicBezTo>
                      <a:pt x="11493" y="9831"/>
                      <a:pt x="11792" y="9831"/>
                      <a:pt x="11792" y="9831"/>
                    </a:cubicBezTo>
                    <a:cubicBezTo>
                      <a:pt x="14479" y="3426"/>
                      <a:pt x="19703" y="0"/>
                      <a:pt x="25674" y="0"/>
                    </a:cubicBezTo>
                    <a:cubicBezTo>
                      <a:pt x="29555" y="0"/>
                      <a:pt x="31645" y="894"/>
                      <a:pt x="31645" y="894"/>
                    </a:cubicBezTo>
                    <a:lnTo>
                      <a:pt x="30898" y="1146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91" name="Freeform 27790">
                <a:extLst>
                  <a:ext uri="{FF2B5EF4-FFF2-40B4-BE49-F238E27FC236}">
                    <a16:creationId xmlns:a16="http://schemas.microsoft.com/office/drawing/2014/main" id="{4A22B450-F917-81AD-AC64-0A8E25919DFB}"/>
                  </a:ext>
                </a:extLst>
              </p:cNvPr>
              <p:cNvSpPr/>
              <p:nvPr/>
            </p:nvSpPr>
            <p:spPr>
              <a:xfrm>
                <a:off x="9243421" y="1319146"/>
                <a:ext cx="60005" cy="58834"/>
              </a:xfrm>
              <a:custGeom>
                <a:avLst/>
                <a:gdLst>
                  <a:gd name="connsiteX0" fmla="*/ 30003 w 60005"/>
                  <a:gd name="connsiteY0" fmla="*/ 58834 h 58834"/>
                  <a:gd name="connsiteX1" fmla="*/ 0 w 60005"/>
                  <a:gd name="connsiteY1" fmla="*/ 29492 h 58834"/>
                  <a:gd name="connsiteX2" fmla="*/ 30003 w 60005"/>
                  <a:gd name="connsiteY2" fmla="*/ 0 h 58834"/>
                  <a:gd name="connsiteX3" fmla="*/ 60006 w 60005"/>
                  <a:gd name="connsiteY3" fmla="*/ 29492 h 58834"/>
                  <a:gd name="connsiteX4" fmla="*/ 30003 w 60005"/>
                  <a:gd name="connsiteY4" fmla="*/ 58834 h 58834"/>
                  <a:gd name="connsiteX5" fmla="*/ 30003 w 60005"/>
                  <a:gd name="connsiteY5" fmla="*/ 9086 h 58834"/>
                  <a:gd name="connsiteX6" fmla="*/ 11493 w 60005"/>
                  <a:gd name="connsiteY6" fmla="*/ 28896 h 58834"/>
                  <a:gd name="connsiteX7" fmla="*/ 30003 w 60005"/>
                  <a:gd name="connsiteY7" fmla="*/ 48855 h 58834"/>
                  <a:gd name="connsiteX8" fmla="*/ 48363 w 60005"/>
                  <a:gd name="connsiteY8" fmla="*/ 28896 h 58834"/>
                  <a:gd name="connsiteX9" fmla="*/ 30003 w 60005"/>
                  <a:gd name="connsiteY9" fmla="*/ 9086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5" h="58834">
                    <a:moveTo>
                      <a:pt x="30003" y="58834"/>
                    </a:moveTo>
                    <a:cubicBezTo>
                      <a:pt x="12986" y="58834"/>
                      <a:pt x="0" y="47067"/>
                      <a:pt x="0" y="29492"/>
                    </a:cubicBezTo>
                    <a:cubicBezTo>
                      <a:pt x="0" y="11916"/>
                      <a:pt x="13136" y="0"/>
                      <a:pt x="30003" y="0"/>
                    </a:cubicBezTo>
                    <a:cubicBezTo>
                      <a:pt x="46870" y="0"/>
                      <a:pt x="60006" y="12065"/>
                      <a:pt x="60006" y="29492"/>
                    </a:cubicBezTo>
                    <a:cubicBezTo>
                      <a:pt x="60006" y="46918"/>
                      <a:pt x="46870" y="58834"/>
                      <a:pt x="30003" y="58834"/>
                    </a:cubicBezTo>
                    <a:close/>
                    <a:moveTo>
                      <a:pt x="30003" y="9086"/>
                    </a:moveTo>
                    <a:cubicBezTo>
                      <a:pt x="18509" y="9086"/>
                      <a:pt x="11493" y="17874"/>
                      <a:pt x="11493" y="28896"/>
                    </a:cubicBezTo>
                    <a:cubicBezTo>
                      <a:pt x="11493" y="39918"/>
                      <a:pt x="18509" y="48855"/>
                      <a:pt x="30003" y="48855"/>
                    </a:cubicBezTo>
                    <a:cubicBezTo>
                      <a:pt x="41496" y="48855"/>
                      <a:pt x="48363" y="40067"/>
                      <a:pt x="48363" y="28896"/>
                    </a:cubicBezTo>
                    <a:cubicBezTo>
                      <a:pt x="48363" y="17725"/>
                      <a:pt x="41347" y="9086"/>
                      <a:pt x="30003" y="9086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92" name="Freeform 27791">
                <a:extLst>
                  <a:ext uri="{FF2B5EF4-FFF2-40B4-BE49-F238E27FC236}">
                    <a16:creationId xmlns:a16="http://schemas.microsoft.com/office/drawing/2014/main" id="{D61ED4C5-F1B1-B29C-3F6C-0045ECFD534E}"/>
                  </a:ext>
                </a:extLst>
              </p:cNvPr>
              <p:cNvSpPr/>
              <p:nvPr/>
            </p:nvSpPr>
            <p:spPr>
              <a:xfrm>
                <a:off x="9311337" y="1294421"/>
                <a:ext cx="58811" cy="83559"/>
              </a:xfrm>
              <a:custGeom>
                <a:avLst/>
                <a:gdLst>
                  <a:gd name="connsiteX0" fmla="*/ 47915 w 58811"/>
                  <a:gd name="connsiteY0" fmla="*/ 82219 h 83559"/>
                  <a:gd name="connsiteX1" fmla="*/ 47915 w 58811"/>
                  <a:gd name="connsiteY1" fmla="*/ 73133 h 83559"/>
                  <a:gd name="connsiteX2" fmla="*/ 47617 w 58811"/>
                  <a:gd name="connsiteY2" fmla="*/ 73133 h 83559"/>
                  <a:gd name="connsiteX3" fmla="*/ 27615 w 58811"/>
                  <a:gd name="connsiteY3" fmla="*/ 83559 h 83559"/>
                  <a:gd name="connsiteX4" fmla="*/ 0 w 58811"/>
                  <a:gd name="connsiteY4" fmla="*/ 53919 h 83559"/>
                  <a:gd name="connsiteX5" fmla="*/ 27316 w 58811"/>
                  <a:gd name="connsiteY5" fmla="*/ 24576 h 83559"/>
                  <a:gd name="connsiteX6" fmla="*/ 47169 w 58811"/>
                  <a:gd name="connsiteY6" fmla="*/ 34407 h 83559"/>
                  <a:gd name="connsiteX7" fmla="*/ 47467 w 58811"/>
                  <a:gd name="connsiteY7" fmla="*/ 34407 h 83559"/>
                  <a:gd name="connsiteX8" fmla="*/ 47467 w 58811"/>
                  <a:gd name="connsiteY8" fmla="*/ 0 h 83559"/>
                  <a:gd name="connsiteX9" fmla="*/ 58812 w 58811"/>
                  <a:gd name="connsiteY9" fmla="*/ 0 h 83559"/>
                  <a:gd name="connsiteX10" fmla="*/ 58812 w 58811"/>
                  <a:gd name="connsiteY10" fmla="*/ 82219 h 83559"/>
                  <a:gd name="connsiteX11" fmla="*/ 47766 w 58811"/>
                  <a:gd name="connsiteY11" fmla="*/ 82219 h 83559"/>
                  <a:gd name="connsiteX12" fmla="*/ 29854 w 58811"/>
                  <a:gd name="connsiteY12" fmla="*/ 33811 h 83559"/>
                  <a:gd name="connsiteX13" fmla="*/ 11792 w 58811"/>
                  <a:gd name="connsiteY13" fmla="*/ 53621 h 83559"/>
                  <a:gd name="connsiteX14" fmla="*/ 29854 w 58811"/>
                  <a:gd name="connsiteY14" fmla="*/ 73580 h 83559"/>
                  <a:gd name="connsiteX15" fmla="*/ 47915 w 58811"/>
                  <a:gd name="connsiteY15" fmla="*/ 53621 h 83559"/>
                  <a:gd name="connsiteX16" fmla="*/ 29854 w 58811"/>
                  <a:gd name="connsiteY16" fmla="*/ 33811 h 8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811" h="83559">
                    <a:moveTo>
                      <a:pt x="47915" y="82219"/>
                    </a:moveTo>
                    <a:lnTo>
                      <a:pt x="47915" y="73133"/>
                    </a:lnTo>
                    <a:lnTo>
                      <a:pt x="47617" y="73133"/>
                    </a:lnTo>
                    <a:cubicBezTo>
                      <a:pt x="42989" y="79985"/>
                      <a:pt x="35974" y="83559"/>
                      <a:pt x="27615" y="83559"/>
                    </a:cubicBezTo>
                    <a:cubicBezTo>
                      <a:pt x="10747" y="83559"/>
                      <a:pt x="0" y="70750"/>
                      <a:pt x="0" y="53919"/>
                    </a:cubicBezTo>
                    <a:cubicBezTo>
                      <a:pt x="0" y="37088"/>
                      <a:pt x="10747" y="24576"/>
                      <a:pt x="27316" y="24576"/>
                    </a:cubicBezTo>
                    <a:cubicBezTo>
                      <a:pt x="36571" y="24576"/>
                      <a:pt x="43139" y="28598"/>
                      <a:pt x="47169" y="34407"/>
                    </a:cubicBezTo>
                    <a:lnTo>
                      <a:pt x="47467" y="34407"/>
                    </a:lnTo>
                    <a:lnTo>
                      <a:pt x="47467" y="0"/>
                    </a:lnTo>
                    <a:lnTo>
                      <a:pt x="58812" y="0"/>
                    </a:lnTo>
                    <a:lnTo>
                      <a:pt x="58812" y="82219"/>
                    </a:lnTo>
                    <a:lnTo>
                      <a:pt x="47766" y="82219"/>
                    </a:lnTo>
                    <a:close/>
                    <a:moveTo>
                      <a:pt x="29854" y="33811"/>
                    </a:moveTo>
                    <a:cubicBezTo>
                      <a:pt x="18509" y="33811"/>
                      <a:pt x="11792" y="42450"/>
                      <a:pt x="11792" y="53621"/>
                    </a:cubicBezTo>
                    <a:cubicBezTo>
                      <a:pt x="11792" y="64792"/>
                      <a:pt x="18509" y="73580"/>
                      <a:pt x="29854" y="73580"/>
                    </a:cubicBezTo>
                    <a:cubicBezTo>
                      <a:pt x="41198" y="73580"/>
                      <a:pt x="47915" y="64941"/>
                      <a:pt x="47915" y="53621"/>
                    </a:cubicBezTo>
                    <a:cubicBezTo>
                      <a:pt x="47915" y="42301"/>
                      <a:pt x="41198" y="33811"/>
                      <a:pt x="29854" y="3381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93" name="Freeform 27792">
                <a:extLst>
                  <a:ext uri="{FF2B5EF4-FFF2-40B4-BE49-F238E27FC236}">
                    <a16:creationId xmlns:a16="http://schemas.microsoft.com/office/drawing/2014/main" id="{3AD72FF6-5206-C473-F01B-30A9CCE84D65}"/>
                  </a:ext>
                </a:extLst>
              </p:cNvPr>
              <p:cNvSpPr/>
              <p:nvPr/>
            </p:nvSpPr>
            <p:spPr>
              <a:xfrm>
                <a:off x="9386270" y="1319891"/>
                <a:ext cx="48661" cy="58089"/>
              </a:xfrm>
              <a:custGeom>
                <a:avLst/>
                <a:gdLst>
                  <a:gd name="connsiteX0" fmla="*/ 37466 w 48661"/>
                  <a:gd name="connsiteY0" fmla="*/ 56749 h 58089"/>
                  <a:gd name="connsiteX1" fmla="*/ 37466 w 48661"/>
                  <a:gd name="connsiteY1" fmla="*/ 48706 h 58089"/>
                  <a:gd name="connsiteX2" fmla="*/ 19853 w 48661"/>
                  <a:gd name="connsiteY2" fmla="*/ 58089 h 58089"/>
                  <a:gd name="connsiteX3" fmla="*/ 0 w 48661"/>
                  <a:gd name="connsiteY3" fmla="*/ 33960 h 58089"/>
                  <a:gd name="connsiteX4" fmla="*/ 0 w 48661"/>
                  <a:gd name="connsiteY4" fmla="*/ 0 h 58089"/>
                  <a:gd name="connsiteX5" fmla="*/ 11345 w 48661"/>
                  <a:gd name="connsiteY5" fmla="*/ 0 h 58089"/>
                  <a:gd name="connsiteX6" fmla="*/ 11345 w 48661"/>
                  <a:gd name="connsiteY6" fmla="*/ 33513 h 58089"/>
                  <a:gd name="connsiteX7" fmla="*/ 23137 w 48661"/>
                  <a:gd name="connsiteY7" fmla="*/ 48557 h 58089"/>
                  <a:gd name="connsiteX8" fmla="*/ 37168 w 48661"/>
                  <a:gd name="connsiteY8" fmla="*/ 30534 h 58089"/>
                  <a:gd name="connsiteX9" fmla="*/ 37168 w 48661"/>
                  <a:gd name="connsiteY9" fmla="*/ 149 h 58089"/>
                  <a:gd name="connsiteX10" fmla="*/ 48662 w 48661"/>
                  <a:gd name="connsiteY10" fmla="*/ 149 h 58089"/>
                  <a:gd name="connsiteX11" fmla="*/ 48662 w 48661"/>
                  <a:gd name="connsiteY11" fmla="*/ 56898 h 58089"/>
                  <a:gd name="connsiteX12" fmla="*/ 37616 w 48661"/>
                  <a:gd name="connsiteY12" fmla="*/ 56898 h 58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61" h="58089">
                    <a:moveTo>
                      <a:pt x="37466" y="56749"/>
                    </a:moveTo>
                    <a:lnTo>
                      <a:pt x="37466" y="48706"/>
                    </a:lnTo>
                    <a:cubicBezTo>
                      <a:pt x="34183" y="54217"/>
                      <a:pt x="27764" y="58089"/>
                      <a:pt x="19853" y="58089"/>
                    </a:cubicBezTo>
                    <a:cubicBezTo>
                      <a:pt x="4031" y="58089"/>
                      <a:pt x="0" y="48110"/>
                      <a:pt x="0" y="33960"/>
                    </a:cubicBezTo>
                    <a:lnTo>
                      <a:pt x="0" y="0"/>
                    </a:lnTo>
                    <a:lnTo>
                      <a:pt x="11345" y="0"/>
                    </a:lnTo>
                    <a:lnTo>
                      <a:pt x="11345" y="33513"/>
                    </a:lnTo>
                    <a:cubicBezTo>
                      <a:pt x="11345" y="41258"/>
                      <a:pt x="12987" y="48557"/>
                      <a:pt x="23137" y="48557"/>
                    </a:cubicBezTo>
                    <a:cubicBezTo>
                      <a:pt x="33287" y="48557"/>
                      <a:pt x="37168" y="39918"/>
                      <a:pt x="37168" y="30534"/>
                    </a:cubicBezTo>
                    <a:lnTo>
                      <a:pt x="37168" y="149"/>
                    </a:lnTo>
                    <a:lnTo>
                      <a:pt x="48662" y="149"/>
                    </a:lnTo>
                    <a:lnTo>
                      <a:pt x="48662" y="56898"/>
                    </a:lnTo>
                    <a:lnTo>
                      <a:pt x="37616" y="56898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94" name="Freeform 27793">
                <a:extLst>
                  <a:ext uri="{FF2B5EF4-FFF2-40B4-BE49-F238E27FC236}">
                    <a16:creationId xmlns:a16="http://schemas.microsoft.com/office/drawing/2014/main" id="{10764B0C-DE08-7D71-09C6-5046F4F2835D}"/>
                  </a:ext>
                </a:extLst>
              </p:cNvPr>
              <p:cNvSpPr/>
              <p:nvPr/>
            </p:nvSpPr>
            <p:spPr>
              <a:xfrm>
                <a:off x="9446724" y="1318997"/>
                <a:ext cx="51348" cy="58983"/>
              </a:xfrm>
              <a:custGeom>
                <a:avLst/>
                <a:gdLst>
                  <a:gd name="connsiteX0" fmla="*/ 28659 w 51348"/>
                  <a:gd name="connsiteY0" fmla="*/ 58983 h 58983"/>
                  <a:gd name="connsiteX1" fmla="*/ 0 w 51348"/>
                  <a:gd name="connsiteY1" fmla="*/ 29492 h 58983"/>
                  <a:gd name="connsiteX2" fmla="*/ 28958 w 51348"/>
                  <a:gd name="connsiteY2" fmla="*/ 0 h 58983"/>
                  <a:gd name="connsiteX3" fmla="*/ 50900 w 51348"/>
                  <a:gd name="connsiteY3" fmla="*/ 8043 h 58983"/>
                  <a:gd name="connsiteX4" fmla="*/ 46870 w 51348"/>
                  <a:gd name="connsiteY4" fmla="*/ 16384 h 58983"/>
                  <a:gd name="connsiteX5" fmla="*/ 30003 w 51348"/>
                  <a:gd name="connsiteY5" fmla="*/ 9533 h 58983"/>
                  <a:gd name="connsiteX6" fmla="*/ 11643 w 51348"/>
                  <a:gd name="connsiteY6" fmla="*/ 29045 h 58983"/>
                  <a:gd name="connsiteX7" fmla="*/ 30003 w 51348"/>
                  <a:gd name="connsiteY7" fmla="*/ 49153 h 58983"/>
                  <a:gd name="connsiteX8" fmla="*/ 47318 w 51348"/>
                  <a:gd name="connsiteY8" fmla="*/ 42003 h 58983"/>
                  <a:gd name="connsiteX9" fmla="*/ 51348 w 51348"/>
                  <a:gd name="connsiteY9" fmla="*/ 50344 h 58983"/>
                  <a:gd name="connsiteX10" fmla="*/ 28659 w 51348"/>
                  <a:gd name="connsiteY10" fmla="*/ 58983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348" h="58983">
                    <a:moveTo>
                      <a:pt x="28659" y="58983"/>
                    </a:moveTo>
                    <a:cubicBezTo>
                      <a:pt x="13434" y="58983"/>
                      <a:pt x="0" y="47514"/>
                      <a:pt x="0" y="29492"/>
                    </a:cubicBezTo>
                    <a:cubicBezTo>
                      <a:pt x="0" y="11469"/>
                      <a:pt x="14031" y="0"/>
                      <a:pt x="28958" y="0"/>
                    </a:cubicBezTo>
                    <a:cubicBezTo>
                      <a:pt x="43885" y="0"/>
                      <a:pt x="50303" y="7447"/>
                      <a:pt x="50900" y="8043"/>
                    </a:cubicBezTo>
                    <a:lnTo>
                      <a:pt x="46870" y="16384"/>
                    </a:lnTo>
                    <a:cubicBezTo>
                      <a:pt x="44930" y="14448"/>
                      <a:pt x="40004" y="9533"/>
                      <a:pt x="30003" y="9533"/>
                    </a:cubicBezTo>
                    <a:cubicBezTo>
                      <a:pt x="20002" y="9533"/>
                      <a:pt x="11643" y="17129"/>
                      <a:pt x="11643" y="29045"/>
                    </a:cubicBezTo>
                    <a:cubicBezTo>
                      <a:pt x="11643" y="40960"/>
                      <a:pt x="19106" y="49153"/>
                      <a:pt x="30003" y="49153"/>
                    </a:cubicBezTo>
                    <a:cubicBezTo>
                      <a:pt x="40899" y="49153"/>
                      <a:pt x="47318" y="42003"/>
                      <a:pt x="47318" y="42003"/>
                    </a:cubicBezTo>
                    <a:lnTo>
                      <a:pt x="51348" y="50344"/>
                    </a:lnTo>
                    <a:cubicBezTo>
                      <a:pt x="49706" y="51983"/>
                      <a:pt x="43885" y="58983"/>
                      <a:pt x="28659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95" name="Freeform 27794">
                <a:extLst>
                  <a:ext uri="{FF2B5EF4-FFF2-40B4-BE49-F238E27FC236}">
                    <a16:creationId xmlns:a16="http://schemas.microsoft.com/office/drawing/2014/main" id="{6F531176-F54B-C78B-D9C7-F78B2A210EBE}"/>
                  </a:ext>
                </a:extLst>
              </p:cNvPr>
              <p:cNvSpPr/>
              <p:nvPr/>
            </p:nvSpPr>
            <p:spPr>
              <a:xfrm>
                <a:off x="9501206" y="1303209"/>
                <a:ext cx="33734" cy="74920"/>
              </a:xfrm>
              <a:custGeom>
                <a:avLst/>
                <a:gdLst>
                  <a:gd name="connsiteX0" fmla="*/ 23286 w 33734"/>
                  <a:gd name="connsiteY0" fmla="*/ 74771 h 74920"/>
                  <a:gd name="connsiteX1" fmla="*/ 8359 w 33734"/>
                  <a:gd name="connsiteY1" fmla="*/ 51983 h 74920"/>
                  <a:gd name="connsiteX2" fmla="*/ 8359 w 33734"/>
                  <a:gd name="connsiteY2" fmla="*/ 26215 h 74920"/>
                  <a:gd name="connsiteX3" fmla="*/ 0 w 33734"/>
                  <a:gd name="connsiteY3" fmla="*/ 26215 h 74920"/>
                  <a:gd name="connsiteX4" fmla="*/ 0 w 33734"/>
                  <a:gd name="connsiteY4" fmla="*/ 16980 h 74920"/>
                  <a:gd name="connsiteX5" fmla="*/ 8359 w 33734"/>
                  <a:gd name="connsiteY5" fmla="*/ 16980 h 74920"/>
                  <a:gd name="connsiteX6" fmla="*/ 8359 w 33734"/>
                  <a:gd name="connsiteY6" fmla="*/ 0 h 74920"/>
                  <a:gd name="connsiteX7" fmla="*/ 19853 w 33734"/>
                  <a:gd name="connsiteY7" fmla="*/ 0 h 74920"/>
                  <a:gd name="connsiteX8" fmla="*/ 19853 w 33734"/>
                  <a:gd name="connsiteY8" fmla="*/ 16980 h 74920"/>
                  <a:gd name="connsiteX9" fmla="*/ 33436 w 33734"/>
                  <a:gd name="connsiteY9" fmla="*/ 16980 h 74920"/>
                  <a:gd name="connsiteX10" fmla="*/ 33436 w 33734"/>
                  <a:gd name="connsiteY10" fmla="*/ 26215 h 74920"/>
                  <a:gd name="connsiteX11" fmla="*/ 19853 w 33734"/>
                  <a:gd name="connsiteY11" fmla="*/ 26215 h 74920"/>
                  <a:gd name="connsiteX12" fmla="*/ 19853 w 33734"/>
                  <a:gd name="connsiteY12" fmla="*/ 51834 h 74920"/>
                  <a:gd name="connsiteX13" fmla="*/ 21345 w 33734"/>
                  <a:gd name="connsiteY13" fmla="*/ 62260 h 74920"/>
                  <a:gd name="connsiteX14" fmla="*/ 27167 w 33734"/>
                  <a:gd name="connsiteY14" fmla="*/ 65090 h 74920"/>
                  <a:gd name="connsiteX15" fmla="*/ 32988 w 33734"/>
                  <a:gd name="connsiteY15" fmla="*/ 63749 h 74920"/>
                  <a:gd name="connsiteX16" fmla="*/ 33735 w 33734"/>
                  <a:gd name="connsiteY16" fmla="*/ 72984 h 74920"/>
                  <a:gd name="connsiteX17" fmla="*/ 23286 w 33734"/>
                  <a:gd name="connsiteY17" fmla="*/ 74920 h 74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734" h="74920">
                    <a:moveTo>
                      <a:pt x="23286" y="74771"/>
                    </a:moveTo>
                    <a:cubicBezTo>
                      <a:pt x="9106" y="74771"/>
                      <a:pt x="8359" y="63154"/>
                      <a:pt x="8359" y="51983"/>
                    </a:cubicBezTo>
                    <a:lnTo>
                      <a:pt x="8359" y="26215"/>
                    </a:lnTo>
                    <a:lnTo>
                      <a:pt x="0" y="26215"/>
                    </a:lnTo>
                    <a:lnTo>
                      <a:pt x="0" y="16980"/>
                    </a:lnTo>
                    <a:lnTo>
                      <a:pt x="8359" y="16980"/>
                    </a:lnTo>
                    <a:lnTo>
                      <a:pt x="8359" y="0"/>
                    </a:lnTo>
                    <a:lnTo>
                      <a:pt x="19853" y="0"/>
                    </a:lnTo>
                    <a:lnTo>
                      <a:pt x="19853" y="16980"/>
                    </a:lnTo>
                    <a:lnTo>
                      <a:pt x="33436" y="16980"/>
                    </a:lnTo>
                    <a:lnTo>
                      <a:pt x="33436" y="26215"/>
                    </a:lnTo>
                    <a:lnTo>
                      <a:pt x="19853" y="26215"/>
                    </a:lnTo>
                    <a:lnTo>
                      <a:pt x="19853" y="51834"/>
                    </a:lnTo>
                    <a:cubicBezTo>
                      <a:pt x="19853" y="56600"/>
                      <a:pt x="19853" y="59877"/>
                      <a:pt x="21345" y="62260"/>
                    </a:cubicBezTo>
                    <a:cubicBezTo>
                      <a:pt x="22390" y="64047"/>
                      <a:pt x="24032" y="65090"/>
                      <a:pt x="27167" y="65090"/>
                    </a:cubicBezTo>
                    <a:cubicBezTo>
                      <a:pt x="30301" y="65090"/>
                      <a:pt x="32988" y="63749"/>
                      <a:pt x="32988" y="63749"/>
                    </a:cubicBezTo>
                    <a:lnTo>
                      <a:pt x="33735" y="72984"/>
                    </a:lnTo>
                    <a:cubicBezTo>
                      <a:pt x="30749" y="74325"/>
                      <a:pt x="27316" y="74920"/>
                      <a:pt x="23286" y="74920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96" name="Freeform 27795">
                <a:extLst>
                  <a:ext uri="{FF2B5EF4-FFF2-40B4-BE49-F238E27FC236}">
                    <a16:creationId xmlns:a16="http://schemas.microsoft.com/office/drawing/2014/main" id="{EBF49872-70C6-EE7D-A81D-302752E157CA}"/>
                  </a:ext>
                </a:extLst>
              </p:cNvPr>
              <p:cNvSpPr/>
              <p:nvPr/>
            </p:nvSpPr>
            <p:spPr>
              <a:xfrm>
                <a:off x="9543151" y="1294421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0 h 82218"/>
                  <a:gd name="connsiteX2" fmla="*/ 7463 w 14926"/>
                  <a:gd name="connsiteY2" fmla="*/ 0 h 82218"/>
                  <a:gd name="connsiteX3" fmla="*/ 14927 w 14926"/>
                  <a:gd name="connsiteY3" fmla="*/ 7000 h 82218"/>
                  <a:gd name="connsiteX4" fmla="*/ 7463 w 14926"/>
                  <a:gd name="connsiteY4" fmla="*/ 14001 h 82218"/>
                  <a:gd name="connsiteX5" fmla="*/ 1791 w 14926"/>
                  <a:gd name="connsiteY5" fmla="*/ 82219 h 82218"/>
                  <a:gd name="connsiteX6" fmla="*/ 1791 w 14926"/>
                  <a:gd name="connsiteY6" fmla="*/ 25619 h 82218"/>
                  <a:gd name="connsiteX7" fmla="*/ 13285 w 14926"/>
                  <a:gd name="connsiteY7" fmla="*/ 25619 h 82218"/>
                  <a:gd name="connsiteX8" fmla="*/ 13285 w 14926"/>
                  <a:gd name="connsiteY8" fmla="*/ 82219 h 82218"/>
                  <a:gd name="connsiteX9" fmla="*/ 1791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6" y="14001"/>
                      <a:pt x="0" y="11022"/>
                      <a:pt x="0" y="7000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0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791" y="82219"/>
                    </a:moveTo>
                    <a:lnTo>
                      <a:pt x="1791" y="25619"/>
                    </a:lnTo>
                    <a:lnTo>
                      <a:pt x="13285" y="25619"/>
                    </a:lnTo>
                    <a:lnTo>
                      <a:pt x="13285" y="82219"/>
                    </a:lnTo>
                    <a:lnTo>
                      <a:pt x="1791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97" name="Freeform 27796">
                <a:extLst>
                  <a:ext uri="{FF2B5EF4-FFF2-40B4-BE49-F238E27FC236}">
                    <a16:creationId xmlns:a16="http://schemas.microsoft.com/office/drawing/2014/main" id="{D399AF6D-D8DE-0262-602B-24FCE63B776A}"/>
                  </a:ext>
                </a:extLst>
              </p:cNvPr>
              <p:cNvSpPr/>
              <p:nvPr/>
            </p:nvSpPr>
            <p:spPr>
              <a:xfrm>
                <a:off x="9564944" y="1320040"/>
                <a:ext cx="57319" cy="56599"/>
              </a:xfrm>
              <a:custGeom>
                <a:avLst/>
                <a:gdLst>
                  <a:gd name="connsiteX0" fmla="*/ 33585 w 57319"/>
                  <a:gd name="connsiteY0" fmla="*/ 56600 h 56599"/>
                  <a:gd name="connsiteX1" fmla="*/ 23585 w 57319"/>
                  <a:gd name="connsiteY1" fmla="*/ 56600 h 56599"/>
                  <a:gd name="connsiteX2" fmla="*/ 0 w 57319"/>
                  <a:gd name="connsiteY2" fmla="*/ 0 h 56599"/>
                  <a:gd name="connsiteX3" fmla="*/ 11942 w 57319"/>
                  <a:gd name="connsiteY3" fmla="*/ 0 h 56599"/>
                  <a:gd name="connsiteX4" fmla="*/ 28809 w 57319"/>
                  <a:gd name="connsiteY4" fmla="*/ 42599 h 56599"/>
                  <a:gd name="connsiteX5" fmla="*/ 45527 w 57319"/>
                  <a:gd name="connsiteY5" fmla="*/ 0 h 56599"/>
                  <a:gd name="connsiteX6" fmla="*/ 57319 w 57319"/>
                  <a:gd name="connsiteY6" fmla="*/ 0 h 56599"/>
                  <a:gd name="connsiteX7" fmla="*/ 33735 w 57319"/>
                  <a:gd name="connsiteY7" fmla="*/ 56600 h 56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19" h="56599">
                    <a:moveTo>
                      <a:pt x="33585" y="56600"/>
                    </a:moveTo>
                    <a:lnTo>
                      <a:pt x="23585" y="56600"/>
                    </a:lnTo>
                    <a:lnTo>
                      <a:pt x="0" y="0"/>
                    </a:lnTo>
                    <a:lnTo>
                      <a:pt x="11942" y="0"/>
                    </a:lnTo>
                    <a:lnTo>
                      <a:pt x="28809" y="42599"/>
                    </a:lnTo>
                    <a:lnTo>
                      <a:pt x="45527" y="0"/>
                    </a:lnTo>
                    <a:lnTo>
                      <a:pt x="57319" y="0"/>
                    </a:lnTo>
                    <a:lnTo>
                      <a:pt x="33735" y="5660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98" name="Freeform 27797">
                <a:extLst>
                  <a:ext uri="{FF2B5EF4-FFF2-40B4-BE49-F238E27FC236}">
                    <a16:creationId xmlns:a16="http://schemas.microsoft.com/office/drawing/2014/main" id="{503BD759-2776-A5EE-FC17-179B2C676DA8}"/>
                  </a:ext>
                </a:extLst>
              </p:cNvPr>
              <p:cNvSpPr/>
              <p:nvPr/>
            </p:nvSpPr>
            <p:spPr>
              <a:xfrm>
                <a:off x="9628980" y="1294421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0 h 82218"/>
                  <a:gd name="connsiteX2" fmla="*/ 7463 w 14926"/>
                  <a:gd name="connsiteY2" fmla="*/ 0 h 82218"/>
                  <a:gd name="connsiteX3" fmla="*/ 14927 w 14926"/>
                  <a:gd name="connsiteY3" fmla="*/ 7000 h 82218"/>
                  <a:gd name="connsiteX4" fmla="*/ 7463 w 14926"/>
                  <a:gd name="connsiteY4" fmla="*/ 14001 h 82218"/>
                  <a:gd name="connsiteX5" fmla="*/ 1642 w 14926"/>
                  <a:gd name="connsiteY5" fmla="*/ 82219 h 82218"/>
                  <a:gd name="connsiteX6" fmla="*/ 1642 w 14926"/>
                  <a:gd name="connsiteY6" fmla="*/ 25619 h 82218"/>
                  <a:gd name="connsiteX7" fmla="*/ 13136 w 14926"/>
                  <a:gd name="connsiteY7" fmla="*/ 25619 h 82218"/>
                  <a:gd name="connsiteX8" fmla="*/ 13136 w 14926"/>
                  <a:gd name="connsiteY8" fmla="*/ 82219 h 82218"/>
                  <a:gd name="connsiteX9" fmla="*/ 1642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6" y="14001"/>
                      <a:pt x="0" y="11022"/>
                      <a:pt x="0" y="7000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0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642" y="82219"/>
                    </a:moveTo>
                    <a:lnTo>
                      <a:pt x="1642" y="25619"/>
                    </a:lnTo>
                    <a:lnTo>
                      <a:pt x="13136" y="25619"/>
                    </a:lnTo>
                    <a:lnTo>
                      <a:pt x="13136" y="82219"/>
                    </a:lnTo>
                    <a:lnTo>
                      <a:pt x="1642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799" name="Freeform 27798">
                <a:extLst>
                  <a:ext uri="{FF2B5EF4-FFF2-40B4-BE49-F238E27FC236}">
                    <a16:creationId xmlns:a16="http://schemas.microsoft.com/office/drawing/2014/main" id="{86E0876B-9AFE-B104-09C4-13664554FD14}"/>
                  </a:ext>
                </a:extLst>
              </p:cNvPr>
              <p:cNvSpPr/>
              <p:nvPr/>
            </p:nvSpPr>
            <p:spPr>
              <a:xfrm>
                <a:off x="9652266" y="1303209"/>
                <a:ext cx="33734" cy="74920"/>
              </a:xfrm>
              <a:custGeom>
                <a:avLst/>
                <a:gdLst>
                  <a:gd name="connsiteX0" fmla="*/ 23286 w 33734"/>
                  <a:gd name="connsiteY0" fmla="*/ 74771 h 74920"/>
                  <a:gd name="connsiteX1" fmla="*/ 8359 w 33734"/>
                  <a:gd name="connsiteY1" fmla="*/ 51983 h 74920"/>
                  <a:gd name="connsiteX2" fmla="*/ 8359 w 33734"/>
                  <a:gd name="connsiteY2" fmla="*/ 26215 h 74920"/>
                  <a:gd name="connsiteX3" fmla="*/ 0 w 33734"/>
                  <a:gd name="connsiteY3" fmla="*/ 26215 h 74920"/>
                  <a:gd name="connsiteX4" fmla="*/ 0 w 33734"/>
                  <a:gd name="connsiteY4" fmla="*/ 16980 h 74920"/>
                  <a:gd name="connsiteX5" fmla="*/ 8359 w 33734"/>
                  <a:gd name="connsiteY5" fmla="*/ 16980 h 74920"/>
                  <a:gd name="connsiteX6" fmla="*/ 8359 w 33734"/>
                  <a:gd name="connsiteY6" fmla="*/ 0 h 74920"/>
                  <a:gd name="connsiteX7" fmla="*/ 19853 w 33734"/>
                  <a:gd name="connsiteY7" fmla="*/ 0 h 74920"/>
                  <a:gd name="connsiteX8" fmla="*/ 19853 w 33734"/>
                  <a:gd name="connsiteY8" fmla="*/ 16980 h 74920"/>
                  <a:gd name="connsiteX9" fmla="*/ 33436 w 33734"/>
                  <a:gd name="connsiteY9" fmla="*/ 16980 h 74920"/>
                  <a:gd name="connsiteX10" fmla="*/ 33436 w 33734"/>
                  <a:gd name="connsiteY10" fmla="*/ 26215 h 74920"/>
                  <a:gd name="connsiteX11" fmla="*/ 19853 w 33734"/>
                  <a:gd name="connsiteY11" fmla="*/ 26215 h 74920"/>
                  <a:gd name="connsiteX12" fmla="*/ 19853 w 33734"/>
                  <a:gd name="connsiteY12" fmla="*/ 51834 h 74920"/>
                  <a:gd name="connsiteX13" fmla="*/ 21345 w 33734"/>
                  <a:gd name="connsiteY13" fmla="*/ 62260 h 74920"/>
                  <a:gd name="connsiteX14" fmla="*/ 27167 w 33734"/>
                  <a:gd name="connsiteY14" fmla="*/ 65090 h 74920"/>
                  <a:gd name="connsiteX15" fmla="*/ 32989 w 33734"/>
                  <a:gd name="connsiteY15" fmla="*/ 63749 h 74920"/>
                  <a:gd name="connsiteX16" fmla="*/ 33735 w 33734"/>
                  <a:gd name="connsiteY16" fmla="*/ 72984 h 74920"/>
                  <a:gd name="connsiteX17" fmla="*/ 23286 w 33734"/>
                  <a:gd name="connsiteY17" fmla="*/ 74920 h 74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734" h="74920">
                    <a:moveTo>
                      <a:pt x="23286" y="74771"/>
                    </a:moveTo>
                    <a:cubicBezTo>
                      <a:pt x="9106" y="74771"/>
                      <a:pt x="8359" y="63154"/>
                      <a:pt x="8359" y="51983"/>
                    </a:cubicBezTo>
                    <a:lnTo>
                      <a:pt x="8359" y="26215"/>
                    </a:lnTo>
                    <a:lnTo>
                      <a:pt x="0" y="26215"/>
                    </a:lnTo>
                    <a:lnTo>
                      <a:pt x="0" y="16980"/>
                    </a:lnTo>
                    <a:lnTo>
                      <a:pt x="8359" y="16980"/>
                    </a:lnTo>
                    <a:lnTo>
                      <a:pt x="8359" y="0"/>
                    </a:lnTo>
                    <a:lnTo>
                      <a:pt x="19853" y="0"/>
                    </a:lnTo>
                    <a:lnTo>
                      <a:pt x="19853" y="16980"/>
                    </a:lnTo>
                    <a:lnTo>
                      <a:pt x="33436" y="16980"/>
                    </a:lnTo>
                    <a:lnTo>
                      <a:pt x="33436" y="26215"/>
                    </a:lnTo>
                    <a:lnTo>
                      <a:pt x="19853" y="26215"/>
                    </a:lnTo>
                    <a:lnTo>
                      <a:pt x="19853" y="51834"/>
                    </a:lnTo>
                    <a:cubicBezTo>
                      <a:pt x="19853" y="56600"/>
                      <a:pt x="19853" y="59877"/>
                      <a:pt x="21345" y="62260"/>
                    </a:cubicBezTo>
                    <a:cubicBezTo>
                      <a:pt x="22390" y="64047"/>
                      <a:pt x="24032" y="65090"/>
                      <a:pt x="27167" y="65090"/>
                    </a:cubicBezTo>
                    <a:cubicBezTo>
                      <a:pt x="30301" y="65090"/>
                      <a:pt x="32989" y="63749"/>
                      <a:pt x="32989" y="63749"/>
                    </a:cubicBezTo>
                    <a:lnTo>
                      <a:pt x="33735" y="72984"/>
                    </a:lnTo>
                    <a:cubicBezTo>
                      <a:pt x="30749" y="74325"/>
                      <a:pt x="27316" y="74920"/>
                      <a:pt x="23286" y="74920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00" name="Freeform 27799">
                <a:extLst>
                  <a:ext uri="{FF2B5EF4-FFF2-40B4-BE49-F238E27FC236}">
                    <a16:creationId xmlns:a16="http://schemas.microsoft.com/office/drawing/2014/main" id="{073C0965-D5CE-AB16-BDEC-26FFC754B35F}"/>
                  </a:ext>
                </a:extLst>
              </p:cNvPr>
              <p:cNvSpPr/>
              <p:nvPr/>
            </p:nvSpPr>
            <p:spPr>
              <a:xfrm>
                <a:off x="9687344" y="1319891"/>
                <a:ext cx="57617" cy="79686"/>
              </a:xfrm>
              <a:custGeom>
                <a:avLst/>
                <a:gdLst>
                  <a:gd name="connsiteX0" fmla="*/ 30301 w 57617"/>
                  <a:gd name="connsiteY0" fmla="*/ 66579 h 79686"/>
                  <a:gd name="connsiteX1" fmla="*/ 15375 w 57617"/>
                  <a:gd name="connsiteY1" fmla="*/ 79687 h 79686"/>
                  <a:gd name="connsiteX2" fmla="*/ 4627 w 57617"/>
                  <a:gd name="connsiteY2" fmla="*/ 77601 h 79686"/>
                  <a:gd name="connsiteX3" fmla="*/ 6866 w 57617"/>
                  <a:gd name="connsiteY3" fmla="*/ 68367 h 79686"/>
                  <a:gd name="connsiteX4" fmla="*/ 12837 w 57617"/>
                  <a:gd name="connsiteY4" fmla="*/ 69707 h 79686"/>
                  <a:gd name="connsiteX5" fmla="*/ 20301 w 57617"/>
                  <a:gd name="connsiteY5" fmla="*/ 63005 h 79686"/>
                  <a:gd name="connsiteX6" fmla="*/ 22987 w 57617"/>
                  <a:gd name="connsiteY6" fmla="*/ 55557 h 79686"/>
                  <a:gd name="connsiteX7" fmla="*/ 0 w 57617"/>
                  <a:gd name="connsiteY7" fmla="*/ 0 h 79686"/>
                  <a:gd name="connsiteX8" fmla="*/ 11941 w 57617"/>
                  <a:gd name="connsiteY8" fmla="*/ 0 h 79686"/>
                  <a:gd name="connsiteX9" fmla="*/ 29107 w 57617"/>
                  <a:gd name="connsiteY9" fmla="*/ 44088 h 79686"/>
                  <a:gd name="connsiteX10" fmla="*/ 45825 w 57617"/>
                  <a:gd name="connsiteY10" fmla="*/ 0 h 79686"/>
                  <a:gd name="connsiteX11" fmla="*/ 57618 w 57617"/>
                  <a:gd name="connsiteY11" fmla="*/ 0 h 79686"/>
                  <a:gd name="connsiteX12" fmla="*/ 30301 w 57617"/>
                  <a:gd name="connsiteY12" fmla="*/ 66579 h 79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617" h="79686">
                    <a:moveTo>
                      <a:pt x="30301" y="66579"/>
                    </a:moveTo>
                    <a:cubicBezTo>
                      <a:pt x="26420" y="76410"/>
                      <a:pt x="21644" y="79687"/>
                      <a:pt x="15375" y="79687"/>
                    </a:cubicBezTo>
                    <a:cubicBezTo>
                      <a:pt x="9106" y="79687"/>
                      <a:pt x="4627" y="77601"/>
                      <a:pt x="4627" y="77601"/>
                    </a:cubicBezTo>
                    <a:lnTo>
                      <a:pt x="6866" y="68367"/>
                    </a:lnTo>
                    <a:cubicBezTo>
                      <a:pt x="6866" y="68367"/>
                      <a:pt x="10001" y="69707"/>
                      <a:pt x="12837" y="69707"/>
                    </a:cubicBezTo>
                    <a:cubicBezTo>
                      <a:pt x="17465" y="69707"/>
                      <a:pt x="18659" y="67175"/>
                      <a:pt x="20301" y="63005"/>
                    </a:cubicBezTo>
                    <a:lnTo>
                      <a:pt x="22987" y="55557"/>
                    </a:lnTo>
                    <a:lnTo>
                      <a:pt x="0" y="0"/>
                    </a:lnTo>
                    <a:lnTo>
                      <a:pt x="11941" y="0"/>
                    </a:lnTo>
                    <a:cubicBezTo>
                      <a:pt x="11941" y="0"/>
                      <a:pt x="29107" y="44088"/>
                      <a:pt x="29107" y="44088"/>
                    </a:cubicBezTo>
                    <a:lnTo>
                      <a:pt x="45825" y="0"/>
                    </a:lnTo>
                    <a:lnTo>
                      <a:pt x="57618" y="0"/>
                    </a:lnTo>
                    <a:cubicBezTo>
                      <a:pt x="57618" y="0"/>
                      <a:pt x="30301" y="66579"/>
                      <a:pt x="30301" y="66579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01" name="Freeform 27800">
                <a:extLst>
                  <a:ext uri="{FF2B5EF4-FFF2-40B4-BE49-F238E27FC236}">
                    <a16:creationId xmlns:a16="http://schemas.microsoft.com/office/drawing/2014/main" id="{6327BDB1-A4C0-9E5C-F80D-718485CABD77}"/>
                  </a:ext>
                </a:extLst>
              </p:cNvPr>
              <p:cNvSpPr/>
              <p:nvPr/>
            </p:nvSpPr>
            <p:spPr>
              <a:xfrm>
                <a:off x="9745857" y="1362937"/>
                <a:ext cx="15971" cy="14894"/>
              </a:xfrm>
              <a:custGeom>
                <a:avLst/>
                <a:gdLst>
                  <a:gd name="connsiteX0" fmla="*/ 8060 w 15971"/>
                  <a:gd name="connsiteY0" fmla="*/ 14895 h 14894"/>
                  <a:gd name="connsiteX1" fmla="*/ 0 w 15971"/>
                  <a:gd name="connsiteY1" fmla="*/ 7447 h 14894"/>
                  <a:gd name="connsiteX2" fmla="*/ 8060 w 15971"/>
                  <a:gd name="connsiteY2" fmla="*/ 0 h 14894"/>
                  <a:gd name="connsiteX3" fmla="*/ 15971 w 15971"/>
                  <a:gd name="connsiteY3" fmla="*/ 7447 h 14894"/>
                  <a:gd name="connsiteX4" fmla="*/ 8060 w 15971"/>
                  <a:gd name="connsiteY4" fmla="*/ 14895 h 14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71" h="14894">
                    <a:moveTo>
                      <a:pt x="8060" y="14895"/>
                    </a:moveTo>
                    <a:cubicBezTo>
                      <a:pt x="3433" y="14895"/>
                      <a:pt x="0" y="12065"/>
                      <a:pt x="0" y="7447"/>
                    </a:cubicBezTo>
                    <a:cubicBezTo>
                      <a:pt x="0" y="2830"/>
                      <a:pt x="3284" y="0"/>
                      <a:pt x="8060" y="0"/>
                    </a:cubicBezTo>
                    <a:cubicBezTo>
                      <a:pt x="12837" y="0"/>
                      <a:pt x="15971" y="2830"/>
                      <a:pt x="15971" y="7447"/>
                    </a:cubicBezTo>
                    <a:cubicBezTo>
                      <a:pt x="15971" y="12065"/>
                      <a:pt x="12687" y="14895"/>
                      <a:pt x="8060" y="1489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02" name="Freeform 27801">
                <a:extLst>
                  <a:ext uri="{FF2B5EF4-FFF2-40B4-BE49-F238E27FC236}">
                    <a16:creationId xmlns:a16="http://schemas.microsoft.com/office/drawing/2014/main" id="{0189ECA2-EC64-194A-8468-0FF28F2C3A5E}"/>
                  </a:ext>
                </a:extLst>
              </p:cNvPr>
              <p:cNvSpPr/>
              <p:nvPr/>
            </p:nvSpPr>
            <p:spPr>
              <a:xfrm>
                <a:off x="8164213" y="1437410"/>
                <a:ext cx="55975" cy="82218"/>
              </a:xfrm>
              <a:custGeom>
                <a:avLst/>
                <a:gdLst>
                  <a:gd name="connsiteX0" fmla="*/ 41944 w 55975"/>
                  <a:gd name="connsiteY0" fmla="*/ 82219 h 82218"/>
                  <a:gd name="connsiteX1" fmla="*/ 20450 w 55975"/>
                  <a:gd name="connsiteY1" fmla="*/ 46769 h 82218"/>
                  <a:gd name="connsiteX2" fmla="*/ 11643 w 55975"/>
                  <a:gd name="connsiteY2" fmla="*/ 46769 h 82218"/>
                  <a:gd name="connsiteX3" fmla="*/ 11643 w 55975"/>
                  <a:gd name="connsiteY3" fmla="*/ 82219 h 82218"/>
                  <a:gd name="connsiteX4" fmla="*/ 0 w 55975"/>
                  <a:gd name="connsiteY4" fmla="*/ 82219 h 82218"/>
                  <a:gd name="connsiteX5" fmla="*/ 0 w 55975"/>
                  <a:gd name="connsiteY5" fmla="*/ 0 h 82218"/>
                  <a:gd name="connsiteX6" fmla="*/ 23286 w 55975"/>
                  <a:gd name="connsiteY6" fmla="*/ 0 h 82218"/>
                  <a:gd name="connsiteX7" fmla="*/ 51050 w 55975"/>
                  <a:gd name="connsiteY7" fmla="*/ 23087 h 82218"/>
                  <a:gd name="connsiteX8" fmla="*/ 32391 w 55975"/>
                  <a:gd name="connsiteY8" fmla="*/ 45578 h 82218"/>
                  <a:gd name="connsiteX9" fmla="*/ 55976 w 55975"/>
                  <a:gd name="connsiteY9" fmla="*/ 82219 h 82218"/>
                  <a:gd name="connsiteX10" fmla="*/ 41944 w 55975"/>
                  <a:gd name="connsiteY10" fmla="*/ 82219 h 82218"/>
                  <a:gd name="connsiteX11" fmla="*/ 34033 w 55975"/>
                  <a:gd name="connsiteY11" fmla="*/ 12363 h 82218"/>
                  <a:gd name="connsiteX12" fmla="*/ 20151 w 55975"/>
                  <a:gd name="connsiteY12" fmla="*/ 9384 h 82218"/>
                  <a:gd name="connsiteX13" fmla="*/ 11643 w 55975"/>
                  <a:gd name="connsiteY13" fmla="*/ 9384 h 82218"/>
                  <a:gd name="connsiteX14" fmla="*/ 11643 w 55975"/>
                  <a:gd name="connsiteY14" fmla="*/ 37237 h 82218"/>
                  <a:gd name="connsiteX15" fmla="*/ 20151 w 55975"/>
                  <a:gd name="connsiteY15" fmla="*/ 37237 h 82218"/>
                  <a:gd name="connsiteX16" fmla="*/ 34033 w 55975"/>
                  <a:gd name="connsiteY16" fmla="*/ 34407 h 82218"/>
                  <a:gd name="connsiteX17" fmla="*/ 39258 w 55975"/>
                  <a:gd name="connsiteY17" fmla="*/ 23385 h 82218"/>
                  <a:gd name="connsiteX18" fmla="*/ 34033 w 55975"/>
                  <a:gd name="connsiteY18" fmla="*/ 12363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5975" h="82218">
                    <a:moveTo>
                      <a:pt x="41944" y="82219"/>
                    </a:moveTo>
                    <a:lnTo>
                      <a:pt x="20450" y="46769"/>
                    </a:lnTo>
                    <a:lnTo>
                      <a:pt x="11643" y="46769"/>
                    </a:lnTo>
                    <a:lnTo>
                      <a:pt x="11643" y="82219"/>
                    </a:lnTo>
                    <a:lnTo>
                      <a:pt x="0" y="82219"/>
                    </a:lnTo>
                    <a:lnTo>
                      <a:pt x="0" y="0"/>
                    </a:lnTo>
                    <a:lnTo>
                      <a:pt x="23286" y="0"/>
                    </a:lnTo>
                    <a:cubicBezTo>
                      <a:pt x="37914" y="0"/>
                      <a:pt x="51050" y="6852"/>
                      <a:pt x="51050" y="23087"/>
                    </a:cubicBezTo>
                    <a:cubicBezTo>
                      <a:pt x="51050" y="37535"/>
                      <a:pt x="41049" y="43939"/>
                      <a:pt x="32391" y="45578"/>
                    </a:cubicBezTo>
                    <a:lnTo>
                      <a:pt x="55976" y="82219"/>
                    </a:lnTo>
                    <a:lnTo>
                      <a:pt x="41944" y="82219"/>
                    </a:lnTo>
                    <a:close/>
                    <a:moveTo>
                      <a:pt x="34033" y="12363"/>
                    </a:moveTo>
                    <a:cubicBezTo>
                      <a:pt x="30301" y="9682"/>
                      <a:pt x="25973" y="9384"/>
                      <a:pt x="20151" y="9384"/>
                    </a:cubicBezTo>
                    <a:lnTo>
                      <a:pt x="11643" y="9384"/>
                    </a:lnTo>
                    <a:lnTo>
                      <a:pt x="11643" y="37237"/>
                    </a:lnTo>
                    <a:lnTo>
                      <a:pt x="20151" y="37237"/>
                    </a:lnTo>
                    <a:cubicBezTo>
                      <a:pt x="25824" y="37237"/>
                      <a:pt x="30301" y="36939"/>
                      <a:pt x="34033" y="34407"/>
                    </a:cubicBezTo>
                    <a:cubicBezTo>
                      <a:pt x="37765" y="31726"/>
                      <a:pt x="39258" y="28300"/>
                      <a:pt x="39258" y="23385"/>
                    </a:cubicBezTo>
                    <a:cubicBezTo>
                      <a:pt x="39258" y="18469"/>
                      <a:pt x="37765" y="15044"/>
                      <a:pt x="34033" y="1236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03" name="Freeform 27802">
                <a:extLst>
                  <a:ext uri="{FF2B5EF4-FFF2-40B4-BE49-F238E27FC236}">
                    <a16:creationId xmlns:a16="http://schemas.microsoft.com/office/drawing/2014/main" id="{F11726E5-5872-7256-4745-F070D188E383}"/>
                  </a:ext>
                </a:extLst>
              </p:cNvPr>
              <p:cNvSpPr/>
              <p:nvPr/>
            </p:nvSpPr>
            <p:spPr>
              <a:xfrm>
                <a:off x="8222427" y="1461987"/>
                <a:ext cx="55676" cy="58982"/>
              </a:xfrm>
              <a:custGeom>
                <a:avLst/>
                <a:gdLst>
                  <a:gd name="connsiteX0" fmla="*/ 55378 w 55676"/>
                  <a:gd name="connsiteY0" fmla="*/ 32024 h 58982"/>
                  <a:gd name="connsiteX1" fmla="*/ 11643 w 55676"/>
                  <a:gd name="connsiteY1" fmla="*/ 32024 h 58982"/>
                  <a:gd name="connsiteX2" fmla="*/ 29854 w 55676"/>
                  <a:gd name="connsiteY2" fmla="*/ 50046 h 58982"/>
                  <a:gd name="connsiteX3" fmla="*/ 48512 w 55676"/>
                  <a:gd name="connsiteY3" fmla="*/ 43493 h 58982"/>
                  <a:gd name="connsiteX4" fmla="*/ 53288 w 55676"/>
                  <a:gd name="connsiteY4" fmla="*/ 50046 h 58982"/>
                  <a:gd name="connsiteX5" fmla="*/ 28361 w 55676"/>
                  <a:gd name="connsiteY5" fmla="*/ 58983 h 58982"/>
                  <a:gd name="connsiteX6" fmla="*/ 0 w 55676"/>
                  <a:gd name="connsiteY6" fmla="*/ 29343 h 58982"/>
                  <a:gd name="connsiteX7" fmla="*/ 28809 w 55676"/>
                  <a:gd name="connsiteY7" fmla="*/ 0 h 58982"/>
                  <a:gd name="connsiteX8" fmla="*/ 55677 w 55676"/>
                  <a:gd name="connsiteY8" fmla="*/ 27108 h 58982"/>
                  <a:gd name="connsiteX9" fmla="*/ 55378 w 55676"/>
                  <a:gd name="connsiteY9" fmla="*/ 32173 h 58982"/>
                  <a:gd name="connsiteX10" fmla="*/ 28510 w 55676"/>
                  <a:gd name="connsiteY10" fmla="*/ 8192 h 58982"/>
                  <a:gd name="connsiteX11" fmla="*/ 11792 w 55676"/>
                  <a:gd name="connsiteY11" fmla="*/ 24427 h 58982"/>
                  <a:gd name="connsiteX12" fmla="*/ 44780 w 55676"/>
                  <a:gd name="connsiteY12" fmla="*/ 24427 h 58982"/>
                  <a:gd name="connsiteX13" fmla="*/ 28361 w 55676"/>
                  <a:gd name="connsiteY13" fmla="*/ 8192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6" h="58982">
                    <a:moveTo>
                      <a:pt x="55378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2" y="50046"/>
                      <a:pt x="47318" y="44386"/>
                      <a:pt x="48512" y="43493"/>
                    </a:cubicBezTo>
                    <a:lnTo>
                      <a:pt x="53288" y="50046"/>
                    </a:lnTo>
                    <a:cubicBezTo>
                      <a:pt x="53288" y="50046"/>
                      <a:pt x="45228" y="58983"/>
                      <a:pt x="28361" y="58983"/>
                    </a:cubicBezTo>
                    <a:cubicBezTo>
                      <a:pt x="11493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240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2"/>
                      <a:pt x="39854" y="8192"/>
                      <a:pt x="28361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04" name="Freeform 27803">
                <a:extLst>
                  <a:ext uri="{FF2B5EF4-FFF2-40B4-BE49-F238E27FC236}">
                    <a16:creationId xmlns:a16="http://schemas.microsoft.com/office/drawing/2014/main" id="{5340AE50-3631-F57E-D73F-158BF0041796}"/>
                  </a:ext>
                </a:extLst>
              </p:cNvPr>
              <p:cNvSpPr/>
              <p:nvPr/>
            </p:nvSpPr>
            <p:spPr>
              <a:xfrm>
                <a:off x="8286165" y="1437410"/>
                <a:ext cx="58811" cy="83559"/>
              </a:xfrm>
              <a:custGeom>
                <a:avLst/>
                <a:gdLst>
                  <a:gd name="connsiteX0" fmla="*/ 47915 w 58811"/>
                  <a:gd name="connsiteY0" fmla="*/ 82219 h 83559"/>
                  <a:gd name="connsiteX1" fmla="*/ 47915 w 58811"/>
                  <a:gd name="connsiteY1" fmla="*/ 73133 h 83559"/>
                  <a:gd name="connsiteX2" fmla="*/ 47617 w 58811"/>
                  <a:gd name="connsiteY2" fmla="*/ 73133 h 83559"/>
                  <a:gd name="connsiteX3" fmla="*/ 27615 w 58811"/>
                  <a:gd name="connsiteY3" fmla="*/ 83559 h 83559"/>
                  <a:gd name="connsiteX4" fmla="*/ 0 w 58811"/>
                  <a:gd name="connsiteY4" fmla="*/ 53919 h 83559"/>
                  <a:gd name="connsiteX5" fmla="*/ 27316 w 58811"/>
                  <a:gd name="connsiteY5" fmla="*/ 24576 h 83559"/>
                  <a:gd name="connsiteX6" fmla="*/ 47169 w 58811"/>
                  <a:gd name="connsiteY6" fmla="*/ 34407 h 83559"/>
                  <a:gd name="connsiteX7" fmla="*/ 47467 w 58811"/>
                  <a:gd name="connsiteY7" fmla="*/ 34407 h 83559"/>
                  <a:gd name="connsiteX8" fmla="*/ 47467 w 58811"/>
                  <a:gd name="connsiteY8" fmla="*/ 0 h 83559"/>
                  <a:gd name="connsiteX9" fmla="*/ 58812 w 58811"/>
                  <a:gd name="connsiteY9" fmla="*/ 0 h 83559"/>
                  <a:gd name="connsiteX10" fmla="*/ 58812 w 58811"/>
                  <a:gd name="connsiteY10" fmla="*/ 82219 h 83559"/>
                  <a:gd name="connsiteX11" fmla="*/ 47765 w 58811"/>
                  <a:gd name="connsiteY11" fmla="*/ 82219 h 83559"/>
                  <a:gd name="connsiteX12" fmla="*/ 29854 w 58811"/>
                  <a:gd name="connsiteY12" fmla="*/ 33811 h 83559"/>
                  <a:gd name="connsiteX13" fmla="*/ 11792 w 58811"/>
                  <a:gd name="connsiteY13" fmla="*/ 53621 h 83559"/>
                  <a:gd name="connsiteX14" fmla="*/ 29854 w 58811"/>
                  <a:gd name="connsiteY14" fmla="*/ 73580 h 83559"/>
                  <a:gd name="connsiteX15" fmla="*/ 47915 w 58811"/>
                  <a:gd name="connsiteY15" fmla="*/ 53621 h 83559"/>
                  <a:gd name="connsiteX16" fmla="*/ 29854 w 58811"/>
                  <a:gd name="connsiteY16" fmla="*/ 33811 h 8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811" h="83559">
                    <a:moveTo>
                      <a:pt x="47915" y="82219"/>
                    </a:moveTo>
                    <a:lnTo>
                      <a:pt x="47915" y="73133"/>
                    </a:lnTo>
                    <a:lnTo>
                      <a:pt x="47617" y="73133"/>
                    </a:lnTo>
                    <a:cubicBezTo>
                      <a:pt x="42989" y="79985"/>
                      <a:pt x="35974" y="83559"/>
                      <a:pt x="27615" y="83559"/>
                    </a:cubicBezTo>
                    <a:cubicBezTo>
                      <a:pt x="10747" y="83559"/>
                      <a:pt x="0" y="70750"/>
                      <a:pt x="0" y="53919"/>
                    </a:cubicBezTo>
                    <a:cubicBezTo>
                      <a:pt x="0" y="37088"/>
                      <a:pt x="10747" y="24576"/>
                      <a:pt x="27316" y="24576"/>
                    </a:cubicBezTo>
                    <a:cubicBezTo>
                      <a:pt x="36570" y="24576"/>
                      <a:pt x="43138" y="28598"/>
                      <a:pt x="47169" y="34407"/>
                    </a:cubicBezTo>
                    <a:lnTo>
                      <a:pt x="47467" y="34407"/>
                    </a:lnTo>
                    <a:lnTo>
                      <a:pt x="47467" y="0"/>
                    </a:lnTo>
                    <a:lnTo>
                      <a:pt x="58812" y="0"/>
                    </a:lnTo>
                    <a:lnTo>
                      <a:pt x="58812" y="82219"/>
                    </a:lnTo>
                    <a:lnTo>
                      <a:pt x="47765" y="82219"/>
                    </a:lnTo>
                    <a:close/>
                    <a:moveTo>
                      <a:pt x="29854" y="33811"/>
                    </a:moveTo>
                    <a:cubicBezTo>
                      <a:pt x="18509" y="33811"/>
                      <a:pt x="11792" y="42450"/>
                      <a:pt x="11792" y="53621"/>
                    </a:cubicBezTo>
                    <a:cubicBezTo>
                      <a:pt x="11792" y="64792"/>
                      <a:pt x="18509" y="73580"/>
                      <a:pt x="29854" y="73580"/>
                    </a:cubicBezTo>
                    <a:cubicBezTo>
                      <a:pt x="41198" y="73580"/>
                      <a:pt x="47915" y="64941"/>
                      <a:pt x="47915" y="53621"/>
                    </a:cubicBezTo>
                    <a:cubicBezTo>
                      <a:pt x="47915" y="42301"/>
                      <a:pt x="41198" y="33811"/>
                      <a:pt x="29854" y="3381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05" name="Freeform 27804">
                <a:extLst>
                  <a:ext uri="{FF2B5EF4-FFF2-40B4-BE49-F238E27FC236}">
                    <a16:creationId xmlns:a16="http://schemas.microsoft.com/office/drawing/2014/main" id="{302E76EA-DD9B-6BA1-83C3-3384C643E4A0}"/>
                  </a:ext>
                </a:extLst>
              </p:cNvPr>
              <p:cNvSpPr/>
              <p:nvPr/>
            </p:nvSpPr>
            <p:spPr>
              <a:xfrm>
                <a:off x="8361097" y="1462880"/>
                <a:ext cx="48661" cy="58089"/>
              </a:xfrm>
              <a:custGeom>
                <a:avLst/>
                <a:gdLst>
                  <a:gd name="connsiteX0" fmla="*/ 37466 w 48661"/>
                  <a:gd name="connsiteY0" fmla="*/ 56749 h 58089"/>
                  <a:gd name="connsiteX1" fmla="*/ 37466 w 48661"/>
                  <a:gd name="connsiteY1" fmla="*/ 48706 h 58089"/>
                  <a:gd name="connsiteX2" fmla="*/ 19853 w 48661"/>
                  <a:gd name="connsiteY2" fmla="*/ 58089 h 58089"/>
                  <a:gd name="connsiteX3" fmla="*/ 0 w 48661"/>
                  <a:gd name="connsiteY3" fmla="*/ 33960 h 58089"/>
                  <a:gd name="connsiteX4" fmla="*/ 0 w 48661"/>
                  <a:gd name="connsiteY4" fmla="*/ 0 h 58089"/>
                  <a:gd name="connsiteX5" fmla="*/ 11345 w 48661"/>
                  <a:gd name="connsiteY5" fmla="*/ 0 h 58089"/>
                  <a:gd name="connsiteX6" fmla="*/ 11345 w 48661"/>
                  <a:gd name="connsiteY6" fmla="*/ 33513 h 58089"/>
                  <a:gd name="connsiteX7" fmla="*/ 23137 w 48661"/>
                  <a:gd name="connsiteY7" fmla="*/ 48557 h 58089"/>
                  <a:gd name="connsiteX8" fmla="*/ 37168 w 48661"/>
                  <a:gd name="connsiteY8" fmla="*/ 30534 h 58089"/>
                  <a:gd name="connsiteX9" fmla="*/ 37168 w 48661"/>
                  <a:gd name="connsiteY9" fmla="*/ 149 h 58089"/>
                  <a:gd name="connsiteX10" fmla="*/ 48662 w 48661"/>
                  <a:gd name="connsiteY10" fmla="*/ 149 h 58089"/>
                  <a:gd name="connsiteX11" fmla="*/ 48662 w 48661"/>
                  <a:gd name="connsiteY11" fmla="*/ 56898 h 58089"/>
                  <a:gd name="connsiteX12" fmla="*/ 37616 w 48661"/>
                  <a:gd name="connsiteY12" fmla="*/ 56898 h 58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61" h="58089">
                    <a:moveTo>
                      <a:pt x="37466" y="56749"/>
                    </a:moveTo>
                    <a:lnTo>
                      <a:pt x="37466" y="48706"/>
                    </a:lnTo>
                    <a:cubicBezTo>
                      <a:pt x="34183" y="54217"/>
                      <a:pt x="27764" y="58089"/>
                      <a:pt x="19853" y="58089"/>
                    </a:cubicBezTo>
                    <a:cubicBezTo>
                      <a:pt x="4031" y="58089"/>
                      <a:pt x="0" y="48110"/>
                      <a:pt x="0" y="33960"/>
                    </a:cubicBezTo>
                    <a:lnTo>
                      <a:pt x="0" y="0"/>
                    </a:lnTo>
                    <a:lnTo>
                      <a:pt x="11345" y="0"/>
                    </a:lnTo>
                    <a:lnTo>
                      <a:pt x="11345" y="33513"/>
                    </a:lnTo>
                    <a:cubicBezTo>
                      <a:pt x="11345" y="41258"/>
                      <a:pt x="12986" y="48557"/>
                      <a:pt x="23137" y="48557"/>
                    </a:cubicBezTo>
                    <a:cubicBezTo>
                      <a:pt x="33287" y="48557"/>
                      <a:pt x="37168" y="39918"/>
                      <a:pt x="37168" y="30534"/>
                    </a:cubicBezTo>
                    <a:lnTo>
                      <a:pt x="37168" y="149"/>
                    </a:lnTo>
                    <a:lnTo>
                      <a:pt x="48662" y="149"/>
                    </a:lnTo>
                    <a:lnTo>
                      <a:pt x="48662" y="56898"/>
                    </a:lnTo>
                    <a:lnTo>
                      <a:pt x="37616" y="56898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06" name="Freeform 27805">
                <a:extLst>
                  <a:ext uri="{FF2B5EF4-FFF2-40B4-BE49-F238E27FC236}">
                    <a16:creationId xmlns:a16="http://schemas.microsoft.com/office/drawing/2014/main" id="{04C06C73-0905-9CDC-A48C-E7079B66A2F0}"/>
                  </a:ext>
                </a:extLst>
              </p:cNvPr>
              <p:cNvSpPr/>
              <p:nvPr/>
            </p:nvSpPr>
            <p:spPr>
              <a:xfrm>
                <a:off x="8421551" y="1461838"/>
                <a:ext cx="51348" cy="58982"/>
              </a:xfrm>
              <a:custGeom>
                <a:avLst/>
                <a:gdLst>
                  <a:gd name="connsiteX0" fmla="*/ 28659 w 51348"/>
                  <a:gd name="connsiteY0" fmla="*/ 58983 h 58982"/>
                  <a:gd name="connsiteX1" fmla="*/ 0 w 51348"/>
                  <a:gd name="connsiteY1" fmla="*/ 29492 h 58982"/>
                  <a:gd name="connsiteX2" fmla="*/ 28958 w 51348"/>
                  <a:gd name="connsiteY2" fmla="*/ 0 h 58982"/>
                  <a:gd name="connsiteX3" fmla="*/ 50900 w 51348"/>
                  <a:gd name="connsiteY3" fmla="*/ 8043 h 58982"/>
                  <a:gd name="connsiteX4" fmla="*/ 46870 w 51348"/>
                  <a:gd name="connsiteY4" fmla="*/ 16384 h 58982"/>
                  <a:gd name="connsiteX5" fmla="*/ 30003 w 51348"/>
                  <a:gd name="connsiteY5" fmla="*/ 9533 h 58982"/>
                  <a:gd name="connsiteX6" fmla="*/ 11643 w 51348"/>
                  <a:gd name="connsiteY6" fmla="*/ 29045 h 58982"/>
                  <a:gd name="connsiteX7" fmla="*/ 30003 w 51348"/>
                  <a:gd name="connsiteY7" fmla="*/ 49153 h 58982"/>
                  <a:gd name="connsiteX8" fmla="*/ 47318 w 51348"/>
                  <a:gd name="connsiteY8" fmla="*/ 42003 h 58982"/>
                  <a:gd name="connsiteX9" fmla="*/ 51348 w 51348"/>
                  <a:gd name="connsiteY9" fmla="*/ 50344 h 58982"/>
                  <a:gd name="connsiteX10" fmla="*/ 28659 w 51348"/>
                  <a:gd name="connsiteY10" fmla="*/ 58983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348" h="58982">
                    <a:moveTo>
                      <a:pt x="28659" y="58983"/>
                    </a:moveTo>
                    <a:cubicBezTo>
                      <a:pt x="13434" y="58983"/>
                      <a:pt x="0" y="47514"/>
                      <a:pt x="0" y="29492"/>
                    </a:cubicBezTo>
                    <a:cubicBezTo>
                      <a:pt x="0" y="11469"/>
                      <a:pt x="14031" y="0"/>
                      <a:pt x="28958" y="0"/>
                    </a:cubicBezTo>
                    <a:cubicBezTo>
                      <a:pt x="43885" y="0"/>
                      <a:pt x="50303" y="7447"/>
                      <a:pt x="50900" y="8043"/>
                    </a:cubicBezTo>
                    <a:lnTo>
                      <a:pt x="46870" y="16384"/>
                    </a:lnTo>
                    <a:cubicBezTo>
                      <a:pt x="44929" y="14448"/>
                      <a:pt x="40004" y="9533"/>
                      <a:pt x="30003" y="9533"/>
                    </a:cubicBezTo>
                    <a:cubicBezTo>
                      <a:pt x="20002" y="9533"/>
                      <a:pt x="11643" y="17129"/>
                      <a:pt x="11643" y="29045"/>
                    </a:cubicBezTo>
                    <a:cubicBezTo>
                      <a:pt x="11643" y="40960"/>
                      <a:pt x="19106" y="49153"/>
                      <a:pt x="30003" y="49153"/>
                    </a:cubicBezTo>
                    <a:cubicBezTo>
                      <a:pt x="40899" y="49153"/>
                      <a:pt x="47318" y="42003"/>
                      <a:pt x="47318" y="42003"/>
                    </a:cubicBezTo>
                    <a:lnTo>
                      <a:pt x="51348" y="50344"/>
                    </a:lnTo>
                    <a:cubicBezTo>
                      <a:pt x="49706" y="51983"/>
                      <a:pt x="43885" y="58983"/>
                      <a:pt x="28659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07" name="Freeform 27806">
                <a:extLst>
                  <a:ext uri="{FF2B5EF4-FFF2-40B4-BE49-F238E27FC236}">
                    <a16:creationId xmlns:a16="http://schemas.microsoft.com/office/drawing/2014/main" id="{B75BFE0D-12B2-5D16-6AE9-52F73706F8DA}"/>
                  </a:ext>
                </a:extLst>
              </p:cNvPr>
              <p:cNvSpPr/>
              <p:nvPr/>
            </p:nvSpPr>
            <p:spPr>
              <a:xfrm>
                <a:off x="8476034" y="1446049"/>
                <a:ext cx="33734" cy="74920"/>
              </a:xfrm>
              <a:custGeom>
                <a:avLst/>
                <a:gdLst>
                  <a:gd name="connsiteX0" fmla="*/ 23286 w 33734"/>
                  <a:gd name="connsiteY0" fmla="*/ 74771 h 74920"/>
                  <a:gd name="connsiteX1" fmla="*/ 8359 w 33734"/>
                  <a:gd name="connsiteY1" fmla="*/ 51983 h 74920"/>
                  <a:gd name="connsiteX2" fmla="*/ 8359 w 33734"/>
                  <a:gd name="connsiteY2" fmla="*/ 26215 h 74920"/>
                  <a:gd name="connsiteX3" fmla="*/ 0 w 33734"/>
                  <a:gd name="connsiteY3" fmla="*/ 26215 h 74920"/>
                  <a:gd name="connsiteX4" fmla="*/ 0 w 33734"/>
                  <a:gd name="connsiteY4" fmla="*/ 16980 h 74920"/>
                  <a:gd name="connsiteX5" fmla="*/ 8359 w 33734"/>
                  <a:gd name="connsiteY5" fmla="*/ 16980 h 74920"/>
                  <a:gd name="connsiteX6" fmla="*/ 8359 w 33734"/>
                  <a:gd name="connsiteY6" fmla="*/ 0 h 74920"/>
                  <a:gd name="connsiteX7" fmla="*/ 19852 w 33734"/>
                  <a:gd name="connsiteY7" fmla="*/ 0 h 74920"/>
                  <a:gd name="connsiteX8" fmla="*/ 19852 w 33734"/>
                  <a:gd name="connsiteY8" fmla="*/ 16980 h 74920"/>
                  <a:gd name="connsiteX9" fmla="*/ 33436 w 33734"/>
                  <a:gd name="connsiteY9" fmla="*/ 16980 h 74920"/>
                  <a:gd name="connsiteX10" fmla="*/ 33436 w 33734"/>
                  <a:gd name="connsiteY10" fmla="*/ 26215 h 74920"/>
                  <a:gd name="connsiteX11" fmla="*/ 19852 w 33734"/>
                  <a:gd name="connsiteY11" fmla="*/ 26215 h 74920"/>
                  <a:gd name="connsiteX12" fmla="*/ 19852 w 33734"/>
                  <a:gd name="connsiteY12" fmla="*/ 51834 h 74920"/>
                  <a:gd name="connsiteX13" fmla="*/ 21345 w 33734"/>
                  <a:gd name="connsiteY13" fmla="*/ 62260 h 74920"/>
                  <a:gd name="connsiteX14" fmla="*/ 27167 w 33734"/>
                  <a:gd name="connsiteY14" fmla="*/ 65090 h 74920"/>
                  <a:gd name="connsiteX15" fmla="*/ 32988 w 33734"/>
                  <a:gd name="connsiteY15" fmla="*/ 63749 h 74920"/>
                  <a:gd name="connsiteX16" fmla="*/ 33735 w 33734"/>
                  <a:gd name="connsiteY16" fmla="*/ 72984 h 74920"/>
                  <a:gd name="connsiteX17" fmla="*/ 23286 w 33734"/>
                  <a:gd name="connsiteY17" fmla="*/ 74920 h 74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734" h="74920">
                    <a:moveTo>
                      <a:pt x="23286" y="74771"/>
                    </a:moveTo>
                    <a:cubicBezTo>
                      <a:pt x="9105" y="74771"/>
                      <a:pt x="8359" y="63154"/>
                      <a:pt x="8359" y="51983"/>
                    </a:cubicBezTo>
                    <a:lnTo>
                      <a:pt x="8359" y="26215"/>
                    </a:lnTo>
                    <a:lnTo>
                      <a:pt x="0" y="26215"/>
                    </a:lnTo>
                    <a:lnTo>
                      <a:pt x="0" y="16980"/>
                    </a:lnTo>
                    <a:lnTo>
                      <a:pt x="8359" y="16980"/>
                    </a:lnTo>
                    <a:lnTo>
                      <a:pt x="8359" y="0"/>
                    </a:lnTo>
                    <a:lnTo>
                      <a:pt x="19852" y="0"/>
                    </a:lnTo>
                    <a:lnTo>
                      <a:pt x="19852" y="16980"/>
                    </a:lnTo>
                    <a:lnTo>
                      <a:pt x="33436" y="16980"/>
                    </a:lnTo>
                    <a:lnTo>
                      <a:pt x="33436" y="26215"/>
                    </a:lnTo>
                    <a:lnTo>
                      <a:pt x="19852" y="26215"/>
                    </a:lnTo>
                    <a:lnTo>
                      <a:pt x="19852" y="51834"/>
                    </a:lnTo>
                    <a:cubicBezTo>
                      <a:pt x="19852" y="56600"/>
                      <a:pt x="19852" y="59877"/>
                      <a:pt x="21345" y="62260"/>
                    </a:cubicBezTo>
                    <a:cubicBezTo>
                      <a:pt x="22390" y="64047"/>
                      <a:pt x="24032" y="65090"/>
                      <a:pt x="27167" y="65090"/>
                    </a:cubicBezTo>
                    <a:cubicBezTo>
                      <a:pt x="30301" y="65090"/>
                      <a:pt x="32988" y="63749"/>
                      <a:pt x="32988" y="63749"/>
                    </a:cubicBezTo>
                    <a:lnTo>
                      <a:pt x="33735" y="72984"/>
                    </a:lnTo>
                    <a:cubicBezTo>
                      <a:pt x="30749" y="74325"/>
                      <a:pt x="27316" y="74920"/>
                      <a:pt x="23286" y="74920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08" name="Freeform 27807">
                <a:extLst>
                  <a:ext uri="{FF2B5EF4-FFF2-40B4-BE49-F238E27FC236}">
                    <a16:creationId xmlns:a16="http://schemas.microsoft.com/office/drawing/2014/main" id="{E4AF72B3-7100-F5A4-F42F-F0726BB8CE62}"/>
                  </a:ext>
                </a:extLst>
              </p:cNvPr>
              <p:cNvSpPr/>
              <p:nvPr/>
            </p:nvSpPr>
            <p:spPr>
              <a:xfrm>
                <a:off x="8517978" y="1437410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0 h 82218"/>
                  <a:gd name="connsiteX2" fmla="*/ 7463 w 14926"/>
                  <a:gd name="connsiteY2" fmla="*/ 0 h 82218"/>
                  <a:gd name="connsiteX3" fmla="*/ 14927 w 14926"/>
                  <a:gd name="connsiteY3" fmla="*/ 7000 h 82218"/>
                  <a:gd name="connsiteX4" fmla="*/ 7463 w 14926"/>
                  <a:gd name="connsiteY4" fmla="*/ 14001 h 82218"/>
                  <a:gd name="connsiteX5" fmla="*/ 1791 w 14926"/>
                  <a:gd name="connsiteY5" fmla="*/ 82219 h 82218"/>
                  <a:gd name="connsiteX6" fmla="*/ 1791 w 14926"/>
                  <a:gd name="connsiteY6" fmla="*/ 25619 h 82218"/>
                  <a:gd name="connsiteX7" fmla="*/ 13285 w 14926"/>
                  <a:gd name="connsiteY7" fmla="*/ 25619 h 82218"/>
                  <a:gd name="connsiteX8" fmla="*/ 13285 w 14926"/>
                  <a:gd name="connsiteY8" fmla="*/ 82219 h 82218"/>
                  <a:gd name="connsiteX9" fmla="*/ 1791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6" y="14001"/>
                      <a:pt x="0" y="11022"/>
                      <a:pt x="0" y="7000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0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791" y="82219"/>
                    </a:moveTo>
                    <a:lnTo>
                      <a:pt x="1791" y="25619"/>
                    </a:lnTo>
                    <a:lnTo>
                      <a:pt x="13285" y="25619"/>
                    </a:lnTo>
                    <a:lnTo>
                      <a:pt x="13285" y="82219"/>
                    </a:lnTo>
                    <a:lnTo>
                      <a:pt x="1791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09" name="Freeform 27808">
                <a:extLst>
                  <a:ext uri="{FF2B5EF4-FFF2-40B4-BE49-F238E27FC236}">
                    <a16:creationId xmlns:a16="http://schemas.microsoft.com/office/drawing/2014/main" id="{ACF93E35-67B8-49FB-C8DC-87E339BC0D1A}"/>
                  </a:ext>
                </a:extLst>
              </p:cNvPr>
              <p:cNvSpPr/>
              <p:nvPr/>
            </p:nvSpPr>
            <p:spPr>
              <a:xfrm>
                <a:off x="8543802" y="1461987"/>
                <a:ext cx="60005" cy="58834"/>
              </a:xfrm>
              <a:custGeom>
                <a:avLst/>
                <a:gdLst>
                  <a:gd name="connsiteX0" fmla="*/ 30003 w 60005"/>
                  <a:gd name="connsiteY0" fmla="*/ 58834 h 58834"/>
                  <a:gd name="connsiteX1" fmla="*/ 0 w 60005"/>
                  <a:gd name="connsiteY1" fmla="*/ 29492 h 58834"/>
                  <a:gd name="connsiteX2" fmla="*/ 30003 w 60005"/>
                  <a:gd name="connsiteY2" fmla="*/ 0 h 58834"/>
                  <a:gd name="connsiteX3" fmla="*/ 60006 w 60005"/>
                  <a:gd name="connsiteY3" fmla="*/ 29492 h 58834"/>
                  <a:gd name="connsiteX4" fmla="*/ 30003 w 60005"/>
                  <a:gd name="connsiteY4" fmla="*/ 58834 h 58834"/>
                  <a:gd name="connsiteX5" fmla="*/ 30003 w 60005"/>
                  <a:gd name="connsiteY5" fmla="*/ 9235 h 58834"/>
                  <a:gd name="connsiteX6" fmla="*/ 11493 w 60005"/>
                  <a:gd name="connsiteY6" fmla="*/ 29045 h 58834"/>
                  <a:gd name="connsiteX7" fmla="*/ 30003 w 60005"/>
                  <a:gd name="connsiteY7" fmla="*/ 49004 h 58834"/>
                  <a:gd name="connsiteX8" fmla="*/ 48363 w 60005"/>
                  <a:gd name="connsiteY8" fmla="*/ 29045 h 58834"/>
                  <a:gd name="connsiteX9" fmla="*/ 30003 w 60005"/>
                  <a:gd name="connsiteY9" fmla="*/ 9235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5" h="58834">
                    <a:moveTo>
                      <a:pt x="30003" y="58834"/>
                    </a:moveTo>
                    <a:cubicBezTo>
                      <a:pt x="13135" y="58834"/>
                      <a:pt x="0" y="47067"/>
                      <a:pt x="0" y="29492"/>
                    </a:cubicBezTo>
                    <a:cubicBezTo>
                      <a:pt x="0" y="11916"/>
                      <a:pt x="13135" y="0"/>
                      <a:pt x="30003" y="0"/>
                    </a:cubicBezTo>
                    <a:cubicBezTo>
                      <a:pt x="46870" y="0"/>
                      <a:pt x="60006" y="12065"/>
                      <a:pt x="60006" y="29492"/>
                    </a:cubicBezTo>
                    <a:cubicBezTo>
                      <a:pt x="60006" y="46918"/>
                      <a:pt x="46870" y="58834"/>
                      <a:pt x="30003" y="58834"/>
                    </a:cubicBezTo>
                    <a:close/>
                    <a:moveTo>
                      <a:pt x="30003" y="9235"/>
                    </a:moveTo>
                    <a:cubicBezTo>
                      <a:pt x="18509" y="9235"/>
                      <a:pt x="11493" y="18023"/>
                      <a:pt x="11493" y="29045"/>
                    </a:cubicBezTo>
                    <a:cubicBezTo>
                      <a:pt x="11493" y="40067"/>
                      <a:pt x="18509" y="49004"/>
                      <a:pt x="30003" y="49004"/>
                    </a:cubicBezTo>
                    <a:cubicBezTo>
                      <a:pt x="41496" y="49004"/>
                      <a:pt x="48363" y="40216"/>
                      <a:pt x="48363" y="29045"/>
                    </a:cubicBezTo>
                    <a:cubicBezTo>
                      <a:pt x="48363" y="17874"/>
                      <a:pt x="41347" y="9235"/>
                      <a:pt x="30003" y="923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10" name="Freeform 27809">
                <a:extLst>
                  <a:ext uri="{FF2B5EF4-FFF2-40B4-BE49-F238E27FC236}">
                    <a16:creationId xmlns:a16="http://schemas.microsoft.com/office/drawing/2014/main" id="{87A5FBFC-7D59-C3DC-AEB3-DF3F988F008F}"/>
                  </a:ext>
                </a:extLst>
              </p:cNvPr>
              <p:cNvSpPr/>
              <p:nvPr/>
            </p:nvSpPr>
            <p:spPr>
              <a:xfrm>
                <a:off x="8615599" y="1461987"/>
                <a:ext cx="49407" cy="57642"/>
              </a:xfrm>
              <a:custGeom>
                <a:avLst/>
                <a:gdLst>
                  <a:gd name="connsiteX0" fmla="*/ 37914 w 49407"/>
                  <a:gd name="connsiteY0" fmla="*/ 57642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3 w 49407"/>
                  <a:gd name="connsiteY3" fmla="*/ 29194 h 57642"/>
                  <a:gd name="connsiteX4" fmla="*/ 11493 w 49407"/>
                  <a:gd name="connsiteY4" fmla="*/ 57642 h 57642"/>
                  <a:gd name="connsiteX5" fmla="*/ 0 w 49407"/>
                  <a:gd name="connsiteY5" fmla="*/ 57642 h 57642"/>
                  <a:gd name="connsiteX6" fmla="*/ 0 w 49407"/>
                  <a:gd name="connsiteY6" fmla="*/ 1043 h 57642"/>
                  <a:gd name="connsiteX7" fmla="*/ 11493 w 49407"/>
                  <a:gd name="connsiteY7" fmla="*/ 1043 h 57642"/>
                  <a:gd name="connsiteX8" fmla="*/ 11493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2 h 57642"/>
                  <a:gd name="connsiteX13" fmla="*/ 37914 w 49407"/>
                  <a:gd name="connsiteY13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2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524" y="9384"/>
                      <a:pt x="11493" y="18320"/>
                      <a:pt x="11493" y="29194"/>
                    </a:cubicBezTo>
                    <a:lnTo>
                      <a:pt x="11493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777" y="4319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2"/>
                    </a:lnTo>
                    <a:lnTo>
                      <a:pt x="37914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11" name="Freeform 27810">
                <a:extLst>
                  <a:ext uri="{FF2B5EF4-FFF2-40B4-BE49-F238E27FC236}">
                    <a16:creationId xmlns:a16="http://schemas.microsoft.com/office/drawing/2014/main" id="{68688FA2-1E92-224E-C039-A76D202BFF6E}"/>
                  </a:ext>
                </a:extLst>
              </p:cNvPr>
              <p:cNvSpPr/>
              <p:nvPr/>
            </p:nvSpPr>
            <p:spPr>
              <a:xfrm>
                <a:off x="8702772" y="1437410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0 h 82218"/>
                  <a:gd name="connsiteX2" fmla="*/ 7463 w 14926"/>
                  <a:gd name="connsiteY2" fmla="*/ 0 h 82218"/>
                  <a:gd name="connsiteX3" fmla="*/ 14927 w 14926"/>
                  <a:gd name="connsiteY3" fmla="*/ 7000 h 82218"/>
                  <a:gd name="connsiteX4" fmla="*/ 7463 w 14926"/>
                  <a:gd name="connsiteY4" fmla="*/ 14001 h 82218"/>
                  <a:gd name="connsiteX5" fmla="*/ 1791 w 14926"/>
                  <a:gd name="connsiteY5" fmla="*/ 82219 h 82218"/>
                  <a:gd name="connsiteX6" fmla="*/ 1791 w 14926"/>
                  <a:gd name="connsiteY6" fmla="*/ 25619 h 82218"/>
                  <a:gd name="connsiteX7" fmla="*/ 13285 w 14926"/>
                  <a:gd name="connsiteY7" fmla="*/ 25619 h 82218"/>
                  <a:gd name="connsiteX8" fmla="*/ 13285 w 14926"/>
                  <a:gd name="connsiteY8" fmla="*/ 82219 h 82218"/>
                  <a:gd name="connsiteX9" fmla="*/ 1791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5" y="14001"/>
                      <a:pt x="0" y="11022"/>
                      <a:pt x="0" y="7000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0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791" y="82219"/>
                    </a:moveTo>
                    <a:lnTo>
                      <a:pt x="1791" y="25619"/>
                    </a:lnTo>
                    <a:lnTo>
                      <a:pt x="13285" y="25619"/>
                    </a:lnTo>
                    <a:lnTo>
                      <a:pt x="13285" y="82219"/>
                    </a:lnTo>
                    <a:lnTo>
                      <a:pt x="1791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12" name="Freeform 27811">
                <a:extLst>
                  <a:ext uri="{FF2B5EF4-FFF2-40B4-BE49-F238E27FC236}">
                    <a16:creationId xmlns:a16="http://schemas.microsoft.com/office/drawing/2014/main" id="{457BDC6A-A1D9-3220-8156-3390D7971678}"/>
                  </a:ext>
                </a:extLst>
              </p:cNvPr>
              <p:cNvSpPr/>
              <p:nvPr/>
            </p:nvSpPr>
            <p:spPr>
              <a:xfrm>
                <a:off x="8732178" y="1461987"/>
                <a:ext cx="49407" cy="57642"/>
              </a:xfrm>
              <a:custGeom>
                <a:avLst/>
                <a:gdLst>
                  <a:gd name="connsiteX0" fmla="*/ 37914 w 49407"/>
                  <a:gd name="connsiteY0" fmla="*/ 57642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3 w 49407"/>
                  <a:gd name="connsiteY3" fmla="*/ 29194 h 57642"/>
                  <a:gd name="connsiteX4" fmla="*/ 11493 w 49407"/>
                  <a:gd name="connsiteY4" fmla="*/ 57642 h 57642"/>
                  <a:gd name="connsiteX5" fmla="*/ 0 w 49407"/>
                  <a:gd name="connsiteY5" fmla="*/ 57642 h 57642"/>
                  <a:gd name="connsiteX6" fmla="*/ 0 w 49407"/>
                  <a:gd name="connsiteY6" fmla="*/ 1043 h 57642"/>
                  <a:gd name="connsiteX7" fmla="*/ 11493 w 49407"/>
                  <a:gd name="connsiteY7" fmla="*/ 1043 h 57642"/>
                  <a:gd name="connsiteX8" fmla="*/ 11493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2 h 57642"/>
                  <a:gd name="connsiteX13" fmla="*/ 37914 w 49407"/>
                  <a:gd name="connsiteY13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2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971" y="9384"/>
                      <a:pt x="11493" y="18320"/>
                      <a:pt x="11493" y="29194"/>
                    </a:cubicBezTo>
                    <a:lnTo>
                      <a:pt x="11493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777" y="4319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2"/>
                    </a:lnTo>
                    <a:lnTo>
                      <a:pt x="37914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13" name="Freeform 27812">
                <a:extLst>
                  <a:ext uri="{FF2B5EF4-FFF2-40B4-BE49-F238E27FC236}">
                    <a16:creationId xmlns:a16="http://schemas.microsoft.com/office/drawing/2014/main" id="{6BD5B433-47C4-DD54-9151-DB9D2B40287E}"/>
                  </a:ext>
                </a:extLst>
              </p:cNvPr>
              <p:cNvSpPr/>
              <p:nvPr/>
            </p:nvSpPr>
            <p:spPr>
              <a:xfrm>
                <a:off x="8820395" y="1461987"/>
                <a:ext cx="82246" cy="57642"/>
              </a:xfrm>
              <a:custGeom>
                <a:avLst/>
                <a:gdLst>
                  <a:gd name="connsiteX0" fmla="*/ 70902 w 82246"/>
                  <a:gd name="connsiteY0" fmla="*/ 57642 h 57642"/>
                  <a:gd name="connsiteX1" fmla="*/ 70902 w 82246"/>
                  <a:gd name="connsiteY1" fmla="*/ 24725 h 57642"/>
                  <a:gd name="connsiteX2" fmla="*/ 60453 w 82246"/>
                  <a:gd name="connsiteY2" fmla="*/ 9533 h 57642"/>
                  <a:gd name="connsiteX3" fmla="*/ 46870 w 82246"/>
                  <a:gd name="connsiteY3" fmla="*/ 28300 h 57642"/>
                  <a:gd name="connsiteX4" fmla="*/ 46870 w 82246"/>
                  <a:gd name="connsiteY4" fmla="*/ 57642 h 57642"/>
                  <a:gd name="connsiteX5" fmla="*/ 35376 w 82246"/>
                  <a:gd name="connsiteY5" fmla="*/ 57642 h 57642"/>
                  <a:gd name="connsiteX6" fmla="*/ 35376 w 82246"/>
                  <a:gd name="connsiteY6" fmla="*/ 24725 h 57642"/>
                  <a:gd name="connsiteX7" fmla="*/ 25077 w 82246"/>
                  <a:gd name="connsiteY7" fmla="*/ 9533 h 57642"/>
                  <a:gd name="connsiteX8" fmla="*/ 11493 w 82246"/>
                  <a:gd name="connsiteY8" fmla="*/ 28300 h 57642"/>
                  <a:gd name="connsiteX9" fmla="*/ 11493 w 82246"/>
                  <a:gd name="connsiteY9" fmla="*/ 57642 h 57642"/>
                  <a:gd name="connsiteX10" fmla="*/ 0 w 82246"/>
                  <a:gd name="connsiteY10" fmla="*/ 57642 h 57642"/>
                  <a:gd name="connsiteX11" fmla="*/ 0 w 82246"/>
                  <a:gd name="connsiteY11" fmla="*/ 1043 h 57642"/>
                  <a:gd name="connsiteX12" fmla="*/ 11493 w 82246"/>
                  <a:gd name="connsiteY12" fmla="*/ 1043 h 57642"/>
                  <a:gd name="connsiteX13" fmla="*/ 11493 w 82246"/>
                  <a:gd name="connsiteY13" fmla="*/ 9979 h 57642"/>
                  <a:gd name="connsiteX14" fmla="*/ 11792 w 82246"/>
                  <a:gd name="connsiteY14" fmla="*/ 9979 h 57642"/>
                  <a:gd name="connsiteX15" fmla="*/ 28062 w 82246"/>
                  <a:gd name="connsiteY15" fmla="*/ 0 h 57642"/>
                  <a:gd name="connsiteX16" fmla="*/ 44929 w 82246"/>
                  <a:gd name="connsiteY16" fmla="*/ 11171 h 57642"/>
                  <a:gd name="connsiteX17" fmla="*/ 62991 w 82246"/>
                  <a:gd name="connsiteY17" fmla="*/ 0 h 57642"/>
                  <a:gd name="connsiteX18" fmla="*/ 82246 w 82246"/>
                  <a:gd name="connsiteY18" fmla="*/ 23385 h 57642"/>
                  <a:gd name="connsiteX19" fmla="*/ 82246 w 82246"/>
                  <a:gd name="connsiteY19" fmla="*/ 57642 h 57642"/>
                  <a:gd name="connsiteX20" fmla="*/ 70902 w 82246"/>
                  <a:gd name="connsiteY20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2246" h="57642">
                    <a:moveTo>
                      <a:pt x="70902" y="57642"/>
                    </a:moveTo>
                    <a:lnTo>
                      <a:pt x="70902" y="24725"/>
                    </a:lnTo>
                    <a:cubicBezTo>
                      <a:pt x="70902" y="18172"/>
                      <a:pt x="69708" y="9533"/>
                      <a:pt x="60453" y="9533"/>
                    </a:cubicBezTo>
                    <a:cubicBezTo>
                      <a:pt x="51199" y="9533"/>
                      <a:pt x="46870" y="18172"/>
                      <a:pt x="46870" y="28300"/>
                    </a:cubicBezTo>
                    <a:lnTo>
                      <a:pt x="46870" y="57642"/>
                    </a:lnTo>
                    <a:lnTo>
                      <a:pt x="35376" y="57642"/>
                    </a:lnTo>
                    <a:lnTo>
                      <a:pt x="35376" y="24725"/>
                    </a:lnTo>
                    <a:cubicBezTo>
                      <a:pt x="35376" y="16384"/>
                      <a:pt x="33286" y="9533"/>
                      <a:pt x="25077" y="9533"/>
                    </a:cubicBezTo>
                    <a:cubicBezTo>
                      <a:pt x="15971" y="9533"/>
                      <a:pt x="11493" y="18172"/>
                      <a:pt x="11493" y="28300"/>
                    </a:cubicBezTo>
                    <a:lnTo>
                      <a:pt x="11493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479" y="4766"/>
                      <a:pt x="20599" y="0"/>
                      <a:pt x="28062" y="0"/>
                    </a:cubicBezTo>
                    <a:cubicBezTo>
                      <a:pt x="36421" y="0"/>
                      <a:pt x="42243" y="3873"/>
                      <a:pt x="44929" y="11171"/>
                    </a:cubicBezTo>
                    <a:cubicBezTo>
                      <a:pt x="48810" y="4022"/>
                      <a:pt x="54931" y="0"/>
                      <a:pt x="62991" y="0"/>
                    </a:cubicBezTo>
                    <a:cubicBezTo>
                      <a:pt x="78216" y="0"/>
                      <a:pt x="82246" y="11022"/>
                      <a:pt x="82246" y="23385"/>
                    </a:cubicBezTo>
                    <a:lnTo>
                      <a:pt x="82246" y="57642"/>
                    </a:lnTo>
                    <a:lnTo>
                      <a:pt x="70902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14" name="Freeform 27813">
                <a:extLst>
                  <a:ext uri="{FF2B5EF4-FFF2-40B4-BE49-F238E27FC236}">
                    <a16:creationId xmlns:a16="http://schemas.microsoft.com/office/drawing/2014/main" id="{24C3B8DB-4251-FED4-1AB1-1BA206B501D7}"/>
                  </a:ext>
                </a:extLst>
              </p:cNvPr>
              <p:cNvSpPr/>
              <p:nvPr/>
            </p:nvSpPr>
            <p:spPr>
              <a:xfrm>
                <a:off x="8916673" y="1437410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0 h 82218"/>
                  <a:gd name="connsiteX2" fmla="*/ 7463 w 14926"/>
                  <a:gd name="connsiteY2" fmla="*/ 0 h 82218"/>
                  <a:gd name="connsiteX3" fmla="*/ 14927 w 14926"/>
                  <a:gd name="connsiteY3" fmla="*/ 7000 h 82218"/>
                  <a:gd name="connsiteX4" fmla="*/ 7463 w 14926"/>
                  <a:gd name="connsiteY4" fmla="*/ 14001 h 82218"/>
                  <a:gd name="connsiteX5" fmla="*/ 1791 w 14926"/>
                  <a:gd name="connsiteY5" fmla="*/ 82219 h 82218"/>
                  <a:gd name="connsiteX6" fmla="*/ 1791 w 14926"/>
                  <a:gd name="connsiteY6" fmla="*/ 25619 h 82218"/>
                  <a:gd name="connsiteX7" fmla="*/ 13285 w 14926"/>
                  <a:gd name="connsiteY7" fmla="*/ 25619 h 82218"/>
                  <a:gd name="connsiteX8" fmla="*/ 13285 w 14926"/>
                  <a:gd name="connsiteY8" fmla="*/ 82219 h 82218"/>
                  <a:gd name="connsiteX9" fmla="*/ 1791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6" y="14001"/>
                      <a:pt x="0" y="11022"/>
                      <a:pt x="0" y="7000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0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791" y="82219"/>
                    </a:moveTo>
                    <a:lnTo>
                      <a:pt x="1791" y="25619"/>
                    </a:lnTo>
                    <a:lnTo>
                      <a:pt x="13285" y="25619"/>
                    </a:lnTo>
                    <a:lnTo>
                      <a:pt x="13285" y="82219"/>
                    </a:lnTo>
                    <a:lnTo>
                      <a:pt x="1791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15" name="Freeform 27814">
                <a:extLst>
                  <a:ext uri="{FF2B5EF4-FFF2-40B4-BE49-F238E27FC236}">
                    <a16:creationId xmlns:a16="http://schemas.microsoft.com/office/drawing/2014/main" id="{00EE170B-E12F-C227-6F3B-FADCB6C8936E}"/>
                  </a:ext>
                </a:extLst>
              </p:cNvPr>
              <p:cNvSpPr/>
              <p:nvPr/>
            </p:nvSpPr>
            <p:spPr>
              <a:xfrm>
                <a:off x="8946825" y="1437410"/>
                <a:ext cx="11344" cy="82218"/>
              </a:xfrm>
              <a:custGeom>
                <a:avLst/>
                <a:gdLst>
                  <a:gd name="connsiteX0" fmla="*/ 0 w 11344"/>
                  <a:gd name="connsiteY0" fmla="*/ 82219 h 82218"/>
                  <a:gd name="connsiteX1" fmla="*/ 0 w 11344"/>
                  <a:gd name="connsiteY1" fmla="*/ 0 h 82218"/>
                  <a:gd name="connsiteX2" fmla="*/ 11344 w 11344"/>
                  <a:gd name="connsiteY2" fmla="*/ 0 h 82218"/>
                  <a:gd name="connsiteX3" fmla="*/ 11344 w 11344"/>
                  <a:gd name="connsiteY3" fmla="*/ 82219 h 82218"/>
                  <a:gd name="connsiteX4" fmla="*/ 0 w 11344"/>
                  <a:gd name="connsiteY4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44" h="82218">
                    <a:moveTo>
                      <a:pt x="0" y="82219"/>
                    </a:moveTo>
                    <a:lnTo>
                      <a:pt x="0" y="0"/>
                    </a:lnTo>
                    <a:lnTo>
                      <a:pt x="11344" y="0"/>
                    </a:lnTo>
                    <a:lnTo>
                      <a:pt x="11344" y="82219"/>
                    </a:lnTo>
                    <a:lnTo>
                      <a:pt x="0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16" name="Freeform 27815">
                <a:extLst>
                  <a:ext uri="{FF2B5EF4-FFF2-40B4-BE49-F238E27FC236}">
                    <a16:creationId xmlns:a16="http://schemas.microsoft.com/office/drawing/2014/main" id="{C1DE6BF4-A54B-C65D-B908-76EC880FC1B4}"/>
                  </a:ext>
                </a:extLst>
              </p:cNvPr>
              <p:cNvSpPr/>
              <p:nvPr/>
            </p:nvSpPr>
            <p:spPr>
              <a:xfrm>
                <a:off x="8975186" y="1437410"/>
                <a:ext cx="50751" cy="82218"/>
              </a:xfrm>
              <a:custGeom>
                <a:avLst/>
                <a:gdLst>
                  <a:gd name="connsiteX0" fmla="*/ 37317 w 50751"/>
                  <a:gd name="connsiteY0" fmla="*/ 82219 h 82218"/>
                  <a:gd name="connsiteX1" fmla="*/ 17912 w 50751"/>
                  <a:gd name="connsiteY1" fmla="*/ 54812 h 82218"/>
                  <a:gd name="connsiteX2" fmla="*/ 11344 w 50751"/>
                  <a:gd name="connsiteY2" fmla="*/ 61068 h 82218"/>
                  <a:gd name="connsiteX3" fmla="*/ 11344 w 50751"/>
                  <a:gd name="connsiteY3" fmla="*/ 82219 h 82218"/>
                  <a:gd name="connsiteX4" fmla="*/ 0 w 50751"/>
                  <a:gd name="connsiteY4" fmla="*/ 82219 h 82218"/>
                  <a:gd name="connsiteX5" fmla="*/ 0 w 50751"/>
                  <a:gd name="connsiteY5" fmla="*/ 0 h 82218"/>
                  <a:gd name="connsiteX6" fmla="*/ 11344 w 50751"/>
                  <a:gd name="connsiteY6" fmla="*/ 0 h 82218"/>
                  <a:gd name="connsiteX7" fmla="*/ 11344 w 50751"/>
                  <a:gd name="connsiteY7" fmla="*/ 48259 h 82218"/>
                  <a:gd name="connsiteX8" fmla="*/ 34481 w 50751"/>
                  <a:gd name="connsiteY8" fmla="*/ 25619 h 82218"/>
                  <a:gd name="connsiteX9" fmla="*/ 47915 w 50751"/>
                  <a:gd name="connsiteY9" fmla="*/ 25619 h 82218"/>
                  <a:gd name="connsiteX10" fmla="*/ 25674 w 50751"/>
                  <a:gd name="connsiteY10" fmla="*/ 46918 h 82218"/>
                  <a:gd name="connsiteX11" fmla="*/ 50751 w 50751"/>
                  <a:gd name="connsiteY11" fmla="*/ 82219 h 82218"/>
                  <a:gd name="connsiteX12" fmla="*/ 37317 w 50751"/>
                  <a:gd name="connsiteY12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0751" h="82218">
                    <a:moveTo>
                      <a:pt x="37317" y="82219"/>
                    </a:moveTo>
                    <a:lnTo>
                      <a:pt x="17912" y="54812"/>
                    </a:lnTo>
                    <a:lnTo>
                      <a:pt x="11344" y="61068"/>
                    </a:lnTo>
                    <a:lnTo>
                      <a:pt x="11344" y="82219"/>
                    </a:lnTo>
                    <a:lnTo>
                      <a:pt x="0" y="82219"/>
                    </a:lnTo>
                    <a:lnTo>
                      <a:pt x="0" y="0"/>
                    </a:lnTo>
                    <a:lnTo>
                      <a:pt x="11344" y="0"/>
                    </a:lnTo>
                    <a:lnTo>
                      <a:pt x="11344" y="48259"/>
                    </a:lnTo>
                    <a:lnTo>
                      <a:pt x="34481" y="25619"/>
                    </a:lnTo>
                    <a:lnTo>
                      <a:pt x="47915" y="25619"/>
                    </a:lnTo>
                    <a:lnTo>
                      <a:pt x="25674" y="46918"/>
                    </a:lnTo>
                    <a:lnTo>
                      <a:pt x="50751" y="82219"/>
                    </a:lnTo>
                    <a:lnTo>
                      <a:pt x="37317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17" name="Freeform 27816">
                <a:extLst>
                  <a:ext uri="{FF2B5EF4-FFF2-40B4-BE49-F238E27FC236}">
                    <a16:creationId xmlns:a16="http://schemas.microsoft.com/office/drawing/2014/main" id="{24F95B20-1708-1282-E053-F82CBACFEA9D}"/>
                  </a:ext>
                </a:extLst>
              </p:cNvPr>
              <p:cNvSpPr/>
              <p:nvPr/>
            </p:nvSpPr>
            <p:spPr>
              <a:xfrm>
                <a:off x="9051611" y="1462136"/>
                <a:ext cx="48810" cy="58834"/>
              </a:xfrm>
              <a:custGeom>
                <a:avLst/>
                <a:gdLst>
                  <a:gd name="connsiteX0" fmla="*/ 37765 w 48810"/>
                  <a:gd name="connsiteY0" fmla="*/ 57494 h 58834"/>
                  <a:gd name="connsiteX1" fmla="*/ 37765 w 48810"/>
                  <a:gd name="connsiteY1" fmla="*/ 50344 h 58834"/>
                  <a:gd name="connsiteX2" fmla="*/ 19554 w 48810"/>
                  <a:gd name="connsiteY2" fmla="*/ 58834 h 58834"/>
                  <a:gd name="connsiteX3" fmla="*/ 0 w 48810"/>
                  <a:gd name="connsiteY3" fmla="*/ 41258 h 58834"/>
                  <a:gd name="connsiteX4" fmla="*/ 22241 w 48810"/>
                  <a:gd name="connsiteY4" fmla="*/ 23980 h 58834"/>
                  <a:gd name="connsiteX5" fmla="*/ 37317 w 48810"/>
                  <a:gd name="connsiteY5" fmla="*/ 23385 h 58834"/>
                  <a:gd name="connsiteX6" fmla="*/ 37317 w 48810"/>
                  <a:gd name="connsiteY6" fmla="*/ 21150 h 58834"/>
                  <a:gd name="connsiteX7" fmla="*/ 23286 w 48810"/>
                  <a:gd name="connsiteY7" fmla="*/ 8341 h 58834"/>
                  <a:gd name="connsiteX8" fmla="*/ 6269 w 48810"/>
                  <a:gd name="connsiteY8" fmla="*/ 13256 h 58834"/>
                  <a:gd name="connsiteX9" fmla="*/ 2836 w 48810"/>
                  <a:gd name="connsiteY9" fmla="*/ 5660 h 58834"/>
                  <a:gd name="connsiteX10" fmla="*/ 24032 w 48810"/>
                  <a:gd name="connsiteY10" fmla="*/ 0 h 58834"/>
                  <a:gd name="connsiteX11" fmla="*/ 48810 w 48810"/>
                  <a:gd name="connsiteY11" fmla="*/ 24725 h 58834"/>
                  <a:gd name="connsiteX12" fmla="*/ 48810 w 48810"/>
                  <a:gd name="connsiteY12" fmla="*/ 57642 h 58834"/>
                  <a:gd name="connsiteX13" fmla="*/ 37765 w 48810"/>
                  <a:gd name="connsiteY13" fmla="*/ 57642 h 58834"/>
                  <a:gd name="connsiteX14" fmla="*/ 24181 w 48810"/>
                  <a:gd name="connsiteY14" fmla="*/ 31130 h 58834"/>
                  <a:gd name="connsiteX15" fmla="*/ 11345 w 48810"/>
                  <a:gd name="connsiteY15" fmla="*/ 40960 h 58834"/>
                  <a:gd name="connsiteX16" fmla="*/ 22987 w 48810"/>
                  <a:gd name="connsiteY16" fmla="*/ 50791 h 58834"/>
                  <a:gd name="connsiteX17" fmla="*/ 37466 w 48810"/>
                  <a:gd name="connsiteY17" fmla="*/ 42599 h 58834"/>
                  <a:gd name="connsiteX18" fmla="*/ 37466 w 48810"/>
                  <a:gd name="connsiteY18" fmla="*/ 30385 h 58834"/>
                  <a:gd name="connsiteX19" fmla="*/ 24181 w 48810"/>
                  <a:gd name="connsiteY19" fmla="*/ 31279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810" h="58834">
                    <a:moveTo>
                      <a:pt x="37765" y="57494"/>
                    </a:moveTo>
                    <a:lnTo>
                      <a:pt x="37765" y="50344"/>
                    </a:lnTo>
                    <a:cubicBezTo>
                      <a:pt x="35376" y="52727"/>
                      <a:pt x="30003" y="58834"/>
                      <a:pt x="19554" y="58834"/>
                    </a:cubicBezTo>
                    <a:cubicBezTo>
                      <a:pt x="9105" y="58834"/>
                      <a:pt x="0" y="52280"/>
                      <a:pt x="0" y="41258"/>
                    </a:cubicBezTo>
                    <a:cubicBezTo>
                      <a:pt x="0" y="30236"/>
                      <a:pt x="9105" y="24576"/>
                      <a:pt x="22241" y="23980"/>
                    </a:cubicBezTo>
                    <a:lnTo>
                      <a:pt x="37317" y="23385"/>
                    </a:lnTo>
                    <a:lnTo>
                      <a:pt x="37317" y="21150"/>
                    </a:lnTo>
                    <a:cubicBezTo>
                      <a:pt x="37317" y="12512"/>
                      <a:pt x="31495" y="8341"/>
                      <a:pt x="23286" y="8341"/>
                    </a:cubicBezTo>
                    <a:cubicBezTo>
                      <a:pt x="15076" y="8341"/>
                      <a:pt x="8061" y="12065"/>
                      <a:pt x="6269" y="13256"/>
                    </a:cubicBezTo>
                    <a:lnTo>
                      <a:pt x="2836" y="5660"/>
                    </a:lnTo>
                    <a:cubicBezTo>
                      <a:pt x="7016" y="3277"/>
                      <a:pt x="14628" y="0"/>
                      <a:pt x="24032" y="0"/>
                    </a:cubicBezTo>
                    <a:cubicBezTo>
                      <a:pt x="40601" y="0"/>
                      <a:pt x="48810" y="8341"/>
                      <a:pt x="48810" y="24725"/>
                    </a:cubicBezTo>
                    <a:lnTo>
                      <a:pt x="48810" y="57642"/>
                    </a:lnTo>
                    <a:lnTo>
                      <a:pt x="37765" y="57642"/>
                    </a:lnTo>
                    <a:close/>
                    <a:moveTo>
                      <a:pt x="24181" y="31130"/>
                    </a:moveTo>
                    <a:cubicBezTo>
                      <a:pt x="14927" y="31577"/>
                      <a:pt x="11345" y="35598"/>
                      <a:pt x="11345" y="40960"/>
                    </a:cubicBezTo>
                    <a:cubicBezTo>
                      <a:pt x="11345" y="46322"/>
                      <a:pt x="15524" y="50791"/>
                      <a:pt x="22987" y="50791"/>
                    </a:cubicBezTo>
                    <a:cubicBezTo>
                      <a:pt x="30451" y="50791"/>
                      <a:pt x="35227" y="45727"/>
                      <a:pt x="37466" y="42599"/>
                    </a:cubicBezTo>
                    <a:lnTo>
                      <a:pt x="37466" y="30385"/>
                    </a:lnTo>
                    <a:lnTo>
                      <a:pt x="24181" y="3127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18" name="Freeform 27817">
                <a:extLst>
                  <a:ext uri="{FF2B5EF4-FFF2-40B4-BE49-F238E27FC236}">
                    <a16:creationId xmlns:a16="http://schemas.microsoft.com/office/drawing/2014/main" id="{CDA4FB53-16AC-D022-EA7C-A95DD4D41AA0}"/>
                  </a:ext>
                </a:extLst>
              </p:cNvPr>
              <p:cNvSpPr/>
              <p:nvPr/>
            </p:nvSpPr>
            <p:spPr>
              <a:xfrm>
                <a:off x="9115050" y="1461987"/>
                <a:ext cx="49407" cy="57642"/>
              </a:xfrm>
              <a:custGeom>
                <a:avLst/>
                <a:gdLst>
                  <a:gd name="connsiteX0" fmla="*/ 37914 w 49407"/>
                  <a:gd name="connsiteY0" fmla="*/ 57642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3 w 49407"/>
                  <a:gd name="connsiteY3" fmla="*/ 29194 h 57642"/>
                  <a:gd name="connsiteX4" fmla="*/ 11493 w 49407"/>
                  <a:gd name="connsiteY4" fmla="*/ 57642 h 57642"/>
                  <a:gd name="connsiteX5" fmla="*/ 0 w 49407"/>
                  <a:gd name="connsiteY5" fmla="*/ 57642 h 57642"/>
                  <a:gd name="connsiteX6" fmla="*/ 0 w 49407"/>
                  <a:gd name="connsiteY6" fmla="*/ 1043 h 57642"/>
                  <a:gd name="connsiteX7" fmla="*/ 11493 w 49407"/>
                  <a:gd name="connsiteY7" fmla="*/ 1043 h 57642"/>
                  <a:gd name="connsiteX8" fmla="*/ 11493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2 h 57642"/>
                  <a:gd name="connsiteX13" fmla="*/ 37914 w 49407"/>
                  <a:gd name="connsiteY13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2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524" y="9384"/>
                      <a:pt x="11493" y="18320"/>
                      <a:pt x="11493" y="29194"/>
                    </a:cubicBezTo>
                    <a:lnTo>
                      <a:pt x="11493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777" y="4319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2"/>
                    </a:lnTo>
                    <a:lnTo>
                      <a:pt x="37914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19" name="Freeform 27818">
                <a:extLst>
                  <a:ext uri="{FF2B5EF4-FFF2-40B4-BE49-F238E27FC236}">
                    <a16:creationId xmlns:a16="http://schemas.microsoft.com/office/drawing/2014/main" id="{B72109D8-2EE0-E7D9-6B92-ABBB679AD28C}"/>
                  </a:ext>
                </a:extLst>
              </p:cNvPr>
              <p:cNvSpPr/>
              <p:nvPr/>
            </p:nvSpPr>
            <p:spPr>
              <a:xfrm>
                <a:off x="9175802" y="1437410"/>
                <a:ext cx="58811" cy="83559"/>
              </a:xfrm>
              <a:custGeom>
                <a:avLst/>
                <a:gdLst>
                  <a:gd name="connsiteX0" fmla="*/ 47915 w 58811"/>
                  <a:gd name="connsiteY0" fmla="*/ 82219 h 83559"/>
                  <a:gd name="connsiteX1" fmla="*/ 47915 w 58811"/>
                  <a:gd name="connsiteY1" fmla="*/ 73133 h 83559"/>
                  <a:gd name="connsiteX2" fmla="*/ 47617 w 58811"/>
                  <a:gd name="connsiteY2" fmla="*/ 73133 h 83559"/>
                  <a:gd name="connsiteX3" fmla="*/ 27614 w 58811"/>
                  <a:gd name="connsiteY3" fmla="*/ 83559 h 83559"/>
                  <a:gd name="connsiteX4" fmla="*/ 0 w 58811"/>
                  <a:gd name="connsiteY4" fmla="*/ 53919 h 83559"/>
                  <a:gd name="connsiteX5" fmla="*/ 27316 w 58811"/>
                  <a:gd name="connsiteY5" fmla="*/ 24576 h 83559"/>
                  <a:gd name="connsiteX6" fmla="*/ 47169 w 58811"/>
                  <a:gd name="connsiteY6" fmla="*/ 34407 h 83559"/>
                  <a:gd name="connsiteX7" fmla="*/ 47467 w 58811"/>
                  <a:gd name="connsiteY7" fmla="*/ 34407 h 83559"/>
                  <a:gd name="connsiteX8" fmla="*/ 47467 w 58811"/>
                  <a:gd name="connsiteY8" fmla="*/ 0 h 83559"/>
                  <a:gd name="connsiteX9" fmla="*/ 58812 w 58811"/>
                  <a:gd name="connsiteY9" fmla="*/ 0 h 83559"/>
                  <a:gd name="connsiteX10" fmla="*/ 58812 w 58811"/>
                  <a:gd name="connsiteY10" fmla="*/ 82219 h 83559"/>
                  <a:gd name="connsiteX11" fmla="*/ 47765 w 58811"/>
                  <a:gd name="connsiteY11" fmla="*/ 82219 h 83559"/>
                  <a:gd name="connsiteX12" fmla="*/ 29854 w 58811"/>
                  <a:gd name="connsiteY12" fmla="*/ 33811 h 83559"/>
                  <a:gd name="connsiteX13" fmla="*/ 11792 w 58811"/>
                  <a:gd name="connsiteY13" fmla="*/ 53621 h 83559"/>
                  <a:gd name="connsiteX14" fmla="*/ 29854 w 58811"/>
                  <a:gd name="connsiteY14" fmla="*/ 73580 h 83559"/>
                  <a:gd name="connsiteX15" fmla="*/ 47915 w 58811"/>
                  <a:gd name="connsiteY15" fmla="*/ 53621 h 83559"/>
                  <a:gd name="connsiteX16" fmla="*/ 29854 w 58811"/>
                  <a:gd name="connsiteY16" fmla="*/ 33811 h 8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811" h="83559">
                    <a:moveTo>
                      <a:pt x="47915" y="82219"/>
                    </a:moveTo>
                    <a:lnTo>
                      <a:pt x="47915" y="73133"/>
                    </a:lnTo>
                    <a:lnTo>
                      <a:pt x="47617" y="73133"/>
                    </a:lnTo>
                    <a:cubicBezTo>
                      <a:pt x="42989" y="79985"/>
                      <a:pt x="35974" y="83559"/>
                      <a:pt x="27614" y="83559"/>
                    </a:cubicBezTo>
                    <a:cubicBezTo>
                      <a:pt x="10747" y="83559"/>
                      <a:pt x="0" y="70750"/>
                      <a:pt x="0" y="53919"/>
                    </a:cubicBezTo>
                    <a:cubicBezTo>
                      <a:pt x="0" y="37088"/>
                      <a:pt x="10747" y="24576"/>
                      <a:pt x="27316" y="24576"/>
                    </a:cubicBezTo>
                    <a:cubicBezTo>
                      <a:pt x="36570" y="24576"/>
                      <a:pt x="43138" y="28598"/>
                      <a:pt x="47169" y="34407"/>
                    </a:cubicBezTo>
                    <a:lnTo>
                      <a:pt x="47467" y="34407"/>
                    </a:lnTo>
                    <a:lnTo>
                      <a:pt x="47467" y="0"/>
                    </a:lnTo>
                    <a:lnTo>
                      <a:pt x="58812" y="0"/>
                    </a:lnTo>
                    <a:lnTo>
                      <a:pt x="58812" y="82219"/>
                    </a:lnTo>
                    <a:lnTo>
                      <a:pt x="47765" y="82219"/>
                    </a:lnTo>
                    <a:close/>
                    <a:moveTo>
                      <a:pt x="29854" y="33811"/>
                    </a:moveTo>
                    <a:cubicBezTo>
                      <a:pt x="18509" y="33811"/>
                      <a:pt x="11792" y="42450"/>
                      <a:pt x="11792" y="53621"/>
                    </a:cubicBezTo>
                    <a:cubicBezTo>
                      <a:pt x="11792" y="64792"/>
                      <a:pt x="18509" y="73580"/>
                      <a:pt x="29854" y="73580"/>
                    </a:cubicBezTo>
                    <a:cubicBezTo>
                      <a:pt x="41198" y="73580"/>
                      <a:pt x="47915" y="64941"/>
                      <a:pt x="47915" y="53621"/>
                    </a:cubicBezTo>
                    <a:cubicBezTo>
                      <a:pt x="47915" y="42301"/>
                      <a:pt x="41198" y="33811"/>
                      <a:pt x="29854" y="3381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20" name="Freeform 27819">
                <a:extLst>
                  <a:ext uri="{FF2B5EF4-FFF2-40B4-BE49-F238E27FC236}">
                    <a16:creationId xmlns:a16="http://schemas.microsoft.com/office/drawing/2014/main" id="{AE2F4D9A-230B-E963-159E-94FE70B563F1}"/>
                  </a:ext>
                </a:extLst>
              </p:cNvPr>
              <p:cNvSpPr/>
              <p:nvPr/>
            </p:nvSpPr>
            <p:spPr>
              <a:xfrm>
                <a:off x="9274618" y="1461987"/>
                <a:ext cx="82395" cy="57642"/>
              </a:xfrm>
              <a:custGeom>
                <a:avLst/>
                <a:gdLst>
                  <a:gd name="connsiteX0" fmla="*/ 70902 w 82395"/>
                  <a:gd name="connsiteY0" fmla="*/ 57642 h 57642"/>
                  <a:gd name="connsiteX1" fmla="*/ 70902 w 82395"/>
                  <a:gd name="connsiteY1" fmla="*/ 24725 h 57642"/>
                  <a:gd name="connsiteX2" fmla="*/ 60453 w 82395"/>
                  <a:gd name="connsiteY2" fmla="*/ 9533 h 57642"/>
                  <a:gd name="connsiteX3" fmla="*/ 46870 w 82395"/>
                  <a:gd name="connsiteY3" fmla="*/ 28300 h 57642"/>
                  <a:gd name="connsiteX4" fmla="*/ 46870 w 82395"/>
                  <a:gd name="connsiteY4" fmla="*/ 57642 h 57642"/>
                  <a:gd name="connsiteX5" fmla="*/ 35376 w 82395"/>
                  <a:gd name="connsiteY5" fmla="*/ 57642 h 57642"/>
                  <a:gd name="connsiteX6" fmla="*/ 35376 w 82395"/>
                  <a:gd name="connsiteY6" fmla="*/ 24725 h 57642"/>
                  <a:gd name="connsiteX7" fmla="*/ 25077 w 82395"/>
                  <a:gd name="connsiteY7" fmla="*/ 9533 h 57642"/>
                  <a:gd name="connsiteX8" fmla="*/ 11493 w 82395"/>
                  <a:gd name="connsiteY8" fmla="*/ 28300 h 57642"/>
                  <a:gd name="connsiteX9" fmla="*/ 11493 w 82395"/>
                  <a:gd name="connsiteY9" fmla="*/ 57642 h 57642"/>
                  <a:gd name="connsiteX10" fmla="*/ 0 w 82395"/>
                  <a:gd name="connsiteY10" fmla="*/ 57642 h 57642"/>
                  <a:gd name="connsiteX11" fmla="*/ 0 w 82395"/>
                  <a:gd name="connsiteY11" fmla="*/ 1043 h 57642"/>
                  <a:gd name="connsiteX12" fmla="*/ 11493 w 82395"/>
                  <a:gd name="connsiteY12" fmla="*/ 1043 h 57642"/>
                  <a:gd name="connsiteX13" fmla="*/ 11493 w 82395"/>
                  <a:gd name="connsiteY13" fmla="*/ 9979 h 57642"/>
                  <a:gd name="connsiteX14" fmla="*/ 11792 w 82395"/>
                  <a:gd name="connsiteY14" fmla="*/ 9979 h 57642"/>
                  <a:gd name="connsiteX15" fmla="*/ 28211 w 82395"/>
                  <a:gd name="connsiteY15" fmla="*/ 0 h 57642"/>
                  <a:gd name="connsiteX16" fmla="*/ 45079 w 82395"/>
                  <a:gd name="connsiteY16" fmla="*/ 11171 h 57642"/>
                  <a:gd name="connsiteX17" fmla="*/ 63140 w 82395"/>
                  <a:gd name="connsiteY17" fmla="*/ 0 h 57642"/>
                  <a:gd name="connsiteX18" fmla="*/ 82396 w 82395"/>
                  <a:gd name="connsiteY18" fmla="*/ 23385 h 57642"/>
                  <a:gd name="connsiteX19" fmla="*/ 82396 w 82395"/>
                  <a:gd name="connsiteY19" fmla="*/ 57642 h 57642"/>
                  <a:gd name="connsiteX20" fmla="*/ 71052 w 82395"/>
                  <a:gd name="connsiteY20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2395" h="57642">
                    <a:moveTo>
                      <a:pt x="70902" y="57642"/>
                    </a:moveTo>
                    <a:lnTo>
                      <a:pt x="70902" y="24725"/>
                    </a:lnTo>
                    <a:cubicBezTo>
                      <a:pt x="70902" y="18172"/>
                      <a:pt x="69708" y="9533"/>
                      <a:pt x="60453" y="9533"/>
                    </a:cubicBezTo>
                    <a:cubicBezTo>
                      <a:pt x="51199" y="9533"/>
                      <a:pt x="46870" y="18172"/>
                      <a:pt x="46870" y="28300"/>
                    </a:cubicBezTo>
                    <a:lnTo>
                      <a:pt x="46870" y="57642"/>
                    </a:lnTo>
                    <a:lnTo>
                      <a:pt x="35376" y="57642"/>
                    </a:lnTo>
                    <a:lnTo>
                      <a:pt x="35376" y="24725"/>
                    </a:lnTo>
                    <a:cubicBezTo>
                      <a:pt x="35376" y="16384"/>
                      <a:pt x="33286" y="9533"/>
                      <a:pt x="25077" y="9533"/>
                    </a:cubicBezTo>
                    <a:cubicBezTo>
                      <a:pt x="15972" y="9533"/>
                      <a:pt x="11493" y="18172"/>
                      <a:pt x="11493" y="28300"/>
                    </a:cubicBezTo>
                    <a:lnTo>
                      <a:pt x="11493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479" y="4766"/>
                      <a:pt x="20599" y="0"/>
                      <a:pt x="28211" y="0"/>
                    </a:cubicBezTo>
                    <a:cubicBezTo>
                      <a:pt x="36570" y="0"/>
                      <a:pt x="42392" y="3873"/>
                      <a:pt x="45079" y="11171"/>
                    </a:cubicBezTo>
                    <a:cubicBezTo>
                      <a:pt x="48960" y="4022"/>
                      <a:pt x="55080" y="0"/>
                      <a:pt x="63140" y="0"/>
                    </a:cubicBezTo>
                    <a:cubicBezTo>
                      <a:pt x="78366" y="0"/>
                      <a:pt x="82396" y="11022"/>
                      <a:pt x="82396" y="23385"/>
                    </a:cubicBezTo>
                    <a:lnTo>
                      <a:pt x="82396" y="57642"/>
                    </a:lnTo>
                    <a:lnTo>
                      <a:pt x="71052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21" name="Freeform 27820">
                <a:extLst>
                  <a:ext uri="{FF2B5EF4-FFF2-40B4-BE49-F238E27FC236}">
                    <a16:creationId xmlns:a16="http://schemas.microsoft.com/office/drawing/2014/main" id="{28119F9A-0F0B-4A32-5969-DE5CAD8DB361}"/>
                  </a:ext>
                </a:extLst>
              </p:cNvPr>
              <p:cNvSpPr/>
              <p:nvPr/>
            </p:nvSpPr>
            <p:spPr>
              <a:xfrm>
                <a:off x="9368358" y="1461987"/>
                <a:ext cx="55677" cy="58982"/>
              </a:xfrm>
              <a:custGeom>
                <a:avLst/>
                <a:gdLst>
                  <a:gd name="connsiteX0" fmla="*/ 55378 w 55677"/>
                  <a:gd name="connsiteY0" fmla="*/ 32024 h 58982"/>
                  <a:gd name="connsiteX1" fmla="*/ 11643 w 55677"/>
                  <a:gd name="connsiteY1" fmla="*/ 32024 h 58982"/>
                  <a:gd name="connsiteX2" fmla="*/ 29854 w 55677"/>
                  <a:gd name="connsiteY2" fmla="*/ 50046 h 58982"/>
                  <a:gd name="connsiteX3" fmla="*/ 48512 w 55677"/>
                  <a:gd name="connsiteY3" fmla="*/ 43493 h 58982"/>
                  <a:gd name="connsiteX4" fmla="*/ 53289 w 55677"/>
                  <a:gd name="connsiteY4" fmla="*/ 50046 h 58982"/>
                  <a:gd name="connsiteX5" fmla="*/ 28361 w 55677"/>
                  <a:gd name="connsiteY5" fmla="*/ 58983 h 58982"/>
                  <a:gd name="connsiteX6" fmla="*/ 0 w 55677"/>
                  <a:gd name="connsiteY6" fmla="*/ 29343 h 58982"/>
                  <a:gd name="connsiteX7" fmla="*/ 28809 w 55677"/>
                  <a:gd name="connsiteY7" fmla="*/ 0 h 58982"/>
                  <a:gd name="connsiteX8" fmla="*/ 55677 w 55677"/>
                  <a:gd name="connsiteY8" fmla="*/ 27108 h 58982"/>
                  <a:gd name="connsiteX9" fmla="*/ 55378 w 55677"/>
                  <a:gd name="connsiteY9" fmla="*/ 32173 h 58982"/>
                  <a:gd name="connsiteX10" fmla="*/ 28510 w 55677"/>
                  <a:gd name="connsiteY10" fmla="*/ 8192 h 58982"/>
                  <a:gd name="connsiteX11" fmla="*/ 11792 w 55677"/>
                  <a:gd name="connsiteY11" fmla="*/ 24427 h 58982"/>
                  <a:gd name="connsiteX12" fmla="*/ 44780 w 55677"/>
                  <a:gd name="connsiteY12" fmla="*/ 24427 h 58982"/>
                  <a:gd name="connsiteX13" fmla="*/ 28510 w 55677"/>
                  <a:gd name="connsiteY13" fmla="*/ 8192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2">
                    <a:moveTo>
                      <a:pt x="55378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2" y="50046"/>
                      <a:pt x="47318" y="44386"/>
                      <a:pt x="48512" y="43493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3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091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2"/>
                      <a:pt x="39854" y="8192"/>
                      <a:pt x="28510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22" name="Freeform 27821">
                <a:extLst>
                  <a:ext uri="{FF2B5EF4-FFF2-40B4-BE49-F238E27FC236}">
                    <a16:creationId xmlns:a16="http://schemas.microsoft.com/office/drawing/2014/main" id="{0C73EACF-1293-07C0-9EC4-81DA4F4A8AA2}"/>
                  </a:ext>
                </a:extLst>
              </p:cNvPr>
              <p:cNvSpPr/>
              <p:nvPr/>
            </p:nvSpPr>
            <p:spPr>
              <a:xfrm>
                <a:off x="9431946" y="1462136"/>
                <a:ext cx="48959" cy="58834"/>
              </a:xfrm>
              <a:custGeom>
                <a:avLst/>
                <a:gdLst>
                  <a:gd name="connsiteX0" fmla="*/ 37615 w 48959"/>
                  <a:gd name="connsiteY0" fmla="*/ 57494 h 58834"/>
                  <a:gd name="connsiteX1" fmla="*/ 37615 w 48959"/>
                  <a:gd name="connsiteY1" fmla="*/ 50344 h 58834"/>
                  <a:gd name="connsiteX2" fmla="*/ 19554 w 48959"/>
                  <a:gd name="connsiteY2" fmla="*/ 58834 h 58834"/>
                  <a:gd name="connsiteX3" fmla="*/ 0 w 48959"/>
                  <a:gd name="connsiteY3" fmla="*/ 41258 h 58834"/>
                  <a:gd name="connsiteX4" fmla="*/ 22241 w 48959"/>
                  <a:gd name="connsiteY4" fmla="*/ 23980 h 58834"/>
                  <a:gd name="connsiteX5" fmla="*/ 37466 w 48959"/>
                  <a:gd name="connsiteY5" fmla="*/ 23385 h 58834"/>
                  <a:gd name="connsiteX6" fmla="*/ 37466 w 48959"/>
                  <a:gd name="connsiteY6" fmla="*/ 21150 h 58834"/>
                  <a:gd name="connsiteX7" fmla="*/ 23435 w 48959"/>
                  <a:gd name="connsiteY7" fmla="*/ 8341 h 58834"/>
                  <a:gd name="connsiteX8" fmla="*/ 6418 w 48959"/>
                  <a:gd name="connsiteY8" fmla="*/ 13256 h 58834"/>
                  <a:gd name="connsiteX9" fmla="*/ 2985 w 48959"/>
                  <a:gd name="connsiteY9" fmla="*/ 5660 h 58834"/>
                  <a:gd name="connsiteX10" fmla="*/ 24181 w 48959"/>
                  <a:gd name="connsiteY10" fmla="*/ 0 h 58834"/>
                  <a:gd name="connsiteX11" fmla="*/ 48960 w 48959"/>
                  <a:gd name="connsiteY11" fmla="*/ 24725 h 58834"/>
                  <a:gd name="connsiteX12" fmla="*/ 48960 w 48959"/>
                  <a:gd name="connsiteY12" fmla="*/ 57642 h 58834"/>
                  <a:gd name="connsiteX13" fmla="*/ 37914 w 48959"/>
                  <a:gd name="connsiteY13" fmla="*/ 57642 h 58834"/>
                  <a:gd name="connsiteX14" fmla="*/ 24181 w 48959"/>
                  <a:gd name="connsiteY14" fmla="*/ 31130 h 58834"/>
                  <a:gd name="connsiteX15" fmla="*/ 11344 w 48959"/>
                  <a:gd name="connsiteY15" fmla="*/ 40960 h 58834"/>
                  <a:gd name="connsiteX16" fmla="*/ 22987 w 48959"/>
                  <a:gd name="connsiteY16" fmla="*/ 50791 h 58834"/>
                  <a:gd name="connsiteX17" fmla="*/ 37466 w 48959"/>
                  <a:gd name="connsiteY17" fmla="*/ 42599 h 58834"/>
                  <a:gd name="connsiteX18" fmla="*/ 37466 w 48959"/>
                  <a:gd name="connsiteY18" fmla="*/ 30385 h 58834"/>
                  <a:gd name="connsiteX19" fmla="*/ 24181 w 48959"/>
                  <a:gd name="connsiteY19" fmla="*/ 31279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959" h="58834">
                    <a:moveTo>
                      <a:pt x="37615" y="57494"/>
                    </a:moveTo>
                    <a:lnTo>
                      <a:pt x="37615" y="50344"/>
                    </a:lnTo>
                    <a:cubicBezTo>
                      <a:pt x="35227" y="52727"/>
                      <a:pt x="29854" y="58834"/>
                      <a:pt x="19554" y="58834"/>
                    </a:cubicBezTo>
                    <a:cubicBezTo>
                      <a:pt x="9255" y="58834"/>
                      <a:pt x="0" y="52280"/>
                      <a:pt x="0" y="41258"/>
                    </a:cubicBezTo>
                    <a:cubicBezTo>
                      <a:pt x="0" y="30236"/>
                      <a:pt x="9105" y="24576"/>
                      <a:pt x="22241" y="23980"/>
                    </a:cubicBezTo>
                    <a:lnTo>
                      <a:pt x="37466" y="23385"/>
                    </a:lnTo>
                    <a:lnTo>
                      <a:pt x="37466" y="21150"/>
                    </a:lnTo>
                    <a:cubicBezTo>
                      <a:pt x="37466" y="12512"/>
                      <a:pt x="31645" y="8341"/>
                      <a:pt x="23435" y="8341"/>
                    </a:cubicBezTo>
                    <a:cubicBezTo>
                      <a:pt x="15225" y="8341"/>
                      <a:pt x="8210" y="12065"/>
                      <a:pt x="6418" y="13256"/>
                    </a:cubicBezTo>
                    <a:lnTo>
                      <a:pt x="2985" y="5660"/>
                    </a:lnTo>
                    <a:cubicBezTo>
                      <a:pt x="7165" y="3277"/>
                      <a:pt x="14777" y="0"/>
                      <a:pt x="24181" y="0"/>
                    </a:cubicBezTo>
                    <a:cubicBezTo>
                      <a:pt x="40750" y="0"/>
                      <a:pt x="48960" y="8341"/>
                      <a:pt x="48960" y="24725"/>
                    </a:cubicBezTo>
                    <a:lnTo>
                      <a:pt x="48960" y="57642"/>
                    </a:lnTo>
                    <a:lnTo>
                      <a:pt x="37914" y="57642"/>
                    </a:lnTo>
                    <a:close/>
                    <a:moveTo>
                      <a:pt x="24181" y="31130"/>
                    </a:moveTo>
                    <a:cubicBezTo>
                      <a:pt x="14927" y="31577"/>
                      <a:pt x="11344" y="35598"/>
                      <a:pt x="11344" y="40960"/>
                    </a:cubicBezTo>
                    <a:cubicBezTo>
                      <a:pt x="11344" y="46322"/>
                      <a:pt x="15524" y="50791"/>
                      <a:pt x="22987" y="50791"/>
                    </a:cubicBezTo>
                    <a:cubicBezTo>
                      <a:pt x="30450" y="50791"/>
                      <a:pt x="35227" y="45727"/>
                      <a:pt x="37466" y="42599"/>
                    </a:cubicBezTo>
                    <a:lnTo>
                      <a:pt x="37466" y="30385"/>
                    </a:lnTo>
                    <a:lnTo>
                      <a:pt x="24181" y="3127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23" name="Freeform 27822">
                <a:extLst>
                  <a:ext uri="{FF2B5EF4-FFF2-40B4-BE49-F238E27FC236}">
                    <a16:creationId xmlns:a16="http://schemas.microsoft.com/office/drawing/2014/main" id="{65E4BB04-D5E8-88F8-E07F-0085ABEBBC31}"/>
                  </a:ext>
                </a:extLst>
              </p:cNvPr>
              <p:cNvSpPr/>
              <p:nvPr/>
            </p:nvSpPr>
            <p:spPr>
              <a:xfrm>
                <a:off x="9489265" y="1446049"/>
                <a:ext cx="33734" cy="74920"/>
              </a:xfrm>
              <a:custGeom>
                <a:avLst/>
                <a:gdLst>
                  <a:gd name="connsiteX0" fmla="*/ 23286 w 33734"/>
                  <a:gd name="connsiteY0" fmla="*/ 74771 h 74920"/>
                  <a:gd name="connsiteX1" fmla="*/ 8359 w 33734"/>
                  <a:gd name="connsiteY1" fmla="*/ 51983 h 74920"/>
                  <a:gd name="connsiteX2" fmla="*/ 8359 w 33734"/>
                  <a:gd name="connsiteY2" fmla="*/ 26215 h 74920"/>
                  <a:gd name="connsiteX3" fmla="*/ 0 w 33734"/>
                  <a:gd name="connsiteY3" fmla="*/ 26215 h 74920"/>
                  <a:gd name="connsiteX4" fmla="*/ 0 w 33734"/>
                  <a:gd name="connsiteY4" fmla="*/ 16980 h 74920"/>
                  <a:gd name="connsiteX5" fmla="*/ 8359 w 33734"/>
                  <a:gd name="connsiteY5" fmla="*/ 16980 h 74920"/>
                  <a:gd name="connsiteX6" fmla="*/ 8359 w 33734"/>
                  <a:gd name="connsiteY6" fmla="*/ 0 h 74920"/>
                  <a:gd name="connsiteX7" fmla="*/ 19852 w 33734"/>
                  <a:gd name="connsiteY7" fmla="*/ 0 h 74920"/>
                  <a:gd name="connsiteX8" fmla="*/ 19852 w 33734"/>
                  <a:gd name="connsiteY8" fmla="*/ 16980 h 74920"/>
                  <a:gd name="connsiteX9" fmla="*/ 33436 w 33734"/>
                  <a:gd name="connsiteY9" fmla="*/ 16980 h 74920"/>
                  <a:gd name="connsiteX10" fmla="*/ 33436 w 33734"/>
                  <a:gd name="connsiteY10" fmla="*/ 26215 h 74920"/>
                  <a:gd name="connsiteX11" fmla="*/ 19852 w 33734"/>
                  <a:gd name="connsiteY11" fmla="*/ 26215 h 74920"/>
                  <a:gd name="connsiteX12" fmla="*/ 19852 w 33734"/>
                  <a:gd name="connsiteY12" fmla="*/ 51834 h 74920"/>
                  <a:gd name="connsiteX13" fmla="*/ 21345 w 33734"/>
                  <a:gd name="connsiteY13" fmla="*/ 62260 h 74920"/>
                  <a:gd name="connsiteX14" fmla="*/ 27166 w 33734"/>
                  <a:gd name="connsiteY14" fmla="*/ 65090 h 74920"/>
                  <a:gd name="connsiteX15" fmla="*/ 32988 w 33734"/>
                  <a:gd name="connsiteY15" fmla="*/ 63749 h 74920"/>
                  <a:gd name="connsiteX16" fmla="*/ 33734 w 33734"/>
                  <a:gd name="connsiteY16" fmla="*/ 72984 h 74920"/>
                  <a:gd name="connsiteX17" fmla="*/ 23286 w 33734"/>
                  <a:gd name="connsiteY17" fmla="*/ 74920 h 74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734" h="74920">
                    <a:moveTo>
                      <a:pt x="23286" y="74771"/>
                    </a:moveTo>
                    <a:cubicBezTo>
                      <a:pt x="9105" y="74771"/>
                      <a:pt x="8359" y="63154"/>
                      <a:pt x="8359" y="51983"/>
                    </a:cubicBezTo>
                    <a:lnTo>
                      <a:pt x="8359" y="26215"/>
                    </a:lnTo>
                    <a:lnTo>
                      <a:pt x="0" y="26215"/>
                    </a:lnTo>
                    <a:lnTo>
                      <a:pt x="0" y="16980"/>
                    </a:lnTo>
                    <a:lnTo>
                      <a:pt x="8359" y="16980"/>
                    </a:lnTo>
                    <a:lnTo>
                      <a:pt x="8359" y="0"/>
                    </a:lnTo>
                    <a:lnTo>
                      <a:pt x="19852" y="0"/>
                    </a:lnTo>
                    <a:lnTo>
                      <a:pt x="19852" y="16980"/>
                    </a:lnTo>
                    <a:lnTo>
                      <a:pt x="33436" y="16980"/>
                    </a:lnTo>
                    <a:lnTo>
                      <a:pt x="33436" y="26215"/>
                    </a:lnTo>
                    <a:lnTo>
                      <a:pt x="19852" y="26215"/>
                    </a:lnTo>
                    <a:lnTo>
                      <a:pt x="19852" y="51834"/>
                    </a:lnTo>
                    <a:cubicBezTo>
                      <a:pt x="19852" y="56600"/>
                      <a:pt x="19852" y="59877"/>
                      <a:pt x="21345" y="62260"/>
                    </a:cubicBezTo>
                    <a:cubicBezTo>
                      <a:pt x="22390" y="64047"/>
                      <a:pt x="24032" y="65090"/>
                      <a:pt x="27166" y="65090"/>
                    </a:cubicBezTo>
                    <a:cubicBezTo>
                      <a:pt x="30301" y="65090"/>
                      <a:pt x="32988" y="63749"/>
                      <a:pt x="32988" y="63749"/>
                    </a:cubicBezTo>
                    <a:lnTo>
                      <a:pt x="33734" y="72984"/>
                    </a:lnTo>
                    <a:cubicBezTo>
                      <a:pt x="30749" y="74325"/>
                      <a:pt x="27316" y="74920"/>
                      <a:pt x="23286" y="74920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24" name="Freeform 27823">
                <a:extLst>
                  <a:ext uri="{FF2B5EF4-FFF2-40B4-BE49-F238E27FC236}">
                    <a16:creationId xmlns:a16="http://schemas.microsoft.com/office/drawing/2014/main" id="{F6577DFF-CE3C-6BE8-DC46-914A21911F13}"/>
                  </a:ext>
                </a:extLst>
              </p:cNvPr>
              <p:cNvSpPr/>
              <p:nvPr/>
            </p:nvSpPr>
            <p:spPr>
              <a:xfrm>
                <a:off x="8163616" y="1604976"/>
                <a:ext cx="58811" cy="79835"/>
              </a:xfrm>
              <a:custGeom>
                <a:avLst/>
                <a:gdLst>
                  <a:gd name="connsiteX0" fmla="*/ 31048 w 58811"/>
                  <a:gd name="connsiteY0" fmla="*/ 58983 h 79835"/>
                  <a:gd name="connsiteX1" fmla="*/ 11493 w 58811"/>
                  <a:gd name="connsiteY1" fmla="*/ 48855 h 79835"/>
                  <a:gd name="connsiteX2" fmla="*/ 11493 w 58811"/>
                  <a:gd name="connsiteY2" fmla="*/ 48855 h 79835"/>
                  <a:gd name="connsiteX3" fmla="*/ 11493 w 58811"/>
                  <a:gd name="connsiteY3" fmla="*/ 79836 h 79835"/>
                  <a:gd name="connsiteX4" fmla="*/ 0 w 58811"/>
                  <a:gd name="connsiteY4" fmla="*/ 79836 h 79835"/>
                  <a:gd name="connsiteX5" fmla="*/ 0 w 58811"/>
                  <a:gd name="connsiteY5" fmla="*/ 1043 h 79835"/>
                  <a:gd name="connsiteX6" fmla="*/ 11046 w 58811"/>
                  <a:gd name="connsiteY6" fmla="*/ 1043 h 79835"/>
                  <a:gd name="connsiteX7" fmla="*/ 11046 w 58811"/>
                  <a:gd name="connsiteY7" fmla="*/ 9979 h 79835"/>
                  <a:gd name="connsiteX8" fmla="*/ 11344 w 58811"/>
                  <a:gd name="connsiteY8" fmla="*/ 9979 h 79835"/>
                  <a:gd name="connsiteX9" fmla="*/ 31495 w 58811"/>
                  <a:gd name="connsiteY9" fmla="*/ 0 h 79835"/>
                  <a:gd name="connsiteX10" fmla="*/ 58812 w 58811"/>
                  <a:gd name="connsiteY10" fmla="*/ 29343 h 79835"/>
                  <a:gd name="connsiteX11" fmla="*/ 31197 w 58811"/>
                  <a:gd name="connsiteY11" fmla="*/ 58983 h 79835"/>
                  <a:gd name="connsiteX12" fmla="*/ 28958 w 58811"/>
                  <a:gd name="connsiteY12" fmla="*/ 9235 h 79835"/>
                  <a:gd name="connsiteX13" fmla="*/ 10896 w 58811"/>
                  <a:gd name="connsiteY13" fmla="*/ 29045 h 79835"/>
                  <a:gd name="connsiteX14" fmla="*/ 28958 w 58811"/>
                  <a:gd name="connsiteY14" fmla="*/ 49004 h 79835"/>
                  <a:gd name="connsiteX15" fmla="*/ 47019 w 58811"/>
                  <a:gd name="connsiteY15" fmla="*/ 29045 h 79835"/>
                  <a:gd name="connsiteX16" fmla="*/ 28958 w 58811"/>
                  <a:gd name="connsiteY16" fmla="*/ 9235 h 7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811" h="79835">
                    <a:moveTo>
                      <a:pt x="31048" y="58983"/>
                    </a:moveTo>
                    <a:cubicBezTo>
                      <a:pt x="22091" y="58983"/>
                      <a:pt x="15524" y="55110"/>
                      <a:pt x="11493" y="48855"/>
                    </a:cubicBezTo>
                    <a:lnTo>
                      <a:pt x="11493" y="48855"/>
                    </a:lnTo>
                    <a:cubicBezTo>
                      <a:pt x="11493" y="48855"/>
                      <a:pt x="11493" y="79836"/>
                      <a:pt x="11493" y="79836"/>
                    </a:cubicBezTo>
                    <a:lnTo>
                      <a:pt x="0" y="79836"/>
                    </a:lnTo>
                    <a:lnTo>
                      <a:pt x="0" y="1043"/>
                    </a:lnTo>
                    <a:lnTo>
                      <a:pt x="11046" y="1043"/>
                    </a:lnTo>
                    <a:lnTo>
                      <a:pt x="11046" y="9979"/>
                    </a:lnTo>
                    <a:lnTo>
                      <a:pt x="11344" y="9979"/>
                    </a:lnTo>
                    <a:cubicBezTo>
                      <a:pt x="16270" y="3277"/>
                      <a:pt x="23136" y="0"/>
                      <a:pt x="31495" y="0"/>
                    </a:cubicBezTo>
                    <a:cubicBezTo>
                      <a:pt x="48213" y="0"/>
                      <a:pt x="58812" y="12512"/>
                      <a:pt x="58812" y="29343"/>
                    </a:cubicBezTo>
                    <a:cubicBezTo>
                      <a:pt x="58812" y="46174"/>
                      <a:pt x="48064" y="58983"/>
                      <a:pt x="31197" y="58983"/>
                    </a:cubicBezTo>
                    <a:close/>
                    <a:moveTo>
                      <a:pt x="28958" y="9235"/>
                    </a:moveTo>
                    <a:cubicBezTo>
                      <a:pt x="17614" y="9235"/>
                      <a:pt x="10896" y="17874"/>
                      <a:pt x="10896" y="29045"/>
                    </a:cubicBezTo>
                    <a:cubicBezTo>
                      <a:pt x="10896" y="40216"/>
                      <a:pt x="17614" y="49004"/>
                      <a:pt x="28958" y="49004"/>
                    </a:cubicBezTo>
                    <a:cubicBezTo>
                      <a:pt x="40302" y="49004"/>
                      <a:pt x="47019" y="40365"/>
                      <a:pt x="47019" y="29045"/>
                    </a:cubicBezTo>
                    <a:cubicBezTo>
                      <a:pt x="47019" y="17725"/>
                      <a:pt x="40302" y="9235"/>
                      <a:pt x="28958" y="923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25" name="Freeform 27824">
                <a:extLst>
                  <a:ext uri="{FF2B5EF4-FFF2-40B4-BE49-F238E27FC236}">
                    <a16:creationId xmlns:a16="http://schemas.microsoft.com/office/drawing/2014/main" id="{C3A87624-F0F7-545C-ED41-5193AB52C2AA}"/>
                  </a:ext>
                </a:extLst>
              </p:cNvPr>
              <p:cNvSpPr/>
              <p:nvPr/>
            </p:nvSpPr>
            <p:spPr>
              <a:xfrm>
                <a:off x="8234070" y="1604678"/>
                <a:ext cx="31793" cy="57791"/>
              </a:xfrm>
              <a:custGeom>
                <a:avLst/>
                <a:gdLst>
                  <a:gd name="connsiteX0" fmla="*/ 31048 w 31793"/>
                  <a:gd name="connsiteY0" fmla="*/ 11767 h 57791"/>
                  <a:gd name="connsiteX1" fmla="*/ 30600 w 31793"/>
                  <a:gd name="connsiteY1" fmla="*/ 11767 h 57791"/>
                  <a:gd name="connsiteX2" fmla="*/ 24330 w 31793"/>
                  <a:gd name="connsiteY2" fmla="*/ 10575 h 57791"/>
                  <a:gd name="connsiteX3" fmla="*/ 11493 w 31793"/>
                  <a:gd name="connsiteY3" fmla="*/ 29640 h 57791"/>
                  <a:gd name="connsiteX4" fmla="*/ 11493 w 31793"/>
                  <a:gd name="connsiteY4" fmla="*/ 57791 h 57791"/>
                  <a:gd name="connsiteX5" fmla="*/ 0 w 31793"/>
                  <a:gd name="connsiteY5" fmla="*/ 57791 h 57791"/>
                  <a:gd name="connsiteX6" fmla="*/ 0 w 31793"/>
                  <a:gd name="connsiteY6" fmla="*/ 1192 h 57791"/>
                  <a:gd name="connsiteX7" fmla="*/ 11493 w 31793"/>
                  <a:gd name="connsiteY7" fmla="*/ 1192 h 57791"/>
                  <a:gd name="connsiteX8" fmla="*/ 11493 w 31793"/>
                  <a:gd name="connsiteY8" fmla="*/ 9831 h 57791"/>
                  <a:gd name="connsiteX9" fmla="*/ 11792 w 31793"/>
                  <a:gd name="connsiteY9" fmla="*/ 9831 h 57791"/>
                  <a:gd name="connsiteX10" fmla="*/ 25823 w 31793"/>
                  <a:gd name="connsiteY10" fmla="*/ 0 h 57791"/>
                  <a:gd name="connsiteX11" fmla="*/ 31794 w 31793"/>
                  <a:gd name="connsiteY11" fmla="*/ 894 h 57791"/>
                  <a:gd name="connsiteX12" fmla="*/ 31048 w 31793"/>
                  <a:gd name="connsiteY12" fmla="*/ 11469 h 5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793" h="57791">
                    <a:moveTo>
                      <a:pt x="31048" y="11767"/>
                    </a:moveTo>
                    <a:lnTo>
                      <a:pt x="30600" y="11767"/>
                    </a:lnTo>
                    <a:cubicBezTo>
                      <a:pt x="29555" y="11320"/>
                      <a:pt x="27465" y="10575"/>
                      <a:pt x="24330" y="10575"/>
                    </a:cubicBezTo>
                    <a:cubicBezTo>
                      <a:pt x="14031" y="10575"/>
                      <a:pt x="11493" y="21448"/>
                      <a:pt x="11493" y="29640"/>
                    </a:cubicBezTo>
                    <a:lnTo>
                      <a:pt x="11493" y="57791"/>
                    </a:lnTo>
                    <a:lnTo>
                      <a:pt x="0" y="57791"/>
                    </a:lnTo>
                    <a:lnTo>
                      <a:pt x="0" y="1192"/>
                    </a:lnTo>
                    <a:lnTo>
                      <a:pt x="11493" y="1192"/>
                    </a:lnTo>
                    <a:lnTo>
                      <a:pt x="11493" y="9831"/>
                    </a:lnTo>
                    <a:cubicBezTo>
                      <a:pt x="11493" y="9831"/>
                      <a:pt x="11792" y="9831"/>
                      <a:pt x="11792" y="9831"/>
                    </a:cubicBezTo>
                    <a:cubicBezTo>
                      <a:pt x="14479" y="3426"/>
                      <a:pt x="19703" y="0"/>
                      <a:pt x="25823" y="0"/>
                    </a:cubicBezTo>
                    <a:cubicBezTo>
                      <a:pt x="29704" y="0"/>
                      <a:pt x="31794" y="894"/>
                      <a:pt x="31794" y="894"/>
                    </a:cubicBezTo>
                    <a:lnTo>
                      <a:pt x="31048" y="1146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26" name="Freeform 27825">
                <a:extLst>
                  <a:ext uri="{FF2B5EF4-FFF2-40B4-BE49-F238E27FC236}">
                    <a16:creationId xmlns:a16="http://schemas.microsoft.com/office/drawing/2014/main" id="{9037FD22-C461-F305-507A-CDDC50B100A4}"/>
                  </a:ext>
                </a:extLst>
              </p:cNvPr>
              <p:cNvSpPr/>
              <p:nvPr/>
            </p:nvSpPr>
            <p:spPr>
              <a:xfrm>
                <a:off x="8269895" y="1605125"/>
                <a:ext cx="60005" cy="58834"/>
              </a:xfrm>
              <a:custGeom>
                <a:avLst/>
                <a:gdLst>
                  <a:gd name="connsiteX0" fmla="*/ 30003 w 60005"/>
                  <a:gd name="connsiteY0" fmla="*/ 58834 h 58834"/>
                  <a:gd name="connsiteX1" fmla="*/ 0 w 60005"/>
                  <a:gd name="connsiteY1" fmla="*/ 29492 h 58834"/>
                  <a:gd name="connsiteX2" fmla="*/ 30003 w 60005"/>
                  <a:gd name="connsiteY2" fmla="*/ 0 h 58834"/>
                  <a:gd name="connsiteX3" fmla="*/ 60006 w 60005"/>
                  <a:gd name="connsiteY3" fmla="*/ 29492 h 58834"/>
                  <a:gd name="connsiteX4" fmla="*/ 30003 w 60005"/>
                  <a:gd name="connsiteY4" fmla="*/ 58834 h 58834"/>
                  <a:gd name="connsiteX5" fmla="*/ 30003 w 60005"/>
                  <a:gd name="connsiteY5" fmla="*/ 9086 h 58834"/>
                  <a:gd name="connsiteX6" fmla="*/ 11493 w 60005"/>
                  <a:gd name="connsiteY6" fmla="*/ 28896 h 58834"/>
                  <a:gd name="connsiteX7" fmla="*/ 30003 w 60005"/>
                  <a:gd name="connsiteY7" fmla="*/ 48855 h 58834"/>
                  <a:gd name="connsiteX8" fmla="*/ 48363 w 60005"/>
                  <a:gd name="connsiteY8" fmla="*/ 28896 h 58834"/>
                  <a:gd name="connsiteX9" fmla="*/ 30003 w 60005"/>
                  <a:gd name="connsiteY9" fmla="*/ 9086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5" h="58834">
                    <a:moveTo>
                      <a:pt x="30003" y="58834"/>
                    </a:moveTo>
                    <a:cubicBezTo>
                      <a:pt x="13136" y="58834"/>
                      <a:pt x="0" y="47067"/>
                      <a:pt x="0" y="29492"/>
                    </a:cubicBezTo>
                    <a:cubicBezTo>
                      <a:pt x="0" y="11916"/>
                      <a:pt x="13136" y="0"/>
                      <a:pt x="30003" y="0"/>
                    </a:cubicBezTo>
                    <a:cubicBezTo>
                      <a:pt x="46870" y="0"/>
                      <a:pt x="60006" y="12065"/>
                      <a:pt x="60006" y="29492"/>
                    </a:cubicBezTo>
                    <a:cubicBezTo>
                      <a:pt x="60006" y="46918"/>
                      <a:pt x="46870" y="58834"/>
                      <a:pt x="30003" y="58834"/>
                    </a:cubicBezTo>
                    <a:close/>
                    <a:moveTo>
                      <a:pt x="30003" y="9086"/>
                    </a:moveTo>
                    <a:cubicBezTo>
                      <a:pt x="18509" y="9086"/>
                      <a:pt x="11493" y="17874"/>
                      <a:pt x="11493" y="28896"/>
                    </a:cubicBezTo>
                    <a:cubicBezTo>
                      <a:pt x="11493" y="39918"/>
                      <a:pt x="18509" y="48855"/>
                      <a:pt x="30003" y="48855"/>
                    </a:cubicBezTo>
                    <a:cubicBezTo>
                      <a:pt x="41496" y="48855"/>
                      <a:pt x="48363" y="40067"/>
                      <a:pt x="48363" y="28896"/>
                    </a:cubicBezTo>
                    <a:cubicBezTo>
                      <a:pt x="48363" y="17725"/>
                      <a:pt x="41347" y="9086"/>
                      <a:pt x="30003" y="9086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27" name="Freeform 27826">
                <a:extLst>
                  <a:ext uri="{FF2B5EF4-FFF2-40B4-BE49-F238E27FC236}">
                    <a16:creationId xmlns:a16="http://schemas.microsoft.com/office/drawing/2014/main" id="{F0433577-1D2F-866D-2981-D0A91EA6561C}"/>
                  </a:ext>
                </a:extLst>
              </p:cNvPr>
              <p:cNvSpPr/>
              <p:nvPr/>
            </p:nvSpPr>
            <p:spPr>
              <a:xfrm>
                <a:off x="8337961" y="1580399"/>
                <a:ext cx="58811" cy="83559"/>
              </a:xfrm>
              <a:custGeom>
                <a:avLst/>
                <a:gdLst>
                  <a:gd name="connsiteX0" fmla="*/ 47765 w 58811"/>
                  <a:gd name="connsiteY0" fmla="*/ 82219 h 83559"/>
                  <a:gd name="connsiteX1" fmla="*/ 47765 w 58811"/>
                  <a:gd name="connsiteY1" fmla="*/ 73133 h 83559"/>
                  <a:gd name="connsiteX2" fmla="*/ 47467 w 58811"/>
                  <a:gd name="connsiteY2" fmla="*/ 73133 h 83559"/>
                  <a:gd name="connsiteX3" fmla="*/ 27615 w 58811"/>
                  <a:gd name="connsiteY3" fmla="*/ 83559 h 83559"/>
                  <a:gd name="connsiteX4" fmla="*/ 0 w 58811"/>
                  <a:gd name="connsiteY4" fmla="*/ 53919 h 83559"/>
                  <a:gd name="connsiteX5" fmla="*/ 27316 w 58811"/>
                  <a:gd name="connsiteY5" fmla="*/ 24576 h 83559"/>
                  <a:gd name="connsiteX6" fmla="*/ 47169 w 58811"/>
                  <a:gd name="connsiteY6" fmla="*/ 34407 h 83559"/>
                  <a:gd name="connsiteX7" fmla="*/ 47467 w 58811"/>
                  <a:gd name="connsiteY7" fmla="*/ 34407 h 83559"/>
                  <a:gd name="connsiteX8" fmla="*/ 47467 w 58811"/>
                  <a:gd name="connsiteY8" fmla="*/ 0 h 83559"/>
                  <a:gd name="connsiteX9" fmla="*/ 58812 w 58811"/>
                  <a:gd name="connsiteY9" fmla="*/ 0 h 83559"/>
                  <a:gd name="connsiteX10" fmla="*/ 58812 w 58811"/>
                  <a:gd name="connsiteY10" fmla="*/ 82219 h 83559"/>
                  <a:gd name="connsiteX11" fmla="*/ 47765 w 58811"/>
                  <a:gd name="connsiteY11" fmla="*/ 82219 h 83559"/>
                  <a:gd name="connsiteX12" fmla="*/ 29854 w 58811"/>
                  <a:gd name="connsiteY12" fmla="*/ 33811 h 83559"/>
                  <a:gd name="connsiteX13" fmla="*/ 11792 w 58811"/>
                  <a:gd name="connsiteY13" fmla="*/ 53621 h 83559"/>
                  <a:gd name="connsiteX14" fmla="*/ 29854 w 58811"/>
                  <a:gd name="connsiteY14" fmla="*/ 73580 h 83559"/>
                  <a:gd name="connsiteX15" fmla="*/ 47915 w 58811"/>
                  <a:gd name="connsiteY15" fmla="*/ 53621 h 83559"/>
                  <a:gd name="connsiteX16" fmla="*/ 29854 w 58811"/>
                  <a:gd name="connsiteY16" fmla="*/ 33811 h 8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811" h="83559">
                    <a:moveTo>
                      <a:pt x="47765" y="82219"/>
                    </a:moveTo>
                    <a:lnTo>
                      <a:pt x="47765" y="73133"/>
                    </a:lnTo>
                    <a:lnTo>
                      <a:pt x="47467" y="73133"/>
                    </a:lnTo>
                    <a:cubicBezTo>
                      <a:pt x="42840" y="79985"/>
                      <a:pt x="35824" y="83559"/>
                      <a:pt x="27615" y="83559"/>
                    </a:cubicBezTo>
                    <a:cubicBezTo>
                      <a:pt x="10747" y="83559"/>
                      <a:pt x="0" y="70750"/>
                      <a:pt x="0" y="53919"/>
                    </a:cubicBezTo>
                    <a:cubicBezTo>
                      <a:pt x="0" y="37088"/>
                      <a:pt x="10747" y="24576"/>
                      <a:pt x="27316" y="24576"/>
                    </a:cubicBezTo>
                    <a:cubicBezTo>
                      <a:pt x="36570" y="24576"/>
                      <a:pt x="43138" y="28598"/>
                      <a:pt x="47169" y="34407"/>
                    </a:cubicBezTo>
                    <a:lnTo>
                      <a:pt x="47467" y="34407"/>
                    </a:lnTo>
                    <a:lnTo>
                      <a:pt x="47467" y="0"/>
                    </a:lnTo>
                    <a:lnTo>
                      <a:pt x="58812" y="0"/>
                    </a:lnTo>
                    <a:lnTo>
                      <a:pt x="58812" y="82219"/>
                    </a:lnTo>
                    <a:lnTo>
                      <a:pt x="47765" y="82219"/>
                    </a:lnTo>
                    <a:close/>
                    <a:moveTo>
                      <a:pt x="29854" y="33811"/>
                    </a:moveTo>
                    <a:cubicBezTo>
                      <a:pt x="18509" y="33811"/>
                      <a:pt x="11792" y="42450"/>
                      <a:pt x="11792" y="53621"/>
                    </a:cubicBezTo>
                    <a:cubicBezTo>
                      <a:pt x="11792" y="64792"/>
                      <a:pt x="18509" y="73580"/>
                      <a:pt x="29854" y="73580"/>
                    </a:cubicBezTo>
                    <a:cubicBezTo>
                      <a:pt x="41198" y="73580"/>
                      <a:pt x="47915" y="64941"/>
                      <a:pt x="47915" y="53621"/>
                    </a:cubicBezTo>
                    <a:cubicBezTo>
                      <a:pt x="47915" y="42301"/>
                      <a:pt x="41198" y="33811"/>
                      <a:pt x="29854" y="3381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28" name="Freeform 27827">
                <a:extLst>
                  <a:ext uri="{FF2B5EF4-FFF2-40B4-BE49-F238E27FC236}">
                    <a16:creationId xmlns:a16="http://schemas.microsoft.com/office/drawing/2014/main" id="{2D08AECB-D35D-D9E0-E2CC-1C07464802EC}"/>
                  </a:ext>
                </a:extLst>
              </p:cNvPr>
              <p:cNvSpPr/>
              <p:nvPr/>
            </p:nvSpPr>
            <p:spPr>
              <a:xfrm>
                <a:off x="8412595" y="1605869"/>
                <a:ext cx="48661" cy="58089"/>
              </a:xfrm>
              <a:custGeom>
                <a:avLst/>
                <a:gdLst>
                  <a:gd name="connsiteX0" fmla="*/ 37615 w 48661"/>
                  <a:gd name="connsiteY0" fmla="*/ 56749 h 58089"/>
                  <a:gd name="connsiteX1" fmla="*/ 37615 w 48661"/>
                  <a:gd name="connsiteY1" fmla="*/ 48706 h 58089"/>
                  <a:gd name="connsiteX2" fmla="*/ 20002 w 48661"/>
                  <a:gd name="connsiteY2" fmla="*/ 58089 h 58089"/>
                  <a:gd name="connsiteX3" fmla="*/ 0 w 48661"/>
                  <a:gd name="connsiteY3" fmla="*/ 33960 h 58089"/>
                  <a:gd name="connsiteX4" fmla="*/ 0 w 48661"/>
                  <a:gd name="connsiteY4" fmla="*/ 0 h 58089"/>
                  <a:gd name="connsiteX5" fmla="*/ 11345 w 48661"/>
                  <a:gd name="connsiteY5" fmla="*/ 0 h 58089"/>
                  <a:gd name="connsiteX6" fmla="*/ 11345 w 48661"/>
                  <a:gd name="connsiteY6" fmla="*/ 33513 h 58089"/>
                  <a:gd name="connsiteX7" fmla="*/ 23136 w 48661"/>
                  <a:gd name="connsiteY7" fmla="*/ 48557 h 58089"/>
                  <a:gd name="connsiteX8" fmla="*/ 37168 w 48661"/>
                  <a:gd name="connsiteY8" fmla="*/ 30534 h 58089"/>
                  <a:gd name="connsiteX9" fmla="*/ 37168 w 48661"/>
                  <a:gd name="connsiteY9" fmla="*/ 149 h 58089"/>
                  <a:gd name="connsiteX10" fmla="*/ 48662 w 48661"/>
                  <a:gd name="connsiteY10" fmla="*/ 149 h 58089"/>
                  <a:gd name="connsiteX11" fmla="*/ 48662 w 48661"/>
                  <a:gd name="connsiteY11" fmla="*/ 56898 h 58089"/>
                  <a:gd name="connsiteX12" fmla="*/ 37615 w 48661"/>
                  <a:gd name="connsiteY12" fmla="*/ 56898 h 58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61" h="58089">
                    <a:moveTo>
                      <a:pt x="37615" y="56749"/>
                    </a:moveTo>
                    <a:lnTo>
                      <a:pt x="37615" y="48706"/>
                    </a:lnTo>
                    <a:cubicBezTo>
                      <a:pt x="34331" y="54217"/>
                      <a:pt x="27913" y="58089"/>
                      <a:pt x="20002" y="58089"/>
                    </a:cubicBezTo>
                    <a:cubicBezTo>
                      <a:pt x="4179" y="58089"/>
                      <a:pt x="0" y="48110"/>
                      <a:pt x="0" y="33960"/>
                    </a:cubicBezTo>
                    <a:lnTo>
                      <a:pt x="0" y="0"/>
                    </a:lnTo>
                    <a:lnTo>
                      <a:pt x="11345" y="0"/>
                    </a:lnTo>
                    <a:lnTo>
                      <a:pt x="11345" y="33513"/>
                    </a:lnTo>
                    <a:cubicBezTo>
                      <a:pt x="11345" y="41258"/>
                      <a:pt x="12986" y="48557"/>
                      <a:pt x="23136" y="48557"/>
                    </a:cubicBezTo>
                    <a:cubicBezTo>
                      <a:pt x="33286" y="48557"/>
                      <a:pt x="37168" y="39918"/>
                      <a:pt x="37168" y="30534"/>
                    </a:cubicBezTo>
                    <a:lnTo>
                      <a:pt x="37168" y="149"/>
                    </a:lnTo>
                    <a:lnTo>
                      <a:pt x="48662" y="149"/>
                    </a:lnTo>
                    <a:lnTo>
                      <a:pt x="48662" y="56898"/>
                    </a:lnTo>
                    <a:lnTo>
                      <a:pt x="37615" y="56898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29" name="Freeform 27828">
                <a:extLst>
                  <a:ext uri="{FF2B5EF4-FFF2-40B4-BE49-F238E27FC236}">
                    <a16:creationId xmlns:a16="http://schemas.microsoft.com/office/drawing/2014/main" id="{7408D749-A221-A58D-6300-633D1BC9FDC0}"/>
                  </a:ext>
                </a:extLst>
              </p:cNvPr>
              <p:cNvSpPr/>
              <p:nvPr/>
            </p:nvSpPr>
            <p:spPr>
              <a:xfrm>
                <a:off x="8473347" y="1604976"/>
                <a:ext cx="51198" cy="58983"/>
              </a:xfrm>
              <a:custGeom>
                <a:avLst/>
                <a:gdLst>
                  <a:gd name="connsiteX0" fmla="*/ 28659 w 51198"/>
                  <a:gd name="connsiteY0" fmla="*/ 58983 h 58983"/>
                  <a:gd name="connsiteX1" fmla="*/ 0 w 51198"/>
                  <a:gd name="connsiteY1" fmla="*/ 29491 h 58983"/>
                  <a:gd name="connsiteX2" fmla="*/ 28958 w 51198"/>
                  <a:gd name="connsiteY2" fmla="*/ 0 h 58983"/>
                  <a:gd name="connsiteX3" fmla="*/ 50900 w 51198"/>
                  <a:gd name="connsiteY3" fmla="*/ 8043 h 58983"/>
                  <a:gd name="connsiteX4" fmla="*/ 46870 w 51198"/>
                  <a:gd name="connsiteY4" fmla="*/ 16384 h 58983"/>
                  <a:gd name="connsiteX5" fmla="*/ 29854 w 51198"/>
                  <a:gd name="connsiteY5" fmla="*/ 9533 h 58983"/>
                  <a:gd name="connsiteX6" fmla="*/ 11493 w 51198"/>
                  <a:gd name="connsiteY6" fmla="*/ 29045 h 58983"/>
                  <a:gd name="connsiteX7" fmla="*/ 29854 w 51198"/>
                  <a:gd name="connsiteY7" fmla="*/ 49153 h 58983"/>
                  <a:gd name="connsiteX8" fmla="*/ 47168 w 51198"/>
                  <a:gd name="connsiteY8" fmla="*/ 42003 h 58983"/>
                  <a:gd name="connsiteX9" fmla="*/ 51199 w 51198"/>
                  <a:gd name="connsiteY9" fmla="*/ 50344 h 58983"/>
                  <a:gd name="connsiteX10" fmla="*/ 28510 w 51198"/>
                  <a:gd name="connsiteY10" fmla="*/ 58983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98" h="58983">
                    <a:moveTo>
                      <a:pt x="28659" y="58983"/>
                    </a:moveTo>
                    <a:cubicBezTo>
                      <a:pt x="13434" y="58983"/>
                      <a:pt x="0" y="47514"/>
                      <a:pt x="0" y="29491"/>
                    </a:cubicBezTo>
                    <a:cubicBezTo>
                      <a:pt x="0" y="11469"/>
                      <a:pt x="14031" y="0"/>
                      <a:pt x="28958" y="0"/>
                    </a:cubicBezTo>
                    <a:cubicBezTo>
                      <a:pt x="43885" y="0"/>
                      <a:pt x="50303" y="7447"/>
                      <a:pt x="50900" y="8043"/>
                    </a:cubicBezTo>
                    <a:lnTo>
                      <a:pt x="46870" y="16384"/>
                    </a:lnTo>
                    <a:cubicBezTo>
                      <a:pt x="44929" y="14448"/>
                      <a:pt x="40004" y="9533"/>
                      <a:pt x="29854" y="9533"/>
                    </a:cubicBezTo>
                    <a:cubicBezTo>
                      <a:pt x="19703" y="9533"/>
                      <a:pt x="11493" y="17129"/>
                      <a:pt x="11493" y="29045"/>
                    </a:cubicBezTo>
                    <a:cubicBezTo>
                      <a:pt x="11493" y="40960"/>
                      <a:pt x="18957" y="49153"/>
                      <a:pt x="29854" y="49153"/>
                    </a:cubicBezTo>
                    <a:cubicBezTo>
                      <a:pt x="40750" y="49153"/>
                      <a:pt x="47168" y="42003"/>
                      <a:pt x="47168" y="42003"/>
                    </a:cubicBezTo>
                    <a:lnTo>
                      <a:pt x="51199" y="50344"/>
                    </a:lnTo>
                    <a:cubicBezTo>
                      <a:pt x="49557" y="51983"/>
                      <a:pt x="43735" y="58983"/>
                      <a:pt x="28510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30" name="Freeform 27829">
                <a:extLst>
                  <a:ext uri="{FF2B5EF4-FFF2-40B4-BE49-F238E27FC236}">
                    <a16:creationId xmlns:a16="http://schemas.microsoft.com/office/drawing/2014/main" id="{B8A75170-4572-8BAC-AA76-FBBF0AF8735D}"/>
                  </a:ext>
                </a:extLst>
              </p:cNvPr>
              <p:cNvSpPr/>
              <p:nvPr/>
            </p:nvSpPr>
            <p:spPr>
              <a:xfrm>
                <a:off x="8527830" y="1589336"/>
                <a:ext cx="33734" cy="74771"/>
              </a:xfrm>
              <a:custGeom>
                <a:avLst/>
                <a:gdLst>
                  <a:gd name="connsiteX0" fmla="*/ 23286 w 33734"/>
                  <a:gd name="connsiteY0" fmla="*/ 74622 h 74771"/>
                  <a:gd name="connsiteX1" fmla="*/ 8359 w 33734"/>
                  <a:gd name="connsiteY1" fmla="*/ 51834 h 74771"/>
                  <a:gd name="connsiteX2" fmla="*/ 8359 w 33734"/>
                  <a:gd name="connsiteY2" fmla="*/ 26066 h 74771"/>
                  <a:gd name="connsiteX3" fmla="*/ 0 w 33734"/>
                  <a:gd name="connsiteY3" fmla="*/ 26066 h 74771"/>
                  <a:gd name="connsiteX4" fmla="*/ 0 w 33734"/>
                  <a:gd name="connsiteY4" fmla="*/ 16831 h 74771"/>
                  <a:gd name="connsiteX5" fmla="*/ 8359 w 33734"/>
                  <a:gd name="connsiteY5" fmla="*/ 16831 h 74771"/>
                  <a:gd name="connsiteX6" fmla="*/ 8359 w 33734"/>
                  <a:gd name="connsiteY6" fmla="*/ 0 h 74771"/>
                  <a:gd name="connsiteX7" fmla="*/ 19852 w 33734"/>
                  <a:gd name="connsiteY7" fmla="*/ 0 h 74771"/>
                  <a:gd name="connsiteX8" fmla="*/ 19852 w 33734"/>
                  <a:gd name="connsiteY8" fmla="*/ 16831 h 74771"/>
                  <a:gd name="connsiteX9" fmla="*/ 33436 w 33734"/>
                  <a:gd name="connsiteY9" fmla="*/ 16831 h 74771"/>
                  <a:gd name="connsiteX10" fmla="*/ 33436 w 33734"/>
                  <a:gd name="connsiteY10" fmla="*/ 26066 h 74771"/>
                  <a:gd name="connsiteX11" fmla="*/ 19852 w 33734"/>
                  <a:gd name="connsiteY11" fmla="*/ 26066 h 74771"/>
                  <a:gd name="connsiteX12" fmla="*/ 19852 w 33734"/>
                  <a:gd name="connsiteY12" fmla="*/ 51685 h 74771"/>
                  <a:gd name="connsiteX13" fmla="*/ 21345 w 33734"/>
                  <a:gd name="connsiteY13" fmla="*/ 62111 h 74771"/>
                  <a:gd name="connsiteX14" fmla="*/ 27167 w 33734"/>
                  <a:gd name="connsiteY14" fmla="*/ 64941 h 74771"/>
                  <a:gd name="connsiteX15" fmla="*/ 32988 w 33734"/>
                  <a:gd name="connsiteY15" fmla="*/ 63600 h 74771"/>
                  <a:gd name="connsiteX16" fmla="*/ 33734 w 33734"/>
                  <a:gd name="connsiteY16" fmla="*/ 72835 h 74771"/>
                  <a:gd name="connsiteX17" fmla="*/ 23286 w 33734"/>
                  <a:gd name="connsiteY17" fmla="*/ 74771 h 74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734" h="74771">
                    <a:moveTo>
                      <a:pt x="23286" y="74622"/>
                    </a:moveTo>
                    <a:cubicBezTo>
                      <a:pt x="9105" y="74622"/>
                      <a:pt x="8359" y="63005"/>
                      <a:pt x="8359" y="51834"/>
                    </a:cubicBezTo>
                    <a:lnTo>
                      <a:pt x="8359" y="26066"/>
                    </a:lnTo>
                    <a:lnTo>
                      <a:pt x="0" y="26066"/>
                    </a:lnTo>
                    <a:lnTo>
                      <a:pt x="0" y="16831"/>
                    </a:lnTo>
                    <a:lnTo>
                      <a:pt x="8359" y="16831"/>
                    </a:lnTo>
                    <a:lnTo>
                      <a:pt x="8359" y="0"/>
                    </a:lnTo>
                    <a:lnTo>
                      <a:pt x="19852" y="0"/>
                    </a:lnTo>
                    <a:lnTo>
                      <a:pt x="19852" y="16831"/>
                    </a:lnTo>
                    <a:lnTo>
                      <a:pt x="33436" y="16831"/>
                    </a:lnTo>
                    <a:lnTo>
                      <a:pt x="33436" y="26066"/>
                    </a:lnTo>
                    <a:lnTo>
                      <a:pt x="19852" y="26066"/>
                    </a:lnTo>
                    <a:lnTo>
                      <a:pt x="19852" y="51685"/>
                    </a:lnTo>
                    <a:cubicBezTo>
                      <a:pt x="19852" y="56451"/>
                      <a:pt x="19852" y="59728"/>
                      <a:pt x="21345" y="62111"/>
                    </a:cubicBezTo>
                    <a:cubicBezTo>
                      <a:pt x="22390" y="63898"/>
                      <a:pt x="24032" y="64941"/>
                      <a:pt x="27167" y="64941"/>
                    </a:cubicBezTo>
                    <a:cubicBezTo>
                      <a:pt x="30301" y="64941"/>
                      <a:pt x="32988" y="63600"/>
                      <a:pt x="32988" y="63600"/>
                    </a:cubicBezTo>
                    <a:lnTo>
                      <a:pt x="33734" y="72835"/>
                    </a:lnTo>
                    <a:cubicBezTo>
                      <a:pt x="30749" y="74176"/>
                      <a:pt x="27316" y="74771"/>
                      <a:pt x="23286" y="7477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31" name="Freeform 27830">
                <a:extLst>
                  <a:ext uri="{FF2B5EF4-FFF2-40B4-BE49-F238E27FC236}">
                    <a16:creationId xmlns:a16="http://schemas.microsoft.com/office/drawing/2014/main" id="{69FD9528-B312-89A2-C4FF-F1E521F4CE9C}"/>
                  </a:ext>
                </a:extLst>
              </p:cNvPr>
              <p:cNvSpPr/>
              <p:nvPr/>
            </p:nvSpPr>
            <p:spPr>
              <a:xfrm>
                <a:off x="8569774" y="1580399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1 h 82218"/>
                  <a:gd name="connsiteX2" fmla="*/ 7463 w 14926"/>
                  <a:gd name="connsiteY2" fmla="*/ 0 h 82218"/>
                  <a:gd name="connsiteX3" fmla="*/ 14927 w 14926"/>
                  <a:gd name="connsiteY3" fmla="*/ 7001 h 82218"/>
                  <a:gd name="connsiteX4" fmla="*/ 7463 w 14926"/>
                  <a:gd name="connsiteY4" fmla="*/ 14001 h 82218"/>
                  <a:gd name="connsiteX5" fmla="*/ 1642 w 14926"/>
                  <a:gd name="connsiteY5" fmla="*/ 82219 h 82218"/>
                  <a:gd name="connsiteX6" fmla="*/ 1642 w 14926"/>
                  <a:gd name="connsiteY6" fmla="*/ 25619 h 82218"/>
                  <a:gd name="connsiteX7" fmla="*/ 13136 w 14926"/>
                  <a:gd name="connsiteY7" fmla="*/ 25619 h 82218"/>
                  <a:gd name="connsiteX8" fmla="*/ 13136 w 14926"/>
                  <a:gd name="connsiteY8" fmla="*/ 82219 h 82218"/>
                  <a:gd name="connsiteX9" fmla="*/ 1642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5" y="14001"/>
                      <a:pt x="0" y="11022"/>
                      <a:pt x="0" y="7001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1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642" y="82219"/>
                    </a:moveTo>
                    <a:lnTo>
                      <a:pt x="1642" y="25619"/>
                    </a:lnTo>
                    <a:lnTo>
                      <a:pt x="13136" y="25619"/>
                    </a:lnTo>
                    <a:lnTo>
                      <a:pt x="13136" y="82219"/>
                    </a:lnTo>
                    <a:lnTo>
                      <a:pt x="1642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32" name="Freeform 27831">
                <a:extLst>
                  <a:ext uri="{FF2B5EF4-FFF2-40B4-BE49-F238E27FC236}">
                    <a16:creationId xmlns:a16="http://schemas.microsoft.com/office/drawing/2014/main" id="{0EA1141B-C111-C292-79AB-44784C3112A9}"/>
                  </a:ext>
                </a:extLst>
              </p:cNvPr>
              <p:cNvSpPr/>
              <p:nvPr/>
            </p:nvSpPr>
            <p:spPr>
              <a:xfrm>
                <a:off x="8595448" y="1605125"/>
                <a:ext cx="60005" cy="58834"/>
              </a:xfrm>
              <a:custGeom>
                <a:avLst/>
                <a:gdLst>
                  <a:gd name="connsiteX0" fmla="*/ 30003 w 60005"/>
                  <a:gd name="connsiteY0" fmla="*/ 58834 h 58834"/>
                  <a:gd name="connsiteX1" fmla="*/ 0 w 60005"/>
                  <a:gd name="connsiteY1" fmla="*/ 29492 h 58834"/>
                  <a:gd name="connsiteX2" fmla="*/ 30003 w 60005"/>
                  <a:gd name="connsiteY2" fmla="*/ 0 h 58834"/>
                  <a:gd name="connsiteX3" fmla="*/ 60006 w 60005"/>
                  <a:gd name="connsiteY3" fmla="*/ 29492 h 58834"/>
                  <a:gd name="connsiteX4" fmla="*/ 30003 w 60005"/>
                  <a:gd name="connsiteY4" fmla="*/ 58834 h 58834"/>
                  <a:gd name="connsiteX5" fmla="*/ 30003 w 60005"/>
                  <a:gd name="connsiteY5" fmla="*/ 9086 h 58834"/>
                  <a:gd name="connsiteX6" fmla="*/ 11493 w 60005"/>
                  <a:gd name="connsiteY6" fmla="*/ 28896 h 58834"/>
                  <a:gd name="connsiteX7" fmla="*/ 30003 w 60005"/>
                  <a:gd name="connsiteY7" fmla="*/ 48855 h 58834"/>
                  <a:gd name="connsiteX8" fmla="*/ 48363 w 60005"/>
                  <a:gd name="connsiteY8" fmla="*/ 28896 h 58834"/>
                  <a:gd name="connsiteX9" fmla="*/ 30003 w 60005"/>
                  <a:gd name="connsiteY9" fmla="*/ 9086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5" h="58834">
                    <a:moveTo>
                      <a:pt x="30003" y="58834"/>
                    </a:moveTo>
                    <a:cubicBezTo>
                      <a:pt x="13136" y="58834"/>
                      <a:pt x="0" y="47067"/>
                      <a:pt x="0" y="29492"/>
                    </a:cubicBezTo>
                    <a:cubicBezTo>
                      <a:pt x="0" y="11916"/>
                      <a:pt x="13136" y="0"/>
                      <a:pt x="30003" y="0"/>
                    </a:cubicBezTo>
                    <a:cubicBezTo>
                      <a:pt x="46870" y="0"/>
                      <a:pt x="60006" y="12065"/>
                      <a:pt x="60006" y="29492"/>
                    </a:cubicBezTo>
                    <a:cubicBezTo>
                      <a:pt x="60006" y="46918"/>
                      <a:pt x="46870" y="58834"/>
                      <a:pt x="30003" y="58834"/>
                    </a:cubicBezTo>
                    <a:close/>
                    <a:moveTo>
                      <a:pt x="30003" y="9086"/>
                    </a:moveTo>
                    <a:cubicBezTo>
                      <a:pt x="18509" y="9086"/>
                      <a:pt x="11493" y="17874"/>
                      <a:pt x="11493" y="28896"/>
                    </a:cubicBezTo>
                    <a:cubicBezTo>
                      <a:pt x="11493" y="39918"/>
                      <a:pt x="18509" y="48855"/>
                      <a:pt x="30003" y="48855"/>
                    </a:cubicBezTo>
                    <a:cubicBezTo>
                      <a:pt x="41496" y="48855"/>
                      <a:pt x="48363" y="40067"/>
                      <a:pt x="48363" y="28896"/>
                    </a:cubicBezTo>
                    <a:cubicBezTo>
                      <a:pt x="48363" y="17725"/>
                      <a:pt x="41347" y="9086"/>
                      <a:pt x="30003" y="9086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33" name="Freeform 27832">
                <a:extLst>
                  <a:ext uri="{FF2B5EF4-FFF2-40B4-BE49-F238E27FC236}">
                    <a16:creationId xmlns:a16="http://schemas.microsoft.com/office/drawing/2014/main" id="{66278229-8069-331B-4542-5DDAD15805CE}"/>
                  </a:ext>
                </a:extLst>
              </p:cNvPr>
              <p:cNvSpPr/>
              <p:nvPr/>
            </p:nvSpPr>
            <p:spPr>
              <a:xfrm>
                <a:off x="8667246" y="1604976"/>
                <a:ext cx="49407" cy="57642"/>
              </a:xfrm>
              <a:custGeom>
                <a:avLst/>
                <a:gdLst>
                  <a:gd name="connsiteX0" fmla="*/ 37914 w 49407"/>
                  <a:gd name="connsiteY0" fmla="*/ 57643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3 w 49407"/>
                  <a:gd name="connsiteY3" fmla="*/ 29194 h 57642"/>
                  <a:gd name="connsiteX4" fmla="*/ 11493 w 49407"/>
                  <a:gd name="connsiteY4" fmla="*/ 57643 h 57642"/>
                  <a:gd name="connsiteX5" fmla="*/ 0 w 49407"/>
                  <a:gd name="connsiteY5" fmla="*/ 57643 h 57642"/>
                  <a:gd name="connsiteX6" fmla="*/ 0 w 49407"/>
                  <a:gd name="connsiteY6" fmla="*/ 1043 h 57642"/>
                  <a:gd name="connsiteX7" fmla="*/ 11493 w 49407"/>
                  <a:gd name="connsiteY7" fmla="*/ 1043 h 57642"/>
                  <a:gd name="connsiteX8" fmla="*/ 11493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3 h 57642"/>
                  <a:gd name="connsiteX13" fmla="*/ 37914 w 49407"/>
                  <a:gd name="connsiteY13" fmla="*/ 57643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3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524" y="9384"/>
                      <a:pt x="11493" y="18320"/>
                      <a:pt x="11493" y="29194"/>
                    </a:cubicBezTo>
                    <a:lnTo>
                      <a:pt x="11493" y="57643"/>
                    </a:lnTo>
                    <a:lnTo>
                      <a:pt x="0" y="57643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777" y="4319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3"/>
                    </a:lnTo>
                    <a:lnTo>
                      <a:pt x="37914" y="57643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34" name="Freeform 27833">
                <a:extLst>
                  <a:ext uri="{FF2B5EF4-FFF2-40B4-BE49-F238E27FC236}">
                    <a16:creationId xmlns:a16="http://schemas.microsoft.com/office/drawing/2014/main" id="{58DD34B1-1EEA-F0CE-C299-980E48502AA3}"/>
                  </a:ext>
                </a:extLst>
              </p:cNvPr>
              <p:cNvSpPr/>
              <p:nvPr/>
            </p:nvSpPr>
            <p:spPr>
              <a:xfrm>
                <a:off x="8754418" y="1580399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1 h 82218"/>
                  <a:gd name="connsiteX2" fmla="*/ 7463 w 14926"/>
                  <a:gd name="connsiteY2" fmla="*/ 0 h 82218"/>
                  <a:gd name="connsiteX3" fmla="*/ 14927 w 14926"/>
                  <a:gd name="connsiteY3" fmla="*/ 7001 h 82218"/>
                  <a:gd name="connsiteX4" fmla="*/ 7463 w 14926"/>
                  <a:gd name="connsiteY4" fmla="*/ 14001 h 82218"/>
                  <a:gd name="connsiteX5" fmla="*/ 1791 w 14926"/>
                  <a:gd name="connsiteY5" fmla="*/ 82219 h 82218"/>
                  <a:gd name="connsiteX6" fmla="*/ 1791 w 14926"/>
                  <a:gd name="connsiteY6" fmla="*/ 25619 h 82218"/>
                  <a:gd name="connsiteX7" fmla="*/ 13285 w 14926"/>
                  <a:gd name="connsiteY7" fmla="*/ 25619 h 82218"/>
                  <a:gd name="connsiteX8" fmla="*/ 13285 w 14926"/>
                  <a:gd name="connsiteY8" fmla="*/ 82219 h 82218"/>
                  <a:gd name="connsiteX9" fmla="*/ 1791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6" y="14001"/>
                      <a:pt x="0" y="11022"/>
                      <a:pt x="0" y="7001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1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791" y="82219"/>
                    </a:moveTo>
                    <a:lnTo>
                      <a:pt x="1791" y="25619"/>
                    </a:lnTo>
                    <a:lnTo>
                      <a:pt x="13285" y="25619"/>
                    </a:lnTo>
                    <a:lnTo>
                      <a:pt x="13285" y="82219"/>
                    </a:lnTo>
                    <a:lnTo>
                      <a:pt x="1791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35" name="Freeform 27834">
                <a:extLst>
                  <a:ext uri="{FF2B5EF4-FFF2-40B4-BE49-F238E27FC236}">
                    <a16:creationId xmlns:a16="http://schemas.microsoft.com/office/drawing/2014/main" id="{56B16918-43B0-7297-613F-F02C327B879D}"/>
                  </a:ext>
                </a:extLst>
              </p:cNvPr>
              <p:cNvSpPr/>
              <p:nvPr/>
            </p:nvSpPr>
            <p:spPr>
              <a:xfrm>
                <a:off x="8783824" y="1604976"/>
                <a:ext cx="49407" cy="57642"/>
              </a:xfrm>
              <a:custGeom>
                <a:avLst/>
                <a:gdLst>
                  <a:gd name="connsiteX0" fmla="*/ 37914 w 49407"/>
                  <a:gd name="connsiteY0" fmla="*/ 57643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3 w 49407"/>
                  <a:gd name="connsiteY3" fmla="*/ 29194 h 57642"/>
                  <a:gd name="connsiteX4" fmla="*/ 11493 w 49407"/>
                  <a:gd name="connsiteY4" fmla="*/ 57643 h 57642"/>
                  <a:gd name="connsiteX5" fmla="*/ 0 w 49407"/>
                  <a:gd name="connsiteY5" fmla="*/ 57643 h 57642"/>
                  <a:gd name="connsiteX6" fmla="*/ 0 w 49407"/>
                  <a:gd name="connsiteY6" fmla="*/ 1043 h 57642"/>
                  <a:gd name="connsiteX7" fmla="*/ 11493 w 49407"/>
                  <a:gd name="connsiteY7" fmla="*/ 1043 h 57642"/>
                  <a:gd name="connsiteX8" fmla="*/ 11493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3 h 57642"/>
                  <a:gd name="connsiteX13" fmla="*/ 37914 w 49407"/>
                  <a:gd name="connsiteY13" fmla="*/ 57643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3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972" y="9384"/>
                      <a:pt x="11493" y="18320"/>
                      <a:pt x="11493" y="29194"/>
                    </a:cubicBezTo>
                    <a:lnTo>
                      <a:pt x="11493" y="57643"/>
                    </a:lnTo>
                    <a:lnTo>
                      <a:pt x="0" y="57643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777" y="4319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3"/>
                    </a:lnTo>
                    <a:lnTo>
                      <a:pt x="37914" y="57643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36" name="Freeform 27835">
                <a:extLst>
                  <a:ext uri="{FF2B5EF4-FFF2-40B4-BE49-F238E27FC236}">
                    <a16:creationId xmlns:a16="http://schemas.microsoft.com/office/drawing/2014/main" id="{2DE4CDF4-AEB0-9834-2405-360C69F3A005}"/>
                  </a:ext>
                </a:extLst>
              </p:cNvPr>
              <p:cNvSpPr/>
              <p:nvPr/>
            </p:nvSpPr>
            <p:spPr>
              <a:xfrm>
                <a:off x="8864280" y="1580251"/>
                <a:ext cx="77320" cy="82367"/>
              </a:xfrm>
              <a:custGeom>
                <a:avLst/>
                <a:gdLst>
                  <a:gd name="connsiteX0" fmla="*/ 64633 w 77320"/>
                  <a:gd name="connsiteY0" fmla="*/ 82368 h 82367"/>
                  <a:gd name="connsiteX1" fmla="*/ 56124 w 77320"/>
                  <a:gd name="connsiteY1" fmla="*/ 60919 h 82367"/>
                  <a:gd name="connsiteX2" fmla="*/ 20748 w 77320"/>
                  <a:gd name="connsiteY2" fmla="*/ 60919 h 82367"/>
                  <a:gd name="connsiteX3" fmla="*/ 12240 w 77320"/>
                  <a:gd name="connsiteY3" fmla="*/ 82368 h 82367"/>
                  <a:gd name="connsiteX4" fmla="*/ 0 w 77320"/>
                  <a:gd name="connsiteY4" fmla="*/ 82368 h 82367"/>
                  <a:gd name="connsiteX5" fmla="*/ 33585 w 77320"/>
                  <a:gd name="connsiteY5" fmla="*/ 0 h 82367"/>
                  <a:gd name="connsiteX6" fmla="*/ 43735 w 77320"/>
                  <a:gd name="connsiteY6" fmla="*/ 0 h 82367"/>
                  <a:gd name="connsiteX7" fmla="*/ 77321 w 77320"/>
                  <a:gd name="connsiteY7" fmla="*/ 82368 h 82367"/>
                  <a:gd name="connsiteX8" fmla="*/ 64483 w 77320"/>
                  <a:gd name="connsiteY8" fmla="*/ 82368 h 82367"/>
                  <a:gd name="connsiteX9" fmla="*/ 38511 w 77320"/>
                  <a:gd name="connsiteY9" fmla="*/ 14299 h 82367"/>
                  <a:gd name="connsiteX10" fmla="*/ 24032 w 77320"/>
                  <a:gd name="connsiteY10" fmla="*/ 51238 h 82367"/>
                  <a:gd name="connsiteX11" fmla="*/ 52990 w 77320"/>
                  <a:gd name="connsiteY11" fmla="*/ 51238 h 82367"/>
                  <a:gd name="connsiteX12" fmla="*/ 38511 w 77320"/>
                  <a:gd name="connsiteY12" fmla="*/ 14299 h 82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320" h="82367">
                    <a:moveTo>
                      <a:pt x="64633" y="82368"/>
                    </a:moveTo>
                    <a:lnTo>
                      <a:pt x="56124" y="60919"/>
                    </a:lnTo>
                    <a:lnTo>
                      <a:pt x="20748" y="60919"/>
                    </a:lnTo>
                    <a:lnTo>
                      <a:pt x="12240" y="82368"/>
                    </a:lnTo>
                    <a:lnTo>
                      <a:pt x="0" y="82368"/>
                    </a:lnTo>
                    <a:lnTo>
                      <a:pt x="33585" y="0"/>
                    </a:lnTo>
                    <a:lnTo>
                      <a:pt x="43735" y="0"/>
                    </a:lnTo>
                    <a:lnTo>
                      <a:pt x="77321" y="82368"/>
                    </a:lnTo>
                    <a:lnTo>
                      <a:pt x="64483" y="82368"/>
                    </a:lnTo>
                    <a:close/>
                    <a:moveTo>
                      <a:pt x="38511" y="14299"/>
                    </a:moveTo>
                    <a:lnTo>
                      <a:pt x="24032" y="51238"/>
                    </a:lnTo>
                    <a:lnTo>
                      <a:pt x="52990" y="51238"/>
                    </a:lnTo>
                    <a:lnTo>
                      <a:pt x="38511" y="1429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37" name="Freeform 27836">
                <a:extLst>
                  <a:ext uri="{FF2B5EF4-FFF2-40B4-BE49-F238E27FC236}">
                    <a16:creationId xmlns:a16="http://schemas.microsoft.com/office/drawing/2014/main" id="{B1B57342-1C93-1459-398D-5FE7DF426659}"/>
                  </a:ext>
                </a:extLst>
              </p:cNvPr>
              <p:cNvSpPr/>
              <p:nvPr/>
            </p:nvSpPr>
            <p:spPr>
              <a:xfrm>
                <a:off x="8941750" y="1579059"/>
                <a:ext cx="35376" cy="83559"/>
              </a:xfrm>
              <a:custGeom>
                <a:avLst/>
                <a:gdLst>
                  <a:gd name="connsiteX0" fmla="*/ 34481 w 35376"/>
                  <a:gd name="connsiteY0" fmla="*/ 9831 h 83559"/>
                  <a:gd name="connsiteX1" fmla="*/ 28062 w 35376"/>
                  <a:gd name="connsiteY1" fmla="*/ 8788 h 83559"/>
                  <a:gd name="connsiteX2" fmla="*/ 19405 w 35376"/>
                  <a:gd name="connsiteY2" fmla="*/ 20853 h 83559"/>
                  <a:gd name="connsiteX3" fmla="*/ 19405 w 35376"/>
                  <a:gd name="connsiteY3" fmla="*/ 27108 h 83559"/>
                  <a:gd name="connsiteX4" fmla="*/ 32839 w 35376"/>
                  <a:gd name="connsiteY4" fmla="*/ 27108 h 83559"/>
                  <a:gd name="connsiteX5" fmla="*/ 32839 w 35376"/>
                  <a:gd name="connsiteY5" fmla="*/ 36343 h 83559"/>
                  <a:gd name="connsiteX6" fmla="*/ 19405 w 35376"/>
                  <a:gd name="connsiteY6" fmla="*/ 36343 h 83559"/>
                  <a:gd name="connsiteX7" fmla="*/ 19405 w 35376"/>
                  <a:gd name="connsiteY7" fmla="*/ 83559 h 83559"/>
                  <a:gd name="connsiteX8" fmla="*/ 8061 w 35376"/>
                  <a:gd name="connsiteY8" fmla="*/ 83559 h 83559"/>
                  <a:gd name="connsiteX9" fmla="*/ 8061 w 35376"/>
                  <a:gd name="connsiteY9" fmla="*/ 36343 h 83559"/>
                  <a:gd name="connsiteX10" fmla="*/ 0 w 35376"/>
                  <a:gd name="connsiteY10" fmla="*/ 36343 h 83559"/>
                  <a:gd name="connsiteX11" fmla="*/ 0 w 35376"/>
                  <a:gd name="connsiteY11" fmla="*/ 27108 h 83559"/>
                  <a:gd name="connsiteX12" fmla="*/ 8061 w 35376"/>
                  <a:gd name="connsiteY12" fmla="*/ 27108 h 83559"/>
                  <a:gd name="connsiteX13" fmla="*/ 8061 w 35376"/>
                  <a:gd name="connsiteY13" fmla="*/ 21448 h 83559"/>
                  <a:gd name="connsiteX14" fmla="*/ 11942 w 35376"/>
                  <a:gd name="connsiteY14" fmla="*/ 6256 h 83559"/>
                  <a:gd name="connsiteX15" fmla="*/ 25525 w 35376"/>
                  <a:gd name="connsiteY15" fmla="*/ 0 h 83559"/>
                  <a:gd name="connsiteX16" fmla="*/ 35377 w 35376"/>
                  <a:gd name="connsiteY16" fmla="*/ 1340 h 83559"/>
                  <a:gd name="connsiteX17" fmla="*/ 34630 w 35376"/>
                  <a:gd name="connsiteY17" fmla="*/ 9831 h 8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376" h="83559">
                    <a:moveTo>
                      <a:pt x="34481" y="9831"/>
                    </a:moveTo>
                    <a:cubicBezTo>
                      <a:pt x="34481" y="9831"/>
                      <a:pt x="31197" y="8788"/>
                      <a:pt x="28062" y="8788"/>
                    </a:cubicBezTo>
                    <a:cubicBezTo>
                      <a:pt x="20599" y="8788"/>
                      <a:pt x="19405" y="14448"/>
                      <a:pt x="19405" y="20853"/>
                    </a:cubicBezTo>
                    <a:lnTo>
                      <a:pt x="19405" y="27108"/>
                    </a:lnTo>
                    <a:lnTo>
                      <a:pt x="32839" y="27108"/>
                    </a:lnTo>
                    <a:lnTo>
                      <a:pt x="32839" y="36343"/>
                    </a:lnTo>
                    <a:lnTo>
                      <a:pt x="19405" y="36343"/>
                    </a:lnTo>
                    <a:lnTo>
                      <a:pt x="19405" y="83559"/>
                    </a:lnTo>
                    <a:lnTo>
                      <a:pt x="8061" y="83559"/>
                    </a:lnTo>
                    <a:lnTo>
                      <a:pt x="8061" y="36343"/>
                    </a:lnTo>
                    <a:lnTo>
                      <a:pt x="0" y="36343"/>
                    </a:lnTo>
                    <a:lnTo>
                      <a:pt x="0" y="27108"/>
                    </a:lnTo>
                    <a:lnTo>
                      <a:pt x="8061" y="27108"/>
                    </a:lnTo>
                    <a:lnTo>
                      <a:pt x="8061" y="21448"/>
                    </a:lnTo>
                    <a:cubicBezTo>
                      <a:pt x="8061" y="14001"/>
                      <a:pt x="9553" y="9235"/>
                      <a:pt x="11942" y="6256"/>
                    </a:cubicBezTo>
                    <a:cubicBezTo>
                      <a:pt x="14479" y="3128"/>
                      <a:pt x="18957" y="0"/>
                      <a:pt x="25525" y="0"/>
                    </a:cubicBezTo>
                    <a:cubicBezTo>
                      <a:pt x="32093" y="0"/>
                      <a:pt x="35377" y="1340"/>
                      <a:pt x="35377" y="1340"/>
                    </a:cubicBezTo>
                    <a:lnTo>
                      <a:pt x="34630" y="9831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38" name="Freeform 27837">
                <a:extLst>
                  <a:ext uri="{FF2B5EF4-FFF2-40B4-BE49-F238E27FC236}">
                    <a16:creationId xmlns:a16="http://schemas.microsoft.com/office/drawing/2014/main" id="{3D59A953-742D-0CFC-E552-F1810F57A814}"/>
                  </a:ext>
                </a:extLst>
              </p:cNvPr>
              <p:cNvSpPr/>
              <p:nvPr/>
            </p:nvSpPr>
            <p:spPr>
              <a:xfrm>
                <a:off x="8980858" y="1604678"/>
                <a:ext cx="31644" cy="57791"/>
              </a:xfrm>
              <a:custGeom>
                <a:avLst/>
                <a:gdLst>
                  <a:gd name="connsiteX0" fmla="*/ 31048 w 31644"/>
                  <a:gd name="connsiteY0" fmla="*/ 11767 h 57791"/>
                  <a:gd name="connsiteX1" fmla="*/ 30600 w 31644"/>
                  <a:gd name="connsiteY1" fmla="*/ 11767 h 57791"/>
                  <a:gd name="connsiteX2" fmla="*/ 24330 w 31644"/>
                  <a:gd name="connsiteY2" fmla="*/ 10575 h 57791"/>
                  <a:gd name="connsiteX3" fmla="*/ 11493 w 31644"/>
                  <a:gd name="connsiteY3" fmla="*/ 29640 h 57791"/>
                  <a:gd name="connsiteX4" fmla="*/ 11493 w 31644"/>
                  <a:gd name="connsiteY4" fmla="*/ 57791 h 57791"/>
                  <a:gd name="connsiteX5" fmla="*/ 0 w 31644"/>
                  <a:gd name="connsiteY5" fmla="*/ 57791 h 57791"/>
                  <a:gd name="connsiteX6" fmla="*/ 0 w 31644"/>
                  <a:gd name="connsiteY6" fmla="*/ 1192 h 57791"/>
                  <a:gd name="connsiteX7" fmla="*/ 11493 w 31644"/>
                  <a:gd name="connsiteY7" fmla="*/ 1192 h 57791"/>
                  <a:gd name="connsiteX8" fmla="*/ 11493 w 31644"/>
                  <a:gd name="connsiteY8" fmla="*/ 9831 h 57791"/>
                  <a:gd name="connsiteX9" fmla="*/ 11792 w 31644"/>
                  <a:gd name="connsiteY9" fmla="*/ 9831 h 57791"/>
                  <a:gd name="connsiteX10" fmla="*/ 25674 w 31644"/>
                  <a:gd name="connsiteY10" fmla="*/ 0 h 57791"/>
                  <a:gd name="connsiteX11" fmla="*/ 31645 w 31644"/>
                  <a:gd name="connsiteY11" fmla="*/ 894 h 57791"/>
                  <a:gd name="connsiteX12" fmla="*/ 30898 w 31644"/>
                  <a:gd name="connsiteY12" fmla="*/ 11469 h 5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644" h="57791">
                    <a:moveTo>
                      <a:pt x="31048" y="11767"/>
                    </a:moveTo>
                    <a:lnTo>
                      <a:pt x="30600" y="11767"/>
                    </a:lnTo>
                    <a:cubicBezTo>
                      <a:pt x="29555" y="11320"/>
                      <a:pt x="27465" y="10575"/>
                      <a:pt x="24330" y="10575"/>
                    </a:cubicBezTo>
                    <a:cubicBezTo>
                      <a:pt x="14031" y="10575"/>
                      <a:pt x="11493" y="21448"/>
                      <a:pt x="11493" y="29640"/>
                    </a:cubicBezTo>
                    <a:lnTo>
                      <a:pt x="11493" y="57791"/>
                    </a:lnTo>
                    <a:lnTo>
                      <a:pt x="0" y="57791"/>
                    </a:lnTo>
                    <a:lnTo>
                      <a:pt x="0" y="1192"/>
                    </a:lnTo>
                    <a:lnTo>
                      <a:pt x="11493" y="1192"/>
                    </a:lnTo>
                    <a:lnTo>
                      <a:pt x="11493" y="9831"/>
                    </a:lnTo>
                    <a:cubicBezTo>
                      <a:pt x="11493" y="9831"/>
                      <a:pt x="11792" y="9831"/>
                      <a:pt x="11792" y="9831"/>
                    </a:cubicBezTo>
                    <a:cubicBezTo>
                      <a:pt x="14479" y="3426"/>
                      <a:pt x="19703" y="0"/>
                      <a:pt x="25674" y="0"/>
                    </a:cubicBezTo>
                    <a:cubicBezTo>
                      <a:pt x="29555" y="0"/>
                      <a:pt x="31645" y="894"/>
                      <a:pt x="31645" y="894"/>
                    </a:cubicBezTo>
                    <a:lnTo>
                      <a:pt x="30898" y="1146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39" name="Freeform 27838">
                <a:extLst>
                  <a:ext uri="{FF2B5EF4-FFF2-40B4-BE49-F238E27FC236}">
                    <a16:creationId xmlns:a16="http://schemas.microsoft.com/office/drawing/2014/main" id="{818A43F6-55E7-25AE-E44F-240691D48644}"/>
                  </a:ext>
                </a:extLst>
              </p:cNvPr>
              <p:cNvSpPr/>
              <p:nvPr/>
            </p:nvSpPr>
            <p:spPr>
              <a:xfrm>
                <a:off x="9019668" y="1580399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1 h 82218"/>
                  <a:gd name="connsiteX2" fmla="*/ 7463 w 14926"/>
                  <a:gd name="connsiteY2" fmla="*/ 0 h 82218"/>
                  <a:gd name="connsiteX3" fmla="*/ 14927 w 14926"/>
                  <a:gd name="connsiteY3" fmla="*/ 7001 h 82218"/>
                  <a:gd name="connsiteX4" fmla="*/ 7463 w 14926"/>
                  <a:gd name="connsiteY4" fmla="*/ 14001 h 82218"/>
                  <a:gd name="connsiteX5" fmla="*/ 1792 w 14926"/>
                  <a:gd name="connsiteY5" fmla="*/ 82219 h 82218"/>
                  <a:gd name="connsiteX6" fmla="*/ 1792 w 14926"/>
                  <a:gd name="connsiteY6" fmla="*/ 25619 h 82218"/>
                  <a:gd name="connsiteX7" fmla="*/ 13285 w 14926"/>
                  <a:gd name="connsiteY7" fmla="*/ 25619 h 82218"/>
                  <a:gd name="connsiteX8" fmla="*/ 13285 w 14926"/>
                  <a:gd name="connsiteY8" fmla="*/ 82219 h 82218"/>
                  <a:gd name="connsiteX9" fmla="*/ 1792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6" y="14001"/>
                      <a:pt x="0" y="11022"/>
                      <a:pt x="0" y="7001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1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792" y="82219"/>
                    </a:moveTo>
                    <a:lnTo>
                      <a:pt x="1792" y="25619"/>
                    </a:lnTo>
                    <a:lnTo>
                      <a:pt x="13285" y="25619"/>
                    </a:lnTo>
                    <a:lnTo>
                      <a:pt x="13285" y="82219"/>
                    </a:lnTo>
                    <a:lnTo>
                      <a:pt x="1792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40" name="Freeform 27839">
                <a:extLst>
                  <a:ext uri="{FF2B5EF4-FFF2-40B4-BE49-F238E27FC236}">
                    <a16:creationId xmlns:a16="http://schemas.microsoft.com/office/drawing/2014/main" id="{0AE3BBA1-ED46-B3C0-3037-6E26AAE6CCD1}"/>
                  </a:ext>
                </a:extLst>
              </p:cNvPr>
              <p:cNvSpPr/>
              <p:nvPr/>
            </p:nvSpPr>
            <p:spPr>
              <a:xfrm>
                <a:off x="9045342" y="1604976"/>
                <a:ext cx="51199" cy="58983"/>
              </a:xfrm>
              <a:custGeom>
                <a:avLst/>
                <a:gdLst>
                  <a:gd name="connsiteX0" fmla="*/ 28660 w 51199"/>
                  <a:gd name="connsiteY0" fmla="*/ 58983 h 58983"/>
                  <a:gd name="connsiteX1" fmla="*/ 0 w 51199"/>
                  <a:gd name="connsiteY1" fmla="*/ 29491 h 58983"/>
                  <a:gd name="connsiteX2" fmla="*/ 28958 w 51199"/>
                  <a:gd name="connsiteY2" fmla="*/ 0 h 58983"/>
                  <a:gd name="connsiteX3" fmla="*/ 50900 w 51199"/>
                  <a:gd name="connsiteY3" fmla="*/ 8043 h 58983"/>
                  <a:gd name="connsiteX4" fmla="*/ 46870 w 51199"/>
                  <a:gd name="connsiteY4" fmla="*/ 16384 h 58983"/>
                  <a:gd name="connsiteX5" fmla="*/ 29854 w 51199"/>
                  <a:gd name="connsiteY5" fmla="*/ 9533 h 58983"/>
                  <a:gd name="connsiteX6" fmla="*/ 11494 w 51199"/>
                  <a:gd name="connsiteY6" fmla="*/ 29045 h 58983"/>
                  <a:gd name="connsiteX7" fmla="*/ 29854 w 51199"/>
                  <a:gd name="connsiteY7" fmla="*/ 49153 h 58983"/>
                  <a:gd name="connsiteX8" fmla="*/ 47169 w 51199"/>
                  <a:gd name="connsiteY8" fmla="*/ 42003 h 58983"/>
                  <a:gd name="connsiteX9" fmla="*/ 51199 w 51199"/>
                  <a:gd name="connsiteY9" fmla="*/ 50344 h 58983"/>
                  <a:gd name="connsiteX10" fmla="*/ 28510 w 51199"/>
                  <a:gd name="connsiteY10" fmla="*/ 58983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99" h="58983">
                    <a:moveTo>
                      <a:pt x="28660" y="58983"/>
                    </a:moveTo>
                    <a:cubicBezTo>
                      <a:pt x="13434" y="58983"/>
                      <a:pt x="0" y="47514"/>
                      <a:pt x="0" y="29491"/>
                    </a:cubicBezTo>
                    <a:cubicBezTo>
                      <a:pt x="0" y="11469"/>
                      <a:pt x="14031" y="0"/>
                      <a:pt x="28958" y="0"/>
                    </a:cubicBezTo>
                    <a:cubicBezTo>
                      <a:pt x="43885" y="0"/>
                      <a:pt x="50304" y="7447"/>
                      <a:pt x="50900" y="8043"/>
                    </a:cubicBezTo>
                    <a:lnTo>
                      <a:pt x="46870" y="16384"/>
                    </a:lnTo>
                    <a:cubicBezTo>
                      <a:pt x="44930" y="14448"/>
                      <a:pt x="40004" y="9533"/>
                      <a:pt x="29854" y="9533"/>
                    </a:cubicBezTo>
                    <a:cubicBezTo>
                      <a:pt x="19703" y="9533"/>
                      <a:pt x="11494" y="17129"/>
                      <a:pt x="11494" y="29045"/>
                    </a:cubicBezTo>
                    <a:cubicBezTo>
                      <a:pt x="11494" y="40960"/>
                      <a:pt x="18957" y="49153"/>
                      <a:pt x="29854" y="49153"/>
                    </a:cubicBezTo>
                    <a:cubicBezTo>
                      <a:pt x="40750" y="49153"/>
                      <a:pt x="47169" y="42003"/>
                      <a:pt x="47169" y="42003"/>
                    </a:cubicBezTo>
                    <a:lnTo>
                      <a:pt x="51199" y="50344"/>
                    </a:lnTo>
                    <a:cubicBezTo>
                      <a:pt x="49557" y="51983"/>
                      <a:pt x="43736" y="58983"/>
                      <a:pt x="28510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41" name="Freeform 27840">
                <a:extLst>
                  <a:ext uri="{FF2B5EF4-FFF2-40B4-BE49-F238E27FC236}">
                    <a16:creationId xmlns:a16="http://schemas.microsoft.com/office/drawing/2014/main" id="{008E8F0D-F2F9-58C4-C8EF-4A8BE17FDEAC}"/>
                  </a:ext>
                </a:extLst>
              </p:cNvPr>
              <p:cNvSpPr/>
              <p:nvPr/>
            </p:nvSpPr>
            <p:spPr>
              <a:xfrm>
                <a:off x="9103407" y="1605274"/>
                <a:ext cx="48810" cy="58685"/>
              </a:xfrm>
              <a:custGeom>
                <a:avLst/>
                <a:gdLst>
                  <a:gd name="connsiteX0" fmla="*/ 37765 w 48810"/>
                  <a:gd name="connsiteY0" fmla="*/ 57345 h 58685"/>
                  <a:gd name="connsiteX1" fmla="*/ 37765 w 48810"/>
                  <a:gd name="connsiteY1" fmla="*/ 50195 h 58685"/>
                  <a:gd name="connsiteX2" fmla="*/ 19554 w 48810"/>
                  <a:gd name="connsiteY2" fmla="*/ 58685 h 58685"/>
                  <a:gd name="connsiteX3" fmla="*/ 0 w 48810"/>
                  <a:gd name="connsiteY3" fmla="*/ 41258 h 58685"/>
                  <a:gd name="connsiteX4" fmla="*/ 22241 w 48810"/>
                  <a:gd name="connsiteY4" fmla="*/ 23980 h 58685"/>
                  <a:gd name="connsiteX5" fmla="*/ 37317 w 48810"/>
                  <a:gd name="connsiteY5" fmla="*/ 23385 h 58685"/>
                  <a:gd name="connsiteX6" fmla="*/ 37317 w 48810"/>
                  <a:gd name="connsiteY6" fmla="*/ 21150 h 58685"/>
                  <a:gd name="connsiteX7" fmla="*/ 23286 w 48810"/>
                  <a:gd name="connsiteY7" fmla="*/ 8341 h 58685"/>
                  <a:gd name="connsiteX8" fmla="*/ 6269 w 48810"/>
                  <a:gd name="connsiteY8" fmla="*/ 13256 h 58685"/>
                  <a:gd name="connsiteX9" fmla="*/ 2836 w 48810"/>
                  <a:gd name="connsiteY9" fmla="*/ 5660 h 58685"/>
                  <a:gd name="connsiteX10" fmla="*/ 24032 w 48810"/>
                  <a:gd name="connsiteY10" fmla="*/ 0 h 58685"/>
                  <a:gd name="connsiteX11" fmla="*/ 48810 w 48810"/>
                  <a:gd name="connsiteY11" fmla="*/ 24725 h 58685"/>
                  <a:gd name="connsiteX12" fmla="*/ 48810 w 48810"/>
                  <a:gd name="connsiteY12" fmla="*/ 57642 h 58685"/>
                  <a:gd name="connsiteX13" fmla="*/ 37765 w 48810"/>
                  <a:gd name="connsiteY13" fmla="*/ 57642 h 58685"/>
                  <a:gd name="connsiteX14" fmla="*/ 24331 w 48810"/>
                  <a:gd name="connsiteY14" fmla="*/ 30981 h 58685"/>
                  <a:gd name="connsiteX15" fmla="*/ 11493 w 48810"/>
                  <a:gd name="connsiteY15" fmla="*/ 40812 h 58685"/>
                  <a:gd name="connsiteX16" fmla="*/ 23136 w 48810"/>
                  <a:gd name="connsiteY16" fmla="*/ 50642 h 58685"/>
                  <a:gd name="connsiteX17" fmla="*/ 37615 w 48810"/>
                  <a:gd name="connsiteY17" fmla="*/ 42450 h 58685"/>
                  <a:gd name="connsiteX18" fmla="*/ 37615 w 48810"/>
                  <a:gd name="connsiteY18" fmla="*/ 30236 h 58685"/>
                  <a:gd name="connsiteX19" fmla="*/ 24331 w 48810"/>
                  <a:gd name="connsiteY19" fmla="*/ 31130 h 58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810" h="58685">
                    <a:moveTo>
                      <a:pt x="37765" y="57345"/>
                    </a:moveTo>
                    <a:lnTo>
                      <a:pt x="37765" y="50195"/>
                    </a:lnTo>
                    <a:cubicBezTo>
                      <a:pt x="35376" y="52578"/>
                      <a:pt x="30003" y="58685"/>
                      <a:pt x="19554" y="58685"/>
                    </a:cubicBezTo>
                    <a:cubicBezTo>
                      <a:pt x="9105" y="58685"/>
                      <a:pt x="0" y="52131"/>
                      <a:pt x="0" y="41258"/>
                    </a:cubicBezTo>
                    <a:cubicBezTo>
                      <a:pt x="0" y="30385"/>
                      <a:pt x="9105" y="24576"/>
                      <a:pt x="22241" y="23980"/>
                    </a:cubicBezTo>
                    <a:lnTo>
                      <a:pt x="37317" y="23385"/>
                    </a:lnTo>
                    <a:lnTo>
                      <a:pt x="37317" y="21150"/>
                    </a:lnTo>
                    <a:cubicBezTo>
                      <a:pt x="37317" y="12512"/>
                      <a:pt x="31495" y="8341"/>
                      <a:pt x="23286" y="8341"/>
                    </a:cubicBezTo>
                    <a:cubicBezTo>
                      <a:pt x="15076" y="8341"/>
                      <a:pt x="8061" y="12065"/>
                      <a:pt x="6269" y="13256"/>
                    </a:cubicBezTo>
                    <a:lnTo>
                      <a:pt x="2836" y="5660"/>
                    </a:lnTo>
                    <a:cubicBezTo>
                      <a:pt x="7016" y="3277"/>
                      <a:pt x="14628" y="0"/>
                      <a:pt x="24032" y="0"/>
                    </a:cubicBezTo>
                    <a:cubicBezTo>
                      <a:pt x="40601" y="0"/>
                      <a:pt x="48810" y="8341"/>
                      <a:pt x="48810" y="24725"/>
                    </a:cubicBezTo>
                    <a:lnTo>
                      <a:pt x="48810" y="57642"/>
                    </a:lnTo>
                    <a:lnTo>
                      <a:pt x="37765" y="57642"/>
                    </a:lnTo>
                    <a:close/>
                    <a:moveTo>
                      <a:pt x="24331" y="30981"/>
                    </a:moveTo>
                    <a:cubicBezTo>
                      <a:pt x="15076" y="31428"/>
                      <a:pt x="11493" y="35300"/>
                      <a:pt x="11493" y="40812"/>
                    </a:cubicBezTo>
                    <a:cubicBezTo>
                      <a:pt x="11493" y="46323"/>
                      <a:pt x="15673" y="50642"/>
                      <a:pt x="23136" y="50642"/>
                    </a:cubicBezTo>
                    <a:cubicBezTo>
                      <a:pt x="30600" y="50642"/>
                      <a:pt x="35376" y="45578"/>
                      <a:pt x="37615" y="42450"/>
                    </a:cubicBezTo>
                    <a:lnTo>
                      <a:pt x="37615" y="30236"/>
                    </a:lnTo>
                    <a:lnTo>
                      <a:pt x="24331" y="3113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42" name="Freeform 27841">
                <a:extLst>
                  <a:ext uri="{FF2B5EF4-FFF2-40B4-BE49-F238E27FC236}">
                    <a16:creationId xmlns:a16="http://schemas.microsoft.com/office/drawing/2014/main" id="{6282284F-E833-1368-CD2F-3834C536182D}"/>
                  </a:ext>
                </a:extLst>
              </p:cNvPr>
              <p:cNvSpPr/>
              <p:nvPr/>
            </p:nvSpPr>
            <p:spPr>
              <a:xfrm>
                <a:off x="9166846" y="1604976"/>
                <a:ext cx="49407" cy="57642"/>
              </a:xfrm>
              <a:custGeom>
                <a:avLst/>
                <a:gdLst>
                  <a:gd name="connsiteX0" fmla="*/ 37914 w 49407"/>
                  <a:gd name="connsiteY0" fmla="*/ 57643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3 w 49407"/>
                  <a:gd name="connsiteY3" fmla="*/ 29194 h 57642"/>
                  <a:gd name="connsiteX4" fmla="*/ 11493 w 49407"/>
                  <a:gd name="connsiteY4" fmla="*/ 57643 h 57642"/>
                  <a:gd name="connsiteX5" fmla="*/ 0 w 49407"/>
                  <a:gd name="connsiteY5" fmla="*/ 57643 h 57642"/>
                  <a:gd name="connsiteX6" fmla="*/ 0 w 49407"/>
                  <a:gd name="connsiteY6" fmla="*/ 1043 h 57642"/>
                  <a:gd name="connsiteX7" fmla="*/ 11493 w 49407"/>
                  <a:gd name="connsiteY7" fmla="*/ 1043 h 57642"/>
                  <a:gd name="connsiteX8" fmla="*/ 11493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3 h 57642"/>
                  <a:gd name="connsiteX13" fmla="*/ 37914 w 49407"/>
                  <a:gd name="connsiteY13" fmla="*/ 57643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3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524" y="9384"/>
                      <a:pt x="11493" y="18320"/>
                      <a:pt x="11493" y="29194"/>
                    </a:cubicBezTo>
                    <a:lnTo>
                      <a:pt x="11493" y="57643"/>
                    </a:lnTo>
                    <a:lnTo>
                      <a:pt x="0" y="57643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777" y="4319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3"/>
                    </a:lnTo>
                    <a:lnTo>
                      <a:pt x="37914" y="57643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43" name="Freeform 27842">
                <a:extLst>
                  <a:ext uri="{FF2B5EF4-FFF2-40B4-BE49-F238E27FC236}">
                    <a16:creationId xmlns:a16="http://schemas.microsoft.com/office/drawing/2014/main" id="{BF4A1812-C6FB-437E-9730-C453F71E065B}"/>
                  </a:ext>
                </a:extLst>
              </p:cNvPr>
              <p:cNvSpPr/>
              <p:nvPr/>
            </p:nvSpPr>
            <p:spPr>
              <a:xfrm>
                <a:off x="9250585" y="1605274"/>
                <a:ext cx="48810" cy="58685"/>
              </a:xfrm>
              <a:custGeom>
                <a:avLst/>
                <a:gdLst>
                  <a:gd name="connsiteX0" fmla="*/ 37765 w 48810"/>
                  <a:gd name="connsiteY0" fmla="*/ 57345 h 58685"/>
                  <a:gd name="connsiteX1" fmla="*/ 37765 w 48810"/>
                  <a:gd name="connsiteY1" fmla="*/ 50195 h 58685"/>
                  <a:gd name="connsiteX2" fmla="*/ 19554 w 48810"/>
                  <a:gd name="connsiteY2" fmla="*/ 58685 h 58685"/>
                  <a:gd name="connsiteX3" fmla="*/ 0 w 48810"/>
                  <a:gd name="connsiteY3" fmla="*/ 41258 h 58685"/>
                  <a:gd name="connsiteX4" fmla="*/ 22241 w 48810"/>
                  <a:gd name="connsiteY4" fmla="*/ 23980 h 58685"/>
                  <a:gd name="connsiteX5" fmla="*/ 37317 w 48810"/>
                  <a:gd name="connsiteY5" fmla="*/ 23385 h 58685"/>
                  <a:gd name="connsiteX6" fmla="*/ 37317 w 48810"/>
                  <a:gd name="connsiteY6" fmla="*/ 21150 h 58685"/>
                  <a:gd name="connsiteX7" fmla="*/ 23286 w 48810"/>
                  <a:gd name="connsiteY7" fmla="*/ 8341 h 58685"/>
                  <a:gd name="connsiteX8" fmla="*/ 6269 w 48810"/>
                  <a:gd name="connsiteY8" fmla="*/ 13256 h 58685"/>
                  <a:gd name="connsiteX9" fmla="*/ 2836 w 48810"/>
                  <a:gd name="connsiteY9" fmla="*/ 5660 h 58685"/>
                  <a:gd name="connsiteX10" fmla="*/ 24032 w 48810"/>
                  <a:gd name="connsiteY10" fmla="*/ 0 h 58685"/>
                  <a:gd name="connsiteX11" fmla="*/ 48811 w 48810"/>
                  <a:gd name="connsiteY11" fmla="*/ 24725 h 58685"/>
                  <a:gd name="connsiteX12" fmla="*/ 48811 w 48810"/>
                  <a:gd name="connsiteY12" fmla="*/ 57642 h 58685"/>
                  <a:gd name="connsiteX13" fmla="*/ 37765 w 48810"/>
                  <a:gd name="connsiteY13" fmla="*/ 57642 h 58685"/>
                  <a:gd name="connsiteX14" fmla="*/ 24182 w 48810"/>
                  <a:gd name="connsiteY14" fmla="*/ 30981 h 58685"/>
                  <a:gd name="connsiteX15" fmla="*/ 11345 w 48810"/>
                  <a:gd name="connsiteY15" fmla="*/ 40812 h 58685"/>
                  <a:gd name="connsiteX16" fmla="*/ 22987 w 48810"/>
                  <a:gd name="connsiteY16" fmla="*/ 50642 h 58685"/>
                  <a:gd name="connsiteX17" fmla="*/ 37466 w 48810"/>
                  <a:gd name="connsiteY17" fmla="*/ 42450 h 58685"/>
                  <a:gd name="connsiteX18" fmla="*/ 37466 w 48810"/>
                  <a:gd name="connsiteY18" fmla="*/ 30236 h 58685"/>
                  <a:gd name="connsiteX19" fmla="*/ 24182 w 48810"/>
                  <a:gd name="connsiteY19" fmla="*/ 31130 h 58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810" h="58685">
                    <a:moveTo>
                      <a:pt x="37765" y="57345"/>
                    </a:moveTo>
                    <a:lnTo>
                      <a:pt x="37765" y="50195"/>
                    </a:lnTo>
                    <a:cubicBezTo>
                      <a:pt x="35377" y="52578"/>
                      <a:pt x="30003" y="58685"/>
                      <a:pt x="19554" y="58685"/>
                    </a:cubicBezTo>
                    <a:cubicBezTo>
                      <a:pt x="9106" y="58685"/>
                      <a:pt x="0" y="52131"/>
                      <a:pt x="0" y="41258"/>
                    </a:cubicBezTo>
                    <a:cubicBezTo>
                      <a:pt x="0" y="30385"/>
                      <a:pt x="9106" y="24576"/>
                      <a:pt x="22241" y="23980"/>
                    </a:cubicBezTo>
                    <a:lnTo>
                      <a:pt x="37317" y="23385"/>
                    </a:lnTo>
                    <a:lnTo>
                      <a:pt x="37317" y="21150"/>
                    </a:lnTo>
                    <a:cubicBezTo>
                      <a:pt x="37317" y="12512"/>
                      <a:pt x="31496" y="8341"/>
                      <a:pt x="23286" y="8341"/>
                    </a:cubicBezTo>
                    <a:cubicBezTo>
                      <a:pt x="15076" y="8341"/>
                      <a:pt x="8061" y="12065"/>
                      <a:pt x="6269" y="13256"/>
                    </a:cubicBezTo>
                    <a:lnTo>
                      <a:pt x="2836" y="5660"/>
                    </a:lnTo>
                    <a:cubicBezTo>
                      <a:pt x="7016" y="3277"/>
                      <a:pt x="14628" y="0"/>
                      <a:pt x="24032" y="0"/>
                    </a:cubicBezTo>
                    <a:cubicBezTo>
                      <a:pt x="40601" y="0"/>
                      <a:pt x="48811" y="8341"/>
                      <a:pt x="48811" y="24725"/>
                    </a:cubicBezTo>
                    <a:lnTo>
                      <a:pt x="48811" y="57642"/>
                    </a:lnTo>
                    <a:lnTo>
                      <a:pt x="37765" y="57642"/>
                    </a:lnTo>
                    <a:close/>
                    <a:moveTo>
                      <a:pt x="24182" y="30981"/>
                    </a:moveTo>
                    <a:cubicBezTo>
                      <a:pt x="14927" y="31428"/>
                      <a:pt x="11345" y="35300"/>
                      <a:pt x="11345" y="40812"/>
                    </a:cubicBezTo>
                    <a:cubicBezTo>
                      <a:pt x="11345" y="46323"/>
                      <a:pt x="15524" y="50642"/>
                      <a:pt x="22987" y="50642"/>
                    </a:cubicBezTo>
                    <a:cubicBezTo>
                      <a:pt x="30451" y="50642"/>
                      <a:pt x="35227" y="45578"/>
                      <a:pt x="37466" y="42450"/>
                    </a:cubicBezTo>
                    <a:lnTo>
                      <a:pt x="37466" y="30236"/>
                    </a:lnTo>
                    <a:lnTo>
                      <a:pt x="24182" y="3113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44" name="Freeform 27843">
                <a:extLst>
                  <a:ext uri="{FF2B5EF4-FFF2-40B4-BE49-F238E27FC236}">
                    <a16:creationId xmlns:a16="http://schemas.microsoft.com/office/drawing/2014/main" id="{DA63699C-EAD3-7C81-7DBD-5C1352D73145}"/>
                  </a:ext>
                </a:extLst>
              </p:cNvPr>
              <p:cNvSpPr/>
              <p:nvPr/>
            </p:nvSpPr>
            <p:spPr>
              <a:xfrm>
                <a:off x="9314024" y="1604976"/>
                <a:ext cx="49407" cy="57642"/>
              </a:xfrm>
              <a:custGeom>
                <a:avLst/>
                <a:gdLst>
                  <a:gd name="connsiteX0" fmla="*/ 37914 w 49407"/>
                  <a:gd name="connsiteY0" fmla="*/ 57643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4 w 49407"/>
                  <a:gd name="connsiteY3" fmla="*/ 29194 h 57642"/>
                  <a:gd name="connsiteX4" fmla="*/ 11494 w 49407"/>
                  <a:gd name="connsiteY4" fmla="*/ 57643 h 57642"/>
                  <a:gd name="connsiteX5" fmla="*/ 0 w 49407"/>
                  <a:gd name="connsiteY5" fmla="*/ 57643 h 57642"/>
                  <a:gd name="connsiteX6" fmla="*/ 0 w 49407"/>
                  <a:gd name="connsiteY6" fmla="*/ 1043 h 57642"/>
                  <a:gd name="connsiteX7" fmla="*/ 11494 w 49407"/>
                  <a:gd name="connsiteY7" fmla="*/ 1043 h 57642"/>
                  <a:gd name="connsiteX8" fmla="*/ 11494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3 h 57642"/>
                  <a:gd name="connsiteX13" fmla="*/ 37914 w 49407"/>
                  <a:gd name="connsiteY13" fmla="*/ 57643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3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524" y="9384"/>
                      <a:pt x="11494" y="18320"/>
                      <a:pt x="11494" y="29194"/>
                    </a:cubicBezTo>
                    <a:lnTo>
                      <a:pt x="11494" y="57643"/>
                    </a:lnTo>
                    <a:lnTo>
                      <a:pt x="0" y="57643"/>
                    </a:lnTo>
                    <a:lnTo>
                      <a:pt x="0" y="1043"/>
                    </a:lnTo>
                    <a:lnTo>
                      <a:pt x="11494" y="1043"/>
                    </a:lnTo>
                    <a:lnTo>
                      <a:pt x="11494" y="9979"/>
                    </a:lnTo>
                    <a:cubicBezTo>
                      <a:pt x="11494" y="9979"/>
                      <a:pt x="11792" y="9979"/>
                      <a:pt x="11792" y="9979"/>
                    </a:cubicBezTo>
                    <a:cubicBezTo>
                      <a:pt x="14778" y="4319"/>
                      <a:pt x="20898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3"/>
                    </a:lnTo>
                    <a:lnTo>
                      <a:pt x="37914" y="57643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45" name="Freeform 27844">
                <a:extLst>
                  <a:ext uri="{FF2B5EF4-FFF2-40B4-BE49-F238E27FC236}">
                    <a16:creationId xmlns:a16="http://schemas.microsoft.com/office/drawing/2014/main" id="{45031EF7-00AD-D1F7-10D8-EF57547EE6D6}"/>
                  </a:ext>
                </a:extLst>
              </p:cNvPr>
              <p:cNvSpPr/>
              <p:nvPr/>
            </p:nvSpPr>
            <p:spPr>
              <a:xfrm>
                <a:off x="9374776" y="1580399"/>
                <a:ext cx="58811" cy="83559"/>
              </a:xfrm>
              <a:custGeom>
                <a:avLst/>
                <a:gdLst>
                  <a:gd name="connsiteX0" fmla="*/ 47915 w 58811"/>
                  <a:gd name="connsiteY0" fmla="*/ 82219 h 83559"/>
                  <a:gd name="connsiteX1" fmla="*/ 47915 w 58811"/>
                  <a:gd name="connsiteY1" fmla="*/ 73133 h 83559"/>
                  <a:gd name="connsiteX2" fmla="*/ 47617 w 58811"/>
                  <a:gd name="connsiteY2" fmla="*/ 73133 h 83559"/>
                  <a:gd name="connsiteX3" fmla="*/ 27615 w 58811"/>
                  <a:gd name="connsiteY3" fmla="*/ 83559 h 83559"/>
                  <a:gd name="connsiteX4" fmla="*/ 0 w 58811"/>
                  <a:gd name="connsiteY4" fmla="*/ 53919 h 83559"/>
                  <a:gd name="connsiteX5" fmla="*/ 27316 w 58811"/>
                  <a:gd name="connsiteY5" fmla="*/ 24576 h 83559"/>
                  <a:gd name="connsiteX6" fmla="*/ 47169 w 58811"/>
                  <a:gd name="connsiteY6" fmla="*/ 34407 h 83559"/>
                  <a:gd name="connsiteX7" fmla="*/ 47467 w 58811"/>
                  <a:gd name="connsiteY7" fmla="*/ 34407 h 83559"/>
                  <a:gd name="connsiteX8" fmla="*/ 47467 w 58811"/>
                  <a:gd name="connsiteY8" fmla="*/ 0 h 83559"/>
                  <a:gd name="connsiteX9" fmla="*/ 58812 w 58811"/>
                  <a:gd name="connsiteY9" fmla="*/ 0 h 83559"/>
                  <a:gd name="connsiteX10" fmla="*/ 58812 w 58811"/>
                  <a:gd name="connsiteY10" fmla="*/ 82219 h 83559"/>
                  <a:gd name="connsiteX11" fmla="*/ 47766 w 58811"/>
                  <a:gd name="connsiteY11" fmla="*/ 82219 h 83559"/>
                  <a:gd name="connsiteX12" fmla="*/ 29854 w 58811"/>
                  <a:gd name="connsiteY12" fmla="*/ 33811 h 83559"/>
                  <a:gd name="connsiteX13" fmla="*/ 11792 w 58811"/>
                  <a:gd name="connsiteY13" fmla="*/ 53621 h 83559"/>
                  <a:gd name="connsiteX14" fmla="*/ 29854 w 58811"/>
                  <a:gd name="connsiteY14" fmla="*/ 73580 h 83559"/>
                  <a:gd name="connsiteX15" fmla="*/ 47915 w 58811"/>
                  <a:gd name="connsiteY15" fmla="*/ 53621 h 83559"/>
                  <a:gd name="connsiteX16" fmla="*/ 29854 w 58811"/>
                  <a:gd name="connsiteY16" fmla="*/ 33811 h 8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811" h="83559">
                    <a:moveTo>
                      <a:pt x="47915" y="82219"/>
                    </a:moveTo>
                    <a:lnTo>
                      <a:pt x="47915" y="73133"/>
                    </a:lnTo>
                    <a:lnTo>
                      <a:pt x="47617" y="73133"/>
                    </a:lnTo>
                    <a:cubicBezTo>
                      <a:pt x="42989" y="79985"/>
                      <a:pt x="35974" y="83559"/>
                      <a:pt x="27615" y="83559"/>
                    </a:cubicBezTo>
                    <a:cubicBezTo>
                      <a:pt x="10747" y="83559"/>
                      <a:pt x="0" y="70750"/>
                      <a:pt x="0" y="53919"/>
                    </a:cubicBezTo>
                    <a:cubicBezTo>
                      <a:pt x="0" y="37088"/>
                      <a:pt x="10747" y="24576"/>
                      <a:pt x="27316" y="24576"/>
                    </a:cubicBezTo>
                    <a:cubicBezTo>
                      <a:pt x="36571" y="24576"/>
                      <a:pt x="43139" y="28598"/>
                      <a:pt x="47169" y="34407"/>
                    </a:cubicBezTo>
                    <a:lnTo>
                      <a:pt x="47467" y="34407"/>
                    </a:lnTo>
                    <a:lnTo>
                      <a:pt x="47467" y="0"/>
                    </a:lnTo>
                    <a:lnTo>
                      <a:pt x="58812" y="0"/>
                    </a:lnTo>
                    <a:lnTo>
                      <a:pt x="58812" y="82219"/>
                    </a:lnTo>
                    <a:lnTo>
                      <a:pt x="47766" y="82219"/>
                    </a:lnTo>
                    <a:close/>
                    <a:moveTo>
                      <a:pt x="29854" y="33811"/>
                    </a:moveTo>
                    <a:cubicBezTo>
                      <a:pt x="18509" y="33811"/>
                      <a:pt x="11792" y="42450"/>
                      <a:pt x="11792" y="53621"/>
                    </a:cubicBezTo>
                    <a:cubicBezTo>
                      <a:pt x="11792" y="64792"/>
                      <a:pt x="18509" y="73580"/>
                      <a:pt x="29854" y="73580"/>
                    </a:cubicBezTo>
                    <a:cubicBezTo>
                      <a:pt x="41198" y="73580"/>
                      <a:pt x="47915" y="64941"/>
                      <a:pt x="47915" y="53621"/>
                    </a:cubicBezTo>
                    <a:cubicBezTo>
                      <a:pt x="47915" y="42301"/>
                      <a:pt x="41198" y="33811"/>
                      <a:pt x="29854" y="3381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46" name="Freeform 27845">
                <a:extLst>
                  <a:ext uri="{FF2B5EF4-FFF2-40B4-BE49-F238E27FC236}">
                    <a16:creationId xmlns:a16="http://schemas.microsoft.com/office/drawing/2014/main" id="{7B33029D-CC42-1615-EB04-6AA99CBF8645}"/>
                  </a:ext>
                </a:extLst>
              </p:cNvPr>
              <p:cNvSpPr/>
              <p:nvPr/>
            </p:nvSpPr>
            <p:spPr>
              <a:xfrm>
                <a:off x="9465830" y="1580251"/>
                <a:ext cx="77320" cy="82367"/>
              </a:xfrm>
              <a:custGeom>
                <a:avLst/>
                <a:gdLst>
                  <a:gd name="connsiteX0" fmla="*/ 64633 w 77320"/>
                  <a:gd name="connsiteY0" fmla="*/ 82368 h 82367"/>
                  <a:gd name="connsiteX1" fmla="*/ 56125 w 77320"/>
                  <a:gd name="connsiteY1" fmla="*/ 60919 h 82367"/>
                  <a:gd name="connsiteX2" fmla="*/ 20748 w 77320"/>
                  <a:gd name="connsiteY2" fmla="*/ 60919 h 82367"/>
                  <a:gd name="connsiteX3" fmla="*/ 12240 w 77320"/>
                  <a:gd name="connsiteY3" fmla="*/ 82368 h 82367"/>
                  <a:gd name="connsiteX4" fmla="*/ 0 w 77320"/>
                  <a:gd name="connsiteY4" fmla="*/ 82368 h 82367"/>
                  <a:gd name="connsiteX5" fmla="*/ 33585 w 77320"/>
                  <a:gd name="connsiteY5" fmla="*/ 0 h 82367"/>
                  <a:gd name="connsiteX6" fmla="*/ 43735 w 77320"/>
                  <a:gd name="connsiteY6" fmla="*/ 0 h 82367"/>
                  <a:gd name="connsiteX7" fmla="*/ 77321 w 77320"/>
                  <a:gd name="connsiteY7" fmla="*/ 82368 h 82367"/>
                  <a:gd name="connsiteX8" fmla="*/ 64484 w 77320"/>
                  <a:gd name="connsiteY8" fmla="*/ 82368 h 82367"/>
                  <a:gd name="connsiteX9" fmla="*/ 38511 w 77320"/>
                  <a:gd name="connsiteY9" fmla="*/ 14299 h 82367"/>
                  <a:gd name="connsiteX10" fmla="*/ 24032 w 77320"/>
                  <a:gd name="connsiteY10" fmla="*/ 51238 h 82367"/>
                  <a:gd name="connsiteX11" fmla="*/ 52841 w 77320"/>
                  <a:gd name="connsiteY11" fmla="*/ 51238 h 82367"/>
                  <a:gd name="connsiteX12" fmla="*/ 38362 w 77320"/>
                  <a:gd name="connsiteY12" fmla="*/ 14299 h 82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320" h="82367">
                    <a:moveTo>
                      <a:pt x="64633" y="82368"/>
                    </a:moveTo>
                    <a:lnTo>
                      <a:pt x="56125" y="60919"/>
                    </a:lnTo>
                    <a:lnTo>
                      <a:pt x="20748" y="60919"/>
                    </a:lnTo>
                    <a:lnTo>
                      <a:pt x="12240" y="82368"/>
                    </a:lnTo>
                    <a:lnTo>
                      <a:pt x="0" y="82368"/>
                    </a:lnTo>
                    <a:lnTo>
                      <a:pt x="33585" y="0"/>
                    </a:lnTo>
                    <a:lnTo>
                      <a:pt x="43735" y="0"/>
                    </a:lnTo>
                    <a:lnTo>
                      <a:pt x="77321" y="82368"/>
                    </a:lnTo>
                    <a:lnTo>
                      <a:pt x="64484" y="82368"/>
                    </a:lnTo>
                    <a:close/>
                    <a:moveTo>
                      <a:pt x="38511" y="14299"/>
                    </a:moveTo>
                    <a:lnTo>
                      <a:pt x="24032" y="51238"/>
                    </a:lnTo>
                    <a:lnTo>
                      <a:pt x="52841" y="51238"/>
                    </a:lnTo>
                    <a:lnTo>
                      <a:pt x="38362" y="1429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47" name="Freeform 27846">
                <a:extLst>
                  <a:ext uri="{FF2B5EF4-FFF2-40B4-BE49-F238E27FC236}">
                    <a16:creationId xmlns:a16="http://schemas.microsoft.com/office/drawing/2014/main" id="{CEFA3C3F-932D-B644-6577-ED878F8B18D3}"/>
                  </a:ext>
                </a:extLst>
              </p:cNvPr>
              <p:cNvSpPr/>
              <p:nvPr/>
            </p:nvSpPr>
            <p:spPr>
              <a:xfrm>
                <a:off x="9546584" y="1604976"/>
                <a:ext cx="43437" cy="58983"/>
              </a:xfrm>
              <a:custGeom>
                <a:avLst/>
                <a:gdLst>
                  <a:gd name="connsiteX0" fmla="*/ 22091 w 43437"/>
                  <a:gd name="connsiteY0" fmla="*/ 58983 h 58983"/>
                  <a:gd name="connsiteX1" fmla="*/ 0 w 43437"/>
                  <a:gd name="connsiteY1" fmla="*/ 48855 h 58983"/>
                  <a:gd name="connsiteX2" fmla="*/ 5523 w 43437"/>
                  <a:gd name="connsiteY2" fmla="*/ 42152 h 58983"/>
                  <a:gd name="connsiteX3" fmla="*/ 22241 w 43437"/>
                  <a:gd name="connsiteY3" fmla="*/ 50195 h 58983"/>
                  <a:gd name="connsiteX4" fmla="*/ 33138 w 43437"/>
                  <a:gd name="connsiteY4" fmla="*/ 42152 h 58983"/>
                  <a:gd name="connsiteX5" fmla="*/ 20300 w 43437"/>
                  <a:gd name="connsiteY5" fmla="*/ 32768 h 58983"/>
                  <a:gd name="connsiteX6" fmla="*/ 3582 w 43437"/>
                  <a:gd name="connsiteY6" fmla="*/ 16235 h 58983"/>
                  <a:gd name="connsiteX7" fmla="*/ 22689 w 43437"/>
                  <a:gd name="connsiteY7" fmla="*/ 0 h 58983"/>
                  <a:gd name="connsiteX8" fmla="*/ 41944 w 43437"/>
                  <a:gd name="connsiteY8" fmla="*/ 7447 h 58983"/>
                  <a:gd name="connsiteX9" fmla="*/ 37168 w 43437"/>
                  <a:gd name="connsiteY9" fmla="*/ 14448 h 58983"/>
                  <a:gd name="connsiteX10" fmla="*/ 22838 w 43437"/>
                  <a:gd name="connsiteY10" fmla="*/ 8341 h 58983"/>
                  <a:gd name="connsiteX11" fmla="*/ 13732 w 43437"/>
                  <a:gd name="connsiteY11" fmla="*/ 15342 h 58983"/>
                  <a:gd name="connsiteX12" fmla="*/ 24779 w 43437"/>
                  <a:gd name="connsiteY12" fmla="*/ 23832 h 58983"/>
                  <a:gd name="connsiteX13" fmla="*/ 32391 w 43437"/>
                  <a:gd name="connsiteY13" fmla="*/ 26513 h 58983"/>
                  <a:gd name="connsiteX14" fmla="*/ 43437 w 43437"/>
                  <a:gd name="connsiteY14" fmla="*/ 41109 h 58983"/>
                  <a:gd name="connsiteX15" fmla="*/ 21793 w 43437"/>
                  <a:gd name="connsiteY15" fmla="*/ 58983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37" h="58983">
                    <a:moveTo>
                      <a:pt x="22091" y="58983"/>
                    </a:moveTo>
                    <a:cubicBezTo>
                      <a:pt x="12538" y="58983"/>
                      <a:pt x="4777" y="55110"/>
                      <a:pt x="0" y="48855"/>
                    </a:cubicBezTo>
                    <a:lnTo>
                      <a:pt x="5523" y="42152"/>
                    </a:lnTo>
                    <a:cubicBezTo>
                      <a:pt x="10300" y="47067"/>
                      <a:pt x="17016" y="50195"/>
                      <a:pt x="22241" y="50195"/>
                    </a:cubicBezTo>
                    <a:cubicBezTo>
                      <a:pt x="27465" y="50195"/>
                      <a:pt x="33138" y="48259"/>
                      <a:pt x="33138" y="42152"/>
                    </a:cubicBezTo>
                    <a:cubicBezTo>
                      <a:pt x="33138" y="36045"/>
                      <a:pt x="24181" y="34109"/>
                      <a:pt x="20300" y="32768"/>
                    </a:cubicBezTo>
                    <a:cubicBezTo>
                      <a:pt x="11941" y="29938"/>
                      <a:pt x="3582" y="26959"/>
                      <a:pt x="3582" y="16235"/>
                    </a:cubicBezTo>
                    <a:cubicBezTo>
                      <a:pt x="3582" y="5511"/>
                      <a:pt x="12688" y="0"/>
                      <a:pt x="22689" y="0"/>
                    </a:cubicBezTo>
                    <a:cubicBezTo>
                      <a:pt x="32690" y="0"/>
                      <a:pt x="38362" y="3575"/>
                      <a:pt x="41944" y="7447"/>
                    </a:cubicBezTo>
                    <a:lnTo>
                      <a:pt x="37168" y="14448"/>
                    </a:lnTo>
                    <a:cubicBezTo>
                      <a:pt x="33884" y="11022"/>
                      <a:pt x="28361" y="8341"/>
                      <a:pt x="22838" y="8341"/>
                    </a:cubicBezTo>
                    <a:cubicBezTo>
                      <a:pt x="17315" y="8341"/>
                      <a:pt x="13732" y="10724"/>
                      <a:pt x="13732" y="15342"/>
                    </a:cubicBezTo>
                    <a:cubicBezTo>
                      <a:pt x="13732" y="19959"/>
                      <a:pt x="19256" y="22044"/>
                      <a:pt x="24779" y="23832"/>
                    </a:cubicBezTo>
                    <a:cubicBezTo>
                      <a:pt x="27913" y="24874"/>
                      <a:pt x="30003" y="25619"/>
                      <a:pt x="32391" y="26513"/>
                    </a:cubicBezTo>
                    <a:cubicBezTo>
                      <a:pt x="38660" y="29194"/>
                      <a:pt x="43437" y="33662"/>
                      <a:pt x="43437" y="41109"/>
                    </a:cubicBezTo>
                    <a:cubicBezTo>
                      <a:pt x="43437" y="53323"/>
                      <a:pt x="32839" y="58983"/>
                      <a:pt x="21793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48" name="Freeform 27847">
                <a:extLst>
                  <a:ext uri="{FF2B5EF4-FFF2-40B4-BE49-F238E27FC236}">
                    <a16:creationId xmlns:a16="http://schemas.microsoft.com/office/drawing/2014/main" id="{48E54660-37C3-D04A-5619-BBE2F6122DBE}"/>
                  </a:ext>
                </a:extLst>
              </p:cNvPr>
              <p:cNvSpPr/>
              <p:nvPr/>
            </p:nvSpPr>
            <p:spPr>
              <a:xfrm>
                <a:off x="9600321" y="1580399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1 h 82218"/>
                  <a:gd name="connsiteX2" fmla="*/ 7463 w 14926"/>
                  <a:gd name="connsiteY2" fmla="*/ 0 h 82218"/>
                  <a:gd name="connsiteX3" fmla="*/ 14927 w 14926"/>
                  <a:gd name="connsiteY3" fmla="*/ 7001 h 82218"/>
                  <a:gd name="connsiteX4" fmla="*/ 7463 w 14926"/>
                  <a:gd name="connsiteY4" fmla="*/ 14001 h 82218"/>
                  <a:gd name="connsiteX5" fmla="*/ 1642 w 14926"/>
                  <a:gd name="connsiteY5" fmla="*/ 82219 h 82218"/>
                  <a:gd name="connsiteX6" fmla="*/ 1642 w 14926"/>
                  <a:gd name="connsiteY6" fmla="*/ 25619 h 82218"/>
                  <a:gd name="connsiteX7" fmla="*/ 13135 w 14926"/>
                  <a:gd name="connsiteY7" fmla="*/ 25619 h 82218"/>
                  <a:gd name="connsiteX8" fmla="*/ 13135 w 14926"/>
                  <a:gd name="connsiteY8" fmla="*/ 82219 h 82218"/>
                  <a:gd name="connsiteX9" fmla="*/ 1642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5" y="14001"/>
                      <a:pt x="0" y="11022"/>
                      <a:pt x="0" y="7001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1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642" y="82219"/>
                    </a:moveTo>
                    <a:lnTo>
                      <a:pt x="1642" y="25619"/>
                    </a:lnTo>
                    <a:lnTo>
                      <a:pt x="13135" y="25619"/>
                    </a:lnTo>
                    <a:lnTo>
                      <a:pt x="13135" y="82219"/>
                    </a:lnTo>
                    <a:lnTo>
                      <a:pt x="1642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49" name="Freeform 27848">
                <a:extLst>
                  <a:ext uri="{FF2B5EF4-FFF2-40B4-BE49-F238E27FC236}">
                    <a16:creationId xmlns:a16="http://schemas.microsoft.com/office/drawing/2014/main" id="{48DCFF78-4212-A636-116B-62C2A33068AA}"/>
                  </a:ext>
                </a:extLst>
              </p:cNvPr>
              <p:cNvSpPr/>
              <p:nvPr/>
            </p:nvSpPr>
            <p:spPr>
              <a:xfrm>
                <a:off x="9624950" y="1605274"/>
                <a:ext cx="48810" cy="58685"/>
              </a:xfrm>
              <a:custGeom>
                <a:avLst/>
                <a:gdLst>
                  <a:gd name="connsiteX0" fmla="*/ 37765 w 48810"/>
                  <a:gd name="connsiteY0" fmla="*/ 57345 h 58685"/>
                  <a:gd name="connsiteX1" fmla="*/ 37765 w 48810"/>
                  <a:gd name="connsiteY1" fmla="*/ 50195 h 58685"/>
                  <a:gd name="connsiteX2" fmla="*/ 19554 w 48810"/>
                  <a:gd name="connsiteY2" fmla="*/ 58685 h 58685"/>
                  <a:gd name="connsiteX3" fmla="*/ 0 w 48810"/>
                  <a:gd name="connsiteY3" fmla="*/ 41258 h 58685"/>
                  <a:gd name="connsiteX4" fmla="*/ 22241 w 48810"/>
                  <a:gd name="connsiteY4" fmla="*/ 23980 h 58685"/>
                  <a:gd name="connsiteX5" fmla="*/ 37317 w 48810"/>
                  <a:gd name="connsiteY5" fmla="*/ 23385 h 58685"/>
                  <a:gd name="connsiteX6" fmla="*/ 37317 w 48810"/>
                  <a:gd name="connsiteY6" fmla="*/ 21150 h 58685"/>
                  <a:gd name="connsiteX7" fmla="*/ 23286 w 48810"/>
                  <a:gd name="connsiteY7" fmla="*/ 8341 h 58685"/>
                  <a:gd name="connsiteX8" fmla="*/ 6269 w 48810"/>
                  <a:gd name="connsiteY8" fmla="*/ 13256 h 58685"/>
                  <a:gd name="connsiteX9" fmla="*/ 2836 w 48810"/>
                  <a:gd name="connsiteY9" fmla="*/ 5660 h 58685"/>
                  <a:gd name="connsiteX10" fmla="*/ 24032 w 48810"/>
                  <a:gd name="connsiteY10" fmla="*/ 0 h 58685"/>
                  <a:gd name="connsiteX11" fmla="*/ 48810 w 48810"/>
                  <a:gd name="connsiteY11" fmla="*/ 24725 h 58685"/>
                  <a:gd name="connsiteX12" fmla="*/ 48810 w 48810"/>
                  <a:gd name="connsiteY12" fmla="*/ 57642 h 58685"/>
                  <a:gd name="connsiteX13" fmla="*/ 37765 w 48810"/>
                  <a:gd name="connsiteY13" fmla="*/ 57642 h 58685"/>
                  <a:gd name="connsiteX14" fmla="*/ 24181 w 48810"/>
                  <a:gd name="connsiteY14" fmla="*/ 30981 h 58685"/>
                  <a:gd name="connsiteX15" fmla="*/ 11344 w 48810"/>
                  <a:gd name="connsiteY15" fmla="*/ 40812 h 58685"/>
                  <a:gd name="connsiteX16" fmla="*/ 22987 w 48810"/>
                  <a:gd name="connsiteY16" fmla="*/ 50642 h 58685"/>
                  <a:gd name="connsiteX17" fmla="*/ 37466 w 48810"/>
                  <a:gd name="connsiteY17" fmla="*/ 42450 h 58685"/>
                  <a:gd name="connsiteX18" fmla="*/ 37466 w 48810"/>
                  <a:gd name="connsiteY18" fmla="*/ 30236 h 58685"/>
                  <a:gd name="connsiteX19" fmla="*/ 24181 w 48810"/>
                  <a:gd name="connsiteY19" fmla="*/ 31130 h 58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810" h="58685">
                    <a:moveTo>
                      <a:pt x="37765" y="57345"/>
                    </a:moveTo>
                    <a:lnTo>
                      <a:pt x="37765" y="50195"/>
                    </a:lnTo>
                    <a:cubicBezTo>
                      <a:pt x="35376" y="52578"/>
                      <a:pt x="30003" y="58685"/>
                      <a:pt x="19554" y="58685"/>
                    </a:cubicBezTo>
                    <a:cubicBezTo>
                      <a:pt x="9105" y="58685"/>
                      <a:pt x="0" y="52131"/>
                      <a:pt x="0" y="41258"/>
                    </a:cubicBezTo>
                    <a:cubicBezTo>
                      <a:pt x="0" y="30385"/>
                      <a:pt x="9105" y="24576"/>
                      <a:pt x="22241" y="23980"/>
                    </a:cubicBezTo>
                    <a:lnTo>
                      <a:pt x="37317" y="23385"/>
                    </a:lnTo>
                    <a:lnTo>
                      <a:pt x="37317" y="21150"/>
                    </a:lnTo>
                    <a:cubicBezTo>
                      <a:pt x="37317" y="12512"/>
                      <a:pt x="31495" y="8341"/>
                      <a:pt x="23286" y="8341"/>
                    </a:cubicBezTo>
                    <a:cubicBezTo>
                      <a:pt x="15076" y="8341"/>
                      <a:pt x="8061" y="12065"/>
                      <a:pt x="6269" y="13256"/>
                    </a:cubicBezTo>
                    <a:lnTo>
                      <a:pt x="2836" y="5660"/>
                    </a:lnTo>
                    <a:cubicBezTo>
                      <a:pt x="7016" y="3277"/>
                      <a:pt x="14628" y="0"/>
                      <a:pt x="24032" y="0"/>
                    </a:cubicBezTo>
                    <a:cubicBezTo>
                      <a:pt x="40601" y="0"/>
                      <a:pt x="48810" y="8341"/>
                      <a:pt x="48810" y="24725"/>
                    </a:cubicBezTo>
                    <a:lnTo>
                      <a:pt x="48810" y="57642"/>
                    </a:lnTo>
                    <a:lnTo>
                      <a:pt x="37765" y="57642"/>
                    </a:lnTo>
                    <a:close/>
                    <a:moveTo>
                      <a:pt x="24181" y="30981"/>
                    </a:moveTo>
                    <a:cubicBezTo>
                      <a:pt x="14927" y="31428"/>
                      <a:pt x="11344" y="35300"/>
                      <a:pt x="11344" y="40812"/>
                    </a:cubicBezTo>
                    <a:cubicBezTo>
                      <a:pt x="11344" y="46323"/>
                      <a:pt x="15524" y="50642"/>
                      <a:pt x="22987" y="50642"/>
                    </a:cubicBezTo>
                    <a:cubicBezTo>
                      <a:pt x="30451" y="50642"/>
                      <a:pt x="35227" y="45578"/>
                      <a:pt x="37466" y="42450"/>
                    </a:cubicBezTo>
                    <a:lnTo>
                      <a:pt x="37466" y="30236"/>
                    </a:lnTo>
                    <a:lnTo>
                      <a:pt x="24181" y="3113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50" name="Freeform 27849">
                <a:extLst>
                  <a:ext uri="{FF2B5EF4-FFF2-40B4-BE49-F238E27FC236}">
                    <a16:creationId xmlns:a16="http://schemas.microsoft.com/office/drawing/2014/main" id="{5FA0A9DB-87FC-1E18-08A8-87B0FFC87425}"/>
                  </a:ext>
                </a:extLst>
              </p:cNvPr>
              <p:cNvSpPr/>
              <p:nvPr/>
            </p:nvSpPr>
            <p:spPr>
              <a:xfrm>
                <a:off x="9688389" y="1604976"/>
                <a:ext cx="49407" cy="57642"/>
              </a:xfrm>
              <a:custGeom>
                <a:avLst/>
                <a:gdLst>
                  <a:gd name="connsiteX0" fmla="*/ 37914 w 49407"/>
                  <a:gd name="connsiteY0" fmla="*/ 57643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3 w 49407"/>
                  <a:gd name="connsiteY3" fmla="*/ 29194 h 57642"/>
                  <a:gd name="connsiteX4" fmla="*/ 11493 w 49407"/>
                  <a:gd name="connsiteY4" fmla="*/ 57643 h 57642"/>
                  <a:gd name="connsiteX5" fmla="*/ 0 w 49407"/>
                  <a:gd name="connsiteY5" fmla="*/ 57643 h 57642"/>
                  <a:gd name="connsiteX6" fmla="*/ 0 w 49407"/>
                  <a:gd name="connsiteY6" fmla="*/ 1043 h 57642"/>
                  <a:gd name="connsiteX7" fmla="*/ 11493 w 49407"/>
                  <a:gd name="connsiteY7" fmla="*/ 1043 h 57642"/>
                  <a:gd name="connsiteX8" fmla="*/ 11493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3 h 57642"/>
                  <a:gd name="connsiteX13" fmla="*/ 37914 w 49407"/>
                  <a:gd name="connsiteY13" fmla="*/ 57643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3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524" y="9384"/>
                      <a:pt x="11493" y="18320"/>
                      <a:pt x="11493" y="29194"/>
                    </a:cubicBezTo>
                    <a:lnTo>
                      <a:pt x="11493" y="57643"/>
                    </a:lnTo>
                    <a:lnTo>
                      <a:pt x="0" y="57643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777" y="4319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3"/>
                    </a:lnTo>
                    <a:lnTo>
                      <a:pt x="37914" y="57643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51" name="Freeform 27850">
                <a:extLst>
                  <a:ext uri="{FF2B5EF4-FFF2-40B4-BE49-F238E27FC236}">
                    <a16:creationId xmlns:a16="http://schemas.microsoft.com/office/drawing/2014/main" id="{BAB8FD5F-DDDF-C328-2844-5FD3675DB842}"/>
                  </a:ext>
                </a:extLst>
              </p:cNvPr>
              <p:cNvSpPr/>
              <p:nvPr/>
            </p:nvSpPr>
            <p:spPr>
              <a:xfrm>
                <a:off x="8159287" y="1747816"/>
                <a:ext cx="51198" cy="58983"/>
              </a:xfrm>
              <a:custGeom>
                <a:avLst/>
                <a:gdLst>
                  <a:gd name="connsiteX0" fmla="*/ 28659 w 51198"/>
                  <a:gd name="connsiteY0" fmla="*/ 58983 h 58983"/>
                  <a:gd name="connsiteX1" fmla="*/ 0 w 51198"/>
                  <a:gd name="connsiteY1" fmla="*/ 29492 h 58983"/>
                  <a:gd name="connsiteX2" fmla="*/ 28958 w 51198"/>
                  <a:gd name="connsiteY2" fmla="*/ 0 h 58983"/>
                  <a:gd name="connsiteX3" fmla="*/ 50900 w 51198"/>
                  <a:gd name="connsiteY3" fmla="*/ 8043 h 58983"/>
                  <a:gd name="connsiteX4" fmla="*/ 46870 w 51198"/>
                  <a:gd name="connsiteY4" fmla="*/ 16384 h 58983"/>
                  <a:gd name="connsiteX5" fmla="*/ 29854 w 51198"/>
                  <a:gd name="connsiteY5" fmla="*/ 9533 h 58983"/>
                  <a:gd name="connsiteX6" fmla="*/ 11493 w 51198"/>
                  <a:gd name="connsiteY6" fmla="*/ 29045 h 58983"/>
                  <a:gd name="connsiteX7" fmla="*/ 29854 w 51198"/>
                  <a:gd name="connsiteY7" fmla="*/ 49153 h 58983"/>
                  <a:gd name="connsiteX8" fmla="*/ 47169 w 51198"/>
                  <a:gd name="connsiteY8" fmla="*/ 42003 h 58983"/>
                  <a:gd name="connsiteX9" fmla="*/ 51199 w 51198"/>
                  <a:gd name="connsiteY9" fmla="*/ 50344 h 58983"/>
                  <a:gd name="connsiteX10" fmla="*/ 28510 w 51198"/>
                  <a:gd name="connsiteY10" fmla="*/ 58983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98" h="58983">
                    <a:moveTo>
                      <a:pt x="28659" y="58983"/>
                    </a:moveTo>
                    <a:cubicBezTo>
                      <a:pt x="13434" y="58983"/>
                      <a:pt x="0" y="47514"/>
                      <a:pt x="0" y="29492"/>
                    </a:cubicBezTo>
                    <a:cubicBezTo>
                      <a:pt x="0" y="11469"/>
                      <a:pt x="14031" y="0"/>
                      <a:pt x="28958" y="0"/>
                    </a:cubicBezTo>
                    <a:cubicBezTo>
                      <a:pt x="43885" y="0"/>
                      <a:pt x="50303" y="7447"/>
                      <a:pt x="50900" y="8043"/>
                    </a:cubicBezTo>
                    <a:lnTo>
                      <a:pt x="46870" y="16384"/>
                    </a:lnTo>
                    <a:cubicBezTo>
                      <a:pt x="44930" y="14448"/>
                      <a:pt x="40004" y="9533"/>
                      <a:pt x="29854" y="9533"/>
                    </a:cubicBezTo>
                    <a:cubicBezTo>
                      <a:pt x="19703" y="9533"/>
                      <a:pt x="11493" y="17129"/>
                      <a:pt x="11493" y="29045"/>
                    </a:cubicBezTo>
                    <a:cubicBezTo>
                      <a:pt x="11493" y="40960"/>
                      <a:pt x="18957" y="49153"/>
                      <a:pt x="29854" y="49153"/>
                    </a:cubicBezTo>
                    <a:cubicBezTo>
                      <a:pt x="40750" y="49153"/>
                      <a:pt x="47169" y="42003"/>
                      <a:pt x="47169" y="42003"/>
                    </a:cubicBezTo>
                    <a:lnTo>
                      <a:pt x="51199" y="50344"/>
                    </a:lnTo>
                    <a:cubicBezTo>
                      <a:pt x="49557" y="51983"/>
                      <a:pt x="43735" y="58983"/>
                      <a:pt x="28510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52" name="Freeform 27851">
                <a:extLst>
                  <a:ext uri="{FF2B5EF4-FFF2-40B4-BE49-F238E27FC236}">
                    <a16:creationId xmlns:a16="http://schemas.microsoft.com/office/drawing/2014/main" id="{913C37C2-1C24-1F39-CF03-BAC583C92D7D}"/>
                  </a:ext>
                </a:extLst>
              </p:cNvPr>
              <p:cNvSpPr/>
              <p:nvPr/>
            </p:nvSpPr>
            <p:spPr>
              <a:xfrm>
                <a:off x="8216009" y="1747965"/>
                <a:ext cx="60006" cy="58834"/>
              </a:xfrm>
              <a:custGeom>
                <a:avLst/>
                <a:gdLst>
                  <a:gd name="connsiteX0" fmla="*/ 30003 w 60006"/>
                  <a:gd name="connsiteY0" fmla="*/ 58834 h 58834"/>
                  <a:gd name="connsiteX1" fmla="*/ 0 w 60006"/>
                  <a:gd name="connsiteY1" fmla="*/ 29492 h 58834"/>
                  <a:gd name="connsiteX2" fmla="*/ 30003 w 60006"/>
                  <a:gd name="connsiteY2" fmla="*/ 0 h 58834"/>
                  <a:gd name="connsiteX3" fmla="*/ 60006 w 60006"/>
                  <a:gd name="connsiteY3" fmla="*/ 29492 h 58834"/>
                  <a:gd name="connsiteX4" fmla="*/ 30003 w 60006"/>
                  <a:gd name="connsiteY4" fmla="*/ 58834 h 58834"/>
                  <a:gd name="connsiteX5" fmla="*/ 30003 w 60006"/>
                  <a:gd name="connsiteY5" fmla="*/ 9235 h 58834"/>
                  <a:gd name="connsiteX6" fmla="*/ 11494 w 60006"/>
                  <a:gd name="connsiteY6" fmla="*/ 29045 h 58834"/>
                  <a:gd name="connsiteX7" fmla="*/ 30003 w 60006"/>
                  <a:gd name="connsiteY7" fmla="*/ 49004 h 58834"/>
                  <a:gd name="connsiteX8" fmla="*/ 48363 w 60006"/>
                  <a:gd name="connsiteY8" fmla="*/ 29045 h 58834"/>
                  <a:gd name="connsiteX9" fmla="*/ 30003 w 60006"/>
                  <a:gd name="connsiteY9" fmla="*/ 9235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6" h="58834">
                    <a:moveTo>
                      <a:pt x="30003" y="58834"/>
                    </a:moveTo>
                    <a:cubicBezTo>
                      <a:pt x="13136" y="58834"/>
                      <a:pt x="0" y="47067"/>
                      <a:pt x="0" y="29492"/>
                    </a:cubicBezTo>
                    <a:cubicBezTo>
                      <a:pt x="0" y="11916"/>
                      <a:pt x="13136" y="0"/>
                      <a:pt x="30003" y="0"/>
                    </a:cubicBezTo>
                    <a:cubicBezTo>
                      <a:pt x="46870" y="0"/>
                      <a:pt x="60006" y="12065"/>
                      <a:pt x="60006" y="29492"/>
                    </a:cubicBezTo>
                    <a:cubicBezTo>
                      <a:pt x="60006" y="46918"/>
                      <a:pt x="46870" y="58834"/>
                      <a:pt x="30003" y="58834"/>
                    </a:cubicBezTo>
                    <a:close/>
                    <a:moveTo>
                      <a:pt x="30003" y="9235"/>
                    </a:moveTo>
                    <a:cubicBezTo>
                      <a:pt x="18510" y="9235"/>
                      <a:pt x="11494" y="18023"/>
                      <a:pt x="11494" y="29045"/>
                    </a:cubicBezTo>
                    <a:cubicBezTo>
                      <a:pt x="11494" y="40067"/>
                      <a:pt x="18510" y="49004"/>
                      <a:pt x="30003" y="49004"/>
                    </a:cubicBezTo>
                    <a:cubicBezTo>
                      <a:pt x="41496" y="49004"/>
                      <a:pt x="48363" y="40216"/>
                      <a:pt x="48363" y="29045"/>
                    </a:cubicBezTo>
                    <a:cubicBezTo>
                      <a:pt x="48363" y="17874"/>
                      <a:pt x="41348" y="9235"/>
                      <a:pt x="30003" y="923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53" name="Freeform 27852">
                <a:extLst>
                  <a:ext uri="{FF2B5EF4-FFF2-40B4-BE49-F238E27FC236}">
                    <a16:creationId xmlns:a16="http://schemas.microsoft.com/office/drawing/2014/main" id="{75D34A74-FEB7-83C8-59A1-559644160A8E}"/>
                  </a:ext>
                </a:extLst>
              </p:cNvPr>
              <p:cNvSpPr/>
              <p:nvPr/>
            </p:nvSpPr>
            <p:spPr>
              <a:xfrm>
                <a:off x="8287658" y="1748858"/>
                <a:ext cx="48661" cy="58089"/>
              </a:xfrm>
              <a:custGeom>
                <a:avLst/>
                <a:gdLst>
                  <a:gd name="connsiteX0" fmla="*/ 37466 w 48661"/>
                  <a:gd name="connsiteY0" fmla="*/ 56749 h 58089"/>
                  <a:gd name="connsiteX1" fmla="*/ 37466 w 48661"/>
                  <a:gd name="connsiteY1" fmla="*/ 48706 h 58089"/>
                  <a:gd name="connsiteX2" fmla="*/ 19852 w 48661"/>
                  <a:gd name="connsiteY2" fmla="*/ 58089 h 58089"/>
                  <a:gd name="connsiteX3" fmla="*/ 0 w 48661"/>
                  <a:gd name="connsiteY3" fmla="*/ 33960 h 58089"/>
                  <a:gd name="connsiteX4" fmla="*/ 0 w 48661"/>
                  <a:gd name="connsiteY4" fmla="*/ 0 h 58089"/>
                  <a:gd name="connsiteX5" fmla="*/ 11344 w 48661"/>
                  <a:gd name="connsiteY5" fmla="*/ 0 h 58089"/>
                  <a:gd name="connsiteX6" fmla="*/ 11344 w 48661"/>
                  <a:gd name="connsiteY6" fmla="*/ 33513 h 58089"/>
                  <a:gd name="connsiteX7" fmla="*/ 23136 w 48661"/>
                  <a:gd name="connsiteY7" fmla="*/ 48557 h 58089"/>
                  <a:gd name="connsiteX8" fmla="*/ 37168 w 48661"/>
                  <a:gd name="connsiteY8" fmla="*/ 30534 h 58089"/>
                  <a:gd name="connsiteX9" fmla="*/ 37168 w 48661"/>
                  <a:gd name="connsiteY9" fmla="*/ 149 h 58089"/>
                  <a:gd name="connsiteX10" fmla="*/ 48661 w 48661"/>
                  <a:gd name="connsiteY10" fmla="*/ 149 h 58089"/>
                  <a:gd name="connsiteX11" fmla="*/ 48661 w 48661"/>
                  <a:gd name="connsiteY11" fmla="*/ 56898 h 58089"/>
                  <a:gd name="connsiteX12" fmla="*/ 37615 w 48661"/>
                  <a:gd name="connsiteY12" fmla="*/ 56898 h 58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61" h="58089">
                    <a:moveTo>
                      <a:pt x="37466" y="56749"/>
                    </a:moveTo>
                    <a:lnTo>
                      <a:pt x="37466" y="48706"/>
                    </a:lnTo>
                    <a:cubicBezTo>
                      <a:pt x="34182" y="54217"/>
                      <a:pt x="27764" y="58089"/>
                      <a:pt x="19852" y="58089"/>
                    </a:cubicBezTo>
                    <a:cubicBezTo>
                      <a:pt x="4030" y="58089"/>
                      <a:pt x="0" y="48110"/>
                      <a:pt x="0" y="33960"/>
                    </a:cubicBezTo>
                    <a:lnTo>
                      <a:pt x="0" y="0"/>
                    </a:lnTo>
                    <a:lnTo>
                      <a:pt x="11344" y="0"/>
                    </a:lnTo>
                    <a:lnTo>
                      <a:pt x="11344" y="33513"/>
                    </a:lnTo>
                    <a:cubicBezTo>
                      <a:pt x="11344" y="41258"/>
                      <a:pt x="12986" y="48557"/>
                      <a:pt x="23136" y="48557"/>
                    </a:cubicBezTo>
                    <a:cubicBezTo>
                      <a:pt x="33286" y="48557"/>
                      <a:pt x="37168" y="39918"/>
                      <a:pt x="37168" y="30534"/>
                    </a:cubicBezTo>
                    <a:lnTo>
                      <a:pt x="37168" y="149"/>
                    </a:lnTo>
                    <a:lnTo>
                      <a:pt x="48661" y="149"/>
                    </a:lnTo>
                    <a:lnTo>
                      <a:pt x="48661" y="56898"/>
                    </a:lnTo>
                    <a:lnTo>
                      <a:pt x="37615" y="56898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54" name="Freeform 27853">
                <a:extLst>
                  <a:ext uri="{FF2B5EF4-FFF2-40B4-BE49-F238E27FC236}">
                    <a16:creationId xmlns:a16="http://schemas.microsoft.com/office/drawing/2014/main" id="{E2936CC8-3D6D-D381-3330-49D9F9821130}"/>
                  </a:ext>
                </a:extLst>
              </p:cNvPr>
              <p:cNvSpPr/>
              <p:nvPr/>
            </p:nvSpPr>
            <p:spPr>
              <a:xfrm>
                <a:off x="8351992" y="1747965"/>
                <a:ext cx="49407" cy="57642"/>
              </a:xfrm>
              <a:custGeom>
                <a:avLst/>
                <a:gdLst>
                  <a:gd name="connsiteX0" fmla="*/ 37914 w 49407"/>
                  <a:gd name="connsiteY0" fmla="*/ 57642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3 w 49407"/>
                  <a:gd name="connsiteY3" fmla="*/ 29194 h 57642"/>
                  <a:gd name="connsiteX4" fmla="*/ 11493 w 49407"/>
                  <a:gd name="connsiteY4" fmla="*/ 57642 h 57642"/>
                  <a:gd name="connsiteX5" fmla="*/ 0 w 49407"/>
                  <a:gd name="connsiteY5" fmla="*/ 57642 h 57642"/>
                  <a:gd name="connsiteX6" fmla="*/ 0 w 49407"/>
                  <a:gd name="connsiteY6" fmla="*/ 1043 h 57642"/>
                  <a:gd name="connsiteX7" fmla="*/ 11493 w 49407"/>
                  <a:gd name="connsiteY7" fmla="*/ 1043 h 57642"/>
                  <a:gd name="connsiteX8" fmla="*/ 11493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2 h 57642"/>
                  <a:gd name="connsiteX13" fmla="*/ 37914 w 49407"/>
                  <a:gd name="connsiteY13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2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524" y="9384"/>
                      <a:pt x="11493" y="18320"/>
                      <a:pt x="11493" y="29194"/>
                    </a:cubicBezTo>
                    <a:lnTo>
                      <a:pt x="11493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777" y="4319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2"/>
                    </a:lnTo>
                    <a:lnTo>
                      <a:pt x="37914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55" name="Freeform 27854">
                <a:extLst>
                  <a:ext uri="{FF2B5EF4-FFF2-40B4-BE49-F238E27FC236}">
                    <a16:creationId xmlns:a16="http://schemas.microsoft.com/office/drawing/2014/main" id="{B3AE8055-A192-D883-4866-5734D3712A21}"/>
                  </a:ext>
                </a:extLst>
              </p:cNvPr>
              <p:cNvSpPr/>
              <p:nvPr/>
            </p:nvSpPr>
            <p:spPr>
              <a:xfrm>
                <a:off x="8410505" y="1732176"/>
                <a:ext cx="33734" cy="74771"/>
              </a:xfrm>
              <a:custGeom>
                <a:avLst/>
                <a:gdLst>
                  <a:gd name="connsiteX0" fmla="*/ 23286 w 33734"/>
                  <a:gd name="connsiteY0" fmla="*/ 74622 h 74771"/>
                  <a:gd name="connsiteX1" fmla="*/ 8359 w 33734"/>
                  <a:gd name="connsiteY1" fmla="*/ 51834 h 74771"/>
                  <a:gd name="connsiteX2" fmla="*/ 8359 w 33734"/>
                  <a:gd name="connsiteY2" fmla="*/ 26066 h 74771"/>
                  <a:gd name="connsiteX3" fmla="*/ 0 w 33734"/>
                  <a:gd name="connsiteY3" fmla="*/ 26066 h 74771"/>
                  <a:gd name="connsiteX4" fmla="*/ 0 w 33734"/>
                  <a:gd name="connsiteY4" fmla="*/ 16831 h 74771"/>
                  <a:gd name="connsiteX5" fmla="*/ 8359 w 33734"/>
                  <a:gd name="connsiteY5" fmla="*/ 16831 h 74771"/>
                  <a:gd name="connsiteX6" fmla="*/ 8359 w 33734"/>
                  <a:gd name="connsiteY6" fmla="*/ 0 h 74771"/>
                  <a:gd name="connsiteX7" fmla="*/ 19853 w 33734"/>
                  <a:gd name="connsiteY7" fmla="*/ 0 h 74771"/>
                  <a:gd name="connsiteX8" fmla="*/ 19853 w 33734"/>
                  <a:gd name="connsiteY8" fmla="*/ 16831 h 74771"/>
                  <a:gd name="connsiteX9" fmla="*/ 33436 w 33734"/>
                  <a:gd name="connsiteY9" fmla="*/ 16831 h 74771"/>
                  <a:gd name="connsiteX10" fmla="*/ 33436 w 33734"/>
                  <a:gd name="connsiteY10" fmla="*/ 26066 h 74771"/>
                  <a:gd name="connsiteX11" fmla="*/ 19853 w 33734"/>
                  <a:gd name="connsiteY11" fmla="*/ 26066 h 74771"/>
                  <a:gd name="connsiteX12" fmla="*/ 19853 w 33734"/>
                  <a:gd name="connsiteY12" fmla="*/ 51685 h 74771"/>
                  <a:gd name="connsiteX13" fmla="*/ 21346 w 33734"/>
                  <a:gd name="connsiteY13" fmla="*/ 62111 h 74771"/>
                  <a:gd name="connsiteX14" fmla="*/ 27167 w 33734"/>
                  <a:gd name="connsiteY14" fmla="*/ 64941 h 74771"/>
                  <a:gd name="connsiteX15" fmla="*/ 32989 w 33734"/>
                  <a:gd name="connsiteY15" fmla="*/ 63600 h 74771"/>
                  <a:gd name="connsiteX16" fmla="*/ 33735 w 33734"/>
                  <a:gd name="connsiteY16" fmla="*/ 72835 h 74771"/>
                  <a:gd name="connsiteX17" fmla="*/ 23286 w 33734"/>
                  <a:gd name="connsiteY17" fmla="*/ 74771 h 74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734" h="74771">
                    <a:moveTo>
                      <a:pt x="23286" y="74622"/>
                    </a:moveTo>
                    <a:cubicBezTo>
                      <a:pt x="9106" y="74622"/>
                      <a:pt x="8359" y="63005"/>
                      <a:pt x="8359" y="51834"/>
                    </a:cubicBezTo>
                    <a:lnTo>
                      <a:pt x="8359" y="26066"/>
                    </a:lnTo>
                    <a:lnTo>
                      <a:pt x="0" y="26066"/>
                    </a:lnTo>
                    <a:lnTo>
                      <a:pt x="0" y="16831"/>
                    </a:lnTo>
                    <a:lnTo>
                      <a:pt x="8359" y="16831"/>
                    </a:lnTo>
                    <a:lnTo>
                      <a:pt x="8359" y="0"/>
                    </a:lnTo>
                    <a:lnTo>
                      <a:pt x="19853" y="0"/>
                    </a:lnTo>
                    <a:lnTo>
                      <a:pt x="19853" y="16831"/>
                    </a:lnTo>
                    <a:lnTo>
                      <a:pt x="33436" y="16831"/>
                    </a:lnTo>
                    <a:lnTo>
                      <a:pt x="33436" y="26066"/>
                    </a:lnTo>
                    <a:lnTo>
                      <a:pt x="19853" y="26066"/>
                    </a:lnTo>
                    <a:lnTo>
                      <a:pt x="19853" y="51685"/>
                    </a:lnTo>
                    <a:cubicBezTo>
                      <a:pt x="19853" y="56451"/>
                      <a:pt x="19853" y="59728"/>
                      <a:pt x="21346" y="62111"/>
                    </a:cubicBezTo>
                    <a:cubicBezTo>
                      <a:pt x="22390" y="63898"/>
                      <a:pt x="24032" y="64941"/>
                      <a:pt x="27167" y="64941"/>
                    </a:cubicBezTo>
                    <a:cubicBezTo>
                      <a:pt x="30301" y="64941"/>
                      <a:pt x="32989" y="63600"/>
                      <a:pt x="32989" y="63600"/>
                    </a:cubicBezTo>
                    <a:lnTo>
                      <a:pt x="33735" y="72835"/>
                    </a:lnTo>
                    <a:cubicBezTo>
                      <a:pt x="30749" y="74176"/>
                      <a:pt x="27316" y="74771"/>
                      <a:pt x="23286" y="7477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56" name="Freeform 27855">
                <a:extLst>
                  <a:ext uri="{FF2B5EF4-FFF2-40B4-BE49-F238E27FC236}">
                    <a16:creationId xmlns:a16="http://schemas.microsoft.com/office/drawing/2014/main" id="{1B0226E7-BDF3-2F4E-6E02-7394AEF2FA2C}"/>
                  </a:ext>
                </a:extLst>
              </p:cNvPr>
              <p:cNvSpPr/>
              <p:nvPr/>
            </p:nvSpPr>
            <p:spPr>
              <a:xfrm>
                <a:off x="8453643" y="1747667"/>
                <a:ext cx="31794" cy="57791"/>
              </a:xfrm>
              <a:custGeom>
                <a:avLst/>
                <a:gdLst>
                  <a:gd name="connsiteX0" fmla="*/ 31048 w 31794"/>
                  <a:gd name="connsiteY0" fmla="*/ 11767 h 57791"/>
                  <a:gd name="connsiteX1" fmla="*/ 30600 w 31794"/>
                  <a:gd name="connsiteY1" fmla="*/ 11767 h 57791"/>
                  <a:gd name="connsiteX2" fmla="*/ 24331 w 31794"/>
                  <a:gd name="connsiteY2" fmla="*/ 10575 h 57791"/>
                  <a:gd name="connsiteX3" fmla="*/ 11493 w 31794"/>
                  <a:gd name="connsiteY3" fmla="*/ 29640 h 57791"/>
                  <a:gd name="connsiteX4" fmla="*/ 11493 w 31794"/>
                  <a:gd name="connsiteY4" fmla="*/ 57791 h 57791"/>
                  <a:gd name="connsiteX5" fmla="*/ 0 w 31794"/>
                  <a:gd name="connsiteY5" fmla="*/ 57791 h 57791"/>
                  <a:gd name="connsiteX6" fmla="*/ 0 w 31794"/>
                  <a:gd name="connsiteY6" fmla="*/ 1192 h 57791"/>
                  <a:gd name="connsiteX7" fmla="*/ 11493 w 31794"/>
                  <a:gd name="connsiteY7" fmla="*/ 1192 h 57791"/>
                  <a:gd name="connsiteX8" fmla="*/ 11493 w 31794"/>
                  <a:gd name="connsiteY8" fmla="*/ 9831 h 57791"/>
                  <a:gd name="connsiteX9" fmla="*/ 11792 w 31794"/>
                  <a:gd name="connsiteY9" fmla="*/ 9831 h 57791"/>
                  <a:gd name="connsiteX10" fmla="*/ 25823 w 31794"/>
                  <a:gd name="connsiteY10" fmla="*/ 0 h 57791"/>
                  <a:gd name="connsiteX11" fmla="*/ 31794 w 31794"/>
                  <a:gd name="connsiteY11" fmla="*/ 894 h 57791"/>
                  <a:gd name="connsiteX12" fmla="*/ 31048 w 31794"/>
                  <a:gd name="connsiteY12" fmla="*/ 11469 h 5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794" h="57791">
                    <a:moveTo>
                      <a:pt x="31048" y="11767"/>
                    </a:moveTo>
                    <a:lnTo>
                      <a:pt x="30600" y="11767"/>
                    </a:lnTo>
                    <a:cubicBezTo>
                      <a:pt x="29555" y="11320"/>
                      <a:pt x="27465" y="10575"/>
                      <a:pt x="24331" y="10575"/>
                    </a:cubicBezTo>
                    <a:cubicBezTo>
                      <a:pt x="14031" y="10575"/>
                      <a:pt x="11493" y="21448"/>
                      <a:pt x="11493" y="29640"/>
                    </a:cubicBezTo>
                    <a:lnTo>
                      <a:pt x="11493" y="57791"/>
                    </a:lnTo>
                    <a:lnTo>
                      <a:pt x="0" y="57791"/>
                    </a:lnTo>
                    <a:lnTo>
                      <a:pt x="0" y="1192"/>
                    </a:lnTo>
                    <a:lnTo>
                      <a:pt x="11493" y="1192"/>
                    </a:lnTo>
                    <a:lnTo>
                      <a:pt x="11493" y="9831"/>
                    </a:lnTo>
                    <a:cubicBezTo>
                      <a:pt x="11493" y="9831"/>
                      <a:pt x="11792" y="9831"/>
                      <a:pt x="11792" y="9831"/>
                    </a:cubicBezTo>
                    <a:cubicBezTo>
                      <a:pt x="14479" y="3426"/>
                      <a:pt x="19703" y="0"/>
                      <a:pt x="25823" y="0"/>
                    </a:cubicBezTo>
                    <a:cubicBezTo>
                      <a:pt x="29704" y="0"/>
                      <a:pt x="31794" y="894"/>
                      <a:pt x="31794" y="894"/>
                    </a:cubicBezTo>
                    <a:lnTo>
                      <a:pt x="31048" y="1146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57" name="Freeform 27856">
                <a:extLst>
                  <a:ext uri="{FF2B5EF4-FFF2-40B4-BE49-F238E27FC236}">
                    <a16:creationId xmlns:a16="http://schemas.microsoft.com/office/drawing/2014/main" id="{0650C7B6-C31C-69E5-5E28-F737DED52D67}"/>
                  </a:ext>
                </a:extLst>
              </p:cNvPr>
              <p:cNvSpPr/>
              <p:nvPr/>
            </p:nvSpPr>
            <p:spPr>
              <a:xfrm>
                <a:off x="8492453" y="1723389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1 h 82218"/>
                  <a:gd name="connsiteX2" fmla="*/ 7463 w 14926"/>
                  <a:gd name="connsiteY2" fmla="*/ 0 h 82218"/>
                  <a:gd name="connsiteX3" fmla="*/ 14927 w 14926"/>
                  <a:gd name="connsiteY3" fmla="*/ 7001 h 82218"/>
                  <a:gd name="connsiteX4" fmla="*/ 7463 w 14926"/>
                  <a:gd name="connsiteY4" fmla="*/ 14001 h 82218"/>
                  <a:gd name="connsiteX5" fmla="*/ 1791 w 14926"/>
                  <a:gd name="connsiteY5" fmla="*/ 82219 h 82218"/>
                  <a:gd name="connsiteX6" fmla="*/ 1791 w 14926"/>
                  <a:gd name="connsiteY6" fmla="*/ 25619 h 82218"/>
                  <a:gd name="connsiteX7" fmla="*/ 13285 w 14926"/>
                  <a:gd name="connsiteY7" fmla="*/ 25619 h 82218"/>
                  <a:gd name="connsiteX8" fmla="*/ 13285 w 14926"/>
                  <a:gd name="connsiteY8" fmla="*/ 82219 h 82218"/>
                  <a:gd name="connsiteX9" fmla="*/ 1791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5" y="14001"/>
                      <a:pt x="0" y="11022"/>
                      <a:pt x="0" y="7001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1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791" y="82219"/>
                    </a:moveTo>
                    <a:lnTo>
                      <a:pt x="1791" y="25619"/>
                    </a:lnTo>
                    <a:lnTo>
                      <a:pt x="13285" y="25619"/>
                    </a:lnTo>
                    <a:lnTo>
                      <a:pt x="13285" y="82219"/>
                    </a:lnTo>
                    <a:lnTo>
                      <a:pt x="1791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58" name="Freeform 27857">
                <a:extLst>
                  <a:ext uri="{FF2B5EF4-FFF2-40B4-BE49-F238E27FC236}">
                    <a16:creationId xmlns:a16="http://schemas.microsoft.com/office/drawing/2014/main" id="{861985E2-12ED-8C13-E277-C03CEE9910E7}"/>
                  </a:ext>
                </a:extLst>
              </p:cNvPr>
              <p:cNvSpPr/>
              <p:nvPr/>
            </p:nvSpPr>
            <p:spPr>
              <a:xfrm>
                <a:off x="8517978" y="1747965"/>
                <a:ext cx="55677" cy="58982"/>
              </a:xfrm>
              <a:custGeom>
                <a:avLst/>
                <a:gdLst>
                  <a:gd name="connsiteX0" fmla="*/ 55378 w 55677"/>
                  <a:gd name="connsiteY0" fmla="*/ 32024 h 58982"/>
                  <a:gd name="connsiteX1" fmla="*/ 11643 w 55677"/>
                  <a:gd name="connsiteY1" fmla="*/ 32024 h 58982"/>
                  <a:gd name="connsiteX2" fmla="*/ 29854 w 55677"/>
                  <a:gd name="connsiteY2" fmla="*/ 50046 h 58982"/>
                  <a:gd name="connsiteX3" fmla="*/ 48512 w 55677"/>
                  <a:gd name="connsiteY3" fmla="*/ 43492 h 58982"/>
                  <a:gd name="connsiteX4" fmla="*/ 53289 w 55677"/>
                  <a:gd name="connsiteY4" fmla="*/ 50046 h 58982"/>
                  <a:gd name="connsiteX5" fmla="*/ 28361 w 55677"/>
                  <a:gd name="connsiteY5" fmla="*/ 58983 h 58982"/>
                  <a:gd name="connsiteX6" fmla="*/ 0 w 55677"/>
                  <a:gd name="connsiteY6" fmla="*/ 29343 h 58982"/>
                  <a:gd name="connsiteX7" fmla="*/ 28809 w 55677"/>
                  <a:gd name="connsiteY7" fmla="*/ 0 h 58982"/>
                  <a:gd name="connsiteX8" fmla="*/ 55677 w 55677"/>
                  <a:gd name="connsiteY8" fmla="*/ 27108 h 58982"/>
                  <a:gd name="connsiteX9" fmla="*/ 55378 w 55677"/>
                  <a:gd name="connsiteY9" fmla="*/ 32173 h 58982"/>
                  <a:gd name="connsiteX10" fmla="*/ 28510 w 55677"/>
                  <a:gd name="connsiteY10" fmla="*/ 8192 h 58982"/>
                  <a:gd name="connsiteX11" fmla="*/ 11792 w 55677"/>
                  <a:gd name="connsiteY11" fmla="*/ 24427 h 58982"/>
                  <a:gd name="connsiteX12" fmla="*/ 44780 w 55677"/>
                  <a:gd name="connsiteY12" fmla="*/ 24427 h 58982"/>
                  <a:gd name="connsiteX13" fmla="*/ 28510 w 55677"/>
                  <a:gd name="connsiteY13" fmla="*/ 8192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2">
                    <a:moveTo>
                      <a:pt x="55378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3" y="50046"/>
                      <a:pt x="47318" y="44386"/>
                      <a:pt x="48512" y="43492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3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091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1"/>
                      <a:pt x="39854" y="8192"/>
                      <a:pt x="28510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59" name="Freeform 27858">
                <a:extLst>
                  <a:ext uri="{FF2B5EF4-FFF2-40B4-BE49-F238E27FC236}">
                    <a16:creationId xmlns:a16="http://schemas.microsoft.com/office/drawing/2014/main" id="{0AF750F2-9F5F-4410-2672-C9FF1A5E4847}"/>
                  </a:ext>
                </a:extLst>
              </p:cNvPr>
              <p:cNvSpPr/>
              <p:nvPr/>
            </p:nvSpPr>
            <p:spPr>
              <a:xfrm>
                <a:off x="8579626" y="1747816"/>
                <a:ext cx="43437" cy="58983"/>
              </a:xfrm>
              <a:custGeom>
                <a:avLst/>
                <a:gdLst>
                  <a:gd name="connsiteX0" fmla="*/ 22091 w 43437"/>
                  <a:gd name="connsiteY0" fmla="*/ 58983 h 58983"/>
                  <a:gd name="connsiteX1" fmla="*/ 0 w 43437"/>
                  <a:gd name="connsiteY1" fmla="*/ 48855 h 58983"/>
                  <a:gd name="connsiteX2" fmla="*/ 5523 w 43437"/>
                  <a:gd name="connsiteY2" fmla="*/ 42152 h 58983"/>
                  <a:gd name="connsiteX3" fmla="*/ 22241 w 43437"/>
                  <a:gd name="connsiteY3" fmla="*/ 50195 h 58983"/>
                  <a:gd name="connsiteX4" fmla="*/ 33138 w 43437"/>
                  <a:gd name="connsiteY4" fmla="*/ 42152 h 58983"/>
                  <a:gd name="connsiteX5" fmla="*/ 20300 w 43437"/>
                  <a:gd name="connsiteY5" fmla="*/ 32768 h 58983"/>
                  <a:gd name="connsiteX6" fmla="*/ 3582 w 43437"/>
                  <a:gd name="connsiteY6" fmla="*/ 16235 h 58983"/>
                  <a:gd name="connsiteX7" fmla="*/ 22689 w 43437"/>
                  <a:gd name="connsiteY7" fmla="*/ 0 h 58983"/>
                  <a:gd name="connsiteX8" fmla="*/ 41944 w 43437"/>
                  <a:gd name="connsiteY8" fmla="*/ 7447 h 58983"/>
                  <a:gd name="connsiteX9" fmla="*/ 37168 w 43437"/>
                  <a:gd name="connsiteY9" fmla="*/ 14448 h 58983"/>
                  <a:gd name="connsiteX10" fmla="*/ 22838 w 43437"/>
                  <a:gd name="connsiteY10" fmla="*/ 8341 h 58983"/>
                  <a:gd name="connsiteX11" fmla="*/ 13732 w 43437"/>
                  <a:gd name="connsiteY11" fmla="*/ 15342 h 58983"/>
                  <a:gd name="connsiteX12" fmla="*/ 24779 w 43437"/>
                  <a:gd name="connsiteY12" fmla="*/ 23832 h 58983"/>
                  <a:gd name="connsiteX13" fmla="*/ 32391 w 43437"/>
                  <a:gd name="connsiteY13" fmla="*/ 26513 h 58983"/>
                  <a:gd name="connsiteX14" fmla="*/ 43437 w 43437"/>
                  <a:gd name="connsiteY14" fmla="*/ 41109 h 58983"/>
                  <a:gd name="connsiteX15" fmla="*/ 21793 w 43437"/>
                  <a:gd name="connsiteY15" fmla="*/ 58983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37" h="58983">
                    <a:moveTo>
                      <a:pt x="22091" y="58983"/>
                    </a:moveTo>
                    <a:cubicBezTo>
                      <a:pt x="12538" y="58983"/>
                      <a:pt x="4777" y="55110"/>
                      <a:pt x="0" y="48855"/>
                    </a:cubicBezTo>
                    <a:lnTo>
                      <a:pt x="5523" y="42152"/>
                    </a:lnTo>
                    <a:cubicBezTo>
                      <a:pt x="10300" y="47067"/>
                      <a:pt x="17016" y="50195"/>
                      <a:pt x="22241" y="50195"/>
                    </a:cubicBezTo>
                    <a:cubicBezTo>
                      <a:pt x="27465" y="50195"/>
                      <a:pt x="33138" y="48259"/>
                      <a:pt x="33138" y="42152"/>
                    </a:cubicBezTo>
                    <a:cubicBezTo>
                      <a:pt x="33138" y="36045"/>
                      <a:pt x="24181" y="34109"/>
                      <a:pt x="20300" y="32768"/>
                    </a:cubicBezTo>
                    <a:cubicBezTo>
                      <a:pt x="11941" y="29938"/>
                      <a:pt x="3582" y="26959"/>
                      <a:pt x="3582" y="16235"/>
                    </a:cubicBezTo>
                    <a:cubicBezTo>
                      <a:pt x="3582" y="5511"/>
                      <a:pt x="12688" y="0"/>
                      <a:pt x="22689" y="0"/>
                    </a:cubicBezTo>
                    <a:cubicBezTo>
                      <a:pt x="32690" y="0"/>
                      <a:pt x="38362" y="3575"/>
                      <a:pt x="41944" y="7447"/>
                    </a:cubicBezTo>
                    <a:lnTo>
                      <a:pt x="37168" y="14448"/>
                    </a:lnTo>
                    <a:cubicBezTo>
                      <a:pt x="33884" y="11022"/>
                      <a:pt x="28361" y="8341"/>
                      <a:pt x="22838" y="8341"/>
                    </a:cubicBezTo>
                    <a:cubicBezTo>
                      <a:pt x="17315" y="8341"/>
                      <a:pt x="13732" y="10724"/>
                      <a:pt x="13732" y="15342"/>
                    </a:cubicBezTo>
                    <a:cubicBezTo>
                      <a:pt x="13732" y="19959"/>
                      <a:pt x="19255" y="22044"/>
                      <a:pt x="24779" y="23832"/>
                    </a:cubicBezTo>
                    <a:cubicBezTo>
                      <a:pt x="27913" y="24874"/>
                      <a:pt x="30003" y="25619"/>
                      <a:pt x="32391" y="26513"/>
                    </a:cubicBezTo>
                    <a:cubicBezTo>
                      <a:pt x="38660" y="29194"/>
                      <a:pt x="43437" y="33662"/>
                      <a:pt x="43437" y="41109"/>
                    </a:cubicBezTo>
                    <a:cubicBezTo>
                      <a:pt x="43437" y="53323"/>
                      <a:pt x="32839" y="58983"/>
                      <a:pt x="21793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60" name="Freeform 27859">
                <a:extLst>
                  <a:ext uri="{FF2B5EF4-FFF2-40B4-BE49-F238E27FC236}">
                    <a16:creationId xmlns:a16="http://schemas.microsoft.com/office/drawing/2014/main" id="{AE09E487-E793-1FA0-766A-B1FEB158E64F}"/>
                  </a:ext>
                </a:extLst>
              </p:cNvPr>
              <p:cNvSpPr/>
              <p:nvPr/>
            </p:nvSpPr>
            <p:spPr>
              <a:xfrm>
                <a:off x="8658140" y="1747965"/>
                <a:ext cx="82246" cy="57642"/>
              </a:xfrm>
              <a:custGeom>
                <a:avLst/>
                <a:gdLst>
                  <a:gd name="connsiteX0" fmla="*/ 70902 w 82246"/>
                  <a:gd name="connsiteY0" fmla="*/ 57642 h 57642"/>
                  <a:gd name="connsiteX1" fmla="*/ 70902 w 82246"/>
                  <a:gd name="connsiteY1" fmla="*/ 24725 h 57642"/>
                  <a:gd name="connsiteX2" fmla="*/ 60454 w 82246"/>
                  <a:gd name="connsiteY2" fmla="*/ 9533 h 57642"/>
                  <a:gd name="connsiteX3" fmla="*/ 46870 w 82246"/>
                  <a:gd name="connsiteY3" fmla="*/ 28300 h 57642"/>
                  <a:gd name="connsiteX4" fmla="*/ 46870 w 82246"/>
                  <a:gd name="connsiteY4" fmla="*/ 57642 h 57642"/>
                  <a:gd name="connsiteX5" fmla="*/ 35377 w 82246"/>
                  <a:gd name="connsiteY5" fmla="*/ 57642 h 57642"/>
                  <a:gd name="connsiteX6" fmla="*/ 35377 w 82246"/>
                  <a:gd name="connsiteY6" fmla="*/ 24725 h 57642"/>
                  <a:gd name="connsiteX7" fmla="*/ 25077 w 82246"/>
                  <a:gd name="connsiteY7" fmla="*/ 9533 h 57642"/>
                  <a:gd name="connsiteX8" fmla="*/ 11494 w 82246"/>
                  <a:gd name="connsiteY8" fmla="*/ 28300 h 57642"/>
                  <a:gd name="connsiteX9" fmla="*/ 11494 w 82246"/>
                  <a:gd name="connsiteY9" fmla="*/ 57642 h 57642"/>
                  <a:gd name="connsiteX10" fmla="*/ 0 w 82246"/>
                  <a:gd name="connsiteY10" fmla="*/ 57642 h 57642"/>
                  <a:gd name="connsiteX11" fmla="*/ 0 w 82246"/>
                  <a:gd name="connsiteY11" fmla="*/ 1043 h 57642"/>
                  <a:gd name="connsiteX12" fmla="*/ 11494 w 82246"/>
                  <a:gd name="connsiteY12" fmla="*/ 1043 h 57642"/>
                  <a:gd name="connsiteX13" fmla="*/ 11494 w 82246"/>
                  <a:gd name="connsiteY13" fmla="*/ 9979 h 57642"/>
                  <a:gd name="connsiteX14" fmla="*/ 11792 w 82246"/>
                  <a:gd name="connsiteY14" fmla="*/ 9979 h 57642"/>
                  <a:gd name="connsiteX15" fmla="*/ 28062 w 82246"/>
                  <a:gd name="connsiteY15" fmla="*/ 0 h 57642"/>
                  <a:gd name="connsiteX16" fmla="*/ 44930 w 82246"/>
                  <a:gd name="connsiteY16" fmla="*/ 11171 h 57642"/>
                  <a:gd name="connsiteX17" fmla="*/ 62991 w 82246"/>
                  <a:gd name="connsiteY17" fmla="*/ 0 h 57642"/>
                  <a:gd name="connsiteX18" fmla="*/ 82247 w 82246"/>
                  <a:gd name="connsiteY18" fmla="*/ 23385 h 57642"/>
                  <a:gd name="connsiteX19" fmla="*/ 82247 w 82246"/>
                  <a:gd name="connsiteY19" fmla="*/ 57642 h 57642"/>
                  <a:gd name="connsiteX20" fmla="*/ 70902 w 82246"/>
                  <a:gd name="connsiteY20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2246" h="57642">
                    <a:moveTo>
                      <a:pt x="70902" y="57642"/>
                    </a:moveTo>
                    <a:lnTo>
                      <a:pt x="70902" y="24725"/>
                    </a:lnTo>
                    <a:cubicBezTo>
                      <a:pt x="70902" y="18171"/>
                      <a:pt x="69708" y="9533"/>
                      <a:pt x="60454" y="9533"/>
                    </a:cubicBezTo>
                    <a:cubicBezTo>
                      <a:pt x="51199" y="9533"/>
                      <a:pt x="46870" y="18171"/>
                      <a:pt x="46870" y="28300"/>
                    </a:cubicBezTo>
                    <a:lnTo>
                      <a:pt x="46870" y="57642"/>
                    </a:lnTo>
                    <a:lnTo>
                      <a:pt x="35377" y="57642"/>
                    </a:lnTo>
                    <a:lnTo>
                      <a:pt x="35377" y="24725"/>
                    </a:lnTo>
                    <a:cubicBezTo>
                      <a:pt x="35377" y="16384"/>
                      <a:pt x="33287" y="9533"/>
                      <a:pt x="25077" y="9533"/>
                    </a:cubicBezTo>
                    <a:cubicBezTo>
                      <a:pt x="15972" y="9533"/>
                      <a:pt x="11494" y="18171"/>
                      <a:pt x="11494" y="28300"/>
                    </a:cubicBezTo>
                    <a:lnTo>
                      <a:pt x="11494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4" y="1043"/>
                    </a:lnTo>
                    <a:lnTo>
                      <a:pt x="11494" y="9979"/>
                    </a:lnTo>
                    <a:cubicBezTo>
                      <a:pt x="11494" y="9979"/>
                      <a:pt x="11792" y="9979"/>
                      <a:pt x="11792" y="9979"/>
                    </a:cubicBezTo>
                    <a:cubicBezTo>
                      <a:pt x="14479" y="4766"/>
                      <a:pt x="20599" y="0"/>
                      <a:pt x="28062" y="0"/>
                    </a:cubicBezTo>
                    <a:cubicBezTo>
                      <a:pt x="36421" y="0"/>
                      <a:pt x="42243" y="3873"/>
                      <a:pt x="44930" y="11171"/>
                    </a:cubicBezTo>
                    <a:cubicBezTo>
                      <a:pt x="48811" y="4022"/>
                      <a:pt x="54931" y="0"/>
                      <a:pt x="62991" y="0"/>
                    </a:cubicBezTo>
                    <a:cubicBezTo>
                      <a:pt x="78217" y="0"/>
                      <a:pt x="82247" y="11022"/>
                      <a:pt x="82247" y="23385"/>
                    </a:cubicBezTo>
                    <a:lnTo>
                      <a:pt x="82247" y="57642"/>
                    </a:lnTo>
                    <a:lnTo>
                      <a:pt x="70902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61" name="Freeform 27860">
                <a:extLst>
                  <a:ext uri="{FF2B5EF4-FFF2-40B4-BE49-F238E27FC236}">
                    <a16:creationId xmlns:a16="http://schemas.microsoft.com/office/drawing/2014/main" id="{93909CAE-6ABA-E1EA-7D25-9C56A0B7B61E}"/>
                  </a:ext>
                </a:extLst>
              </p:cNvPr>
              <p:cNvSpPr/>
              <p:nvPr/>
            </p:nvSpPr>
            <p:spPr>
              <a:xfrm>
                <a:off x="8750985" y="1748263"/>
                <a:ext cx="48959" cy="58685"/>
              </a:xfrm>
              <a:custGeom>
                <a:avLst/>
                <a:gdLst>
                  <a:gd name="connsiteX0" fmla="*/ 37616 w 48959"/>
                  <a:gd name="connsiteY0" fmla="*/ 57345 h 58685"/>
                  <a:gd name="connsiteX1" fmla="*/ 37616 w 48959"/>
                  <a:gd name="connsiteY1" fmla="*/ 50195 h 58685"/>
                  <a:gd name="connsiteX2" fmla="*/ 19554 w 48959"/>
                  <a:gd name="connsiteY2" fmla="*/ 58685 h 58685"/>
                  <a:gd name="connsiteX3" fmla="*/ 0 w 48959"/>
                  <a:gd name="connsiteY3" fmla="*/ 41258 h 58685"/>
                  <a:gd name="connsiteX4" fmla="*/ 22241 w 48959"/>
                  <a:gd name="connsiteY4" fmla="*/ 23980 h 58685"/>
                  <a:gd name="connsiteX5" fmla="*/ 37466 w 48959"/>
                  <a:gd name="connsiteY5" fmla="*/ 23385 h 58685"/>
                  <a:gd name="connsiteX6" fmla="*/ 37466 w 48959"/>
                  <a:gd name="connsiteY6" fmla="*/ 21150 h 58685"/>
                  <a:gd name="connsiteX7" fmla="*/ 23435 w 48959"/>
                  <a:gd name="connsiteY7" fmla="*/ 8341 h 58685"/>
                  <a:gd name="connsiteX8" fmla="*/ 6419 w 48959"/>
                  <a:gd name="connsiteY8" fmla="*/ 13256 h 58685"/>
                  <a:gd name="connsiteX9" fmla="*/ 2986 w 48959"/>
                  <a:gd name="connsiteY9" fmla="*/ 5660 h 58685"/>
                  <a:gd name="connsiteX10" fmla="*/ 24182 w 48959"/>
                  <a:gd name="connsiteY10" fmla="*/ 0 h 58685"/>
                  <a:gd name="connsiteX11" fmla="*/ 48960 w 48959"/>
                  <a:gd name="connsiteY11" fmla="*/ 24725 h 58685"/>
                  <a:gd name="connsiteX12" fmla="*/ 48960 w 48959"/>
                  <a:gd name="connsiteY12" fmla="*/ 57642 h 58685"/>
                  <a:gd name="connsiteX13" fmla="*/ 37914 w 48959"/>
                  <a:gd name="connsiteY13" fmla="*/ 57642 h 58685"/>
                  <a:gd name="connsiteX14" fmla="*/ 24182 w 48959"/>
                  <a:gd name="connsiteY14" fmla="*/ 30981 h 58685"/>
                  <a:gd name="connsiteX15" fmla="*/ 11345 w 48959"/>
                  <a:gd name="connsiteY15" fmla="*/ 40811 h 58685"/>
                  <a:gd name="connsiteX16" fmla="*/ 22987 w 48959"/>
                  <a:gd name="connsiteY16" fmla="*/ 50642 h 58685"/>
                  <a:gd name="connsiteX17" fmla="*/ 37466 w 48959"/>
                  <a:gd name="connsiteY17" fmla="*/ 42450 h 58685"/>
                  <a:gd name="connsiteX18" fmla="*/ 37466 w 48959"/>
                  <a:gd name="connsiteY18" fmla="*/ 30236 h 58685"/>
                  <a:gd name="connsiteX19" fmla="*/ 24182 w 48959"/>
                  <a:gd name="connsiteY19" fmla="*/ 31130 h 58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959" h="58685">
                    <a:moveTo>
                      <a:pt x="37616" y="57345"/>
                    </a:moveTo>
                    <a:lnTo>
                      <a:pt x="37616" y="50195"/>
                    </a:lnTo>
                    <a:cubicBezTo>
                      <a:pt x="35227" y="52578"/>
                      <a:pt x="29854" y="58685"/>
                      <a:pt x="19554" y="58685"/>
                    </a:cubicBezTo>
                    <a:cubicBezTo>
                      <a:pt x="9255" y="58685"/>
                      <a:pt x="0" y="52131"/>
                      <a:pt x="0" y="41258"/>
                    </a:cubicBezTo>
                    <a:cubicBezTo>
                      <a:pt x="0" y="30385"/>
                      <a:pt x="9106" y="24576"/>
                      <a:pt x="22241" y="23980"/>
                    </a:cubicBezTo>
                    <a:lnTo>
                      <a:pt x="37466" y="23385"/>
                    </a:lnTo>
                    <a:lnTo>
                      <a:pt x="37466" y="21150"/>
                    </a:lnTo>
                    <a:cubicBezTo>
                      <a:pt x="37466" y="12512"/>
                      <a:pt x="31645" y="8341"/>
                      <a:pt x="23435" y="8341"/>
                    </a:cubicBezTo>
                    <a:cubicBezTo>
                      <a:pt x="15226" y="8341"/>
                      <a:pt x="8210" y="12065"/>
                      <a:pt x="6419" y="13256"/>
                    </a:cubicBezTo>
                    <a:lnTo>
                      <a:pt x="2986" y="5660"/>
                    </a:lnTo>
                    <a:cubicBezTo>
                      <a:pt x="7165" y="3277"/>
                      <a:pt x="14778" y="0"/>
                      <a:pt x="24182" y="0"/>
                    </a:cubicBezTo>
                    <a:cubicBezTo>
                      <a:pt x="40750" y="0"/>
                      <a:pt x="48960" y="8341"/>
                      <a:pt x="48960" y="24725"/>
                    </a:cubicBezTo>
                    <a:lnTo>
                      <a:pt x="48960" y="57642"/>
                    </a:lnTo>
                    <a:lnTo>
                      <a:pt x="37914" y="57642"/>
                    </a:lnTo>
                    <a:close/>
                    <a:moveTo>
                      <a:pt x="24182" y="30981"/>
                    </a:moveTo>
                    <a:cubicBezTo>
                      <a:pt x="14927" y="31428"/>
                      <a:pt x="11345" y="35300"/>
                      <a:pt x="11345" y="40811"/>
                    </a:cubicBezTo>
                    <a:cubicBezTo>
                      <a:pt x="11345" y="46322"/>
                      <a:pt x="15524" y="50642"/>
                      <a:pt x="22987" y="50642"/>
                    </a:cubicBezTo>
                    <a:cubicBezTo>
                      <a:pt x="30451" y="50642"/>
                      <a:pt x="35227" y="45578"/>
                      <a:pt x="37466" y="42450"/>
                    </a:cubicBezTo>
                    <a:lnTo>
                      <a:pt x="37466" y="30236"/>
                    </a:lnTo>
                    <a:lnTo>
                      <a:pt x="24182" y="3113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62" name="Freeform 27861">
                <a:extLst>
                  <a:ext uri="{FF2B5EF4-FFF2-40B4-BE49-F238E27FC236}">
                    <a16:creationId xmlns:a16="http://schemas.microsoft.com/office/drawing/2014/main" id="{EB3229D9-B5D0-5AC3-CC56-2E231FE1EC52}"/>
                  </a:ext>
                </a:extLst>
              </p:cNvPr>
              <p:cNvSpPr/>
              <p:nvPr/>
            </p:nvSpPr>
            <p:spPr>
              <a:xfrm>
                <a:off x="8805021" y="1748858"/>
                <a:ext cx="57617" cy="79686"/>
              </a:xfrm>
              <a:custGeom>
                <a:avLst/>
                <a:gdLst>
                  <a:gd name="connsiteX0" fmla="*/ 30301 w 57617"/>
                  <a:gd name="connsiteY0" fmla="*/ 66579 h 79686"/>
                  <a:gd name="connsiteX1" fmla="*/ 15375 w 57617"/>
                  <a:gd name="connsiteY1" fmla="*/ 79687 h 79686"/>
                  <a:gd name="connsiteX2" fmla="*/ 4627 w 57617"/>
                  <a:gd name="connsiteY2" fmla="*/ 77601 h 79686"/>
                  <a:gd name="connsiteX3" fmla="*/ 6866 w 57617"/>
                  <a:gd name="connsiteY3" fmla="*/ 68367 h 79686"/>
                  <a:gd name="connsiteX4" fmla="*/ 12837 w 57617"/>
                  <a:gd name="connsiteY4" fmla="*/ 69707 h 79686"/>
                  <a:gd name="connsiteX5" fmla="*/ 20300 w 57617"/>
                  <a:gd name="connsiteY5" fmla="*/ 63005 h 79686"/>
                  <a:gd name="connsiteX6" fmla="*/ 22987 w 57617"/>
                  <a:gd name="connsiteY6" fmla="*/ 55557 h 79686"/>
                  <a:gd name="connsiteX7" fmla="*/ 0 w 57617"/>
                  <a:gd name="connsiteY7" fmla="*/ 0 h 79686"/>
                  <a:gd name="connsiteX8" fmla="*/ 11941 w 57617"/>
                  <a:gd name="connsiteY8" fmla="*/ 0 h 79686"/>
                  <a:gd name="connsiteX9" fmla="*/ 29107 w 57617"/>
                  <a:gd name="connsiteY9" fmla="*/ 44088 h 79686"/>
                  <a:gd name="connsiteX10" fmla="*/ 45825 w 57617"/>
                  <a:gd name="connsiteY10" fmla="*/ 0 h 79686"/>
                  <a:gd name="connsiteX11" fmla="*/ 57617 w 57617"/>
                  <a:gd name="connsiteY11" fmla="*/ 0 h 79686"/>
                  <a:gd name="connsiteX12" fmla="*/ 30301 w 57617"/>
                  <a:gd name="connsiteY12" fmla="*/ 66579 h 79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617" h="79686">
                    <a:moveTo>
                      <a:pt x="30301" y="66579"/>
                    </a:moveTo>
                    <a:cubicBezTo>
                      <a:pt x="26420" y="76410"/>
                      <a:pt x="21644" y="79687"/>
                      <a:pt x="15375" y="79687"/>
                    </a:cubicBezTo>
                    <a:cubicBezTo>
                      <a:pt x="9105" y="79687"/>
                      <a:pt x="4627" y="77601"/>
                      <a:pt x="4627" y="77601"/>
                    </a:cubicBezTo>
                    <a:lnTo>
                      <a:pt x="6866" y="68367"/>
                    </a:lnTo>
                    <a:cubicBezTo>
                      <a:pt x="6866" y="68367"/>
                      <a:pt x="10001" y="69707"/>
                      <a:pt x="12837" y="69707"/>
                    </a:cubicBezTo>
                    <a:cubicBezTo>
                      <a:pt x="17464" y="69707"/>
                      <a:pt x="18659" y="67175"/>
                      <a:pt x="20300" y="63005"/>
                    </a:cubicBezTo>
                    <a:lnTo>
                      <a:pt x="22987" y="55557"/>
                    </a:lnTo>
                    <a:lnTo>
                      <a:pt x="0" y="0"/>
                    </a:lnTo>
                    <a:lnTo>
                      <a:pt x="11941" y="0"/>
                    </a:lnTo>
                    <a:cubicBezTo>
                      <a:pt x="11941" y="0"/>
                      <a:pt x="29107" y="44088"/>
                      <a:pt x="29107" y="44088"/>
                    </a:cubicBezTo>
                    <a:lnTo>
                      <a:pt x="45825" y="0"/>
                    </a:lnTo>
                    <a:lnTo>
                      <a:pt x="57617" y="0"/>
                    </a:lnTo>
                    <a:cubicBezTo>
                      <a:pt x="57617" y="0"/>
                      <a:pt x="30301" y="66579"/>
                      <a:pt x="30301" y="66579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63" name="Freeform 27862">
                <a:extLst>
                  <a:ext uri="{FF2B5EF4-FFF2-40B4-BE49-F238E27FC236}">
                    <a16:creationId xmlns:a16="http://schemas.microsoft.com/office/drawing/2014/main" id="{4F630662-08B8-654A-8E01-5457A2A3B554}"/>
                  </a:ext>
                </a:extLst>
              </p:cNvPr>
              <p:cNvSpPr/>
              <p:nvPr/>
            </p:nvSpPr>
            <p:spPr>
              <a:xfrm>
                <a:off x="8890103" y="1747965"/>
                <a:ext cx="55677" cy="58982"/>
              </a:xfrm>
              <a:custGeom>
                <a:avLst/>
                <a:gdLst>
                  <a:gd name="connsiteX0" fmla="*/ 55378 w 55677"/>
                  <a:gd name="connsiteY0" fmla="*/ 32024 h 58982"/>
                  <a:gd name="connsiteX1" fmla="*/ 11643 w 55677"/>
                  <a:gd name="connsiteY1" fmla="*/ 32024 h 58982"/>
                  <a:gd name="connsiteX2" fmla="*/ 29854 w 55677"/>
                  <a:gd name="connsiteY2" fmla="*/ 50046 h 58982"/>
                  <a:gd name="connsiteX3" fmla="*/ 48512 w 55677"/>
                  <a:gd name="connsiteY3" fmla="*/ 43492 h 58982"/>
                  <a:gd name="connsiteX4" fmla="*/ 53289 w 55677"/>
                  <a:gd name="connsiteY4" fmla="*/ 50046 h 58982"/>
                  <a:gd name="connsiteX5" fmla="*/ 28361 w 55677"/>
                  <a:gd name="connsiteY5" fmla="*/ 58983 h 58982"/>
                  <a:gd name="connsiteX6" fmla="*/ 0 w 55677"/>
                  <a:gd name="connsiteY6" fmla="*/ 29343 h 58982"/>
                  <a:gd name="connsiteX7" fmla="*/ 28809 w 55677"/>
                  <a:gd name="connsiteY7" fmla="*/ 0 h 58982"/>
                  <a:gd name="connsiteX8" fmla="*/ 55677 w 55677"/>
                  <a:gd name="connsiteY8" fmla="*/ 27108 h 58982"/>
                  <a:gd name="connsiteX9" fmla="*/ 55378 w 55677"/>
                  <a:gd name="connsiteY9" fmla="*/ 32173 h 58982"/>
                  <a:gd name="connsiteX10" fmla="*/ 28510 w 55677"/>
                  <a:gd name="connsiteY10" fmla="*/ 8192 h 58982"/>
                  <a:gd name="connsiteX11" fmla="*/ 11792 w 55677"/>
                  <a:gd name="connsiteY11" fmla="*/ 24427 h 58982"/>
                  <a:gd name="connsiteX12" fmla="*/ 44780 w 55677"/>
                  <a:gd name="connsiteY12" fmla="*/ 24427 h 58982"/>
                  <a:gd name="connsiteX13" fmla="*/ 28510 w 55677"/>
                  <a:gd name="connsiteY13" fmla="*/ 8192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2">
                    <a:moveTo>
                      <a:pt x="55378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3" y="50046"/>
                      <a:pt x="47318" y="44386"/>
                      <a:pt x="48512" y="43492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4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091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1"/>
                      <a:pt x="39855" y="8192"/>
                      <a:pt x="28510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64" name="Freeform 27863">
                <a:extLst>
                  <a:ext uri="{FF2B5EF4-FFF2-40B4-BE49-F238E27FC236}">
                    <a16:creationId xmlns:a16="http://schemas.microsoft.com/office/drawing/2014/main" id="{CE395B73-487C-4360-1820-2E9E222551B6}"/>
                  </a:ext>
                </a:extLst>
              </p:cNvPr>
              <p:cNvSpPr/>
              <p:nvPr/>
            </p:nvSpPr>
            <p:spPr>
              <a:xfrm>
                <a:off x="8947422" y="1749007"/>
                <a:ext cx="59408" cy="56599"/>
              </a:xfrm>
              <a:custGeom>
                <a:avLst/>
                <a:gdLst>
                  <a:gd name="connsiteX0" fmla="*/ 46572 w 59408"/>
                  <a:gd name="connsiteY0" fmla="*/ 56600 h 56599"/>
                  <a:gd name="connsiteX1" fmla="*/ 29705 w 59408"/>
                  <a:gd name="connsiteY1" fmla="*/ 33662 h 56599"/>
                  <a:gd name="connsiteX2" fmla="*/ 12837 w 59408"/>
                  <a:gd name="connsiteY2" fmla="*/ 56600 h 56599"/>
                  <a:gd name="connsiteX3" fmla="*/ 0 w 59408"/>
                  <a:gd name="connsiteY3" fmla="*/ 56600 h 56599"/>
                  <a:gd name="connsiteX4" fmla="*/ 22987 w 59408"/>
                  <a:gd name="connsiteY4" fmla="*/ 26810 h 56599"/>
                  <a:gd name="connsiteX5" fmla="*/ 2538 w 59408"/>
                  <a:gd name="connsiteY5" fmla="*/ 0 h 56599"/>
                  <a:gd name="connsiteX6" fmla="*/ 15226 w 59408"/>
                  <a:gd name="connsiteY6" fmla="*/ 0 h 56599"/>
                  <a:gd name="connsiteX7" fmla="*/ 29705 w 59408"/>
                  <a:gd name="connsiteY7" fmla="*/ 20406 h 56599"/>
                  <a:gd name="connsiteX8" fmla="*/ 44184 w 59408"/>
                  <a:gd name="connsiteY8" fmla="*/ 0 h 56599"/>
                  <a:gd name="connsiteX9" fmla="*/ 57020 w 59408"/>
                  <a:gd name="connsiteY9" fmla="*/ 0 h 56599"/>
                  <a:gd name="connsiteX10" fmla="*/ 36421 w 59408"/>
                  <a:gd name="connsiteY10" fmla="*/ 26810 h 56599"/>
                  <a:gd name="connsiteX11" fmla="*/ 59409 w 59408"/>
                  <a:gd name="connsiteY11" fmla="*/ 56600 h 56599"/>
                  <a:gd name="connsiteX12" fmla="*/ 46572 w 59408"/>
                  <a:gd name="connsiteY12" fmla="*/ 56600 h 56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408" h="56599">
                    <a:moveTo>
                      <a:pt x="46572" y="56600"/>
                    </a:moveTo>
                    <a:lnTo>
                      <a:pt x="29705" y="33662"/>
                    </a:lnTo>
                    <a:lnTo>
                      <a:pt x="12837" y="56600"/>
                    </a:lnTo>
                    <a:lnTo>
                      <a:pt x="0" y="56600"/>
                    </a:lnTo>
                    <a:lnTo>
                      <a:pt x="22987" y="26810"/>
                    </a:lnTo>
                    <a:lnTo>
                      <a:pt x="2538" y="0"/>
                    </a:lnTo>
                    <a:lnTo>
                      <a:pt x="15226" y="0"/>
                    </a:lnTo>
                    <a:lnTo>
                      <a:pt x="29705" y="20406"/>
                    </a:lnTo>
                    <a:lnTo>
                      <a:pt x="44184" y="0"/>
                    </a:lnTo>
                    <a:lnTo>
                      <a:pt x="57020" y="0"/>
                    </a:lnTo>
                    <a:lnTo>
                      <a:pt x="36421" y="26810"/>
                    </a:lnTo>
                    <a:lnTo>
                      <a:pt x="59409" y="56600"/>
                    </a:lnTo>
                    <a:lnTo>
                      <a:pt x="46572" y="5660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65" name="Freeform 27864">
                <a:extLst>
                  <a:ext uri="{FF2B5EF4-FFF2-40B4-BE49-F238E27FC236}">
                    <a16:creationId xmlns:a16="http://schemas.microsoft.com/office/drawing/2014/main" id="{5106B237-D3AC-0DA3-FABB-B27B3F59EE97}"/>
                  </a:ext>
                </a:extLst>
              </p:cNvPr>
              <p:cNvSpPr/>
              <p:nvPr/>
            </p:nvSpPr>
            <p:spPr>
              <a:xfrm>
                <a:off x="9009070" y="1747816"/>
                <a:ext cx="51348" cy="58983"/>
              </a:xfrm>
              <a:custGeom>
                <a:avLst/>
                <a:gdLst>
                  <a:gd name="connsiteX0" fmla="*/ 28660 w 51348"/>
                  <a:gd name="connsiteY0" fmla="*/ 58983 h 58983"/>
                  <a:gd name="connsiteX1" fmla="*/ 0 w 51348"/>
                  <a:gd name="connsiteY1" fmla="*/ 29492 h 58983"/>
                  <a:gd name="connsiteX2" fmla="*/ 28958 w 51348"/>
                  <a:gd name="connsiteY2" fmla="*/ 0 h 58983"/>
                  <a:gd name="connsiteX3" fmla="*/ 50900 w 51348"/>
                  <a:gd name="connsiteY3" fmla="*/ 8043 h 58983"/>
                  <a:gd name="connsiteX4" fmla="*/ 46870 w 51348"/>
                  <a:gd name="connsiteY4" fmla="*/ 16384 h 58983"/>
                  <a:gd name="connsiteX5" fmla="*/ 30003 w 51348"/>
                  <a:gd name="connsiteY5" fmla="*/ 9533 h 58983"/>
                  <a:gd name="connsiteX6" fmla="*/ 11643 w 51348"/>
                  <a:gd name="connsiteY6" fmla="*/ 29045 h 58983"/>
                  <a:gd name="connsiteX7" fmla="*/ 30003 w 51348"/>
                  <a:gd name="connsiteY7" fmla="*/ 49153 h 58983"/>
                  <a:gd name="connsiteX8" fmla="*/ 47318 w 51348"/>
                  <a:gd name="connsiteY8" fmla="*/ 42003 h 58983"/>
                  <a:gd name="connsiteX9" fmla="*/ 51348 w 51348"/>
                  <a:gd name="connsiteY9" fmla="*/ 50344 h 58983"/>
                  <a:gd name="connsiteX10" fmla="*/ 28660 w 51348"/>
                  <a:gd name="connsiteY10" fmla="*/ 58983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348" h="58983">
                    <a:moveTo>
                      <a:pt x="28660" y="58983"/>
                    </a:moveTo>
                    <a:cubicBezTo>
                      <a:pt x="13434" y="58983"/>
                      <a:pt x="0" y="47514"/>
                      <a:pt x="0" y="29492"/>
                    </a:cubicBezTo>
                    <a:cubicBezTo>
                      <a:pt x="0" y="11469"/>
                      <a:pt x="14031" y="0"/>
                      <a:pt x="28958" y="0"/>
                    </a:cubicBezTo>
                    <a:cubicBezTo>
                      <a:pt x="43885" y="0"/>
                      <a:pt x="50303" y="7447"/>
                      <a:pt x="50900" y="8043"/>
                    </a:cubicBezTo>
                    <a:lnTo>
                      <a:pt x="46870" y="16384"/>
                    </a:lnTo>
                    <a:cubicBezTo>
                      <a:pt x="44930" y="14448"/>
                      <a:pt x="40004" y="9533"/>
                      <a:pt x="30003" y="9533"/>
                    </a:cubicBezTo>
                    <a:cubicBezTo>
                      <a:pt x="20002" y="9533"/>
                      <a:pt x="11643" y="17129"/>
                      <a:pt x="11643" y="29045"/>
                    </a:cubicBezTo>
                    <a:cubicBezTo>
                      <a:pt x="11643" y="40960"/>
                      <a:pt x="19106" y="49153"/>
                      <a:pt x="30003" y="49153"/>
                    </a:cubicBezTo>
                    <a:cubicBezTo>
                      <a:pt x="40899" y="49153"/>
                      <a:pt x="47318" y="42003"/>
                      <a:pt x="47318" y="42003"/>
                    </a:cubicBezTo>
                    <a:lnTo>
                      <a:pt x="51348" y="50344"/>
                    </a:lnTo>
                    <a:cubicBezTo>
                      <a:pt x="49707" y="51983"/>
                      <a:pt x="43885" y="58983"/>
                      <a:pt x="28660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66" name="Freeform 27865">
                <a:extLst>
                  <a:ext uri="{FF2B5EF4-FFF2-40B4-BE49-F238E27FC236}">
                    <a16:creationId xmlns:a16="http://schemas.microsoft.com/office/drawing/2014/main" id="{1B351397-185B-01A2-04A1-E3B179D4EEBE}"/>
                  </a:ext>
                </a:extLst>
              </p:cNvPr>
              <p:cNvSpPr/>
              <p:nvPr/>
            </p:nvSpPr>
            <p:spPr>
              <a:xfrm>
                <a:off x="9065642" y="1747965"/>
                <a:ext cx="55676" cy="58982"/>
              </a:xfrm>
              <a:custGeom>
                <a:avLst/>
                <a:gdLst>
                  <a:gd name="connsiteX0" fmla="*/ 55378 w 55676"/>
                  <a:gd name="connsiteY0" fmla="*/ 32024 h 58982"/>
                  <a:gd name="connsiteX1" fmla="*/ 11643 w 55676"/>
                  <a:gd name="connsiteY1" fmla="*/ 32024 h 58982"/>
                  <a:gd name="connsiteX2" fmla="*/ 29854 w 55676"/>
                  <a:gd name="connsiteY2" fmla="*/ 50046 h 58982"/>
                  <a:gd name="connsiteX3" fmla="*/ 48512 w 55676"/>
                  <a:gd name="connsiteY3" fmla="*/ 43492 h 58982"/>
                  <a:gd name="connsiteX4" fmla="*/ 53289 w 55676"/>
                  <a:gd name="connsiteY4" fmla="*/ 50046 h 58982"/>
                  <a:gd name="connsiteX5" fmla="*/ 28361 w 55676"/>
                  <a:gd name="connsiteY5" fmla="*/ 58983 h 58982"/>
                  <a:gd name="connsiteX6" fmla="*/ 0 w 55676"/>
                  <a:gd name="connsiteY6" fmla="*/ 29343 h 58982"/>
                  <a:gd name="connsiteX7" fmla="*/ 28809 w 55676"/>
                  <a:gd name="connsiteY7" fmla="*/ 0 h 58982"/>
                  <a:gd name="connsiteX8" fmla="*/ 55677 w 55676"/>
                  <a:gd name="connsiteY8" fmla="*/ 27108 h 58982"/>
                  <a:gd name="connsiteX9" fmla="*/ 55378 w 55676"/>
                  <a:gd name="connsiteY9" fmla="*/ 32173 h 58982"/>
                  <a:gd name="connsiteX10" fmla="*/ 28510 w 55676"/>
                  <a:gd name="connsiteY10" fmla="*/ 8192 h 58982"/>
                  <a:gd name="connsiteX11" fmla="*/ 11792 w 55676"/>
                  <a:gd name="connsiteY11" fmla="*/ 24427 h 58982"/>
                  <a:gd name="connsiteX12" fmla="*/ 44780 w 55676"/>
                  <a:gd name="connsiteY12" fmla="*/ 24427 h 58982"/>
                  <a:gd name="connsiteX13" fmla="*/ 28361 w 55676"/>
                  <a:gd name="connsiteY13" fmla="*/ 8192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6" h="58982">
                    <a:moveTo>
                      <a:pt x="55378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2" y="50046"/>
                      <a:pt x="47318" y="44386"/>
                      <a:pt x="48512" y="43492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3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240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1"/>
                      <a:pt x="39854" y="8192"/>
                      <a:pt x="28361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67" name="Freeform 27866">
                <a:extLst>
                  <a:ext uri="{FF2B5EF4-FFF2-40B4-BE49-F238E27FC236}">
                    <a16:creationId xmlns:a16="http://schemas.microsoft.com/office/drawing/2014/main" id="{010BAA1D-65A7-CFD2-CC36-C78816122230}"/>
                  </a:ext>
                </a:extLst>
              </p:cNvPr>
              <p:cNvSpPr/>
              <p:nvPr/>
            </p:nvSpPr>
            <p:spPr>
              <a:xfrm>
                <a:off x="9129380" y="1747965"/>
                <a:ext cx="55677" cy="58982"/>
              </a:xfrm>
              <a:custGeom>
                <a:avLst/>
                <a:gdLst>
                  <a:gd name="connsiteX0" fmla="*/ 55378 w 55677"/>
                  <a:gd name="connsiteY0" fmla="*/ 32024 h 58982"/>
                  <a:gd name="connsiteX1" fmla="*/ 11643 w 55677"/>
                  <a:gd name="connsiteY1" fmla="*/ 32024 h 58982"/>
                  <a:gd name="connsiteX2" fmla="*/ 29854 w 55677"/>
                  <a:gd name="connsiteY2" fmla="*/ 50046 h 58982"/>
                  <a:gd name="connsiteX3" fmla="*/ 48512 w 55677"/>
                  <a:gd name="connsiteY3" fmla="*/ 43492 h 58982"/>
                  <a:gd name="connsiteX4" fmla="*/ 53289 w 55677"/>
                  <a:gd name="connsiteY4" fmla="*/ 50046 h 58982"/>
                  <a:gd name="connsiteX5" fmla="*/ 28361 w 55677"/>
                  <a:gd name="connsiteY5" fmla="*/ 58983 h 58982"/>
                  <a:gd name="connsiteX6" fmla="*/ 0 w 55677"/>
                  <a:gd name="connsiteY6" fmla="*/ 29343 h 58982"/>
                  <a:gd name="connsiteX7" fmla="*/ 28809 w 55677"/>
                  <a:gd name="connsiteY7" fmla="*/ 0 h 58982"/>
                  <a:gd name="connsiteX8" fmla="*/ 55677 w 55677"/>
                  <a:gd name="connsiteY8" fmla="*/ 27108 h 58982"/>
                  <a:gd name="connsiteX9" fmla="*/ 55378 w 55677"/>
                  <a:gd name="connsiteY9" fmla="*/ 32173 h 58982"/>
                  <a:gd name="connsiteX10" fmla="*/ 28510 w 55677"/>
                  <a:gd name="connsiteY10" fmla="*/ 8192 h 58982"/>
                  <a:gd name="connsiteX11" fmla="*/ 11792 w 55677"/>
                  <a:gd name="connsiteY11" fmla="*/ 24427 h 58982"/>
                  <a:gd name="connsiteX12" fmla="*/ 44780 w 55677"/>
                  <a:gd name="connsiteY12" fmla="*/ 24427 h 58982"/>
                  <a:gd name="connsiteX13" fmla="*/ 28510 w 55677"/>
                  <a:gd name="connsiteY13" fmla="*/ 8192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2">
                    <a:moveTo>
                      <a:pt x="55378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3" y="50046"/>
                      <a:pt x="47318" y="44386"/>
                      <a:pt x="48512" y="43492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4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091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1"/>
                      <a:pt x="39855" y="8192"/>
                      <a:pt x="28510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68" name="Freeform 27867">
                <a:extLst>
                  <a:ext uri="{FF2B5EF4-FFF2-40B4-BE49-F238E27FC236}">
                    <a16:creationId xmlns:a16="http://schemas.microsoft.com/office/drawing/2014/main" id="{E51B45CF-713A-CD5F-F279-574B56AA7011}"/>
                  </a:ext>
                </a:extLst>
              </p:cNvPr>
              <p:cNvSpPr/>
              <p:nvPr/>
            </p:nvSpPr>
            <p:spPr>
              <a:xfrm>
                <a:off x="9193117" y="1723389"/>
                <a:ext cx="58811" cy="83559"/>
              </a:xfrm>
              <a:custGeom>
                <a:avLst/>
                <a:gdLst>
                  <a:gd name="connsiteX0" fmla="*/ 47915 w 58811"/>
                  <a:gd name="connsiteY0" fmla="*/ 82219 h 83559"/>
                  <a:gd name="connsiteX1" fmla="*/ 47915 w 58811"/>
                  <a:gd name="connsiteY1" fmla="*/ 73133 h 83559"/>
                  <a:gd name="connsiteX2" fmla="*/ 47616 w 58811"/>
                  <a:gd name="connsiteY2" fmla="*/ 73133 h 83559"/>
                  <a:gd name="connsiteX3" fmla="*/ 27614 w 58811"/>
                  <a:gd name="connsiteY3" fmla="*/ 83559 h 83559"/>
                  <a:gd name="connsiteX4" fmla="*/ 0 w 58811"/>
                  <a:gd name="connsiteY4" fmla="*/ 53919 h 83559"/>
                  <a:gd name="connsiteX5" fmla="*/ 27316 w 58811"/>
                  <a:gd name="connsiteY5" fmla="*/ 24576 h 83559"/>
                  <a:gd name="connsiteX6" fmla="*/ 47168 w 58811"/>
                  <a:gd name="connsiteY6" fmla="*/ 34407 h 83559"/>
                  <a:gd name="connsiteX7" fmla="*/ 47467 w 58811"/>
                  <a:gd name="connsiteY7" fmla="*/ 34407 h 83559"/>
                  <a:gd name="connsiteX8" fmla="*/ 47467 w 58811"/>
                  <a:gd name="connsiteY8" fmla="*/ 0 h 83559"/>
                  <a:gd name="connsiteX9" fmla="*/ 58811 w 58811"/>
                  <a:gd name="connsiteY9" fmla="*/ 0 h 83559"/>
                  <a:gd name="connsiteX10" fmla="*/ 58811 w 58811"/>
                  <a:gd name="connsiteY10" fmla="*/ 82219 h 83559"/>
                  <a:gd name="connsiteX11" fmla="*/ 47765 w 58811"/>
                  <a:gd name="connsiteY11" fmla="*/ 82219 h 83559"/>
                  <a:gd name="connsiteX12" fmla="*/ 29854 w 58811"/>
                  <a:gd name="connsiteY12" fmla="*/ 33811 h 83559"/>
                  <a:gd name="connsiteX13" fmla="*/ 11792 w 58811"/>
                  <a:gd name="connsiteY13" fmla="*/ 53621 h 83559"/>
                  <a:gd name="connsiteX14" fmla="*/ 29854 w 58811"/>
                  <a:gd name="connsiteY14" fmla="*/ 73580 h 83559"/>
                  <a:gd name="connsiteX15" fmla="*/ 47915 w 58811"/>
                  <a:gd name="connsiteY15" fmla="*/ 53621 h 83559"/>
                  <a:gd name="connsiteX16" fmla="*/ 29854 w 58811"/>
                  <a:gd name="connsiteY16" fmla="*/ 33811 h 8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811" h="83559">
                    <a:moveTo>
                      <a:pt x="47915" y="82219"/>
                    </a:moveTo>
                    <a:lnTo>
                      <a:pt x="47915" y="73133"/>
                    </a:lnTo>
                    <a:lnTo>
                      <a:pt x="47616" y="73133"/>
                    </a:lnTo>
                    <a:cubicBezTo>
                      <a:pt x="42989" y="79985"/>
                      <a:pt x="35973" y="83559"/>
                      <a:pt x="27614" y="83559"/>
                    </a:cubicBezTo>
                    <a:cubicBezTo>
                      <a:pt x="10747" y="83559"/>
                      <a:pt x="0" y="70750"/>
                      <a:pt x="0" y="53919"/>
                    </a:cubicBezTo>
                    <a:cubicBezTo>
                      <a:pt x="0" y="37088"/>
                      <a:pt x="10747" y="24576"/>
                      <a:pt x="27316" y="24576"/>
                    </a:cubicBezTo>
                    <a:cubicBezTo>
                      <a:pt x="36570" y="24576"/>
                      <a:pt x="43138" y="28598"/>
                      <a:pt x="47168" y="34407"/>
                    </a:cubicBezTo>
                    <a:lnTo>
                      <a:pt x="47467" y="34407"/>
                    </a:lnTo>
                    <a:lnTo>
                      <a:pt x="47467" y="0"/>
                    </a:lnTo>
                    <a:lnTo>
                      <a:pt x="58811" y="0"/>
                    </a:lnTo>
                    <a:lnTo>
                      <a:pt x="58811" y="82219"/>
                    </a:lnTo>
                    <a:lnTo>
                      <a:pt x="47765" y="82219"/>
                    </a:lnTo>
                    <a:close/>
                    <a:moveTo>
                      <a:pt x="29854" y="33811"/>
                    </a:moveTo>
                    <a:cubicBezTo>
                      <a:pt x="18509" y="33811"/>
                      <a:pt x="11792" y="42450"/>
                      <a:pt x="11792" y="53621"/>
                    </a:cubicBezTo>
                    <a:cubicBezTo>
                      <a:pt x="11792" y="64792"/>
                      <a:pt x="18509" y="73580"/>
                      <a:pt x="29854" y="73580"/>
                    </a:cubicBezTo>
                    <a:cubicBezTo>
                      <a:pt x="41198" y="73580"/>
                      <a:pt x="47915" y="64941"/>
                      <a:pt x="47915" y="53621"/>
                    </a:cubicBezTo>
                    <a:cubicBezTo>
                      <a:pt x="47915" y="42301"/>
                      <a:pt x="41198" y="33811"/>
                      <a:pt x="29854" y="3381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69" name="Freeform 27868">
                <a:extLst>
                  <a:ext uri="{FF2B5EF4-FFF2-40B4-BE49-F238E27FC236}">
                    <a16:creationId xmlns:a16="http://schemas.microsoft.com/office/drawing/2014/main" id="{B2E26B2B-FAD9-5158-9ADC-EA93F6EAB23E}"/>
                  </a:ext>
                </a:extLst>
              </p:cNvPr>
              <p:cNvSpPr/>
              <p:nvPr/>
            </p:nvSpPr>
            <p:spPr>
              <a:xfrm>
                <a:off x="9289544" y="1723538"/>
                <a:ext cx="57468" cy="83559"/>
              </a:xfrm>
              <a:custGeom>
                <a:avLst/>
                <a:gdLst>
                  <a:gd name="connsiteX0" fmla="*/ 27167 w 57468"/>
                  <a:gd name="connsiteY0" fmla="*/ 83410 h 83559"/>
                  <a:gd name="connsiteX1" fmla="*/ 0 w 57468"/>
                  <a:gd name="connsiteY1" fmla="*/ 69558 h 83559"/>
                  <a:gd name="connsiteX2" fmla="*/ 6418 w 57468"/>
                  <a:gd name="connsiteY2" fmla="*/ 62856 h 83559"/>
                  <a:gd name="connsiteX3" fmla="*/ 27017 w 57468"/>
                  <a:gd name="connsiteY3" fmla="*/ 73878 h 83559"/>
                  <a:gd name="connsiteX4" fmla="*/ 46124 w 57468"/>
                  <a:gd name="connsiteY4" fmla="*/ 55706 h 83559"/>
                  <a:gd name="connsiteX5" fmla="*/ 27017 w 57468"/>
                  <a:gd name="connsiteY5" fmla="*/ 37535 h 83559"/>
                  <a:gd name="connsiteX6" fmla="*/ 12389 w 57468"/>
                  <a:gd name="connsiteY6" fmla="*/ 42003 h 83559"/>
                  <a:gd name="connsiteX7" fmla="*/ 6568 w 57468"/>
                  <a:gd name="connsiteY7" fmla="*/ 38577 h 83559"/>
                  <a:gd name="connsiteX8" fmla="*/ 13732 w 57468"/>
                  <a:gd name="connsiteY8" fmla="*/ 0 h 83559"/>
                  <a:gd name="connsiteX9" fmla="*/ 55080 w 57468"/>
                  <a:gd name="connsiteY9" fmla="*/ 0 h 83559"/>
                  <a:gd name="connsiteX10" fmla="*/ 55080 w 57468"/>
                  <a:gd name="connsiteY10" fmla="*/ 9235 h 83559"/>
                  <a:gd name="connsiteX11" fmla="*/ 22091 w 57468"/>
                  <a:gd name="connsiteY11" fmla="*/ 9235 h 83559"/>
                  <a:gd name="connsiteX12" fmla="*/ 17763 w 57468"/>
                  <a:gd name="connsiteY12" fmla="*/ 30981 h 83559"/>
                  <a:gd name="connsiteX13" fmla="*/ 29406 w 57468"/>
                  <a:gd name="connsiteY13" fmla="*/ 28896 h 83559"/>
                  <a:gd name="connsiteX14" fmla="*/ 57468 w 57468"/>
                  <a:gd name="connsiteY14" fmla="*/ 55855 h 83559"/>
                  <a:gd name="connsiteX15" fmla="*/ 27017 w 57468"/>
                  <a:gd name="connsiteY15" fmla="*/ 83559 h 8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468" h="83559">
                    <a:moveTo>
                      <a:pt x="27167" y="83410"/>
                    </a:moveTo>
                    <a:cubicBezTo>
                      <a:pt x="11643" y="83410"/>
                      <a:pt x="2985" y="74771"/>
                      <a:pt x="0" y="69558"/>
                    </a:cubicBezTo>
                    <a:lnTo>
                      <a:pt x="6418" y="62856"/>
                    </a:lnTo>
                    <a:cubicBezTo>
                      <a:pt x="10001" y="68962"/>
                      <a:pt x="17763" y="73878"/>
                      <a:pt x="27017" y="73878"/>
                    </a:cubicBezTo>
                    <a:cubicBezTo>
                      <a:pt x="36272" y="73878"/>
                      <a:pt x="46124" y="68218"/>
                      <a:pt x="46124" y="55706"/>
                    </a:cubicBezTo>
                    <a:cubicBezTo>
                      <a:pt x="46124" y="43195"/>
                      <a:pt x="36421" y="37535"/>
                      <a:pt x="27017" y="37535"/>
                    </a:cubicBezTo>
                    <a:cubicBezTo>
                      <a:pt x="21644" y="37535"/>
                      <a:pt x="15673" y="39024"/>
                      <a:pt x="12389" y="42003"/>
                    </a:cubicBezTo>
                    <a:lnTo>
                      <a:pt x="6568" y="38577"/>
                    </a:lnTo>
                    <a:lnTo>
                      <a:pt x="13732" y="0"/>
                    </a:lnTo>
                    <a:lnTo>
                      <a:pt x="55080" y="0"/>
                    </a:lnTo>
                    <a:lnTo>
                      <a:pt x="55080" y="9235"/>
                    </a:lnTo>
                    <a:lnTo>
                      <a:pt x="22091" y="9235"/>
                    </a:lnTo>
                    <a:lnTo>
                      <a:pt x="17763" y="30981"/>
                    </a:lnTo>
                    <a:cubicBezTo>
                      <a:pt x="21047" y="29492"/>
                      <a:pt x="24928" y="28896"/>
                      <a:pt x="29406" y="28896"/>
                    </a:cubicBezTo>
                    <a:cubicBezTo>
                      <a:pt x="42840" y="28896"/>
                      <a:pt x="57468" y="37832"/>
                      <a:pt x="57468" y="55855"/>
                    </a:cubicBezTo>
                    <a:cubicBezTo>
                      <a:pt x="57468" y="73878"/>
                      <a:pt x="42541" y="83559"/>
                      <a:pt x="27017" y="83559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70" name="Freeform 27869">
                <a:extLst>
                  <a:ext uri="{FF2B5EF4-FFF2-40B4-BE49-F238E27FC236}">
                    <a16:creationId xmlns:a16="http://schemas.microsoft.com/office/drawing/2014/main" id="{A57B2779-BCBA-B4B3-E0B4-5214592BD5FF}"/>
                  </a:ext>
                </a:extLst>
              </p:cNvPr>
              <p:cNvSpPr/>
              <p:nvPr/>
            </p:nvSpPr>
            <p:spPr>
              <a:xfrm>
                <a:off x="9357760" y="1722048"/>
                <a:ext cx="62991" cy="84750"/>
              </a:xfrm>
              <a:custGeom>
                <a:avLst/>
                <a:gdLst>
                  <a:gd name="connsiteX0" fmla="*/ 31495 w 62991"/>
                  <a:gd name="connsiteY0" fmla="*/ 84751 h 84750"/>
                  <a:gd name="connsiteX1" fmla="*/ 0 w 62991"/>
                  <a:gd name="connsiteY1" fmla="*/ 42450 h 84750"/>
                  <a:gd name="connsiteX2" fmla="*/ 31495 w 62991"/>
                  <a:gd name="connsiteY2" fmla="*/ 0 h 84750"/>
                  <a:gd name="connsiteX3" fmla="*/ 62991 w 62991"/>
                  <a:gd name="connsiteY3" fmla="*/ 42450 h 84750"/>
                  <a:gd name="connsiteX4" fmla="*/ 31495 w 62991"/>
                  <a:gd name="connsiteY4" fmla="*/ 84751 h 84750"/>
                  <a:gd name="connsiteX5" fmla="*/ 31495 w 62991"/>
                  <a:gd name="connsiteY5" fmla="*/ 9979 h 84750"/>
                  <a:gd name="connsiteX6" fmla="*/ 11643 w 62991"/>
                  <a:gd name="connsiteY6" fmla="*/ 42301 h 84750"/>
                  <a:gd name="connsiteX7" fmla="*/ 31495 w 62991"/>
                  <a:gd name="connsiteY7" fmla="*/ 74622 h 84750"/>
                  <a:gd name="connsiteX8" fmla="*/ 51348 w 62991"/>
                  <a:gd name="connsiteY8" fmla="*/ 42301 h 84750"/>
                  <a:gd name="connsiteX9" fmla="*/ 31495 w 62991"/>
                  <a:gd name="connsiteY9" fmla="*/ 9979 h 84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991" h="84750">
                    <a:moveTo>
                      <a:pt x="31495" y="84751"/>
                    </a:moveTo>
                    <a:cubicBezTo>
                      <a:pt x="9255" y="84751"/>
                      <a:pt x="0" y="63749"/>
                      <a:pt x="0" y="42450"/>
                    </a:cubicBezTo>
                    <a:cubicBezTo>
                      <a:pt x="0" y="21151"/>
                      <a:pt x="9404" y="0"/>
                      <a:pt x="31495" y="0"/>
                    </a:cubicBezTo>
                    <a:cubicBezTo>
                      <a:pt x="53587" y="0"/>
                      <a:pt x="62991" y="21002"/>
                      <a:pt x="62991" y="42450"/>
                    </a:cubicBezTo>
                    <a:cubicBezTo>
                      <a:pt x="62991" y="63898"/>
                      <a:pt x="53736" y="84751"/>
                      <a:pt x="31495" y="84751"/>
                    </a:cubicBezTo>
                    <a:close/>
                    <a:moveTo>
                      <a:pt x="31495" y="9979"/>
                    </a:moveTo>
                    <a:cubicBezTo>
                      <a:pt x="18211" y="9979"/>
                      <a:pt x="11643" y="23534"/>
                      <a:pt x="11643" y="42301"/>
                    </a:cubicBezTo>
                    <a:cubicBezTo>
                      <a:pt x="11643" y="61068"/>
                      <a:pt x="18211" y="74622"/>
                      <a:pt x="31495" y="74622"/>
                    </a:cubicBezTo>
                    <a:cubicBezTo>
                      <a:pt x="44780" y="74622"/>
                      <a:pt x="51348" y="60919"/>
                      <a:pt x="51348" y="42301"/>
                    </a:cubicBezTo>
                    <a:cubicBezTo>
                      <a:pt x="51348" y="23683"/>
                      <a:pt x="44780" y="9979"/>
                      <a:pt x="31495" y="9979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71" name="Freeform 27870">
                <a:extLst>
                  <a:ext uri="{FF2B5EF4-FFF2-40B4-BE49-F238E27FC236}">
                    <a16:creationId xmlns:a16="http://schemas.microsoft.com/office/drawing/2014/main" id="{B955159E-08D2-707D-EE90-856911A6B146}"/>
                  </a:ext>
                </a:extLst>
              </p:cNvPr>
              <p:cNvSpPr/>
              <p:nvPr/>
            </p:nvSpPr>
            <p:spPr>
              <a:xfrm>
                <a:off x="9452097" y="1747965"/>
                <a:ext cx="60006" cy="58834"/>
              </a:xfrm>
              <a:custGeom>
                <a:avLst/>
                <a:gdLst>
                  <a:gd name="connsiteX0" fmla="*/ 30003 w 60006"/>
                  <a:gd name="connsiteY0" fmla="*/ 58834 h 58834"/>
                  <a:gd name="connsiteX1" fmla="*/ 0 w 60006"/>
                  <a:gd name="connsiteY1" fmla="*/ 29492 h 58834"/>
                  <a:gd name="connsiteX2" fmla="*/ 30003 w 60006"/>
                  <a:gd name="connsiteY2" fmla="*/ 0 h 58834"/>
                  <a:gd name="connsiteX3" fmla="*/ 60006 w 60006"/>
                  <a:gd name="connsiteY3" fmla="*/ 29492 h 58834"/>
                  <a:gd name="connsiteX4" fmla="*/ 30003 w 60006"/>
                  <a:gd name="connsiteY4" fmla="*/ 58834 h 58834"/>
                  <a:gd name="connsiteX5" fmla="*/ 30003 w 60006"/>
                  <a:gd name="connsiteY5" fmla="*/ 9235 h 58834"/>
                  <a:gd name="connsiteX6" fmla="*/ 11494 w 60006"/>
                  <a:gd name="connsiteY6" fmla="*/ 29045 h 58834"/>
                  <a:gd name="connsiteX7" fmla="*/ 30003 w 60006"/>
                  <a:gd name="connsiteY7" fmla="*/ 49004 h 58834"/>
                  <a:gd name="connsiteX8" fmla="*/ 48363 w 60006"/>
                  <a:gd name="connsiteY8" fmla="*/ 29045 h 58834"/>
                  <a:gd name="connsiteX9" fmla="*/ 30003 w 60006"/>
                  <a:gd name="connsiteY9" fmla="*/ 9235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6" h="58834">
                    <a:moveTo>
                      <a:pt x="30003" y="58834"/>
                    </a:moveTo>
                    <a:cubicBezTo>
                      <a:pt x="13136" y="58834"/>
                      <a:pt x="0" y="47067"/>
                      <a:pt x="0" y="29492"/>
                    </a:cubicBezTo>
                    <a:cubicBezTo>
                      <a:pt x="0" y="11916"/>
                      <a:pt x="13136" y="0"/>
                      <a:pt x="30003" y="0"/>
                    </a:cubicBezTo>
                    <a:cubicBezTo>
                      <a:pt x="46870" y="0"/>
                      <a:pt x="60006" y="12065"/>
                      <a:pt x="60006" y="29492"/>
                    </a:cubicBezTo>
                    <a:cubicBezTo>
                      <a:pt x="60006" y="46918"/>
                      <a:pt x="46870" y="58834"/>
                      <a:pt x="30003" y="58834"/>
                    </a:cubicBezTo>
                    <a:close/>
                    <a:moveTo>
                      <a:pt x="30003" y="9235"/>
                    </a:moveTo>
                    <a:cubicBezTo>
                      <a:pt x="18510" y="9235"/>
                      <a:pt x="11494" y="18023"/>
                      <a:pt x="11494" y="29045"/>
                    </a:cubicBezTo>
                    <a:cubicBezTo>
                      <a:pt x="11494" y="40067"/>
                      <a:pt x="18510" y="49004"/>
                      <a:pt x="30003" y="49004"/>
                    </a:cubicBezTo>
                    <a:cubicBezTo>
                      <a:pt x="41496" y="49004"/>
                      <a:pt x="48363" y="40216"/>
                      <a:pt x="48363" y="29045"/>
                    </a:cubicBezTo>
                    <a:cubicBezTo>
                      <a:pt x="48363" y="17874"/>
                      <a:pt x="41348" y="9235"/>
                      <a:pt x="30003" y="923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72" name="Freeform 27871">
                <a:extLst>
                  <a:ext uri="{FF2B5EF4-FFF2-40B4-BE49-F238E27FC236}">
                    <a16:creationId xmlns:a16="http://schemas.microsoft.com/office/drawing/2014/main" id="{974DA42E-4F81-0033-150C-3B728C8B327C}"/>
                  </a:ext>
                </a:extLst>
              </p:cNvPr>
              <p:cNvSpPr/>
              <p:nvPr/>
            </p:nvSpPr>
            <p:spPr>
              <a:xfrm>
                <a:off x="9523895" y="1747667"/>
                <a:ext cx="31645" cy="57791"/>
              </a:xfrm>
              <a:custGeom>
                <a:avLst/>
                <a:gdLst>
                  <a:gd name="connsiteX0" fmla="*/ 31048 w 31645"/>
                  <a:gd name="connsiteY0" fmla="*/ 11767 h 57791"/>
                  <a:gd name="connsiteX1" fmla="*/ 30600 w 31645"/>
                  <a:gd name="connsiteY1" fmla="*/ 11767 h 57791"/>
                  <a:gd name="connsiteX2" fmla="*/ 24331 w 31645"/>
                  <a:gd name="connsiteY2" fmla="*/ 10575 h 57791"/>
                  <a:gd name="connsiteX3" fmla="*/ 11494 w 31645"/>
                  <a:gd name="connsiteY3" fmla="*/ 29640 h 57791"/>
                  <a:gd name="connsiteX4" fmla="*/ 11494 w 31645"/>
                  <a:gd name="connsiteY4" fmla="*/ 57791 h 57791"/>
                  <a:gd name="connsiteX5" fmla="*/ 0 w 31645"/>
                  <a:gd name="connsiteY5" fmla="*/ 57791 h 57791"/>
                  <a:gd name="connsiteX6" fmla="*/ 0 w 31645"/>
                  <a:gd name="connsiteY6" fmla="*/ 1192 h 57791"/>
                  <a:gd name="connsiteX7" fmla="*/ 11494 w 31645"/>
                  <a:gd name="connsiteY7" fmla="*/ 1192 h 57791"/>
                  <a:gd name="connsiteX8" fmla="*/ 11494 w 31645"/>
                  <a:gd name="connsiteY8" fmla="*/ 9831 h 57791"/>
                  <a:gd name="connsiteX9" fmla="*/ 11792 w 31645"/>
                  <a:gd name="connsiteY9" fmla="*/ 9831 h 57791"/>
                  <a:gd name="connsiteX10" fmla="*/ 25674 w 31645"/>
                  <a:gd name="connsiteY10" fmla="*/ 0 h 57791"/>
                  <a:gd name="connsiteX11" fmla="*/ 31645 w 31645"/>
                  <a:gd name="connsiteY11" fmla="*/ 894 h 57791"/>
                  <a:gd name="connsiteX12" fmla="*/ 30899 w 31645"/>
                  <a:gd name="connsiteY12" fmla="*/ 11469 h 5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645" h="57791">
                    <a:moveTo>
                      <a:pt x="31048" y="11767"/>
                    </a:moveTo>
                    <a:lnTo>
                      <a:pt x="30600" y="11767"/>
                    </a:lnTo>
                    <a:cubicBezTo>
                      <a:pt x="29555" y="11320"/>
                      <a:pt x="27466" y="10575"/>
                      <a:pt x="24331" y="10575"/>
                    </a:cubicBezTo>
                    <a:cubicBezTo>
                      <a:pt x="14031" y="10575"/>
                      <a:pt x="11494" y="21448"/>
                      <a:pt x="11494" y="29640"/>
                    </a:cubicBezTo>
                    <a:lnTo>
                      <a:pt x="11494" y="57791"/>
                    </a:lnTo>
                    <a:lnTo>
                      <a:pt x="0" y="57791"/>
                    </a:lnTo>
                    <a:lnTo>
                      <a:pt x="0" y="1192"/>
                    </a:lnTo>
                    <a:lnTo>
                      <a:pt x="11494" y="1192"/>
                    </a:lnTo>
                    <a:lnTo>
                      <a:pt x="11494" y="9831"/>
                    </a:lnTo>
                    <a:cubicBezTo>
                      <a:pt x="11494" y="9831"/>
                      <a:pt x="11792" y="9831"/>
                      <a:pt x="11792" y="9831"/>
                    </a:cubicBezTo>
                    <a:cubicBezTo>
                      <a:pt x="14479" y="3426"/>
                      <a:pt x="19703" y="0"/>
                      <a:pt x="25674" y="0"/>
                    </a:cubicBezTo>
                    <a:cubicBezTo>
                      <a:pt x="29555" y="0"/>
                      <a:pt x="31645" y="894"/>
                      <a:pt x="31645" y="894"/>
                    </a:cubicBezTo>
                    <a:lnTo>
                      <a:pt x="30899" y="1146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73" name="Freeform 27872">
                <a:extLst>
                  <a:ext uri="{FF2B5EF4-FFF2-40B4-BE49-F238E27FC236}">
                    <a16:creationId xmlns:a16="http://schemas.microsoft.com/office/drawing/2014/main" id="{D70B4342-4FA2-E33A-C5AB-8BC5E3FB914B}"/>
                  </a:ext>
                </a:extLst>
              </p:cNvPr>
              <p:cNvSpPr/>
              <p:nvPr/>
            </p:nvSpPr>
            <p:spPr>
              <a:xfrm>
                <a:off x="8159138" y="1890954"/>
                <a:ext cx="55677" cy="58982"/>
              </a:xfrm>
              <a:custGeom>
                <a:avLst/>
                <a:gdLst>
                  <a:gd name="connsiteX0" fmla="*/ 55378 w 55677"/>
                  <a:gd name="connsiteY0" fmla="*/ 32024 h 58982"/>
                  <a:gd name="connsiteX1" fmla="*/ 11643 w 55677"/>
                  <a:gd name="connsiteY1" fmla="*/ 32024 h 58982"/>
                  <a:gd name="connsiteX2" fmla="*/ 29854 w 55677"/>
                  <a:gd name="connsiteY2" fmla="*/ 50046 h 58982"/>
                  <a:gd name="connsiteX3" fmla="*/ 48512 w 55677"/>
                  <a:gd name="connsiteY3" fmla="*/ 43493 h 58982"/>
                  <a:gd name="connsiteX4" fmla="*/ 53289 w 55677"/>
                  <a:gd name="connsiteY4" fmla="*/ 50046 h 58982"/>
                  <a:gd name="connsiteX5" fmla="*/ 28361 w 55677"/>
                  <a:gd name="connsiteY5" fmla="*/ 58983 h 58982"/>
                  <a:gd name="connsiteX6" fmla="*/ 0 w 55677"/>
                  <a:gd name="connsiteY6" fmla="*/ 29343 h 58982"/>
                  <a:gd name="connsiteX7" fmla="*/ 28809 w 55677"/>
                  <a:gd name="connsiteY7" fmla="*/ 0 h 58982"/>
                  <a:gd name="connsiteX8" fmla="*/ 55677 w 55677"/>
                  <a:gd name="connsiteY8" fmla="*/ 27108 h 58982"/>
                  <a:gd name="connsiteX9" fmla="*/ 55378 w 55677"/>
                  <a:gd name="connsiteY9" fmla="*/ 32173 h 58982"/>
                  <a:gd name="connsiteX10" fmla="*/ 28510 w 55677"/>
                  <a:gd name="connsiteY10" fmla="*/ 8192 h 58982"/>
                  <a:gd name="connsiteX11" fmla="*/ 11792 w 55677"/>
                  <a:gd name="connsiteY11" fmla="*/ 24427 h 58982"/>
                  <a:gd name="connsiteX12" fmla="*/ 44780 w 55677"/>
                  <a:gd name="connsiteY12" fmla="*/ 24427 h 58982"/>
                  <a:gd name="connsiteX13" fmla="*/ 28510 w 55677"/>
                  <a:gd name="connsiteY13" fmla="*/ 8192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2">
                    <a:moveTo>
                      <a:pt x="55378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3" y="50046"/>
                      <a:pt x="47318" y="44386"/>
                      <a:pt x="48512" y="43493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4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091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2"/>
                      <a:pt x="39855" y="8192"/>
                      <a:pt x="28510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74" name="Freeform 27873">
                <a:extLst>
                  <a:ext uri="{FF2B5EF4-FFF2-40B4-BE49-F238E27FC236}">
                    <a16:creationId xmlns:a16="http://schemas.microsoft.com/office/drawing/2014/main" id="{5FD4FED5-4DBE-EC91-7DBE-135D5318A72E}"/>
                  </a:ext>
                </a:extLst>
              </p:cNvPr>
              <p:cNvSpPr/>
              <p:nvPr/>
            </p:nvSpPr>
            <p:spPr>
              <a:xfrm>
                <a:off x="8218546" y="1891997"/>
                <a:ext cx="57318" cy="56599"/>
              </a:xfrm>
              <a:custGeom>
                <a:avLst/>
                <a:gdLst>
                  <a:gd name="connsiteX0" fmla="*/ 33585 w 57318"/>
                  <a:gd name="connsiteY0" fmla="*/ 56600 h 56599"/>
                  <a:gd name="connsiteX1" fmla="*/ 23584 w 57318"/>
                  <a:gd name="connsiteY1" fmla="*/ 56600 h 56599"/>
                  <a:gd name="connsiteX2" fmla="*/ 0 w 57318"/>
                  <a:gd name="connsiteY2" fmla="*/ 0 h 56599"/>
                  <a:gd name="connsiteX3" fmla="*/ 11941 w 57318"/>
                  <a:gd name="connsiteY3" fmla="*/ 0 h 56599"/>
                  <a:gd name="connsiteX4" fmla="*/ 28809 w 57318"/>
                  <a:gd name="connsiteY4" fmla="*/ 42599 h 56599"/>
                  <a:gd name="connsiteX5" fmla="*/ 45527 w 57318"/>
                  <a:gd name="connsiteY5" fmla="*/ 0 h 56599"/>
                  <a:gd name="connsiteX6" fmla="*/ 57319 w 57318"/>
                  <a:gd name="connsiteY6" fmla="*/ 0 h 56599"/>
                  <a:gd name="connsiteX7" fmla="*/ 33735 w 57318"/>
                  <a:gd name="connsiteY7" fmla="*/ 56600 h 56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318" h="56599">
                    <a:moveTo>
                      <a:pt x="33585" y="56600"/>
                    </a:moveTo>
                    <a:lnTo>
                      <a:pt x="23584" y="56600"/>
                    </a:lnTo>
                    <a:lnTo>
                      <a:pt x="0" y="0"/>
                    </a:lnTo>
                    <a:lnTo>
                      <a:pt x="11941" y="0"/>
                    </a:lnTo>
                    <a:lnTo>
                      <a:pt x="28809" y="42599"/>
                    </a:lnTo>
                    <a:lnTo>
                      <a:pt x="45527" y="0"/>
                    </a:lnTo>
                    <a:lnTo>
                      <a:pt x="57319" y="0"/>
                    </a:lnTo>
                    <a:lnTo>
                      <a:pt x="33735" y="5660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75" name="Freeform 27874">
                <a:extLst>
                  <a:ext uri="{FF2B5EF4-FFF2-40B4-BE49-F238E27FC236}">
                    <a16:creationId xmlns:a16="http://schemas.microsoft.com/office/drawing/2014/main" id="{2B2BD023-666B-FE6B-5DD7-3821D8A15F89}"/>
                  </a:ext>
                </a:extLst>
              </p:cNvPr>
              <p:cNvSpPr/>
              <p:nvPr/>
            </p:nvSpPr>
            <p:spPr>
              <a:xfrm>
                <a:off x="8279597" y="1890954"/>
                <a:ext cx="55677" cy="58982"/>
              </a:xfrm>
              <a:custGeom>
                <a:avLst/>
                <a:gdLst>
                  <a:gd name="connsiteX0" fmla="*/ 55378 w 55677"/>
                  <a:gd name="connsiteY0" fmla="*/ 32024 h 58982"/>
                  <a:gd name="connsiteX1" fmla="*/ 11643 w 55677"/>
                  <a:gd name="connsiteY1" fmla="*/ 32024 h 58982"/>
                  <a:gd name="connsiteX2" fmla="*/ 29854 w 55677"/>
                  <a:gd name="connsiteY2" fmla="*/ 50046 h 58982"/>
                  <a:gd name="connsiteX3" fmla="*/ 48512 w 55677"/>
                  <a:gd name="connsiteY3" fmla="*/ 43493 h 58982"/>
                  <a:gd name="connsiteX4" fmla="*/ 53289 w 55677"/>
                  <a:gd name="connsiteY4" fmla="*/ 50046 h 58982"/>
                  <a:gd name="connsiteX5" fmla="*/ 28361 w 55677"/>
                  <a:gd name="connsiteY5" fmla="*/ 58983 h 58982"/>
                  <a:gd name="connsiteX6" fmla="*/ 0 w 55677"/>
                  <a:gd name="connsiteY6" fmla="*/ 29343 h 58982"/>
                  <a:gd name="connsiteX7" fmla="*/ 28809 w 55677"/>
                  <a:gd name="connsiteY7" fmla="*/ 0 h 58982"/>
                  <a:gd name="connsiteX8" fmla="*/ 55677 w 55677"/>
                  <a:gd name="connsiteY8" fmla="*/ 27108 h 58982"/>
                  <a:gd name="connsiteX9" fmla="*/ 55378 w 55677"/>
                  <a:gd name="connsiteY9" fmla="*/ 32173 h 58982"/>
                  <a:gd name="connsiteX10" fmla="*/ 28510 w 55677"/>
                  <a:gd name="connsiteY10" fmla="*/ 8192 h 58982"/>
                  <a:gd name="connsiteX11" fmla="*/ 11792 w 55677"/>
                  <a:gd name="connsiteY11" fmla="*/ 24427 h 58982"/>
                  <a:gd name="connsiteX12" fmla="*/ 44780 w 55677"/>
                  <a:gd name="connsiteY12" fmla="*/ 24427 h 58982"/>
                  <a:gd name="connsiteX13" fmla="*/ 28361 w 55677"/>
                  <a:gd name="connsiteY13" fmla="*/ 8192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2">
                    <a:moveTo>
                      <a:pt x="55378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3" y="50046"/>
                      <a:pt x="47318" y="44386"/>
                      <a:pt x="48512" y="43493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3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240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2"/>
                      <a:pt x="39855" y="8192"/>
                      <a:pt x="28361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76" name="Freeform 27875">
                <a:extLst>
                  <a:ext uri="{FF2B5EF4-FFF2-40B4-BE49-F238E27FC236}">
                    <a16:creationId xmlns:a16="http://schemas.microsoft.com/office/drawing/2014/main" id="{63BBA8C8-5071-5B35-21D5-E417151CC4D3}"/>
                  </a:ext>
                </a:extLst>
              </p:cNvPr>
              <p:cNvSpPr/>
              <p:nvPr/>
            </p:nvSpPr>
            <p:spPr>
              <a:xfrm>
                <a:off x="8346618" y="1890954"/>
                <a:ext cx="49407" cy="57642"/>
              </a:xfrm>
              <a:custGeom>
                <a:avLst/>
                <a:gdLst>
                  <a:gd name="connsiteX0" fmla="*/ 37914 w 49407"/>
                  <a:gd name="connsiteY0" fmla="*/ 57642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4 w 49407"/>
                  <a:gd name="connsiteY3" fmla="*/ 29194 h 57642"/>
                  <a:gd name="connsiteX4" fmla="*/ 11494 w 49407"/>
                  <a:gd name="connsiteY4" fmla="*/ 57642 h 57642"/>
                  <a:gd name="connsiteX5" fmla="*/ 0 w 49407"/>
                  <a:gd name="connsiteY5" fmla="*/ 57642 h 57642"/>
                  <a:gd name="connsiteX6" fmla="*/ 0 w 49407"/>
                  <a:gd name="connsiteY6" fmla="*/ 1043 h 57642"/>
                  <a:gd name="connsiteX7" fmla="*/ 11494 w 49407"/>
                  <a:gd name="connsiteY7" fmla="*/ 1043 h 57642"/>
                  <a:gd name="connsiteX8" fmla="*/ 11494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2 h 57642"/>
                  <a:gd name="connsiteX13" fmla="*/ 37914 w 49407"/>
                  <a:gd name="connsiteY13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2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972" y="9384"/>
                      <a:pt x="11494" y="18320"/>
                      <a:pt x="11494" y="29194"/>
                    </a:cubicBezTo>
                    <a:lnTo>
                      <a:pt x="11494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4" y="1043"/>
                    </a:lnTo>
                    <a:lnTo>
                      <a:pt x="11494" y="9979"/>
                    </a:lnTo>
                    <a:cubicBezTo>
                      <a:pt x="11494" y="9979"/>
                      <a:pt x="11792" y="9979"/>
                      <a:pt x="11792" y="9979"/>
                    </a:cubicBezTo>
                    <a:cubicBezTo>
                      <a:pt x="14778" y="4319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2"/>
                    </a:lnTo>
                    <a:lnTo>
                      <a:pt x="37914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77" name="Freeform 27876">
                <a:extLst>
                  <a:ext uri="{FF2B5EF4-FFF2-40B4-BE49-F238E27FC236}">
                    <a16:creationId xmlns:a16="http://schemas.microsoft.com/office/drawing/2014/main" id="{AF1B239B-551E-1635-4594-EFF51AF8F6D5}"/>
                  </a:ext>
                </a:extLst>
              </p:cNvPr>
              <p:cNvSpPr/>
              <p:nvPr/>
            </p:nvSpPr>
            <p:spPr>
              <a:xfrm>
                <a:off x="8434238" y="1866527"/>
                <a:ext cx="59259" cy="82218"/>
              </a:xfrm>
              <a:custGeom>
                <a:avLst/>
                <a:gdLst>
                  <a:gd name="connsiteX0" fmla="*/ 19555 w 59259"/>
                  <a:gd name="connsiteY0" fmla="*/ 82070 h 82218"/>
                  <a:gd name="connsiteX1" fmla="*/ 7314 w 59259"/>
                  <a:gd name="connsiteY1" fmla="*/ 82070 h 82218"/>
                  <a:gd name="connsiteX2" fmla="*/ 46273 w 59259"/>
                  <a:gd name="connsiteY2" fmla="*/ 9235 h 82218"/>
                  <a:gd name="connsiteX3" fmla="*/ 0 w 59259"/>
                  <a:gd name="connsiteY3" fmla="*/ 9235 h 82218"/>
                  <a:gd name="connsiteX4" fmla="*/ 0 w 59259"/>
                  <a:gd name="connsiteY4" fmla="*/ 0 h 82218"/>
                  <a:gd name="connsiteX5" fmla="*/ 56125 w 59259"/>
                  <a:gd name="connsiteY5" fmla="*/ 0 h 82218"/>
                  <a:gd name="connsiteX6" fmla="*/ 59259 w 59259"/>
                  <a:gd name="connsiteY6" fmla="*/ 6703 h 82218"/>
                  <a:gd name="connsiteX7" fmla="*/ 19555 w 59259"/>
                  <a:gd name="connsiteY7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259" h="82218">
                    <a:moveTo>
                      <a:pt x="19555" y="82070"/>
                    </a:moveTo>
                    <a:lnTo>
                      <a:pt x="7314" y="82070"/>
                    </a:lnTo>
                    <a:lnTo>
                      <a:pt x="46273" y="9235"/>
                    </a:lnTo>
                    <a:lnTo>
                      <a:pt x="0" y="9235"/>
                    </a:lnTo>
                    <a:lnTo>
                      <a:pt x="0" y="0"/>
                    </a:lnTo>
                    <a:lnTo>
                      <a:pt x="56125" y="0"/>
                    </a:lnTo>
                    <a:lnTo>
                      <a:pt x="59259" y="6703"/>
                    </a:lnTo>
                    <a:lnTo>
                      <a:pt x="19555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78" name="Freeform 27877">
                <a:extLst>
                  <a:ext uri="{FF2B5EF4-FFF2-40B4-BE49-F238E27FC236}">
                    <a16:creationId xmlns:a16="http://schemas.microsoft.com/office/drawing/2014/main" id="{EFA75AA9-D3EE-C23B-E7FD-A5DAFD1AEF88}"/>
                  </a:ext>
                </a:extLst>
              </p:cNvPr>
              <p:cNvSpPr/>
              <p:nvPr/>
            </p:nvSpPr>
            <p:spPr>
              <a:xfrm>
                <a:off x="8498125" y="1865037"/>
                <a:ext cx="62991" cy="84750"/>
              </a:xfrm>
              <a:custGeom>
                <a:avLst/>
                <a:gdLst>
                  <a:gd name="connsiteX0" fmla="*/ 31496 w 62991"/>
                  <a:gd name="connsiteY0" fmla="*/ 84751 h 84750"/>
                  <a:gd name="connsiteX1" fmla="*/ 0 w 62991"/>
                  <a:gd name="connsiteY1" fmla="*/ 42450 h 84750"/>
                  <a:gd name="connsiteX2" fmla="*/ 31496 w 62991"/>
                  <a:gd name="connsiteY2" fmla="*/ 0 h 84750"/>
                  <a:gd name="connsiteX3" fmla="*/ 62991 w 62991"/>
                  <a:gd name="connsiteY3" fmla="*/ 42450 h 84750"/>
                  <a:gd name="connsiteX4" fmla="*/ 31496 w 62991"/>
                  <a:gd name="connsiteY4" fmla="*/ 84751 h 84750"/>
                  <a:gd name="connsiteX5" fmla="*/ 31496 w 62991"/>
                  <a:gd name="connsiteY5" fmla="*/ 9979 h 84750"/>
                  <a:gd name="connsiteX6" fmla="*/ 11643 w 62991"/>
                  <a:gd name="connsiteY6" fmla="*/ 42301 h 84750"/>
                  <a:gd name="connsiteX7" fmla="*/ 31496 w 62991"/>
                  <a:gd name="connsiteY7" fmla="*/ 74622 h 84750"/>
                  <a:gd name="connsiteX8" fmla="*/ 51348 w 62991"/>
                  <a:gd name="connsiteY8" fmla="*/ 42301 h 84750"/>
                  <a:gd name="connsiteX9" fmla="*/ 31496 w 62991"/>
                  <a:gd name="connsiteY9" fmla="*/ 9979 h 84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991" h="84750">
                    <a:moveTo>
                      <a:pt x="31496" y="84751"/>
                    </a:moveTo>
                    <a:cubicBezTo>
                      <a:pt x="9255" y="84751"/>
                      <a:pt x="0" y="63749"/>
                      <a:pt x="0" y="42450"/>
                    </a:cubicBezTo>
                    <a:cubicBezTo>
                      <a:pt x="0" y="21150"/>
                      <a:pt x="9404" y="0"/>
                      <a:pt x="31496" y="0"/>
                    </a:cubicBezTo>
                    <a:cubicBezTo>
                      <a:pt x="53588" y="0"/>
                      <a:pt x="62991" y="21002"/>
                      <a:pt x="62991" y="42450"/>
                    </a:cubicBezTo>
                    <a:cubicBezTo>
                      <a:pt x="62991" y="63898"/>
                      <a:pt x="53737" y="84751"/>
                      <a:pt x="31496" y="84751"/>
                    </a:cubicBezTo>
                    <a:close/>
                    <a:moveTo>
                      <a:pt x="31496" y="9979"/>
                    </a:moveTo>
                    <a:cubicBezTo>
                      <a:pt x="18211" y="9979"/>
                      <a:pt x="11643" y="23534"/>
                      <a:pt x="11643" y="42301"/>
                    </a:cubicBezTo>
                    <a:cubicBezTo>
                      <a:pt x="11643" y="61068"/>
                      <a:pt x="18211" y="74622"/>
                      <a:pt x="31496" y="74622"/>
                    </a:cubicBezTo>
                    <a:cubicBezTo>
                      <a:pt x="44780" y="74622"/>
                      <a:pt x="51348" y="60919"/>
                      <a:pt x="51348" y="42301"/>
                    </a:cubicBezTo>
                    <a:cubicBezTo>
                      <a:pt x="51348" y="23683"/>
                      <a:pt x="44780" y="9979"/>
                      <a:pt x="31496" y="9979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79" name="Freeform 27878">
                <a:extLst>
                  <a:ext uri="{FF2B5EF4-FFF2-40B4-BE49-F238E27FC236}">
                    <a16:creationId xmlns:a16="http://schemas.microsoft.com/office/drawing/2014/main" id="{A52D763E-88A8-FAA3-7062-18D978185A7F}"/>
                  </a:ext>
                </a:extLst>
              </p:cNvPr>
              <p:cNvSpPr/>
              <p:nvPr/>
            </p:nvSpPr>
            <p:spPr>
              <a:xfrm>
                <a:off x="8568431" y="1864441"/>
                <a:ext cx="85530" cy="86836"/>
              </a:xfrm>
              <a:custGeom>
                <a:avLst/>
                <a:gdLst>
                  <a:gd name="connsiteX0" fmla="*/ 19405 w 85530"/>
                  <a:gd name="connsiteY0" fmla="*/ 40960 h 86836"/>
                  <a:gd name="connsiteX1" fmla="*/ 0 w 85530"/>
                  <a:gd name="connsiteY1" fmla="*/ 21150 h 86836"/>
                  <a:gd name="connsiteX2" fmla="*/ 19405 w 85530"/>
                  <a:gd name="connsiteY2" fmla="*/ 1341 h 86836"/>
                  <a:gd name="connsiteX3" fmla="*/ 38810 w 85530"/>
                  <a:gd name="connsiteY3" fmla="*/ 21150 h 86836"/>
                  <a:gd name="connsiteX4" fmla="*/ 19405 w 85530"/>
                  <a:gd name="connsiteY4" fmla="*/ 40960 h 86836"/>
                  <a:gd name="connsiteX5" fmla="*/ 19405 w 85530"/>
                  <a:gd name="connsiteY5" fmla="*/ 8788 h 86836"/>
                  <a:gd name="connsiteX6" fmla="*/ 8359 w 85530"/>
                  <a:gd name="connsiteY6" fmla="*/ 21150 h 86836"/>
                  <a:gd name="connsiteX7" fmla="*/ 19405 w 85530"/>
                  <a:gd name="connsiteY7" fmla="*/ 33364 h 86836"/>
                  <a:gd name="connsiteX8" fmla="*/ 30450 w 85530"/>
                  <a:gd name="connsiteY8" fmla="*/ 21150 h 86836"/>
                  <a:gd name="connsiteX9" fmla="*/ 19405 w 85530"/>
                  <a:gd name="connsiteY9" fmla="*/ 8788 h 86836"/>
                  <a:gd name="connsiteX10" fmla="*/ 20300 w 85530"/>
                  <a:gd name="connsiteY10" fmla="*/ 86836 h 86836"/>
                  <a:gd name="connsiteX11" fmla="*/ 14330 w 85530"/>
                  <a:gd name="connsiteY11" fmla="*/ 83261 h 86836"/>
                  <a:gd name="connsiteX12" fmla="*/ 65230 w 85530"/>
                  <a:gd name="connsiteY12" fmla="*/ 0 h 86836"/>
                  <a:gd name="connsiteX13" fmla="*/ 71201 w 85530"/>
                  <a:gd name="connsiteY13" fmla="*/ 3575 h 86836"/>
                  <a:gd name="connsiteX14" fmla="*/ 20151 w 85530"/>
                  <a:gd name="connsiteY14" fmla="*/ 86836 h 86836"/>
                  <a:gd name="connsiteX15" fmla="*/ 66126 w 85530"/>
                  <a:gd name="connsiteY15" fmla="*/ 85496 h 86836"/>
                  <a:gd name="connsiteX16" fmla="*/ 46721 w 85530"/>
                  <a:gd name="connsiteY16" fmla="*/ 65686 h 86836"/>
                  <a:gd name="connsiteX17" fmla="*/ 66126 w 85530"/>
                  <a:gd name="connsiteY17" fmla="*/ 45876 h 86836"/>
                  <a:gd name="connsiteX18" fmla="*/ 85530 w 85530"/>
                  <a:gd name="connsiteY18" fmla="*/ 65686 h 86836"/>
                  <a:gd name="connsiteX19" fmla="*/ 66126 w 85530"/>
                  <a:gd name="connsiteY19" fmla="*/ 85496 h 86836"/>
                  <a:gd name="connsiteX20" fmla="*/ 66126 w 85530"/>
                  <a:gd name="connsiteY20" fmla="*/ 53323 h 86836"/>
                  <a:gd name="connsiteX21" fmla="*/ 55080 w 85530"/>
                  <a:gd name="connsiteY21" fmla="*/ 65686 h 86836"/>
                  <a:gd name="connsiteX22" fmla="*/ 66126 w 85530"/>
                  <a:gd name="connsiteY22" fmla="*/ 78048 h 86836"/>
                  <a:gd name="connsiteX23" fmla="*/ 77171 w 85530"/>
                  <a:gd name="connsiteY23" fmla="*/ 65686 h 86836"/>
                  <a:gd name="connsiteX24" fmla="*/ 66126 w 85530"/>
                  <a:gd name="connsiteY24" fmla="*/ 53323 h 8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5530" h="86836">
                    <a:moveTo>
                      <a:pt x="19405" y="40960"/>
                    </a:moveTo>
                    <a:cubicBezTo>
                      <a:pt x="8210" y="40960"/>
                      <a:pt x="0" y="32917"/>
                      <a:pt x="0" y="21150"/>
                    </a:cubicBezTo>
                    <a:cubicBezTo>
                      <a:pt x="0" y="9384"/>
                      <a:pt x="8210" y="1341"/>
                      <a:pt x="19405" y="1341"/>
                    </a:cubicBezTo>
                    <a:cubicBezTo>
                      <a:pt x="30600" y="1341"/>
                      <a:pt x="38810" y="9384"/>
                      <a:pt x="38810" y="21150"/>
                    </a:cubicBezTo>
                    <a:cubicBezTo>
                      <a:pt x="38810" y="32917"/>
                      <a:pt x="30600" y="40960"/>
                      <a:pt x="19405" y="40960"/>
                    </a:cubicBezTo>
                    <a:close/>
                    <a:moveTo>
                      <a:pt x="19405" y="8788"/>
                    </a:moveTo>
                    <a:cubicBezTo>
                      <a:pt x="12538" y="8788"/>
                      <a:pt x="8359" y="13852"/>
                      <a:pt x="8359" y="21150"/>
                    </a:cubicBezTo>
                    <a:cubicBezTo>
                      <a:pt x="8359" y="28449"/>
                      <a:pt x="12688" y="33364"/>
                      <a:pt x="19405" y="33364"/>
                    </a:cubicBezTo>
                    <a:cubicBezTo>
                      <a:pt x="26122" y="33364"/>
                      <a:pt x="30450" y="28300"/>
                      <a:pt x="30450" y="21150"/>
                    </a:cubicBezTo>
                    <a:cubicBezTo>
                      <a:pt x="30450" y="14001"/>
                      <a:pt x="26122" y="8788"/>
                      <a:pt x="19405" y="8788"/>
                    </a:cubicBezTo>
                    <a:close/>
                    <a:moveTo>
                      <a:pt x="20300" y="86836"/>
                    </a:moveTo>
                    <a:lnTo>
                      <a:pt x="14330" y="83261"/>
                    </a:lnTo>
                    <a:lnTo>
                      <a:pt x="65230" y="0"/>
                    </a:lnTo>
                    <a:lnTo>
                      <a:pt x="71201" y="3575"/>
                    </a:lnTo>
                    <a:lnTo>
                      <a:pt x="20151" y="86836"/>
                    </a:lnTo>
                    <a:close/>
                    <a:moveTo>
                      <a:pt x="66126" y="85496"/>
                    </a:moveTo>
                    <a:cubicBezTo>
                      <a:pt x="54931" y="85496"/>
                      <a:pt x="46721" y="77452"/>
                      <a:pt x="46721" y="65686"/>
                    </a:cubicBezTo>
                    <a:cubicBezTo>
                      <a:pt x="46721" y="53919"/>
                      <a:pt x="54931" y="45876"/>
                      <a:pt x="66126" y="45876"/>
                    </a:cubicBezTo>
                    <a:cubicBezTo>
                      <a:pt x="77321" y="45876"/>
                      <a:pt x="85530" y="53919"/>
                      <a:pt x="85530" y="65686"/>
                    </a:cubicBezTo>
                    <a:cubicBezTo>
                      <a:pt x="85530" y="77452"/>
                      <a:pt x="77321" y="85496"/>
                      <a:pt x="66126" y="85496"/>
                    </a:cubicBezTo>
                    <a:close/>
                    <a:moveTo>
                      <a:pt x="66126" y="53323"/>
                    </a:moveTo>
                    <a:cubicBezTo>
                      <a:pt x="59259" y="53323"/>
                      <a:pt x="55080" y="58536"/>
                      <a:pt x="55080" y="65686"/>
                    </a:cubicBezTo>
                    <a:cubicBezTo>
                      <a:pt x="55080" y="72835"/>
                      <a:pt x="59408" y="78048"/>
                      <a:pt x="66126" y="78048"/>
                    </a:cubicBezTo>
                    <a:cubicBezTo>
                      <a:pt x="72843" y="78048"/>
                      <a:pt x="77171" y="72984"/>
                      <a:pt x="77171" y="65686"/>
                    </a:cubicBezTo>
                    <a:cubicBezTo>
                      <a:pt x="77171" y="58387"/>
                      <a:pt x="72843" y="53323"/>
                      <a:pt x="66126" y="5332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80" name="Freeform 27879">
                <a:extLst>
                  <a:ext uri="{FF2B5EF4-FFF2-40B4-BE49-F238E27FC236}">
                    <a16:creationId xmlns:a16="http://schemas.microsoft.com/office/drawing/2014/main" id="{07CE6014-F1F1-750A-C7F7-8E5C806B17B3}"/>
                  </a:ext>
                </a:extLst>
              </p:cNvPr>
              <p:cNvSpPr/>
              <p:nvPr/>
            </p:nvSpPr>
            <p:spPr>
              <a:xfrm>
                <a:off x="8688890" y="1891848"/>
                <a:ext cx="48661" cy="58089"/>
              </a:xfrm>
              <a:custGeom>
                <a:avLst/>
                <a:gdLst>
                  <a:gd name="connsiteX0" fmla="*/ 37615 w 48661"/>
                  <a:gd name="connsiteY0" fmla="*/ 56749 h 58089"/>
                  <a:gd name="connsiteX1" fmla="*/ 37615 w 48661"/>
                  <a:gd name="connsiteY1" fmla="*/ 48706 h 58089"/>
                  <a:gd name="connsiteX2" fmla="*/ 20002 w 48661"/>
                  <a:gd name="connsiteY2" fmla="*/ 58089 h 58089"/>
                  <a:gd name="connsiteX3" fmla="*/ 0 w 48661"/>
                  <a:gd name="connsiteY3" fmla="*/ 33960 h 58089"/>
                  <a:gd name="connsiteX4" fmla="*/ 0 w 48661"/>
                  <a:gd name="connsiteY4" fmla="*/ 0 h 58089"/>
                  <a:gd name="connsiteX5" fmla="*/ 11344 w 48661"/>
                  <a:gd name="connsiteY5" fmla="*/ 0 h 58089"/>
                  <a:gd name="connsiteX6" fmla="*/ 11344 w 48661"/>
                  <a:gd name="connsiteY6" fmla="*/ 33513 h 58089"/>
                  <a:gd name="connsiteX7" fmla="*/ 23136 w 48661"/>
                  <a:gd name="connsiteY7" fmla="*/ 48557 h 58089"/>
                  <a:gd name="connsiteX8" fmla="*/ 37168 w 48661"/>
                  <a:gd name="connsiteY8" fmla="*/ 30534 h 58089"/>
                  <a:gd name="connsiteX9" fmla="*/ 37168 w 48661"/>
                  <a:gd name="connsiteY9" fmla="*/ 149 h 58089"/>
                  <a:gd name="connsiteX10" fmla="*/ 48661 w 48661"/>
                  <a:gd name="connsiteY10" fmla="*/ 149 h 58089"/>
                  <a:gd name="connsiteX11" fmla="*/ 48661 w 48661"/>
                  <a:gd name="connsiteY11" fmla="*/ 56898 h 58089"/>
                  <a:gd name="connsiteX12" fmla="*/ 37615 w 48661"/>
                  <a:gd name="connsiteY12" fmla="*/ 56898 h 58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61" h="58089">
                    <a:moveTo>
                      <a:pt x="37615" y="56749"/>
                    </a:moveTo>
                    <a:lnTo>
                      <a:pt x="37615" y="48706"/>
                    </a:lnTo>
                    <a:cubicBezTo>
                      <a:pt x="34331" y="54217"/>
                      <a:pt x="27913" y="58089"/>
                      <a:pt x="20002" y="58089"/>
                    </a:cubicBezTo>
                    <a:cubicBezTo>
                      <a:pt x="4179" y="58089"/>
                      <a:pt x="0" y="48110"/>
                      <a:pt x="0" y="33960"/>
                    </a:cubicBezTo>
                    <a:lnTo>
                      <a:pt x="0" y="0"/>
                    </a:lnTo>
                    <a:lnTo>
                      <a:pt x="11344" y="0"/>
                    </a:lnTo>
                    <a:lnTo>
                      <a:pt x="11344" y="33513"/>
                    </a:lnTo>
                    <a:cubicBezTo>
                      <a:pt x="11344" y="41258"/>
                      <a:pt x="12986" y="48557"/>
                      <a:pt x="23136" y="48557"/>
                    </a:cubicBezTo>
                    <a:cubicBezTo>
                      <a:pt x="33286" y="48557"/>
                      <a:pt x="37168" y="39918"/>
                      <a:pt x="37168" y="30534"/>
                    </a:cubicBezTo>
                    <a:lnTo>
                      <a:pt x="37168" y="149"/>
                    </a:lnTo>
                    <a:lnTo>
                      <a:pt x="48661" y="149"/>
                    </a:lnTo>
                    <a:lnTo>
                      <a:pt x="48661" y="56898"/>
                    </a:lnTo>
                    <a:lnTo>
                      <a:pt x="37615" y="56898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81" name="Freeform 27880">
                <a:extLst>
                  <a:ext uri="{FF2B5EF4-FFF2-40B4-BE49-F238E27FC236}">
                    <a16:creationId xmlns:a16="http://schemas.microsoft.com/office/drawing/2014/main" id="{131ED5B2-0B21-5C5A-B34F-EA06B1952971}"/>
                  </a:ext>
                </a:extLst>
              </p:cNvPr>
              <p:cNvSpPr/>
              <p:nvPr/>
            </p:nvSpPr>
            <p:spPr>
              <a:xfrm>
                <a:off x="8753225" y="1890954"/>
                <a:ext cx="49407" cy="57642"/>
              </a:xfrm>
              <a:custGeom>
                <a:avLst/>
                <a:gdLst>
                  <a:gd name="connsiteX0" fmla="*/ 37914 w 49407"/>
                  <a:gd name="connsiteY0" fmla="*/ 57642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3 w 49407"/>
                  <a:gd name="connsiteY3" fmla="*/ 29194 h 57642"/>
                  <a:gd name="connsiteX4" fmla="*/ 11493 w 49407"/>
                  <a:gd name="connsiteY4" fmla="*/ 57642 h 57642"/>
                  <a:gd name="connsiteX5" fmla="*/ 0 w 49407"/>
                  <a:gd name="connsiteY5" fmla="*/ 57642 h 57642"/>
                  <a:gd name="connsiteX6" fmla="*/ 0 w 49407"/>
                  <a:gd name="connsiteY6" fmla="*/ 1043 h 57642"/>
                  <a:gd name="connsiteX7" fmla="*/ 11493 w 49407"/>
                  <a:gd name="connsiteY7" fmla="*/ 1043 h 57642"/>
                  <a:gd name="connsiteX8" fmla="*/ 11493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2 h 57642"/>
                  <a:gd name="connsiteX13" fmla="*/ 37914 w 49407"/>
                  <a:gd name="connsiteY13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2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971" y="9384"/>
                      <a:pt x="11493" y="18320"/>
                      <a:pt x="11493" y="29194"/>
                    </a:cubicBezTo>
                    <a:lnTo>
                      <a:pt x="11493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777" y="4319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2"/>
                    </a:lnTo>
                    <a:lnTo>
                      <a:pt x="37914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82" name="Freeform 27881">
                <a:extLst>
                  <a:ext uri="{FF2B5EF4-FFF2-40B4-BE49-F238E27FC236}">
                    <a16:creationId xmlns:a16="http://schemas.microsoft.com/office/drawing/2014/main" id="{FC1F8282-ACCA-E464-28D6-7730CFA58C0D}"/>
                  </a:ext>
                </a:extLst>
              </p:cNvPr>
              <p:cNvSpPr/>
              <p:nvPr/>
            </p:nvSpPr>
            <p:spPr>
              <a:xfrm>
                <a:off x="8813976" y="1866378"/>
                <a:ext cx="58811" cy="83559"/>
              </a:xfrm>
              <a:custGeom>
                <a:avLst/>
                <a:gdLst>
                  <a:gd name="connsiteX0" fmla="*/ 47915 w 58811"/>
                  <a:gd name="connsiteY0" fmla="*/ 82219 h 83559"/>
                  <a:gd name="connsiteX1" fmla="*/ 47915 w 58811"/>
                  <a:gd name="connsiteY1" fmla="*/ 73133 h 83559"/>
                  <a:gd name="connsiteX2" fmla="*/ 47617 w 58811"/>
                  <a:gd name="connsiteY2" fmla="*/ 73133 h 83559"/>
                  <a:gd name="connsiteX3" fmla="*/ 27615 w 58811"/>
                  <a:gd name="connsiteY3" fmla="*/ 83559 h 83559"/>
                  <a:gd name="connsiteX4" fmla="*/ 0 w 58811"/>
                  <a:gd name="connsiteY4" fmla="*/ 53919 h 83559"/>
                  <a:gd name="connsiteX5" fmla="*/ 27316 w 58811"/>
                  <a:gd name="connsiteY5" fmla="*/ 24576 h 83559"/>
                  <a:gd name="connsiteX6" fmla="*/ 47169 w 58811"/>
                  <a:gd name="connsiteY6" fmla="*/ 34407 h 83559"/>
                  <a:gd name="connsiteX7" fmla="*/ 47468 w 58811"/>
                  <a:gd name="connsiteY7" fmla="*/ 34407 h 83559"/>
                  <a:gd name="connsiteX8" fmla="*/ 47468 w 58811"/>
                  <a:gd name="connsiteY8" fmla="*/ 0 h 83559"/>
                  <a:gd name="connsiteX9" fmla="*/ 58812 w 58811"/>
                  <a:gd name="connsiteY9" fmla="*/ 0 h 83559"/>
                  <a:gd name="connsiteX10" fmla="*/ 58812 w 58811"/>
                  <a:gd name="connsiteY10" fmla="*/ 82219 h 83559"/>
                  <a:gd name="connsiteX11" fmla="*/ 47766 w 58811"/>
                  <a:gd name="connsiteY11" fmla="*/ 82219 h 83559"/>
                  <a:gd name="connsiteX12" fmla="*/ 29854 w 58811"/>
                  <a:gd name="connsiteY12" fmla="*/ 33811 h 83559"/>
                  <a:gd name="connsiteX13" fmla="*/ 11792 w 58811"/>
                  <a:gd name="connsiteY13" fmla="*/ 53621 h 83559"/>
                  <a:gd name="connsiteX14" fmla="*/ 29854 w 58811"/>
                  <a:gd name="connsiteY14" fmla="*/ 73580 h 83559"/>
                  <a:gd name="connsiteX15" fmla="*/ 47915 w 58811"/>
                  <a:gd name="connsiteY15" fmla="*/ 53621 h 83559"/>
                  <a:gd name="connsiteX16" fmla="*/ 29854 w 58811"/>
                  <a:gd name="connsiteY16" fmla="*/ 33811 h 8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811" h="83559">
                    <a:moveTo>
                      <a:pt x="47915" y="82219"/>
                    </a:moveTo>
                    <a:lnTo>
                      <a:pt x="47915" y="73133"/>
                    </a:lnTo>
                    <a:lnTo>
                      <a:pt x="47617" y="73133"/>
                    </a:lnTo>
                    <a:cubicBezTo>
                      <a:pt x="42989" y="79985"/>
                      <a:pt x="35974" y="83559"/>
                      <a:pt x="27615" y="83559"/>
                    </a:cubicBezTo>
                    <a:cubicBezTo>
                      <a:pt x="10747" y="83559"/>
                      <a:pt x="0" y="70750"/>
                      <a:pt x="0" y="53919"/>
                    </a:cubicBezTo>
                    <a:cubicBezTo>
                      <a:pt x="0" y="37088"/>
                      <a:pt x="10747" y="24576"/>
                      <a:pt x="27316" y="24576"/>
                    </a:cubicBezTo>
                    <a:cubicBezTo>
                      <a:pt x="36571" y="24576"/>
                      <a:pt x="43139" y="28598"/>
                      <a:pt x="47169" y="34407"/>
                    </a:cubicBezTo>
                    <a:lnTo>
                      <a:pt x="47468" y="34407"/>
                    </a:lnTo>
                    <a:lnTo>
                      <a:pt x="47468" y="0"/>
                    </a:lnTo>
                    <a:lnTo>
                      <a:pt x="58812" y="0"/>
                    </a:lnTo>
                    <a:lnTo>
                      <a:pt x="58812" y="82219"/>
                    </a:lnTo>
                    <a:lnTo>
                      <a:pt x="47766" y="82219"/>
                    </a:lnTo>
                    <a:close/>
                    <a:moveTo>
                      <a:pt x="29854" y="33811"/>
                    </a:moveTo>
                    <a:cubicBezTo>
                      <a:pt x="18510" y="33811"/>
                      <a:pt x="11792" y="42450"/>
                      <a:pt x="11792" y="53621"/>
                    </a:cubicBezTo>
                    <a:cubicBezTo>
                      <a:pt x="11792" y="64792"/>
                      <a:pt x="18510" y="73580"/>
                      <a:pt x="29854" y="73580"/>
                    </a:cubicBezTo>
                    <a:cubicBezTo>
                      <a:pt x="41198" y="73580"/>
                      <a:pt x="47915" y="64941"/>
                      <a:pt x="47915" y="53621"/>
                    </a:cubicBezTo>
                    <a:cubicBezTo>
                      <a:pt x="47915" y="42301"/>
                      <a:pt x="41198" y="33811"/>
                      <a:pt x="29854" y="3381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83" name="Freeform 27882">
                <a:extLst>
                  <a:ext uri="{FF2B5EF4-FFF2-40B4-BE49-F238E27FC236}">
                    <a16:creationId xmlns:a16="http://schemas.microsoft.com/office/drawing/2014/main" id="{6D09AEB6-BB32-1FF9-3A4C-0E3128D65250}"/>
                  </a:ext>
                </a:extLst>
              </p:cNvPr>
              <p:cNvSpPr/>
              <p:nvPr/>
            </p:nvSpPr>
            <p:spPr>
              <a:xfrm>
                <a:off x="8885326" y="1890954"/>
                <a:ext cx="55677" cy="58982"/>
              </a:xfrm>
              <a:custGeom>
                <a:avLst/>
                <a:gdLst>
                  <a:gd name="connsiteX0" fmla="*/ 55379 w 55677"/>
                  <a:gd name="connsiteY0" fmla="*/ 32024 h 58982"/>
                  <a:gd name="connsiteX1" fmla="*/ 11643 w 55677"/>
                  <a:gd name="connsiteY1" fmla="*/ 32024 h 58982"/>
                  <a:gd name="connsiteX2" fmla="*/ 29854 w 55677"/>
                  <a:gd name="connsiteY2" fmla="*/ 50046 h 58982"/>
                  <a:gd name="connsiteX3" fmla="*/ 48512 w 55677"/>
                  <a:gd name="connsiteY3" fmla="*/ 43493 h 58982"/>
                  <a:gd name="connsiteX4" fmla="*/ 53289 w 55677"/>
                  <a:gd name="connsiteY4" fmla="*/ 50046 h 58982"/>
                  <a:gd name="connsiteX5" fmla="*/ 28361 w 55677"/>
                  <a:gd name="connsiteY5" fmla="*/ 58983 h 58982"/>
                  <a:gd name="connsiteX6" fmla="*/ 0 w 55677"/>
                  <a:gd name="connsiteY6" fmla="*/ 29343 h 58982"/>
                  <a:gd name="connsiteX7" fmla="*/ 28809 w 55677"/>
                  <a:gd name="connsiteY7" fmla="*/ 0 h 58982"/>
                  <a:gd name="connsiteX8" fmla="*/ 55677 w 55677"/>
                  <a:gd name="connsiteY8" fmla="*/ 27108 h 58982"/>
                  <a:gd name="connsiteX9" fmla="*/ 55379 w 55677"/>
                  <a:gd name="connsiteY9" fmla="*/ 32173 h 58982"/>
                  <a:gd name="connsiteX10" fmla="*/ 28510 w 55677"/>
                  <a:gd name="connsiteY10" fmla="*/ 8192 h 58982"/>
                  <a:gd name="connsiteX11" fmla="*/ 11792 w 55677"/>
                  <a:gd name="connsiteY11" fmla="*/ 24427 h 58982"/>
                  <a:gd name="connsiteX12" fmla="*/ 44780 w 55677"/>
                  <a:gd name="connsiteY12" fmla="*/ 24427 h 58982"/>
                  <a:gd name="connsiteX13" fmla="*/ 28510 w 55677"/>
                  <a:gd name="connsiteY13" fmla="*/ 8192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2">
                    <a:moveTo>
                      <a:pt x="55379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3" y="50046"/>
                      <a:pt x="47318" y="44386"/>
                      <a:pt x="48512" y="43493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4" y="58983"/>
                      <a:pt x="0" y="47365"/>
                      <a:pt x="0" y="29343"/>
                    </a:cubicBezTo>
                    <a:cubicBezTo>
                      <a:pt x="0" y="11320"/>
                      <a:pt x="12987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9" y="32173"/>
                      <a:pt x="55379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091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2"/>
                      <a:pt x="39855" y="8192"/>
                      <a:pt x="28510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84" name="Freeform 27883">
                <a:extLst>
                  <a:ext uri="{FF2B5EF4-FFF2-40B4-BE49-F238E27FC236}">
                    <a16:creationId xmlns:a16="http://schemas.microsoft.com/office/drawing/2014/main" id="{71E1F935-87DC-271E-95D1-1DCA99BEC8BE}"/>
                  </a:ext>
                </a:extLst>
              </p:cNvPr>
              <p:cNvSpPr/>
              <p:nvPr/>
            </p:nvSpPr>
            <p:spPr>
              <a:xfrm>
                <a:off x="8952348" y="1890656"/>
                <a:ext cx="31644" cy="57791"/>
              </a:xfrm>
              <a:custGeom>
                <a:avLst/>
                <a:gdLst>
                  <a:gd name="connsiteX0" fmla="*/ 31048 w 31644"/>
                  <a:gd name="connsiteY0" fmla="*/ 11767 h 57791"/>
                  <a:gd name="connsiteX1" fmla="*/ 30600 w 31644"/>
                  <a:gd name="connsiteY1" fmla="*/ 11767 h 57791"/>
                  <a:gd name="connsiteX2" fmla="*/ 24331 w 31644"/>
                  <a:gd name="connsiteY2" fmla="*/ 10575 h 57791"/>
                  <a:gd name="connsiteX3" fmla="*/ 11493 w 31644"/>
                  <a:gd name="connsiteY3" fmla="*/ 29640 h 57791"/>
                  <a:gd name="connsiteX4" fmla="*/ 11493 w 31644"/>
                  <a:gd name="connsiteY4" fmla="*/ 57791 h 57791"/>
                  <a:gd name="connsiteX5" fmla="*/ 0 w 31644"/>
                  <a:gd name="connsiteY5" fmla="*/ 57791 h 57791"/>
                  <a:gd name="connsiteX6" fmla="*/ 0 w 31644"/>
                  <a:gd name="connsiteY6" fmla="*/ 1192 h 57791"/>
                  <a:gd name="connsiteX7" fmla="*/ 11493 w 31644"/>
                  <a:gd name="connsiteY7" fmla="*/ 1192 h 57791"/>
                  <a:gd name="connsiteX8" fmla="*/ 11493 w 31644"/>
                  <a:gd name="connsiteY8" fmla="*/ 9831 h 57791"/>
                  <a:gd name="connsiteX9" fmla="*/ 11792 w 31644"/>
                  <a:gd name="connsiteY9" fmla="*/ 9831 h 57791"/>
                  <a:gd name="connsiteX10" fmla="*/ 25674 w 31644"/>
                  <a:gd name="connsiteY10" fmla="*/ 0 h 57791"/>
                  <a:gd name="connsiteX11" fmla="*/ 31645 w 31644"/>
                  <a:gd name="connsiteY11" fmla="*/ 894 h 57791"/>
                  <a:gd name="connsiteX12" fmla="*/ 30898 w 31644"/>
                  <a:gd name="connsiteY12" fmla="*/ 11469 h 5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644" h="57791">
                    <a:moveTo>
                      <a:pt x="31048" y="11767"/>
                    </a:moveTo>
                    <a:lnTo>
                      <a:pt x="30600" y="11767"/>
                    </a:lnTo>
                    <a:cubicBezTo>
                      <a:pt x="29555" y="11320"/>
                      <a:pt x="27465" y="10575"/>
                      <a:pt x="24331" y="10575"/>
                    </a:cubicBezTo>
                    <a:cubicBezTo>
                      <a:pt x="14031" y="10575"/>
                      <a:pt x="11493" y="21448"/>
                      <a:pt x="11493" y="29640"/>
                    </a:cubicBezTo>
                    <a:lnTo>
                      <a:pt x="11493" y="57791"/>
                    </a:lnTo>
                    <a:lnTo>
                      <a:pt x="0" y="57791"/>
                    </a:lnTo>
                    <a:lnTo>
                      <a:pt x="0" y="1192"/>
                    </a:lnTo>
                    <a:lnTo>
                      <a:pt x="11493" y="1192"/>
                    </a:lnTo>
                    <a:lnTo>
                      <a:pt x="11493" y="9831"/>
                    </a:lnTo>
                    <a:cubicBezTo>
                      <a:pt x="11493" y="9831"/>
                      <a:pt x="11792" y="9831"/>
                      <a:pt x="11792" y="9831"/>
                    </a:cubicBezTo>
                    <a:cubicBezTo>
                      <a:pt x="14479" y="3426"/>
                      <a:pt x="19703" y="0"/>
                      <a:pt x="25674" y="0"/>
                    </a:cubicBezTo>
                    <a:cubicBezTo>
                      <a:pt x="29555" y="0"/>
                      <a:pt x="31645" y="894"/>
                      <a:pt x="31645" y="894"/>
                    </a:cubicBezTo>
                    <a:lnTo>
                      <a:pt x="30898" y="1146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85" name="Freeform 27884">
                <a:extLst>
                  <a:ext uri="{FF2B5EF4-FFF2-40B4-BE49-F238E27FC236}">
                    <a16:creationId xmlns:a16="http://schemas.microsoft.com/office/drawing/2014/main" id="{5DA94A11-E4FB-12DC-2D57-B0AC94277465}"/>
                  </a:ext>
                </a:extLst>
              </p:cNvPr>
              <p:cNvSpPr/>
              <p:nvPr/>
            </p:nvSpPr>
            <p:spPr>
              <a:xfrm>
                <a:off x="9016831" y="1866378"/>
                <a:ext cx="49408" cy="82218"/>
              </a:xfrm>
              <a:custGeom>
                <a:avLst/>
                <a:gdLst>
                  <a:gd name="connsiteX0" fmla="*/ 37765 w 49408"/>
                  <a:gd name="connsiteY0" fmla="*/ 82219 h 82218"/>
                  <a:gd name="connsiteX1" fmla="*/ 37765 w 49408"/>
                  <a:gd name="connsiteY1" fmla="*/ 50195 h 82218"/>
                  <a:gd name="connsiteX2" fmla="*/ 26122 w 49408"/>
                  <a:gd name="connsiteY2" fmla="*/ 33960 h 82218"/>
                  <a:gd name="connsiteX3" fmla="*/ 11345 w 49408"/>
                  <a:gd name="connsiteY3" fmla="*/ 54217 h 82218"/>
                  <a:gd name="connsiteX4" fmla="*/ 11345 w 49408"/>
                  <a:gd name="connsiteY4" fmla="*/ 82219 h 82218"/>
                  <a:gd name="connsiteX5" fmla="*/ 0 w 49408"/>
                  <a:gd name="connsiteY5" fmla="*/ 82219 h 82218"/>
                  <a:gd name="connsiteX6" fmla="*/ 0 w 49408"/>
                  <a:gd name="connsiteY6" fmla="*/ 0 h 82218"/>
                  <a:gd name="connsiteX7" fmla="*/ 11345 w 49408"/>
                  <a:gd name="connsiteY7" fmla="*/ 0 h 82218"/>
                  <a:gd name="connsiteX8" fmla="*/ 11345 w 49408"/>
                  <a:gd name="connsiteY8" fmla="*/ 34556 h 82218"/>
                  <a:gd name="connsiteX9" fmla="*/ 11643 w 49408"/>
                  <a:gd name="connsiteY9" fmla="*/ 34556 h 82218"/>
                  <a:gd name="connsiteX10" fmla="*/ 29107 w 49408"/>
                  <a:gd name="connsiteY10" fmla="*/ 24576 h 82218"/>
                  <a:gd name="connsiteX11" fmla="*/ 49408 w 49408"/>
                  <a:gd name="connsiteY11" fmla="*/ 48557 h 82218"/>
                  <a:gd name="connsiteX12" fmla="*/ 49408 w 49408"/>
                  <a:gd name="connsiteY12" fmla="*/ 82219 h 82218"/>
                  <a:gd name="connsiteX13" fmla="*/ 37914 w 49408"/>
                  <a:gd name="connsiteY13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8" h="82218">
                    <a:moveTo>
                      <a:pt x="37765" y="82219"/>
                    </a:moveTo>
                    <a:lnTo>
                      <a:pt x="37765" y="50195"/>
                    </a:lnTo>
                    <a:cubicBezTo>
                      <a:pt x="37765" y="42152"/>
                      <a:pt x="36421" y="33960"/>
                      <a:pt x="26122" y="33960"/>
                    </a:cubicBezTo>
                    <a:cubicBezTo>
                      <a:pt x="15823" y="33960"/>
                      <a:pt x="11345" y="42897"/>
                      <a:pt x="11345" y="54217"/>
                    </a:cubicBezTo>
                    <a:lnTo>
                      <a:pt x="11345" y="82219"/>
                    </a:lnTo>
                    <a:lnTo>
                      <a:pt x="0" y="82219"/>
                    </a:lnTo>
                    <a:lnTo>
                      <a:pt x="0" y="0"/>
                    </a:lnTo>
                    <a:lnTo>
                      <a:pt x="11345" y="0"/>
                    </a:lnTo>
                    <a:lnTo>
                      <a:pt x="11345" y="34556"/>
                    </a:lnTo>
                    <a:lnTo>
                      <a:pt x="11643" y="34556"/>
                    </a:lnTo>
                    <a:cubicBezTo>
                      <a:pt x="14628" y="28896"/>
                      <a:pt x="20898" y="24576"/>
                      <a:pt x="29107" y="24576"/>
                    </a:cubicBezTo>
                    <a:cubicBezTo>
                      <a:pt x="45378" y="24576"/>
                      <a:pt x="49408" y="35003"/>
                      <a:pt x="49408" y="48557"/>
                    </a:cubicBezTo>
                    <a:lnTo>
                      <a:pt x="49408" y="82219"/>
                    </a:lnTo>
                    <a:lnTo>
                      <a:pt x="37914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86" name="Freeform 27885">
                <a:extLst>
                  <a:ext uri="{FF2B5EF4-FFF2-40B4-BE49-F238E27FC236}">
                    <a16:creationId xmlns:a16="http://schemas.microsoft.com/office/drawing/2014/main" id="{9F342765-3BB3-BF14-4D9C-D02256B743AE}"/>
                  </a:ext>
                </a:extLst>
              </p:cNvPr>
              <p:cNvSpPr/>
              <p:nvPr/>
            </p:nvSpPr>
            <p:spPr>
              <a:xfrm>
                <a:off x="9080420" y="1866378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0 h 82218"/>
                  <a:gd name="connsiteX2" fmla="*/ 7463 w 14926"/>
                  <a:gd name="connsiteY2" fmla="*/ 0 h 82218"/>
                  <a:gd name="connsiteX3" fmla="*/ 14927 w 14926"/>
                  <a:gd name="connsiteY3" fmla="*/ 7000 h 82218"/>
                  <a:gd name="connsiteX4" fmla="*/ 7463 w 14926"/>
                  <a:gd name="connsiteY4" fmla="*/ 14001 h 82218"/>
                  <a:gd name="connsiteX5" fmla="*/ 1642 w 14926"/>
                  <a:gd name="connsiteY5" fmla="*/ 82219 h 82218"/>
                  <a:gd name="connsiteX6" fmla="*/ 1642 w 14926"/>
                  <a:gd name="connsiteY6" fmla="*/ 25619 h 82218"/>
                  <a:gd name="connsiteX7" fmla="*/ 13136 w 14926"/>
                  <a:gd name="connsiteY7" fmla="*/ 25619 h 82218"/>
                  <a:gd name="connsiteX8" fmla="*/ 13136 w 14926"/>
                  <a:gd name="connsiteY8" fmla="*/ 82219 h 82218"/>
                  <a:gd name="connsiteX9" fmla="*/ 1642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6" y="14001"/>
                      <a:pt x="0" y="11022"/>
                      <a:pt x="0" y="7000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0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642" y="82219"/>
                    </a:moveTo>
                    <a:lnTo>
                      <a:pt x="1642" y="25619"/>
                    </a:lnTo>
                    <a:lnTo>
                      <a:pt x="13136" y="25619"/>
                    </a:lnTo>
                    <a:lnTo>
                      <a:pt x="13136" y="82219"/>
                    </a:lnTo>
                    <a:lnTo>
                      <a:pt x="1642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87" name="Freeform 27886">
                <a:extLst>
                  <a:ext uri="{FF2B5EF4-FFF2-40B4-BE49-F238E27FC236}">
                    <a16:creationId xmlns:a16="http://schemas.microsoft.com/office/drawing/2014/main" id="{069B03BE-9E4E-A9D4-7324-3017D0F071F7}"/>
                  </a:ext>
                </a:extLst>
              </p:cNvPr>
              <p:cNvSpPr/>
              <p:nvPr/>
            </p:nvSpPr>
            <p:spPr>
              <a:xfrm>
                <a:off x="9105796" y="1890954"/>
                <a:ext cx="58662" cy="81027"/>
              </a:xfrm>
              <a:custGeom>
                <a:avLst/>
                <a:gdLst>
                  <a:gd name="connsiteX0" fmla="*/ 52692 w 58662"/>
                  <a:gd name="connsiteY0" fmla="*/ 70154 h 81027"/>
                  <a:gd name="connsiteX1" fmla="*/ 27316 w 58662"/>
                  <a:gd name="connsiteY1" fmla="*/ 81027 h 81027"/>
                  <a:gd name="connsiteX2" fmla="*/ 1941 w 58662"/>
                  <a:gd name="connsiteY2" fmla="*/ 72537 h 81027"/>
                  <a:gd name="connsiteX3" fmla="*/ 7314 w 58662"/>
                  <a:gd name="connsiteY3" fmla="*/ 64494 h 81027"/>
                  <a:gd name="connsiteX4" fmla="*/ 27615 w 58662"/>
                  <a:gd name="connsiteY4" fmla="*/ 71644 h 81027"/>
                  <a:gd name="connsiteX5" fmla="*/ 47467 w 58662"/>
                  <a:gd name="connsiteY5" fmla="*/ 49599 h 81027"/>
                  <a:gd name="connsiteX6" fmla="*/ 47467 w 58662"/>
                  <a:gd name="connsiteY6" fmla="*/ 46769 h 81027"/>
                  <a:gd name="connsiteX7" fmla="*/ 47169 w 58662"/>
                  <a:gd name="connsiteY7" fmla="*/ 46769 h 81027"/>
                  <a:gd name="connsiteX8" fmla="*/ 27316 w 58662"/>
                  <a:gd name="connsiteY8" fmla="*/ 56898 h 81027"/>
                  <a:gd name="connsiteX9" fmla="*/ 0 w 58662"/>
                  <a:gd name="connsiteY9" fmla="*/ 28449 h 81027"/>
                  <a:gd name="connsiteX10" fmla="*/ 27316 w 58662"/>
                  <a:gd name="connsiteY10" fmla="*/ 0 h 81027"/>
                  <a:gd name="connsiteX11" fmla="*/ 47169 w 58662"/>
                  <a:gd name="connsiteY11" fmla="*/ 9979 h 81027"/>
                  <a:gd name="connsiteX12" fmla="*/ 47467 w 58662"/>
                  <a:gd name="connsiteY12" fmla="*/ 9979 h 81027"/>
                  <a:gd name="connsiteX13" fmla="*/ 47467 w 58662"/>
                  <a:gd name="connsiteY13" fmla="*/ 1043 h 81027"/>
                  <a:gd name="connsiteX14" fmla="*/ 58662 w 58662"/>
                  <a:gd name="connsiteY14" fmla="*/ 1043 h 81027"/>
                  <a:gd name="connsiteX15" fmla="*/ 58662 w 58662"/>
                  <a:gd name="connsiteY15" fmla="*/ 45727 h 81027"/>
                  <a:gd name="connsiteX16" fmla="*/ 52393 w 58662"/>
                  <a:gd name="connsiteY16" fmla="*/ 70154 h 81027"/>
                  <a:gd name="connsiteX17" fmla="*/ 29854 w 58662"/>
                  <a:gd name="connsiteY17" fmla="*/ 9086 h 81027"/>
                  <a:gd name="connsiteX18" fmla="*/ 11792 w 58662"/>
                  <a:gd name="connsiteY18" fmla="*/ 28300 h 81027"/>
                  <a:gd name="connsiteX19" fmla="*/ 29854 w 58662"/>
                  <a:gd name="connsiteY19" fmla="*/ 47514 h 81027"/>
                  <a:gd name="connsiteX20" fmla="*/ 47915 w 58662"/>
                  <a:gd name="connsiteY20" fmla="*/ 28300 h 81027"/>
                  <a:gd name="connsiteX21" fmla="*/ 29854 w 58662"/>
                  <a:gd name="connsiteY21" fmla="*/ 9086 h 81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662" h="81027">
                    <a:moveTo>
                      <a:pt x="52692" y="70154"/>
                    </a:moveTo>
                    <a:cubicBezTo>
                      <a:pt x="48512" y="75218"/>
                      <a:pt x="41496" y="81027"/>
                      <a:pt x="27316" y="81027"/>
                    </a:cubicBezTo>
                    <a:cubicBezTo>
                      <a:pt x="13136" y="81027"/>
                      <a:pt x="3732" y="73729"/>
                      <a:pt x="1941" y="72537"/>
                    </a:cubicBezTo>
                    <a:lnTo>
                      <a:pt x="7314" y="64494"/>
                    </a:lnTo>
                    <a:cubicBezTo>
                      <a:pt x="10300" y="67175"/>
                      <a:pt x="19106" y="71644"/>
                      <a:pt x="27615" y="71644"/>
                    </a:cubicBezTo>
                    <a:cubicBezTo>
                      <a:pt x="42094" y="71644"/>
                      <a:pt x="47467" y="63005"/>
                      <a:pt x="47467" y="49599"/>
                    </a:cubicBezTo>
                    <a:lnTo>
                      <a:pt x="47467" y="46769"/>
                    </a:lnTo>
                    <a:lnTo>
                      <a:pt x="47169" y="46769"/>
                    </a:lnTo>
                    <a:cubicBezTo>
                      <a:pt x="43288" y="52429"/>
                      <a:pt x="36869" y="56898"/>
                      <a:pt x="27316" y="56898"/>
                    </a:cubicBezTo>
                    <a:cubicBezTo>
                      <a:pt x="12688" y="56898"/>
                      <a:pt x="0" y="46471"/>
                      <a:pt x="0" y="28449"/>
                    </a:cubicBezTo>
                    <a:cubicBezTo>
                      <a:pt x="0" y="10426"/>
                      <a:pt x="12837" y="0"/>
                      <a:pt x="27316" y="0"/>
                    </a:cubicBezTo>
                    <a:cubicBezTo>
                      <a:pt x="37168" y="0"/>
                      <a:pt x="43735" y="4766"/>
                      <a:pt x="47169" y="9979"/>
                    </a:cubicBezTo>
                    <a:lnTo>
                      <a:pt x="47467" y="9979"/>
                    </a:lnTo>
                    <a:lnTo>
                      <a:pt x="47467" y="1043"/>
                    </a:lnTo>
                    <a:cubicBezTo>
                      <a:pt x="47467" y="1043"/>
                      <a:pt x="58662" y="1043"/>
                      <a:pt x="58662" y="1043"/>
                    </a:cubicBezTo>
                    <a:lnTo>
                      <a:pt x="58662" y="45727"/>
                    </a:lnTo>
                    <a:cubicBezTo>
                      <a:pt x="58662" y="58238"/>
                      <a:pt x="56572" y="65090"/>
                      <a:pt x="52393" y="70154"/>
                    </a:cubicBezTo>
                    <a:close/>
                    <a:moveTo>
                      <a:pt x="29854" y="9086"/>
                    </a:moveTo>
                    <a:cubicBezTo>
                      <a:pt x="18211" y="9086"/>
                      <a:pt x="11792" y="17725"/>
                      <a:pt x="11792" y="28300"/>
                    </a:cubicBezTo>
                    <a:cubicBezTo>
                      <a:pt x="11792" y="38875"/>
                      <a:pt x="18211" y="47514"/>
                      <a:pt x="29854" y="47514"/>
                    </a:cubicBezTo>
                    <a:cubicBezTo>
                      <a:pt x="41496" y="47514"/>
                      <a:pt x="47915" y="39024"/>
                      <a:pt x="47915" y="28300"/>
                    </a:cubicBezTo>
                    <a:cubicBezTo>
                      <a:pt x="47915" y="17576"/>
                      <a:pt x="41645" y="9086"/>
                      <a:pt x="29854" y="9086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88" name="Freeform 27887">
                <a:extLst>
                  <a:ext uri="{FF2B5EF4-FFF2-40B4-BE49-F238E27FC236}">
                    <a16:creationId xmlns:a16="http://schemas.microsoft.com/office/drawing/2014/main" id="{29E26CA4-D772-05A8-601C-C136532BDB04}"/>
                  </a:ext>
                </a:extLst>
              </p:cNvPr>
              <p:cNvSpPr/>
              <p:nvPr/>
            </p:nvSpPr>
            <p:spPr>
              <a:xfrm>
                <a:off x="9181325" y="1866378"/>
                <a:ext cx="49407" cy="82218"/>
              </a:xfrm>
              <a:custGeom>
                <a:avLst/>
                <a:gdLst>
                  <a:gd name="connsiteX0" fmla="*/ 37765 w 49407"/>
                  <a:gd name="connsiteY0" fmla="*/ 82219 h 82218"/>
                  <a:gd name="connsiteX1" fmla="*/ 37765 w 49407"/>
                  <a:gd name="connsiteY1" fmla="*/ 50195 h 82218"/>
                  <a:gd name="connsiteX2" fmla="*/ 26122 w 49407"/>
                  <a:gd name="connsiteY2" fmla="*/ 33960 h 82218"/>
                  <a:gd name="connsiteX3" fmla="*/ 11345 w 49407"/>
                  <a:gd name="connsiteY3" fmla="*/ 54217 h 82218"/>
                  <a:gd name="connsiteX4" fmla="*/ 11345 w 49407"/>
                  <a:gd name="connsiteY4" fmla="*/ 82219 h 82218"/>
                  <a:gd name="connsiteX5" fmla="*/ 0 w 49407"/>
                  <a:gd name="connsiteY5" fmla="*/ 82219 h 82218"/>
                  <a:gd name="connsiteX6" fmla="*/ 0 w 49407"/>
                  <a:gd name="connsiteY6" fmla="*/ 0 h 82218"/>
                  <a:gd name="connsiteX7" fmla="*/ 11345 w 49407"/>
                  <a:gd name="connsiteY7" fmla="*/ 0 h 82218"/>
                  <a:gd name="connsiteX8" fmla="*/ 11345 w 49407"/>
                  <a:gd name="connsiteY8" fmla="*/ 34556 h 82218"/>
                  <a:gd name="connsiteX9" fmla="*/ 11643 w 49407"/>
                  <a:gd name="connsiteY9" fmla="*/ 34556 h 82218"/>
                  <a:gd name="connsiteX10" fmla="*/ 29107 w 49407"/>
                  <a:gd name="connsiteY10" fmla="*/ 24576 h 82218"/>
                  <a:gd name="connsiteX11" fmla="*/ 49408 w 49407"/>
                  <a:gd name="connsiteY11" fmla="*/ 48557 h 82218"/>
                  <a:gd name="connsiteX12" fmla="*/ 49408 w 49407"/>
                  <a:gd name="connsiteY12" fmla="*/ 82219 h 82218"/>
                  <a:gd name="connsiteX13" fmla="*/ 37914 w 49407"/>
                  <a:gd name="connsiteY13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82218">
                    <a:moveTo>
                      <a:pt x="37765" y="82219"/>
                    </a:moveTo>
                    <a:lnTo>
                      <a:pt x="37765" y="50195"/>
                    </a:lnTo>
                    <a:cubicBezTo>
                      <a:pt x="37765" y="42152"/>
                      <a:pt x="36421" y="33960"/>
                      <a:pt x="26122" y="33960"/>
                    </a:cubicBezTo>
                    <a:cubicBezTo>
                      <a:pt x="15822" y="33960"/>
                      <a:pt x="11345" y="42897"/>
                      <a:pt x="11345" y="54217"/>
                    </a:cubicBezTo>
                    <a:lnTo>
                      <a:pt x="11345" y="82219"/>
                    </a:lnTo>
                    <a:lnTo>
                      <a:pt x="0" y="82219"/>
                    </a:lnTo>
                    <a:lnTo>
                      <a:pt x="0" y="0"/>
                    </a:lnTo>
                    <a:lnTo>
                      <a:pt x="11345" y="0"/>
                    </a:lnTo>
                    <a:lnTo>
                      <a:pt x="11345" y="34556"/>
                    </a:lnTo>
                    <a:lnTo>
                      <a:pt x="11643" y="34556"/>
                    </a:lnTo>
                    <a:cubicBezTo>
                      <a:pt x="14628" y="28896"/>
                      <a:pt x="20897" y="24576"/>
                      <a:pt x="29107" y="24576"/>
                    </a:cubicBezTo>
                    <a:cubicBezTo>
                      <a:pt x="45378" y="24576"/>
                      <a:pt x="49408" y="35003"/>
                      <a:pt x="49408" y="48557"/>
                    </a:cubicBezTo>
                    <a:lnTo>
                      <a:pt x="49408" y="82219"/>
                    </a:lnTo>
                    <a:lnTo>
                      <a:pt x="37914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89" name="Freeform 27888">
                <a:extLst>
                  <a:ext uri="{FF2B5EF4-FFF2-40B4-BE49-F238E27FC236}">
                    <a16:creationId xmlns:a16="http://schemas.microsoft.com/office/drawing/2014/main" id="{4345CCF8-B62B-26C8-60E8-0DE07B611C7C}"/>
                  </a:ext>
                </a:extLst>
              </p:cNvPr>
              <p:cNvSpPr/>
              <p:nvPr/>
            </p:nvSpPr>
            <p:spPr>
              <a:xfrm>
                <a:off x="9241182" y="1911211"/>
                <a:ext cx="28957" cy="9532"/>
              </a:xfrm>
              <a:custGeom>
                <a:avLst/>
                <a:gdLst>
                  <a:gd name="connsiteX0" fmla="*/ 0 w 28957"/>
                  <a:gd name="connsiteY0" fmla="*/ 9533 h 9532"/>
                  <a:gd name="connsiteX1" fmla="*/ 0 w 28957"/>
                  <a:gd name="connsiteY1" fmla="*/ 0 h 9532"/>
                  <a:gd name="connsiteX2" fmla="*/ 28958 w 28957"/>
                  <a:gd name="connsiteY2" fmla="*/ 0 h 9532"/>
                  <a:gd name="connsiteX3" fmla="*/ 28958 w 28957"/>
                  <a:gd name="connsiteY3" fmla="*/ 9533 h 9532"/>
                  <a:gd name="connsiteX4" fmla="*/ 0 w 28957"/>
                  <a:gd name="connsiteY4" fmla="*/ 9533 h 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957" h="9532">
                    <a:moveTo>
                      <a:pt x="0" y="9533"/>
                    </a:moveTo>
                    <a:lnTo>
                      <a:pt x="0" y="0"/>
                    </a:lnTo>
                    <a:lnTo>
                      <a:pt x="28958" y="0"/>
                    </a:lnTo>
                    <a:lnTo>
                      <a:pt x="28958" y="9533"/>
                    </a:lnTo>
                    <a:lnTo>
                      <a:pt x="0" y="9533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90" name="Freeform 27889">
                <a:extLst>
                  <a:ext uri="{FF2B5EF4-FFF2-40B4-BE49-F238E27FC236}">
                    <a16:creationId xmlns:a16="http://schemas.microsoft.com/office/drawing/2014/main" id="{88C28730-56E0-2CC0-E65A-9D4FF177E1F3}"/>
                  </a:ext>
                </a:extLst>
              </p:cNvPr>
              <p:cNvSpPr/>
              <p:nvPr/>
            </p:nvSpPr>
            <p:spPr>
              <a:xfrm>
                <a:off x="9277006" y="1890954"/>
                <a:ext cx="55676" cy="58982"/>
              </a:xfrm>
              <a:custGeom>
                <a:avLst/>
                <a:gdLst>
                  <a:gd name="connsiteX0" fmla="*/ 55378 w 55676"/>
                  <a:gd name="connsiteY0" fmla="*/ 32024 h 58982"/>
                  <a:gd name="connsiteX1" fmla="*/ 11643 w 55676"/>
                  <a:gd name="connsiteY1" fmla="*/ 32024 h 58982"/>
                  <a:gd name="connsiteX2" fmla="*/ 29854 w 55676"/>
                  <a:gd name="connsiteY2" fmla="*/ 50046 h 58982"/>
                  <a:gd name="connsiteX3" fmla="*/ 48512 w 55676"/>
                  <a:gd name="connsiteY3" fmla="*/ 43493 h 58982"/>
                  <a:gd name="connsiteX4" fmla="*/ 53288 w 55676"/>
                  <a:gd name="connsiteY4" fmla="*/ 50046 h 58982"/>
                  <a:gd name="connsiteX5" fmla="*/ 28361 w 55676"/>
                  <a:gd name="connsiteY5" fmla="*/ 58983 h 58982"/>
                  <a:gd name="connsiteX6" fmla="*/ 0 w 55676"/>
                  <a:gd name="connsiteY6" fmla="*/ 29343 h 58982"/>
                  <a:gd name="connsiteX7" fmla="*/ 28809 w 55676"/>
                  <a:gd name="connsiteY7" fmla="*/ 0 h 58982"/>
                  <a:gd name="connsiteX8" fmla="*/ 55677 w 55676"/>
                  <a:gd name="connsiteY8" fmla="*/ 27108 h 58982"/>
                  <a:gd name="connsiteX9" fmla="*/ 55378 w 55676"/>
                  <a:gd name="connsiteY9" fmla="*/ 32173 h 58982"/>
                  <a:gd name="connsiteX10" fmla="*/ 28510 w 55676"/>
                  <a:gd name="connsiteY10" fmla="*/ 8192 h 58982"/>
                  <a:gd name="connsiteX11" fmla="*/ 11792 w 55676"/>
                  <a:gd name="connsiteY11" fmla="*/ 24427 h 58982"/>
                  <a:gd name="connsiteX12" fmla="*/ 44780 w 55676"/>
                  <a:gd name="connsiteY12" fmla="*/ 24427 h 58982"/>
                  <a:gd name="connsiteX13" fmla="*/ 28510 w 55676"/>
                  <a:gd name="connsiteY13" fmla="*/ 8192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6" h="58982">
                    <a:moveTo>
                      <a:pt x="55378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2" y="50046"/>
                      <a:pt x="47318" y="44386"/>
                      <a:pt x="48512" y="43493"/>
                    </a:cubicBezTo>
                    <a:lnTo>
                      <a:pt x="53288" y="50046"/>
                    </a:lnTo>
                    <a:cubicBezTo>
                      <a:pt x="53288" y="50046"/>
                      <a:pt x="45228" y="58983"/>
                      <a:pt x="28361" y="58983"/>
                    </a:cubicBezTo>
                    <a:cubicBezTo>
                      <a:pt x="11493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091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2"/>
                      <a:pt x="39854" y="8192"/>
                      <a:pt x="28510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91" name="Freeform 27890">
                <a:extLst>
                  <a:ext uri="{FF2B5EF4-FFF2-40B4-BE49-F238E27FC236}">
                    <a16:creationId xmlns:a16="http://schemas.microsoft.com/office/drawing/2014/main" id="{E5ADA46B-D1E2-E5B0-1532-E7D6D7DBE996}"/>
                  </a:ext>
                </a:extLst>
              </p:cNvPr>
              <p:cNvSpPr/>
              <p:nvPr/>
            </p:nvSpPr>
            <p:spPr>
              <a:xfrm>
                <a:off x="9343878" y="1890954"/>
                <a:ext cx="82246" cy="57642"/>
              </a:xfrm>
              <a:custGeom>
                <a:avLst/>
                <a:gdLst>
                  <a:gd name="connsiteX0" fmla="*/ 70902 w 82246"/>
                  <a:gd name="connsiteY0" fmla="*/ 57642 h 57642"/>
                  <a:gd name="connsiteX1" fmla="*/ 70902 w 82246"/>
                  <a:gd name="connsiteY1" fmla="*/ 24725 h 57642"/>
                  <a:gd name="connsiteX2" fmla="*/ 60454 w 82246"/>
                  <a:gd name="connsiteY2" fmla="*/ 9533 h 57642"/>
                  <a:gd name="connsiteX3" fmla="*/ 46870 w 82246"/>
                  <a:gd name="connsiteY3" fmla="*/ 28300 h 57642"/>
                  <a:gd name="connsiteX4" fmla="*/ 46870 w 82246"/>
                  <a:gd name="connsiteY4" fmla="*/ 57642 h 57642"/>
                  <a:gd name="connsiteX5" fmla="*/ 35377 w 82246"/>
                  <a:gd name="connsiteY5" fmla="*/ 57642 h 57642"/>
                  <a:gd name="connsiteX6" fmla="*/ 35377 w 82246"/>
                  <a:gd name="connsiteY6" fmla="*/ 24725 h 57642"/>
                  <a:gd name="connsiteX7" fmla="*/ 25077 w 82246"/>
                  <a:gd name="connsiteY7" fmla="*/ 9533 h 57642"/>
                  <a:gd name="connsiteX8" fmla="*/ 11494 w 82246"/>
                  <a:gd name="connsiteY8" fmla="*/ 28300 h 57642"/>
                  <a:gd name="connsiteX9" fmla="*/ 11494 w 82246"/>
                  <a:gd name="connsiteY9" fmla="*/ 57642 h 57642"/>
                  <a:gd name="connsiteX10" fmla="*/ 0 w 82246"/>
                  <a:gd name="connsiteY10" fmla="*/ 57642 h 57642"/>
                  <a:gd name="connsiteX11" fmla="*/ 0 w 82246"/>
                  <a:gd name="connsiteY11" fmla="*/ 1043 h 57642"/>
                  <a:gd name="connsiteX12" fmla="*/ 11494 w 82246"/>
                  <a:gd name="connsiteY12" fmla="*/ 1043 h 57642"/>
                  <a:gd name="connsiteX13" fmla="*/ 11494 w 82246"/>
                  <a:gd name="connsiteY13" fmla="*/ 9979 h 57642"/>
                  <a:gd name="connsiteX14" fmla="*/ 11792 w 82246"/>
                  <a:gd name="connsiteY14" fmla="*/ 9979 h 57642"/>
                  <a:gd name="connsiteX15" fmla="*/ 28062 w 82246"/>
                  <a:gd name="connsiteY15" fmla="*/ 0 h 57642"/>
                  <a:gd name="connsiteX16" fmla="*/ 44930 w 82246"/>
                  <a:gd name="connsiteY16" fmla="*/ 11171 h 57642"/>
                  <a:gd name="connsiteX17" fmla="*/ 62991 w 82246"/>
                  <a:gd name="connsiteY17" fmla="*/ 0 h 57642"/>
                  <a:gd name="connsiteX18" fmla="*/ 82247 w 82246"/>
                  <a:gd name="connsiteY18" fmla="*/ 23385 h 57642"/>
                  <a:gd name="connsiteX19" fmla="*/ 82247 w 82246"/>
                  <a:gd name="connsiteY19" fmla="*/ 57642 h 57642"/>
                  <a:gd name="connsiteX20" fmla="*/ 70902 w 82246"/>
                  <a:gd name="connsiteY20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2246" h="57642">
                    <a:moveTo>
                      <a:pt x="70902" y="57642"/>
                    </a:moveTo>
                    <a:lnTo>
                      <a:pt x="70902" y="24725"/>
                    </a:lnTo>
                    <a:cubicBezTo>
                      <a:pt x="70902" y="18172"/>
                      <a:pt x="69708" y="9533"/>
                      <a:pt x="60454" y="9533"/>
                    </a:cubicBezTo>
                    <a:cubicBezTo>
                      <a:pt x="51199" y="9533"/>
                      <a:pt x="46870" y="18172"/>
                      <a:pt x="46870" y="28300"/>
                    </a:cubicBezTo>
                    <a:lnTo>
                      <a:pt x="46870" y="57642"/>
                    </a:lnTo>
                    <a:lnTo>
                      <a:pt x="35377" y="57642"/>
                    </a:lnTo>
                    <a:lnTo>
                      <a:pt x="35377" y="24725"/>
                    </a:lnTo>
                    <a:cubicBezTo>
                      <a:pt x="35377" y="16384"/>
                      <a:pt x="33287" y="9533"/>
                      <a:pt x="25077" y="9533"/>
                    </a:cubicBezTo>
                    <a:cubicBezTo>
                      <a:pt x="15972" y="9533"/>
                      <a:pt x="11494" y="18172"/>
                      <a:pt x="11494" y="28300"/>
                    </a:cubicBezTo>
                    <a:lnTo>
                      <a:pt x="11494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4" y="1043"/>
                    </a:lnTo>
                    <a:lnTo>
                      <a:pt x="11494" y="9979"/>
                    </a:lnTo>
                    <a:cubicBezTo>
                      <a:pt x="11494" y="9979"/>
                      <a:pt x="11792" y="9979"/>
                      <a:pt x="11792" y="9979"/>
                    </a:cubicBezTo>
                    <a:cubicBezTo>
                      <a:pt x="14479" y="4766"/>
                      <a:pt x="20599" y="0"/>
                      <a:pt x="28062" y="0"/>
                    </a:cubicBezTo>
                    <a:cubicBezTo>
                      <a:pt x="36421" y="0"/>
                      <a:pt x="42243" y="3873"/>
                      <a:pt x="44930" y="11171"/>
                    </a:cubicBezTo>
                    <a:cubicBezTo>
                      <a:pt x="48811" y="4022"/>
                      <a:pt x="54931" y="0"/>
                      <a:pt x="62991" y="0"/>
                    </a:cubicBezTo>
                    <a:cubicBezTo>
                      <a:pt x="78217" y="0"/>
                      <a:pt x="82247" y="11022"/>
                      <a:pt x="82247" y="23385"/>
                    </a:cubicBezTo>
                    <a:lnTo>
                      <a:pt x="82247" y="57642"/>
                    </a:lnTo>
                    <a:lnTo>
                      <a:pt x="70902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92" name="Freeform 27891">
                <a:extLst>
                  <a:ext uri="{FF2B5EF4-FFF2-40B4-BE49-F238E27FC236}">
                    <a16:creationId xmlns:a16="http://schemas.microsoft.com/office/drawing/2014/main" id="{D571D8CF-3381-D10B-32B7-0D91AEA058AC}"/>
                  </a:ext>
                </a:extLst>
              </p:cNvPr>
              <p:cNvSpPr/>
              <p:nvPr/>
            </p:nvSpPr>
            <p:spPr>
              <a:xfrm>
                <a:off x="9440305" y="1866378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0 h 82218"/>
                  <a:gd name="connsiteX2" fmla="*/ 7463 w 14926"/>
                  <a:gd name="connsiteY2" fmla="*/ 0 h 82218"/>
                  <a:gd name="connsiteX3" fmla="*/ 14927 w 14926"/>
                  <a:gd name="connsiteY3" fmla="*/ 7000 h 82218"/>
                  <a:gd name="connsiteX4" fmla="*/ 7463 w 14926"/>
                  <a:gd name="connsiteY4" fmla="*/ 14001 h 82218"/>
                  <a:gd name="connsiteX5" fmla="*/ 1642 w 14926"/>
                  <a:gd name="connsiteY5" fmla="*/ 82219 h 82218"/>
                  <a:gd name="connsiteX6" fmla="*/ 1642 w 14926"/>
                  <a:gd name="connsiteY6" fmla="*/ 25619 h 82218"/>
                  <a:gd name="connsiteX7" fmla="*/ 13135 w 14926"/>
                  <a:gd name="connsiteY7" fmla="*/ 25619 h 82218"/>
                  <a:gd name="connsiteX8" fmla="*/ 13135 w 14926"/>
                  <a:gd name="connsiteY8" fmla="*/ 82219 h 82218"/>
                  <a:gd name="connsiteX9" fmla="*/ 1642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5" y="14001"/>
                      <a:pt x="0" y="11022"/>
                      <a:pt x="0" y="7000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0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642" y="82219"/>
                    </a:moveTo>
                    <a:lnTo>
                      <a:pt x="1642" y="25619"/>
                    </a:lnTo>
                    <a:lnTo>
                      <a:pt x="13135" y="25619"/>
                    </a:lnTo>
                    <a:lnTo>
                      <a:pt x="13135" y="82219"/>
                    </a:lnTo>
                    <a:lnTo>
                      <a:pt x="1642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93" name="Freeform 27892">
                <a:extLst>
                  <a:ext uri="{FF2B5EF4-FFF2-40B4-BE49-F238E27FC236}">
                    <a16:creationId xmlns:a16="http://schemas.microsoft.com/office/drawing/2014/main" id="{231EF07E-1D7E-6185-B300-7E9AB723D6A3}"/>
                  </a:ext>
                </a:extLst>
              </p:cNvPr>
              <p:cNvSpPr/>
              <p:nvPr/>
            </p:nvSpPr>
            <p:spPr>
              <a:xfrm>
                <a:off x="9464188" y="1890805"/>
                <a:ext cx="43586" cy="58982"/>
              </a:xfrm>
              <a:custGeom>
                <a:avLst/>
                <a:gdLst>
                  <a:gd name="connsiteX0" fmla="*/ 22092 w 43586"/>
                  <a:gd name="connsiteY0" fmla="*/ 58983 h 58982"/>
                  <a:gd name="connsiteX1" fmla="*/ 0 w 43586"/>
                  <a:gd name="connsiteY1" fmla="*/ 48855 h 58982"/>
                  <a:gd name="connsiteX2" fmla="*/ 5523 w 43586"/>
                  <a:gd name="connsiteY2" fmla="*/ 42152 h 58982"/>
                  <a:gd name="connsiteX3" fmla="*/ 22241 w 43586"/>
                  <a:gd name="connsiteY3" fmla="*/ 50195 h 58982"/>
                  <a:gd name="connsiteX4" fmla="*/ 33138 w 43586"/>
                  <a:gd name="connsiteY4" fmla="*/ 42152 h 58982"/>
                  <a:gd name="connsiteX5" fmla="*/ 20301 w 43586"/>
                  <a:gd name="connsiteY5" fmla="*/ 32768 h 58982"/>
                  <a:gd name="connsiteX6" fmla="*/ 3583 w 43586"/>
                  <a:gd name="connsiteY6" fmla="*/ 16235 h 58982"/>
                  <a:gd name="connsiteX7" fmla="*/ 22689 w 43586"/>
                  <a:gd name="connsiteY7" fmla="*/ 0 h 58982"/>
                  <a:gd name="connsiteX8" fmla="*/ 42094 w 43586"/>
                  <a:gd name="connsiteY8" fmla="*/ 7447 h 58982"/>
                  <a:gd name="connsiteX9" fmla="*/ 37317 w 43586"/>
                  <a:gd name="connsiteY9" fmla="*/ 14448 h 58982"/>
                  <a:gd name="connsiteX10" fmla="*/ 22987 w 43586"/>
                  <a:gd name="connsiteY10" fmla="*/ 8341 h 58982"/>
                  <a:gd name="connsiteX11" fmla="*/ 13882 w 43586"/>
                  <a:gd name="connsiteY11" fmla="*/ 15342 h 58982"/>
                  <a:gd name="connsiteX12" fmla="*/ 24928 w 43586"/>
                  <a:gd name="connsiteY12" fmla="*/ 23831 h 58982"/>
                  <a:gd name="connsiteX13" fmla="*/ 32541 w 43586"/>
                  <a:gd name="connsiteY13" fmla="*/ 26513 h 58982"/>
                  <a:gd name="connsiteX14" fmla="*/ 43586 w 43586"/>
                  <a:gd name="connsiteY14" fmla="*/ 41109 h 58982"/>
                  <a:gd name="connsiteX15" fmla="*/ 21942 w 43586"/>
                  <a:gd name="connsiteY15" fmla="*/ 58983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586" h="58982">
                    <a:moveTo>
                      <a:pt x="22092" y="58983"/>
                    </a:moveTo>
                    <a:cubicBezTo>
                      <a:pt x="12539" y="58983"/>
                      <a:pt x="4777" y="55110"/>
                      <a:pt x="0" y="48855"/>
                    </a:cubicBezTo>
                    <a:lnTo>
                      <a:pt x="5523" y="42152"/>
                    </a:lnTo>
                    <a:cubicBezTo>
                      <a:pt x="10300" y="47067"/>
                      <a:pt x="17017" y="50195"/>
                      <a:pt x="22241" y="50195"/>
                    </a:cubicBezTo>
                    <a:cubicBezTo>
                      <a:pt x="27466" y="50195"/>
                      <a:pt x="33138" y="48259"/>
                      <a:pt x="33138" y="42152"/>
                    </a:cubicBezTo>
                    <a:cubicBezTo>
                      <a:pt x="33138" y="36045"/>
                      <a:pt x="24182" y="34109"/>
                      <a:pt x="20301" y="32768"/>
                    </a:cubicBezTo>
                    <a:cubicBezTo>
                      <a:pt x="11942" y="29938"/>
                      <a:pt x="3583" y="26959"/>
                      <a:pt x="3583" y="16235"/>
                    </a:cubicBezTo>
                    <a:cubicBezTo>
                      <a:pt x="3583" y="5511"/>
                      <a:pt x="12688" y="0"/>
                      <a:pt x="22689" y="0"/>
                    </a:cubicBezTo>
                    <a:cubicBezTo>
                      <a:pt x="32690" y="0"/>
                      <a:pt x="38511" y="3575"/>
                      <a:pt x="42094" y="7447"/>
                    </a:cubicBezTo>
                    <a:lnTo>
                      <a:pt x="37317" y="14448"/>
                    </a:lnTo>
                    <a:cubicBezTo>
                      <a:pt x="34033" y="11022"/>
                      <a:pt x="28510" y="8341"/>
                      <a:pt x="22987" y="8341"/>
                    </a:cubicBezTo>
                    <a:cubicBezTo>
                      <a:pt x="17465" y="8341"/>
                      <a:pt x="13882" y="10724"/>
                      <a:pt x="13882" y="15342"/>
                    </a:cubicBezTo>
                    <a:cubicBezTo>
                      <a:pt x="13882" y="19959"/>
                      <a:pt x="19405" y="22044"/>
                      <a:pt x="24928" y="23831"/>
                    </a:cubicBezTo>
                    <a:cubicBezTo>
                      <a:pt x="28062" y="24874"/>
                      <a:pt x="30152" y="25619"/>
                      <a:pt x="32541" y="26513"/>
                    </a:cubicBezTo>
                    <a:cubicBezTo>
                      <a:pt x="38810" y="29194"/>
                      <a:pt x="43586" y="33662"/>
                      <a:pt x="43586" y="41109"/>
                    </a:cubicBezTo>
                    <a:cubicBezTo>
                      <a:pt x="43586" y="53323"/>
                      <a:pt x="32989" y="58983"/>
                      <a:pt x="21942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94" name="Freeform 27893">
                <a:extLst>
                  <a:ext uri="{FF2B5EF4-FFF2-40B4-BE49-F238E27FC236}">
                    <a16:creationId xmlns:a16="http://schemas.microsoft.com/office/drawing/2014/main" id="{1B0EF5F9-B81B-D9FD-0BC9-91ED86F9FF26}"/>
                  </a:ext>
                </a:extLst>
              </p:cNvPr>
              <p:cNvSpPr/>
              <p:nvPr/>
            </p:nvSpPr>
            <p:spPr>
              <a:xfrm>
                <a:off x="9512401" y="1890805"/>
                <a:ext cx="43437" cy="58982"/>
              </a:xfrm>
              <a:custGeom>
                <a:avLst/>
                <a:gdLst>
                  <a:gd name="connsiteX0" fmla="*/ 22092 w 43437"/>
                  <a:gd name="connsiteY0" fmla="*/ 58983 h 58982"/>
                  <a:gd name="connsiteX1" fmla="*/ 0 w 43437"/>
                  <a:gd name="connsiteY1" fmla="*/ 48855 h 58982"/>
                  <a:gd name="connsiteX2" fmla="*/ 5523 w 43437"/>
                  <a:gd name="connsiteY2" fmla="*/ 42152 h 58982"/>
                  <a:gd name="connsiteX3" fmla="*/ 22241 w 43437"/>
                  <a:gd name="connsiteY3" fmla="*/ 50195 h 58982"/>
                  <a:gd name="connsiteX4" fmla="*/ 33138 w 43437"/>
                  <a:gd name="connsiteY4" fmla="*/ 42152 h 58982"/>
                  <a:gd name="connsiteX5" fmla="*/ 20301 w 43437"/>
                  <a:gd name="connsiteY5" fmla="*/ 32768 h 58982"/>
                  <a:gd name="connsiteX6" fmla="*/ 3582 w 43437"/>
                  <a:gd name="connsiteY6" fmla="*/ 16235 h 58982"/>
                  <a:gd name="connsiteX7" fmla="*/ 22689 w 43437"/>
                  <a:gd name="connsiteY7" fmla="*/ 0 h 58982"/>
                  <a:gd name="connsiteX8" fmla="*/ 41944 w 43437"/>
                  <a:gd name="connsiteY8" fmla="*/ 7447 h 58982"/>
                  <a:gd name="connsiteX9" fmla="*/ 37168 w 43437"/>
                  <a:gd name="connsiteY9" fmla="*/ 14448 h 58982"/>
                  <a:gd name="connsiteX10" fmla="*/ 22838 w 43437"/>
                  <a:gd name="connsiteY10" fmla="*/ 8341 h 58982"/>
                  <a:gd name="connsiteX11" fmla="*/ 13733 w 43437"/>
                  <a:gd name="connsiteY11" fmla="*/ 15342 h 58982"/>
                  <a:gd name="connsiteX12" fmla="*/ 24779 w 43437"/>
                  <a:gd name="connsiteY12" fmla="*/ 23831 h 58982"/>
                  <a:gd name="connsiteX13" fmla="*/ 32391 w 43437"/>
                  <a:gd name="connsiteY13" fmla="*/ 26513 h 58982"/>
                  <a:gd name="connsiteX14" fmla="*/ 43437 w 43437"/>
                  <a:gd name="connsiteY14" fmla="*/ 41109 h 58982"/>
                  <a:gd name="connsiteX15" fmla="*/ 21793 w 43437"/>
                  <a:gd name="connsiteY15" fmla="*/ 58983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37" h="58982">
                    <a:moveTo>
                      <a:pt x="22092" y="58983"/>
                    </a:moveTo>
                    <a:cubicBezTo>
                      <a:pt x="12538" y="58983"/>
                      <a:pt x="4777" y="55110"/>
                      <a:pt x="0" y="48855"/>
                    </a:cubicBezTo>
                    <a:lnTo>
                      <a:pt x="5523" y="42152"/>
                    </a:lnTo>
                    <a:cubicBezTo>
                      <a:pt x="10300" y="47067"/>
                      <a:pt x="17017" y="50195"/>
                      <a:pt x="22241" y="50195"/>
                    </a:cubicBezTo>
                    <a:cubicBezTo>
                      <a:pt x="27465" y="50195"/>
                      <a:pt x="33138" y="48259"/>
                      <a:pt x="33138" y="42152"/>
                    </a:cubicBezTo>
                    <a:cubicBezTo>
                      <a:pt x="33138" y="36045"/>
                      <a:pt x="24181" y="34109"/>
                      <a:pt x="20301" y="32768"/>
                    </a:cubicBezTo>
                    <a:cubicBezTo>
                      <a:pt x="11941" y="29938"/>
                      <a:pt x="3582" y="26959"/>
                      <a:pt x="3582" y="16235"/>
                    </a:cubicBezTo>
                    <a:cubicBezTo>
                      <a:pt x="3582" y="5511"/>
                      <a:pt x="12688" y="0"/>
                      <a:pt x="22689" y="0"/>
                    </a:cubicBezTo>
                    <a:cubicBezTo>
                      <a:pt x="32690" y="0"/>
                      <a:pt x="38362" y="3575"/>
                      <a:pt x="41944" y="7447"/>
                    </a:cubicBezTo>
                    <a:lnTo>
                      <a:pt x="37168" y="14448"/>
                    </a:lnTo>
                    <a:cubicBezTo>
                      <a:pt x="33884" y="11022"/>
                      <a:pt x="28361" y="8341"/>
                      <a:pt x="22838" y="8341"/>
                    </a:cubicBezTo>
                    <a:cubicBezTo>
                      <a:pt x="17315" y="8341"/>
                      <a:pt x="13733" y="10724"/>
                      <a:pt x="13733" y="15342"/>
                    </a:cubicBezTo>
                    <a:cubicBezTo>
                      <a:pt x="13733" y="19959"/>
                      <a:pt x="19256" y="22044"/>
                      <a:pt x="24779" y="23831"/>
                    </a:cubicBezTo>
                    <a:cubicBezTo>
                      <a:pt x="27913" y="24874"/>
                      <a:pt x="30003" y="25619"/>
                      <a:pt x="32391" y="26513"/>
                    </a:cubicBezTo>
                    <a:cubicBezTo>
                      <a:pt x="38660" y="29194"/>
                      <a:pt x="43437" y="33662"/>
                      <a:pt x="43437" y="41109"/>
                    </a:cubicBezTo>
                    <a:cubicBezTo>
                      <a:pt x="43437" y="53323"/>
                      <a:pt x="32839" y="58983"/>
                      <a:pt x="21793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95" name="Freeform 27894">
                <a:extLst>
                  <a:ext uri="{FF2B5EF4-FFF2-40B4-BE49-F238E27FC236}">
                    <a16:creationId xmlns:a16="http://schemas.microsoft.com/office/drawing/2014/main" id="{F354BE79-7B31-466B-8157-43047F30F289}"/>
                  </a:ext>
                </a:extLst>
              </p:cNvPr>
              <p:cNvSpPr/>
              <p:nvPr/>
            </p:nvSpPr>
            <p:spPr>
              <a:xfrm>
                <a:off x="9566138" y="1866378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0 h 82218"/>
                  <a:gd name="connsiteX2" fmla="*/ 7463 w 14926"/>
                  <a:gd name="connsiteY2" fmla="*/ 0 h 82218"/>
                  <a:gd name="connsiteX3" fmla="*/ 14927 w 14926"/>
                  <a:gd name="connsiteY3" fmla="*/ 7000 h 82218"/>
                  <a:gd name="connsiteX4" fmla="*/ 7463 w 14926"/>
                  <a:gd name="connsiteY4" fmla="*/ 14001 h 82218"/>
                  <a:gd name="connsiteX5" fmla="*/ 1642 w 14926"/>
                  <a:gd name="connsiteY5" fmla="*/ 82219 h 82218"/>
                  <a:gd name="connsiteX6" fmla="*/ 1642 w 14926"/>
                  <a:gd name="connsiteY6" fmla="*/ 25619 h 82218"/>
                  <a:gd name="connsiteX7" fmla="*/ 13136 w 14926"/>
                  <a:gd name="connsiteY7" fmla="*/ 25619 h 82218"/>
                  <a:gd name="connsiteX8" fmla="*/ 13136 w 14926"/>
                  <a:gd name="connsiteY8" fmla="*/ 82219 h 82218"/>
                  <a:gd name="connsiteX9" fmla="*/ 1642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5" y="14001"/>
                      <a:pt x="0" y="11022"/>
                      <a:pt x="0" y="7000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0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642" y="82219"/>
                    </a:moveTo>
                    <a:lnTo>
                      <a:pt x="1642" y="25619"/>
                    </a:lnTo>
                    <a:lnTo>
                      <a:pt x="13136" y="25619"/>
                    </a:lnTo>
                    <a:lnTo>
                      <a:pt x="13136" y="82219"/>
                    </a:lnTo>
                    <a:lnTo>
                      <a:pt x="1642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96" name="Freeform 27895">
                <a:extLst>
                  <a:ext uri="{FF2B5EF4-FFF2-40B4-BE49-F238E27FC236}">
                    <a16:creationId xmlns:a16="http://schemas.microsoft.com/office/drawing/2014/main" id="{F1202C12-5795-BC51-7985-D5A2ACDFC988}"/>
                  </a:ext>
                </a:extLst>
              </p:cNvPr>
              <p:cNvSpPr/>
              <p:nvPr/>
            </p:nvSpPr>
            <p:spPr>
              <a:xfrm>
                <a:off x="9591812" y="1890954"/>
                <a:ext cx="60005" cy="58834"/>
              </a:xfrm>
              <a:custGeom>
                <a:avLst/>
                <a:gdLst>
                  <a:gd name="connsiteX0" fmla="*/ 30003 w 60005"/>
                  <a:gd name="connsiteY0" fmla="*/ 58834 h 58834"/>
                  <a:gd name="connsiteX1" fmla="*/ 0 w 60005"/>
                  <a:gd name="connsiteY1" fmla="*/ 29492 h 58834"/>
                  <a:gd name="connsiteX2" fmla="*/ 30003 w 60005"/>
                  <a:gd name="connsiteY2" fmla="*/ 0 h 58834"/>
                  <a:gd name="connsiteX3" fmla="*/ 60006 w 60005"/>
                  <a:gd name="connsiteY3" fmla="*/ 29492 h 58834"/>
                  <a:gd name="connsiteX4" fmla="*/ 30003 w 60005"/>
                  <a:gd name="connsiteY4" fmla="*/ 58834 h 58834"/>
                  <a:gd name="connsiteX5" fmla="*/ 30003 w 60005"/>
                  <a:gd name="connsiteY5" fmla="*/ 9235 h 58834"/>
                  <a:gd name="connsiteX6" fmla="*/ 11493 w 60005"/>
                  <a:gd name="connsiteY6" fmla="*/ 29045 h 58834"/>
                  <a:gd name="connsiteX7" fmla="*/ 30003 w 60005"/>
                  <a:gd name="connsiteY7" fmla="*/ 49004 h 58834"/>
                  <a:gd name="connsiteX8" fmla="*/ 48363 w 60005"/>
                  <a:gd name="connsiteY8" fmla="*/ 29045 h 58834"/>
                  <a:gd name="connsiteX9" fmla="*/ 30003 w 60005"/>
                  <a:gd name="connsiteY9" fmla="*/ 9235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5" h="58834">
                    <a:moveTo>
                      <a:pt x="30003" y="58834"/>
                    </a:moveTo>
                    <a:cubicBezTo>
                      <a:pt x="13136" y="58834"/>
                      <a:pt x="0" y="47067"/>
                      <a:pt x="0" y="29492"/>
                    </a:cubicBezTo>
                    <a:cubicBezTo>
                      <a:pt x="0" y="11916"/>
                      <a:pt x="13136" y="0"/>
                      <a:pt x="30003" y="0"/>
                    </a:cubicBezTo>
                    <a:cubicBezTo>
                      <a:pt x="46870" y="0"/>
                      <a:pt x="60006" y="12065"/>
                      <a:pt x="60006" y="29492"/>
                    </a:cubicBezTo>
                    <a:cubicBezTo>
                      <a:pt x="60006" y="46918"/>
                      <a:pt x="46870" y="58834"/>
                      <a:pt x="30003" y="58834"/>
                    </a:cubicBezTo>
                    <a:close/>
                    <a:moveTo>
                      <a:pt x="30003" y="9235"/>
                    </a:moveTo>
                    <a:cubicBezTo>
                      <a:pt x="18509" y="9235"/>
                      <a:pt x="11493" y="18023"/>
                      <a:pt x="11493" y="29045"/>
                    </a:cubicBezTo>
                    <a:cubicBezTo>
                      <a:pt x="11493" y="40067"/>
                      <a:pt x="18509" y="49004"/>
                      <a:pt x="30003" y="49004"/>
                    </a:cubicBezTo>
                    <a:cubicBezTo>
                      <a:pt x="41496" y="49004"/>
                      <a:pt x="48363" y="40216"/>
                      <a:pt x="48363" y="29045"/>
                    </a:cubicBezTo>
                    <a:cubicBezTo>
                      <a:pt x="48363" y="17874"/>
                      <a:pt x="41347" y="9235"/>
                      <a:pt x="30003" y="923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97" name="Freeform 27896">
                <a:extLst>
                  <a:ext uri="{FF2B5EF4-FFF2-40B4-BE49-F238E27FC236}">
                    <a16:creationId xmlns:a16="http://schemas.microsoft.com/office/drawing/2014/main" id="{58D816B7-FC0D-931E-A4BD-34B90E5C739E}"/>
                  </a:ext>
                </a:extLst>
              </p:cNvPr>
              <p:cNvSpPr/>
              <p:nvPr/>
            </p:nvSpPr>
            <p:spPr>
              <a:xfrm>
                <a:off x="9663610" y="1890954"/>
                <a:ext cx="49407" cy="57642"/>
              </a:xfrm>
              <a:custGeom>
                <a:avLst/>
                <a:gdLst>
                  <a:gd name="connsiteX0" fmla="*/ 37914 w 49407"/>
                  <a:gd name="connsiteY0" fmla="*/ 57642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3 w 49407"/>
                  <a:gd name="connsiteY3" fmla="*/ 29194 h 57642"/>
                  <a:gd name="connsiteX4" fmla="*/ 11493 w 49407"/>
                  <a:gd name="connsiteY4" fmla="*/ 57642 h 57642"/>
                  <a:gd name="connsiteX5" fmla="*/ 0 w 49407"/>
                  <a:gd name="connsiteY5" fmla="*/ 57642 h 57642"/>
                  <a:gd name="connsiteX6" fmla="*/ 0 w 49407"/>
                  <a:gd name="connsiteY6" fmla="*/ 1043 h 57642"/>
                  <a:gd name="connsiteX7" fmla="*/ 11493 w 49407"/>
                  <a:gd name="connsiteY7" fmla="*/ 1043 h 57642"/>
                  <a:gd name="connsiteX8" fmla="*/ 11493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2 h 57642"/>
                  <a:gd name="connsiteX13" fmla="*/ 37914 w 49407"/>
                  <a:gd name="connsiteY13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2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524" y="9384"/>
                      <a:pt x="11493" y="18320"/>
                      <a:pt x="11493" y="29194"/>
                    </a:cubicBezTo>
                    <a:lnTo>
                      <a:pt x="11493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777" y="4319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2"/>
                    </a:lnTo>
                    <a:lnTo>
                      <a:pt x="37914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98" name="Freeform 27897">
                <a:extLst>
                  <a:ext uri="{FF2B5EF4-FFF2-40B4-BE49-F238E27FC236}">
                    <a16:creationId xmlns:a16="http://schemas.microsoft.com/office/drawing/2014/main" id="{7CD80F67-D234-F05F-E0EB-8D0D15420101}"/>
                  </a:ext>
                </a:extLst>
              </p:cNvPr>
              <p:cNvSpPr/>
              <p:nvPr/>
            </p:nvSpPr>
            <p:spPr>
              <a:xfrm>
                <a:off x="8157645" y="2033943"/>
                <a:ext cx="43586" cy="58982"/>
              </a:xfrm>
              <a:custGeom>
                <a:avLst/>
                <a:gdLst>
                  <a:gd name="connsiteX0" fmla="*/ 22092 w 43586"/>
                  <a:gd name="connsiteY0" fmla="*/ 58983 h 58982"/>
                  <a:gd name="connsiteX1" fmla="*/ 0 w 43586"/>
                  <a:gd name="connsiteY1" fmla="*/ 48855 h 58982"/>
                  <a:gd name="connsiteX2" fmla="*/ 5523 w 43586"/>
                  <a:gd name="connsiteY2" fmla="*/ 42152 h 58982"/>
                  <a:gd name="connsiteX3" fmla="*/ 22241 w 43586"/>
                  <a:gd name="connsiteY3" fmla="*/ 50195 h 58982"/>
                  <a:gd name="connsiteX4" fmla="*/ 33138 w 43586"/>
                  <a:gd name="connsiteY4" fmla="*/ 42152 h 58982"/>
                  <a:gd name="connsiteX5" fmla="*/ 20301 w 43586"/>
                  <a:gd name="connsiteY5" fmla="*/ 32768 h 58982"/>
                  <a:gd name="connsiteX6" fmla="*/ 3583 w 43586"/>
                  <a:gd name="connsiteY6" fmla="*/ 16235 h 58982"/>
                  <a:gd name="connsiteX7" fmla="*/ 22689 w 43586"/>
                  <a:gd name="connsiteY7" fmla="*/ 0 h 58982"/>
                  <a:gd name="connsiteX8" fmla="*/ 42094 w 43586"/>
                  <a:gd name="connsiteY8" fmla="*/ 7447 h 58982"/>
                  <a:gd name="connsiteX9" fmla="*/ 37317 w 43586"/>
                  <a:gd name="connsiteY9" fmla="*/ 14448 h 58982"/>
                  <a:gd name="connsiteX10" fmla="*/ 22987 w 43586"/>
                  <a:gd name="connsiteY10" fmla="*/ 8341 h 58982"/>
                  <a:gd name="connsiteX11" fmla="*/ 13882 w 43586"/>
                  <a:gd name="connsiteY11" fmla="*/ 15342 h 58982"/>
                  <a:gd name="connsiteX12" fmla="*/ 24928 w 43586"/>
                  <a:gd name="connsiteY12" fmla="*/ 23831 h 58982"/>
                  <a:gd name="connsiteX13" fmla="*/ 32541 w 43586"/>
                  <a:gd name="connsiteY13" fmla="*/ 26513 h 58982"/>
                  <a:gd name="connsiteX14" fmla="*/ 43586 w 43586"/>
                  <a:gd name="connsiteY14" fmla="*/ 41109 h 58982"/>
                  <a:gd name="connsiteX15" fmla="*/ 21942 w 43586"/>
                  <a:gd name="connsiteY15" fmla="*/ 58983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586" h="58982">
                    <a:moveTo>
                      <a:pt x="22092" y="58983"/>
                    </a:moveTo>
                    <a:cubicBezTo>
                      <a:pt x="12539" y="58983"/>
                      <a:pt x="4777" y="55110"/>
                      <a:pt x="0" y="48855"/>
                    </a:cubicBezTo>
                    <a:lnTo>
                      <a:pt x="5523" y="42152"/>
                    </a:lnTo>
                    <a:cubicBezTo>
                      <a:pt x="10300" y="47216"/>
                      <a:pt x="17017" y="50195"/>
                      <a:pt x="22241" y="50195"/>
                    </a:cubicBezTo>
                    <a:cubicBezTo>
                      <a:pt x="27466" y="50195"/>
                      <a:pt x="33138" y="48259"/>
                      <a:pt x="33138" y="42152"/>
                    </a:cubicBezTo>
                    <a:cubicBezTo>
                      <a:pt x="33138" y="36045"/>
                      <a:pt x="24182" y="34109"/>
                      <a:pt x="20301" y="32768"/>
                    </a:cubicBezTo>
                    <a:cubicBezTo>
                      <a:pt x="11942" y="29938"/>
                      <a:pt x="3583" y="26959"/>
                      <a:pt x="3583" y="16235"/>
                    </a:cubicBezTo>
                    <a:cubicBezTo>
                      <a:pt x="3583" y="5511"/>
                      <a:pt x="12688" y="0"/>
                      <a:pt x="22689" y="0"/>
                    </a:cubicBezTo>
                    <a:cubicBezTo>
                      <a:pt x="32690" y="0"/>
                      <a:pt x="38511" y="3575"/>
                      <a:pt x="42094" y="7447"/>
                    </a:cubicBezTo>
                    <a:lnTo>
                      <a:pt x="37317" y="14448"/>
                    </a:lnTo>
                    <a:cubicBezTo>
                      <a:pt x="34033" y="11022"/>
                      <a:pt x="28510" y="8341"/>
                      <a:pt x="22987" y="8341"/>
                    </a:cubicBezTo>
                    <a:cubicBezTo>
                      <a:pt x="17465" y="8341"/>
                      <a:pt x="13882" y="10724"/>
                      <a:pt x="13882" y="15342"/>
                    </a:cubicBezTo>
                    <a:cubicBezTo>
                      <a:pt x="13882" y="19959"/>
                      <a:pt x="19405" y="22044"/>
                      <a:pt x="24928" y="23831"/>
                    </a:cubicBezTo>
                    <a:cubicBezTo>
                      <a:pt x="28062" y="24874"/>
                      <a:pt x="30152" y="25619"/>
                      <a:pt x="32541" y="26513"/>
                    </a:cubicBezTo>
                    <a:cubicBezTo>
                      <a:pt x="38810" y="29194"/>
                      <a:pt x="43586" y="33662"/>
                      <a:pt x="43586" y="41109"/>
                    </a:cubicBezTo>
                    <a:cubicBezTo>
                      <a:pt x="43586" y="53323"/>
                      <a:pt x="32989" y="58983"/>
                      <a:pt x="21942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899" name="Freeform 27898">
                <a:extLst>
                  <a:ext uri="{FF2B5EF4-FFF2-40B4-BE49-F238E27FC236}">
                    <a16:creationId xmlns:a16="http://schemas.microsoft.com/office/drawing/2014/main" id="{5C052219-C6B1-F333-BC9B-3389ED690AD9}"/>
                  </a:ext>
                </a:extLst>
              </p:cNvPr>
              <p:cNvSpPr/>
              <p:nvPr/>
            </p:nvSpPr>
            <p:spPr>
              <a:xfrm>
                <a:off x="8208695" y="2033943"/>
                <a:ext cx="51348" cy="58982"/>
              </a:xfrm>
              <a:custGeom>
                <a:avLst/>
                <a:gdLst>
                  <a:gd name="connsiteX0" fmla="*/ 28660 w 51348"/>
                  <a:gd name="connsiteY0" fmla="*/ 58983 h 58982"/>
                  <a:gd name="connsiteX1" fmla="*/ 0 w 51348"/>
                  <a:gd name="connsiteY1" fmla="*/ 29492 h 58982"/>
                  <a:gd name="connsiteX2" fmla="*/ 28958 w 51348"/>
                  <a:gd name="connsiteY2" fmla="*/ 0 h 58982"/>
                  <a:gd name="connsiteX3" fmla="*/ 50900 w 51348"/>
                  <a:gd name="connsiteY3" fmla="*/ 8043 h 58982"/>
                  <a:gd name="connsiteX4" fmla="*/ 46870 w 51348"/>
                  <a:gd name="connsiteY4" fmla="*/ 16384 h 58982"/>
                  <a:gd name="connsiteX5" fmla="*/ 30003 w 51348"/>
                  <a:gd name="connsiteY5" fmla="*/ 9533 h 58982"/>
                  <a:gd name="connsiteX6" fmla="*/ 11643 w 51348"/>
                  <a:gd name="connsiteY6" fmla="*/ 29045 h 58982"/>
                  <a:gd name="connsiteX7" fmla="*/ 30003 w 51348"/>
                  <a:gd name="connsiteY7" fmla="*/ 49153 h 58982"/>
                  <a:gd name="connsiteX8" fmla="*/ 47318 w 51348"/>
                  <a:gd name="connsiteY8" fmla="*/ 42003 h 58982"/>
                  <a:gd name="connsiteX9" fmla="*/ 51348 w 51348"/>
                  <a:gd name="connsiteY9" fmla="*/ 50344 h 58982"/>
                  <a:gd name="connsiteX10" fmla="*/ 28660 w 51348"/>
                  <a:gd name="connsiteY10" fmla="*/ 58983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348" h="58982">
                    <a:moveTo>
                      <a:pt x="28660" y="58983"/>
                    </a:moveTo>
                    <a:cubicBezTo>
                      <a:pt x="13434" y="58983"/>
                      <a:pt x="0" y="47514"/>
                      <a:pt x="0" y="29492"/>
                    </a:cubicBezTo>
                    <a:cubicBezTo>
                      <a:pt x="0" y="11469"/>
                      <a:pt x="14031" y="0"/>
                      <a:pt x="28958" y="0"/>
                    </a:cubicBezTo>
                    <a:cubicBezTo>
                      <a:pt x="43885" y="0"/>
                      <a:pt x="50303" y="7447"/>
                      <a:pt x="50900" y="8043"/>
                    </a:cubicBezTo>
                    <a:lnTo>
                      <a:pt x="46870" y="16384"/>
                    </a:lnTo>
                    <a:cubicBezTo>
                      <a:pt x="44930" y="14448"/>
                      <a:pt x="40004" y="9533"/>
                      <a:pt x="30003" y="9533"/>
                    </a:cubicBezTo>
                    <a:cubicBezTo>
                      <a:pt x="20002" y="9533"/>
                      <a:pt x="11643" y="17129"/>
                      <a:pt x="11643" y="29045"/>
                    </a:cubicBezTo>
                    <a:cubicBezTo>
                      <a:pt x="11643" y="40960"/>
                      <a:pt x="19106" y="49153"/>
                      <a:pt x="30003" y="49153"/>
                    </a:cubicBezTo>
                    <a:cubicBezTo>
                      <a:pt x="40899" y="49153"/>
                      <a:pt x="47318" y="42003"/>
                      <a:pt x="47318" y="42003"/>
                    </a:cubicBezTo>
                    <a:lnTo>
                      <a:pt x="51348" y="50344"/>
                    </a:lnTo>
                    <a:cubicBezTo>
                      <a:pt x="49706" y="51982"/>
                      <a:pt x="43885" y="58983"/>
                      <a:pt x="28660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900" name="Freeform 27899">
                <a:extLst>
                  <a:ext uri="{FF2B5EF4-FFF2-40B4-BE49-F238E27FC236}">
                    <a16:creationId xmlns:a16="http://schemas.microsoft.com/office/drawing/2014/main" id="{00517673-4DEA-02A9-2D18-E4E2501F8CBC}"/>
                  </a:ext>
                </a:extLst>
              </p:cNvPr>
              <p:cNvSpPr/>
              <p:nvPr/>
            </p:nvSpPr>
            <p:spPr>
              <a:xfrm>
                <a:off x="8265267" y="2033943"/>
                <a:ext cx="55676" cy="58982"/>
              </a:xfrm>
              <a:custGeom>
                <a:avLst/>
                <a:gdLst>
                  <a:gd name="connsiteX0" fmla="*/ 55378 w 55676"/>
                  <a:gd name="connsiteY0" fmla="*/ 32024 h 58982"/>
                  <a:gd name="connsiteX1" fmla="*/ 11643 w 55676"/>
                  <a:gd name="connsiteY1" fmla="*/ 32024 h 58982"/>
                  <a:gd name="connsiteX2" fmla="*/ 29854 w 55676"/>
                  <a:gd name="connsiteY2" fmla="*/ 50046 h 58982"/>
                  <a:gd name="connsiteX3" fmla="*/ 48512 w 55676"/>
                  <a:gd name="connsiteY3" fmla="*/ 43492 h 58982"/>
                  <a:gd name="connsiteX4" fmla="*/ 53288 w 55676"/>
                  <a:gd name="connsiteY4" fmla="*/ 50046 h 58982"/>
                  <a:gd name="connsiteX5" fmla="*/ 28361 w 55676"/>
                  <a:gd name="connsiteY5" fmla="*/ 58983 h 58982"/>
                  <a:gd name="connsiteX6" fmla="*/ 0 w 55676"/>
                  <a:gd name="connsiteY6" fmla="*/ 29343 h 58982"/>
                  <a:gd name="connsiteX7" fmla="*/ 28809 w 55676"/>
                  <a:gd name="connsiteY7" fmla="*/ 0 h 58982"/>
                  <a:gd name="connsiteX8" fmla="*/ 55677 w 55676"/>
                  <a:gd name="connsiteY8" fmla="*/ 27108 h 58982"/>
                  <a:gd name="connsiteX9" fmla="*/ 55378 w 55676"/>
                  <a:gd name="connsiteY9" fmla="*/ 32173 h 58982"/>
                  <a:gd name="connsiteX10" fmla="*/ 28510 w 55676"/>
                  <a:gd name="connsiteY10" fmla="*/ 8192 h 58982"/>
                  <a:gd name="connsiteX11" fmla="*/ 11792 w 55676"/>
                  <a:gd name="connsiteY11" fmla="*/ 24427 h 58982"/>
                  <a:gd name="connsiteX12" fmla="*/ 44780 w 55676"/>
                  <a:gd name="connsiteY12" fmla="*/ 24427 h 58982"/>
                  <a:gd name="connsiteX13" fmla="*/ 28361 w 55676"/>
                  <a:gd name="connsiteY13" fmla="*/ 8192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6" h="58982">
                    <a:moveTo>
                      <a:pt x="55378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2" y="50046"/>
                      <a:pt x="47318" y="44386"/>
                      <a:pt x="48512" y="43492"/>
                    </a:cubicBezTo>
                    <a:lnTo>
                      <a:pt x="53288" y="50046"/>
                    </a:lnTo>
                    <a:cubicBezTo>
                      <a:pt x="53288" y="50046"/>
                      <a:pt x="45228" y="58983"/>
                      <a:pt x="28361" y="58983"/>
                    </a:cubicBezTo>
                    <a:cubicBezTo>
                      <a:pt x="11493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240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1"/>
                      <a:pt x="39854" y="8192"/>
                      <a:pt x="28361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901" name="Freeform 27900">
                <a:extLst>
                  <a:ext uri="{FF2B5EF4-FFF2-40B4-BE49-F238E27FC236}">
                    <a16:creationId xmlns:a16="http://schemas.microsoft.com/office/drawing/2014/main" id="{3F2F34D4-0649-F75E-E3BF-BA648F960908}"/>
                  </a:ext>
                </a:extLst>
              </p:cNvPr>
              <p:cNvSpPr/>
              <p:nvPr/>
            </p:nvSpPr>
            <p:spPr>
              <a:xfrm>
                <a:off x="8332289" y="2033943"/>
                <a:ext cx="49407" cy="57642"/>
              </a:xfrm>
              <a:custGeom>
                <a:avLst/>
                <a:gdLst>
                  <a:gd name="connsiteX0" fmla="*/ 37914 w 49407"/>
                  <a:gd name="connsiteY0" fmla="*/ 57642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3 w 49407"/>
                  <a:gd name="connsiteY3" fmla="*/ 29194 h 57642"/>
                  <a:gd name="connsiteX4" fmla="*/ 11493 w 49407"/>
                  <a:gd name="connsiteY4" fmla="*/ 57642 h 57642"/>
                  <a:gd name="connsiteX5" fmla="*/ 0 w 49407"/>
                  <a:gd name="connsiteY5" fmla="*/ 57642 h 57642"/>
                  <a:gd name="connsiteX6" fmla="*/ 0 w 49407"/>
                  <a:gd name="connsiteY6" fmla="*/ 1043 h 57642"/>
                  <a:gd name="connsiteX7" fmla="*/ 11493 w 49407"/>
                  <a:gd name="connsiteY7" fmla="*/ 1043 h 57642"/>
                  <a:gd name="connsiteX8" fmla="*/ 11493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2 h 57642"/>
                  <a:gd name="connsiteX13" fmla="*/ 37914 w 49407"/>
                  <a:gd name="connsiteY13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2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972" y="9384"/>
                      <a:pt x="11493" y="18320"/>
                      <a:pt x="11493" y="29194"/>
                    </a:cubicBezTo>
                    <a:lnTo>
                      <a:pt x="11493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777" y="4319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2"/>
                    </a:lnTo>
                    <a:lnTo>
                      <a:pt x="37914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902" name="Freeform 27901">
                <a:extLst>
                  <a:ext uri="{FF2B5EF4-FFF2-40B4-BE49-F238E27FC236}">
                    <a16:creationId xmlns:a16="http://schemas.microsoft.com/office/drawing/2014/main" id="{9067C5D1-70DB-3698-651D-B828DFF78957}"/>
                  </a:ext>
                </a:extLst>
              </p:cNvPr>
              <p:cNvSpPr/>
              <p:nvPr/>
            </p:nvSpPr>
            <p:spPr>
              <a:xfrm>
                <a:off x="8392145" y="2034092"/>
                <a:ext cx="48810" cy="58834"/>
              </a:xfrm>
              <a:custGeom>
                <a:avLst/>
                <a:gdLst>
                  <a:gd name="connsiteX0" fmla="*/ 37765 w 48810"/>
                  <a:gd name="connsiteY0" fmla="*/ 57494 h 58834"/>
                  <a:gd name="connsiteX1" fmla="*/ 37765 w 48810"/>
                  <a:gd name="connsiteY1" fmla="*/ 50344 h 58834"/>
                  <a:gd name="connsiteX2" fmla="*/ 19554 w 48810"/>
                  <a:gd name="connsiteY2" fmla="*/ 58834 h 58834"/>
                  <a:gd name="connsiteX3" fmla="*/ 0 w 48810"/>
                  <a:gd name="connsiteY3" fmla="*/ 41258 h 58834"/>
                  <a:gd name="connsiteX4" fmla="*/ 22241 w 48810"/>
                  <a:gd name="connsiteY4" fmla="*/ 23980 h 58834"/>
                  <a:gd name="connsiteX5" fmla="*/ 37317 w 48810"/>
                  <a:gd name="connsiteY5" fmla="*/ 23385 h 58834"/>
                  <a:gd name="connsiteX6" fmla="*/ 37317 w 48810"/>
                  <a:gd name="connsiteY6" fmla="*/ 21150 h 58834"/>
                  <a:gd name="connsiteX7" fmla="*/ 23286 w 48810"/>
                  <a:gd name="connsiteY7" fmla="*/ 8341 h 58834"/>
                  <a:gd name="connsiteX8" fmla="*/ 6269 w 48810"/>
                  <a:gd name="connsiteY8" fmla="*/ 13256 h 58834"/>
                  <a:gd name="connsiteX9" fmla="*/ 2836 w 48810"/>
                  <a:gd name="connsiteY9" fmla="*/ 5660 h 58834"/>
                  <a:gd name="connsiteX10" fmla="*/ 24032 w 48810"/>
                  <a:gd name="connsiteY10" fmla="*/ 0 h 58834"/>
                  <a:gd name="connsiteX11" fmla="*/ 48810 w 48810"/>
                  <a:gd name="connsiteY11" fmla="*/ 24725 h 58834"/>
                  <a:gd name="connsiteX12" fmla="*/ 48810 w 48810"/>
                  <a:gd name="connsiteY12" fmla="*/ 57642 h 58834"/>
                  <a:gd name="connsiteX13" fmla="*/ 37765 w 48810"/>
                  <a:gd name="connsiteY13" fmla="*/ 57642 h 58834"/>
                  <a:gd name="connsiteX14" fmla="*/ 24331 w 48810"/>
                  <a:gd name="connsiteY14" fmla="*/ 31130 h 58834"/>
                  <a:gd name="connsiteX15" fmla="*/ 11493 w 48810"/>
                  <a:gd name="connsiteY15" fmla="*/ 40960 h 58834"/>
                  <a:gd name="connsiteX16" fmla="*/ 23136 w 48810"/>
                  <a:gd name="connsiteY16" fmla="*/ 50791 h 58834"/>
                  <a:gd name="connsiteX17" fmla="*/ 37615 w 48810"/>
                  <a:gd name="connsiteY17" fmla="*/ 42599 h 58834"/>
                  <a:gd name="connsiteX18" fmla="*/ 37615 w 48810"/>
                  <a:gd name="connsiteY18" fmla="*/ 30385 h 58834"/>
                  <a:gd name="connsiteX19" fmla="*/ 24331 w 48810"/>
                  <a:gd name="connsiteY19" fmla="*/ 31279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810" h="58834">
                    <a:moveTo>
                      <a:pt x="37765" y="57494"/>
                    </a:moveTo>
                    <a:lnTo>
                      <a:pt x="37765" y="50344"/>
                    </a:lnTo>
                    <a:cubicBezTo>
                      <a:pt x="35376" y="52727"/>
                      <a:pt x="30003" y="58834"/>
                      <a:pt x="19554" y="58834"/>
                    </a:cubicBezTo>
                    <a:cubicBezTo>
                      <a:pt x="9105" y="58834"/>
                      <a:pt x="0" y="52280"/>
                      <a:pt x="0" y="41258"/>
                    </a:cubicBezTo>
                    <a:cubicBezTo>
                      <a:pt x="0" y="30236"/>
                      <a:pt x="9105" y="24576"/>
                      <a:pt x="22241" y="23980"/>
                    </a:cubicBezTo>
                    <a:lnTo>
                      <a:pt x="37317" y="23385"/>
                    </a:lnTo>
                    <a:lnTo>
                      <a:pt x="37317" y="21150"/>
                    </a:lnTo>
                    <a:cubicBezTo>
                      <a:pt x="37317" y="12512"/>
                      <a:pt x="31495" y="8341"/>
                      <a:pt x="23286" y="8341"/>
                    </a:cubicBezTo>
                    <a:cubicBezTo>
                      <a:pt x="15076" y="8341"/>
                      <a:pt x="8060" y="12065"/>
                      <a:pt x="6269" y="13256"/>
                    </a:cubicBezTo>
                    <a:lnTo>
                      <a:pt x="2836" y="5660"/>
                    </a:lnTo>
                    <a:cubicBezTo>
                      <a:pt x="7016" y="3277"/>
                      <a:pt x="14628" y="0"/>
                      <a:pt x="24032" y="0"/>
                    </a:cubicBezTo>
                    <a:cubicBezTo>
                      <a:pt x="40601" y="0"/>
                      <a:pt x="48810" y="8341"/>
                      <a:pt x="48810" y="24725"/>
                    </a:cubicBezTo>
                    <a:lnTo>
                      <a:pt x="48810" y="57642"/>
                    </a:lnTo>
                    <a:lnTo>
                      <a:pt x="37765" y="57642"/>
                    </a:lnTo>
                    <a:close/>
                    <a:moveTo>
                      <a:pt x="24331" y="31130"/>
                    </a:moveTo>
                    <a:cubicBezTo>
                      <a:pt x="15076" y="31577"/>
                      <a:pt x="11493" y="35598"/>
                      <a:pt x="11493" y="40960"/>
                    </a:cubicBezTo>
                    <a:cubicBezTo>
                      <a:pt x="11493" y="46323"/>
                      <a:pt x="15673" y="50791"/>
                      <a:pt x="23136" y="50791"/>
                    </a:cubicBezTo>
                    <a:cubicBezTo>
                      <a:pt x="30600" y="50791"/>
                      <a:pt x="35376" y="45727"/>
                      <a:pt x="37615" y="42599"/>
                    </a:cubicBezTo>
                    <a:lnTo>
                      <a:pt x="37615" y="30385"/>
                    </a:lnTo>
                    <a:lnTo>
                      <a:pt x="24331" y="3127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903" name="Freeform 27902">
                <a:extLst>
                  <a:ext uri="{FF2B5EF4-FFF2-40B4-BE49-F238E27FC236}">
                    <a16:creationId xmlns:a16="http://schemas.microsoft.com/office/drawing/2014/main" id="{BD695B59-9B2E-A408-3612-A5EBE2796EEA}"/>
                  </a:ext>
                </a:extLst>
              </p:cNvPr>
              <p:cNvSpPr/>
              <p:nvPr/>
            </p:nvSpPr>
            <p:spPr>
              <a:xfrm>
                <a:off x="8455584" y="2033645"/>
                <a:ext cx="31794" cy="57791"/>
              </a:xfrm>
              <a:custGeom>
                <a:avLst/>
                <a:gdLst>
                  <a:gd name="connsiteX0" fmla="*/ 31048 w 31794"/>
                  <a:gd name="connsiteY0" fmla="*/ 11767 h 57791"/>
                  <a:gd name="connsiteX1" fmla="*/ 30600 w 31794"/>
                  <a:gd name="connsiteY1" fmla="*/ 11767 h 57791"/>
                  <a:gd name="connsiteX2" fmla="*/ 24331 w 31794"/>
                  <a:gd name="connsiteY2" fmla="*/ 10575 h 57791"/>
                  <a:gd name="connsiteX3" fmla="*/ 11493 w 31794"/>
                  <a:gd name="connsiteY3" fmla="*/ 29640 h 57791"/>
                  <a:gd name="connsiteX4" fmla="*/ 11493 w 31794"/>
                  <a:gd name="connsiteY4" fmla="*/ 57791 h 57791"/>
                  <a:gd name="connsiteX5" fmla="*/ 0 w 31794"/>
                  <a:gd name="connsiteY5" fmla="*/ 57791 h 57791"/>
                  <a:gd name="connsiteX6" fmla="*/ 0 w 31794"/>
                  <a:gd name="connsiteY6" fmla="*/ 1192 h 57791"/>
                  <a:gd name="connsiteX7" fmla="*/ 11493 w 31794"/>
                  <a:gd name="connsiteY7" fmla="*/ 1192 h 57791"/>
                  <a:gd name="connsiteX8" fmla="*/ 11493 w 31794"/>
                  <a:gd name="connsiteY8" fmla="*/ 9831 h 57791"/>
                  <a:gd name="connsiteX9" fmla="*/ 11792 w 31794"/>
                  <a:gd name="connsiteY9" fmla="*/ 9831 h 57791"/>
                  <a:gd name="connsiteX10" fmla="*/ 25823 w 31794"/>
                  <a:gd name="connsiteY10" fmla="*/ 0 h 57791"/>
                  <a:gd name="connsiteX11" fmla="*/ 31794 w 31794"/>
                  <a:gd name="connsiteY11" fmla="*/ 894 h 57791"/>
                  <a:gd name="connsiteX12" fmla="*/ 31048 w 31794"/>
                  <a:gd name="connsiteY12" fmla="*/ 11469 h 5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794" h="57791">
                    <a:moveTo>
                      <a:pt x="31048" y="11767"/>
                    </a:moveTo>
                    <a:lnTo>
                      <a:pt x="30600" y="11767"/>
                    </a:lnTo>
                    <a:cubicBezTo>
                      <a:pt x="29555" y="11320"/>
                      <a:pt x="27465" y="10575"/>
                      <a:pt x="24331" y="10575"/>
                    </a:cubicBezTo>
                    <a:cubicBezTo>
                      <a:pt x="14031" y="10575"/>
                      <a:pt x="11493" y="21448"/>
                      <a:pt x="11493" y="29640"/>
                    </a:cubicBezTo>
                    <a:lnTo>
                      <a:pt x="11493" y="57791"/>
                    </a:lnTo>
                    <a:lnTo>
                      <a:pt x="0" y="57791"/>
                    </a:lnTo>
                    <a:lnTo>
                      <a:pt x="0" y="1192"/>
                    </a:lnTo>
                    <a:lnTo>
                      <a:pt x="11493" y="1192"/>
                    </a:lnTo>
                    <a:lnTo>
                      <a:pt x="11493" y="9831"/>
                    </a:lnTo>
                    <a:cubicBezTo>
                      <a:pt x="11493" y="9831"/>
                      <a:pt x="11792" y="9831"/>
                      <a:pt x="11792" y="9831"/>
                    </a:cubicBezTo>
                    <a:cubicBezTo>
                      <a:pt x="14479" y="3426"/>
                      <a:pt x="19703" y="0"/>
                      <a:pt x="25823" y="0"/>
                    </a:cubicBezTo>
                    <a:cubicBezTo>
                      <a:pt x="29704" y="0"/>
                      <a:pt x="31794" y="894"/>
                      <a:pt x="31794" y="894"/>
                    </a:cubicBezTo>
                    <a:lnTo>
                      <a:pt x="31048" y="1146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904" name="Freeform 27903">
                <a:extLst>
                  <a:ext uri="{FF2B5EF4-FFF2-40B4-BE49-F238E27FC236}">
                    <a16:creationId xmlns:a16="http://schemas.microsoft.com/office/drawing/2014/main" id="{797BECFC-E245-65C5-2CB4-68FC854260A0}"/>
                  </a:ext>
                </a:extLst>
              </p:cNvPr>
              <p:cNvSpPr/>
              <p:nvPr/>
            </p:nvSpPr>
            <p:spPr>
              <a:xfrm>
                <a:off x="8494543" y="2009367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1 h 82218"/>
                  <a:gd name="connsiteX2" fmla="*/ 7463 w 14926"/>
                  <a:gd name="connsiteY2" fmla="*/ 0 h 82218"/>
                  <a:gd name="connsiteX3" fmla="*/ 14927 w 14926"/>
                  <a:gd name="connsiteY3" fmla="*/ 7001 h 82218"/>
                  <a:gd name="connsiteX4" fmla="*/ 7463 w 14926"/>
                  <a:gd name="connsiteY4" fmla="*/ 14001 h 82218"/>
                  <a:gd name="connsiteX5" fmla="*/ 1791 w 14926"/>
                  <a:gd name="connsiteY5" fmla="*/ 82219 h 82218"/>
                  <a:gd name="connsiteX6" fmla="*/ 1791 w 14926"/>
                  <a:gd name="connsiteY6" fmla="*/ 25619 h 82218"/>
                  <a:gd name="connsiteX7" fmla="*/ 13285 w 14926"/>
                  <a:gd name="connsiteY7" fmla="*/ 25619 h 82218"/>
                  <a:gd name="connsiteX8" fmla="*/ 13285 w 14926"/>
                  <a:gd name="connsiteY8" fmla="*/ 82219 h 82218"/>
                  <a:gd name="connsiteX9" fmla="*/ 1791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6" y="14001"/>
                      <a:pt x="0" y="11022"/>
                      <a:pt x="0" y="7001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1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791" y="82219"/>
                    </a:moveTo>
                    <a:lnTo>
                      <a:pt x="1791" y="25619"/>
                    </a:lnTo>
                    <a:lnTo>
                      <a:pt x="13285" y="25619"/>
                    </a:lnTo>
                    <a:lnTo>
                      <a:pt x="13285" y="82219"/>
                    </a:lnTo>
                    <a:lnTo>
                      <a:pt x="1791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905" name="Freeform 27904">
                <a:extLst>
                  <a:ext uri="{FF2B5EF4-FFF2-40B4-BE49-F238E27FC236}">
                    <a16:creationId xmlns:a16="http://schemas.microsoft.com/office/drawing/2014/main" id="{8FF00D4B-0638-702C-94E0-99028B5A6D29}"/>
                  </a:ext>
                </a:extLst>
              </p:cNvPr>
              <p:cNvSpPr/>
              <p:nvPr/>
            </p:nvSpPr>
            <p:spPr>
              <a:xfrm>
                <a:off x="8520217" y="2034092"/>
                <a:ext cx="60005" cy="58834"/>
              </a:xfrm>
              <a:custGeom>
                <a:avLst/>
                <a:gdLst>
                  <a:gd name="connsiteX0" fmla="*/ 30003 w 60005"/>
                  <a:gd name="connsiteY0" fmla="*/ 58834 h 58834"/>
                  <a:gd name="connsiteX1" fmla="*/ 0 w 60005"/>
                  <a:gd name="connsiteY1" fmla="*/ 29492 h 58834"/>
                  <a:gd name="connsiteX2" fmla="*/ 30003 w 60005"/>
                  <a:gd name="connsiteY2" fmla="*/ 0 h 58834"/>
                  <a:gd name="connsiteX3" fmla="*/ 60006 w 60005"/>
                  <a:gd name="connsiteY3" fmla="*/ 29492 h 58834"/>
                  <a:gd name="connsiteX4" fmla="*/ 30003 w 60005"/>
                  <a:gd name="connsiteY4" fmla="*/ 58834 h 58834"/>
                  <a:gd name="connsiteX5" fmla="*/ 30003 w 60005"/>
                  <a:gd name="connsiteY5" fmla="*/ 9086 h 58834"/>
                  <a:gd name="connsiteX6" fmla="*/ 11493 w 60005"/>
                  <a:gd name="connsiteY6" fmla="*/ 28896 h 58834"/>
                  <a:gd name="connsiteX7" fmla="*/ 30003 w 60005"/>
                  <a:gd name="connsiteY7" fmla="*/ 48855 h 58834"/>
                  <a:gd name="connsiteX8" fmla="*/ 48363 w 60005"/>
                  <a:gd name="connsiteY8" fmla="*/ 28896 h 58834"/>
                  <a:gd name="connsiteX9" fmla="*/ 30003 w 60005"/>
                  <a:gd name="connsiteY9" fmla="*/ 9086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5" h="58834">
                    <a:moveTo>
                      <a:pt x="30003" y="58834"/>
                    </a:moveTo>
                    <a:cubicBezTo>
                      <a:pt x="13136" y="58834"/>
                      <a:pt x="0" y="47067"/>
                      <a:pt x="0" y="29492"/>
                    </a:cubicBezTo>
                    <a:cubicBezTo>
                      <a:pt x="0" y="11916"/>
                      <a:pt x="13136" y="0"/>
                      <a:pt x="30003" y="0"/>
                    </a:cubicBezTo>
                    <a:cubicBezTo>
                      <a:pt x="46870" y="0"/>
                      <a:pt x="60006" y="12065"/>
                      <a:pt x="60006" y="29492"/>
                    </a:cubicBezTo>
                    <a:cubicBezTo>
                      <a:pt x="60006" y="46918"/>
                      <a:pt x="46870" y="58834"/>
                      <a:pt x="30003" y="58834"/>
                    </a:cubicBezTo>
                    <a:close/>
                    <a:moveTo>
                      <a:pt x="30003" y="9086"/>
                    </a:moveTo>
                    <a:cubicBezTo>
                      <a:pt x="18509" y="9086"/>
                      <a:pt x="11493" y="17874"/>
                      <a:pt x="11493" y="28896"/>
                    </a:cubicBezTo>
                    <a:cubicBezTo>
                      <a:pt x="11493" y="39918"/>
                      <a:pt x="18509" y="48855"/>
                      <a:pt x="30003" y="48855"/>
                    </a:cubicBezTo>
                    <a:cubicBezTo>
                      <a:pt x="41496" y="48855"/>
                      <a:pt x="48363" y="40067"/>
                      <a:pt x="48363" y="28896"/>
                    </a:cubicBezTo>
                    <a:cubicBezTo>
                      <a:pt x="48363" y="17725"/>
                      <a:pt x="41347" y="9086"/>
                      <a:pt x="30003" y="9086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906" name="Freeform 27905">
                <a:extLst>
                  <a:ext uri="{FF2B5EF4-FFF2-40B4-BE49-F238E27FC236}">
                    <a16:creationId xmlns:a16="http://schemas.microsoft.com/office/drawing/2014/main" id="{83B1410A-ECA0-E890-09FA-FDFEA779F5C0}"/>
                  </a:ext>
                </a:extLst>
              </p:cNvPr>
              <p:cNvSpPr/>
              <p:nvPr/>
            </p:nvSpPr>
            <p:spPr>
              <a:xfrm>
                <a:off x="8586641" y="2033943"/>
                <a:ext cx="43437" cy="58982"/>
              </a:xfrm>
              <a:custGeom>
                <a:avLst/>
                <a:gdLst>
                  <a:gd name="connsiteX0" fmla="*/ 22091 w 43437"/>
                  <a:gd name="connsiteY0" fmla="*/ 58983 h 58982"/>
                  <a:gd name="connsiteX1" fmla="*/ 0 w 43437"/>
                  <a:gd name="connsiteY1" fmla="*/ 48855 h 58982"/>
                  <a:gd name="connsiteX2" fmla="*/ 5523 w 43437"/>
                  <a:gd name="connsiteY2" fmla="*/ 42152 h 58982"/>
                  <a:gd name="connsiteX3" fmla="*/ 22241 w 43437"/>
                  <a:gd name="connsiteY3" fmla="*/ 50195 h 58982"/>
                  <a:gd name="connsiteX4" fmla="*/ 33138 w 43437"/>
                  <a:gd name="connsiteY4" fmla="*/ 42152 h 58982"/>
                  <a:gd name="connsiteX5" fmla="*/ 20300 w 43437"/>
                  <a:gd name="connsiteY5" fmla="*/ 32768 h 58982"/>
                  <a:gd name="connsiteX6" fmla="*/ 3582 w 43437"/>
                  <a:gd name="connsiteY6" fmla="*/ 16235 h 58982"/>
                  <a:gd name="connsiteX7" fmla="*/ 22689 w 43437"/>
                  <a:gd name="connsiteY7" fmla="*/ 0 h 58982"/>
                  <a:gd name="connsiteX8" fmla="*/ 41944 w 43437"/>
                  <a:gd name="connsiteY8" fmla="*/ 7447 h 58982"/>
                  <a:gd name="connsiteX9" fmla="*/ 37168 w 43437"/>
                  <a:gd name="connsiteY9" fmla="*/ 14448 h 58982"/>
                  <a:gd name="connsiteX10" fmla="*/ 22838 w 43437"/>
                  <a:gd name="connsiteY10" fmla="*/ 8341 h 58982"/>
                  <a:gd name="connsiteX11" fmla="*/ 13732 w 43437"/>
                  <a:gd name="connsiteY11" fmla="*/ 15342 h 58982"/>
                  <a:gd name="connsiteX12" fmla="*/ 24779 w 43437"/>
                  <a:gd name="connsiteY12" fmla="*/ 23831 h 58982"/>
                  <a:gd name="connsiteX13" fmla="*/ 32391 w 43437"/>
                  <a:gd name="connsiteY13" fmla="*/ 26513 h 58982"/>
                  <a:gd name="connsiteX14" fmla="*/ 43437 w 43437"/>
                  <a:gd name="connsiteY14" fmla="*/ 41109 h 58982"/>
                  <a:gd name="connsiteX15" fmla="*/ 21793 w 43437"/>
                  <a:gd name="connsiteY15" fmla="*/ 58983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37" h="58982">
                    <a:moveTo>
                      <a:pt x="22091" y="58983"/>
                    </a:moveTo>
                    <a:cubicBezTo>
                      <a:pt x="12538" y="58983"/>
                      <a:pt x="4776" y="55110"/>
                      <a:pt x="0" y="48855"/>
                    </a:cubicBezTo>
                    <a:lnTo>
                      <a:pt x="5523" y="42152"/>
                    </a:lnTo>
                    <a:cubicBezTo>
                      <a:pt x="10300" y="47216"/>
                      <a:pt x="17016" y="50195"/>
                      <a:pt x="22241" y="50195"/>
                    </a:cubicBezTo>
                    <a:cubicBezTo>
                      <a:pt x="27465" y="50195"/>
                      <a:pt x="33138" y="48259"/>
                      <a:pt x="33138" y="42152"/>
                    </a:cubicBezTo>
                    <a:cubicBezTo>
                      <a:pt x="33138" y="36045"/>
                      <a:pt x="24181" y="34109"/>
                      <a:pt x="20300" y="32768"/>
                    </a:cubicBezTo>
                    <a:cubicBezTo>
                      <a:pt x="11941" y="29938"/>
                      <a:pt x="3582" y="26959"/>
                      <a:pt x="3582" y="16235"/>
                    </a:cubicBezTo>
                    <a:cubicBezTo>
                      <a:pt x="3582" y="5511"/>
                      <a:pt x="12688" y="0"/>
                      <a:pt x="22689" y="0"/>
                    </a:cubicBezTo>
                    <a:cubicBezTo>
                      <a:pt x="32690" y="0"/>
                      <a:pt x="38362" y="3575"/>
                      <a:pt x="41944" y="7447"/>
                    </a:cubicBezTo>
                    <a:lnTo>
                      <a:pt x="37168" y="14448"/>
                    </a:lnTo>
                    <a:cubicBezTo>
                      <a:pt x="33884" y="11022"/>
                      <a:pt x="28361" y="8341"/>
                      <a:pt x="22838" y="8341"/>
                    </a:cubicBezTo>
                    <a:cubicBezTo>
                      <a:pt x="17315" y="8341"/>
                      <a:pt x="13732" y="10724"/>
                      <a:pt x="13732" y="15342"/>
                    </a:cubicBezTo>
                    <a:cubicBezTo>
                      <a:pt x="13732" y="19959"/>
                      <a:pt x="19255" y="22044"/>
                      <a:pt x="24779" y="23831"/>
                    </a:cubicBezTo>
                    <a:cubicBezTo>
                      <a:pt x="27913" y="24874"/>
                      <a:pt x="30003" y="25619"/>
                      <a:pt x="32391" y="26513"/>
                    </a:cubicBezTo>
                    <a:cubicBezTo>
                      <a:pt x="38660" y="29194"/>
                      <a:pt x="43437" y="33662"/>
                      <a:pt x="43437" y="41109"/>
                    </a:cubicBezTo>
                    <a:cubicBezTo>
                      <a:pt x="43437" y="53323"/>
                      <a:pt x="32839" y="58983"/>
                      <a:pt x="21793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907" name="Freeform 27906">
                <a:extLst>
                  <a:ext uri="{FF2B5EF4-FFF2-40B4-BE49-F238E27FC236}">
                    <a16:creationId xmlns:a16="http://schemas.microsoft.com/office/drawing/2014/main" id="{7D92C80F-F27A-7D9A-07D6-CA7A9BB9BB10}"/>
                  </a:ext>
                </a:extLst>
              </p:cNvPr>
              <p:cNvSpPr/>
              <p:nvPr/>
            </p:nvSpPr>
            <p:spPr>
              <a:xfrm>
                <a:off x="8665903" y="2009367"/>
                <a:ext cx="58811" cy="83559"/>
              </a:xfrm>
              <a:custGeom>
                <a:avLst/>
                <a:gdLst>
                  <a:gd name="connsiteX0" fmla="*/ 31197 w 58811"/>
                  <a:gd name="connsiteY0" fmla="*/ 83559 h 83559"/>
                  <a:gd name="connsiteX1" fmla="*/ 11344 w 58811"/>
                  <a:gd name="connsiteY1" fmla="*/ 73282 h 83559"/>
                  <a:gd name="connsiteX2" fmla="*/ 11046 w 58811"/>
                  <a:gd name="connsiteY2" fmla="*/ 73282 h 83559"/>
                  <a:gd name="connsiteX3" fmla="*/ 11046 w 58811"/>
                  <a:gd name="connsiteY3" fmla="*/ 82219 h 83559"/>
                  <a:gd name="connsiteX4" fmla="*/ 0 w 58811"/>
                  <a:gd name="connsiteY4" fmla="*/ 82219 h 83559"/>
                  <a:gd name="connsiteX5" fmla="*/ 0 w 58811"/>
                  <a:gd name="connsiteY5" fmla="*/ 0 h 83559"/>
                  <a:gd name="connsiteX6" fmla="*/ 11344 w 58811"/>
                  <a:gd name="connsiteY6" fmla="*/ 0 h 83559"/>
                  <a:gd name="connsiteX7" fmla="*/ 11344 w 58811"/>
                  <a:gd name="connsiteY7" fmla="*/ 34407 h 83559"/>
                  <a:gd name="connsiteX8" fmla="*/ 11643 w 58811"/>
                  <a:gd name="connsiteY8" fmla="*/ 34407 h 83559"/>
                  <a:gd name="connsiteX9" fmla="*/ 31495 w 58811"/>
                  <a:gd name="connsiteY9" fmla="*/ 24576 h 83559"/>
                  <a:gd name="connsiteX10" fmla="*/ 58812 w 58811"/>
                  <a:gd name="connsiteY10" fmla="*/ 53919 h 83559"/>
                  <a:gd name="connsiteX11" fmla="*/ 31197 w 58811"/>
                  <a:gd name="connsiteY11" fmla="*/ 83559 h 83559"/>
                  <a:gd name="connsiteX12" fmla="*/ 29107 w 58811"/>
                  <a:gd name="connsiteY12" fmla="*/ 33811 h 83559"/>
                  <a:gd name="connsiteX13" fmla="*/ 10896 w 58811"/>
                  <a:gd name="connsiteY13" fmla="*/ 53621 h 83559"/>
                  <a:gd name="connsiteX14" fmla="*/ 29107 w 58811"/>
                  <a:gd name="connsiteY14" fmla="*/ 73580 h 83559"/>
                  <a:gd name="connsiteX15" fmla="*/ 47169 w 58811"/>
                  <a:gd name="connsiteY15" fmla="*/ 53621 h 83559"/>
                  <a:gd name="connsiteX16" fmla="*/ 29107 w 58811"/>
                  <a:gd name="connsiteY16" fmla="*/ 33811 h 8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811" h="83559">
                    <a:moveTo>
                      <a:pt x="31197" y="83559"/>
                    </a:moveTo>
                    <a:cubicBezTo>
                      <a:pt x="22987" y="83559"/>
                      <a:pt x="15972" y="80282"/>
                      <a:pt x="11344" y="73282"/>
                    </a:cubicBezTo>
                    <a:lnTo>
                      <a:pt x="11046" y="73282"/>
                    </a:lnTo>
                    <a:lnTo>
                      <a:pt x="11046" y="82219"/>
                    </a:lnTo>
                    <a:lnTo>
                      <a:pt x="0" y="82219"/>
                    </a:lnTo>
                    <a:lnTo>
                      <a:pt x="0" y="0"/>
                    </a:lnTo>
                    <a:lnTo>
                      <a:pt x="11344" y="0"/>
                    </a:lnTo>
                    <a:lnTo>
                      <a:pt x="11344" y="34407"/>
                    </a:lnTo>
                    <a:lnTo>
                      <a:pt x="11643" y="34407"/>
                    </a:lnTo>
                    <a:cubicBezTo>
                      <a:pt x="15673" y="28151"/>
                      <a:pt x="22539" y="24576"/>
                      <a:pt x="31495" y="24576"/>
                    </a:cubicBezTo>
                    <a:cubicBezTo>
                      <a:pt x="48064" y="24576"/>
                      <a:pt x="58812" y="37237"/>
                      <a:pt x="58812" y="53919"/>
                    </a:cubicBezTo>
                    <a:cubicBezTo>
                      <a:pt x="58812" y="70601"/>
                      <a:pt x="48064" y="83559"/>
                      <a:pt x="31197" y="83559"/>
                    </a:cubicBezTo>
                    <a:close/>
                    <a:moveTo>
                      <a:pt x="29107" y="33811"/>
                    </a:moveTo>
                    <a:cubicBezTo>
                      <a:pt x="17763" y="33811"/>
                      <a:pt x="10896" y="42450"/>
                      <a:pt x="10896" y="53621"/>
                    </a:cubicBezTo>
                    <a:cubicBezTo>
                      <a:pt x="10896" y="64792"/>
                      <a:pt x="17763" y="73580"/>
                      <a:pt x="29107" y="73580"/>
                    </a:cubicBezTo>
                    <a:cubicBezTo>
                      <a:pt x="40452" y="73580"/>
                      <a:pt x="47169" y="64941"/>
                      <a:pt x="47169" y="53621"/>
                    </a:cubicBezTo>
                    <a:cubicBezTo>
                      <a:pt x="47169" y="42301"/>
                      <a:pt x="40452" y="33811"/>
                      <a:pt x="29107" y="3381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908" name="Freeform 27907">
                <a:extLst>
                  <a:ext uri="{FF2B5EF4-FFF2-40B4-BE49-F238E27FC236}">
                    <a16:creationId xmlns:a16="http://schemas.microsoft.com/office/drawing/2014/main" id="{C17B90C7-A424-076F-F86E-FA66CE31E683}"/>
                  </a:ext>
                </a:extLst>
              </p:cNvPr>
              <p:cNvSpPr/>
              <p:nvPr/>
            </p:nvSpPr>
            <p:spPr>
              <a:xfrm>
                <a:off x="8725610" y="2034837"/>
                <a:ext cx="57617" cy="79686"/>
              </a:xfrm>
              <a:custGeom>
                <a:avLst/>
                <a:gdLst>
                  <a:gd name="connsiteX0" fmla="*/ 30301 w 57617"/>
                  <a:gd name="connsiteY0" fmla="*/ 66579 h 79686"/>
                  <a:gd name="connsiteX1" fmla="*/ 15375 w 57617"/>
                  <a:gd name="connsiteY1" fmla="*/ 79687 h 79686"/>
                  <a:gd name="connsiteX2" fmla="*/ 4627 w 57617"/>
                  <a:gd name="connsiteY2" fmla="*/ 77601 h 79686"/>
                  <a:gd name="connsiteX3" fmla="*/ 6866 w 57617"/>
                  <a:gd name="connsiteY3" fmla="*/ 68367 h 79686"/>
                  <a:gd name="connsiteX4" fmla="*/ 12837 w 57617"/>
                  <a:gd name="connsiteY4" fmla="*/ 69707 h 79686"/>
                  <a:gd name="connsiteX5" fmla="*/ 20300 w 57617"/>
                  <a:gd name="connsiteY5" fmla="*/ 63005 h 79686"/>
                  <a:gd name="connsiteX6" fmla="*/ 22987 w 57617"/>
                  <a:gd name="connsiteY6" fmla="*/ 55557 h 79686"/>
                  <a:gd name="connsiteX7" fmla="*/ 0 w 57617"/>
                  <a:gd name="connsiteY7" fmla="*/ 0 h 79686"/>
                  <a:gd name="connsiteX8" fmla="*/ 11941 w 57617"/>
                  <a:gd name="connsiteY8" fmla="*/ 0 h 79686"/>
                  <a:gd name="connsiteX9" fmla="*/ 29107 w 57617"/>
                  <a:gd name="connsiteY9" fmla="*/ 44088 h 79686"/>
                  <a:gd name="connsiteX10" fmla="*/ 45825 w 57617"/>
                  <a:gd name="connsiteY10" fmla="*/ 0 h 79686"/>
                  <a:gd name="connsiteX11" fmla="*/ 57617 w 57617"/>
                  <a:gd name="connsiteY11" fmla="*/ 0 h 79686"/>
                  <a:gd name="connsiteX12" fmla="*/ 30301 w 57617"/>
                  <a:gd name="connsiteY12" fmla="*/ 66579 h 79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617" h="79686">
                    <a:moveTo>
                      <a:pt x="30301" y="66579"/>
                    </a:moveTo>
                    <a:cubicBezTo>
                      <a:pt x="26420" y="76410"/>
                      <a:pt x="21644" y="79687"/>
                      <a:pt x="15375" y="79687"/>
                    </a:cubicBezTo>
                    <a:cubicBezTo>
                      <a:pt x="9105" y="79687"/>
                      <a:pt x="4627" y="77601"/>
                      <a:pt x="4627" y="77601"/>
                    </a:cubicBezTo>
                    <a:lnTo>
                      <a:pt x="6866" y="68367"/>
                    </a:lnTo>
                    <a:cubicBezTo>
                      <a:pt x="6866" y="68367"/>
                      <a:pt x="10001" y="69707"/>
                      <a:pt x="12837" y="69707"/>
                    </a:cubicBezTo>
                    <a:cubicBezTo>
                      <a:pt x="17464" y="69707"/>
                      <a:pt x="18659" y="67175"/>
                      <a:pt x="20300" y="63005"/>
                    </a:cubicBezTo>
                    <a:lnTo>
                      <a:pt x="22987" y="55557"/>
                    </a:lnTo>
                    <a:lnTo>
                      <a:pt x="0" y="0"/>
                    </a:lnTo>
                    <a:lnTo>
                      <a:pt x="11941" y="0"/>
                    </a:lnTo>
                    <a:cubicBezTo>
                      <a:pt x="11941" y="0"/>
                      <a:pt x="29107" y="44088"/>
                      <a:pt x="29107" y="44088"/>
                    </a:cubicBezTo>
                    <a:lnTo>
                      <a:pt x="45825" y="0"/>
                    </a:lnTo>
                    <a:lnTo>
                      <a:pt x="57617" y="0"/>
                    </a:lnTo>
                    <a:cubicBezTo>
                      <a:pt x="57617" y="0"/>
                      <a:pt x="30301" y="66579"/>
                      <a:pt x="30301" y="66579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909" name="Freeform 27908">
                <a:extLst>
                  <a:ext uri="{FF2B5EF4-FFF2-40B4-BE49-F238E27FC236}">
                    <a16:creationId xmlns:a16="http://schemas.microsoft.com/office/drawing/2014/main" id="{002255F8-D29B-40E7-9F0F-B7DBF02BB32A}"/>
                  </a:ext>
                </a:extLst>
              </p:cNvPr>
              <p:cNvSpPr/>
              <p:nvPr/>
            </p:nvSpPr>
            <p:spPr>
              <a:xfrm>
                <a:off x="8813528" y="2008175"/>
                <a:ext cx="57916" cy="83410"/>
              </a:xfrm>
              <a:custGeom>
                <a:avLst/>
                <a:gdLst>
                  <a:gd name="connsiteX0" fmla="*/ 2239 w 57916"/>
                  <a:gd name="connsiteY0" fmla="*/ 83410 h 83410"/>
                  <a:gd name="connsiteX1" fmla="*/ 597 w 57916"/>
                  <a:gd name="connsiteY1" fmla="*/ 75665 h 83410"/>
                  <a:gd name="connsiteX2" fmla="*/ 29705 w 57916"/>
                  <a:gd name="connsiteY2" fmla="*/ 48110 h 83410"/>
                  <a:gd name="connsiteX3" fmla="*/ 43139 w 57916"/>
                  <a:gd name="connsiteY3" fmla="*/ 25321 h 83410"/>
                  <a:gd name="connsiteX4" fmla="*/ 26271 w 57916"/>
                  <a:gd name="connsiteY4" fmla="*/ 9384 h 83410"/>
                  <a:gd name="connsiteX5" fmla="*/ 6120 w 57916"/>
                  <a:gd name="connsiteY5" fmla="*/ 22640 h 83410"/>
                  <a:gd name="connsiteX6" fmla="*/ 0 w 57916"/>
                  <a:gd name="connsiteY6" fmla="*/ 15788 h 83410"/>
                  <a:gd name="connsiteX7" fmla="*/ 27017 w 57916"/>
                  <a:gd name="connsiteY7" fmla="*/ 0 h 83410"/>
                  <a:gd name="connsiteX8" fmla="*/ 54632 w 57916"/>
                  <a:gd name="connsiteY8" fmla="*/ 24129 h 83410"/>
                  <a:gd name="connsiteX9" fmla="*/ 37168 w 57916"/>
                  <a:gd name="connsiteY9" fmla="*/ 53621 h 83410"/>
                  <a:gd name="connsiteX10" fmla="*/ 15972 w 57916"/>
                  <a:gd name="connsiteY10" fmla="*/ 73729 h 83410"/>
                  <a:gd name="connsiteX11" fmla="*/ 57916 w 57916"/>
                  <a:gd name="connsiteY11" fmla="*/ 73729 h 83410"/>
                  <a:gd name="connsiteX12" fmla="*/ 57916 w 57916"/>
                  <a:gd name="connsiteY12" fmla="*/ 83261 h 83410"/>
                  <a:gd name="connsiteX13" fmla="*/ 2239 w 57916"/>
                  <a:gd name="connsiteY13" fmla="*/ 83261 h 83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7916" h="83410">
                    <a:moveTo>
                      <a:pt x="2239" y="83410"/>
                    </a:moveTo>
                    <a:lnTo>
                      <a:pt x="597" y="75665"/>
                    </a:lnTo>
                    <a:lnTo>
                      <a:pt x="29705" y="48110"/>
                    </a:lnTo>
                    <a:cubicBezTo>
                      <a:pt x="35974" y="42003"/>
                      <a:pt x="43139" y="34556"/>
                      <a:pt x="43139" y="25321"/>
                    </a:cubicBezTo>
                    <a:cubicBezTo>
                      <a:pt x="43139" y="16086"/>
                      <a:pt x="36720" y="9384"/>
                      <a:pt x="26271" y="9384"/>
                    </a:cubicBezTo>
                    <a:cubicBezTo>
                      <a:pt x="15822" y="9384"/>
                      <a:pt x="9404" y="17129"/>
                      <a:pt x="6120" y="22640"/>
                    </a:cubicBezTo>
                    <a:lnTo>
                      <a:pt x="0" y="15788"/>
                    </a:lnTo>
                    <a:cubicBezTo>
                      <a:pt x="2239" y="10724"/>
                      <a:pt x="10598" y="0"/>
                      <a:pt x="27017" y="0"/>
                    </a:cubicBezTo>
                    <a:cubicBezTo>
                      <a:pt x="43437" y="0"/>
                      <a:pt x="54632" y="9682"/>
                      <a:pt x="54632" y="24129"/>
                    </a:cubicBezTo>
                    <a:cubicBezTo>
                      <a:pt x="54632" y="38577"/>
                      <a:pt x="42392" y="48855"/>
                      <a:pt x="37168" y="53621"/>
                    </a:cubicBezTo>
                    <a:lnTo>
                      <a:pt x="15972" y="73729"/>
                    </a:lnTo>
                    <a:lnTo>
                      <a:pt x="57916" y="73729"/>
                    </a:lnTo>
                    <a:lnTo>
                      <a:pt x="57916" y="83261"/>
                    </a:lnTo>
                    <a:lnTo>
                      <a:pt x="2239" y="83261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910" name="Freeform 27909">
                <a:extLst>
                  <a:ext uri="{FF2B5EF4-FFF2-40B4-BE49-F238E27FC236}">
                    <a16:creationId xmlns:a16="http://schemas.microsoft.com/office/drawing/2014/main" id="{89F9E242-12D5-3B06-462C-AA15BE137B95}"/>
                  </a:ext>
                </a:extLst>
              </p:cNvPr>
              <p:cNvSpPr/>
              <p:nvPr/>
            </p:nvSpPr>
            <p:spPr>
              <a:xfrm>
                <a:off x="8884132" y="2009367"/>
                <a:ext cx="27315" cy="82218"/>
              </a:xfrm>
              <a:custGeom>
                <a:avLst/>
                <a:gdLst>
                  <a:gd name="connsiteX0" fmla="*/ 16121 w 27315"/>
                  <a:gd name="connsiteY0" fmla="*/ 82219 h 82218"/>
                  <a:gd name="connsiteX1" fmla="*/ 16121 w 27315"/>
                  <a:gd name="connsiteY1" fmla="*/ 8490 h 82218"/>
                  <a:gd name="connsiteX2" fmla="*/ 0 w 27315"/>
                  <a:gd name="connsiteY2" fmla="*/ 8490 h 82218"/>
                  <a:gd name="connsiteX3" fmla="*/ 0 w 27315"/>
                  <a:gd name="connsiteY3" fmla="*/ 0 h 82218"/>
                  <a:gd name="connsiteX4" fmla="*/ 27316 w 27315"/>
                  <a:gd name="connsiteY4" fmla="*/ 0 h 82218"/>
                  <a:gd name="connsiteX5" fmla="*/ 27316 w 27315"/>
                  <a:gd name="connsiteY5" fmla="*/ 82219 h 82218"/>
                  <a:gd name="connsiteX6" fmla="*/ 16121 w 27315"/>
                  <a:gd name="connsiteY6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315" h="82218">
                    <a:moveTo>
                      <a:pt x="16121" y="82219"/>
                    </a:moveTo>
                    <a:lnTo>
                      <a:pt x="16121" y="8490"/>
                    </a:lnTo>
                    <a:lnTo>
                      <a:pt x="0" y="8490"/>
                    </a:lnTo>
                    <a:lnTo>
                      <a:pt x="0" y="0"/>
                    </a:lnTo>
                    <a:lnTo>
                      <a:pt x="27316" y="0"/>
                    </a:lnTo>
                    <a:lnTo>
                      <a:pt x="27316" y="82219"/>
                    </a:lnTo>
                    <a:lnTo>
                      <a:pt x="16121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911" name="Freeform 27910">
                <a:extLst>
                  <a:ext uri="{FF2B5EF4-FFF2-40B4-BE49-F238E27FC236}">
                    <a16:creationId xmlns:a16="http://schemas.microsoft.com/office/drawing/2014/main" id="{E3FD584A-64E6-E912-98C4-A2286ECE9B66}"/>
                  </a:ext>
                </a:extLst>
              </p:cNvPr>
              <p:cNvSpPr/>
              <p:nvPr/>
            </p:nvSpPr>
            <p:spPr>
              <a:xfrm>
                <a:off x="8932197" y="2008175"/>
                <a:ext cx="62991" cy="84750"/>
              </a:xfrm>
              <a:custGeom>
                <a:avLst/>
                <a:gdLst>
                  <a:gd name="connsiteX0" fmla="*/ 31495 w 62991"/>
                  <a:gd name="connsiteY0" fmla="*/ 84751 h 84750"/>
                  <a:gd name="connsiteX1" fmla="*/ 0 w 62991"/>
                  <a:gd name="connsiteY1" fmla="*/ 42450 h 84750"/>
                  <a:gd name="connsiteX2" fmla="*/ 31495 w 62991"/>
                  <a:gd name="connsiteY2" fmla="*/ 0 h 84750"/>
                  <a:gd name="connsiteX3" fmla="*/ 62991 w 62991"/>
                  <a:gd name="connsiteY3" fmla="*/ 42450 h 84750"/>
                  <a:gd name="connsiteX4" fmla="*/ 31495 w 62991"/>
                  <a:gd name="connsiteY4" fmla="*/ 84751 h 84750"/>
                  <a:gd name="connsiteX5" fmla="*/ 31495 w 62991"/>
                  <a:gd name="connsiteY5" fmla="*/ 9831 h 84750"/>
                  <a:gd name="connsiteX6" fmla="*/ 11643 w 62991"/>
                  <a:gd name="connsiteY6" fmla="*/ 42152 h 84750"/>
                  <a:gd name="connsiteX7" fmla="*/ 31495 w 62991"/>
                  <a:gd name="connsiteY7" fmla="*/ 74474 h 84750"/>
                  <a:gd name="connsiteX8" fmla="*/ 51348 w 62991"/>
                  <a:gd name="connsiteY8" fmla="*/ 42152 h 84750"/>
                  <a:gd name="connsiteX9" fmla="*/ 31495 w 62991"/>
                  <a:gd name="connsiteY9" fmla="*/ 9831 h 84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991" h="84750">
                    <a:moveTo>
                      <a:pt x="31495" y="84751"/>
                    </a:moveTo>
                    <a:cubicBezTo>
                      <a:pt x="9255" y="84751"/>
                      <a:pt x="0" y="63749"/>
                      <a:pt x="0" y="42450"/>
                    </a:cubicBezTo>
                    <a:cubicBezTo>
                      <a:pt x="0" y="21151"/>
                      <a:pt x="9404" y="0"/>
                      <a:pt x="31495" y="0"/>
                    </a:cubicBezTo>
                    <a:cubicBezTo>
                      <a:pt x="53587" y="0"/>
                      <a:pt x="62991" y="21002"/>
                      <a:pt x="62991" y="42450"/>
                    </a:cubicBezTo>
                    <a:cubicBezTo>
                      <a:pt x="62991" y="63898"/>
                      <a:pt x="53737" y="84751"/>
                      <a:pt x="31495" y="84751"/>
                    </a:cubicBezTo>
                    <a:close/>
                    <a:moveTo>
                      <a:pt x="31495" y="9831"/>
                    </a:moveTo>
                    <a:cubicBezTo>
                      <a:pt x="18211" y="9831"/>
                      <a:pt x="11643" y="23385"/>
                      <a:pt x="11643" y="42152"/>
                    </a:cubicBezTo>
                    <a:cubicBezTo>
                      <a:pt x="11643" y="60919"/>
                      <a:pt x="18211" y="74474"/>
                      <a:pt x="31495" y="74474"/>
                    </a:cubicBezTo>
                    <a:cubicBezTo>
                      <a:pt x="44780" y="74474"/>
                      <a:pt x="51348" y="60770"/>
                      <a:pt x="51348" y="42152"/>
                    </a:cubicBezTo>
                    <a:cubicBezTo>
                      <a:pt x="51348" y="23534"/>
                      <a:pt x="44780" y="9831"/>
                      <a:pt x="31495" y="983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912" name="Freeform 27911">
                <a:extLst>
                  <a:ext uri="{FF2B5EF4-FFF2-40B4-BE49-F238E27FC236}">
                    <a16:creationId xmlns:a16="http://schemas.microsoft.com/office/drawing/2014/main" id="{55BF0073-CF1F-8419-D546-CDAEA83B0962}"/>
                  </a:ext>
                </a:extLst>
              </p:cNvPr>
              <p:cNvSpPr/>
              <p:nvPr/>
            </p:nvSpPr>
            <p:spPr>
              <a:xfrm>
                <a:off x="9002203" y="2008175"/>
                <a:ext cx="62991" cy="84750"/>
              </a:xfrm>
              <a:custGeom>
                <a:avLst/>
                <a:gdLst>
                  <a:gd name="connsiteX0" fmla="*/ 31495 w 62991"/>
                  <a:gd name="connsiteY0" fmla="*/ 84751 h 84750"/>
                  <a:gd name="connsiteX1" fmla="*/ 0 w 62991"/>
                  <a:gd name="connsiteY1" fmla="*/ 42450 h 84750"/>
                  <a:gd name="connsiteX2" fmla="*/ 31495 w 62991"/>
                  <a:gd name="connsiteY2" fmla="*/ 0 h 84750"/>
                  <a:gd name="connsiteX3" fmla="*/ 62991 w 62991"/>
                  <a:gd name="connsiteY3" fmla="*/ 42450 h 84750"/>
                  <a:gd name="connsiteX4" fmla="*/ 31495 w 62991"/>
                  <a:gd name="connsiteY4" fmla="*/ 84751 h 84750"/>
                  <a:gd name="connsiteX5" fmla="*/ 31495 w 62991"/>
                  <a:gd name="connsiteY5" fmla="*/ 9831 h 84750"/>
                  <a:gd name="connsiteX6" fmla="*/ 11643 w 62991"/>
                  <a:gd name="connsiteY6" fmla="*/ 42152 h 84750"/>
                  <a:gd name="connsiteX7" fmla="*/ 31495 w 62991"/>
                  <a:gd name="connsiteY7" fmla="*/ 74474 h 84750"/>
                  <a:gd name="connsiteX8" fmla="*/ 51348 w 62991"/>
                  <a:gd name="connsiteY8" fmla="*/ 42152 h 84750"/>
                  <a:gd name="connsiteX9" fmla="*/ 31495 w 62991"/>
                  <a:gd name="connsiteY9" fmla="*/ 9831 h 84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991" h="84750">
                    <a:moveTo>
                      <a:pt x="31495" y="84751"/>
                    </a:moveTo>
                    <a:cubicBezTo>
                      <a:pt x="9255" y="84751"/>
                      <a:pt x="0" y="63749"/>
                      <a:pt x="0" y="42450"/>
                    </a:cubicBezTo>
                    <a:cubicBezTo>
                      <a:pt x="0" y="21151"/>
                      <a:pt x="9404" y="0"/>
                      <a:pt x="31495" y="0"/>
                    </a:cubicBezTo>
                    <a:cubicBezTo>
                      <a:pt x="53587" y="0"/>
                      <a:pt x="62991" y="21002"/>
                      <a:pt x="62991" y="42450"/>
                    </a:cubicBezTo>
                    <a:cubicBezTo>
                      <a:pt x="62991" y="63898"/>
                      <a:pt x="53737" y="84751"/>
                      <a:pt x="31495" y="84751"/>
                    </a:cubicBezTo>
                    <a:close/>
                    <a:moveTo>
                      <a:pt x="31495" y="9831"/>
                    </a:moveTo>
                    <a:cubicBezTo>
                      <a:pt x="18211" y="9831"/>
                      <a:pt x="11643" y="23385"/>
                      <a:pt x="11643" y="42152"/>
                    </a:cubicBezTo>
                    <a:cubicBezTo>
                      <a:pt x="11643" y="60919"/>
                      <a:pt x="18211" y="74474"/>
                      <a:pt x="31495" y="74474"/>
                    </a:cubicBezTo>
                    <a:cubicBezTo>
                      <a:pt x="44780" y="74474"/>
                      <a:pt x="51348" y="60770"/>
                      <a:pt x="51348" y="42152"/>
                    </a:cubicBezTo>
                    <a:cubicBezTo>
                      <a:pt x="51348" y="23534"/>
                      <a:pt x="44780" y="9831"/>
                      <a:pt x="31495" y="983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7913" name="Freeform 27912">
                <a:extLst>
                  <a:ext uri="{FF2B5EF4-FFF2-40B4-BE49-F238E27FC236}">
                    <a16:creationId xmlns:a16="http://schemas.microsoft.com/office/drawing/2014/main" id="{1F74C8B0-F77E-054C-365B-E19C480EB948}"/>
                  </a:ext>
                </a:extLst>
              </p:cNvPr>
              <p:cNvSpPr/>
              <p:nvPr/>
            </p:nvSpPr>
            <p:spPr>
              <a:xfrm>
                <a:off x="9076240" y="2077882"/>
                <a:ext cx="15971" cy="14894"/>
              </a:xfrm>
              <a:custGeom>
                <a:avLst/>
                <a:gdLst>
                  <a:gd name="connsiteX0" fmla="*/ 8061 w 15971"/>
                  <a:gd name="connsiteY0" fmla="*/ 14895 h 14894"/>
                  <a:gd name="connsiteX1" fmla="*/ 0 w 15971"/>
                  <a:gd name="connsiteY1" fmla="*/ 7447 h 14894"/>
                  <a:gd name="connsiteX2" fmla="*/ 8061 w 15971"/>
                  <a:gd name="connsiteY2" fmla="*/ 0 h 14894"/>
                  <a:gd name="connsiteX3" fmla="*/ 15972 w 15971"/>
                  <a:gd name="connsiteY3" fmla="*/ 7447 h 14894"/>
                  <a:gd name="connsiteX4" fmla="*/ 8061 w 15971"/>
                  <a:gd name="connsiteY4" fmla="*/ 14895 h 14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71" h="14894">
                    <a:moveTo>
                      <a:pt x="8061" y="14895"/>
                    </a:moveTo>
                    <a:cubicBezTo>
                      <a:pt x="3433" y="14895"/>
                      <a:pt x="0" y="12065"/>
                      <a:pt x="0" y="7447"/>
                    </a:cubicBezTo>
                    <a:cubicBezTo>
                      <a:pt x="0" y="2830"/>
                      <a:pt x="3284" y="0"/>
                      <a:pt x="8061" y="0"/>
                    </a:cubicBezTo>
                    <a:cubicBezTo>
                      <a:pt x="12837" y="0"/>
                      <a:pt x="15972" y="2830"/>
                      <a:pt x="15972" y="7447"/>
                    </a:cubicBezTo>
                    <a:cubicBezTo>
                      <a:pt x="15972" y="12065"/>
                      <a:pt x="12688" y="14895"/>
                      <a:pt x="8061" y="1489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</p:grpSp>
        <p:grpSp>
          <p:nvGrpSpPr>
            <p:cNvPr id="27914" name="Graphic 18">
              <a:extLst>
                <a:ext uri="{FF2B5EF4-FFF2-40B4-BE49-F238E27FC236}">
                  <a16:creationId xmlns:a16="http://schemas.microsoft.com/office/drawing/2014/main" id="{99D68DA8-7E2F-90AF-A3D0-F3F5822A7F0A}"/>
                </a:ext>
              </a:extLst>
            </p:cNvPr>
            <p:cNvGrpSpPr/>
            <p:nvPr/>
          </p:nvGrpSpPr>
          <p:grpSpPr>
            <a:xfrm>
              <a:off x="6945589" y="1313933"/>
              <a:ext cx="761564" cy="769758"/>
              <a:chOff x="6945589" y="1313933"/>
              <a:chExt cx="761564" cy="769758"/>
            </a:xfrm>
          </p:grpSpPr>
          <p:grpSp>
            <p:nvGrpSpPr>
              <p:cNvPr id="27915" name="Graphic 18">
                <a:extLst>
                  <a:ext uri="{FF2B5EF4-FFF2-40B4-BE49-F238E27FC236}">
                    <a16:creationId xmlns:a16="http://schemas.microsoft.com/office/drawing/2014/main" id="{2C647D3A-AF8B-6CAB-4B04-4F70D5E39072}"/>
                  </a:ext>
                </a:extLst>
              </p:cNvPr>
              <p:cNvGrpSpPr/>
              <p:nvPr/>
            </p:nvGrpSpPr>
            <p:grpSpPr>
              <a:xfrm>
                <a:off x="6945589" y="1314082"/>
                <a:ext cx="759326" cy="647919"/>
                <a:chOff x="6945589" y="1314082"/>
                <a:chExt cx="759326" cy="647919"/>
              </a:xfrm>
              <a:solidFill>
                <a:srgbClr val="F59C24"/>
              </a:solidFill>
            </p:grpSpPr>
            <p:grpSp>
              <p:nvGrpSpPr>
                <p:cNvPr id="27916" name="Graphic 18">
                  <a:extLst>
                    <a:ext uri="{FF2B5EF4-FFF2-40B4-BE49-F238E27FC236}">
                      <a16:creationId xmlns:a16="http://schemas.microsoft.com/office/drawing/2014/main" id="{912D3711-E8F4-E527-88A8-780FF09D44F9}"/>
                    </a:ext>
                  </a:extLst>
                </p:cNvPr>
                <p:cNvGrpSpPr/>
                <p:nvPr/>
              </p:nvGrpSpPr>
              <p:grpSpPr>
                <a:xfrm>
                  <a:off x="6945589" y="1314082"/>
                  <a:ext cx="759326" cy="598171"/>
                  <a:chOff x="6945589" y="1314082"/>
                  <a:chExt cx="759326" cy="598171"/>
                </a:xfrm>
              </p:grpSpPr>
              <p:sp>
                <p:nvSpPr>
                  <p:cNvPr id="27917" name="Freeform 27916">
                    <a:extLst>
                      <a:ext uri="{FF2B5EF4-FFF2-40B4-BE49-F238E27FC236}">
                        <a16:creationId xmlns:a16="http://schemas.microsoft.com/office/drawing/2014/main" id="{E04C169E-E7F5-42E4-6387-E2EAA40DA234}"/>
                      </a:ext>
                    </a:extLst>
                  </p:cNvPr>
                  <p:cNvSpPr/>
                  <p:nvPr/>
                </p:nvSpPr>
                <p:spPr>
                  <a:xfrm>
                    <a:off x="6945589" y="1897359"/>
                    <a:ext cx="759326" cy="14894"/>
                  </a:xfrm>
                  <a:custGeom>
                    <a:avLst/>
                    <a:gdLst>
                      <a:gd name="connsiteX0" fmla="*/ 759326 w 759326"/>
                      <a:gd name="connsiteY0" fmla="*/ 0 h 14894"/>
                      <a:gd name="connsiteX1" fmla="*/ 0 w 759326"/>
                      <a:gd name="connsiteY1" fmla="*/ 0 h 14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759326" h="14894">
                        <a:moveTo>
                          <a:pt x="759326" y="0"/>
                        </a:moveTo>
                        <a:lnTo>
                          <a:pt x="0" y="0"/>
                        </a:lnTo>
                      </a:path>
                    </a:pathLst>
                  </a:custGeom>
                  <a:ln w="3729" cap="flat">
                    <a:solidFill>
                      <a:srgbClr val="F59C24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  <p:sp>
                <p:nvSpPr>
                  <p:cNvPr id="27918" name="Freeform 27917">
                    <a:extLst>
                      <a:ext uri="{FF2B5EF4-FFF2-40B4-BE49-F238E27FC236}">
                        <a16:creationId xmlns:a16="http://schemas.microsoft.com/office/drawing/2014/main" id="{5236A048-59E0-5A6B-DE05-A530CB954562}"/>
                      </a:ext>
                    </a:extLst>
                  </p:cNvPr>
                  <p:cNvSpPr/>
                  <p:nvPr/>
                </p:nvSpPr>
                <p:spPr>
                  <a:xfrm>
                    <a:off x="6945589" y="1832567"/>
                    <a:ext cx="759326" cy="14894"/>
                  </a:xfrm>
                  <a:custGeom>
                    <a:avLst/>
                    <a:gdLst>
                      <a:gd name="connsiteX0" fmla="*/ 759326 w 759326"/>
                      <a:gd name="connsiteY0" fmla="*/ 0 h 14894"/>
                      <a:gd name="connsiteX1" fmla="*/ 0 w 759326"/>
                      <a:gd name="connsiteY1" fmla="*/ 0 h 14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759326" h="14894">
                        <a:moveTo>
                          <a:pt x="759326" y="0"/>
                        </a:moveTo>
                        <a:lnTo>
                          <a:pt x="0" y="0"/>
                        </a:lnTo>
                      </a:path>
                    </a:pathLst>
                  </a:custGeom>
                  <a:ln w="3729" cap="flat">
                    <a:solidFill>
                      <a:srgbClr val="F59C24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  <p:sp>
                <p:nvSpPr>
                  <p:cNvPr id="27919" name="Freeform 27918">
                    <a:extLst>
                      <a:ext uri="{FF2B5EF4-FFF2-40B4-BE49-F238E27FC236}">
                        <a16:creationId xmlns:a16="http://schemas.microsoft.com/office/drawing/2014/main" id="{457BD53D-D568-DC9A-6172-33E623C71DC1}"/>
                      </a:ext>
                    </a:extLst>
                  </p:cNvPr>
                  <p:cNvSpPr/>
                  <p:nvPr/>
                </p:nvSpPr>
                <p:spPr>
                  <a:xfrm>
                    <a:off x="6945589" y="1767626"/>
                    <a:ext cx="759326" cy="14894"/>
                  </a:xfrm>
                  <a:custGeom>
                    <a:avLst/>
                    <a:gdLst>
                      <a:gd name="connsiteX0" fmla="*/ 759326 w 759326"/>
                      <a:gd name="connsiteY0" fmla="*/ 0 h 14894"/>
                      <a:gd name="connsiteX1" fmla="*/ 0 w 759326"/>
                      <a:gd name="connsiteY1" fmla="*/ 0 h 14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759326" h="14894">
                        <a:moveTo>
                          <a:pt x="759326" y="0"/>
                        </a:moveTo>
                        <a:lnTo>
                          <a:pt x="0" y="0"/>
                        </a:lnTo>
                      </a:path>
                    </a:pathLst>
                  </a:custGeom>
                  <a:ln w="3729" cap="flat">
                    <a:solidFill>
                      <a:srgbClr val="F59C24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  <p:sp>
                <p:nvSpPr>
                  <p:cNvPr id="27920" name="Freeform 27919">
                    <a:extLst>
                      <a:ext uri="{FF2B5EF4-FFF2-40B4-BE49-F238E27FC236}">
                        <a16:creationId xmlns:a16="http://schemas.microsoft.com/office/drawing/2014/main" id="{5C5FA7F4-A9EA-55E2-AF1D-55BA277127C1}"/>
                      </a:ext>
                    </a:extLst>
                  </p:cNvPr>
                  <p:cNvSpPr/>
                  <p:nvPr/>
                </p:nvSpPr>
                <p:spPr>
                  <a:xfrm>
                    <a:off x="6945589" y="1702834"/>
                    <a:ext cx="759326" cy="14894"/>
                  </a:xfrm>
                  <a:custGeom>
                    <a:avLst/>
                    <a:gdLst>
                      <a:gd name="connsiteX0" fmla="*/ 759326 w 759326"/>
                      <a:gd name="connsiteY0" fmla="*/ 0 h 14894"/>
                      <a:gd name="connsiteX1" fmla="*/ 0 w 759326"/>
                      <a:gd name="connsiteY1" fmla="*/ 0 h 14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759326" h="14894">
                        <a:moveTo>
                          <a:pt x="759326" y="0"/>
                        </a:moveTo>
                        <a:lnTo>
                          <a:pt x="0" y="0"/>
                        </a:lnTo>
                      </a:path>
                    </a:pathLst>
                  </a:custGeom>
                  <a:ln w="3729" cap="flat">
                    <a:solidFill>
                      <a:srgbClr val="F59C24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  <p:sp>
                <p:nvSpPr>
                  <p:cNvPr id="27921" name="Freeform 27920">
                    <a:extLst>
                      <a:ext uri="{FF2B5EF4-FFF2-40B4-BE49-F238E27FC236}">
                        <a16:creationId xmlns:a16="http://schemas.microsoft.com/office/drawing/2014/main" id="{E57B2A93-7767-AD58-C667-B5133FFEADE2}"/>
                      </a:ext>
                    </a:extLst>
                  </p:cNvPr>
                  <p:cNvSpPr/>
                  <p:nvPr/>
                </p:nvSpPr>
                <p:spPr>
                  <a:xfrm>
                    <a:off x="6945589" y="1638042"/>
                    <a:ext cx="759326" cy="14894"/>
                  </a:xfrm>
                  <a:custGeom>
                    <a:avLst/>
                    <a:gdLst>
                      <a:gd name="connsiteX0" fmla="*/ 759326 w 759326"/>
                      <a:gd name="connsiteY0" fmla="*/ 0 h 14894"/>
                      <a:gd name="connsiteX1" fmla="*/ 0 w 759326"/>
                      <a:gd name="connsiteY1" fmla="*/ 0 h 14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759326" h="14894">
                        <a:moveTo>
                          <a:pt x="759326" y="0"/>
                        </a:moveTo>
                        <a:lnTo>
                          <a:pt x="0" y="0"/>
                        </a:lnTo>
                      </a:path>
                    </a:pathLst>
                  </a:custGeom>
                  <a:ln w="3729" cap="flat">
                    <a:solidFill>
                      <a:srgbClr val="F59C24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  <p:sp>
                <p:nvSpPr>
                  <p:cNvPr id="27922" name="Freeform 27921">
                    <a:extLst>
                      <a:ext uri="{FF2B5EF4-FFF2-40B4-BE49-F238E27FC236}">
                        <a16:creationId xmlns:a16="http://schemas.microsoft.com/office/drawing/2014/main" id="{ADFEBAA4-F286-CBAA-32E0-7D6EC4FAD861}"/>
                      </a:ext>
                    </a:extLst>
                  </p:cNvPr>
                  <p:cNvSpPr/>
                  <p:nvPr/>
                </p:nvSpPr>
                <p:spPr>
                  <a:xfrm>
                    <a:off x="6945589" y="1573250"/>
                    <a:ext cx="759326" cy="14894"/>
                  </a:xfrm>
                  <a:custGeom>
                    <a:avLst/>
                    <a:gdLst>
                      <a:gd name="connsiteX0" fmla="*/ 759326 w 759326"/>
                      <a:gd name="connsiteY0" fmla="*/ 0 h 14894"/>
                      <a:gd name="connsiteX1" fmla="*/ 0 w 759326"/>
                      <a:gd name="connsiteY1" fmla="*/ 0 h 14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759326" h="14894">
                        <a:moveTo>
                          <a:pt x="759326" y="0"/>
                        </a:moveTo>
                        <a:lnTo>
                          <a:pt x="0" y="0"/>
                        </a:lnTo>
                      </a:path>
                    </a:pathLst>
                  </a:custGeom>
                  <a:ln w="3729" cap="flat">
                    <a:solidFill>
                      <a:srgbClr val="F59C24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  <p:sp>
                <p:nvSpPr>
                  <p:cNvPr id="27923" name="Freeform 27922">
                    <a:extLst>
                      <a:ext uri="{FF2B5EF4-FFF2-40B4-BE49-F238E27FC236}">
                        <a16:creationId xmlns:a16="http://schemas.microsoft.com/office/drawing/2014/main" id="{DD897156-5AA1-5FBB-29D6-F2D420C328D2}"/>
                      </a:ext>
                    </a:extLst>
                  </p:cNvPr>
                  <p:cNvSpPr/>
                  <p:nvPr/>
                </p:nvSpPr>
                <p:spPr>
                  <a:xfrm>
                    <a:off x="6945589" y="1508458"/>
                    <a:ext cx="759326" cy="14894"/>
                  </a:xfrm>
                  <a:custGeom>
                    <a:avLst/>
                    <a:gdLst>
                      <a:gd name="connsiteX0" fmla="*/ 759326 w 759326"/>
                      <a:gd name="connsiteY0" fmla="*/ 0 h 14894"/>
                      <a:gd name="connsiteX1" fmla="*/ 0 w 759326"/>
                      <a:gd name="connsiteY1" fmla="*/ 0 h 14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759326" h="14894">
                        <a:moveTo>
                          <a:pt x="759326" y="0"/>
                        </a:moveTo>
                        <a:lnTo>
                          <a:pt x="0" y="0"/>
                        </a:lnTo>
                      </a:path>
                    </a:pathLst>
                  </a:custGeom>
                  <a:ln w="3729" cap="flat">
                    <a:solidFill>
                      <a:srgbClr val="F59C24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  <p:sp>
                <p:nvSpPr>
                  <p:cNvPr id="27924" name="Freeform 27923">
                    <a:extLst>
                      <a:ext uri="{FF2B5EF4-FFF2-40B4-BE49-F238E27FC236}">
                        <a16:creationId xmlns:a16="http://schemas.microsoft.com/office/drawing/2014/main" id="{E4820ED5-C8B9-0E51-EFFE-03D11501D40D}"/>
                      </a:ext>
                    </a:extLst>
                  </p:cNvPr>
                  <p:cNvSpPr/>
                  <p:nvPr/>
                </p:nvSpPr>
                <p:spPr>
                  <a:xfrm>
                    <a:off x="6945589" y="1443666"/>
                    <a:ext cx="759326" cy="14894"/>
                  </a:xfrm>
                  <a:custGeom>
                    <a:avLst/>
                    <a:gdLst>
                      <a:gd name="connsiteX0" fmla="*/ 759326 w 759326"/>
                      <a:gd name="connsiteY0" fmla="*/ 0 h 14894"/>
                      <a:gd name="connsiteX1" fmla="*/ 0 w 759326"/>
                      <a:gd name="connsiteY1" fmla="*/ 0 h 14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759326" h="14894">
                        <a:moveTo>
                          <a:pt x="759326" y="0"/>
                        </a:moveTo>
                        <a:lnTo>
                          <a:pt x="0" y="0"/>
                        </a:lnTo>
                      </a:path>
                    </a:pathLst>
                  </a:custGeom>
                  <a:ln w="3729" cap="flat">
                    <a:solidFill>
                      <a:srgbClr val="F59C24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  <p:sp>
                <p:nvSpPr>
                  <p:cNvPr id="27925" name="Freeform 27924">
                    <a:extLst>
                      <a:ext uri="{FF2B5EF4-FFF2-40B4-BE49-F238E27FC236}">
                        <a16:creationId xmlns:a16="http://schemas.microsoft.com/office/drawing/2014/main" id="{1B911F85-DF09-34BC-157A-B254402AD516}"/>
                      </a:ext>
                    </a:extLst>
                  </p:cNvPr>
                  <p:cNvSpPr/>
                  <p:nvPr/>
                </p:nvSpPr>
                <p:spPr>
                  <a:xfrm>
                    <a:off x="6945589" y="1378874"/>
                    <a:ext cx="759326" cy="14894"/>
                  </a:xfrm>
                  <a:custGeom>
                    <a:avLst/>
                    <a:gdLst>
                      <a:gd name="connsiteX0" fmla="*/ 759326 w 759326"/>
                      <a:gd name="connsiteY0" fmla="*/ 0 h 14894"/>
                      <a:gd name="connsiteX1" fmla="*/ 0 w 759326"/>
                      <a:gd name="connsiteY1" fmla="*/ 0 h 14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759326" h="14894">
                        <a:moveTo>
                          <a:pt x="759326" y="0"/>
                        </a:moveTo>
                        <a:lnTo>
                          <a:pt x="0" y="0"/>
                        </a:lnTo>
                      </a:path>
                    </a:pathLst>
                  </a:custGeom>
                  <a:ln w="3729" cap="flat">
                    <a:solidFill>
                      <a:srgbClr val="F59C24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  <p:sp>
                <p:nvSpPr>
                  <p:cNvPr id="27926" name="Freeform 27925">
                    <a:extLst>
                      <a:ext uri="{FF2B5EF4-FFF2-40B4-BE49-F238E27FC236}">
                        <a16:creationId xmlns:a16="http://schemas.microsoft.com/office/drawing/2014/main" id="{6184776E-9CE6-C274-314F-A9BF5FD022CD}"/>
                      </a:ext>
                    </a:extLst>
                  </p:cNvPr>
                  <p:cNvSpPr/>
                  <p:nvPr/>
                </p:nvSpPr>
                <p:spPr>
                  <a:xfrm>
                    <a:off x="6945589" y="1314082"/>
                    <a:ext cx="759326" cy="14894"/>
                  </a:xfrm>
                  <a:custGeom>
                    <a:avLst/>
                    <a:gdLst>
                      <a:gd name="connsiteX0" fmla="*/ 759326 w 759326"/>
                      <a:gd name="connsiteY0" fmla="*/ 0 h 14894"/>
                      <a:gd name="connsiteX1" fmla="*/ 0 w 759326"/>
                      <a:gd name="connsiteY1" fmla="*/ 0 h 148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759326" h="14894">
                        <a:moveTo>
                          <a:pt x="759326" y="0"/>
                        </a:moveTo>
                        <a:lnTo>
                          <a:pt x="0" y="0"/>
                        </a:lnTo>
                      </a:path>
                    </a:pathLst>
                  </a:custGeom>
                  <a:ln w="3729" cap="flat">
                    <a:solidFill>
                      <a:srgbClr val="F59C24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</p:grpSp>
            <p:sp>
              <p:nvSpPr>
                <p:cNvPr id="27927" name="Freeform 27926">
                  <a:extLst>
                    <a:ext uri="{FF2B5EF4-FFF2-40B4-BE49-F238E27FC236}">
                      <a16:creationId xmlns:a16="http://schemas.microsoft.com/office/drawing/2014/main" id="{17C89A75-335F-8884-5D27-0A7179856F0E}"/>
                    </a:ext>
                  </a:extLst>
                </p:cNvPr>
                <p:cNvSpPr/>
                <p:nvPr/>
              </p:nvSpPr>
              <p:spPr>
                <a:xfrm>
                  <a:off x="6945589" y="1767626"/>
                  <a:ext cx="759326" cy="194375"/>
                </a:xfrm>
                <a:custGeom>
                  <a:avLst/>
                  <a:gdLst>
                    <a:gd name="connsiteX0" fmla="*/ 0 w 759326"/>
                    <a:gd name="connsiteY0" fmla="*/ 0 h 194375"/>
                    <a:gd name="connsiteX1" fmla="*/ 759326 w 759326"/>
                    <a:gd name="connsiteY1" fmla="*/ 0 h 194375"/>
                    <a:gd name="connsiteX2" fmla="*/ 759326 w 759326"/>
                    <a:gd name="connsiteY2" fmla="*/ 194376 h 194375"/>
                    <a:gd name="connsiteX3" fmla="*/ 0 w 759326"/>
                    <a:gd name="connsiteY3" fmla="*/ 194376 h 194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59326" h="194375">
                      <a:moveTo>
                        <a:pt x="0" y="0"/>
                      </a:moveTo>
                      <a:lnTo>
                        <a:pt x="759326" y="0"/>
                      </a:lnTo>
                      <a:lnTo>
                        <a:pt x="759326" y="194376"/>
                      </a:lnTo>
                      <a:lnTo>
                        <a:pt x="0" y="194376"/>
                      </a:lnTo>
                      <a:close/>
                    </a:path>
                  </a:pathLst>
                </a:custGeom>
                <a:solidFill>
                  <a:srgbClr val="F59C24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7928" name="Graphic 18">
                <a:extLst>
                  <a:ext uri="{FF2B5EF4-FFF2-40B4-BE49-F238E27FC236}">
                    <a16:creationId xmlns:a16="http://schemas.microsoft.com/office/drawing/2014/main" id="{701A10B5-D3FE-3E16-1E38-D301DA4EEC51}"/>
                  </a:ext>
                </a:extLst>
              </p:cNvPr>
              <p:cNvGrpSpPr/>
              <p:nvPr/>
            </p:nvGrpSpPr>
            <p:grpSpPr>
              <a:xfrm>
                <a:off x="6945589" y="1314082"/>
                <a:ext cx="761564" cy="453544"/>
                <a:chOff x="6945589" y="1314082"/>
                <a:chExt cx="761564" cy="453544"/>
              </a:xfrm>
              <a:solidFill>
                <a:srgbClr val="C34628"/>
              </a:solidFill>
            </p:grpSpPr>
            <p:sp>
              <p:nvSpPr>
                <p:cNvPr id="27929" name="Freeform 27928">
                  <a:extLst>
                    <a:ext uri="{FF2B5EF4-FFF2-40B4-BE49-F238E27FC236}">
                      <a16:creationId xmlns:a16="http://schemas.microsoft.com/office/drawing/2014/main" id="{98DF9079-18D3-45E2-0B84-2D743DAD8268}"/>
                    </a:ext>
                  </a:extLst>
                </p:cNvPr>
                <p:cNvSpPr/>
                <p:nvPr/>
              </p:nvSpPr>
              <p:spPr>
                <a:xfrm>
                  <a:off x="6945589" y="1314082"/>
                  <a:ext cx="664093" cy="395603"/>
                </a:xfrm>
                <a:custGeom>
                  <a:avLst/>
                  <a:gdLst>
                    <a:gd name="connsiteX0" fmla="*/ 0 w 664093"/>
                    <a:gd name="connsiteY0" fmla="*/ 0 h 395603"/>
                    <a:gd name="connsiteX1" fmla="*/ 664093 w 664093"/>
                    <a:gd name="connsiteY1" fmla="*/ 395603 h 395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64093" h="395603">
                      <a:moveTo>
                        <a:pt x="0" y="0"/>
                      </a:moveTo>
                      <a:lnTo>
                        <a:pt x="664093" y="395603"/>
                      </a:lnTo>
                    </a:path>
                  </a:pathLst>
                </a:custGeom>
                <a:ln w="31618" cap="flat">
                  <a:solidFill>
                    <a:srgbClr val="C34628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30" name="Freeform 27929">
                  <a:extLst>
                    <a:ext uri="{FF2B5EF4-FFF2-40B4-BE49-F238E27FC236}">
                      <a16:creationId xmlns:a16="http://schemas.microsoft.com/office/drawing/2014/main" id="{C33FDD5D-F2A1-D04A-66FC-E211BB36A38E}"/>
                    </a:ext>
                  </a:extLst>
                </p:cNvPr>
                <p:cNvSpPr/>
                <p:nvPr/>
              </p:nvSpPr>
              <p:spPr>
                <a:xfrm>
                  <a:off x="7549527" y="1630297"/>
                  <a:ext cx="157626" cy="137329"/>
                </a:xfrm>
                <a:custGeom>
                  <a:avLst/>
                  <a:gdLst>
                    <a:gd name="connsiteX0" fmla="*/ 0 w 157626"/>
                    <a:gd name="connsiteY0" fmla="*/ 135095 h 137329"/>
                    <a:gd name="connsiteX1" fmla="*/ 157627 w 157626"/>
                    <a:gd name="connsiteY1" fmla="*/ 137329 h 137329"/>
                    <a:gd name="connsiteX2" fmla="*/ 80754 w 157626"/>
                    <a:gd name="connsiteY2" fmla="*/ 0 h 137329"/>
                    <a:gd name="connsiteX3" fmla="*/ 0 w 157626"/>
                    <a:gd name="connsiteY3" fmla="*/ 135095 h 137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7626" h="137329">
                      <a:moveTo>
                        <a:pt x="0" y="135095"/>
                      </a:moveTo>
                      <a:lnTo>
                        <a:pt x="157627" y="137329"/>
                      </a:lnTo>
                      <a:lnTo>
                        <a:pt x="80754" y="0"/>
                      </a:lnTo>
                      <a:lnTo>
                        <a:pt x="0" y="135095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7931" name="Graphic 18">
                <a:extLst>
                  <a:ext uri="{FF2B5EF4-FFF2-40B4-BE49-F238E27FC236}">
                    <a16:creationId xmlns:a16="http://schemas.microsoft.com/office/drawing/2014/main" id="{A6F6231A-F407-65F6-095E-9C601279D4B9}"/>
                  </a:ext>
                </a:extLst>
              </p:cNvPr>
              <p:cNvGrpSpPr/>
              <p:nvPr/>
            </p:nvGrpSpPr>
            <p:grpSpPr>
              <a:xfrm>
                <a:off x="6945589" y="1950086"/>
                <a:ext cx="761564" cy="26959"/>
                <a:chOff x="6945589" y="1950086"/>
                <a:chExt cx="761564" cy="26959"/>
              </a:xfrm>
              <a:solidFill>
                <a:srgbClr val="C34628"/>
              </a:solidFill>
            </p:grpSpPr>
            <p:sp>
              <p:nvSpPr>
                <p:cNvPr id="27932" name="Freeform 27931">
                  <a:extLst>
                    <a:ext uri="{FF2B5EF4-FFF2-40B4-BE49-F238E27FC236}">
                      <a16:creationId xmlns:a16="http://schemas.microsoft.com/office/drawing/2014/main" id="{C19101CD-3F4E-BD2D-4B28-A8FBD651E37A}"/>
                    </a:ext>
                  </a:extLst>
                </p:cNvPr>
                <p:cNvSpPr/>
                <p:nvPr/>
              </p:nvSpPr>
              <p:spPr>
                <a:xfrm>
                  <a:off x="6947380" y="1962151"/>
                  <a:ext cx="757983" cy="14894"/>
                </a:xfrm>
                <a:custGeom>
                  <a:avLst/>
                  <a:gdLst>
                    <a:gd name="connsiteX0" fmla="*/ 757983 w 757983"/>
                    <a:gd name="connsiteY0" fmla="*/ 0 h 14894"/>
                    <a:gd name="connsiteX1" fmla="*/ 0 w 757983"/>
                    <a:gd name="connsiteY1" fmla="*/ 0 h 14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57983" h="14894">
                      <a:moveTo>
                        <a:pt x="757983" y="0"/>
                      </a:moveTo>
                      <a:lnTo>
                        <a:pt x="0" y="0"/>
                      </a:lnTo>
                    </a:path>
                  </a:pathLst>
                </a:custGeom>
                <a:ln w="3729" cap="flat">
                  <a:solidFill>
                    <a:srgbClr val="C34628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33" name="Freeform 27932">
                  <a:extLst>
                    <a:ext uri="{FF2B5EF4-FFF2-40B4-BE49-F238E27FC236}">
                      <a16:creationId xmlns:a16="http://schemas.microsoft.com/office/drawing/2014/main" id="{BF1F3228-1098-3354-3532-E6F12721915A}"/>
                    </a:ext>
                  </a:extLst>
                </p:cNvPr>
                <p:cNvSpPr/>
                <p:nvPr/>
              </p:nvSpPr>
              <p:spPr>
                <a:xfrm>
                  <a:off x="7703422" y="1950086"/>
                  <a:ext cx="3731" cy="23980"/>
                </a:xfrm>
                <a:custGeom>
                  <a:avLst/>
                  <a:gdLst>
                    <a:gd name="connsiteX0" fmla="*/ 0 w 3731"/>
                    <a:gd name="connsiteY0" fmla="*/ 0 h 23980"/>
                    <a:gd name="connsiteX1" fmla="*/ 3732 w 3731"/>
                    <a:gd name="connsiteY1" fmla="*/ 0 h 23980"/>
                    <a:gd name="connsiteX2" fmla="*/ 3732 w 3731"/>
                    <a:gd name="connsiteY2" fmla="*/ 23980 h 23980"/>
                    <a:gd name="connsiteX3" fmla="*/ 0 w 3731"/>
                    <a:gd name="connsiteY3" fmla="*/ 23980 h 23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31" h="23980">
                      <a:moveTo>
                        <a:pt x="0" y="0"/>
                      </a:moveTo>
                      <a:lnTo>
                        <a:pt x="3732" y="0"/>
                      </a:lnTo>
                      <a:lnTo>
                        <a:pt x="3732" y="23980"/>
                      </a:lnTo>
                      <a:lnTo>
                        <a:pt x="0" y="23980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34" name="Freeform 27933">
                  <a:extLst>
                    <a:ext uri="{FF2B5EF4-FFF2-40B4-BE49-F238E27FC236}">
                      <a16:creationId xmlns:a16="http://schemas.microsoft.com/office/drawing/2014/main" id="{1EC6B2B2-12E2-0FF5-AF3F-404229BC5266}"/>
                    </a:ext>
                  </a:extLst>
                </p:cNvPr>
                <p:cNvSpPr/>
                <p:nvPr/>
              </p:nvSpPr>
              <p:spPr>
                <a:xfrm>
                  <a:off x="6945589" y="1950086"/>
                  <a:ext cx="3731" cy="23980"/>
                </a:xfrm>
                <a:custGeom>
                  <a:avLst/>
                  <a:gdLst>
                    <a:gd name="connsiteX0" fmla="*/ 0 w 3731"/>
                    <a:gd name="connsiteY0" fmla="*/ 0 h 23980"/>
                    <a:gd name="connsiteX1" fmla="*/ 3732 w 3731"/>
                    <a:gd name="connsiteY1" fmla="*/ 0 h 23980"/>
                    <a:gd name="connsiteX2" fmla="*/ 3732 w 3731"/>
                    <a:gd name="connsiteY2" fmla="*/ 23980 h 23980"/>
                    <a:gd name="connsiteX3" fmla="*/ 0 w 3731"/>
                    <a:gd name="connsiteY3" fmla="*/ 23980 h 23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31" h="23980">
                      <a:moveTo>
                        <a:pt x="0" y="0"/>
                      </a:moveTo>
                      <a:lnTo>
                        <a:pt x="3732" y="0"/>
                      </a:lnTo>
                      <a:lnTo>
                        <a:pt x="3732" y="23980"/>
                      </a:lnTo>
                      <a:lnTo>
                        <a:pt x="0" y="23980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sp>
            <p:nvSpPr>
              <p:cNvPr id="27935" name="Freeform 27934">
                <a:extLst>
                  <a:ext uri="{FF2B5EF4-FFF2-40B4-BE49-F238E27FC236}">
                    <a16:creationId xmlns:a16="http://schemas.microsoft.com/office/drawing/2014/main" id="{DD3A1455-07A3-95CA-1090-50E8CBBCC3A2}"/>
                  </a:ext>
                </a:extLst>
              </p:cNvPr>
              <p:cNvSpPr/>
              <p:nvPr/>
            </p:nvSpPr>
            <p:spPr>
              <a:xfrm>
                <a:off x="7251439" y="1313933"/>
                <a:ext cx="149865" cy="388751"/>
              </a:xfrm>
              <a:custGeom>
                <a:avLst/>
                <a:gdLst>
                  <a:gd name="connsiteX0" fmla="*/ 107921 w 149865"/>
                  <a:gd name="connsiteY0" fmla="*/ 35152 h 388751"/>
                  <a:gd name="connsiteX1" fmla="*/ 117474 w 149865"/>
                  <a:gd name="connsiteY1" fmla="*/ 34705 h 388751"/>
                  <a:gd name="connsiteX2" fmla="*/ 124639 w 149865"/>
                  <a:gd name="connsiteY2" fmla="*/ 27555 h 388751"/>
                  <a:gd name="connsiteX3" fmla="*/ 124639 w 149865"/>
                  <a:gd name="connsiteY3" fmla="*/ 7149 h 388751"/>
                  <a:gd name="connsiteX4" fmla="*/ 117474 w 149865"/>
                  <a:gd name="connsiteY4" fmla="*/ 0 h 388751"/>
                  <a:gd name="connsiteX5" fmla="*/ 32540 w 149865"/>
                  <a:gd name="connsiteY5" fmla="*/ 0 h 388751"/>
                  <a:gd name="connsiteX6" fmla="*/ 25376 w 149865"/>
                  <a:gd name="connsiteY6" fmla="*/ 7149 h 388751"/>
                  <a:gd name="connsiteX7" fmla="*/ 25376 w 149865"/>
                  <a:gd name="connsiteY7" fmla="*/ 27555 h 388751"/>
                  <a:gd name="connsiteX8" fmla="*/ 32540 w 149865"/>
                  <a:gd name="connsiteY8" fmla="*/ 34705 h 388751"/>
                  <a:gd name="connsiteX9" fmla="*/ 41795 w 149865"/>
                  <a:gd name="connsiteY9" fmla="*/ 35152 h 388751"/>
                  <a:gd name="connsiteX10" fmla="*/ 41795 w 149865"/>
                  <a:gd name="connsiteY10" fmla="*/ 35152 h 388751"/>
                  <a:gd name="connsiteX11" fmla="*/ 15076 w 149865"/>
                  <a:gd name="connsiteY11" fmla="*/ 107391 h 388751"/>
                  <a:gd name="connsiteX12" fmla="*/ 9255 w 149865"/>
                  <a:gd name="connsiteY12" fmla="*/ 114838 h 388751"/>
                  <a:gd name="connsiteX13" fmla="*/ 0 w 149865"/>
                  <a:gd name="connsiteY13" fmla="*/ 152820 h 388751"/>
                  <a:gd name="connsiteX14" fmla="*/ 0 w 149865"/>
                  <a:gd name="connsiteY14" fmla="*/ 356579 h 388751"/>
                  <a:gd name="connsiteX15" fmla="*/ 32242 w 149865"/>
                  <a:gd name="connsiteY15" fmla="*/ 388752 h 388751"/>
                  <a:gd name="connsiteX16" fmla="*/ 117623 w 149865"/>
                  <a:gd name="connsiteY16" fmla="*/ 388752 h 388751"/>
                  <a:gd name="connsiteX17" fmla="*/ 149865 w 149865"/>
                  <a:gd name="connsiteY17" fmla="*/ 356579 h 388751"/>
                  <a:gd name="connsiteX18" fmla="*/ 149865 w 149865"/>
                  <a:gd name="connsiteY18" fmla="*/ 154458 h 388751"/>
                  <a:gd name="connsiteX19" fmla="*/ 140312 w 149865"/>
                  <a:gd name="connsiteY19" fmla="*/ 113051 h 388751"/>
                  <a:gd name="connsiteX20" fmla="*/ 130311 w 149865"/>
                  <a:gd name="connsiteY20" fmla="*/ 99646 h 388751"/>
                  <a:gd name="connsiteX21" fmla="*/ 108070 w 149865"/>
                  <a:gd name="connsiteY21" fmla="*/ 34854 h 388751"/>
                  <a:gd name="connsiteX22" fmla="*/ 108070 w 149865"/>
                  <a:gd name="connsiteY22" fmla="*/ 34854 h 388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9865" h="388751">
                    <a:moveTo>
                      <a:pt x="107921" y="35152"/>
                    </a:moveTo>
                    <a:lnTo>
                      <a:pt x="117474" y="34705"/>
                    </a:lnTo>
                    <a:cubicBezTo>
                      <a:pt x="121206" y="34705"/>
                      <a:pt x="124639" y="31428"/>
                      <a:pt x="124639" y="27555"/>
                    </a:cubicBezTo>
                    <a:lnTo>
                      <a:pt x="124639" y="7149"/>
                    </a:lnTo>
                    <a:cubicBezTo>
                      <a:pt x="124639" y="3426"/>
                      <a:pt x="121355" y="0"/>
                      <a:pt x="117474" y="0"/>
                    </a:cubicBezTo>
                    <a:lnTo>
                      <a:pt x="32540" y="0"/>
                    </a:lnTo>
                    <a:cubicBezTo>
                      <a:pt x="28809" y="0"/>
                      <a:pt x="25376" y="3277"/>
                      <a:pt x="25376" y="7149"/>
                    </a:cubicBezTo>
                    <a:lnTo>
                      <a:pt x="25376" y="27555"/>
                    </a:lnTo>
                    <a:cubicBezTo>
                      <a:pt x="25376" y="31279"/>
                      <a:pt x="28660" y="34705"/>
                      <a:pt x="32540" y="34705"/>
                    </a:cubicBezTo>
                    <a:lnTo>
                      <a:pt x="41795" y="35152"/>
                    </a:lnTo>
                    <a:lnTo>
                      <a:pt x="41795" y="35152"/>
                    </a:lnTo>
                    <a:cubicBezTo>
                      <a:pt x="40153" y="61515"/>
                      <a:pt x="30899" y="86538"/>
                      <a:pt x="15076" y="107391"/>
                    </a:cubicBezTo>
                    <a:lnTo>
                      <a:pt x="9255" y="114838"/>
                    </a:lnTo>
                    <a:cubicBezTo>
                      <a:pt x="2986" y="126605"/>
                      <a:pt x="0" y="139414"/>
                      <a:pt x="0" y="152820"/>
                    </a:cubicBezTo>
                    <a:lnTo>
                      <a:pt x="0" y="356579"/>
                    </a:lnTo>
                    <a:cubicBezTo>
                      <a:pt x="0" y="374155"/>
                      <a:pt x="14181" y="388752"/>
                      <a:pt x="32242" y="388752"/>
                    </a:cubicBezTo>
                    <a:lnTo>
                      <a:pt x="117623" y="388752"/>
                    </a:lnTo>
                    <a:cubicBezTo>
                      <a:pt x="135237" y="388752"/>
                      <a:pt x="149865" y="374602"/>
                      <a:pt x="149865" y="356579"/>
                    </a:cubicBezTo>
                    <a:lnTo>
                      <a:pt x="149865" y="154458"/>
                    </a:lnTo>
                    <a:cubicBezTo>
                      <a:pt x="149865" y="140308"/>
                      <a:pt x="146581" y="126009"/>
                      <a:pt x="140312" y="113051"/>
                    </a:cubicBezTo>
                    <a:lnTo>
                      <a:pt x="130311" y="99646"/>
                    </a:lnTo>
                    <a:cubicBezTo>
                      <a:pt x="116131" y="81325"/>
                      <a:pt x="108518" y="58685"/>
                      <a:pt x="108070" y="34854"/>
                    </a:cubicBezTo>
                    <a:lnTo>
                      <a:pt x="108070" y="34854"/>
                    </a:lnTo>
                    <a:close/>
                  </a:path>
                </a:pathLst>
              </a:custGeom>
              <a:solidFill>
                <a:srgbClr val="A1A468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grpSp>
            <p:nvGrpSpPr>
              <p:cNvPr id="27936" name="Graphic 18">
                <a:extLst>
                  <a:ext uri="{FF2B5EF4-FFF2-40B4-BE49-F238E27FC236}">
                    <a16:creationId xmlns:a16="http://schemas.microsoft.com/office/drawing/2014/main" id="{4E9B81B8-F90C-80C1-910A-DDA3A09A913F}"/>
                  </a:ext>
                </a:extLst>
              </p:cNvPr>
              <p:cNvGrpSpPr/>
              <p:nvPr/>
            </p:nvGrpSpPr>
            <p:grpSpPr>
              <a:xfrm>
                <a:off x="7123516" y="1786244"/>
                <a:ext cx="400336" cy="152968"/>
                <a:chOff x="7123516" y="1786244"/>
                <a:chExt cx="400336" cy="152968"/>
              </a:xfrm>
              <a:solidFill>
                <a:srgbClr val="FFFFFF"/>
              </a:solidFill>
            </p:grpSpPr>
            <p:sp>
              <p:nvSpPr>
                <p:cNvPr id="27937" name="Freeform 27936">
                  <a:extLst>
                    <a:ext uri="{FF2B5EF4-FFF2-40B4-BE49-F238E27FC236}">
                      <a16:creationId xmlns:a16="http://schemas.microsoft.com/office/drawing/2014/main" id="{60C320F7-B95E-AE84-51C4-A5D16BF59AFD}"/>
                    </a:ext>
                  </a:extLst>
                </p:cNvPr>
                <p:cNvSpPr/>
                <p:nvPr/>
              </p:nvSpPr>
              <p:spPr>
                <a:xfrm>
                  <a:off x="7123516" y="1788925"/>
                  <a:ext cx="102995" cy="147457"/>
                </a:xfrm>
                <a:custGeom>
                  <a:avLst/>
                  <a:gdLst>
                    <a:gd name="connsiteX0" fmla="*/ 102995 w 102995"/>
                    <a:gd name="connsiteY0" fmla="*/ 18469 h 147457"/>
                    <a:gd name="connsiteX1" fmla="*/ 48811 w 102995"/>
                    <a:gd name="connsiteY1" fmla="*/ 147458 h 147457"/>
                    <a:gd name="connsiteX2" fmla="*/ 17763 w 102995"/>
                    <a:gd name="connsiteY2" fmla="*/ 147458 h 147457"/>
                    <a:gd name="connsiteX3" fmla="*/ 72097 w 102995"/>
                    <a:gd name="connsiteY3" fmla="*/ 20704 h 147457"/>
                    <a:gd name="connsiteX4" fmla="*/ 24032 w 102995"/>
                    <a:gd name="connsiteY4" fmla="*/ 20704 h 147457"/>
                    <a:gd name="connsiteX5" fmla="*/ 24032 w 102995"/>
                    <a:gd name="connsiteY5" fmla="*/ 42152 h 147457"/>
                    <a:gd name="connsiteX6" fmla="*/ 0 w 102995"/>
                    <a:gd name="connsiteY6" fmla="*/ 42152 h 147457"/>
                    <a:gd name="connsiteX7" fmla="*/ 0 w 102995"/>
                    <a:gd name="connsiteY7" fmla="*/ 0 h 147457"/>
                    <a:gd name="connsiteX8" fmla="*/ 102995 w 102995"/>
                    <a:gd name="connsiteY8" fmla="*/ 0 h 147457"/>
                    <a:gd name="connsiteX9" fmla="*/ 102995 w 102995"/>
                    <a:gd name="connsiteY9" fmla="*/ 18320 h 147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2995" h="147457">
                      <a:moveTo>
                        <a:pt x="102995" y="18469"/>
                      </a:moveTo>
                      <a:lnTo>
                        <a:pt x="48811" y="147458"/>
                      </a:lnTo>
                      <a:lnTo>
                        <a:pt x="17763" y="147458"/>
                      </a:lnTo>
                      <a:lnTo>
                        <a:pt x="72097" y="20704"/>
                      </a:lnTo>
                      <a:lnTo>
                        <a:pt x="24032" y="20704"/>
                      </a:lnTo>
                      <a:lnTo>
                        <a:pt x="24032" y="42152"/>
                      </a:lnTo>
                      <a:lnTo>
                        <a:pt x="0" y="42152"/>
                      </a:lnTo>
                      <a:lnTo>
                        <a:pt x="0" y="0"/>
                      </a:lnTo>
                      <a:lnTo>
                        <a:pt x="102995" y="0"/>
                      </a:lnTo>
                      <a:lnTo>
                        <a:pt x="102995" y="1832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38" name="Freeform 27937">
                  <a:extLst>
                    <a:ext uri="{FF2B5EF4-FFF2-40B4-BE49-F238E27FC236}">
                      <a16:creationId xmlns:a16="http://schemas.microsoft.com/office/drawing/2014/main" id="{BACB9FA3-BE4B-E8F4-583D-4035064C4498}"/>
                    </a:ext>
                  </a:extLst>
                </p:cNvPr>
                <p:cNvSpPr/>
                <p:nvPr/>
              </p:nvSpPr>
              <p:spPr>
                <a:xfrm>
                  <a:off x="7242184" y="1787138"/>
                  <a:ext cx="111204" cy="151479"/>
                </a:xfrm>
                <a:custGeom>
                  <a:avLst/>
                  <a:gdLst>
                    <a:gd name="connsiteX0" fmla="*/ 0 w 111204"/>
                    <a:gd name="connsiteY0" fmla="*/ 74920 h 151479"/>
                    <a:gd name="connsiteX1" fmla="*/ 55677 w 111204"/>
                    <a:gd name="connsiteY1" fmla="*/ 0 h 151479"/>
                    <a:gd name="connsiteX2" fmla="*/ 111205 w 111204"/>
                    <a:gd name="connsiteY2" fmla="*/ 74920 h 151479"/>
                    <a:gd name="connsiteX3" fmla="*/ 55677 w 111204"/>
                    <a:gd name="connsiteY3" fmla="*/ 151479 h 151479"/>
                    <a:gd name="connsiteX4" fmla="*/ 0 w 111204"/>
                    <a:gd name="connsiteY4" fmla="*/ 74920 h 151479"/>
                    <a:gd name="connsiteX5" fmla="*/ 80754 w 111204"/>
                    <a:gd name="connsiteY5" fmla="*/ 74920 h 151479"/>
                    <a:gd name="connsiteX6" fmla="*/ 55677 w 111204"/>
                    <a:gd name="connsiteY6" fmla="*/ 22342 h 151479"/>
                    <a:gd name="connsiteX7" fmla="*/ 30301 w 111204"/>
                    <a:gd name="connsiteY7" fmla="*/ 74920 h 151479"/>
                    <a:gd name="connsiteX8" fmla="*/ 55677 w 111204"/>
                    <a:gd name="connsiteY8" fmla="*/ 129286 h 151479"/>
                    <a:gd name="connsiteX9" fmla="*/ 80754 w 111204"/>
                    <a:gd name="connsiteY9" fmla="*/ 74920 h 151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1204" h="151479">
                      <a:moveTo>
                        <a:pt x="0" y="74920"/>
                      </a:moveTo>
                      <a:cubicBezTo>
                        <a:pt x="0" y="27108"/>
                        <a:pt x="15524" y="0"/>
                        <a:pt x="55677" y="0"/>
                      </a:cubicBezTo>
                      <a:cubicBezTo>
                        <a:pt x="95830" y="0"/>
                        <a:pt x="111205" y="27108"/>
                        <a:pt x="111205" y="74920"/>
                      </a:cubicBezTo>
                      <a:cubicBezTo>
                        <a:pt x="111205" y="122732"/>
                        <a:pt x="95830" y="151479"/>
                        <a:pt x="55677" y="151479"/>
                      </a:cubicBezTo>
                      <a:cubicBezTo>
                        <a:pt x="15524" y="151479"/>
                        <a:pt x="0" y="122881"/>
                        <a:pt x="0" y="74920"/>
                      </a:cubicBezTo>
                      <a:close/>
                      <a:moveTo>
                        <a:pt x="80754" y="74920"/>
                      </a:moveTo>
                      <a:cubicBezTo>
                        <a:pt x="80754" y="44237"/>
                        <a:pt x="77172" y="22342"/>
                        <a:pt x="55677" y="22342"/>
                      </a:cubicBezTo>
                      <a:cubicBezTo>
                        <a:pt x="34183" y="22342"/>
                        <a:pt x="30301" y="44237"/>
                        <a:pt x="30301" y="74920"/>
                      </a:cubicBezTo>
                      <a:cubicBezTo>
                        <a:pt x="30301" y="105603"/>
                        <a:pt x="34033" y="129286"/>
                        <a:pt x="55677" y="129286"/>
                      </a:cubicBezTo>
                      <a:cubicBezTo>
                        <a:pt x="77321" y="129286"/>
                        <a:pt x="80754" y="105901"/>
                        <a:pt x="80754" y="7492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39" name="Freeform 27938">
                  <a:extLst>
                    <a:ext uri="{FF2B5EF4-FFF2-40B4-BE49-F238E27FC236}">
                      <a16:creationId xmlns:a16="http://schemas.microsoft.com/office/drawing/2014/main" id="{DDDD91A5-5934-6468-3230-9703FAAE2054}"/>
                    </a:ext>
                  </a:extLst>
                </p:cNvPr>
                <p:cNvSpPr/>
                <p:nvPr/>
              </p:nvSpPr>
              <p:spPr>
                <a:xfrm>
                  <a:off x="7375928" y="1786244"/>
                  <a:ext cx="147924" cy="152968"/>
                </a:xfrm>
                <a:custGeom>
                  <a:avLst/>
                  <a:gdLst>
                    <a:gd name="connsiteX0" fmla="*/ 0 w 147924"/>
                    <a:gd name="connsiteY0" fmla="*/ 34109 h 152968"/>
                    <a:gd name="connsiteX1" fmla="*/ 32690 w 147924"/>
                    <a:gd name="connsiteY1" fmla="*/ 0 h 152968"/>
                    <a:gd name="connsiteX2" fmla="*/ 65379 w 147924"/>
                    <a:gd name="connsiteY2" fmla="*/ 34109 h 152968"/>
                    <a:gd name="connsiteX3" fmla="*/ 32690 w 147924"/>
                    <a:gd name="connsiteY3" fmla="*/ 69111 h 152968"/>
                    <a:gd name="connsiteX4" fmla="*/ 0 w 147924"/>
                    <a:gd name="connsiteY4" fmla="*/ 34109 h 152968"/>
                    <a:gd name="connsiteX5" fmla="*/ 113593 w 147924"/>
                    <a:gd name="connsiteY5" fmla="*/ 2830 h 152968"/>
                    <a:gd name="connsiteX6" fmla="*/ 139715 w 147924"/>
                    <a:gd name="connsiteY6" fmla="*/ 2830 h 152968"/>
                    <a:gd name="connsiteX7" fmla="*/ 33585 w 147924"/>
                    <a:gd name="connsiteY7" fmla="*/ 150139 h 152968"/>
                    <a:gd name="connsiteX8" fmla="*/ 7463 w 147924"/>
                    <a:gd name="connsiteY8" fmla="*/ 150139 h 152968"/>
                    <a:gd name="connsiteX9" fmla="*/ 113593 w 147924"/>
                    <a:gd name="connsiteY9" fmla="*/ 2830 h 152968"/>
                    <a:gd name="connsiteX10" fmla="*/ 44780 w 147924"/>
                    <a:gd name="connsiteY10" fmla="*/ 34109 h 152968"/>
                    <a:gd name="connsiteX11" fmla="*/ 32839 w 147924"/>
                    <a:gd name="connsiteY11" fmla="*/ 15193 h 152968"/>
                    <a:gd name="connsiteX12" fmla="*/ 20748 w 147924"/>
                    <a:gd name="connsiteY12" fmla="*/ 34109 h 152968"/>
                    <a:gd name="connsiteX13" fmla="*/ 32839 w 147924"/>
                    <a:gd name="connsiteY13" fmla="*/ 53919 h 152968"/>
                    <a:gd name="connsiteX14" fmla="*/ 44780 w 147924"/>
                    <a:gd name="connsiteY14" fmla="*/ 34109 h 152968"/>
                    <a:gd name="connsiteX15" fmla="*/ 82545 w 147924"/>
                    <a:gd name="connsiteY15" fmla="*/ 117966 h 152968"/>
                    <a:gd name="connsiteX16" fmla="*/ 115235 w 147924"/>
                    <a:gd name="connsiteY16" fmla="*/ 83857 h 152968"/>
                    <a:gd name="connsiteX17" fmla="*/ 147925 w 147924"/>
                    <a:gd name="connsiteY17" fmla="*/ 117966 h 152968"/>
                    <a:gd name="connsiteX18" fmla="*/ 115235 w 147924"/>
                    <a:gd name="connsiteY18" fmla="*/ 152969 h 152968"/>
                    <a:gd name="connsiteX19" fmla="*/ 82545 w 147924"/>
                    <a:gd name="connsiteY19" fmla="*/ 117966 h 152968"/>
                    <a:gd name="connsiteX20" fmla="*/ 127177 w 147924"/>
                    <a:gd name="connsiteY20" fmla="*/ 117966 h 152968"/>
                    <a:gd name="connsiteX21" fmla="*/ 115086 w 147924"/>
                    <a:gd name="connsiteY21" fmla="*/ 99050 h 152968"/>
                    <a:gd name="connsiteX22" fmla="*/ 102995 w 147924"/>
                    <a:gd name="connsiteY22" fmla="*/ 117966 h 152968"/>
                    <a:gd name="connsiteX23" fmla="*/ 115086 w 147924"/>
                    <a:gd name="connsiteY23" fmla="*/ 137776 h 152968"/>
                    <a:gd name="connsiteX24" fmla="*/ 127177 w 147924"/>
                    <a:gd name="connsiteY24" fmla="*/ 117966 h 152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47924" h="152968">
                      <a:moveTo>
                        <a:pt x="0" y="34109"/>
                      </a:moveTo>
                      <a:cubicBezTo>
                        <a:pt x="0" y="13703"/>
                        <a:pt x="10598" y="0"/>
                        <a:pt x="32690" y="0"/>
                      </a:cubicBezTo>
                      <a:cubicBezTo>
                        <a:pt x="54782" y="0"/>
                        <a:pt x="65379" y="13703"/>
                        <a:pt x="65379" y="34109"/>
                      </a:cubicBezTo>
                      <a:cubicBezTo>
                        <a:pt x="65379" y="54515"/>
                        <a:pt x="55080" y="69111"/>
                        <a:pt x="32690" y="69111"/>
                      </a:cubicBezTo>
                      <a:cubicBezTo>
                        <a:pt x="10300" y="69111"/>
                        <a:pt x="0" y="54961"/>
                        <a:pt x="0" y="34109"/>
                      </a:cubicBezTo>
                      <a:close/>
                      <a:moveTo>
                        <a:pt x="113593" y="2830"/>
                      </a:moveTo>
                      <a:lnTo>
                        <a:pt x="139715" y="2830"/>
                      </a:lnTo>
                      <a:lnTo>
                        <a:pt x="33585" y="150139"/>
                      </a:lnTo>
                      <a:lnTo>
                        <a:pt x="7463" y="150139"/>
                      </a:lnTo>
                      <a:lnTo>
                        <a:pt x="113593" y="2830"/>
                      </a:lnTo>
                      <a:close/>
                      <a:moveTo>
                        <a:pt x="44780" y="34109"/>
                      </a:moveTo>
                      <a:cubicBezTo>
                        <a:pt x="44780" y="22789"/>
                        <a:pt x="41348" y="15193"/>
                        <a:pt x="32839" y="15193"/>
                      </a:cubicBezTo>
                      <a:cubicBezTo>
                        <a:pt x="24331" y="15193"/>
                        <a:pt x="20748" y="22789"/>
                        <a:pt x="20748" y="34109"/>
                      </a:cubicBezTo>
                      <a:cubicBezTo>
                        <a:pt x="20748" y="45429"/>
                        <a:pt x="23883" y="53919"/>
                        <a:pt x="32839" y="53919"/>
                      </a:cubicBezTo>
                      <a:cubicBezTo>
                        <a:pt x="41795" y="53919"/>
                        <a:pt x="44780" y="45876"/>
                        <a:pt x="44780" y="34109"/>
                      </a:cubicBezTo>
                      <a:close/>
                      <a:moveTo>
                        <a:pt x="82545" y="117966"/>
                      </a:moveTo>
                      <a:cubicBezTo>
                        <a:pt x="82545" y="97560"/>
                        <a:pt x="93144" y="83857"/>
                        <a:pt x="115235" y="83857"/>
                      </a:cubicBezTo>
                      <a:cubicBezTo>
                        <a:pt x="137327" y="83857"/>
                        <a:pt x="147925" y="97560"/>
                        <a:pt x="147925" y="117966"/>
                      </a:cubicBezTo>
                      <a:cubicBezTo>
                        <a:pt x="147925" y="138372"/>
                        <a:pt x="137625" y="152969"/>
                        <a:pt x="115235" y="152969"/>
                      </a:cubicBezTo>
                      <a:cubicBezTo>
                        <a:pt x="92845" y="152969"/>
                        <a:pt x="82545" y="138819"/>
                        <a:pt x="82545" y="117966"/>
                      </a:cubicBezTo>
                      <a:close/>
                      <a:moveTo>
                        <a:pt x="127177" y="117966"/>
                      </a:moveTo>
                      <a:cubicBezTo>
                        <a:pt x="127177" y="106646"/>
                        <a:pt x="123743" y="99050"/>
                        <a:pt x="115086" y="99050"/>
                      </a:cubicBezTo>
                      <a:cubicBezTo>
                        <a:pt x="106428" y="99050"/>
                        <a:pt x="102995" y="106646"/>
                        <a:pt x="102995" y="117966"/>
                      </a:cubicBezTo>
                      <a:cubicBezTo>
                        <a:pt x="102995" y="129286"/>
                        <a:pt x="106130" y="137776"/>
                        <a:pt x="115086" y="137776"/>
                      </a:cubicBezTo>
                      <a:cubicBezTo>
                        <a:pt x="124042" y="137776"/>
                        <a:pt x="127177" y="129733"/>
                        <a:pt x="127177" y="11796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7940" name="Graphic 18">
                <a:extLst>
                  <a:ext uri="{FF2B5EF4-FFF2-40B4-BE49-F238E27FC236}">
                    <a16:creationId xmlns:a16="http://schemas.microsoft.com/office/drawing/2014/main" id="{A03846A3-690A-35E3-A6EF-82313BD099CC}"/>
                  </a:ext>
                </a:extLst>
              </p:cNvPr>
              <p:cNvGrpSpPr/>
              <p:nvPr/>
            </p:nvGrpSpPr>
            <p:grpSpPr>
              <a:xfrm>
                <a:off x="6950216" y="2023964"/>
                <a:ext cx="754401" cy="59727"/>
                <a:chOff x="6950216" y="2023964"/>
                <a:chExt cx="754401" cy="59727"/>
              </a:xfrm>
              <a:solidFill>
                <a:srgbClr val="1D1D1B"/>
              </a:solidFill>
            </p:grpSpPr>
            <p:grpSp>
              <p:nvGrpSpPr>
                <p:cNvPr id="27941" name="Graphic 18">
                  <a:extLst>
                    <a:ext uri="{FF2B5EF4-FFF2-40B4-BE49-F238E27FC236}">
                      <a16:creationId xmlns:a16="http://schemas.microsoft.com/office/drawing/2014/main" id="{65A7F20F-74DF-BF51-CFD2-51441EDD50C9}"/>
                    </a:ext>
                  </a:extLst>
                </p:cNvPr>
                <p:cNvGrpSpPr/>
                <p:nvPr/>
              </p:nvGrpSpPr>
              <p:grpSpPr>
                <a:xfrm>
                  <a:off x="7526838" y="2023964"/>
                  <a:ext cx="177779" cy="59727"/>
                  <a:chOff x="7526838" y="2023964"/>
                  <a:chExt cx="177779" cy="59727"/>
                </a:xfrm>
                <a:solidFill>
                  <a:srgbClr val="1D1D1B"/>
                </a:solidFill>
              </p:grpSpPr>
              <p:sp>
                <p:nvSpPr>
                  <p:cNvPr id="27942" name="Freeform 27941">
                    <a:extLst>
                      <a:ext uri="{FF2B5EF4-FFF2-40B4-BE49-F238E27FC236}">
                        <a16:creationId xmlns:a16="http://schemas.microsoft.com/office/drawing/2014/main" id="{170E201E-5BCE-0A62-C083-2F07EE2BA97B}"/>
                      </a:ext>
                    </a:extLst>
                  </p:cNvPr>
                  <p:cNvSpPr/>
                  <p:nvPr/>
                </p:nvSpPr>
                <p:spPr>
                  <a:xfrm>
                    <a:off x="7526838" y="2023964"/>
                    <a:ext cx="41048" cy="58834"/>
                  </a:xfrm>
                  <a:custGeom>
                    <a:avLst/>
                    <a:gdLst>
                      <a:gd name="connsiteX0" fmla="*/ 1642 w 41048"/>
                      <a:gd name="connsiteY0" fmla="*/ 58834 h 58834"/>
                      <a:gd name="connsiteX1" fmla="*/ 448 w 41048"/>
                      <a:gd name="connsiteY1" fmla="*/ 53323 h 58834"/>
                      <a:gd name="connsiteX2" fmla="*/ 21047 w 41048"/>
                      <a:gd name="connsiteY2" fmla="*/ 33960 h 58834"/>
                      <a:gd name="connsiteX3" fmla="*/ 30450 w 41048"/>
                      <a:gd name="connsiteY3" fmla="*/ 17874 h 58834"/>
                      <a:gd name="connsiteX4" fmla="*/ 18509 w 41048"/>
                      <a:gd name="connsiteY4" fmla="*/ 6554 h 58834"/>
                      <a:gd name="connsiteX5" fmla="*/ 4328 w 41048"/>
                      <a:gd name="connsiteY5" fmla="*/ 15937 h 58834"/>
                      <a:gd name="connsiteX6" fmla="*/ 0 w 41048"/>
                      <a:gd name="connsiteY6" fmla="*/ 11171 h 58834"/>
                      <a:gd name="connsiteX7" fmla="*/ 19106 w 41048"/>
                      <a:gd name="connsiteY7" fmla="*/ 0 h 58834"/>
                      <a:gd name="connsiteX8" fmla="*/ 38511 w 41048"/>
                      <a:gd name="connsiteY8" fmla="*/ 17129 h 58834"/>
                      <a:gd name="connsiteX9" fmla="*/ 26271 w 41048"/>
                      <a:gd name="connsiteY9" fmla="*/ 37981 h 58834"/>
                      <a:gd name="connsiteX10" fmla="*/ 11344 w 41048"/>
                      <a:gd name="connsiteY10" fmla="*/ 52131 h 58834"/>
                      <a:gd name="connsiteX11" fmla="*/ 41049 w 41048"/>
                      <a:gd name="connsiteY11" fmla="*/ 52131 h 58834"/>
                      <a:gd name="connsiteX12" fmla="*/ 41049 w 41048"/>
                      <a:gd name="connsiteY12" fmla="*/ 58834 h 58834"/>
                      <a:gd name="connsiteX13" fmla="*/ 1791 w 41048"/>
                      <a:gd name="connsiteY13" fmla="*/ 58834 h 58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1048" h="58834">
                        <a:moveTo>
                          <a:pt x="1642" y="58834"/>
                        </a:moveTo>
                        <a:lnTo>
                          <a:pt x="448" y="53323"/>
                        </a:lnTo>
                        <a:lnTo>
                          <a:pt x="21047" y="33960"/>
                        </a:lnTo>
                        <a:cubicBezTo>
                          <a:pt x="25525" y="29640"/>
                          <a:pt x="30450" y="24427"/>
                          <a:pt x="30450" y="17874"/>
                        </a:cubicBezTo>
                        <a:cubicBezTo>
                          <a:pt x="30450" y="11320"/>
                          <a:pt x="25823" y="6554"/>
                          <a:pt x="18509" y="6554"/>
                        </a:cubicBezTo>
                        <a:cubicBezTo>
                          <a:pt x="11195" y="6554"/>
                          <a:pt x="6568" y="12065"/>
                          <a:pt x="4328" y="15937"/>
                        </a:cubicBezTo>
                        <a:lnTo>
                          <a:pt x="0" y="11171"/>
                        </a:lnTo>
                        <a:cubicBezTo>
                          <a:pt x="1642" y="7596"/>
                          <a:pt x="7463" y="0"/>
                          <a:pt x="19106" y="0"/>
                        </a:cubicBezTo>
                        <a:cubicBezTo>
                          <a:pt x="30749" y="0"/>
                          <a:pt x="38511" y="6852"/>
                          <a:pt x="38511" y="17129"/>
                        </a:cubicBezTo>
                        <a:cubicBezTo>
                          <a:pt x="38511" y="27406"/>
                          <a:pt x="29854" y="34556"/>
                          <a:pt x="26271" y="37981"/>
                        </a:cubicBezTo>
                        <a:lnTo>
                          <a:pt x="11344" y="52131"/>
                        </a:lnTo>
                        <a:lnTo>
                          <a:pt x="41049" y="52131"/>
                        </a:lnTo>
                        <a:lnTo>
                          <a:pt x="41049" y="58834"/>
                        </a:lnTo>
                        <a:lnTo>
                          <a:pt x="1791" y="58834"/>
                        </a:lnTo>
                        <a:close/>
                      </a:path>
                    </a:pathLst>
                  </a:custGeom>
                  <a:solidFill>
                    <a:srgbClr val="1D1D1B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  <p:sp>
                <p:nvSpPr>
                  <p:cNvPr id="27943" name="Freeform 27942">
                    <a:extLst>
                      <a:ext uri="{FF2B5EF4-FFF2-40B4-BE49-F238E27FC236}">
                        <a16:creationId xmlns:a16="http://schemas.microsoft.com/office/drawing/2014/main" id="{DF003398-3C10-C6EC-FAF7-FF89DD7BE82A}"/>
                      </a:ext>
                    </a:extLst>
                  </p:cNvPr>
                  <p:cNvSpPr/>
                  <p:nvPr/>
                </p:nvSpPr>
                <p:spPr>
                  <a:xfrm>
                    <a:off x="7576843" y="2024708"/>
                    <a:ext cx="19255" cy="58089"/>
                  </a:xfrm>
                  <a:custGeom>
                    <a:avLst/>
                    <a:gdLst>
                      <a:gd name="connsiteX0" fmla="*/ 11344 w 19255"/>
                      <a:gd name="connsiteY0" fmla="*/ 58089 h 58089"/>
                      <a:gd name="connsiteX1" fmla="*/ 11344 w 19255"/>
                      <a:gd name="connsiteY1" fmla="*/ 5958 h 58089"/>
                      <a:gd name="connsiteX2" fmla="*/ 0 w 19255"/>
                      <a:gd name="connsiteY2" fmla="*/ 5958 h 58089"/>
                      <a:gd name="connsiteX3" fmla="*/ 0 w 19255"/>
                      <a:gd name="connsiteY3" fmla="*/ 0 h 58089"/>
                      <a:gd name="connsiteX4" fmla="*/ 19255 w 19255"/>
                      <a:gd name="connsiteY4" fmla="*/ 0 h 58089"/>
                      <a:gd name="connsiteX5" fmla="*/ 19255 w 19255"/>
                      <a:gd name="connsiteY5" fmla="*/ 58089 h 58089"/>
                      <a:gd name="connsiteX6" fmla="*/ 11344 w 19255"/>
                      <a:gd name="connsiteY6" fmla="*/ 58089 h 580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255" h="58089">
                        <a:moveTo>
                          <a:pt x="11344" y="58089"/>
                        </a:moveTo>
                        <a:lnTo>
                          <a:pt x="11344" y="5958"/>
                        </a:lnTo>
                        <a:lnTo>
                          <a:pt x="0" y="5958"/>
                        </a:lnTo>
                        <a:lnTo>
                          <a:pt x="0" y="0"/>
                        </a:lnTo>
                        <a:lnTo>
                          <a:pt x="19255" y="0"/>
                        </a:lnTo>
                        <a:lnTo>
                          <a:pt x="19255" y="58089"/>
                        </a:lnTo>
                        <a:lnTo>
                          <a:pt x="11344" y="58089"/>
                        </a:lnTo>
                        <a:close/>
                      </a:path>
                    </a:pathLst>
                  </a:custGeom>
                  <a:solidFill>
                    <a:srgbClr val="1D1D1B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  <p:sp>
                <p:nvSpPr>
                  <p:cNvPr id="27944" name="Freeform 27943">
                    <a:extLst>
                      <a:ext uri="{FF2B5EF4-FFF2-40B4-BE49-F238E27FC236}">
                        <a16:creationId xmlns:a16="http://schemas.microsoft.com/office/drawing/2014/main" id="{FD76E58B-3B92-7799-7184-8819278FCF53}"/>
                      </a:ext>
                    </a:extLst>
                  </p:cNvPr>
                  <p:cNvSpPr/>
                  <p:nvPr/>
                </p:nvSpPr>
                <p:spPr>
                  <a:xfrm>
                    <a:off x="7610727" y="2023964"/>
                    <a:ext cx="44482" cy="59727"/>
                  </a:xfrm>
                  <a:custGeom>
                    <a:avLst/>
                    <a:gdLst>
                      <a:gd name="connsiteX0" fmla="*/ 22241 w 44482"/>
                      <a:gd name="connsiteY0" fmla="*/ 59728 h 59727"/>
                      <a:gd name="connsiteX1" fmla="*/ 0 w 44482"/>
                      <a:gd name="connsiteY1" fmla="*/ 29938 h 59727"/>
                      <a:gd name="connsiteX2" fmla="*/ 22241 w 44482"/>
                      <a:gd name="connsiteY2" fmla="*/ 0 h 59727"/>
                      <a:gd name="connsiteX3" fmla="*/ 44482 w 44482"/>
                      <a:gd name="connsiteY3" fmla="*/ 29938 h 59727"/>
                      <a:gd name="connsiteX4" fmla="*/ 22241 w 44482"/>
                      <a:gd name="connsiteY4" fmla="*/ 59728 h 59727"/>
                      <a:gd name="connsiteX5" fmla="*/ 22241 w 44482"/>
                      <a:gd name="connsiteY5" fmla="*/ 6852 h 59727"/>
                      <a:gd name="connsiteX6" fmla="*/ 8210 w 44482"/>
                      <a:gd name="connsiteY6" fmla="*/ 29789 h 59727"/>
                      <a:gd name="connsiteX7" fmla="*/ 22241 w 44482"/>
                      <a:gd name="connsiteY7" fmla="*/ 52727 h 59727"/>
                      <a:gd name="connsiteX8" fmla="*/ 36272 w 44482"/>
                      <a:gd name="connsiteY8" fmla="*/ 29789 h 59727"/>
                      <a:gd name="connsiteX9" fmla="*/ 22241 w 44482"/>
                      <a:gd name="connsiteY9" fmla="*/ 6852 h 59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482" h="59727">
                        <a:moveTo>
                          <a:pt x="22241" y="59728"/>
                        </a:moveTo>
                        <a:cubicBezTo>
                          <a:pt x="6568" y="59728"/>
                          <a:pt x="0" y="44982"/>
                          <a:pt x="0" y="29938"/>
                        </a:cubicBezTo>
                        <a:cubicBezTo>
                          <a:pt x="0" y="14895"/>
                          <a:pt x="6717" y="0"/>
                          <a:pt x="22241" y="0"/>
                        </a:cubicBezTo>
                        <a:cubicBezTo>
                          <a:pt x="37765" y="0"/>
                          <a:pt x="44482" y="14746"/>
                          <a:pt x="44482" y="29938"/>
                        </a:cubicBezTo>
                        <a:cubicBezTo>
                          <a:pt x="44482" y="45131"/>
                          <a:pt x="37914" y="59728"/>
                          <a:pt x="22241" y="59728"/>
                        </a:cubicBezTo>
                        <a:close/>
                        <a:moveTo>
                          <a:pt x="22241" y="6852"/>
                        </a:moveTo>
                        <a:cubicBezTo>
                          <a:pt x="12837" y="6852"/>
                          <a:pt x="8210" y="16384"/>
                          <a:pt x="8210" y="29789"/>
                        </a:cubicBezTo>
                        <a:cubicBezTo>
                          <a:pt x="8210" y="43195"/>
                          <a:pt x="12837" y="52727"/>
                          <a:pt x="22241" y="52727"/>
                        </a:cubicBezTo>
                        <a:cubicBezTo>
                          <a:pt x="31645" y="52727"/>
                          <a:pt x="36272" y="43046"/>
                          <a:pt x="36272" y="29789"/>
                        </a:cubicBezTo>
                        <a:cubicBezTo>
                          <a:pt x="36272" y="16533"/>
                          <a:pt x="31645" y="6852"/>
                          <a:pt x="22241" y="6852"/>
                        </a:cubicBezTo>
                        <a:close/>
                      </a:path>
                    </a:pathLst>
                  </a:custGeom>
                  <a:solidFill>
                    <a:srgbClr val="1D1D1B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  <p:sp>
                <p:nvSpPr>
                  <p:cNvPr id="27945" name="Freeform 27944">
                    <a:extLst>
                      <a:ext uri="{FF2B5EF4-FFF2-40B4-BE49-F238E27FC236}">
                        <a16:creationId xmlns:a16="http://schemas.microsoft.com/office/drawing/2014/main" id="{84981506-EAB9-2061-92AF-5EF1B089F1CA}"/>
                      </a:ext>
                    </a:extLst>
                  </p:cNvPr>
                  <p:cNvSpPr/>
                  <p:nvPr/>
                </p:nvSpPr>
                <p:spPr>
                  <a:xfrm>
                    <a:off x="7660135" y="2023964"/>
                    <a:ext cx="44482" cy="59727"/>
                  </a:xfrm>
                  <a:custGeom>
                    <a:avLst/>
                    <a:gdLst>
                      <a:gd name="connsiteX0" fmla="*/ 22241 w 44482"/>
                      <a:gd name="connsiteY0" fmla="*/ 59728 h 59727"/>
                      <a:gd name="connsiteX1" fmla="*/ 0 w 44482"/>
                      <a:gd name="connsiteY1" fmla="*/ 29938 h 59727"/>
                      <a:gd name="connsiteX2" fmla="*/ 22241 w 44482"/>
                      <a:gd name="connsiteY2" fmla="*/ 0 h 59727"/>
                      <a:gd name="connsiteX3" fmla="*/ 44482 w 44482"/>
                      <a:gd name="connsiteY3" fmla="*/ 29938 h 59727"/>
                      <a:gd name="connsiteX4" fmla="*/ 22241 w 44482"/>
                      <a:gd name="connsiteY4" fmla="*/ 59728 h 59727"/>
                      <a:gd name="connsiteX5" fmla="*/ 22241 w 44482"/>
                      <a:gd name="connsiteY5" fmla="*/ 6852 h 59727"/>
                      <a:gd name="connsiteX6" fmla="*/ 8210 w 44482"/>
                      <a:gd name="connsiteY6" fmla="*/ 29789 h 59727"/>
                      <a:gd name="connsiteX7" fmla="*/ 22241 w 44482"/>
                      <a:gd name="connsiteY7" fmla="*/ 52727 h 59727"/>
                      <a:gd name="connsiteX8" fmla="*/ 36272 w 44482"/>
                      <a:gd name="connsiteY8" fmla="*/ 29789 h 59727"/>
                      <a:gd name="connsiteX9" fmla="*/ 22241 w 44482"/>
                      <a:gd name="connsiteY9" fmla="*/ 6852 h 59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482" h="59727">
                        <a:moveTo>
                          <a:pt x="22241" y="59728"/>
                        </a:moveTo>
                        <a:cubicBezTo>
                          <a:pt x="6568" y="59728"/>
                          <a:pt x="0" y="44982"/>
                          <a:pt x="0" y="29938"/>
                        </a:cubicBezTo>
                        <a:cubicBezTo>
                          <a:pt x="0" y="14895"/>
                          <a:pt x="6717" y="0"/>
                          <a:pt x="22241" y="0"/>
                        </a:cubicBezTo>
                        <a:cubicBezTo>
                          <a:pt x="37765" y="0"/>
                          <a:pt x="44482" y="14746"/>
                          <a:pt x="44482" y="29938"/>
                        </a:cubicBezTo>
                        <a:cubicBezTo>
                          <a:pt x="44482" y="45131"/>
                          <a:pt x="37914" y="59728"/>
                          <a:pt x="22241" y="59728"/>
                        </a:cubicBezTo>
                        <a:close/>
                        <a:moveTo>
                          <a:pt x="22241" y="6852"/>
                        </a:moveTo>
                        <a:cubicBezTo>
                          <a:pt x="12837" y="6852"/>
                          <a:pt x="8210" y="16384"/>
                          <a:pt x="8210" y="29789"/>
                        </a:cubicBezTo>
                        <a:cubicBezTo>
                          <a:pt x="8210" y="43195"/>
                          <a:pt x="12837" y="52727"/>
                          <a:pt x="22241" y="52727"/>
                        </a:cubicBezTo>
                        <a:cubicBezTo>
                          <a:pt x="31645" y="52727"/>
                          <a:pt x="36272" y="43046"/>
                          <a:pt x="36272" y="29789"/>
                        </a:cubicBezTo>
                        <a:cubicBezTo>
                          <a:pt x="36272" y="16533"/>
                          <a:pt x="31645" y="6852"/>
                          <a:pt x="22241" y="6852"/>
                        </a:cubicBezTo>
                        <a:close/>
                      </a:path>
                    </a:pathLst>
                  </a:custGeom>
                  <a:solidFill>
                    <a:srgbClr val="1D1D1B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</p:grpSp>
            <p:grpSp>
              <p:nvGrpSpPr>
                <p:cNvPr id="27946" name="Graphic 18">
                  <a:extLst>
                    <a:ext uri="{FF2B5EF4-FFF2-40B4-BE49-F238E27FC236}">
                      <a16:creationId xmlns:a16="http://schemas.microsoft.com/office/drawing/2014/main" id="{45192371-0236-0FB1-B9B7-2EE0046B5CB8}"/>
                    </a:ext>
                  </a:extLst>
                </p:cNvPr>
                <p:cNvGrpSpPr/>
                <p:nvPr/>
              </p:nvGrpSpPr>
              <p:grpSpPr>
                <a:xfrm>
                  <a:off x="6950216" y="2023964"/>
                  <a:ext cx="189569" cy="59727"/>
                  <a:chOff x="6950216" y="2023964"/>
                  <a:chExt cx="189569" cy="59727"/>
                </a:xfrm>
                <a:solidFill>
                  <a:srgbClr val="1D1D1B"/>
                </a:solidFill>
              </p:grpSpPr>
              <p:sp>
                <p:nvSpPr>
                  <p:cNvPr id="27947" name="Freeform 27946">
                    <a:extLst>
                      <a:ext uri="{FF2B5EF4-FFF2-40B4-BE49-F238E27FC236}">
                        <a16:creationId xmlns:a16="http://schemas.microsoft.com/office/drawing/2014/main" id="{7B5F6D52-087A-D048-6C69-1BBCE11F9EBB}"/>
                      </a:ext>
                    </a:extLst>
                  </p:cNvPr>
                  <p:cNvSpPr/>
                  <p:nvPr/>
                </p:nvSpPr>
                <p:spPr>
                  <a:xfrm>
                    <a:off x="6950216" y="2023964"/>
                    <a:ext cx="41048" cy="58834"/>
                  </a:xfrm>
                  <a:custGeom>
                    <a:avLst/>
                    <a:gdLst>
                      <a:gd name="connsiteX0" fmla="*/ 1642 w 41048"/>
                      <a:gd name="connsiteY0" fmla="*/ 58834 h 58834"/>
                      <a:gd name="connsiteX1" fmla="*/ 448 w 41048"/>
                      <a:gd name="connsiteY1" fmla="*/ 53323 h 58834"/>
                      <a:gd name="connsiteX2" fmla="*/ 21047 w 41048"/>
                      <a:gd name="connsiteY2" fmla="*/ 33960 h 58834"/>
                      <a:gd name="connsiteX3" fmla="*/ 30451 w 41048"/>
                      <a:gd name="connsiteY3" fmla="*/ 17874 h 58834"/>
                      <a:gd name="connsiteX4" fmla="*/ 18509 w 41048"/>
                      <a:gd name="connsiteY4" fmla="*/ 6554 h 58834"/>
                      <a:gd name="connsiteX5" fmla="*/ 4329 w 41048"/>
                      <a:gd name="connsiteY5" fmla="*/ 15937 h 58834"/>
                      <a:gd name="connsiteX6" fmla="*/ 0 w 41048"/>
                      <a:gd name="connsiteY6" fmla="*/ 11171 h 58834"/>
                      <a:gd name="connsiteX7" fmla="*/ 19106 w 41048"/>
                      <a:gd name="connsiteY7" fmla="*/ 0 h 58834"/>
                      <a:gd name="connsiteX8" fmla="*/ 38511 w 41048"/>
                      <a:gd name="connsiteY8" fmla="*/ 17129 h 58834"/>
                      <a:gd name="connsiteX9" fmla="*/ 26271 w 41048"/>
                      <a:gd name="connsiteY9" fmla="*/ 37981 h 58834"/>
                      <a:gd name="connsiteX10" fmla="*/ 11345 w 41048"/>
                      <a:gd name="connsiteY10" fmla="*/ 52131 h 58834"/>
                      <a:gd name="connsiteX11" fmla="*/ 41049 w 41048"/>
                      <a:gd name="connsiteY11" fmla="*/ 52131 h 58834"/>
                      <a:gd name="connsiteX12" fmla="*/ 41049 w 41048"/>
                      <a:gd name="connsiteY12" fmla="*/ 58834 h 58834"/>
                      <a:gd name="connsiteX13" fmla="*/ 1791 w 41048"/>
                      <a:gd name="connsiteY13" fmla="*/ 58834 h 58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1048" h="58834">
                        <a:moveTo>
                          <a:pt x="1642" y="58834"/>
                        </a:moveTo>
                        <a:lnTo>
                          <a:pt x="448" y="53323"/>
                        </a:lnTo>
                        <a:lnTo>
                          <a:pt x="21047" y="33960"/>
                        </a:lnTo>
                        <a:cubicBezTo>
                          <a:pt x="25525" y="29640"/>
                          <a:pt x="30451" y="24427"/>
                          <a:pt x="30451" y="17874"/>
                        </a:cubicBezTo>
                        <a:cubicBezTo>
                          <a:pt x="30451" y="11320"/>
                          <a:pt x="25824" y="6554"/>
                          <a:pt x="18509" y="6554"/>
                        </a:cubicBezTo>
                        <a:cubicBezTo>
                          <a:pt x="11195" y="6554"/>
                          <a:pt x="6568" y="12065"/>
                          <a:pt x="4329" y="15937"/>
                        </a:cubicBezTo>
                        <a:lnTo>
                          <a:pt x="0" y="11171"/>
                        </a:lnTo>
                        <a:cubicBezTo>
                          <a:pt x="1642" y="7596"/>
                          <a:pt x="7463" y="0"/>
                          <a:pt x="19106" y="0"/>
                        </a:cubicBezTo>
                        <a:cubicBezTo>
                          <a:pt x="30749" y="0"/>
                          <a:pt x="38511" y="6852"/>
                          <a:pt x="38511" y="17129"/>
                        </a:cubicBezTo>
                        <a:cubicBezTo>
                          <a:pt x="38511" y="27406"/>
                          <a:pt x="29854" y="34556"/>
                          <a:pt x="26271" y="37981"/>
                        </a:cubicBezTo>
                        <a:lnTo>
                          <a:pt x="11345" y="52131"/>
                        </a:lnTo>
                        <a:lnTo>
                          <a:pt x="41049" y="52131"/>
                        </a:lnTo>
                        <a:lnTo>
                          <a:pt x="41049" y="58834"/>
                        </a:lnTo>
                        <a:lnTo>
                          <a:pt x="1791" y="58834"/>
                        </a:lnTo>
                        <a:close/>
                      </a:path>
                    </a:pathLst>
                  </a:custGeom>
                  <a:solidFill>
                    <a:srgbClr val="1D1D1B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  <p:sp>
                <p:nvSpPr>
                  <p:cNvPr id="27948" name="Freeform 27947">
                    <a:extLst>
                      <a:ext uri="{FF2B5EF4-FFF2-40B4-BE49-F238E27FC236}">
                        <a16:creationId xmlns:a16="http://schemas.microsoft.com/office/drawing/2014/main" id="{97289D82-4489-7963-70C2-5ED7BC22A3F7}"/>
                      </a:ext>
                    </a:extLst>
                  </p:cNvPr>
                  <p:cNvSpPr/>
                  <p:nvPr/>
                </p:nvSpPr>
                <p:spPr>
                  <a:xfrm>
                    <a:off x="6997385" y="2023964"/>
                    <a:ext cx="44481" cy="59727"/>
                  </a:xfrm>
                  <a:custGeom>
                    <a:avLst/>
                    <a:gdLst>
                      <a:gd name="connsiteX0" fmla="*/ 22241 w 44481"/>
                      <a:gd name="connsiteY0" fmla="*/ 59728 h 59727"/>
                      <a:gd name="connsiteX1" fmla="*/ 0 w 44481"/>
                      <a:gd name="connsiteY1" fmla="*/ 29938 h 59727"/>
                      <a:gd name="connsiteX2" fmla="*/ 22241 w 44481"/>
                      <a:gd name="connsiteY2" fmla="*/ 0 h 59727"/>
                      <a:gd name="connsiteX3" fmla="*/ 44482 w 44481"/>
                      <a:gd name="connsiteY3" fmla="*/ 29938 h 59727"/>
                      <a:gd name="connsiteX4" fmla="*/ 22241 w 44481"/>
                      <a:gd name="connsiteY4" fmla="*/ 59728 h 59727"/>
                      <a:gd name="connsiteX5" fmla="*/ 22241 w 44481"/>
                      <a:gd name="connsiteY5" fmla="*/ 6852 h 59727"/>
                      <a:gd name="connsiteX6" fmla="*/ 8210 w 44481"/>
                      <a:gd name="connsiteY6" fmla="*/ 29789 h 59727"/>
                      <a:gd name="connsiteX7" fmla="*/ 22241 w 44481"/>
                      <a:gd name="connsiteY7" fmla="*/ 52727 h 59727"/>
                      <a:gd name="connsiteX8" fmla="*/ 36272 w 44481"/>
                      <a:gd name="connsiteY8" fmla="*/ 29789 h 59727"/>
                      <a:gd name="connsiteX9" fmla="*/ 22241 w 44481"/>
                      <a:gd name="connsiteY9" fmla="*/ 6852 h 59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4481" h="59727">
                        <a:moveTo>
                          <a:pt x="22241" y="59728"/>
                        </a:moveTo>
                        <a:cubicBezTo>
                          <a:pt x="6568" y="59728"/>
                          <a:pt x="0" y="44982"/>
                          <a:pt x="0" y="29938"/>
                        </a:cubicBezTo>
                        <a:cubicBezTo>
                          <a:pt x="0" y="14895"/>
                          <a:pt x="6717" y="0"/>
                          <a:pt x="22241" y="0"/>
                        </a:cubicBezTo>
                        <a:cubicBezTo>
                          <a:pt x="37765" y="0"/>
                          <a:pt x="44482" y="14746"/>
                          <a:pt x="44482" y="29938"/>
                        </a:cubicBezTo>
                        <a:cubicBezTo>
                          <a:pt x="44482" y="45131"/>
                          <a:pt x="37914" y="59728"/>
                          <a:pt x="22241" y="59728"/>
                        </a:cubicBezTo>
                        <a:close/>
                        <a:moveTo>
                          <a:pt x="22241" y="6852"/>
                        </a:moveTo>
                        <a:cubicBezTo>
                          <a:pt x="12837" y="6852"/>
                          <a:pt x="8210" y="16384"/>
                          <a:pt x="8210" y="29789"/>
                        </a:cubicBezTo>
                        <a:cubicBezTo>
                          <a:pt x="8210" y="43195"/>
                          <a:pt x="12837" y="52727"/>
                          <a:pt x="22241" y="52727"/>
                        </a:cubicBezTo>
                        <a:cubicBezTo>
                          <a:pt x="31645" y="52727"/>
                          <a:pt x="36272" y="43046"/>
                          <a:pt x="36272" y="29789"/>
                        </a:cubicBezTo>
                        <a:cubicBezTo>
                          <a:pt x="36272" y="16533"/>
                          <a:pt x="31645" y="6852"/>
                          <a:pt x="22241" y="6852"/>
                        </a:cubicBezTo>
                        <a:close/>
                      </a:path>
                    </a:pathLst>
                  </a:custGeom>
                  <a:solidFill>
                    <a:srgbClr val="1D1D1B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  <p:sp>
                <p:nvSpPr>
                  <p:cNvPr id="27949" name="Freeform 27948">
                    <a:extLst>
                      <a:ext uri="{FF2B5EF4-FFF2-40B4-BE49-F238E27FC236}">
                        <a16:creationId xmlns:a16="http://schemas.microsoft.com/office/drawing/2014/main" id="{4BB64C94-75D6-66FF-9AB1-C69B751124A5}"/>
                      </a:ext>
                    </a:extLst>
                  </p:cNvPr>
                  <p:cNvSpPr/>
                  <p:nvPr/>
                </p:nvSpPr>
                <p:spPr>
                  <a:xfrm>
                    <a:off x="7049181" y="2023964"/>
                    <a:ext cx="41048" cy="58834"/>
                  </a:xfrm>
                  <a:custGeom>
                    <a:avLst/>
                    <a:gdLst>
                      <a:gd name="connsiteX0" fmla="*/ 1642 w 41048"/>
                      <a:gd name="connsiteY0" fmla="*/ 58834 h 58834"/>
                      <a:gd name="connsiteX1" fmla="*/ 448 w 41048"/>
                      <a:gd name="connsiteY1" fmla="*/ 53323 h 58834"/>
                      <a:gd name="connsiteX2" fmla="*/ 21047 w 41048"/>
                      <a:gd name="connsiteY2" fmla="*/ 33960 h 58834"/>
                      <a:gd name="connsiteX3" fmla="*/ 30450 w 41048"/>
                      <a:gd name="connsiteY3" fmla="*/ 17874 h 58834"/>
                      <a:gd name="connsiteX4" fmla="*/ 18509 w 41048"/>
                      <a:gd name="connsiteY4" fmla="*/ 6554 h 58834"/>
                      <a:gd name="connsiteX5" fmla="*/ 4328 w 41048"/>
                      <a:gd name="connsiteY5" fmla="*/ 15937 h 58834"/>
                      <a:gd name="connsiteX6" fmla="*/ 0 w 41048"/>
                      <a:gd name="connsiteY6" fmla="*/ 11171 h 58834"/>
                      <a:gd name="connsiteX7" fmla="*/ 19106 w 41048"/>
                      <a:gd name="connsiteY7" fmla="*/ 0 h 58834"/>
                      <a:gd name="connsiteX8" fmla="*/ 38511 w 41048"/>
                      <a:gd name="connsiteY8" fmla="*/ 17129 h 58834"/>
                      <a:gd name="connsiteX9" fmla="*/ 26271 w 41048"/>
                      <a:gd name="connsiteY9" fmla="*/ 37981 h 58834"/>
                      <a:gd name="connsiteX10" fmla="*/ 11344 w 41048"/>
                      <a:gd name="connsiteY10" fmla="*/ 52131 h 58834"/>
                      <a:gd name="connsiteX11" fmla="*/ 41049 w 41048"/>
                      <a:gd name="connsiteY11" fmla="*/ 52131 h 58834"/>
                      <a:gd name="connsiteX12" fmla="*/ 41049 w 41048"/>
                      <a:gd name="connsiteY12" fmla="*/ 58834 h 58834"/>
                      <a:gd name="connsiteX13" fmla="*/ 1791 w 41048"/>
                      <a:gd name="connsiteY13" fmla="*/ 58834 h 58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1048" h="58834">
                        <a:moveTo>
                          <a:pt x="1642" y="58834"/>
                        </a:moveTo>
                        <a:lnTo>
                          <a:pt x="448" y="53323"/>
                        </a:lnTo>
                        <a:lnTo>
                          <a:pt x="21047" y="33960"/>
                        </a:lnTo>
                        <a:cubicBezTo>
                          <a:pt x="25525" y="29640"/>
                          <a:pt x="30450" y="24427"/>
                          <a:pt x="30450" y="17874"/>
                        </a:cubicBezTo>
                        <a:cubicBezTo>
                          <a:pt x="30450" y="11320"/>
                          <a:pt x="25823" y="6554"/>
                          <a:pt x="18509" y="6554"/>
                        </a:cubicBezTo>
                        <a:cubicBezTo>
                          <a:pt x="11195" y="6554"/>
                          <a:pt x="6568" y="12065"/>
                          <a:pt x="4328" y="15937"/>
                        </a:cubicBezTo>
                        <a:lnTo>
                          <a:pt x="0" y="11171"/>
                        </a:lnTo>
                        <a:cubicBezTo>
                          <a:pt x="1642" y="7596"/>
                          <a:pt x="7463" y="0"/>
                          <a:pt x="19106" y="0"/>
                        </a:cubicBezTo>
                        <a:cubicBezTo>
                          <a:pt x="30749" y="0"/>
                          <a:pt x="38511" y="6852"/>
                          <a:pt x="38511" y="17129"/>
                        </a:cubicBezTo>
                        <a:cubicBezTo>
                          <a:pt x="38511" y="27406"/>
                          <a:pt x="29854" y="34556"/>
                          <a:pt x="26271" y="37981"/>
                        </a:cubicBezTo>
                        <a:lnTo>
                          <a:pt x="11344" y="52131"/>
                        </a:lnTo>
                        <a:lnTo>
                          <a:pt x="41049" y="52131"/>
                        </a:lnTo>
                        <a:lnTo>
                          <a:pt x="41049" y="58834"/>
                        </a:lnTo>
                        <a:lnTo>
                          <a:pt x="1791" y="58834"/>
                        </a:lnTo>
                        <a:close/>
                      </a:path>
                    </a:pathLst>
                  </a:custGeom>
                  <a:solidFill>
                    <a:srgbClr val="1D1D1B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  <p:sp>
                <p:nvSpPr>
                  <p:cNvPr id="27950" name="Freeform 27949">
                    <a:extLst>
                      <a:ext uri="{FF2B5EF4-FFF2-40B4-BE49-F238E27FC236}">
                        <a16:creationId xmlns:a16="http://schemas.microsoft.com/office/drawing/2014/main" id="{13C77C79-B651-3145-21F2-375DE1C8B789}"/>
                      </a:ext>
                    </a:extLst>
                  </p:cNvPr>
                  <p:cNvSpPr/>
                  <p:nvPr/>
                </p:nvSpPr>
                <p:spPr>
                  <a:xfrm>
                    <a:off x="7094259" y="2024559"/>
                    <a:ext cx="45526" cy="58238"/>
                  </a:xfrm>
                  <a:custGeom>
                    <a:avLst/>
                    <a:gdLst>
                      <a:gd name="connsiteX0" fmla="*/ 37168 w 45526"/>
                      <a:gd name="connsiteY0" fmla="*/ 45578 h 58238"/>
                      <a:gd name="connsiteX1" fmla="*/ 37168 w 45526"/>
                      <a:gd name="connsiteY1" fmla="*/ 58238 h 58238"/>
                      <a:gd name="connsiteX2" fmla="*/ 29256 w 45526"/>
                      <a:gd name="connsiteY2" fmla="*/ 58238 h 58238"/>
                      <a:gd name="connsiteX3" fmla="*/ 29256 w 45526"/>
                      <a:gd name="connsiteY3" fmla="*/ 45578 h 58238"/>
                      <a:gd name="connsiteX4" fmla="*/ 0 w 45526"/>
                      <a:gd name="connsiteY4" fmla="*/ 45578 h 58238"/>
                      <a:gd name="connsiteX5" fmla="*/ 0 w 45526"/>
                      <a:gd name="connsiteY5" fmla="*/ 39620 h 58238"/>
                      <a:gd name="connsiteX6" fmla="*/ 28660 w 45526"/>
                      <a:gd name="connsiteY6" fmla="*/ 0 h 58238"/>
                      <a:gd name="connsiteX7" fmla="*/ 37168 w 45526"/>
                      <a:gd name="connsiteY7" fmla="*/ 0 h 58238"/>
                      <a:gd name="connsiteX8" fmla="*/ 37168 w 45526"/>
                      <a:gd name="connsiteY8" fmla="*/ 38875 h 58238"/>
                      <a:gd name="connsiteX9" fmla="*/ 45527 w 45526"/>
                      <a:gd name="connsiteY9" fmla="*/ 38875 h 58238"/>
                      <a:gd name="connsiteX10" fmla="*/ 45527 w 45526"/>
                      <a:gd name="connsiteY10" fmla="*/ 45578 h 58238"/>
                      <a:gd name="connsiteX11" fmla="*/ 37168 w 45526"/>
                      <a:gd name="connsiteY11" fmla="*/ 45578 h 58238"/>
                      <a:gd name="connsiteX12" fmla="*/ 29256 w 45526"/>
                      <a:gd name="connsiteY12" fmla="*/ 9533 h 58238"/>
                      <a:gd name="connsiteX13" fmla="*/ 7911 w 45526"/>
                      <a:gd name="connsiteY13" fmla="*/ 39024 h 58238"/>
                      <a:gd name="connsiteX14" fmla="*/ 29256 w 45526"/>
                      <a:gd name="connsiteY14" fmla="*/ 39024 h 58238"/>
                      <a:gd name="connsiteX15" fmla="*/ 29256 w 45526"/>
                      <a:gd name="connsiteY15" fmla="*/ 9533 h 582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526" h="58238">
                        <a:moveTo>
                          <a:pt x="37168" y="45578"/>
                        </a:moveTo>
                        <a:lnTo>
                          <a:pt x="37168" y="58238"/>
                        </a:lnTo>
                        <a:lnTo>
                          <a:pt x="29256" y="58238"/>
                        </a:lnTo>
                        <a:lnTo>
                          <a:pt x="29256" y="45578"/>
                        </a:lnTo>
                        <a:lnTo>
                          <a:pt x="0" y="45578"/>
                        </a:lnTo>
                        <a:lnTo>
                          <a:pt x="0" y="39620"/>
                        </a:lnTo>
                        <a:lnTo>
                          <a:pt x="28660" y="0"/>
                        </a:lnTo>
                        <a:lnTo>
                          <a:pt x="37168" y="0"/>
                        </a:lnTo>
                        <a:lnTo>
                          <a:pt x="37168" y="38875"/>
                        </a:lnTo>
                        <a:lnTo>
                          <a:pt x="45527" y="38875"/>
                        </a:lnTo>
                        <a:lnTo>
                          <a:pt x="45527" y="45578"/>
                        </a:lnTo>
                        <a:lnTo>
                          <a:pt x="37168" y="45578"/>
                        </a:lnTo>
                        <a:close/>
                        <a:moveTo>
                          <a:pt x="29256" y="9533"/>
                        </a:moveTo>
                        <a:lnTo>
                          <a:pt x="7911" y="39024"/>
                        </a:lnTo>
                        <a:lnTo>
                          <a:pt x="29256" y="39024"/>
                        </a:lnTo>
                        <a:lnTo>
                          <a:pt x="29256" y="9533"/>
                        </a:lnTo>
                        <a:close/>
                      </a:path>
                    </a:pathLst>
                  </a:custGeom>
                  <a:solidFill>
                    <a:srgbClr val="1D1D1B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</p:grpSp>
          </p:grpSp>
        </p:grpSp>
      </p:grpSp>
      <p:grpSp>
        <p:nvGrpSpPr>
          <p:cNvPr id="27951" name="Graphic 18">
            <a:extLst>
              <a:ext uri="{FF2B5EF4-FFF2-40B4-BE49-F238E27FC236}">
                <a16:creationId xmlns:a16="http://schemas.microsoft.com/office/drawing/2014/main" id="{D72168EF-C5E6-3210-E21E-C76881F12320}"/>
              </a:ext>
            </a:extLst>
          </p:cNvPr>
          <p:cNvGrpSpPr/>
          <p:nvPr/>
        </p:nvGrpSpPr>
        <p:grpSpPr>
          <a:xfrm>
            <a:off x="8097675" y="3637170"/>
            <a:ext cx="3383448" cy="971717"/>
            <a:chOff x="6857670" y="2368627"/>
            <a:chExt cx="3002824" cy="862403"/>
          </a:xfrm>
        </p:grpSpPr>
        <p:grpSp>
          <p:nvGrpSpPr>
            <p:cNvPr id="27952" name="Graphic 18">
              <a:extLst>
                <a:ext uri="{FF2B5EF4-FFF2-40B4-BE49-F238E27FC236}">
                  <a16:creationId xmlns:a16="http://schemas.microsoft.com/office/drawing/2014/main" id="{C7010072-CCDE-EC66-F2C7-1C4323436CDA}"/>
                </a:ext>
              </a:extLst>
            </p:cNvPr>
            <p:cNvGrpSpPr/>
            <p:nvPr/>
          </p:nvGrpSpPr>
          <p:grpSpPr>
            <a:xfrm>
              <a:off x="8159436" y="2368627"/>
              <a:ext cx="1701058" cy="862403"/>
              <a:chOff x="8159436" y="2368627"/>
              <a:chExt cx="1701058" cy="862403"/>
            </a:xfrm>
          </p:grpSpPr>
          <p:grpSp>
            <p:nvGrpSpPr>
              <p:cNvPr id="27953" name="Graphic 18">
                <a:extLst>
                  <a:ext uri="{FF2B5EF4-FFF2-40B4-BE49-F238E27FC236}">
                    <a16:creationId xmlns:a16="http://schemas.microsoft.com/office/drawing/2014/main" id="{4316F325-CD0F-2ACF-20A3-F73CA0753949}"/>
                  </a:ext>
                </a:extLst>
              </p:cNvPr>
              <p:cNvGrpSpPr/>
              <p:nvPr/>
            </p:nvGrpSpPr>
            <p:grpSpPr>
              <a:xfrm>
                <a:off x="8176453" y="2657733"/>
                <a:ext cx="1684041" cy="269594"/>
                <a:chOff x="8176453" y="2657733"/>
                <a:chExt cx="1684041" cy="269594"/>
              </a:xfrm>
              <a:solidFill>
                <a:srgbClr val="C34628"/>
              </a:solidFill>
            </p:grpSpPr>
            <p:sp>
              <p:nvSpPr>
                <p:cNvPr id="27954" name="Freeform 27953">
                  <a:extLst>
                    <a:ext uri="{FF2B5EF4-FFF2-40B4-BE49-F238E27FC236}">
                      <a16:creationId xmlns:a16="http://schemas.microsoft.com/office/drawing/2014/main" id="{B6CB10ED-7382-6B96-2962-754FB2EEF408}"/>
                    </a:ext>
                  </a:extLst>
                </p:cNvPr>
                <p:cNvSpPr/>
                <p:nvPr/>
              </p:nvSpPr>
              <p:spPr>
                <a:xfrm>
                  <a:off x="8176453" y="2657733"/>
                  <a:ext cx="143595" cy="269594"/>
                </a:xfrm>
                <a:custGeom>
                  <a:avLst/>
                  <a:gdLst>
                    <a:gd name="connsiteX0" fmla="*/ 85680 w 143595"/>
                    <a:gd name="connsiteY0" fmla="*/ 241890 h 269594"/>
                    <a:gd name="connsiteX1" fmla="*/ 85680 w 143595"/>
                    <a:gd name="connsiteY1" fmla="*/ 269594 h 269594"/>
                    <a:gd name="connsiteX2" fmla="*/ 60006 w 143595"/>
                    <a:gd name="connsiteY2" fmla="*/ 269594 h 269594"/>
                    <a:gd name="connsiteX3" fmla="*/ 60006 w 143595"/>
                    <a:gd name="connsiteY3" fmla="*/ 239507 h 269594"/>
                    <a:gd name="connsiteX4" fmla="*/ 31944 w 143595"/>
                    <a:gd name="connsiteY4" fmla="*/ 221335 h 269594"/>
                    <a:gd name="connsiteX5" fmla="*/ 31944 w 143595"/>
                    <a:gd name="connsiteY5" fmla="*/ 239209 h 269594"/>
                    <a:gd name="connsiteX6" fmla="*/ 0 w 143595"/>
                    <a:gd name="connsiteY6" fmla="*/ 239209 h 269594"/>
                    <a:gd name="connsiteX7" fmla="*/ 0 w 143595"/>
                    <a:gd name="connsiteY7" fmla="*/ 173970 h 269594"/>
                    <a:gd name="connsiteX8" fmla="*/ 29555 w 143595"/>
                    <a:gd name="connsiteY8" fmla="*/ 173970 h 269594"/>
                    <a:gd name="connsiteX9" fmla="*/ 73440 w 143595"/>
                    <a:gd name="connsiteY9" fmla="*/ 210909 h 269594"/>
                    <a:gd name="connsiteX10" fmla="*/ 101204 w 143595"/>
                    <a:gd name="connsiteY10" fmla="*/ 185588 h 269594"/>
                    <a:gd name="connsiteX11" fmla="*/ 2986 w 143595"/>
                    <a:gd name="connsiteY11" fmla="*/ 84006 h 269594"/>
                    <a:gd name="connsiteX12" fmla="*/ 59110 w 143595"/>
                    <a:gd name="connsiteY12" fmla="*/ 29492 h 269594"/>
                    <a:gd name="connsiteX13" fmla="*/ 59110 w 143595"/>
                    <a:gd name="connsiteY13" fmla="*/ 0 h 269594"/>
                    <a:gd name="connsiteX14" fmla="*/ 85083 w 143595"/>
                    <a:gd name="connsiteY14" fmla="*/ 0 h 269594"/>
                    <a:gd name="connsiteX15" fmla="*/ 85083 w 143595"/>
                    <a:gd name="connsiteY15" fmla="*/ 33662 h 269594"/>
                    <a:gd name="connsiteX16" fmla="*/ 105682 w 143595"/>
                    <a:gd name="connsiteY16" fmla="*/ 48557 h 269594"/>
                    <a:gd name="connsiteX17" fmla="*/ 105682 w 143595"/>
                    <a:gd name="connsiteY17" fmla="*/ 31577 h 269594"/>
                    <a:gd name="connsiteX18" fmla="*/ 137924 w 143595"/>
                    <a:gd name="connsiteY18" fmla="*/ 31577 h 269594"/>
                    <a:gd name="connsiteX19" fmla="*/ 137924 w 143595"/>
                    <a:gd name="connsiteY19" fmla="*/ 92645 h 269594"/>
                    <a:gd name="connsiteX20" fmla="*/ 108369 w 143595"/>
                    <a:gd name="connsiteY20" fmla="*/ 92645 h 269594"/>
                    <a:gd name="connsiteX21" fmla="*/ 108369 w 143595"/>
                    <a:gd name="connsiteY21" fmla="*/ 92347 h 269594"/>
                    <a:gd name="connsiteX22" fmla="*/ 108070 w 143595"/>
                    <a:gd name="connsiteY22" fmla="*/ 92645 h 269594"/>
                    <a:gd name="connsiteX23" fmla="*/ 69261 w 143595"/>
                    <a:gd name="connsiteY23" fmla="*/ 58983 h 269594"/>
                    <a:gd name="connsiteX24" fmla="*/ 44780 w 143595"/>
                    <a:gd name="connsiteY24" fmla="*/ 81325 h 269594"/>
                    <a:gd name="connsiteX25" fmla="*/ 143596 w 143595"/>
                    <a:gd name="connsiteY25" fmla="*/ 180822 h 269594"/>
                    <a:gd name="connsiteX26" fmla="*/ 85680 w 143595"/>
                    <a:gd name="connsiteY26" fmla="*/ 241890 h 269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43595" h="269594">
                      <a:moveTo>
                        <a:pt x="85680" y="241890"/>
                      </a:moveTo>
                      <a:lnTo>
                        <a:pt x="85680" y="269594"/>
                      </a:lnTo>
                      <a:lnTo>
                        <a:pt x="60006" y="269594"/>
                      </a:lnTo>
                      <a:lnTo>
                        <a:pt x="60006" y="239507"/>
                      </a:lnTo>
                      <a:cubicBezTo>
                        <a:pt x="48662" y="236230"/>
                        <a:pt x="39407" y="230272"/>
                        <a:pt x="31944" y="221335"/>
                      </a:cubicBezTo>
                      <a:lnTo>
                        <a:pt x="31944" y="239209"/>
                      </a:lnTo>
                      <a:lnTo>
                        <a:pt x="0" y="239209"/>
                      </a:lnTo>
                      <a:lnTo>
                        <a:pt x="0" y="173970"/>
                      </a:lnTo>
                      <a:lnTo>
                        <a:pt x="29555" y="173970"/>
                      </a:lnTo>
                      <a:cubicBezTo>
                        <a:pt x="35227" y="196610"/>
                        <a:pt x="52244" y="210909"/>
                        <a:pt x="73440" y="210909"/>
                      </a:cubicBezTo>
                      <a:cubicBezTo>
                        <a:pt x="89859" y="210909"/>
                        <a:pt x="101204" y="201078"/>
                        <a:pt x="101204" y="185588"/>
                      </a:cubicBezTo>
                      <a:cubicBezTo>
                        <a:pt x="101204" y="145372"/>
                        <a:pt x="2986" y="152820"/>
                        <a:pt x="2986" y="84006"/>
                      </a:cubicBezTo>
                      <a:cubicBezTo>
                        <a:pt x="2986" y="54217"/>
                        <a:pt x="25674" y="30981"/>
                        <a:pt x="59110" y="29492"/>
                      </a:cubicBezTo>
                      <a:lnTo>
                        <a:pt x="59110" y="0"/>
                      </a:lnTo>
                      <a:lnTo>
                        <a:pt x="85083" y="0"/>
                      </a:lnTo>
                      <a:lnTo>
                        <a:pt x="85083" y="33662"/>
                      </a:lnTo>
                      <a:cubicBezTo>
                        <a:pt x="93143" y="36939"/>
                        <a:pt x="100010" y="42003"/>
                        <a:pt x="105682" y="48557"/>
                      </a:cubicBezTo>
                      <a:lnTo>
                        <a:pt x="105682" y="31577"/>
                      </a:lnTo>
                      <a:lnTo>
                        <a:pt x="137924" y="31577"/>
                      </a:lnTo>
                      <a:lnTo>
                        <a:pt x="137924" y="92645"/>
                      </a:lnTo>
                      <a:lnTo>
                        <a:pt x="108369" y="92645"/>
                      </a:lnTo>
                      <a:lnTo>
                        <a:pt x="108369" y="92347"/>
                      </a:lnTo>
                      <a:lnTo>
                        <a:pt x="108070" y="92645"/>
                      </a:lnTo>
                      <a:cubicBezTo>
                        <a:pt x="103592" y="72090"/>
                        <a:pt x="88367" y="58983"/>
                        <a:pt x="69261" y="58983"/>
                      </a:cubicBezTo>
                      <a:cubicBezTo>
                        <a:pt x="54035" y="58983"/>
                        <a:pt x="44780" y="68218"/>
                        <a:pt x="44780" y="81325"/>
                      </a:cubicBezTo>
                      <a:cubicBezTo>
                        <a:pt x="44780" y="118860"/>
                        <a:pt x="143596" y="111710"/>
                        <a:pt x="143596" y="180822"/>
                      </a:cubicBezTo>
                      <a:cubicBezTo>
                        <a:pt x="143596" y="213888"/>
                        <a:pt x="120609" y="239209"/>
                        <a:pt x="85680" y="241890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55" name="Freeform 27954">
                  <a:extLst>
                    <a:ext uri="{FF2B5EF4-FFF2-40B4-BE49-F238E27FC236}">
                      <a16:creationId xmlns:a16="http://schemas.microsoft.com/office/drawing/2014/main" id="{05F8460A-1845-CDC3-5EC0-08DF2FFE9A14}"/>
                    </a:ext>
                  </a:extLst>
                </p:cNvPr>
                <p:cNvSpPr/>
                <p:nvPr/>
              </p:nvSpPr>
              <p:spPr>
                <a:xfrm>
                  <a:off x="8340050" y="2688416"/>
                  <a:ext cx="111652" cy="208525"/>
                </a:xfrm>
                <a:custGeom>
                  <a:avLst/>
                  <a:gdLst>
                    <a:gd name="connsiteX0" fmla="*/ 111653 w 111652"/>
                    <a:gd name="connsiteY0" fmla="*/ 181417 h 208525"/>
                    <a:gd name="connsiteX1" fmla="*/ 111653 w 111652"/>
                    <a:gd name="connsiteY1" fmla="*/ 208526 h 208525"/>
                    <a:gd name="connsiteX2" fmla="*/ 17017 w 111652"/>
                    <a:gd name="connsiteY2" fmla="*/ 208526 h 208525"/>
                    <a:gd name="connsiteX3" fmla="*/ 17017 w 111652"/>
                    <a:gd name="connsiteY3" fmla="*/ 181417 h 208525"/>
                    <a:gd name="connsiteX4" fmla="*/ 46870 w 111652"/>
                    <a:gd name="connsiteY4" fmla="*/ 181417 h 208525"/>
                    <a:gd name="connsiteX5" fmla="*/ 46870 w 111652"/>
                    <a:gd name="connsiteY5" fmla="*/ 37237 h 208525"/>
                    <a:gd name="connsiteX6" fmla="*/ 18808 w 111652"/>
                    <a:gd name="connsiteY6" fmla="*/ 63154 h 208525"/>
                    <a:gd name="connsiteX7" fmla="*/ 0 w 111652"/>
                    <a:gd name="connsiteY7" fmla="*/ 41109 h 208525"/>
                    <a:gd name="connsiteX8" fmla="*/ 49557 w 111652"/>
                    <a:gd name="connsiteY8" fmla="*/ 0 h 208525"/>
                    <a:gd name="connsiteX9" fmla="*/ 87172 w 111652"/>
                    <a:gd name="connsiteY9" fmla="*/ 0 h 208525"/>
                    <a:gd name="connsiteX10" fmla="*/ 87172 w 111652"/>
                    <a:gd name="connsiteY10" fmla="*/ 181417 h 208525"/>
                    <a:gd name="connsiteX11" fmla="*/ 111653 w 111652"/>
                    <a:gd name="connsiteY11" fmla="*/ 181417 h 20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1652" h="208525">
                      <a:moveTo>
                        <a:pt x="111653" y="181417"/>
                      </a:moveTo>
                      <a:lnTo>
                        <a:pt x="111653" y="208526"/>
                      </a:lnTo>
                      <a:lnTo>
                        <a:pt x="17017" y="208526"/>
                      </a:lnTo>
                      <a:lnTo>
                        <a:pt x="17017" y="181417"/>
                      </a:lnTo>
                      <a:lnTo>
                        <a:pt x="46870" y="181417"/>
                      </a:lnTo>
                      <a:lnTo>
                        <a:pt x="46870" y="37237"/>
                      </a:lnTo>
                      <a:lnTo>
                        <a:pt x="18808" y="63154"/>
                      </a:lnTo>
                      <a:lnTo>
                        <a:pt x="0" y="41109"/>
                      </a:lnTo>
                      <a:lnTo>
                        <a:pt x="49557" y="0"/>
                      </a:lnTo>
                      <a:lnTo>
                        <a:pt x="87172" y="0"/>
                      </a:lnTo>
                      <a:lnTo>
                        <a:pt x="87172" y="181417"/>
                      </a:lnTo>
                      <a:lnTo>
                        <a:pt x="111653" y="181417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56" name="Freeform 27955">
                  <a:extLst>
                    <a:ext uri="{FF2B5EF4-FFF2-40B4-BE49-F238E27FC236}">
                      <a16:creationId xmlns:a16="http://schemas.microsoft.com/office/drawing/2014/main" id="{9BEA332B-ECC5-2526-5BFF-E9FD2FD3C015}"/>
                    </a:ext>
                  </a:extLst>
                </p:cNvPr>
                <p:cNvSpPr/>
                <p:nvPr/>
              </p:nvSpPr>
              <p:spPr>
                <a:xfrm>
                  <a:off x="8465137" y="2688416"/>
                  <a:ext cx="111652" cy="208525"/>
                </a:xfrm>
                <a:custGeom>
                  <a:avLst/>
                  <a:gdLst>
                    <a:gd name="connsiteX0" fmla="*/ 111653 w 111652"/>
                    <a:gd name="connsiteY0" fmla="*/ 181417 h 208525"/>
                    <a:gd name="connsiteX1" fmla="*/ 111653 w 111652"/>
                    <a:gd name="connsiteY1" fmla="*/ 208526 h 208525"/>
                    <a:gd name="connsiteX2" fmla="*/ 17017 w 111652"/>
                    <a:gd name="connsiteY2" fmla="*/ 208526 h 208525"/>
                    <a:gd name="connsiteX3" fmla="*/ 17017 w 111652"/>
                    <a:gd name="connsiteY3" fmla="*/ 181417 h 208525"/>
                    <a:gd name="connsiteX4" fmla="*/ 46870 w 111652"/>
                    <a:gd name="connsiteY4" fmla="*/ 181417 h 208525"/>
                    <a:gd name="connsiteX5" fmla="*/ 46870 w 111652"/>
                    <a:gd name="connsiteY5" fmla="*/ 37237 h 208525"/>
                    <a:gd name="connsiteX6" fmla="*/ 18808 w 111652"/>
                    <a:gd name="connsiteY6" fmla="*/ 63154 h 208525"/>
                    <a:gd name="connsiteX7" fmla="*/ 0 w 111652"/>
                    <a:gd name="connsiteY7" fmla="*/ 41109 h 208525"/>
                    <a:gd name="connsiteX8" fmla="*/ 49557 w 111652"/>
                    <a:gd name="connsiteY8" fmla="*/ 0 h 208525"/>
                    <a:gd name="connsiteX9" fmla="*/ 87172 w 111652"/>
                    <a:gd name="connsiteY9" fmla="*/ 0 h 208525"/>
                    <a:gd name="connsiteX10" fmla="*/ 87172 w 111652"/>
                    <a:gd name="connsiteY10" fmla="*/ 181417 h 208525"/>
                    <a:gd name="connsiteX11" fmla="*/ 111653 w 111652"/>
                    <a:gd name="connsiteY11" fmla="*/ 181417 h 20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1652" h="208525">
                      <a:moveTo>
                        <a:pt x="111653" y="181417"/>
                      </a:moveTo>
                      <a:lnTo>
                        <a:pt x="111653" y="208526"/>
                      </a:lnTo>
                      <a:lnTo>
                        <a:pt x="17017" y="208526"/>
                      </a:lnTo>
                      <a:lnTo>
                        <a:pt x="17017" y="181417"/>
                      </a:lnTo>
                      <a:lnTo>
                        <a:pt x="46870" y="181417"/>
                      </a:lnTo>
                      <a:lnTo>
                        <a:pt x="46870" y="37237"/>
                      </a:lnTo>
                      <a:lnTo>
                        <a:pt x="18808" y="63154"/>
                      </a:lnTo>
                      <a:lnTo>
                        <a:pt x="0" y="41109"/>
                      </a:lnTo>
                      <a:lnTo>
                        <a:pt x="49557" y="0"/>
                      </a:lnTo>
                      <a:lnTo>
                        <a:pt x="87172" y="0"/>
                      </a:lnTo>
                      <a:lnTo>
                        <a:pt x="87172" y="181417"/>
                      </a:lnTo>
                      <a:lnTo>
                        <a:pt x="111653" y="181417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57" name="Freeform 27956">
                  <a:extLst>
                    <a:ext uri="{FF2B5EF4-FFF2-40B4-BE49-F238E27FC236}">
                      <a16:creationId xmlns:a16="http://schemas.microsoft.com/office/drawing/2014/main" id="{D653AC8B-5CA6-F5A0-991E-2AE2A98FB740}"/>
                    </a:ext>
                  </a:extLst>
                </p:cNvPr>
                <p:cNvSpPr/>
                <p:nvPr/>
              </p:nvSpPr>
              <p:spPr>
                <a:xfrm>
                  <a:off x="8603658" y="2685735"/>
                  <a:ext cx="157328" cy="214483"/>
                </a:xfrm>
                <a:custGeom>
                  <a:avLst/>
                  <a:gdLst>
                    <a:gd name="connsiteX0" fmla="*/ 0 w 157328"/>
                    <a:gd name="connsiteY0" fmla="*/ 106050 h 214483"/>
                    <a:gd name="connsiteX1" fmla="*/ 78814 w 157328"/>
                    <a:gd name="connsiteY1" fmla="*/ 0 h 214483"/>
                    <a:gd name="connsiteX2" fmla="*/ 157329 w 157328"/>
                    <a:gd name="connsiteY2" fmla="*/ 106050 h 214483"/>
                    <a:gd name="connsiteX3" fmla="*/ 78814 w 157328"/>
                    <a:gd name="connsiteY3" fmla="*/ 214484 h 214483"/>
                    <a:gd name="connsiteX4" fmla="*/ 0 w 157328"/>
                    <a:gd name="connsiteY4" fmla="*/ 106050 h 214483"/>
                    <a:gd name="connsiteX5" fmla="*/ 114339 w 157328"/>
                    <a:gd name="connsiteY5" fmla="*/ 106050 h 214483"/>
                    <a:gd name="connsiteX6" fmla="*/ 78814 w 157328"/>
                    <a:gd name="connsiteY6" fmla="*/ 31577 h 214483"/>
                    <a:gd name="connsiteX7" fmla="*/ 42989 w 157328"/>
                    <a:gd name="connsiteY7" fmla="*/ 106050 h 214483"/>
                    <a:gd name="connsiteX8" fmla="*/ 78814 w 157328"/>
                    <a:gd name="connsiteY8" fmla="*/ 182907 h 214483"/>
                    <a:gd name="connsiteX9" fmla="*/ 114339 w 157328"/>
                    <a:gd name="connsiteY9" fmla="*/ 106050 h 214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328" h="214483">
                      <a:moveTo>
                        <a:pt x="0" y="106050"/>
                      </a:moveTo>
                      <a:cubicBezTo>
                        <a:pt x="0" y="38428"/>
                        <a:pt x="22092" y="0"/>
                        <a:pt x="78814" y="0"/>
                      </a:cubicBezTo>
                      <a:cubicBezTo>
                        <a:pt x="135536" y="0"/>
                        <a:pt x="157329" y="38428"/>
                        <a:pt x="157329" y="106050"/>
                      </a:cubicBezTo>
                      <a:cubicBezTo>
                        <a:pt x="157329" y="173672"/>
                        <a:pt x="135536" y="214484"/>
                        <a:pt x="78814" y="214484"/>
                      </a:cubicBezTo>
                      <a:cubicBezTo>
                        <a:pt x="22092" y="214484"/>
                        <a:pt x="0" y="173970"/>
                        <a:pt x="0" y="106050"/>
                      </a:cubicBezTo>
                      <a:close/>
                      <a:moveTo>
                        <a:pt x="114339" y="106050"/>
                      </a:moveTo>
                      <a:cubicBezTo>
                        <a:pt x="114339" y="62558"/>
                        <a:pt x="109264" y="31577"/>
                        <a:pt x="78814" y="31577"/>
                      </a:cubicBezTo>
                      <a:cubicBezTo>
                        <a:pt x="48363" y="31577"/>
                        <a:pt x="42989" y="62558"/>
                        <a:pt x="42989" y="106050"/>
                      </a:cubicBezTo>
                      <a:cubicBezTo>
                        <a:pt x="42989" y="149543"/>
                        <a:pt x="48363" y="182907"/>
                        <a:pt x="78814" y="182907"/>
                      </a:cubicBezTo>
                      <a:cubicBezTo>
                        <a:pt x="109264" y="182907"/>
                        <a:pt x="114339" y="149841"/>
                        <a:pt x="114339" y="106050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58" name="Freeform 27957">
                  <a:extLst>
                    <a:ext uri="{FF2B5EF4-FFF2-40B4-BE49-F238E27FC236}">
                      <a16:creationId xmlns:a16="http://schemas.microsoft.com/office/drawing/2014/main" id="{C1C0196C-0CD5-02DA-6BC2-647B74F9042B}"/>
                    </a:ext>
                  </a:extLst>
                </p:cNvPr>
                <p:cNvSpPr/>
                <p:nvPr/>
              </p:nvSpPr>
              <p:spPr>
                <a:xfrm>
                  <a:off x="8869952" y="2681565"/>
                  <a:ext cx="184495" cy="219547"/>
                </a:xfrm>
                <a:custGeom>
                  <a:avLst/>
                  <a:gdLst>
                    <a:gd name="connsiteX0" fmla="*/ 184496 w 184495"/>
                    <a:gd name="connsiteY0" fmla="*/ 135840 h 219547"/>
                    <a:gd name="connsiteX1" fmla="*/ 110459 w 184495"/>
                    <a:gd name="connsiteY1" fmla="*/ 219548 h 219547"/>
                    <a:gd name="connsiteX2" fmla="*/ 60304 w 184495"/>
                    <a:gd name="connsiteY2" fmla="*/ 192142 h 219547"/>
                    <a:gd name="connsiteX3" fmla="*/ 60304 w 184495"/>
                    <a:gd name="connsiteY3" fmla="*/ 215377 h 219547"/>
                    <a:gd name="connsiteX4" fmla="*/ 0 w 184495"/>
                    <a:gd name="connsiteY4" fmla="*/ 215377 h 219547"/>
                    <a:gd name="connsiteX5" fmla="*/ 0 w 184495"/>
                    <a:gd name="connsiteY5" fmla="*/ 188865 h 219547"/>
                    <a:gd name="connsiteX6" fmla="*/ 20898 w 184495"/>
                    <a:gd name="connsiteY6" fmla="*/ 188865 h 219547"/>
                    <a:gd name="connsiteX7" fmla="*/ 20599 w 184495"/>
                    <a:gd name="connsiteY7" fmla="*/ 26513 h 219547"/>
                    <a:gd name="connsiteX8" fmla="*/ 0 w 184495"/>
                    <a:gd name="connsiteY8" fmla="*/ 26513 h 219547"/>
                    <a:gd name="connsiteX9" fmla="*/ 0 w 184495"/>
                    <a:gd name="connsiteY9" fmla="*/ 0 h 219547"/>
                    <a:gd name="connsiteX10" fmla="*/ 60902 w 184495"/>
                    <a:gd name="connsiteY10" fmla="*/ 0 h 219547"/>
                    <a:gd name="connsiteX11" fmla="*/ 60902 w 184495"/>
                    <a:gd name="connsiteY11" fmla="*/ 83112 h 219547"/>
                    <a:gd name="connsiteX12" fmla="*/ 112847 w 184495"/>
                    <a:gd name="connsiteY12" fmla="*/ 54813 h 219547"/>
                    <a:gd name="connsiteX13" fmla="*/ 184496 w 184495"/>
                    <a:gd name="connsiteY13" fmla="*/ 135840 h 219547"/>
                    <a:gd name="connsiteX14" fmla="*/ 141506 w 184495"/>
                    <a:gd name="connsiteY14" fmla="*/ 136733 h 219547"/>
                    <a:gd name="connsiteX15" fmla="*/ 100607 w 184495"/>
                    <a:gd name="connsiteY15" fmla="*/ 85496 h 219547"/>
                    <a:gd name="connsiteX16" fmla="*/ 59110 w 184495"/>
                    <a:gd name="connsiteY16" fmla="*/ 136733 h 219547"/>
                    <a:gd name="connsiteX17" fmla="*/ 100607 w 184495"/>
                    <a:gd name="connsiteY17" fmla="*/ 188865 h 219547"/>
                    <a:gd name="connsiteX18" fmla="*/ 141506 w 184495"/>
                    <a:gd name="connsiteY18" fmla="*/ 136733 h 219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84495" h="219547">
                      <a:moveTo>
                        <a:pt x="184496" y="135840"/>
                      </a:moveTo>
                      <a:cubicBezTo>
                        <a:pt x="184496" y="186184"/>
                        <a:pt x="154045" y="219548"/>
                        <a:pt x="110459" y="219548"/>
                      </a:cubicBezTo>
                      <a:cubicBezTo>
                        <a:pt x="88069" y="219548"/>
                        <a:pt x="70156" y="207632"/>
                        <a:pt x="60304" y="192142"/>
                      </a:cubicBezTo>
                      <a:lnTo>
                        <a:pt x="60304" y="215377"/>
                      </a:lnTo>
                      <a:lnTo>
                        <a:pt x="0" y="215377"/>
                      </a:lnTo>
                      <a:lnTo>
                        <a:pt x="0" y="188865"/>
                      </a:lnTo>
                      <a:lnTo>
                        <a:pt x="20898" y="188865"/>
                      </a:lnTo>
                      <a:lnTo>
                        <a:pt x="20599" y="26513"/>
                      </a:lnTo>
                      <a:lnTo>
                        <a:pt x="0" y="26513"/>
                      </a:lnTo>
                      <a:lnTo>
                        <a:pt x="0" y="0"/>
                      </a:lnTo>
                      <a:lnTo>
                        <a:pt x="60902" y="0"/>
                      </a:lnTo>
                      <a:lnTo>
                        <a:pt x="60902" y="83112"/>
                      </a:lnTo>
                      <a:cubicBezTo>
                        <a:pt x="70455" y="67920"/>
                        <a:pt x="88367" y="54813"/>
                        <a:pt x="112847" y="54813"/>
                      </a:cubicBezTo>
                      <a:cubicBezTo>
                        <a:pt x="155537" y="54813"/>
                        <a:pt x="184496" y="88475"/>
                        <a:pt x="184496" y="135840"/>
                      </a:cubicBezTo>
                      <a:close/>
                      <a:moveTo>
                        <a:pt x="141506" y="136733"/>
                      </a:moveTo>
                      <a:cubicBezTo>
                        <a:pt x="141506" y="106348"/>
                        <a:pt x="124788" y="85496"/>
                        <a:pt x="100607" y="85496"/>
                      </a:cubicBezTo>
                      <a:cubicBezTo>
                        <a:pt x="76426" y="85496"/>
                        <a:pt x="59110" y="106646"/>
                        <a:pt x="59110" y="136733"/>
                      </a:cubicBezTo>
                      <a:cubicBezTo>
                        <a:pt x="59110" y="166821"/>
                        <a:pt x="76127" y="188865"/>
                        <a:pt x="100607" y="188865"/>
                      </a:cubicBezTo>
                      <a:cubicBezTo>
                        <a:pt x="125087" y="188865"/>
                        <a:pt x="141506" y="167119"/>
                        <a:pt x="141506" y="136733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59" name="Freeform 27958">
                  <a:extLst>
                    <a:ext uri="{FF2B5EF4-FFF2-40B4-BE49-F238E27FC236}">
                      <a16:creationId xmlns:a16="http://schemas.microsoft.com/office/drawing/2014/main" id="{E99F25F8-71C3-A709-DAEB-CA98820CCC1F}"/>
                    </a:ext>
                  </a:extLst>
                </p:cNvPr>
                <p:cNvSpPr/>
                <p:nvPr/>
              </p:nvSpPr>
              <p:spPr>
                <a:xfrm>
                  <a:off x="9077136" y="2674415"/>
                  <a:ext cx="81799" cy="222526"/>
                </a:xfrm>
                <a:custGeom>
                  <a:avLst/>
                  <a:gdLst>
                    <a:gd name="connsiteX0" fmla="*/ 81799 w 81799"/>
                    <a:gd name="connsiteY0" fmla="*/ 196014 h 222526"/>
                    <a:gd name="connsiteX1" fmla="*/ 81799 w 81799"/>
                    <a:gd name="connsiteY1" fmla="*/ 222527 h 222526"/>
                    <a:gd name="connsiteX2" fmla="*/ 0 w 81799"/>
                    <a:gd name="connsiteY2" fmla="*/ 222527 h 222526"/>
                    <a:gd name="connsiteX3" fmla="*/ 0 w 81799"/>
                    <a:gd name="connsiteY3" fmla="*/ 196014 h 222526"/>
                    <a:gd name="connsiteX4" fmla="*/ 20599 w 81799"/>
                    <a:gd name="connsiteY4" fmla="*/ 196014 h 222526"/>
                    <a:gd name="connsiteX5" fmla="*/ 20599 w 81799"/>
                    <a:gd name="connsiteY5" fmla="*/ 92645 h 222526"/>
                    <a:gd name="connsiteX6" fmla="*/ 0 w 81799"/>
                    <a:gd name="connsiteY6" fmla="*/ 92645 h 222526"/>
                    <a:gd name="connsiteX7" fmla="*/ 0 w 81799"/>
                    <a:gd name="connsiteY7" fmla="*/ 66132 h 222526"/>
                    <a:gd name="connsiteX8" fmla="*/ 60902 w 81799"/>
                    <a:gd name="connsiteY8" fmla="*/ 66132 h 222526"/>
                    <a:gd name="connsiteX9" fmla="*/ 60902 w 81799"/>
                    <a:gd name="connsiteY9" fmla="*/ 196014 h 222526"/>
                    <a:gd name="connsiteX10" fmla="*/ 81799 w 81799"/>
                    <a:gd name="connsiteY10" fmla="*/ 196014 h 222526"/>
                    <a:gd name="connsiteX11" fmla="*/ 16121 w 81799"/>
                    <a:gd name="connsiteY11" fmla="*/ 22342 h 222526"/>
                    <a:gd name="connsiteX12" fmla="*/ 39407 w 81799"/>
                    <a:gd name="connsiteY12" fmla="*/ 0 h 222526"/>
                    <a:gd name="connsiteX13" fmla="*/ 63290 w 81799"/>
                    <a:gd name="connsiteY13" fmla="*/ 22342 h 222526"/>
                    <a:gd name="connsiteX14" fmla="*/ 39407 w 81799"/>
                    <a:gd name="connsiteY14" fmla="*/ 44684 h 222526"/>
                    <a:gd name="connsiteX15" fmla="*/ 16121 w 81799"/>
                    <a:gd name="connsiteY15" fmla="*/ 22342 h 222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1799" h="222526">
                      <a:moveTo>
                        <a:pt x="81799" y="196014"/>
                      </a:moveTo>
                      <a:lnTo>
                        <a:pt x="81799" y="222527"/>
                      </a:lnTo>
                      <a:lnTo>
                        <a:pt x="0" y="222527"/>
                      </a:lnTo>
                      <a:lnTo>
                        <a:pt x="0" y="196014"/>
                      </a:lnTo>
                      <a:lnTo>
                        <a:pt x="20599" y="196014"/>
                      </a:lnTo>
                      <a:lnTo>
                        <a:pt x="20599" y="92645"/>
                      </a:lnTo>
                      <a:lnTo>
                        <a:pt x="0" y="92645"/>
                      </a:lnTo>
                      <a:lnTo>
                        <a:pt x="0" y="66132"/>
                      </a:lnTo>
                      <a:lnTo>
                        <a:pt x="60902" y="66132"/>
                      </a:lnTo>
                      <a:lnTo>
                        <a:pt x="60902" y="196014"/>
                      </a:lnTo>
                      <a:lnTo>
                        <a:pt x="81799" y="196014"/>
                      </a:lnTo>
                      <a:close/>
                      <a:moveTo>
                        <a:pt x="16121" y="22342"/>
                      </a:moveTo>
                      <a:cubicBezTo>
                        <a:pt x="16121" y="9533"/>
                        <a:pt x="25973" y="0"/>
                        <a:pt x="39407" y="0"/>
                      </a:cubicBezTo>
                      <a:cubicBezTo>
                        <a:pt x="52841" y="0"/>
                        <a:pt x="63290" y="9533"/>
                        <a:pt x="63290" y="22342"/>
                      </a:cubicBezTo>
                      <a:cubicBezTo>
                        <a:pt x="63290" y="35152"/>
                        <a:pt x="53139" y="44684"/>
                        <a:pt x="39407" y="44684"/>
                      </a:cubicBezTo>
                      <a:cubicBezTo>
                        <a:pt x="25674" y="44684"/>
                        <a:pt x="16121" y="35152"/>
                        <a:pt x="16121" y="22342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60" name="Freeform 27959">
                  <a:extLst>
                    <a:ext uri="{FF2B5EF4-FFF2-40B4-BE49-F238E27FC236}">
                      <a16:creationId xmlns:a16="http://schemas.microsoft.com/office/drawing/2014/main" id="{98BA7617-0845-54DD-B55E-308527494C87}"/>
                    </a:ext>
                  </a:extLst>
                </p:cNvPr>
                <p:cNvSpPr/>
                <p:nvPr/>
              </p:nvSpPr>
              <p:spPr>
                <a:xfrm>
                  <a:off x="9177146" y="2681565"/>
                  <a:ext cx="81500" cy="215377"/>
                </a:xfrm>
                <a:custGeom>
                  <a:avLst/>
                  <a:gdLst>
                    <a:gd name="connsiteX0" fmla="*/ 81500 w 81500"/>
                    <a:gd name="connsiteY0" fmla="*/ 188865 h 215377"/>
                    <a:gd name="connsiteX1" fmla="*/ 81500 w 81500"/>
                    <a:gd name="connsiteY1" fmla="*/ 215377 h 215377"/>
                    <a:gd name="connsiteX2" fmla="*/ 0 w 81500"/>
                    <a:gd name="connsiteY2" fmla="*/ 215377 h 215377"/>
                    <a:gd name="connsiteX3" fmla="*/ 0 w 81500"/>
                    <a:gd name="connsiteY3" fmla="*/ 188865 h 215377"/>
                    <a:gd name="connsiteX4" fmla="*/ 20599 w 81500"/>
                    <a:gd name="connsiteY4" fmla="*/ 188865 h 215377"/>
                    <a:gd name="connsiteX5" fmla="*/ 20599 w 81500"/>
                    <a:gd name="connsiteY5" fmla="*/ 26513 h 215377"/>
                    <a:gd name="connsiteX6" fmla="*/ 0 w 81500"/>
                    <a:gd name="connsiteY6" fmla="*/ 26513 h 215377"/>
                    <a:gd name="connsiteX7" fmla="*/ 0 w 81500"/>
                    <a:gd name="connsiteY7" fmla="*/ 0 h 215377"/>
                    <a:gd name="connsiteX8" fmla="*/ 60901 w 81500"/>
                    <a:gd name="connsiteY8" fmla="*/ 0 h 215377"/>
                    <a:gd name="connsiteX9" fmla="*/ 60901 w 81500"/>
                    <a:gd name="connsiteY9" fmla="*/ 188865 h 215377"/>
                    <a:gd name="connsiteX10" fmla="*/ 81500 w 81500"/>
                    <a:gd name="connsiteY10" fmla="*/ 188865 h 215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1500" h="215377">
                      <a:moveTo>
                        <a:pt x="81500" y="188865"/>
                      </a:moveTo>
                      <a:lnTo>
                        <a:pt x="81500" y="215377"/>
                      </a:lnTo>
                      <a:lnTo>
                        <a:pt x="0" y="215377"/>
                      </a:lnTo>
                      <a:lnTo>
                        <a:pt x="0" y="188865"/>
                      </a:lnTo>
                      <a:lnTo>
                        <a:pt x="20599" y="188865"/>
                      </a:lnTo>
                      <a:lnTo>
                        <a:pt x="20599" y="26513"/>
                      </a:lnTo>
                      <a:lnTo>
                        <a:pt x="0" y="26513"/>
                      </a:lnTo>
                      <a:lnTo>
                        <a:pt x="0" y="0"/>
                      </a:lnTo>
                      <a:lnTo>
                        <a:pt x="60901" y="0"/>
                      </a:lnTo>
                      <a:lnTo>
                        <a:pt x="60901" y="188865"/>
                      </a:lnTo>
                      <a:lnTo>
                        <a:pt x="81500" y="188865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61" name="Freeform 27960">
                  <a:extLst>
                    <a:ext uri="{FF2B5EF4-FFF2-40B4-BE49-F238E27FC236}">
                      <a16:creationId xmlns:a16="http://schemas.microsoft.com/office/drawing/2014/main" id="{1B3119A7-C160-EF80-6B0D-8A4FFE356855}"/>
                    </a:ext>
                  </a:extLst>
                </p:cNvPr>
                <p:cNvSpPr/>
                <p:nvPr/>
              </p:nvSpPr>
              <p:spPr>
                <a:xfrm>
                  <a:off x="9277752" y="2681565"/>
                  <a:ext cx="81500" cy="215377"/>
                </a:xfrm>
                <a:custGeom>
                  <a:avLst/>
                  <a:gdLst>
                    <a:gd name="connsiteX0" fmla="*/ 81500 w 81500"/>
                    <a:gd name="connsiteY0" fmla="*/ 188865 h 215377"/>
                    <a:gd name="connsiteX1" fmla="*/ 81500 w 81500"/>
                    <a:gd name="connsiteY1" fmla="*/ 215377 h 215377"/>
                    <a:gd name="connsiteX2" fmla="*/ 0 w 81500"/>
                    <a:gd name="connsiteY2" fmla="*/ 215377 h 215377"/>
                    <a:gd name="connsiteX3" fmla="*/ 0 w 81500"/>
                    <a:gd name="connsiteY3" fmla="*/ 188865 h 215377"/>
                    <a:gd name="connsiteX4" fmla="*/ 20599 w 81500"/>
                    <a:gd name="connsiteY4" fmla="*/ 188865 h 215377"/>
                    <a:gd name="connsiteX5" fmla="*/ 20599 w 81500"/>
                    <a:gd name="connsiteY5" fmla="*/ 26513 h 215377"/>
                    <a:gd name="connsiteX6" fmla="*/ 0 w 81500"/>
                    <a:gd name="connsiteY6" fmla="*/ 26513 h 215377"/>
                    <a:gd name="connsiteX7" fmla="*/ 0 w 81500"/>
                    <a:gd name="connsiteY7" fmla="*/ 0 h 215377"/>
                    <a:gd name="connsiteX8" fmla="*/ 60902 w 81500"/>
                    <a:gd name="connsiteY8" fmla="*/ 0 h 215377"/>
                    <a:gd name="connsiteX9" fmla="*/ 60902 w 81500"/>
                    <a:gd name="connsiteY9" fmla="*/ 188865 h 215377"/>
                    <a:gd name="connsiteX10" fmla="*/ 81500 w 81500"/>
                    <a:gd name="connsiteY10" fmla="*/ 188865 h 215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1500" h="215377">
                      <a:moveTo>
                        <a:pt x="81500" y="188865"/>
                      </a:moveTo>
                      <a:lnTo>
                        <a:pt x="81500" y="215377"/>
                      </a:lnTo>
                      <a:lnTo>
                        <a:pt x="0" y="215377"/>
                      </a:lnTo>
                      <a:lnTo>
                        <a:pt x="0" y="188865"/>
                      </a:lnTo>
                      <a:lnTo>
                        <a:pt x="20599" y="188865"/>
                      </a:lnTo>
                      <a:lnTo>
                        <a:pt x="20599" y="26513"/>
                      </a:lnTo>
                      <a:lnTo>
                        <a:pt x="0" y="26513"/>
                      </a:lnTo>
                      <a:lnTo>
                        <a:pt x="0" y="0"/>
                      </a:lnTo>
                      <a:lnTo>
                        <a:pt x="60902" y="0"/>
                      </a:lnTo>
                      <a:lnTo>
                        <a:pt x="60902" y="188865"/>
                      </a:lnTo>
                      <a:lnTo>
                        <a:pt x="81500" y="188865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62" name="Freeform 27961">
                  <a:extLst>
                    <a:ext uri="{FF2B5EF4-FFF2-40B4-BE49-F238E27FC236}">
                      <a16:creationId xmlns:a16="http://schemas.microsoft.com/office/drawing/2014/main" id="{930EDE4D-9471-218F-BB40-05F62DFFAF36}"/>
                    </a:ext>
                  </a:extLst>
                </p:cNvPr>
                <p:cNvSpPr/>
                <p:nvPr/>
              </p:nvSpPr>
              <p:spPr>
                <a:xfrm>
                  <a:off x="9379553" y="2674415"/>
                  <a:ext cx="81799" cy="222526"/>
                </a:xfrm>
                <a:custGeom>
                  <a:avLst/>
                  <a:gdLst>
                    <a:gd name="connsiteX0" fmla="*/ 81799 w 81799"/>
                    <a:gd name="connsiteY0" fmla="*/ 196014 h 222526"/>
                    <a:gd name="connsiteX1" fmla="*/ 81799 w 81799"/>
                    <a:gd name="connsiteY1" fmla="*/ 222527 h 222526"/>
                    <a:gd name="connsiteX2" fmla="*/ 0 w 81799"/>
                    <a:gd name="connsiteY2" fmla="*/ 222527 h 222526"/>
                    <a:gd name="connsiteX3" fmla="*/ 0 w 81799"/>
                    <a:gd name="connsiteY3" fmla="*/ 196014 h 222526"/>
                    <a:gd name="connsiteX4" fmla="*/ 20599 w 81799"/>
                    <a:gd name="connsiteY4" fmla="*/ 196014 h 222526"/>
                    <a:gd name="connsiteX5" fmla="*/ 20599 w 81799"/>
                    <a:gd name="connsiteY5" fmla="*/ 92645 h 222526"/>
                    <a:gd name="connsiteX6" fmla="*/ 0 w 81799"/>
                    <a:gd name="connsiteY6" fmla="*/ 92645 h 222526"/>
                    <a:gd name="connsiteX7" fmla="*/ 0 w 81799"/>
                    <a:gd name="connsiteY7" fmla="*/ 66132 h 222526"/>
                    <a:gd name="connsiteX8" fmla="*/ 60901 w 81799"/>
                    <a:gd name="connsiteY8" fmla="*/ 66132 h 222526"/>
                    <a:gd name="connsiteX9" fmla="*/ 60901 w 81799"/>
                    <a:gd name="connsiteY9" fmla="*/ 196014 h 222526"/>
                    <a:gd name="connsiteX10" fmla="*/ 81799 w 81799"/>
                    <a:gd name="connsiteY10" fmla="*/ 196014 h 222526"/>
                    <a:gd name="connsiteX11" fmla="*/ 16121 w 81799"/>
                    <a:gd name="connsiteY11" fmla="*/ 22342 h 222526"/>
                    <a:gd name="connsiteX12" fmla="*/ 39407 w 81799"/>
                    <a:gd name="connsiteY12" fmla="*/ 0 h 222526"/>
                    <a:gd name="connsiteX13" fmla="*/ 63289 w 81799"/>
                    <a:gd name="connsiteY13" fmla="*/ 22342 h 222526"/>
                    <a:gd name="connsiteX14" fmla="*/ 39407 w 81799"/>
                    <a:gd name="connsiteY14" fmla="*/ 44684 h 222526"/>
                    <a:gd name="connsiteX15" fmla="*/ 16121 w 81799"/>
                    <a:gd name="connsiteY15" fmla="*/ 22342 h 222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1799" h="222526">
                      <a:moveTo>
                        <a:pt x="81799" y="196014"/>
                      </a:moveTo>
                      <a:lnTo>
                        <a:pt x="81799" y="222527"/>
                      </a:lnTo>
                      <a:lnTo>
                        <a:pt x="0" y="222527"/>
                      </a:lnTo>
                      <a:lnTo>
                        <a:pt x="0" y="196014"/>
                      </a:lnTo>
                      <a:lnTo>
                        <a:pt x="20599" y="196014"/>
                      </a:lnTo>
                      <a:lnTo>
                        <a:pt x="20599" y="92645"/>
                      </a:lnTo>
                      <a:lnTo>
                        <a:pt x="0" y="92645"/>
                      </a:lnTo>
                      <a:lnTo>
                        <a:pt x="0" y="66132"/>
                      </a:lnTo>
                      <a:lnTo>
                        <a:pt x="60901" y="66132"/>
                      </a:lnTo>
                      <a:lnTo>
                        <a:pt x="60901" y="196014"/>
                      </a:lnTo>
                      <a:lnTo>
                        <a:pt x="81799" y="196014"/>
                      </a:lnTo>
                      <a:close/>
                      <a:moveTo>
                        <a:pt x="16121" y="22342"/>
                      </a:moveTo>
                      <a:cubicBezTo>
                        <a:pt x="16121" y="9533"/>
                        <a:pt x="25972" y="0"/>
                        <a:pt x="39407" y="0"/>
                      </a:cubicBezTo>
                      <a:cubicBezTo>
                        <a:pt x="52841" y="0"/>
                        <a:pt x="63289" y="9533"/>
                        <a:pt x="63289" y="22342"/>
                      </a:cubicBezTo>
                      <a:cubicBezTo>
                        <a:pt x="63289" y="35152"/>
                        <a:pt x="53139" y="44684"/>
                        <a:pt x="39407" y="44684"/>
                      </a:cubicBezTo>
                      <a:cubicBezTo>
                        <a:pt x="25674" y="44684"/>
                        <a:pt x="16121" y="35152"/>
                        <a:pt x="16121" y="22342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63" name="Freeform 27962">
                  <a:extLst>
                    <a:ext uri="{FF2B5EF4-FFF2-40B4-BE49-F238E27FC236}">
                      <a16:creationId xmlns:a16="http://schemas.microsoft.com/office/drawing/2014/main" id="{76D5A70C-76F3-6460-AA36-A0BD19804296}"/>
                    </a:ext>
                  </a:extLst>
                </p:cNvPr>
                <p:cNvSpPr/>
                <p:nvPr/>
              </p:nvSpPr>
              <p:spPr>
                <a:xfrm>
                  <a:off x="9481205" y="2736079"/>
                  <a:ext cx="169568" cy="165331"/>
                </a:xfrm>
                <a:custGeom>
                  <a:avLst/>
                  <a:gdLst>
                    <a:gd name="connsiteX0" fmla="*/ 0 w 169568"/>
                    <a:gd name="connsiteY0" fmla="*/ 81027 h 165331"/>
                    <a:gd name="connsiteX1" fmla="*/ 84784 w 169568"/>
                    <a:gd name="connsiteY1" fmla="*/ 0 h 165331"/>
                    <a:gd name="connsiteX2" fmla="*/ 169568 w 169568"/>
                    <a:gd name="connsiteY2" fmla="*/ 81027 h 165331"/>
                    <a:gd name="connsiteX3" fmla="*/ 84784 w 169568"/>
                    <a:gd name="connsiteY3" fmla="*/ 165331 h 165331"/>
                    <a:gd name="connsiteX4" fmla="*/ 0 w 169568"/>
                    <a:gd name="connsiteY4" fmla="*/ 81027 h 165331"/>
                    <a:gd name="connsiteX5" fmla="*/ 126728 w 169568"/>
                    <a:gd name="connsiteY5" fmla="*/ 81027 h 165331"/>
                    <a:gd name="connsiteX6" fmla="*/ 84934 w 169568"/>
                    <a:gd name="connsiteY6" fmla="*/ 30683 h 165331"/>
                    <a:gd name="connsiteX7" fmla="*/ 42840 w 169568"/>
                    <a:gd name="connsiteY7" fmla="*/ 81027 h 165331"/>
                    <a:gd name="connsiteX8" fmla="*/ 84934 w 169568"/>
                    <a:gd name="connsiteY8" fmla="*/ 134648 h 165331"/>
                    <a:gd name="connsiteX9" fmla="*/ 126728 w 169568"/>
                    <a:gd name="connsiteY9" fmla="*/ 81027 h 165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68" h="165331">
                      <a:moveTo>
                        <a:pt x="0" y="81027"/>
                      </a:moveTo>
                      <a:cubicBezTo>
                        <a:pt x="0" y="33960"/>
                        <a:pt x="34033" y="0"/>
                        <a:pt x="84784" y="0"/>
                      </a:cubicBezTo>
                      <a:cubicBezTo>
                        <a:pt x="135535" y="0"/>
                        <a:pt x="169568" y="33960"/>
                        <a:pt x="169568" y="81027"/>
                      </a:cubicBezTo>
                      <a:cubicBezTo>
                        <a:pt x="169568" y="130478"/>
                        <a:pt x="136132" y="165331"/>
                        <a:pt x="84784" y="165331"/>
                      </a:cubicBezTo>
                      <a:cubicBezTo>
                        <a:pt x="33436" y="165331"/>
                        <a:pt x="0" y="130478"/>
                        <a:pt x="0" y="81027"/>
                      </a:cubicBezTo>
                      <a:close/>
                      <a:moveTo>
                        <a:pt x="126728" y="81027"/>
                      </a:moveTo>
                      <a:cubicBezTo>
                        <a:pt x="126728" y="52429"/>
                        <a:pt x="110608" y="30683"/>
                        <a:pt x="84934" y="30683"/>
                      </a:cubicBezTo>
                      <a:cubicBezTo>
                        <a:pt x="59259" y="30683"/>
                        <a:pt x="42840" y="52429"/>
                        <a:pt x="42840" y="81027"/>
                      </a:cubicBezTo>
                      <a:cubicBezTo>
                        <a:pt x="42840" y="112008"/>
                        <a:pt x="59259" y="134648"/>
                        <a:pt x="84934" y="134648"/>
                      </a:cubicBezTo>
                      <a:cubicBezTo>
                        <a:pt x="110608" y="134648"/>
                        <a:pt x="126728" y="112008"/>
                        <a:pt x="126728" y="81027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64" name="Freeform 27963">
                  <a:extLst>
                    <a:ext uri="{FF2B5EF4-FFF2-40B4-BE49-F238E27FC236}">
                      <a16:creationId xmlns:a16="http://schemas.microsoft.com/office/drawing/2014/main" id="{4A5CB719-6AA8-0D82-3DB9-E4427C16D440}"/>
                    </a:ext>
                  </a:extLst>
                </p:cNvPr>
                <p:cNvSpPr/>
                <p:nvPr/>
              </p:nvSpPr>
              <p:spPr>
                <a:xfrm>
                  <a:off x="9673014" y="2737271"/>
                  <a:ext cx="187480" cy="159671"/>
                </a:xfrm>
                <a:custGeom>
                  <a:avLst/>
                  <a:gdLst>
                    <a:gd name="connsiteX0" fmla="*/ 187481 w 187480"/>
                    <a:gd name="connsiteY0" fmla="*/ 133159 h 159671"/>
                    <a:gd name="connsiteX1" fmla="*/ 187481 w 187480"/>
                    <a:gd name="connsiteY1" fmla="*/ 159671 h 159671"/>
                    <a:gd name="connsiteX2" fmla="*/ 108070 w 187480"/>
                    <a:gd name="connsiteY2" fmla="*/ 159671 h 159671"/>
                    <a:gd name="connsiteX3" fmla="*/ 108070 w 187480"/>
                    <a:gd name="connsiteY3" fmla="*/ 133159 h 159671"/>
                    <a:gd name="connsiteX4" fmla="*/ 126579 w 187480"/>
                    <a:gd name="connsiteY4" fmla="*/ 133159 h 159671"/>
                    <a:gd name="connsiteX5" fmla="*/ 126579 w 187480"/>
                    <a:gd name="connsiteY5" fmla="*/ 61962 h 159671"/>
                    <a:gd name="connsiteX6" fmla="*/ 95531 w 187480"/>
                    <a:gd name="connsiteY6" fmla="*/ 32172 h 159671"/>
                    <a:gd name="connsiteX7" fmla="*/ 60901 w 187480"/>
                    <a:gd name="connsiteY7" fmla="*/ 65239 h 159671"/>
                    <a:gd name="connsiteX8" fmla="*/ 60901 w 187480"/>
                    <a:gd name="connsiteY8" fmla="*/ 133159 h 159671"/>
                    <a:gd name="connsiteX9" fmla="*/ 79411 w 187480"/>
                    <a:gd name="connsiteY9" fmla="*/ 133159 h 159671"/>
                    <a:gd name="connsiteX10" fmla="*/ 79411 w 187480"/>
                    <a:gd name="connsiteY10" fmla="*/ 159671 h 159671"/>
                    <a:gd name="connsiteX11" fmla="*/ 0 w 187480"/>
                    <a:gd name="connsiteY11" fmla="*/ 159671 h 159671"/>
                    <a:gd name="connsiteX12" fmla="*/ 0 w 187480"/>
                    <a:gd name="connsiteY12" fmla="*/ 133159 h 159671"/>
                    <a:gd name="connsiteX13" fmla="*/ 20599 w 187480"/>
                    <a:gd name="connsiteY13" fmla="*/ 133159 h 159671"/>
                    <a:gd name="connsiteX14" fmla="*/ 20599 w 187480"/>
                    <a:gd name="connsiteY14" fmla="*/ 29789 h 159671"/>
                    <a:gd name="connsiteX15" fmla="*/ 0 w 187480"/>
                    <a:gd name="connsiteY15" fmla="*/ 29789 h 159671"/>
                    <a:gd name="connsiteX16" fmla="*/ 0 w 187480"/>
                    <a:gd name="connsiteY16" fmla="*/ 3277 h 159671"/>
                    <a:gd name="connsiteX17" fmla="*/ 60304 w 187480"/>
                    <a:gd name="connsiteY17" fmla="*/ 3277 h 159671"/>
                    <a:gd name="connsiteX18" fmla="*/ 60304 w 187480"/>
                    <a:gd name="connsiteY18" fmla="*/ 27704 h 159671"/>
                    <a:gd name="connsiteX19" fmla="*/ 109861 w 187480"/>
                    <a:gd name="connsiteY19" fmla="*/ 0 h 159671"/>
                    <a:gd name="connsiteX20" fmla="*/ 166882 w 187480"/>
                    <a:gd name="connsiteY20" fmla="*/ 56302 h 159671"/>
                    <a:gd name="connsiteX21" fmla="*/ 166882 w 187480"/>
                    <a:gd name="connsiteY21" fmla="*/ 133159 h 159671"/>
                    <a:gd name="connsiteX22" fmla="*/ 187481 w 187480"/>
                    <a:gd name="connsiteY22" fmla="*/ 133159 h 159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87480" h="159671">
                      <a:moveTo>
                        <a:pt x="187481" y="133159"/>
                      </a:moveTo>
                      <a:lnTo>
                        <a:pt x="187481" y="159671"/>
                      </a:lnTo>
                      <a:lnTo>
                        <a:pt x="108070" y="159671"/>
                      </a:lnTo>
                      <a:lnTo>
                        <a:pt x="108070" y="133159"/>
                      </a:lnTo>
                      <a:lnTo>
                        <a:pt x="126579" y="133159"/>
                      </a:lnTo>
                      <a:lnTo>
                        <a:pt x="126579" y="61962"/>
                      </a:lnTo>
                      <a:cubicBezTo>
                        <a:pt x="126579" y="44386"/>
                        <a:pt x="112847" y="32172"/>
                        <a:pt x="95531" y="32172"/>
                      </a:cubicBezTo>
                      <a:cubicBezTo>
                        <a:pt x="75828" y="32172"/>
                        <a:pt x="60901" y="46769"/>
                        <a:pt x="60901" y="65239"/>
                      </a:cubicBezTo>
                      <a:lnTo>
                        <a:pt x="60901" y="133159"/>
                      </a:lnTo>
                      <a:lnTo>
                        <a:pt x="79411" y="133159"/>
                      </a:lnTo>
                      <a:lnTo>
                        <a:pt x="79411" y="159671"/>
                      </a:lnTo>
                      <a:lnTo>
                        <a:pt x="0" y="159671"/>
                      </a:lnTo>
                      <a:lnTo>
                        <a:pt x="0" y="133159"/>
                      </a:lnTo>
                      <a:lnTo>
                        <a:pt x="20599" y="133159"/>
                      </a:lnTo>
                      <a:lnTo>
                        <a:pt x="20599" y="29789"/>
                      </a:lnTo>
                      <a:lnTo>
                        <a:pt x="0" y="29789"/>
                      </a:lnTo>
                      <a:lnTo>
                        <a:pt x="0" y="3277"/>
                      </a:lnTo>
                      <a:lnTo>
                        <a:pt x="60304" y="3277"/>
                      </a:lnTo>
                      <a:lnTo>
                        <a:pt x="60304" y="27704"/>
                      </a:lnTo>
                      <a:cubicBezTo>
                        <a:pt x="68962" y="11618"/>
                        <a:pt x="87172" y="0"/>
                        <a:pt x="109861" y="0"/>
                      </a:cubicBezTo>
                      <a:cubicBezTo>
                        <a:pt x="144790" y="0"/>
                        <a:pt x="166882" y="21746"/>
                        <a:pt x="166882" y="56302"/>
                      </a:cubicBezTo>
                      <a:lnTo>
                        <a:pt x="166882" y="133159"/>
                      </a:lnTo>
                      <a:lnTo>
                        <a:pt x="187481" y="133159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7965" name="Graphic 18">
                <a:extLst>
                  <a:ext uri="{FF2B5EF4-FFF2-40B4-BE49-F238E27FC236}">
                    <a16:creationId xmlns:a16="http://schemas.microsoft.com/office/drawing/2014/main" id="{3CEA0F6C-5DA8-5B7A-ABF3-1E68A97FD7E3}"/>
                  </a:ext>
                </a:extLst>
              </p:cNvPr>
              <p:cNvGrpSpPr/>
              <p:nvPr/>
            </p:nvGrpSpPr>
            <p:grpSpPr>
              <a:xfrm>
                <a:off x="8159436" y="2983629"/>
                <a:ext cx="1262807" cy="247400"/>
                <a:chOff x="8159436" y="2983629"/>
                <a:chExt cx="1262807" cy="247400"/>
              </a:xfrm>
              <a:solidFill>
                <a:srgbClr val="1D1D1B"/>
              </a:solidFill>
            </p:grpSpPr>
            <p:sp>
              <p:nvSpPr>
                <p:cNvPr id="27966" name="Freeform 27965">
                  <a:extLst>
                    <a:ext uri="{FF2B5EF4-FFF2-40B4-BE49-F238E27FC236}">
                      <a16:creationId xmlns:a16="http://schemas.microsoft.com/office/drawing/2014/main" id="{A88E7E7B-F065-5B10-B3F3-309BA98D48C1}"/>
                    </a:ext>
                  </a:extLst>
                </p:cNvPr>
                <p:cNvSpPr/>
                <p:nvPr/>
              </p:nvSpPr>
              <p:spPr>
                <a:xfrm>
                  <a:off x="8159436" y="3008503"/>
                  <a:ext cx="48959" cy="58685"/>
                </a:xfrm>
                <a:custGeom>
                  <a:avLst/>
                  <a:gdLst>
                    <a:gd name="connsiteX0" fmla="*/ 37615 w 48959"/>
                    <a:gd name="connsiteY0" fmla="*/ 57345 h 58685"/>
                    <a:gd name="connsiteX1" fmla="*/ 37615 w 48959"/>
                    <a:gd name="connsiteY1" fmla="*/ 50195 h 58685"/>
                    <a:gd name="connsiteX2" fmla="*/ 19554 w 48959"/>
                    <a:gd name="connsiteY2" fmla="*/ 58685 h 58685"/>
                    <a:gd name="connsiteX3" fmla="*/ 0 w 48959"/>
                    <a:gd name="connsiteY3" fmla="*/ 41258 h 58685"/>
                    <a:gd name="connsiteX4" fmla="*/ 22241 w 48959"/>
                    <a:gd name="connsiteY4" fmla="*/ 23980 h 58685"/>
                    <a:gd name="connsiteX5" fmla="*/ 37466 w 48959"/>
                    <a:gd name="connsiteY5" fmla="*/ 23385 h 58685"/>
                    <a:gd name="connsiteX6" fmla="*/ 37466 w 48959"/>
                    <a:gd name="connsiteY6" fmla="*/ 21150 h 58685"/>
                    <a:gd name="connsiteX7" fmla="*/ 23435 w 48959"/>
                    <a:gd name="connsiteY7" fmla="*/ 8341 h 58685"/>
                    <a:gd name="connsiteX8" fmla="*/ 6418 w 48959"/>
                    <a:gd name="connsiteY8" fmla="*/ 13256 h 58685"/>
                    <a:gd name="connsiteX9" fmla="*/ 2985 w 48959"/>
                    <a:gd name="connsiteY9" fmla="*/ 5660 h 58685"/>
                    <a:gd name="connsiteX10" fmla="*/ 24181 w 48959"/>
                    <a:gd name="connsiteY10" fmla="*/ 0 h 58685"/>
                    <a:gd name="connsiteX11" fmla="*/ 48960 w 48959"/>
                    <a:gd name="connsiteY11" fmla="*/ 24725 h 58685"/>
                    <a:gd name="connsiteX12" fmla="*/ 48960 w 48959"/>
                    <a:gd name="connsiteY12" fmla="*/ 57643 h 58685"/>
                    <a:gd name="connsiteX13" fmla="*/ 37914 w 48959"/>
                    <a:gd name="connsiteY13" fmla="*/ 57643 h 58685"/>
                    <a:gd name="connsiteX14" fmla="*/ 24181 w 48959"/>
                    <a:gd name="connsiteY14" fmla="*/ 31130 h 58685"/>
                    <a:gd name="connsiteX15" fmla="*/ 11344 w 48959"/>
                    <a:gd name="connsiteY15" fmla="*/ 40960 h 58685"/>
                    <a:gd name="connsiteX16" fmla="*/ 22987 w 48959"/>
                    <a:gd name="connsiteY16" fmla="*/ 50791 h 58685"/>
                    <a:gd name="connsiteX17" fmla="*/ 37466 w 48959"/>
                    <a:gd name="connsiteY17" fmla="*/ 42599 h 58685"/>
                    <a:gd name="connsiteX18" fmla="*/ 37466 w 48959"/>
                    <a:gd name="connsiteY18" fmla="*/ 30385 h 58685"/>
                    <a:gd name="connsiteX19" fmla="*/ 24181 w 48959"/>
                    <a:gd name="connsiteY19" fmla="*/ 31279 h 58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685">
                      <a:moveTo>
                        <a:pt x="37615" y="57345"/>
                      </a:moveTo>
                      <a:lnTo>
                        <a:pt x="37615" y="50195"/>
                      </a:lnTo>
                      <a:cubicBezTo>
                        <a:pt x="35227" y="52578"/>
                        <a:pt x="29854" y="58685"/>
                        <a:pt x="19554" y="58685"/>
                      </a:cubicBezTo>
                      <a:cubicBezTo>
                        <a:pt x="9255" y="58685"/>
                        <a:pt x="0" y="52131"/>
                        <a:pt x="0" y="41258"/>
                      </a:cubicBezTo>
                      <a:cubicBezTo>
                        <a:pt x="0" y="30385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8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7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3"/>
                      </a:lnTo>
                      <a:lnTo>
                        <a:pt x="37914" y="57643"/>
                      </a:lnTo>
                      <a:close/>
                      <a:moveTo>
                        <a:pt x="24181" y="31130"/>
                      </a:moveTo>
                      <a:cubicBezTo>
                        <a:pt x="14927" y="31577"/>
                        <a:pt x="11344" y="35449"/>
                        <a:pt x="11344" y="40960"/>
                      </a:cubicBezTo>
                      <a:cubicBezTo>
                        <a:pt x="11344" y="46471"/>
                        <a:pt x="15524" y="50791"/>
                        <a:pt x="22987" y="50791"/>
                      </a:cubicBezTo>
                      <a:cubicBezTo>
                        <a:pt x="30450" y="50791"/>
                        <a:pt x="35227" y="45727"/>
                        <a:pt x="37466" y="42599"/>
                      </a:cubicBezTo>
                      <a:lnTo>
                        <a:pt x="37466" y="30385"/>
                      </a:lnTo>
                      <a:lnTo>
                        <a:pt x="24181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67" name="Freeform 27966">
                  <a:extLst>
                    <a:ext uri="{FF2B5EF4-FFF2-40B4-BE49-F238E27FC236}">
                      <a16:creationId xmlns:a16="http://schemas.microsoft.com/office/drawing/2014/main" id="{9EF75BBE-24AC-90B3-A7BA-AD6A49C75F1F}"/>
                    </a:ext>
                  </a:extLst>
                </p:cNvPr>
                <p:cNvSpPr/>
                <p:nvPr/>
              </p:nvSpPr>
              <p:spPr>
                <a:xfrm>
                  <a:off x="8238548" y="3009248"/>
                  <a:ext cx="57617" cy="79686"/>
                </a:xfrm>
                <a:custGeom>
                  <a:avLst/>
                  <a:gdLst>
                    <a:gd name="connsiteX0" fmla="*/ 30301 w 57617"/>
                    <a:gd name="connsiteY0" fmla="*/ 66579 h 79686"/>
                    <a:gd name="connsiteX1" fmla="*/ 15375 w 57617"/>
                    <a:gd name="connsiteY1" fmla="*/ 79687 h 79686"/>
                    <a:gd name="connsiteX2" fmla="*/ 4627 w 57617"/>
                    <a:gd name="connsiteY2" fmla="*/ 77601 h 79686"/>
                    <a:gd name="connsiteX3" fmla="*/ 6866 w 57617"/>
                    <a:gd name="connsiteY3" fmla="*/ 68367 h 79686"/>
                    <a:gd name="connsiteX4" fmla="*/ 12837 w 57617"/>
                    <a:gd name="connsiteY4" fmla="*/ 69707 h 79686"/>
                    <a:gd name="connsiteX5" fmla="*/ 20300 w 57617"/>
                    <a:gd name="connsiteY5" fmla="*/ 63005 h 79686"/>
                    <a:gd name="connsiteX6" fmla="*/ 22987 w 57617"/>
                    <a:gd name="connsiteY6" fmla="*/ 55557 h 79686"/>
                    <a:gd name="connsiteX7" fmla="*/ 0 w 57617"/>
                    <a:gd name="connsiteY7" fmla="*/ 0 h 79686"/>
                    <a:gd name="connsiteX8" fmla="*/ 11941 w 57617"/>
                    <a:gd name="connsiteY8" fmla="*/ 0 h 79686"/>
                    <a:gd name="connsiteX9" fmla="*/ 29107 w 57617"/>
                    <a:gd name="connsiteY9" fmla="*/ 44088 h 79686"/>
                    <a:gd name="connsiteX10" fmla="*/ 45825 w 57617"/>
                    <a:gd name="connsiteY10" fmla="*/ 0 h 79686"/>
                    <a:gd name="connsiteX11" fmla="*/ 57617 w 57617"/>
                    <a:gd name="connsiteY11" fmla="*/ 0 h 79686"/>
                    <a:gd name="connsiteX12" fmla="*/ 30301 w 57617"/>
                    <a:gd name="connsiteY12" fmla="*/ 66579 h 79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617" h="79686">
                      <a:moveTo>
                        <a:pt x="30301" y="66579"/>
                      </a:moveTo>
                      <a:cubicBezTo>
                        <a:pt x="26420" y="76410"/>
                        <a:pt x="21644" y="79687"/>
                        <a:pt x="15375" y="79687"/>
                      </a:cubicBezTo>
                      <a:cubicBezTo>
                        <a:pt x="9105" y="79687"/>
                        <a:pt x="4627" y="77601"/>
                        <a:pt x="4627" y="77601"/>
                      </a:cubicBezTo>
                      <a:lnTo>
                        <a:pt x="6866" y="68367"/>
                      </a:lnTo>
                      <a:cubicBezTo>
                        <a:pt x="6866" y="68367"/>
                        <a:pt x="10001" y="69707"/>
                        <a:pt x="12837" y="69707"/>
                      </a:cubicBezTo>
                      <a:cubicBezTo>
                        <a:pt x="17465" y="69707"/>
                        <a:pt x="18659" y="67175"/>
                        <a:pt x="20300" y="63005"/>
                      </a:cubicBezTo>
                      <a:lnTo>
                        <a:pt x="22987" y="55557"/>
                      </a:lnTo>
                      <a:lnTo>
                        <a:pt x="0" y="0"/>
                      </a:lnTo>
                      <a:lnTo>
                        <a:pt x="11941" y="0"/>
                      </a:lnTo>
                      <a:cubicBezTo>
                        <a:pt x="11941" y="0"/>
                        <a:pt x="29107" y="44088"/>
                        <a:pt x="29107" y="44088"/>
                      </a:cubicBezTo>
                      <a:lnTo>
                        <a:pt x="45825" y="0"/>
                      </a:lnTo>
                      <a:lnTo>
                        <a:pt x="57617" y="0"/>
                      </a:lnTo>
                      <a:cubicBezTo>
                        <a:pt x="57617" y="0"/>
                        <a:pt x="30301" y="66579"/>
                        <a:pt x="30301" y="66579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68" name="Freeform 27967">
                  <a:extLst>
                    <a:ext uri="{FF2B5EF4-FFF2-40B4-BE49-F238E27FC236}">
                      <a16:creationId xmlns:a16="http://schemas.microsoft.com/office/drawing/2014/main" id="{3BC852BE-E865-5BDB-E21B-CED5076FEB6C}"/>
                    </a:ext>
                  </a:extLst>
                </p:cNvPr>
                <p:cNvSpPr/>
                <p:nvPr/>
              </p:nvSpPr>
              <p:spPr>
                <a:xfrm>
                  <a:off x="8299599" y="3008205"/>
                  <a:ext cx="55677" cy="58982"/>
                </a:xfrm>
                <a:custGeom>
                  <a:avLst/>
                  <a:gdLst>
                    <a:gd name="connsiteX0" fmla="*/ 55378 w 55677"/>
                    <a:gd name="connsiteY0" fmla="*/ 32024 h 58982"/>
                    <a:gd name="connsiteX1" fmla="*/ 11643 w 55677"/>
                    <a:gd name="connsiteY1" fmla="*/ 32024 h 58982"/>
                    <a:gd name="connsiteX2" fmla="*/ 29854 w 55677"/>
                    <a:gd name="connsiteY2" fmla="*/ 50046 h 58982"/>
                    <a:gd name="connsiteX3" fmla="*/ 48512 w 55677"/>
                    <a:gd name="connsiteY3" fmla="*/ 43493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3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8 w 55677"/>
                    <a:gd name="connsiteY9" fmla="*/ 32173 h 58982"/>
                    <a:gd name="connsiteX10" fmla="*/ 28510 w 55677"/>
                    <a:gd name="connsiteY10" fmla="*/ 8192 h 58982"/>
                    <a:gd name="connsiteX11" fmla="*/ 11792 w 55677"/>
                    <a:gd name="connsiteY11" fmla="*/ 24427 h 58982"/>
                    <a:gd name="connsiteX12" fmla="*/ 44780 w 55677"/>
                    <a:gd name="connsiteY12" fmla="*/ 24427 h 58982"/>
                    <a:gd name="connsiteX13" fmla="*/ 28361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3" y="50046"/>
                        <a:pt x="47318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3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240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5" y="8192"/>
                        <a:pt x="28361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69" name="Freeform 27968">
                  <a:extLst>
                    <a:ext uri="{FF2B5EF4-FFF2-40B4-BE49-F238E27FC236}">
                      <a16:creationId xmlns:a16="http://schemas.microsoft.com/office/drawing/2014/main" id="{F3D3A94A-1823-1D79-E15B-3C134D244357}"/>
                    </a:ext>
                  </a:extLst>
                </p:cNvPr>
                <p:cNvSpPr/>
                <p:nvPr/>
              </p:nvSpPr>
              <p:spPr>
                <a:xfrm>
                  <a:off x="8363038" y="3008503"/>
                  <a:ext cx="48810" cy="58685"/>
                </a:xfrm>
                <a:custGeom>
                  <a:avLst/>
                  <a:gdLst>
                    <a:gd name="connsiteX0" fmla="*/ 37765 w 48810"/>
                    <a:gd name="connsiteY0" fmla="*/ 57345 h 58685"/>
                    <a:gd name="connsiteX1" fmla="*/ 37765 w 48810"/>
                    <a:gd name="connsiteY1" fmla="*/ 50195 h 58685"/>
                    <a:gd name="connsiteX2" fmla="*/ 19554 w 48810"/>
                    <a:gd name="connsiteY2" fmla="*/ 58685 h 58685"/>
                    <a:gd name="connsiteX3" fmla="*/ 0 w 48810"/>
                    <a:gd name="connsiteY3" fmla="*/ 41258 h 58685"/>
                    <a:gd name="connsiteX4" fmla="*/ 22241 w 48810"/>
                    <a:gd name="connsiteY4" fmla="*/ 23980 h 58685"/>
                    <a:gd name="connsiteX5" fmla="*/ 37317 w 48810"/>
                    <a:gd name="connsiteY5" fmla="*/ 23385 h 58685"/>
                    <a:gd name="connsiteX6" fmla="*/ 37317 w 48810"/>
                    <a:gd name="connsiteY6" fmla="*/ 21150 h 58685"/>
                    <a:gd name="connsiteX7" fmla="*/ 23286 w 48810"/>
                    <a:gd name="connsiteY7" fmla="*/ 8341 h 58685"/>
                    <a:gd name="connsiteX8" fmla="*/ 6269 w 48810"/>
                    <a:gd name="connsiteY8" fmla="*/ 13256 h 58685"/>
                    <a:gd name="connsiteX9" fmla="*/ 2836 w 48810"/>
                    <a:gd name="connsiteY9" fmla="*/ 5660 h 58685"/>
                    <a:gd name="connsiteX10" fmla="*/ 24032 w 48810"/>
                    <a:gd name="connsiteY10" fmla="*/ 0 h 58685"/>
                    <a:gd name="connsiteX11" fmla="*/ 48810 w 48810"/>
                    <a:gd name="connsiteY11" fmla="*/ 24725 h 58685"/>
                    <a:gd name="connsiteX12" fmla="*/ 48810 w 48810"/>
                    <a:gd name="connsiteY12" fmla="*/ 57643 h 58685"/>
                    <a:gd name="connsiteX13" fmla="*/ 37765 w 48810"/>
                    <a:gd name="connsiteY13" fmla="*/ 57643 h 58685"/>
                    <a:gd name="connsiteX14" fmla="*/ 24331 w 48810"/>
                    <a:gd name="connsiteY14" fmla="*/ 31130 h 58685"/>
                    <a:gd name="connsiteX15" fmla="*/ 11493 w 48810"/>
                    <a:gd name="connsiteY15" fmla="*/ 40960 h 58685"/>
                    <a:gd name="connsiteX16" fmla="*/ 23136 w 48810"/>
                    <a:gd name="connsiteY16" fmla="*/ 50791 h 58685"/>
                    <a:gd name="connsiteX17" fmla="*/ 37615 w 48810"/>
                    <a:gd name="connsiteY17" fmla="*/ 42599 h 58685"/>
                    <a:gd name="connsiteX18" fmla="*/ 37615 w 48810"/>
                    <a:gd name="connsiteY18" fmla="*/ 30385 h 58685"/>
                    <a:gd name="connsiteX19" fmla="*/ 24331 w 48810"/>
                    <a:gd name="connsiteY19" fmla="*/ 31279 h 58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810" h="58685">
                      <a:moveTo>
                        <a:pt x="37765" y="57345"/>
                      </a:moveTo>
                      <a:lnTo>
                        <a:pt x="37765" y="50195"/>
                      </a:lnTo>
                      <a:cubicBezTo>
                        <a:pt x="35376" y="52578"/>
                        <a:pt x="30003" y="58685"/>
                        <a:pt x="19554" y="58685"/>
                      </a:cubicBezTo>
                      <a:cubicBezTo>
                        <a:pt x="9106" y="58685"/>
                        <a:pt x="0" y="52131"/>
                        <a:pt x="0" y="41258"/>
                      </a:cubicBezTo>
                      <a:cubicBezTo>
                        <a:pt x="0" y="30385"/>
                        <a:pt x="9106" y="24576"/>
                        <a:pt x="22241" y="23980"/>
                      </a:cubicBezTo>
                      <a:lnTo>
                        <a:pt x="37317" y="23385"/>
                      </a:lnTo>
                      <a:lnTo>
                        <a:pt x="37317" y="21150"/>
                      </a:lnTo>
                      <a:cubicBezTo>
                        <a:pt x="37317" y="12511"/>
                        <a:pt x="31496" y="8341"/>
                        <a:pt x="23286" y="8341"/>
                      </a:cubicBezTo>
                      <a:cubicBezTo>
                        <a:pt x="15076" y="8341"/>
                        <a:pt x="8061" y="12065"/>
                        <a:pt x="6269" y="13256"/>
                      </a:cubicBezTo>
                      <a:lnTo>
                        <a:pt x="2836" y="5660"/>
                      </a:lnTo>
                      <a:cubicBezTo>
                        <a:pt x="7016" y="3277"/>
                        <a:pt x="14628" y="0"/>
                        <a:pt x="24032" y="0"/>
                      </a:cubicBezTo>
                      <a:cubicBezTo>
                        <a:pt x="40601" y="0"/>
                        <a:pt x="48810" y="8341"/>
                        <a:pt x="48810" y="24725"/>
                      </a:cubicBezTo>
                      <a:lnTo>
                        <a:pt x="48810" y="57643"/>
                      </a:lnTo>
                      <a:lnTo>
                        <a:pt x="37765" y="57643"/>
                      </a:lnTo>
                      <a:close/>
                      <a:moveTo>
                        <a:pt x="24331" y="31130"/>
                      </a:moveTo>
                      <a:cubicBezTo>
                        <a:pt x="15076" y="31577"/>
                        <a:pt x="11493" y="35449"/>
                        <a:pt x="11493" y="40960"/>
                      </a:cubicBezTo>
                      <a:cubicBezTo>
                        <a:pt x="11493" y="46471"/>
                        <a:pt x="15673" y="50791"/>
                        <a:pt x="23136" y="50791"/>
                      </a:cubicBezTo>
                      <a:cubicBezTo>
                        <a:pt x="30600" y="50791"/>
                        <a:pt x="35376" y="45727"/>
                        <a:pt x="37615" y="42599"/>
                      </a:cubicBezTo>
                      <a:lnTo>
                        <a:pt x="37615" y="30385"/>
                      </a:lnTo>
                      <a:lnTo>
                        <a:pt x="24331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70" name="Freeform 27969">
                  <a:extLst>
                    <a:ext uri="{FF2B5EF4-FFF2-40B4-BE49-F238E27FC236}">
                      <a16:creationId xmlns:a16="http://schemas.microsoft.com/office/drawing/2014/main" id="{AEE79CAE-99F0-97A1-86E2-72110DC4B36C}"/>
                    </a:ext>
                  </a:extLst>
                </p:cNvPr>
                <p:cNvSpPr/>
                <p:nvPr/>
              </p:nvSpPr>
              <p:spPr>
                <a:xfrm>
                  <a:off x="8426477" y="3008056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3 w 31794"/>
                    <a:gd name="connsiteY3" fmla="*/ 29640 h 57791"/>
                    <a:gd name="connsiteX4" fmla="*/ 11493 w 31794"/>
                    <a:gd name="connsiteY4" fmla="*/ 57791 h 57791"/>
                    <a:gd name="connsiteX5" fmla="*/ 0 w 31794"/>
                    <a:gd name="connsiteY5" fmla="*/ 57791 h 57791"/>
                    <a:gd name="connsiteX6" fmla="*/ 0 w 31794"/>
                    <a:gd name="connsiteY6" fmla="*/ 1191 h 57791"/>
                    <a:gd name="connsiteX7" fmla="*/ 11493 w 31794"/>
                    <a:gd name="connsiteY7" fmla="*/ 1191 h 57791"/>
                    <a:gd name="connsiteX8" fmla="*/ 11493 w 31794"/>
                    <a:gd name="connsiteY8" fmla="*/ 9830 h 57791"/>
                    <a:gd name="connsiteX9" fmla="*/ 11792 w 31794"/>
                    <a:gd name="connsiteY9" fmla="*/ 9830 h 57791"/>
                    <a:gd name="connsiteX10" fmla="*/ 25824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3" y="21448"/>
                        <a:pt x="11493" y="29640"/>
                      </a:cubicBezTo>
                      <a:lnTo>
                        <a:pt x="11493" y="57791"/>
                      </a:lnTo>
                      <a:lnTo>
                        <a:pt x="0" y="57791"/>
                      </a:lnTo>
                      <a:lnTo>
                        <a:pt x="0" y="1191"/>
                      </a:lnTo>
                      <a:lnTo>
                        <a:pt x="11493" y="1191"/>
                      </a:lnTo>
                      <a:lnTo>
                        <a:pt x="11493" y="9830"/>
                      </a:lnTo>
                      <a:cubicBezTo>
                        <a:pt x="11493" y="9830"/>
                        <a:pt x="11792" y="9830"/>
                        <a:pt x="11792" y="9830"/>
                      </a:cubicBezTo>
                      <a:cubicBezTo>
                        <a:pt x="14479" y="3426"/>
                        <a:pt x="19703" y="0"/>
                        <a:pt x="25824" y="0"/>
                      </a:cubicBezTo>
                      <a:cubicBezTo>
                        <a:pt x="29704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71" name="Freeform 27970">
                  <a:extLst>
                    <a:ext uri="{FF2B5EF4-FFF2-40B4-BE49-F238E27FC236}">
                      <a16:creationId xmlns:a16="http://schemas.microsoft.com/office/drawing/2014/main" id="{9185B60A-7B13-226A-C1AA-2B3CC64ADED2}"/>
                    </a:ext>
                  </a:extLst>
                </p:cNvPr>
                <p:cNvSpPr/>
                <p:nvPr/>
              </p:nvSpPr>
              <p:spPr>
                <a:xfrm>
                  <a:off x="8489169" y="2983778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642 w 14926"/>
                    <a:gd name="connsiteY5" fmla="*/ 82070 h 82069"/>
                    <a:gd name="connsiteX6" fmla="*/ 1642 w 14926"/>
                    <a:gd name="connsiteY6" fmla="*/ 25470 h 82069"/>
                    <a:gd name="connsiteX7" fmla="*/ 13136 w 14926"/>
                    <a:gd name="connsiteY7" fmla="*/ 25470 h 82069"/>
                    <a:gd name="connsiteX8" fmla="*/ 13136 w 14926"/>
                    <a:gd name="connsiteY8" fmla="*/ 82070 h 82069"/>
                    <a:gd name="connsiteX9" fmla="*/ 1642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642" y="82070"/>
                      </a:moveTo>
                      <a:lnTo>
                        <a:pt x="1642" y="25470"/>
                      </a:lnTo>
                      <a:lnTo>
                        <a:pt x="13136" y="25470"/>
                      </a:lnTo>
                      <a:lnTo>
                        <a:pt x="13136" y="82070"/>
                      </a:lnTo>
                      <a:lnTo>
                        <a:pt x="1642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72" name="Freeform 27971">
                  <a:extLst>
                    <a:ext uri="{FF2B5EF4-FFF2-40B4-BE49-F238E27FC236}">
                      <a16:creationId xmlns:a16="http://schemas.microsoft.com/office/drawing/2014/main" id="{A1012011-9960-6DD3-8816-41452E93A166}"/>
                    </a:ext>
                  </a:extLst>
                </p:cNvPr>
                <p:cNvSpPr/>
                <p:nvPr/>
              </p:nvSpPr>
              <p:spPr>
                <a:xfrm>
                  <a:off x="8518575" y="3008205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3 h 57642"/>
                    <a:gd name="connsiteX1" fmla="*/ 37914 w 49407"/>
                    <a:gd name="connsiteY1" fmla="*/ 26066 h 57642"/>
                    <a:gd name="connsiteX2" fmla="*/ 26122 w 49407"/>
                    <a:gd name="connsiteY2" fmla="*/ 9384 h 57642"/>
                    <a:gd name="connsiteX3" fmla="*/ 11493 w 49407"/>
                    <a:gd name="connsiteY3" fmla="*/ 29194 h 57642"/>
                    <a:gd name="connsiteX4" fmla="*/ 11493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3 w 49407"/>
                    <a:gd name="connsiteY7" fmla="*/ 1043 h 57642"/>
                    <a:gd name="connsiteX8" fmla="*/ 11493 w 49407"/>
                    <a:gd name="connsiteY8" fmla="*/ 9980 h 57642"/>
                    <a:gd name="connsiteX9" fmla="*/ 11792 w 49407"/>
                    <a:gd name="connsiteY9" fmla="*/ 9980 h 57642"/>
                    <a:gd name="connsiteX10" fmla="*/ 29107 w 49407"/>
                    <a:gd name="connsiteY10" fmla="*/ 0 h 57642"/>
                    <a:gd name="connsiteX11" fmla="*/ 49408 w 49407"/>
                    <a:gd name="connsiteY11" fmla="*/ 24129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3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524" y="9384"/>
                        <a:pt x="11493" y="18321"/>
                        <a:pt x="11493" y="29194"/>
                      </a:cubicBezTo>
                      <a:lnTo>
                        <a:pt x="11493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3" y="1043"/>
                      </a:lnTo>
                      <a:lnTo>
                        <a:pt x="11493" y="9980"/>
                      </a:lnTo>
                      <a:cubicBezTo>
                        <a:pt x="11493" y="9980"/>
                        <a:pt x="11792" y="9980"/>
                        <a:pt x="11792" y="9980"/>
                      </a:cubicBezTo>
                      <a:cubicBezTo>
                        <a:pt x="14777" y="4319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29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73" name="Freeform 27972">
                  <a:extLst>
                    <a:ext uri="{FF2B5EF4-FFF2-40B4-BE49-F238E27FC236}">
                      <a16:creationId xmlns:a16="http://schemas.microsoft.com/office/drawing/2014/main" id="{8BDF68D8-C720-3C56-F280-0FCAAC525CE1}"/>
                    </a:ext>
                  </a:extLst>
                </p:cNvPr>
                <p:cNvSpPr/>
                <p:nvPr/>
              </p:nvSpPr>
              <p:spPr>
                <a:xfrm>
                  <a:off x="8607539" y="2983629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5 w 11344"/>
                    <a:gd name="connsiteY2" fmla="*/ 0 h 82218"/>
                    <a:gd name="connsiteX3" fmla="*/ 11345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74" name="Freeform 27973">
                  <a:extLst>
                    <a:ext uri="{FF2B5EF4-FFF2-40B4-BE49-F238E27FC236}">
                      <a16:creationId xmlns:a16="http://schemas.microsoft.com/office/drawing/2014/main" id="{69F51C2B-19EB-AC96-2720-CADA4195EA59}"/>
                    </a:ext>
                  </a:extLst>
                </p:cNvPr>
                <p:cNvSpPr/>
                <p:nvPr/>
              </p:nvSpPr>
              <p:spPr>
                <a:xfrm>
                  <a:off x="8631571" y="3008354"/>
                  <a:ext cx="60006" cy="58834"/>
                </a:xfrm>
                <a:custGeom>
                  <a:avLst/>
                  <a:gdLst>
                    <a:gd name="connsiteX0" fmla="*/ 30003 w 60006"/>
                    <a:gd name="connsiteY0" fmla="*/ 58834 h 58834"/>
                    <a:gd name="connsiteX1" fmla="*/ 0 w 60006"/>
                    <a:gd name="connsiteY1" fmla="*/ 29492 h 58834"/>
                    <a:gd name="connsiteX2" fmla="*/ 30003 w 60006"/>
                    <a:gd name="connsiteY2" fmla="*/ 0 h 58834"/>
                    <a:gd name="connsiteX3" fmla="*/ 60006 w 60006"/>
                    <a:gd name="connsiteY3" fmla="*/ 29492 h 58834"/>
                    <a:gd name="connsiteX4" fmla="*/ 30003 w 60006"/>
                    <a:gd name="connsiteY4" fmla="*/ 58834 h 58834"/>
                    <a:gd name="connsiteX5" fmla="*/ 30003 w 60006"/>
                    <a:gd name="connsiteY5" fmla="*/ 9235 h 58834"/>
                    <a:gd name="connsiteX6" fmla="*/ 11494 w 60006"/>
                    <a:gd name="connsiteY6" fmla="*/ 29045 h 58834"/>
                    <a:gd name="connsiteX7" fmla="*/ 30003 w 60006"/>
                    <a:gd name="connsiteY7" fmla="*/ 49003 h 58834"/>
                    <a:gd name="connsiteX8" fmla="*/ 48363 w 60006"/>
                    <a:gd name="connsiteY8" fmla="*/ 29045 h 58834"/>
                    <a:gd name="connsiteX9" fmla="*/ 30003 w 60006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6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10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10" y="49003"/>
                        <a:pt x="30003" y="49003"/>
                      </a:cubicBezTo>
                      <a:cubicBezTo>
                        <a:pt x="41496" y="49003"/>
                        <a:pt x="48363" y="40216"/>
                        <a:pt x="48363" y="29045"/>
                      </a:cubicBezTo>
                      <a:cubicBezTo>
                        <a:pt x="48363" y="17874"/>
                        <a:pt x="41348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75" name="Freeform 27974">
                  <a:extLst>
                    <a:ext uri="{FF2B5EF4-FFF2-40B4-BE49-F238E27FC236}">
                      <a16:creationId xmlns:a16="http://schemas.microsoft.com/office/drawing/2014/main" id="{C5EA0C4A-2C41-57BE-EA75-DF47CC79EE1E}"/>
                    </a:ext>
                  </a:extLst>
                </p:cNvPr>
                <p:cNvSpPr/>
                <p:nvPr/>
              </p:nvSpPr>
              <p:spPr>
                <a:xfrm>
                  <a:off x="8697995" y="3008205"/>
                  <a:ext cx="43437" cy="58982"/>
                </a:xfrm>
                <a:custGeom>
                  <a:avLst/>
                  <a:gdLst>
                    <a:gd name="connsiteX0" fmla="*/ 22092 w 43437"/>
                    <a:gd name="connsiteY0" fmla="*/ 58983 h 58982"/>
                    <a:gd name="connsiteX1" fmla="*/ 0 w 43437"/>
                    <a:gd name="connsiteY1" fmla="*/ 48855 h 58982"/>
                    <a:gd name="connsiteX2" fmla="*/ 5523 w 43437"/>
                    <a:gd name="connsiteY2" fmla="*/ 42152 h 58982"/>
                    <a:gd name="connsiteX3" fmla="*/ 22241 w 43437"/>
                    <a:gd name="connsiteY3" fmla="*/ 50195 h 58982"/>
                    <a:gd name="connsiteX4" fmla="*/ 33138 w 43437"/>
                    <a:gd name="connsiteY4" fmla="*/ 42152 h 58982"/>
                    <a:gd name="connsiteX5" fmla="*/ 20300 w 43437"/>
                    <a:gd name="connsiteY5" fmla="*/ 32768 h 58982"/>
                    <a:gd name="connsiteX6" fmla="*/ 3582 w 43437"/>
                    <a:gd name="connsiteY6" fmla="*/ 16235 h 58982"/>
                    <a:gd name="connsiteX7" fmla="*/ 22689 w 43437"/>
                    <a:gd name="connsiteY7" fmla="*/ 0 h 58982"/>
                    <a:gd name="connsiteX8" fmla="*/ 41944 w 43437"/>
                    <a:gd name="connsiteY8" fmla="*/ 7447 h 58982"/>
                    <a:gd name="connsiteX9" fmla="*/ 37168 w 43437"/>
                    <a:gd name="connsiteY9" fmla="*/ 14448 h 58982"/>
                    <a:gd name="connsiteX10" fmla="*/ 22838 w 43437"/>
                    <a:gd name="connsiteY10" fmla="*/ 8341 h 58982"/>
                    <a:gd name="connsiteX11" fmla="*/ 13733 w 43437"/>
                    <a:gd name="connsiteY11" fmla="*/ 15342 h 58982"/>
                    <a:gd name="connsiteX12" fmla="*/ 24779 w 43437"/>
                    <a:gd name="connsiteY12" fmla="*/ 23831 h 58982"/>
                    <a:gd name="connsiteX13" fmla="*/ 32391 w 43437"/>
                    <a:gd name="connsiteY13" fmla="*/ 26513 h 58982"/>
                    <a:gd name="connsiteX14" fmla="*/ 43437 w 43437"/>
                    <a:gd name="connsiteY14" fmla="*/ 41109 h 58982"/>
                    <a:gd name="connsiteX15" fmla="*/ 21793 w 43437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2">
                      <a:moveTo>
                        <a:pt x="22092" y="58983"/>
                      </a:moveTo>
                      <a:cubicBezTo>
                        <a:pt x="12538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362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9" y="23831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76" name="Freeform 27975">
                  <a:extLst>
                    <a:ext uri="{FF2B5EF4-FFF2-40B4-BE49-F238E27FC236}">
                      <a16:creationId xmlns:a16="http://schemas.microsoft.com/office/drawing/2014/main" id="{38D44DDA-49FC-D47C-A215-1223743D88AD}"/>
                    </a:ext>
                  </a:extLst>
                </p:cNvPr>
                <p:cNvSpPr/>
                <p:nvPr/>
              </p:nvSpPr>
              <p:spPr>
                <a:xfrm>
                  <a:off x="8746806" y="2992566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2 h 74771"/>
                    <a:gd name="connsiteX1" fmla="*/ 8359 w 33734"/>
                    <a:gd name="connsiteY1" fmla="*/ 51833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3 w 33734"/>
                    <a:gd name="connsiteY7" fmla="*/ 0 h 74771"/>
                    <a:gd name="connsiteX8" fmla="*/ 19853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3 w 33734"/>
                    <a:gd name="connsiteY11" fmla="*/ 26066 h 74771"/>
                    <a:gd name="connsiteX12" fmla="*/ 19853 w 33734"/>
                    <a:gd name="connsiteY12" fmla="*/ 51685 h 74771"/>
                    <a:gd name="connsiteX13" fmla="*/ 21346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9 w 33734"/>
                    <a:gd name="connsiteY15" fmla="*/ 63600 h 74771"/>
                    <a:gd name="connsiteX16" fmla="*/ 33735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2"/>
                      </a:moveTo>
                      <a:cubicBezTo>
                        <a:pt x="9106" y="74622"/>
                        <a:pt x="8359" y="63005"/>
                        <a:pt x="8359" y="51833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3" y="26066"/>
                      </a:lnTo>
                      <a:lnTo>
                        <a:pt x="19853" y="51685"/>
                      </a:lnTo>
                      <a:cubicBezTo>
                        <a:pt x="19853" y="56451"/>
                        <a:pt x="19853" y="59728"/>
                        <a:pt x="21346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9" y="63600"/>
                        <a:pt x="32989" y="63600"/>
                      </a:cubicBezTo>
                      <a:lnTo>
                        <a:pt x="33735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77" name="Freeform 27976">
                  <a:extLst>
                    <a:ext uri="{FF2B5EF4-FFF2-40B4-BE49-F238E27FC236}">
                      <a16:creationId xmlns:a16="http://schemas.microsoft.com/office/drawing/2014/main" id="{1B042559-9CC5-29FD-7B14-5984CA9FA368}"/>
                    </a:ext>
                  </a:extLst>
                </p:cNvPr>
                <p:cNvSpPr/>
                <p:nvPr/>
              </p:nvSpPr>
              <p:spPr>
                <a:xfrm>
                  <a:off x="8814275" y="3008205"/>
                  <a:ext cx="58811" cy="79835"/>
                </a:xfrm>
                <a:custGeom>
                  <a:avLst/>
                  <a:gdLst>
                    <a:gd name="connsiteX0" fmla="*/ 31048 w 58811"/>
                    <a:gd name="connsiteY0" fmla="*/ 58983 h 79835"/>
                    <a:gd name="connsiteX1" fmla="*/ 11493 w 58811"/>
                    <a:gd name="connsiteY1" fmla="*/ 48855 h 79835"/>
                    <a:gd name="connsiteX2" fmla="*/ 11493 w 58811"/>
                    <a:gd name="connsiteY2" fmla="*/ 48855 h 79835"/>
                    <a:gd name="connsiteX3" fmla="*/ 11493 w 58811"/>
                    <a:gd name="connsiteY3" fmla="*/ 79836 h 79835"/>
                    <a:gd name="connsiteX4" fmla="*/ 0 w 58811"/>
                    <a:gd name="connsiteY4" fmla="*/ 79836 h 79835"/>
                    <a:gd name="connsiteX5" fmla="*/ 0 w 58811"/>
                    <a:gd name="connsiteY5" fmla="*/ 1043 h 79835"/>
                    <a:gd name="connsiteX6" fmla="*/ 11046 w 58811"/>
                    <a:gd name="connsiteY6" fmla="*/ 1043 h 79835"/>
                    <a:gd name="connsiteX7" fmla="*/ 11046 w 58811"/>
                    <a:gd name="connsiteY7" fmla="*/ 9980 h 79835"/>
                    <a:gd name="connsiteX8" fmla="*/ 11344 w 58811"/>
                    <a:gd name="connsiteY8" fmla="*/ 9980 h 79835"/>
                    <a:gd name="connsiteX9" fmla="*/ 31495 w 58811"/>
                    <a:gd name="connsiteY9" fmla="*/ 0 h 79835"/>
                    <a:gd name="connsiteX10" fmla="*/ 58812 w 58811"/>
                    <a:gd name="connsiteY10" fmla="*/ 29343 h 79835"/>
                    <a:gd name="connsiteX11" fmla="*/ 31197 w 58811"/>
                    <a:gd name="connsiteY11" fmla="*/ 58983 h 79835"/>
                    <a:gd name="connsiteX12" fmla="*/ 28958 w 58811"/>
                    <a:gd name="connsiteY12" fmla="*/ 9384 h 79835"/>
                    <a:gd name="connsiteX13" fmla="*/ 10896 w 58811"/>
                    <a:gd name="connsiteY13" fmla="*/ 29194 h 79835"/>
                    <a:gd name="connsiteX14" fmla="*/ 28958 w 58811"/>
                    <a:gd name="connsiteY14" fmla="*/ 49152 h 79835"/>
                    <a:gd name="connsiteX15" fmla="*/ 47019 w 58811"/>
                    <a:gd name="connsiteY15" fmla="*/ 29194 h 79835"/>
                    <a:gd name="connsiteX16" fmla="*/ 28958 w 58811"/>
                    <a:gd name="connsiteY16" fmla="*/ 9384 h 79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79835">
                      <a:moveTo>
                        <a:pt x="31048" y="58983"/>
                      </a:moveTo>
                      <a:cubicBezTo>
                        <a:pt x="22091" y="58983"/>
                        <a:pt x="15524" y="55110"/>
                        <a:pt x="11493" y="48855"/>
                      </a:cubicBezTo>
                      <a:lnTo>
                        <a:pt x="11493" y="48855"/>
                      </a:lnTo>
                      <a:cubicBezTo>
                        <a:pt x="11493" y="48855"/>
                        <a:pt x="11493" y="79836"/>
                        <a:pt x="11493" y="79836"/>
                      </a:cubicBezTo>
                      <a:lnTo>
                        <a:pt x="0" y="79836"/>
                      </a:lnTo>
                      <a:lnTo>
                        <a:pt x="0" y="1043"/>
                      </a:lnTo>
                      <a:lnTo>
                        <a:pt x="11046" y="1043"/>
                      </a:lnTo>
                      <a:lnTo>
                        <a:pt x="11046" y="9980"/>
                      </a:lnTo>
                      <a:lnTo>
                        <a:pt x="11344" y="9980"/>
                      </a:lnTo>
                      <a:cubicBezTo>
                        <a:pt x="16420" y="3277"/>
                        <a:pt x="23136" y="0"/>
                        <a:pt x="31495" y="0"/>
                      </a:cubicBezTo>
                      <a:cubicBezTo>
                        <a:pt x="48213" y="0"/>
                        <a:pt x="58812" y="12512"/>
                        <a:pt x="58812" y="29343"/>
                      </a:cubicBezTo>
                      <a:cubicBezTo>
                        <a:pt x="58812" y="46174"/>
                        <a:pt x="48064" y="58983"/>
                        <a:pt x="31197" y="58983"/>
                      </a:cubicBezTo>
                      <a:close/>
                      <a:moveTo>
                        <a:pt x="28958" y="9384"/>
                      </a:moveTo>
                      <a:cubicBezTo>
                        <a:pt x="17614" y="9384"/>
                        <a:pt x="10896" y="18023"/>
                        <a:pt x="10896" y="29194"/>
                      </a:cubicBezTo>
                      <a:cubicBezTo>
                        <a:pt x="10896" y="40365"/>
                        <a:pt x="17614" y="49152"/>
                        <a:pt x="28958" y="49152"/>
                      </a:cubicBezTo>
                      <a:cubicBezTo>
                        <a:pt x="40302" y="49152"/>
                        <a:pt x="47019" y="40514"/>
                        <a:pt x="47019" y="29194"/>
                      </a:cubicBezTo>
                      <a:cubicBezTo>
                        <a:pt x="47019" y="17874"/>
                        <a:pt x="40302" y="9384"/>
                        <a:pt x="28958" y="9384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78" name="Freeform 27977">
                  <a:extLst>
                    <a:ext uri="{FF2B5EF4-FFF2-40B4-BE49-F238E27FC236}">
                      <a16:creationId xmlns:a16="http://schemas.microsoft.com/office/drawing/2014/main" id="{FA92B340-6D39-FDC2-0750-9BBAC65231C5}"/>
                    </a:ext>
                  </a:extLst>
                </p:cNvPr>
                <p:cNvSpPr/>
                <p:nvPr/>
              </p:nvSpPr>
              <p:spPr>
                <a:xfrm>
                  <a:off x="8884879" y="3008056"/>
                  <a:ext cx="31645" cy="57791"/>
                </a:xfrm>
                <a:custGeom>
                  <a:avLst/>
                  <a:gdLst>
                    <a:gd name="connsiteX0" fmla="*/ 31048 w 31645"/>
                    <a:gd name="connsiteY0" fmla="*/ 11767 h 57791"/>
                    <a:gd name="connsiteX1" fmla="*/ 30600 w 31645"/>
                    <a:gd name="connsiteY1" fmla="*/ 11767 h 57791"/>
                    <a:gd name="connsiteX2" fmla="*/ 24331 w 31645"/>
                    <a:gd name="connsiteY2" fmla="*/ 10575 h 57791"/>
                    <a:gd name="connsiteX3" fmla="*/ 11494 w 31645"/>
                    <a:gd name="connsiteY3" fmla="*/ 29640 h 57791"/>
                    <a:gd name="connsiteX4" fmla="*/ 11494 w 31645"/>
                    <a:gd name="connsiteY4" fmla="*/ 57791 h 57791"/>
                    <a:gd name="connsiteX5" fmla="*/ 0 w 31645"/>
                    <a:gd name="connsiteY5" fmla="*/ 57791 h 57791"/>
                    <a:gd name="connsiteX6" fmla="*/ 0 w 31645"/>
                    <a:gd name="connsiteY6" fmla="*/ 1191 h 57791"/>
                    <a:gd name="connsiteX7" fmla="*/ 11494 w 31645"/>
                    <a:gd name="connsiteY7" fmla="*/ 1191 h 57791"/>
                    <a:gd name="connsiteX8" fmla="*/ 11494 w 31645"/>
                    <a:gd name="connsiteY8" fmla="*/ 9830 h 57791"/>
                    <a:gd name="connsiteX9" fmla="*/ 11792 w 31645"/>
                    <a:gd name="connsiteY9" fmla="*/ 9830 h 57791"/>
                    <a:gd name="connsiteX10" fmla="*/ 25674 w 31645"/>
                    <a:gd name="connsiteY10" fmla="*/ 0 h 57791"/>
                    <a:gd name="connsiteX11" fmla="*/ 31645 w 31645"/>
                    <a:gd name="connsiteY11" fmla="*/ 894 h 57791"/>
                    <a:gd name="connsiteX12" fmla="*/ 30899 w 31645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45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4" y="21448"/>
                        <a:pt x="11494" y="29640"/>
                      </a:cubicBezTo>
                      <a:lnTo>
                        <a:pt x="11494" y="57791"/>
                      </a:lnTo>
                      <a:lnTo>
                        <a:pt x="0" y="57791"/>
                      </a:lnTo>
                      <a:lnTo>
                        <a:pt x="0" y="1191"/>
                      </a:lnTo>
                      <a:lnTo>
                        <a:pt x="11494" y="1191"/>
                      </a:lnTo>
                      <a:lnTo>
                        <a:pt x="11494" y="9830"/>
                      </a:lnTo>
                      <a:cubicBezTo>
                        <a:pt x="11494" y="9830"/>
                        <a:pt x="11792" y="9830"/>
                        <a:pt x="11792" y="9830"/>
                      </a:cubicBezTo>
                      <a:cubicBezTo>
                        <a:pt x="14479" y="3426"/>
                        <a:pt x="19703" y="0"/>
                        <a:pt x="25674" y="0"/>
                      </a:cubicBezTo>
                      <a:cubicBezTo>
                        <a:pt x="29555" y="0"/>
                        <a:pt x="31645" y="894"/>
                        <a:pt x="31645" y="894"/>
                      </a:cubicBezTo>
                      <a:lnTo>
                        <a:pt x="30899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79" name="Freeform 27978">
                  <a:extLst>
                    <a:ext uri="{FF2B5EF4-FFF2-40B4-BE49-F238E27FC236}">
                      <a16:creationId xmlns:a16="http://schemas.microsoft.com/office/drawing/2014/main" id="{FE933CFF-69AF-F6D5-D95C-B6B5BDC671A2}"/>
                    </a:ext>
                  </a:extLst>
                </p:cNvPr>
                <p:cNvSpPr/>
                <p:nvPr/>
              </p:nvSpPr>
              <p:spPr>
                <a:xfrm>
                  <a:off x="8920554" y="3008354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3 w 60005"/>
                    <a:gd name="connsiteY6" fmla="*/ 29045 h 58834"/>
                    <a:gd name="connsiteX7" fmla="*/ 30003 w 60005"/>
                    <a:gd name="connsiteY7" fmla="*/ 49003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3" y="18023"/>
                        <a:pt x="11493" y="29045"/>
                      </a:cubicBezTo>
                      <a:cubicBezTo>
                        <a:pt x="11493" y="40067"/>
                        <a:pt x="18509" y="49003"/>
                        <a:pt x="30003" y="49003"/>
                      </a:cubicBezTo>
                      <a:cubicBezTo>
                        <a:pt x="41496" y="49003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80" name="Freeform 27979">
                  <a:extLst>
                    <a:ext uri="{FF2B5EF4-FFF2-40B4-BE49-F238E27FC236}">
                      <a16:creationId xmlns:a16="http://schemas.microsoft.com/office/drawing/2014/main" id="{6A1269B8-1E6D-2E2E-D483-45FA9D169952}"/>
                    </a:ext>
                  </a:extLst>
                </p:cNvPr>
                <p:cNvSpPr/>
                <p:nvPr/>
              </p:nvSpPr>
              <p:spPr>
                <a:xfrm>
                  <a:off x="8988471" y="2983629"/>
                  <a:ext cx="58811" cy="83559"/>
                </a:xfrm>
                <a:custGeom>
                  <a:avLst/>
                  <a:gdLst>
                    <a:gd name="connsiteX0" fmla="*/ 47915 w 58811"/>
                    <a:gd name="connsiteY0" fmla="*/ 82219 h 83559"/>
                    <a:gd name="connsiteX1" fmla="*/ 47915 w 58811"/>
                    <a:gd name="connsiteY1" fmla="*/ 73133 h 83559"/>
                    <a:gd name="connsiteX2" fmla="*/ 47617 w 58811"/>
                    <a:gd name="connsiteY2" fmla="*/ 73133 h 83559"/>
                    <a:gd name="connsiteX3" fmla="*/ 27615 w 58811"/>
                    <a:gd name="connsiteY3" fmla="*/ 83559 h 83559"/>
                    <a:gd name="connsiteX4" fmla="*/ 0 w 58811"/>
                    <a:gd name="connsiteY4" fmla="*/ 53919 h 83559"/>
                    <a:gd name="connsiteX5" fmla="*/ 27316 w 58811"/>
                    <a:gd name="connsiteY5" fmla="*/ 24576 h 83559"/>
                    <a:gd name="connsiteX6" fmla="*/ 47169 w 58811"/>
                    <a:gd name="connsiteY6" fmla="*/ 34407 h 83559"/>
                    <a:gd name="connsiteX7" fmla="*/ 47468 w 58811"/>
                    <a:gd name="connsiteY7" fmla="*/ 34407 h 83559"/>
                    <a:gd name="connsiteX8" fmla="*/ 47468 w 58811"/>
                    <a:gd name="connsiteY8" fmla="*/ 0 h 83559"/>
                    <a:gd name="connsiteX9" fmla="*/ 58812 w 58811"/>
                    <a:gd name="connsiteY9" fmla="*/ 0 h 83559"/>
                    <a:gd name="connsiteX10" fmla="*/ 58812 w 58811"/>
                    <a:gd name="connsiteY10" fmla="*/ 82219 h 83559"/>
                    <a:gd name="connsiteX11" fmla="*/ 47766 w 58811"/>
                    <a:gd name="connsiteY11" fmla="*/ 82219 h 83559"/>
                    <a:gd name="connsiteX12" fmla="*/ 30003 w 58811"/>
                    <a:gd name="connsiteY12" fmla="*/ 33960 h 83559"/>
                    <a:gd name="connsiteX13" fmla="*/ 11942 w 58811"/>
                    <a:gd name="connsiteY13" fmla="*/ 53770 h 83559"/>
                    <a:gd name="connsiteX14" fmla="*/ 30003 w 58811"/>
                    <a:gd name="connsiteY14" fmla="*/ 73729 h 83559"/>
                    <a:gd name="connsiteX15" fmla="*/ 48064 w 58811"/>
                    <a:gd name="connsiteY15" fmla="*/ 53770 h 83559"/>
                    <a:gd name="connsiteX16" fmla="*/ 30003 w 58811"/>
                    <a:gd name="connsiteY16" fmla="*/ 33960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47915" y="82219"/>
                      </a:moveTo>
                      <a:lnTo>
                        <a:pt x="47915" y="73133"/>
                      </a:lnTo>
                      <a:lnTo>
                        <a:pt x="47617" y="73133"/>
                      </a:lnTo>
                      <a:cubicBezTo>
                        <a:pt x="42989" y="79985"/>
                        <a:pt x="35974" y="83559"/>
                        <a:pt x="27615" y="83559"/>
                      </a:cubicBezTo>
                      <a:cubicBezTo>
                        <a:pt x="10747" y="83559"/>
                        <a:pt x="0" y="70750"/>
                        <a:pt x="0" y="53919"/>
                      </a:cubicBezTo>
                      <a:cubicBezTo>
                        <a:pt x="0" y="37088"/>
                        <a:pt x="10747" y="24576"/>
                        <a:pt x="27316" y="24576"/>
                      </a:cubicBezTo>
                      <a:cubicBezTo>
                        <a:pt x="36571" y="24576"/>
                        <a:pt x="43139" y="28598"/>
                        <a:pt x="47169" y="34407"/>
                      </a:cubicBezTo>
                      <a:lnTo>
                        <a:pt x="47468" y="34407"/>
                      </a:lnTo>
                      <a:lnTo>
                        <a:pt x="47468" y="0"/>
                      </a:lnTo>
                      <a:lnTo>
                        <a:pt x="58812" y="0"/>
                      </a:lnTo>
                      <a:lnTo>
                        <a:pt x="58812" y="82219"/>
                      </a:lnTo>
                      <a:lnTo>
                        <a:pt x="47766" y="82219"/>
                      </a:lnTo>
                      <a:close/>
                      <a:moveTo>
                        <a:pt x="30003" y="33960"/>
                      </a:moveTo>
                      <a:cubicBezTo>
                        <a:pt x="18659" y="33960"/>
                        <a:pt x="11942" y="42599"/>
                        <a:pt x="11942" y="53770"/>
                      </a:cubicBezTo>
                      <a:cubicBezTo>
                        <a:pt x="11942" y="64941"/>
                        <a:pt x="18659" y="73729"/>
                        <a:pt x="30003" y="73729"/>
                      </a:cubicBezTo>
                      <a:cubicBezTo>
                        <a:pt x="41348" y="73729"/>
                        <a:pt x="48064" y="65090"/>
                        <a:pt x="48064" y="53770"/>
                      </a:cubicBezTo>
                      <a:cubicBezTo>
                        <a:pt x="48064" y="42450"/>
                        <a:pt x="41348" y="33960"/>
                        <a:pt x="30003" y="3396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81" name="Freeform 27980">
                  <a:extLst>
                    <a:ext uri="{FF2B5EF4-FFF2-40B4-BE49-F238E27FC236}">
                      <a16:creationId xmlns:a16="http://schemas.microsoft.com/office/drawing/2014/main" id="{368BB98C-8326-3CCA-F0CD-AEE6E826B408}"/>
                    </a:ext>
                  </a:extLst>
                </p:cNvPr>
                <p:cNvSpPr/>
                <p:nvPr/>
              </p:nvSpPr>
              <p:spPr>
                <a:xfrm>
                  <a:off x="9063403" y="3009099"/>
                  <a:ext cx="48661" cy="58089"/>
                </a:xfrm>
                <a:custGeom>
                  <a:avLst/>
                  <a:gdLst>
                    <a:gd name="connsiteX0" fmla="*/ 37466 w 48661"/>
                    <a:gd name="connsiteY0" fmla="*/ 56749 h 58089"/>
                    <a:gd name="connsiteX1" fmla="*/ 37466 w 48661"/>
                    <a:gd name="connsiteY1" fmla="*/ 48706 h 58089"/>
                    <a:gd name="connsiteX2" fmla="*/ 19852 w 48661"/>
                    <a:gd name="connsiteY2" fmla="*/ 58089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4 w 48661"/>
                    <a:gd name="connsiteY5" fmla="*/ 0 h 58089"/>
                    <a:gd name="connsiteX6" fmla="*/ 11344 w 48661"/>
                    <a:gd name="connsiteY6" fmla="*/ 33513 h 58089"/>
                    <a:gd name="connsiteX7" fmla="*/ 23136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1 w 48661"/>
                    <a:gd name="connsiteY10" fmla="*/ 149 h 58089"/>
                    <a:gd name="connsiteX11" fmla="*/ 48661 w 48661"/>
                    <a:gd name="connsiteY11" fmla="*/ 56898 h 58089"/>
                    <a:gd name="connsiteX12" fmla="*/ 37615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466" y="56749"/>
                      </a:moveTo>
                      <a:lnTo>
                        <a:pt x="37466" y="48706"/>
                      </a:lnTo>
                      <a:cubicBezTo>
                        <a:pt x="34182" y="54217"/>
                        <a:pt x="27764" y="58089"/>
                        <a:pt x="19852" y="58089"/>
                      </a:cubicBezTo>
                      <a:cubicBezTo>
                        <a:pt x="4030" y="58089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3513"/>
                      </a:lnTo>
                      <a:cubicBezTo>
                        <a:pt x="11344" y="41258"/>
                        <a:pt x="12986" y="48557"/>
                        <a:pt x="23136" y="48557"/>
                      </a:cubicBezTo>
                      <a:cubicBezTo>
                        <a:pt x="33286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1" y="149"/>
                      </a:lnTo>
                      <a:lnTo>
                        <a:pt x="48661" y="56898"/>
                      </a:lnTo>
                      <a:lnTo>
                        <a:pt x="37615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82" name="Freeform 27981">
                  <a:extLst>
                    <a:ext uri="{FF2B5EF4-FFF2-40B4-BE49-F238E27FC236}">
                      <a16:creationId xmlns:a16="http://schemas.microsoft.com/office/drawing/2014/main" id="{C5F040F9-4B7A-50FC-C9FC-9A075E442FD3}"/>
                    </a:ext>
                  </a:extLst>
                </p:cNvPr>
                <p:cNvSpPr/>
                <p:nvPr/>
              </p:nvSpPr>
              <p:spPr>
                <a:xfrm>
                  <a:off x="9124006" y="3008205"/>
                  <a:ext cx="51348" cy="58982"/>
                </a:xfrm>
                <a:custGeom>
                  <a:avLst/>
                  <a:gdLst>
                    <a:gd name="connsiteX0" fmla="*/ 28659 w 51348"/>
                    <a:gd name="connsiteY0" fmla="*/ 58983 h 58982"/>
                    <a:gd name="connsiteX1" fmla="*/ 0 w 51348"/>
                    <a:gd name="connsiteY1" fmla="*/ 29492 h 58982"/>
                    <a:gd name="connsiteX2" fmla="*/ 28958 w 51348"/>
                    <a:gd name="connsiteY2" fmla="*/ 0 h 58982"/>
                    <a:gd name="connsiteX3" fmla="*/ 50900 w 51348"/>
                    <a:gd name="connsiteY3" fmla="*/ 8043 h 58982"/>
                    <a:gd name="connsiteX4" fmla="*/ 46870 w 51348"/>
                    <a:gd name="connsiteY4" fmla="*/ 16384 h 58982"/>
                    <a:gd name="connsiteX5" fmla="*/ 30003 w 51348"/>
                    <a:gd name="connsiteY5" fmla="*/ 9533 h 58982"/>
                    <a:gd name="connsiteX6" fmla="*/ 11643 w 51348"/>
                    <a:gd name="connsiteY6" fmla="*/ 29045 h 58982"/>
                    <a:gd name="connsiteX7" fmla="*/ 30003 w 51348"/>
                    <a:gd name="connsiteY7" fmla="*/ 49152 h 58982"/>
                    <a:gd name="connsiteX8" fmla="*/ 47318 w 51348"/>
                    <a:gd name="connsiteY8" fmla="*/ 42003 h 58982"/>
                    <a:gd name="connsiteX9" fmla="*/ 51348 w 51348"/>
                    <a:gd name="connsiteY9" fmla="*/ 50344 h 58982"/>
                    <a:gd name="connsiteX10" fmla="*/ 28659 w 51348"/>
                    <a:gd name="connsiteY10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348" h="58982">
                      <a:moveTo>
                        <a:pt x="28659" y="58983"/>
                      </a:moveTo>
                      <a:cubicBezTo>
                        <a:pt x="13434" y="58983"/>
                        <a:pt x="0" y="47514"/>
                        <a:pt x="0" y="29492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29" y="14448"/>
                        <a:pt x="40004" y="9533"/>
                        <a:pt x="30003" y="9533"/>
                      </a:cubicBezTo>
                      <a:cubicBezTo>
                        <a:pt x="20002" y="9533"/>
                        <a:pt x="11643" y="17129"/>
                        <a:pt x="11643" y="29045"/>
                      </a:cubicBezTo>
                      <a:cubicBezTo>
                        <a:pt x="11643" y="40960"/>
                        <a:pt x="19106" y="49152"/>
                        <a:pt x="30003" y="49152"/>
                      </a:cubicBezTo>
                      <a:cubicBezTo>
                        <a:pt x="40899" y="49152"/>
                        <a:pt x="47318" y="42003"/>
                        <a:pt x="47318" y="42003"/>
                      </a:cubicBezTo>
                      <a:lnTo>
                        <a:pt x="51348" y="50344"/>
                      </a:lnTo>
                      <a:cubicBezTo>
                        <a:pt x="49706" y="51982"/>
                        <a:pt x="43885" y="58983"/>
                        <a:pt x="28659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83" name="Freeform 27982">
                  <a:extLst>
                    <a:ext uri="{FF2B5EF4-FFF2-40B4-BE49-F238E27FC236}">
                      <a16:creationId xmlns:a16="http://schemas.microsoft.com/office/drawing/2014/main" id="{DCBC0ACA-0C69-0B80-3BF5-97BB140E28DE}"/>
                    </a:ext>
                  </a:extLst>
                </p:cNvPr>
                <p:cNvSpPr/>
                <p:nvPr/>
              </p:nvSpPr>
              <p:spPr>
                <a:xfrm>
                  <a:off x="9178489" y="2992566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2 h 74771"/>
                    <a:gd name="connsiteX1" fmla="*/ 8359 w 33734"/>
                    <a:gd name="connsiteY1" fmla="*/ 51833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2 w 33734"/>
                    <a:gd name="connsiteY7" fmla="*/ 0 h 74771"/>
                    <a:gd name="connsiteX8" fmla="*/ 19852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2 w 33734"/>
                    <a:gd name="connsiteY11" fmla="*/ 26066 h 74771"/>
                    <a:gd name="connsiteX12" fmla="*/ 19852 w 33734"/>
                    <a:gd name="connsiteY12" fmla="*/ 51685 h 74771"/>
                    <a:gd name="connsiteX13" fmla="*/ 21345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8 w 33734"/>
                    <a:gd name="connsiteY15" fmla="*/ 63600 h 74771"/>
                    <a:gd name="connsiteX16" fmla="*/ 33735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2"/>
                      </a:moveTo>
                      <a:cubicBezTo>
                        <a:pt x="9105" y="74622"/>
                        <a:pt x="8359" y="63005"/>
                        <a:pt x="8359" y="51833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2" y="0"/>
                      </a:lnTo>
                      <a:lnTo>
                        <a:pt x="19852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2" y="26066"/>
                      </a:lnTo>
                      <a:lnTo>
                        <a:pt x="19852" y="51685"/>
                      </a:lnTo>
                      <a:cubicBezTo>
                        <a:pt x="19852" y="56451"/>
                        <a:pt x="19852" y="59728"/>
                        <a:pt x="21345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8" y="63600"/>
                        <a:pt x="32988" y="63600"/>
                      </a:cubicBezTo>
                      <a:lnTo>
                        <a:pt x="33735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84" name="Freeform 27983">
                  <a:extLst>
                    <a:ext uri="{FF2B5EF4-FFF2-40B4-BE49-F238E27FC236}">
                      <a16:creationId xmlns:a16="http://schemas.microsoft.com/office/drawing/2014/main" id="{58FA7427-43E7-91CC-2622-FF9B1350DC39}"/>
                    </a:ext>
                  </a:extLst>
                </p:cNvPr>
                <p:cNvSpPr/>
                <p:nvPr/>
              </p:nvSpPr>
              <p:spPr>
                <a:xfrm>
                  <a:off x="9220433" y="2983778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6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85" name="Freeform 27984">
                  <a:extLst>
                    <a:ext uri="{FF2B5EF4-FFF2-40B4-BE49-F238E27FC236}">
                      <a16:creationId xmlns:a16="http://schemas.microsoft.com/office/drawing/2014/main" id="{CD9DDAED-4BB5-1C3C-FDE9-263B333A20AD}"/>
                    </a:ext>
                  </a:extLst>
                </p:cNvPr>
                <p:cNvSpPr/>
                <p:nvPr/>
              </p:nvSpPr>
              <p:spPr>
                <a:xfrm>
                  <a:off x="9242226" y="3009248"/>
                  <a:ext cx="57318" cy="56599"/>
                </a:xfrm>
                <a:custGeom>
                  <a:avLst/>
                  <a:gdLst>
                    <a:gd name="connsiteX0" fmla="*/ 33585 w 57318"/>
                    <a:gd name="connsiteY0" fmla="*/ 56600 h 56599"/>
                    <a:gd name="connsiteX1" fmla="*/ 23585 w 57318"/>
                    <a:gd name="connsiteY1" fmla="*/ 56600 h 56599"/>
                    <a:gd name="connsiteX2" fmla="*/ 0 w 57318"/>
                    <a:gd name="connsiteY2" fmla="*/ 0 h 56599"/>
                    <a:gd name="connsiteX3" fmla="*/ 11942 w 57318"/>
                    <a:gd name="connsiteY3" fmla="*/ 0 h 56599"/>
                    <a:gd name="connsiteX4" fmla="*/ 28809 w 57318"/>
                    <a:gd name="connsiteY4" fmla="*/ 42599 h 56599"/>
                    <a:gd name="connsiteX5" fmla="*/ 45527 w 57318"/>
                    <a:gd name="connsiteY5" fmla="*/ 0 h 56599"/>
                    <a:gd name="connsiteX6" fmla="*/ 57319 w 57318"/>
                    <a:gd name="connsiteY6" fmla="*/ 0 h 56599"/>
                    <a:gd name="connsiteX7" fmla="*/ 33735 w 57318"/>
                    <a:gd name="connsiteY7" fmla="*/ 56600 h 56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18" h="56599">
                      <a:moveTo>
                        <a:pt x="33585" y="56600"/>
                      </a:moveTo>
                      <a:lnTo>
                        <a:pt x="23585" y="56600"/>
                      </a:lnTo>
                      <a:lnTo>
                        <a:pt x="0" y="0"/>
                      </a:lnTo>
                      <a:lnTo>
                        <a:pt x="11942" y="0"/>
                      </a:lnTo>
                      <a:lnTo>
                        <a:pt x="28809" y="42599"/>
                      </a:lnTo>
                      <a:lnTo>
                        <a:pt x="45527" y="0"/>
                      </a:lnTo>
                      <a:lnTo>
                        <a:pt x="57319" y="0"/>
                      </a:lnTo>
                      <a:lnTo>
                        <a:pt x="33735" y="5660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86" name="Freeform 27985">
                  <a:extLst>
                    <a:ext uri="{FF2B5EF4-FFF2-40B4-BE49-F238E27FC236}">
                      <a16:creationId xmlns:a16="http://schemas.microsoft.com/office/drawing/2014/main" id="{4F5A121B-CCBC-60E8-97BE-BE5DD9BDD664}"/>
                    </a:ext>
                  </a:extLst>
                </p:cNvPr>
                <p:cNvSpPr/>
                <p:nvPr/>
              </p:nvSpPr>
              <p:spPr>
                <a:xfrm>
                  <a:off x="9306113" y="2983778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6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87" name="Freeform 27986">
                  <a:extLst>
                    <a:ext uri="{FF2B5EF4-FFF2-40B4-BE49-F238E27FC236}">
                      <a16:creationId xmlns:a16="http://schemas.microsoft.com/office/drawing/2014/main" id="{3551EFBA-079A-D44D-8BFE-91EFDBBC1FA2}"/>
                    </a:ext>
                  </a:extLst>
                </p:cNvPr>
                <p:cNvSpPr/>
                <p:nvPr/>
              </p:nvSpPr>
              <p:spPr>
                <a:xfrm>
                  <a:off x="9329548" y="2992566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2 h 74771"/>
                    <a:gd name="connsiteX1" fmla="*/ 8359 w 33734"/>
                    <a:gd name="connsiteY1" fmla="*/ 51833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3 w 33734"/>
                    <a:gd name="connsiteY7" fmla="*/ 0 h 74771"/>
                    <a:gd name="connsiteX8" fmla="*/ 19853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3 w 33734"/>
                    <a:gd name="connsiteY11" fmla="*/ 26066 h 74771"/>
                    <a:gd name="connsiteX12" fmla="*/ 19853 w 33734"/>
                    <a:gd name="connsiteY12" fmla="*/ 51685 h 74771"/>
                    <a:gd name="connsiteX13" fmla="*/ 21345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8 w 33734"/>
                    <a:gd name="connsiteY15" fmla="*/ 63600 h 74771"/>
                    <a:gd name="connsiteX16" fmla="*/ 33735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2"/>
                      </a:moveTo>
                      <a:cubicBezTo>
                        <a:pt x="9106" y="74622"/>
                        <a:pt x="8359" y="63005"/>
                        <a:pt x="8359" y="51833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3" y="26066"/>
                      </a:lnTo>
                      <a:lnTo>
                        <a:pt x="19853" y="51685"/>
                      </a:lnTo>
                      <a:cubicBezTo>
                        <a:pt x="19853" y="56451"/>
                        <a:pt x="19853" y="59728"/>
                        <a:pt x="21345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8" y="63600"/>
                        <a:pt x="32988" y="63600"/>
                      </a:cubicBezTo>
                      <a:lnTo>
                        <a:pt x="33735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88" name="Freeform 27987">
                  <a:extLst>
                    <a:ext uri="{FF2B5EF4-FFF2-40B4-BE49-F238E27FC236}">
                      <a16:creationId xmlns:a16="http://schemas.microsoft.com/office/drawing/2014/main" id="{E9059231-CBC9-997D-4D1D-C52621D95C5D}"/>
                    </a:ext>
                  </a:extLst>
                </p:cNvPr>
                <p:cNvSpPr/>
                <p:nvPr/>
              </p:nvSpPr>
              <p:spPr>
                <a:xfrm>
                  <a:off x="9364626" y="3009248"/>
                  <a:ext cx="57617" cy="79686"/>
                </a:xfrm>
                <a:custGeom>
                  <a:avLst/>
                  <a:gdLst>
                    <a:gd name="connsiteX0" fmla="*/ 30301 w 57617"/>
                    <a:gd name="connsiteY0" fmla="*/ 66579 h 79686"/>
                    <a:gd name="connsiteX1" fmla="*/ 15375 w 57617"/>
                    <a:gd name="connsiteY1" fmla="*/ 79687 h 79686"/>
                    <a:gd name="connsiteX2" fmla="*/ 4627 w 57617"/>
                    <a:gd name="connsiteY2" fmla="*/ 77601 h 79686"/>
                    <a:gd name="connsiteX3" fmla="*/ 6866 w 57617"/>
                    <a:gd name="connsiteY3" fmla="*/ 68367 h 79686"/>
                    <a:gd name="connsiteX4" fmla="*/ 12837 w 57617"/>
                    <a:gd name="connsiteY4" fmla="*/ 69707 h 79686"/>
                    <a:gd name="connsiteX5" fmla="*/ 20300 w 57617"/>
                    <a:gd name="connsiteY5" fmla="*/ 63005 h 79686"/>
                    <a:gd name="connsiteX6" fmla="*/ 22987 w 57617"/>
                    <a:gd name="connsiteY6" fmla="*/ 55557 h 79686"/>
                    <a:gd name="connsiteX7" fmla="*/ 0 w 57617"/>
                    <a:gd name="connsiteY7" fmla="*/ 0 h 79686"/>
                    <a:gd name="connsiteX8" fmla="*/ 11941 w 57617"/>
                    <a:gd name="connsiteY8" fmla="*/ 0 h 79686"/>
                    <a:gd name="connsiteX9" fmla="*/ 29107 w 57617"/>
                    <a:gd name="connsiteY9" fmla="*/ 44088 h 79686"/>
                    <a:gd name="connsiteX10" fmla="*/ 45825 w 57617"/>
                    <a:gd name="connsiteY10" fmla="*/ 0 h 79686"/>
                    <a:gd name="connsiteX11" fmla="*/ 57617 w 57617"/>
                    <a:gd name="connsiteY11" fmla="*/ 0 h 79686"/>
                    <a:gd name="connsiteX12" fmla="*/ 30301 w 57617"/>
                    <a:gd name="connsiteY12" fmla="*/ 66579 h 79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617" h="79686">
                      <a:moveTo>
                        <a:pt x="30301" y="66579"/>
                      </a:moveTo>
                      <a:cubicBezTo>
                        <a:pt x="26420" y="76410"/>
                        <a:pt x="21644" y="79687"/>
                        <a:pt x="15375" y="79687"/>
                      </a:cubicBezTo>
                      <a:cubicBezTo>
                        <a:pt x="9105" y="79687"/>
                        <a:pt x="4627" y="77601"/>
                        <a:pt x="4627" y="77601"/>
                      </a:cubicBezTo>
                      <a:lnTo>
                        <a:pt x="6866" y="68367"/>
                      </a:lnTo>
                      <a:cubicBezTo>
                        <a:pt x="6866" y="68367"/>
                        <a:pt x="10001" y="69707"/>
                        <a:pt x="12837" y="69707"/>
                      </a:cubicBezTo>
                      <a:cubicBezTo>
                        <a:pt x="17464" y="69707"/>
                        <a:pt x="18659" y="67175"/>
                        <a:pt x="20300" y="63005"/>
                      </a:cubicBezTo>
                      <a:lnTo>
                        <a:pt x="22987" y="55557"/>
                      </a:lnTo>
                      <a:lnTo>
                        <a:pt x="0" y="0"/>
                      </a:lnTo>
                      <a:lnTo>
                        <a:pt x="11941" y="0"/>
                      </a:lnTo>
                      <a:cubicBezTo>
                        <a:pt x="11941" y="0"/>
                        <a:pt x="29107" y="44088"/>
                        <a:pt x="29107" y="44088"/>
                      </a:cubicBezTo>
                      <a:lnTo>
                        <a:pt x="45825" y="0"/>
                      </a:lnTo>
                      <a:lnTo>
                        <a:pt x="57617" y="0"/>
                      </a:lnTo>
                      <a:cubicBezTo>
                        <a:pt x="57617" y="0"/>
                        <a:pt x="30301" y="66579"/>
                        <a:pt x="30301" y="66579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89" name="Freeform 27988">
                  <a:extLst>
                    <a:ext uri="{FF2B5EF4-FFF2-40B4-BE49-F238E27FC236}">
                      <a16:creationId xmlns:a16="http://schemas.microsoft.com/office/drawing/2014/main" id="{E36B0DC3-E567-9476-6DE2-9DFB4AC76D97}"/>
                    </a:ext>
                  </a:extLst>
                </p:cNvPr>
                <p:cNvSpPr/>
                <p:nvPr/>
              </p:nvSpPr>
              <p:spPr>
                <a:xfrm>
                  <a:off x="8159436" y="3151344"/>
                  <a:ext cx="48959" cy="58834"/>
                </a:xfrm>
                <a:custGeom>
                  <a:avLst/>
                  <a:gdLst>
                    <a:gd name="connsiteX0" fmla="*/ 37615 w 48959"/>
                    <a:gd name="connsiteY0" fmla="*/ 57494 h 58834"/>
                    <a:gd name="connsiteX1" fmla="*/ 37615 w 48959"/>
                    <a:gd name="connsiteY1" fmla="*/ 50344 h 58834"/>
                    <a:gd name="connsiteX2" fmla="*/ 19554 w 48959"/>
                    <a:gd name="connsiteY2" fmla="*/ 58834 h 58834"/>
                    <a:gd name="connsiteX3" fmla="*/ 0 w 48959"/>
                    <a:gd name="connsiteY3" fmla="*/ 41258 h 58834"/>
                    <a:gd name="connsiteX4" fmla="*/ 22241 w 48959"/>
                    <a:gd name="connsiteY4" fmla="*/ 23980 h 58834"/>
                    <a:gd name="connsiteX5" fmla="*/ 37466 w 48959"/>
                    <a:gd name="connsiteY5" fmla="*/ 23385 h 58834"/>
                    <a:gd name="connsiteX6" fmla="*/ 37466 w 48959"/>
                    <a:gd name="connsiteY6" fmla="*/ 21150 h 58834"/>
                    <a:gd name="connsiteX7" fmla="*/ 23435 w 48959"/>
                    <a:gd name="connsiteY7" fmla="*/ 8341 h 58834"/>
                    <a:gd name="connsiteX8" fmla="*/ 6418 w 48959"/>
                    <a:gd name="connsiteY8" fmla="*/ 13256 h 58834"/>
                    <a:gd name="connsiteX9" fmla="*/ 2985 w 48959"/>
                    <a:gd name="connsiteY9" fmla="*/ 5660 h 58834"/>
                    <a:gd name="connsiteX10" fmla="*/ 24181 w 48959"/>
                    <a:gd name="connsiteY10" fmla="*/ 0 h 58834"/>
                    <a:gd name="connsiteX11" fmla="*/ 48960 w 48959"/>
                    <a:gd name="connsiteY11" fmla="*/ 24725 h 58834"/>
                    <a:gd name="connsiteX12" fmla="*/ 48960 w 48959"/>
                    <a:gd name="connsiteY12" fmla="*/ 57642 h 58834"/>
                    <a:gd name="connsiteX13" fmla="*/ 37914 w 48959"/>
                    <a:gd name="connsiteY13" fmla="*/ 57642 h 58834"/>
                    <a:gd name="connsiteX14" fmla="*/ 24181 w 48959"/>
                    <a:gd name="connsiteY14" fmla="*/ 31279 h 58834"/>
                    <a:gd name="connsiteX15" fmla="*/ 11344 w 48959"/>
                    <a:gd name="connsiteY15" fmla="*/ 41109 h 58834"/>
                    <a:gd name="connsiteX16" fmla="*/ 22987 w 48959"/>
                    <a:gd name="connsiteY16" fmla="*/ 50940 h 58834"/>
                    <a:gd name="connsiteX17" fmla="*/ 37466 w 48959"/>
                    <a:gd name="connsiteY17" fmla="*/ 42748 h 58834"/>
                    <a:gd name="connsiteX18" fmla="*/ 37466 w 48959"/>
                    <a:gd name="connsiteY18" fmla="*/ 30534 h 58834"/>
                    <a:gd name="connsiteX19" fmla="*/ 24181 w 48959"/>
                    <a:gd name="connsiteY19" fmla="*/ 31428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834">
                      <a:moveTo>
                        <a:pt x="37615" y="57494"/>
                      </a:moveTo>
                      <a:lnTo>
                        <a:pt x="37615" y="50344"/>
                      </a:lnTo>
                      <a:cubicBezTo>
                        <a:pt x="35227" y="52727"/>
                        <a:pt x="29854" y="58834"/>
                        <a:pt x="19554" y="58834"/>
                      </a:cubicBezTo>
                      <a:cubicBezTo>
                        <a:pt x="9255" y="58834"/>
                        <a:pt x="0" y="52280"/>
                        <a:pt x="0" y="41258"/>
                      </a:cubicBezTo>
                      <a:cubicBezTo>
                        <a:pt x="0" y="30236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8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7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181" y="31279"/>
                      </a:moveTo>
                      <a:cubicBezTo>
                        <a:pt x="14927" y="31726"/>
                        <a:pt x="11344" y="35747"/>
                        <a:pt x="11344" y="41109"/>
                      </a:cubicBezTo>
                      <a:cubicBezTo>
                        <a:pt x="11344" y="46471"/>
                        <a:pt x="15524" y="50940"/>
                        <a:pt x="22987" y="50940"/>
                      </a:cubicBezTo>
                      <a:cubicBezTo>
                        <a:pt x="30450" y="50940"/>
                        <a:pt x="35227" y="45875"/>
                        <a:pt x="37466" y="42748"/>
                      </a:cubicBezTo>
                      <a:lnTo>
                        <a:pt x="37466" y="30534"/>
                      </a:lnTo>
                      <a:lnTo>
                        <a:pt x="24181" y="3142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90" name="Freeform 27989">
                  <a:extLst>
                    <a:ext uri="{FF2B5EF4-FFF2-40B4-BE49-F238E27FC236}">
                      <a16:creationId xmlns:a16="http://schemas.microsoft.com/office/drawing/2014/main" id="{F8A291AC-8470-86B6-6F42-C3ADE4369133}"/>
                    </a:ext>
                  </a:extLst>
                </p:cNvPr>
                <p:cNvSpPr/>
                <p:nvPr/>
              </p:nvSpPr>
              <p:spPr>
                <a:xfrm>
                  <a:off x="8222875" y="3151194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3 h 57642"/>
                    <a:gd name="connsiteX1" fmla="*/ 37914 w 49407"/>
                    <a:gd name="connsiteY1" fmla="*/ 26066 h 57642"/>
                    <a:gd name="connsiteX2" fmla="*/ 26122 w 49407"/>
                    <a:gd name="connsiteY2" fmla="*/ 9384 h 57642"/>
                    <a:gd name="connsiteX3" fmla="*/ 11493 w 49407"/>
                    <a:gd name="connsiteY3" fmla="*/ 29194 h 57642"/>
                    <a:gd name="connsiteX4" fmla="*/ 11493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3 w 49407"/>
                    <a:gd name="connsiteY7" fmla="*/ 1043 h 57642"/>
                    <a:gd name="connsiteX8" fmla="*/ 11493 w 49407"/>
                    <a:gd name="connsiteY8" fmla="*/ 9979 h 57642"/>
                    <a:gd name="connsiteX9" fmla="*/ 11792 w 49407"/>
                    <a:gd name="connsiteY9" fmla="*/ 9979 h 57642"/>
                    <a:gd name="connsiteX10" fmla="*/ 29107 w 49407"/>
                    <a:gd name="connsiteY10" fmla="*/ 0 h 57642"/>
                    <a:gd name="connsiteX11" fmla="*/ 49408 w 49407"/>
                    <a:gd name="connsiteY11" fmla="*/ 24130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3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971" y="9384"/>
                        <a:pt x="11493" y="18321"/>
                        <a:pt x="11493" y="29194"/>
                      </a:cubicBezTo>
                      <a:lnTo>
                        <a:pt x="11493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3" y="1043"/>
                      </a:lnTo>
                      <a:lnTo>
                        <a:pt x="11493" y="9979"/>
                      </a:lnTo>
                      <a:cubicBezTo>
                        <a:pt x="11493" y="9979"/>
                        <a:pt x="11792" y="9979"/>
                        <a:pt x="11792" y="9979"/>
                      </a:cubicBezTo>
                      <a:cubicBezTo>
                        <a:pt x="14777" y="4320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30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91" name="Freeform 27990">
                  <a:extLst>
                    <a:ext uri="{FF2B5EF4-FFF2-40B4-BE49-F238E27FC236}">
                      <a16:creationId xmlns:a16="http://schemas.microsoft.com/office/drawing/2014/main" id="{9600B6DA-BA59-53BB-8939-4A9697A2CE80}"/>
                    </a:ext>
                  </a:extLst>
                </p:cNvPr>
                <p:cNvSpPr/>
                <p:nvPr/>
              </p:nvSpPr>
              <p:spPr>
                <a:xfrm>
                  <a:off x="8283478" y="3126618"/>
                  <a:ext cx="58811" cy="83559"/>
                </a:xfrm>
                <a:custGeom>
                  <a:avLst/>
                  <a:gdLst>
                    <a:gd name="connsiteX0" fmla="*/ 47915 w 58811"/>
                    <a:gd name="connsiteY0" fmla="*/ 82219 h 83559"/>
                    <a:gd name="connsiteX1" fmla="*/ 47915 w 58811"/>
                    <a:gd name="connsiteY1" fmla="*/ 73133 h 83559"/>
                    <a:gd name="connsiteX2" fmla="*/ 47617 w 58811"/>
                    <a:gd name="connsiteY2" fmla="*/ 73133 h 83559"/>
                    <a:gd name="connsiteX3" fmla="*/ 27614 w 58811"/>
                    <a:gd name="connsiteY3" fmla="*/ 83559 h 83559"/>
                    <a:gd name="connsiteX4" fmla="*/ 0 w 58811"/>
                    <a:gd name="connsiteY4" fmla="*/ 53919 h 83559"/>
                    <a:gd name="connsiteX5" fmla="*/ 27316 w 58811"/>
                    <a:gd name="connsiteY5" fmla="*/ 24576 h 83559"/>
                    <a:gd name="connsiteX6" fmla="*/ 47169 w 58811"/>
                    <a:gd name="connsiteY6" fmla="*/ 34407 h 83559"/>
                    <a:gd name="connsiteX7" fmla="*/ 47467 w 58811"/>
                    <a:gd name="connsiteY7" fmla="*/ 34407 h 83559"/>
                    <a:gd name="connsiteX8" fmla="*/ 47467 w 58811"/>
                    <a:gd name="connsiteY8" fmla="*/ 0 h 83559"/>
                    <a:gd name="connsiteX9" fmla="*/ 58812 w 58811"/>
                    <a:gd name="connsiteY9" fmla="*/ 0 h 83559"/>
                    <a:gd name="connsiteX10" fmla="*/ 58812 w 58811"/>
                    <a:gd name="connsiteY10" fmla="*/ 82219 h 83559"/>
                    <a:gd name="connsiteX11" fmla="*/ 47765 w 58811"/>
                    <a:gd name="connsiteY11" fmla="*/ 82219 h 83559"/>
                    <a:gd name="connsiteX12" fmla="*/ 30003 w 58811"/>
                    <a:gd name="connsiteY12" fmla="*/ 33960 h 83559"/>
                    <a:gd name="connsiteX13" fmla="*/ 11941 w 58811"/>
                    <a:gd name="connsiteY13" fmla="*/ 53770 h 83559"/>
                    <a:gd name="connsiteX14" fmla="*/ 30003 w 58811"/>
                    <a:gd name="connsiteY14" fmla="*/ 73729 h 83559"/>
                    <a:gd name="connsiteX15" fmla="*/ 48064 w 58811"/>
                    <a:gd name="connsiteY15" fmla="*/ 53770 h 83559"/>
                    <a:gd name="connsiteX16" fmla="*/ 30003 w 58811"/>
                    <a:gd name="connsiteY16" fmla="*/ 33960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47915" y="82219"/>
                      </a:moveTo>
                      <a:lnTo>
                        <a:pt x="47915" y="73133"/>
                      </a:lnTo>
                      <a:lnTo>
                        <a:pt x="47617" y="73133"/>
                      </a:lnTo>
                      <a:cubicBezTo>
                        <a:pt x="42989" y="79984"/>
                        <a:pt x="35974" y="83559"/>
                        <a:pt x="27614" y="83559"/>
                      </a:cubicBezTo>
                      <a:cubicBezTo>
                        <a:pt x="10747" y="83559"/>
                        <a:pt x="0" y="70750"/>
                        <a:pt x="0" y="53919"/>
                      </a:cubicBezTo>
                      <a:cubicBezTo>
                        <a:pt x="0" y="37088"/>
                        <a:pt x="10747" y="24576"/>
                        <a:pt x="27316" y="24576"/>
                      </a:cubicBezTo>
                      <a:cubicBezTo>
                        <a:pt x="36570" y="24576"/>
                        <a:pt x="43138" y="28598"/>
                        <a:pt x="47169" y="34407"/>
                      </a:cubicBezTo>
                      <a:lnTo>
                        <a:pt x="47467" y="34407"/>
                      </a:lnTo>
                      <a:lnTo>
                        <a:pt x="47467" y="0"/>
                      </a:lnTo>
                      <a:lnTo>
                        <a:pt x="58812" y="0"/>
                      </a:lnTo>
                      <a:lnTo>
                        <a:pt x="58812" y="82219"/>
                      </a:lnTo>
                      <a:lnTo>
                        <a:pt x="47765" y="82219"/>
                      </a:lnTo>
                      <a:close/>
                      <a:moveTo>
                        <a:pt x="30003" y="33960"/>
                      </a:moveTo>
                      <a:cubicBezTo>
                        <a:pt x="18659" y="33960"/>
                        <a:pt x="11941" y="42599"/>
                        <a:pt x="11941" y="53770"/>
                      </a:cubicBezTo>
                      <a:cubicBezTo>
                        <a:pt x="11941" y="64941"/>
                        <a:pt x="18659" y="73729"/>
                        <a:pt x="30003" y="73729"/>
                      </a:cubicBezTo>
                      <a:cubicBezTo>
                        <a:pt x="41347" y="73729"/>
                        <a:pt x="48064" y="65090"/>
                        <a:pt x="48064" y="53770"/>
                      </a:cubicBezTo>
                      <a:cubicBezTo>
                        <a:pt x="48064" y="42450"/>
                        <a:pt x="41347" y="33960"/>
                        <a:pt x="30003" y="3396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92" name="Freeform 27991">
                  <a:extLst>
                    <a:ext uri="{FF2B5EF4-FFF2-40B4-BE49-F238E27FC236}">
                      <a16:creationId xmlns:a16="http://schemas.microsoft.com/office/drawing/2014/main" id="{9BE5BACA-831D-1BC3-774B-93F4E01A19D5}"/>
                    </a:ext>
                  </a:extLst>
                </p:cNvPr>
                <p:cNvSpPr/>
                <p:nvPr/>
              </p:nvSpPr>
              <p:spPr>
                <a:xfrm>
                  <a:off x="8382442" y="3151194"/>
                  <a:ext cx="82396" cy="57642"/>
                </a:xfrm>
                <a:custGeom>
                  <a:avLst/>
                  <a:gdLst>
                    <a:gd name="connsiteX0" fmla="*/ 70902 w 82396"/>
                    <a:gd name="connsiteY0" fmla="*/ 57643 h 57642"/>
                    <a:gd name="connsiteX1" fmla="*/ 70902 w 82396"/>
                    <a:gd name="connsiteY1" fmla="*/ 24725 h 57642"/>
                    <a:gd name="connsiteX2" fmla="*/ 60454 w 82396"/>
                    <a:gd name="connsiteY2" fmla="*/ 9533 h 57642"/>
                    <a:gd name="connsiteX3" fmla="*/ 46870 w 82396"/>
                    <a:gd name="connsiteY3" fmla="*/ 28300 h 57642"/>
                    <a:gd name="connsiteX4" fmla="*/ 46870 w 82396"/>
                    <a:gd name="connsiteY4" fmla="*/ 57643 h 57642"/>
                    <a:gd name="connsiteX5" fmla="*/ 35377 w 82396"/>
                    <a:gd name="connsiteY5" fmla="*/ 57643 h 57642"/>
                    <a:gd name="connsiteX6" fmla="*/ 35377 w 82396"/>
                    <a:gd name="connsiteY6" fmla="*/ 24725 h 57642"/>
                    <a:gd name="connsiteX7" fmla="*/ 25077 w 82396"/>
                    <a:gd name="connsiteY7" fmla="*/ 9533 h 57642"/>
                    <a:gd name="connsiteX8" fmla="*/ 11494 w 82396"/>
                    <a:gd name="connsiteY8" fmla="*/ 28300 h 57642"/>
                    <a:gd name="connsiteX9" fmla="*/ 11494 w 82396"/>
                    <a:gd name="connsiteY9" fmla="*/ 57643 h 57642"/>
                    <a:gd name="connsiteX10" fmla="*/ 0 w 82396"/>
                    <a:gd name="connsiteY10" fmla="*/ 57643 h 57642"/>
                    <a:gd name="connsiteX11" fmla="*/ 0 w 82396"/>
                    <a:gd name="connsiteY11" fmla="*/ 1043 h 57642"/>
                    <a:gd name="connsiteX12" fmla="*/ 11494 w 82396"/>
                    <a:gd name="connsiteY12" fmla="*/ 1043 h 57642"/>
                    <a:gd name="connsiteX13" fmla="*/ 11494 w 82396"/>
                    <a:gd name="connsiteY13" fmla="*/ 9979 h 57642"/>
                    <a:gd name="connsiteX14" fmla="*/ 11792 w 82396"/>
                    <a:gd name="connsiteY14" fmla="*/ 9979 h 57642"/>
                    <a:gd name="connsiteX15" fmla="*/ 28212 w 82396"/>
                    <a:gd name="connsiteY15" fmla="*/ 0 h 57642"/>
                    <a:gd name="connsiteX16" fmla="*/ 45079 w 82396"/>
                    <a:gd name="connsiteY16" fmla="*/ 11171 h 57642"/>
                    <a:gd name="connsiteX17" fmla="*/ 63141 w 82396"/>
                    <a:gd name="connsiteY17" fmla="*/ 0 h 57642"/>
                    <a:gd name="connsiteX18" fmla="*/ 82396 w 82396"/>
                    <a:gd name="connsiteY18" fmla="*/ 23385 h 57642"/>
                    <a:gd name="connsiteX19" fmla="*/ 82396 w 82396"/>
                    <a:gd name="connsiteY19" fmla="*/ 57643 h 57642"/>
                    <a:gd name="connsiteX20" fmla="*/ 71052 w 82396"/>
                    <a:gd name="connsiteY20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396" h="57642">
                      <a:moveTo>
                        <a:pt x="70902" y="57643"/>
                      </a:moveTo>
                      <a:lnTo>
                        <a:pt x="70902" y="24725"/>
                      </a:lnTo>
                      <a:cubicBezTo>
                        <a:pt x="70902" y="18172"/>
                        <a:pt x="69708" y="9533"/>
                        <a:pt x="60454" y="9533"/>
                      </a:cubicBezTo>
                      <a:cubicBezTo>
                        <a:pt x="51199" y="9533"/>
                        <a:pt x="46870" y="18172"/>
                        <a:pt x="46870" y="28300"/>
                      </a:cubicBezTo>
                      <a:lnTo>
                        <a:pt x="46870" y="57643"/>
                      </a:lnTo>
                      <a:lnTo>
                        <a:pt x="35377" y="57643"/>
                      </a:lnTo>
                      <a:lnTo>
                        <a:pt x="35377" y="24725"/>
                      </a:lnTo>
                      <a:cubicBezTo>
                        <a:pt x="35377" y="16384"/>
                        <a:pt x="33287" y="9533"/>
                        <a:pt x="25077" y="9533"/>
                      </a:cubicBezTo>
                      <a:cubicBezTo>
                        <a:pt x="15972" y="9533"/>
                        <a:pt x="11494" y="18172"/>
                        <a:pt x="11494" y="28300"/>
                      </a:cubicBezTo>
                      <a:lnTo>
                        <a:pt x="11494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4" y="1043"/>
                      </a:lnTo>
                      <a:lnTo>
                        <a:pt x="11494" y="9979"/>
                      </a:lnTo>
                      <a:cubicBezTo>
                        <a:pt x="11494" y="9979"/>
                        <a:pt x="11792" y="9979"/>
                        <a:pt x="11792" y="9979"/>
                      </a:cubicBezTo>
                      <a:cubicBezTo>
                        <a:pt x="14479" y="4766"/>
                        <a:pt x="20599" y="0"/>
                        <a:pt x="28212" y="0"/>
                      </a:cubicBezTo>
                      <a:cubicBezTo>
                        <a:pt x="36571" y="0"/>
                        <a:pt x="42393" y="3873"/>
                        <a:pt x="45079" y="11171"/>
                      </a:cubicBezTo>
                      <a:cubicBezTo>
                        <a:pt x="48960" y="4022"/>
                        <a:pt x="55080" y="0"/>
                        <a:pt x="63141" y="0"/>
                      </a:cubicBezTo>
                      <a:cubicBezTo>
                        <a:pt x="78366" y="0"/>
                        <a:pt x="82396" y="11022"/>
                        <a:pt x="82396" y="23385"/>
                      </a:cubicBezTo>
                      <a:lnTo>
                        <a:pt x="82396" y="57643"/>
                      </a:lnTo>
                      <a:lnTo>
                        <a:pt x="71052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93" name="Freeform 27992">
                  <a:extLst>
                    <a:ext uri="{FF2B5EF4-FFF2-40B4-BE49-F238E27FC236}">
                      <a16:creationId xmlns:a16="http://schemas.microsoft.com/office/drawing/2014/main" id="{E57E3776-D29F-699A-3035-A340FC50D7EE}"/>
                    </a:ext>
                  </a:extLst>
                </p:cNvPr>
                <p:cNvSpPr/>
                <p:nvPr/>
              </p:nvSpPr>
              <p:spPr>
                <a:xfrm>
                  <a:off x="8476034" y="3151194"/>
                  <a:ext cx="55676" cy="58983"/>
                </a:xfrm>
                <a:custGeom>
                  <a:avLst/>
                  <a:gdLst>
                    <a:gd name="connsiteX0" fmla="*/ 55378 w 55676"/>
                    <a:gd name="connsiteY0" fmla="*/ 32024 h 58983"/>
                    <a:gd name="connsiteX1" fmla="*/ 11643 w 55676"/>
                    <a:gd name="connsiteY1" fmla="*/ 32024 h 58983"/>
                    <a:gd name="connsiteX2" fmla="*/ 29854 w 55676"/>
                    <a:gd name="connsiteY2" fmla="*/ 50046 h 58983"/>
                    <a:gd name="connsiteX3" fmla="*/ 48512 w 55676"/>
                    <a:gd name="connsiteY3" fmla="*/ 43492 h 58983"/>
                    <a:gd name="connsiteX4" fmla="*/ 53289 w 55676"/>
                    <a:gd name="connsiteY4" fmla="*/ 50046 h 58983"/>
                    <a:gd name="connsiteX5" fmla="*/ 28361 w 55676"/>
                    <a:gd name="connsiteY5" fmla="*/ 58983 h 58983"/>
                    <a:gd name="connsiteX6" fmla="*/ 0 w 55676"/>
                    <a:gd name="connsiteY6" fmla="*/ 29343 h 58983"/>
                    <a:gd name="connsiteX7" fmla="*/ 28809 w 55676"/>
                    <a:gd name="connsiteY7" fmla="*/ 0 h 58983"/>
                    <a:gd name="connsiteX8" fmla="*/ 55677 w 55676"/>
                    <a:gd name="connsiteY8" fmla="*/ 27108 h 58983"/>
                    <a:gd name="connsiteX9" fmla="*/ 55378 w 55676"/>
                    <a:gd name="connsiteY9" fmla="*/ 32173 h 58983"/>
                    <a:gd name="connsiteX10" fmla="*/ 28510 w 55676"/>
                    <a:gd name="connsiteY10" fmla="*/ 8192 h 58983"/>
                    <a:gd name="connsiteX11" fmla="*/ 11792 w 55676"/>
                    <a:gd name="connsiteY11" fmla="*/ 24427 h 58983"/>
                    <a:gd name="connsiteX12" fmla="*/ 44780 w 55676"/>
                    <a:gd name="connsiteY12" fmla="*/ 24427 h 58983"/>
                    <a:gd name="connsiteX13" fmla="*/ 28510 w 55676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3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3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4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94" name="Freeform 27993">
                  <a:extLst>
                    <a:ext uri="{FF2B5EF4-FFF2-40B4-BE49-F238E27FC236}">
                      <a16:creationId xmlns:a16="http://schemas.microsoft.com/office/drawing/2014/main" id="{B7755253-2A73-D2F0-B92D-7F9524E96E72}"/>
                    </a:ext>
                  </a:extLst>
                </p:cNvPr>
                <p:cNvSpPr/>
                <p:nvPr/>
              </p:nvSpPr>
              <p:spPr>
                <a:xfrm>
                  <a:off x="8539920" y="3126618"/>
                  <a:ext cx="58811" cy="83559"/>
                </a:xfrm>
                <a:custGeom>
                  <a:avLst/>
                  <a:gdLst>
                    <a:gd name="connsiteX0" fmla="*/ 47765 w 58811"/>
                    <a:gd name="connsiteY0" fmla="*/ 82219 h 83559"/>
                    <a:gd name="connsiteX1" fmla="*/ 47765 w 58811"/>
                    <a:gd name="connsiteY1" fmla="*/ 73133 h 83559"/>
                    <a:gd name="connsiteX2" fmla="*/ 47467 w 58811"/>
                    <a:gd name="connsiteY2" fmla="*/ 73133 h 83559"/>
                    <a:gd name="connsiteX3" fmla="*/ 27615 w 58811"/>
                    <a:gd name="connsiteY3" fmla="*/ 83559 h 83559"/>
                    <a:gd name="connsiteX4" fmla="*/ 0 w 58811"/>
                    <a:gd name="connsiteY4" fmla="*/ 53919 h 83559"/>
                    <a:gd name="connsiteX5" fmla="*/ 27316 w 58811"/>
                    <a:gd name="connsiteY5" fmla="*/ 24576 h 83559"/>
                    <a:gd name="connsiteX6" fmla="*/ 47169 w 58811"/>
                    <a:gd name="connsiteY6" fmla="*/ 34407 h 83559"/>
                    <a:gd name="connsiteX7" fmla="*/ 47467 w 58811"/>
                    <a:gd name="connsiteY7" fmla="*/ 34407 h 83559"/>
                    <a:gd name="connsiteX8" fmla="*/ 47467 w 58811"/>
                    <a:gd name="connsiteY8" fmla="*/ 0 h 83559"/>
                    <a:gd name="connsiteX9" fmla="*/ 58812 w 58811"/>
                    <a:gd name="connsiteY9" fmla="*/ 0 h 83559"/>
                    <a:gd name="connsiteX10" fmla="*/ 58812 w 58811"/>
                    <a:gd name="connsiteY10" fmla="*/ 82219 h 83559"/>
                    <a:gd name="connsiteX11" fmla="*/ 47765 w 58811"/>
                    <a:gd name="connsiteY11" fmla="*/ 82219 h 83559"/>
                    <a:gd name="connsiteX12" fmla="*/ 29704 w 58811"/>
                    <a:gd name="connsiteY12" fmla="*/ 33960 h 83559"/>
                    <a:gd name="connsiteX13" fmla="*/ 11643 w 58811"/>
                    <a:gd name="connsiteY13" fmla="*/ 53770 h 83559"/>
                    <a:gd name="connsiteX14" fmla="*/ 29704 w 58811"/>
                    <a:gd name="connsiteY14" fmla="*/ 73729 h 83559"/>
                    <a:gd name="connsiteX15" fmla="*/ 47765 w 58811"/>
                    <a:gd name="connsiteY15" fmla="*/ 53770 h 83559"/>
                    <a:gd name="connsiteX16" fmla="*/ 29704 w 58811"/>
                    <a:gd name="connsiteY16" fmla="*/ 33960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47765" y="82219"/>
                      </a:moveTo>
                      <a:lnTo>
                        <a:pt x="47765" y="73133"/>
                      </a:lnTo>
                      <a:lnTo>
                        <a:pt x="47467" y="73133"/>
                      </a:lnTo>
                      <a:cubicBezTo>
                        <a:pt x="42840" y="79984"/>
                        <a:pt x="35824" y="83559"/>
                        <a:pt x="27615" y="83559"/>
                      </a:cubicBezTo>
                      <a:cubicBezTo>
                        <a:pt x="10747" y="83559"/>
                        <a:pt x="0" y="70750"/>
                        <a:pt x="0" y="53919"/>
                      </a:cubicBezTo>
                      <a:cubicBezTo>
                        <a:pt x="0" y="37088"/>
                        <a:pt x="10747" y="24576"/>
                        <a:pt x="27316" y="24576"/>
                      </a:cubicBezTo>
                      <a:cubicBezTo>
                        <a:pt x="36570" y="24576"/>
                        <a:pt x="43138" y="28598"/>
                        <a:pt x="47169" y="34407"/>
                      </a:cubicBezTo>
                      <a:lnTo>
                        <a:pt x="47467" y="34407"/>
                      </a:lnTo>
                      <a:lnTo>
                        <a:pt x="47467" y="0"/>
                      </a:lnTo>
                      <a:lnTo>
                        <a:pt x="58812" y="0"/>
                      </a:lnTo>
                      <a:lnTo>
                        <a:pt x="58812" y="82219"/>
                      </a:lnTo>
                      <a:lnTo>
                        <a:pt x="47765" y="82219"/>
                      </a:lnTo>
                      <a:close/>
                      <a:moveTo>
                        <a:pt x="29704" y="33960"/>
                      </a:moveTo>
                      <a:cubicBezTo>
                        <a:pt x="18360" y="33960"/>
                        <a:pt x="11643" y="42599"/>
                        <a:pt x="11643" y="53770"/>
                      </a:cubicBezTo>
                      <a:cubicBezTo>
                        <a:pt x="11643" y="64941"/>
                        <a:pt x="18360" y="73729"/>
                        <a:pt x="29704" y="73729"/>
                      </a:cubicBezTo>
                      <a:cubicBezTo>
                        <a:pt x="41049" y="73729"/>
                        <a:pt x="47765" y="65090"/>
                        <a:pt x="47765" y="53770"/>
                      </a:cubicBezTo>
                      <a:cubicBezTo>
                        <a:pt x="47765" y="42450"/>
                        <a:pt x="41049" y="33960"/>
                        <a:pt x="29704" y="3396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95" name="Freeform 27994">
                  <a:extLst>
                    <a:ext uri="{FF2B5EF4-FFF2-40B4-BE49-F238E27FC236}">
                      <a16:creationId xmlns:a16="http://schemas.microsoft.com/office/drawing/2014/main" id="{AD8CC561-4771-325E-9467-A36D70F216E9}"/>
                    </a:ext>
                  </a:extLst>
                </p:cNvPr>
                <p:cNvSpPr/>
                <p:nvPr/>
              </p:nvSpPr>
              <p:spPr>
                <a:xfrm>
                  <a:off x="8613808" y="3126767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2 w 14926"/>
                    <a:gd name="connsiteY5" fmla="*/ 82070 h 82069"/>
                    <a:gd name="connsiteX6" fmla="*/ 1792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2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6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2" y="82070"/>
                      </a:moveTo>
                      <a:lnTo>
                        <a:pt x="1792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2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96" name="Freeform 27995">
                  <a:extLst>
                    <a:ext uri="{FF2B5EF4-FFF2-40B4-BE49-F238E27FC236}">
                      <a16:creationId xmlns:a16="http://schemas.microsoft.com/office/drawing/2014/main" id="{3413B41A-7ED2-E42E-B96E-4A5364BAD3D3}"/>
                    </a:ext>
                  </a:extLst>
                </p:cNvPr>
                <p:cNvSpPr/>
                <p:nvPr/>
              </p:nvSpPr>
              <p:spPr>
                <a:xfrm>
                  <a:off x="8639482" y="3151194"/>
                  <a:ext cx="51199" cy="58983"/>
                </a:xfrm>
                <a:custGeom>
                  <a:avLst/>
                  <a:gdLst>
                    <a:gd name="connsiteX0" fmla="*/ 28660 w 51199"/>
                    <a:gd name="connsiteY0" fmla="*/ 58983 h 58983"/>
                    <a:gd name="connsiteX1" fmla="*/ 0 w 51199"/>
                    <a:gd name="connsiteY1" fmla="*/ 29492 h 58983"/>
                    <a:gd name="connsiteX2" fmla="*/ 28958 w 51199"/>
                    <a:gd name="connsiteY2" fmla="*/ 0 h 58983"/>
                    <a:gd name="connsiteX3" fmla="*/ 50900 w 51199"/>
                    <a:gd name="connsiteY3" fmla="*/ 8043 h 58983"/>
                    <a:gd name="connsiteX4" fmla="*/ 46870 w 51199"/>
                    <a:gd name="connsiteY4" fmla="*/ 16384 h 58983"/>
                    <a:gd name="connsiteX5" fmla="*/ 29854 w 51199"/>
                    <a:gd name="connsiteY5" fmla="*/ 9533 h 58983"/>
                    <a:gd name="connsiteX6" fmla="*/ 11494 w 51199"/>
                    <a:gd name="connsiteY6" fmla="*/ 29045 h 58983"/>
                    <a:gd name="connsiteX7" fmla="*/ 29854 w 51199"/>
                    <a:gd name="connsiteY7" fmla="*/ 49153 h 58983"/>
                    <a:gd name="connsiteX8" fmla="*/ 47169 w 51199"/>
                    <a:gd name="connsiteY8" fmla="*/ 42003 h 58983"/>
                    <a:gd name="connsiteX9" fmla="*/ 51199 w 51199"/>
                    <a:gd name="connsiteY9" fmla="*/ 50344 h 58983"/>
                    <a:gd name="connsiteX10" fmla="*/ 28510 w 51199"/>
                    <a:gd name="connsiteY10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99" h="58983">
                      <a:moveTo>
                        <a:pt x="28660" y="58983"/>
                      </a:moveTo>
                      <a:cubicBezTo>
                        <a:pt x="13434" y="58983"/>
                        <a:pt x="0" y="47514"/>
                        <a:pt x="0" y="29492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4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30" y="14448"/>
                        <a:pt x="40004" y="9533"/>
                        <a:pt x="29854" y="9533"/>
                      </a:cubicBezTo>
                      <a:cubicBezTo>
                        <a:pt x="19703" y="9533"/>
                        <a:pt x="11494" y="17129"/>
                        <a:pt x="11494" y="29045"/>
                      </a:cubicBezTo>
                      <a:cubicBezTo>
                        <a:pt x="11494" y="40960"/>
                        <a:pt x="18957" y="49153"/>
                        <a:pt x="29854" y="49153"/>
                      </a:cubicBezTo>
                      <a:cubicBezTo>
                        <a:pt x="40750" y="49153"/>
                        <a:pt x="47169" y="42003"/>
                        <a:pt x="47169" y="42003"/>
                      </a:cubicBezTo>
                      <a:lnTo>
                        <a:pt x="51199" y="50344"/>
                      </a:lnTo>
                      <a:cubicBezTo>
                        <a:pt x="49557" y="51983"/>
                        <a:pt x="43736" y="58983"/>
                        <a:pt x="28510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97" name="Freeform 27996">
                  <a:extLst>
                    <a:ext uri="{FF2B5EF4-FFF2-40B4-BE49-F238E27FC236}">
                      <a16:creationId xmlns:a16="http://schemas.microsoft.com/office/drawing/2014/main" id="{BBFA7496-EBD1-90A5-0B3E-315D43701505}"/>
                    </a:ext>
                  </a:extLst>
                </p:cNvPr>
                <p:cNvSpPr/>
                <p:nvPr/>
              </p:nvSpPr>
              <p:spPr>
                <a:xfrm>
                  <a:off x="8697697" y="3151344"/>
                  <a:ext cx="48959" cy="58834"/>
                </a:xfrm>
                <a:custGeom>
                  <a:avLst/>
                  <a:gdLst>
                    <a:gd name="connsiteX0" fmla="*/ 37615 w 48959"/>
                    <a:gd name="connsiteY0" fmla="*/ 57494 h 58834"/>
                    <a:gd name="connsiteX1" fmla="*/ 37615 w 48959"/>
                    <a:gd name="connsiteY1" fmla="*/ 50344 h 58834"/>
                    <a:gd name="connsiteX2" fmla="*/ 19554 w 48959"/>
                    <a:gd name="connsiteY2" fmla="*/ 58834 h 58834"/>
                    <a:gd name="connsiteX3" fmla="*/ 0 w 48959"/>
                    <a:gd name="connsiteY3" fmla="*/ 41258 h 58834"/>
                    <a:gd name="connsiteX4" fmla="*/ 22241 w 48959"/>
                    <a:gd name="connsiteY4" fmla="*/ 23980 h 58834"/>
                    <a:gd name="connsiteX5" fmla="*/ 37466 w 48959"/>
                    <a:gd name="connsiteY5" fmla="*/ 23385 h 58834"/>
                    <a:gd name="connsiteX6" fmla="*/ 37466 w 48959"/>
                    <a:gd name="connsiteY6" fmla="*/ 21150 h 58834"/>
                    <a:gd name="connsiteX7" fmla="*/ 23435 w 48959"/>
                    <a:gd name="connsiteY7" fmla="*/ 8341 h 58834"/>
                    <a:gd name="connsiteX8" fmla="*/ 6418 w 48959"/>
                    <a:gd name="connsiteY8" fmla="*/ 13256 h 58834"/>
                    <a:gd name="connsiteX9" fmla="*/ 2985 w 48959"/>
                    <a:gd name="connsiteY9" fmla="*/ 5660 h 58834"/>
                    <a:gd name="connsiteX10" fmla="*/ 24181 w 48959"/>
                    <a:gd name="connsiteY10" fmla="*/ 0 h 58834"/>
                    <a:gd name="connsiteX11" fmla="*/ 48960 w 48959"/>
                    <a:gd name="connsiteY11" fmla="*/ 24725 h 58834"/>
                    <a:gd name="connsiteX12" fmla="*/ 48960 w 48959"/>
                    <a:gd name="connsiteY12" fmla="*/ 57642 h 58834"/>
                    <a:gd name="connsiteX13" fmla="*/ 37914 w 48959"/>
                    <a:gd name="connsiteY13" fmla="*/ 57642 h 58834"/>
                    <a:gd name="connsiteX14" fmla="*/ 24181 w 48959"/>
                    <a:gd name="connsiteY14" fmla="*/ 31279 h 58834"/>
                    <a:gd name="connsiteX15" fmla="*/ 11344 w 48959"/>
                    <a:gd name="connsiteY15" fmla="*/ 41109 h 58834"/>
                    <a:gd name="connsiteX16" fmla="*/ 22987 w 48959"/>
                    <a:gd name="connsiteY16" fmla="*/ 50940 h 58834"/>
                    <a:gd name="connsiteX17" fmla="*/ 37466 w 48959"/>
                    <a:gd name="connsiteY17" fmla="*/ 42748 h 58834"/>
                    <a:gd name="connsiteX18" fmla="*/ 37466 w 48959"/>
                    <a:gd name="connsiteY18" fmla="*/ 30534 h 58834"/>
                    <a:gd name="connsiteX19" fmla="*/ 24181 w 48959"/>
                    <a:gd name="connsiteY19" fmla="*/ 31428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834">
                      <a:moveTo>
                        <a:pt x="37615" y="57494"/>
                      </a:moveTo>
                      <a:lnTo>
                        <a:pt x="37615" y="50344"/>
                      </a:lnTo>
                      <a:cubicBezTo>
                        <a:pt x="35227" y="52727"/>
                        <a:pt x="29854" y="58834"/>
                        <a:pt x="19554" y="58834"/>
                      </a:cubicBezTo>
                      <a:cubicBezTo>
                        <a:pt x="9255" y="58834"/>
                        <a:pt x="0" y="52280"/>
                        <a:pt x="0" y="41258"/>
                      </a:cubicBezTo>
                      <a:cubicBezTo>
                        <a:pt x="0" y="30236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8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7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181" y="31279"/>
                      </a:moveTo>
                      <a:cubicBezTo>
                        <a:pt x="14927" y="31726"/>
                        <a:pt x="11344" y="35747"/>
                        <a:pt x="11344" y="41109"/>
                      </a:cubicBezTo>
                      <a:cubicBezTo>
                        <a:pt x="11344" y="46471"/>
                        <a:pt x="15524" y="50940"/>
                        <a:pt x="22987" y="50940"/>
                      </a:cubicBezTo>
                      <a:cubicBezTo>
                        <a:pt x="30450" y="50940"/>
                        <a:pt x="35227" y="45875"/>
                        <a:pt x="37466" y="42748"/>
                      </a:cubicBezTo>
                      <a:lnTo>
                        <a:pt x="37466" y="30534"/>
                      </a:lnTo>
                      <a:lnTo>
                        <a:pt x="24181" y="3142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98" name="Freeform 27997">
                  <a:extLst>
                    <a:ext uri="{FF2B5EF4-FFF2-40B4-BE49-F238E27FC236}">
                      <a16:creationId xmlns:a16="http://schemas.microsoft.com/office/drawing/2014/main" id="{A4B542DF-BB97-455F-6878-1263B7CEE3D4}"/>
                    </a:ext>
                  </a:extLst>
                </p:cNvPr>
                <p:cNvSpPr/>
                <p:nvPr/>
              </p:nvSpPr>
              <p:spPr>
                <a:xfrm>
                  <a:off x="8761732" y="3126618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5 w 11344"/>
                    <a:gd name="connsiteY2" fmla="*/ 0 h 82218"/>
                    <a:gd name="connsiteX3" fmla="*/ 11345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7999" name="Freeform 27998">
                  <a:extLst>
                    <a:ext uri="{FF2B5EF4-FFF2-40B4-BE49-F238E27FC236}">
                      <a16:creationId xmlns:a16="http://schemas.microsoft.com/office/drawing/2014/main" id="{90E5D75E-C72C-FDFC-FA9F-7C56A428F4F1}"/>
                    </a:ext>
                  </a:extLst>
                </p:cNvPr>
                <p:cNvSpPr/>
                <p:nvPr/>
              </p:nvSpPr>
              <p:spPr>
                <a:xfrm>
                  <a:off x="8809200" y="3151194"/>
                  <a:ext cx="55676" cy="58983"/>
                </a:xfrm>
                <a:custGeom>
                  <a:avLst/>
                  <a:gdLst>
                    <a:gd name="connsiteX0" fmla="*/ 55378 w 55676"/>
                    <a:gd name="connsiteY0" fmla="*/ 32024 h 58983"/>
                    <a:gd name="connsiteX1" fmla="*/ 11643 w 55676"/>
                    <a:gd name="connsiteY1" fmla="*/ 32024 h 58983"/>
                    <a:gd name="connsiteX2" fmla="*/ 29854 w 55676"/>
                    <a:gd name="connsiteY2" fmla="*/ 50046 h 58983"/>
                    <a:gd name="connsiteX3" fmla="*/ 48512 w 55676"/>
                    <a:gd name="connsiteY3" fmla="*/ 43492 h 58983"/>
                    <a:gd name="connsiteX4" fmla="*/ 53288 w 55676"/>
                    <a:gd name="connsiteY4" fmla="*/ 50046 h 58983"/>
                    <a:gd name="connsiteX5" fmla="*/ 28361 w 55676"/>
                    <a:gd name="connsiteY5" fmla="*/ 58983 h 58983"/>
                    <a:gd name="connsiteX6" fmla="*/ 0 w 55676"/>
                    <a:gd name="connsiteY6" fmla="*/ 29343 h 58983"/>
                    <a:gd name="connsiteX7" fmla="*/ 28809 w 55676"/>
                    <a:gd name="connsiteY7" fmla="*/ 0 h 58983"/>
                    <a:gd name="connsiteX8" fmla="*/ 55677 w 55676"/>
                    <a:gd name="connsiteY8" fmla="*/ 27108 h 58983"/>
                    <a:gd name="connsiteX9" fmla="*/ 55378 w 55676"/>
                    <a:gd name="connsiteY9" fmla="*/ 32173 h 58983"/>
                    <a:gd name="connsiteX10" fmla="*/ 28510 w 55676"/>
                    <a:gd name="connsiteY10" fmla="*/ 8192 h 58983"/>
                    <a:gd name="connsiteX11" fmla="*/ 11792 w 55676"/>
                    <a:gd name="connsiteY11" fmla="*/ 24427 h 58983"/>
                    <a:gd name="connsiteX12" fmla="*/ 44780 w 55676"/>
                    <a:gd name="connsiteY12" fmla="*/ 24427 h 58983"/>
                    <a:gd name="connsiteX13" fmla="*/ 28361 w 55676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3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2"/>
                      </a:cubicBezTo>
                      <a:lnTo>
                        <a:pt x="53288" y="50046"/>
                      </a:lnTo>
                      <a:cubicBezTo>
                        <a:pt x="53288" y="50046"/>
                        <a:pt x="45228" y="58983"/>
                        <a:pt x="28361" y="58983"/>
                      </a:cubicBezTo>
                      <a:cubicBezTo>
                        <a:pt x="11493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240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4" y="8192"/>
                        <a:pt x="28361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00" name="Freeform 27999">
                  <a:extLst>
                    <a:ext uri="{FF2B5EF4-FFF2-40B4-BE49-F238E27FC236}">
                      <a16:creationId xmlns:a16="http://schemas.microsoft.com/office/drawing/2014/main" id="{2B9F4A4B-786C-5E24-D06D-E4A2C817B79F}"/>
                    </a:ext>
                  </a:extLst>
                </p:cNvPr>
                <p:cNvSpPr/>
                <p:nvPr/>
              </p:nvSpPr>
              <p:spPr>
                <a:xfrm>
                  <a:off x="8866519" y="3152237"/>
                  <a:ext cx="59408" cy="56599"/>
                </a:xfrm>
                <a:custGeom>
                  <a:avLst/>
                  <a:gdLst>
                    <a:gd name="connsiteX0" fmla="*/ 46572 w 59408"/>
                    <a:gd name="connsiteY0" fmla="*/ 56600 h 56599"/>
                    <a:gd name="connsiteX1" fmla="*/ 29704 w 59408"/>
                    <a:gd name="connsiteY1" fmla="*/ 33662 h 56599"/>
                    <a:gd name="connsiteX2" fmla="*/ 12837 w 59408"/>
                    <a:gd name="connsiteY2" fmla="*/ 56600 h 56599"/>
                    <a:gd name="connsiteX3" fmla="*/ 0 w 59408"/>
                    <a:gd name="connsiteY3" fmla="*/ 56600 h 56599"/>
                    <a:gd name="connsiteX4" fmla="*/ 22987 w 59408"/>
                    <a:gd name="connsiteY4" fmla="*/ 26811 h 56599"/>
                    <a:gd name="connsiteX5" fmla="*/ 2537 w 59408"/>
                    <a:gd name="connsiteY5" fmla="*/ 0 h 56599"/>
                    <a:gd name="connsiteX6" fmla="*/ 15225 w 59408"/>
                    <a:gd name="connsiteY6" fmla="*/ 0 h 56599"/>
                    <a:gd name="connsiteX7" fmla="*/ 29704 w 59408"/>
                    <a:gd name="connsiteY7" fmla="*/ 20406 h 56599"/>
                    <a:gd name="connsiteX8" fmla="*/ 44183 w 59408"/>
                    <a:gd name="connsiteY8" fmla="*/ 0 h 56599"/>
                    <a:gd name="connsiteX9" fmla="*/ 57020 w 59408"/>
                    <a:gd name="connsiteY9" fmla="*/ 0 h 56599"/>
                    <a:gd name="connsiteX10" fmla="*/ 36421 w 59408"/>
                    <a:gd name="connsiteY10" fmla="*/ 26811 h 56599"/>
                    <a:gd name="connsiteX11" fmla="*/ 59408 w 59408"/>
                    <a:gd name="connsiteY11" fmla="*/ 56600 h 56599"/>
                    <a:gd name="connsiteX12" fmla="*/ 46572 w 59408"/>
                    <a:gd name="connsiteY12" fmla="*/ 56600 h 56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408" h="56599">
                      <a:moveTo>
                        <a:pt x="46572" y="56600"/>
                      </a:moveTo>
                      <a:lnTo>
                        <a:pt x="29704" y="33662"/>
                      </a:lnTo>
                      <a:lnTo>
                        <a:pt x="12837" y="56600"/>
                      </a:lnTo>
                      <a:lnTo>
                        <a:pt x="0" y="56600"/>
                      </a:lnTo>
                      <a:lnTo>
                        <a:pt x="22987" y="26811"/>
                      </a:lnTo>
                      <a:lnTo>
                        <a:pt x="2537" y="0"/>
                      </a:lnTo>
                      <a:lnTo>
                        <a:pt x="15225" y="0"/>
                      </a:lnTo>
                      <a:lnTo>
                        <a:pt x="29704" y="20406"/>
                      </a:lnTo>
                      <a:lnTo>
                        <a:pt x="44183" y="0"/>
                      </a:lnTo>
                      <a:lnTo>
                        <a:pt x="57020" y="0"/>
                      </a:lnTo>
                      <a:lnTo>
                        <a:pt x="36421" y="26811"/>
                      </a:lnTo>
                      <a:lnTo>
                        <a:pt x="59408" y="56600"/>
                      </a:lnTo>
                      <a:lnTo>
                        <a:pt x="46572" y="5660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01" name="Freeform 28000">
                  <a:extLst>
                    <a:ext uri="{FF2B5EF4-FFF2-40B4-BE49-F238E27FC236}">
                      <a16:creationId xmlns:a16="http://schemas.microsoft.com/office/drawing/2014/main" id="{0E4F6763-13D4-E672-C9EF-4E005B8A4C57}"/>
                    </a:ext>
                  </a:extLst>
                </p:cNvPr>
                <p:cNvSpPr/>
                <p:nvPr/>
              </p:nvSpPr>
              <p:spPr>
                <a:xfrm>
                  <a:off x="8934286" y="3151194"/>
                  <a:ext cx="58811" cy="79835"/>
                </a:xfrm>
                <a:custGeom>
                  <a:avLst/>
                  <a:gdLst>
                    <a:gd name="connsiteX0" fmla="*/ 31048 w 58811"/>
                    <a:gd name="connsiteY0" fmla="*/ 58983 h 79835"/>
                    <a:gd name="connsiteX1" fmla="*/ 11494 w 58811"/>
                    <a:gd name="connsiteY1" fmla="*/ 48855 h 79835"/>
                    <a:gd name="connsiteX2" fmla="*/ 11494 w 58811"/>
                    <a:gd name="connsiteY2" fmla="*/ 48855 h 79835"/>
                    <a:gd name="connsiteX3" fmla="*/ 11494 w 58811"/>
                    <a:gd name="connsiteY3" fmla="*/ 79836 h 79835"/>
                    <a:gd name="connsiteX4" fmla="*/ 0 w 58811"/>
                    <a:gd name="connsiteY4" fmla="*/ 79836 h 79835"/>
                    <a:gd name="connsiteX5" fmla="*/ 0 w 58811"/>
                    <a:gd name="connsiteY5" fmla="*/ 1043 h 79835"/>
                    <a:gd name="connsiteX6" fmla="*/ 11046 w 58811"/>
                    <a:gd name="connsiteY6" fmla="*/ 1043 h 79835"/>
                    <a:gd name="connsiteX7" fmla="*/ 11046 w 58811"/>
                    <a:gd name="connsiteY7" fmla="*/ 9979 h 79835"/>
                    <a:gd name="connsiteX8" fmla="*/ 11345 w 58811"/>
                    <a:gd name="connsiteY8" fmla="*/ 9979 h 79835"/>
                    <a:gd name="connsiteX9" fmla="*/ 31496 w 58811"/>
                    <a:gd name="connsiteY9" fmla="*/ 0 h 79835"/>
                    <a:gd name="connsiteX10" fmla="*/ 58812 w 58811"/>
                    <a:gd name="connsiteY10" fmla="*/ 29343 h 79835"/>
                    <a:gd name="connsiteX11" fmla="*/ 31197 w 58811"/>
                    <a:gd name="connsiteY11" fmla="*/ 58983 h 79835"/>
                    <a:gd name="connsiteX12" fmla="*/ 28958 w 58811"/>
                    <a:gd name="connsiteY12" fmla="*/ 9384 h 79835"/>
                    <a:gd name="connsiteX13" fmla="*/ 10897 w 58811"/>
                    <a:gd name="connsiteY13" fmla="*/ 29194 h 79835"/>
                    <a:gd name="connsiteX14" fmla="*/ 28958 w 58811"/>
                    <a:gd name="connsiteY14" fmla="*/ 49153 h 79835"/>
                    <a:gd name="connsiteX15" fmla="*/ 47020 w 58811"/>
                    <a:gd name="connsiteY15" fmla="*/ 29194 h 79835"/>
                    <a:gd name="connsiteX16" fmla="*/ 28958 w 58811"/>
                    <a:gd name="connsiteY16" fmla="*/ 9384 h 79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79835">
                      <a:moveTo>
                        <a:pt x="31048" y="58983"/>
                      </a:moveTo>
                      <a:cubicBezTo>
                        <a:pt x="22092" y="58983"/>
                        <a:pt x="15524" y="55110"/>
                        <a:pt x="11494" y="48855"/>
                      </a:cubicBezTo>
                      <a:lnTo>
                        <a:pt x="11494" y="48855"/>
                      </a:lnTo>
                      <a:cubicBezTo>
                        <a:pt x="11494" y="48855"/>
                        <a:pt x="11494" y="79836"/>
                        <a:pt x="11494" y="79836"/>
                      </a:cubicBezTo>
                      <a:lnTo>
                        <a:pt x="0" y="79836"/>
                      </a:lnTo>
                      <a:lnTo>
                        <a:pt x="0" y="1043"/>
                      </a:lnTo>
                      <a:lnTo>
                        <a:pt x="11046" y="1043"/>
                      </a:lnTo>
                      <a:lnTo>
                        <a:pt x="11046" y="9979"/>
                      </a:lnTo>
                      <a:lnTo>
                        <a:pt x="11345" y="9979"/>
                      </a:lnTo>
                      <a:cubicBezTo>
                        <a:pt x="16271" y="3277"/>
                        <a:pt x="23137" y="0"/>
                        <a:pt x="31496" y="0"/>
                      </a:cubicBezTo>
                      <a:cubicBezTo>
                        <a:pt x="48214" y="0"/>
                        <a:pt x="58812" y="12511"/>
                        <a:pt x="58812" y="29343"/>
                      </a:cubicBezTo>
                      <a:cubicBezTo>
                        <a:pt x="58812" y="46174"/>
                        <a:pt x="48064" y="58983"/>
                        <a:pt x="31197" y="58983"/>
                      </a:cubicBezTo>
                      <a:close/>
                      <a:moveTo>
                        <a:pt x="28958" y="9384"/>
                      </a:moveTo>
                      <a:cubicBezTo>
                        <a:pt x="17614" y="9384"/>
                        <a:pt x="10897" y="18023"/>
                        <a:pt x="10897" y="29194"/>
                      </a:cubicBezTo>
                      <a:cubicBezTo>
                        <a:pt x="10897" y="40365"/>
                        <a:pt x="17614" y="49153"/>
                        <a:pt x="28958" y="49153"/>
                      </a:cubicBezTo>
                      <a:cubicBezTo>
                        <a:pt x="40303" y="49153"/>
                        <a:pt x="47020" y="40514"/>
                        <a:pt x="47020" y="29194"/>
                      </a:cubicBezTo>
                      <a:cubicBezTo>
                        <a:pt x="47020" y="17874"/>
                        <a:pt x="40303" y="9384"/>
                        <a:pt x="28958" y="9384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02" name="Freeform 28001">
                  <a:extLst>
                    <a:ext uri="{FF2B5EF4-FFF2-40B4-BE49-F238E27FC236}">
                      <a16:creationId xmlns:a16="http://schemas.microsoft.com/office/drawing/2014/main" id="{FDB11614-E911-A715-C0F2-9ACCAE054653}"/>
                    </a:ext>
                  </a:extLst>
                </p:cNvPr>
                <p:cNvSpPr/>
                <p:nvPr/>
              </p:nvSpPr>
              <p:spPr>
                <a:xfrm>
                  <a:off x="9001009" y="3151194"/>
                  <a:ext cx="55677" cy="58983"/>
                </a:xfrm>
                <a:custGeom>
                  <a:avLst/>
                  <a:gdLst>
                    <a:gd name="connsiteX0" fmla="*/ 55379 w 55677"/>
                    <a:gd name="connsiteY0" fmla="*/ 32024 h 58983"/>
                    <a:gd name="connsiteX1" fmla="*/ 11643 w 55677"/>
                    <a:gd name="connsiteY1" fmla="*/ 32024 h 58983"/>
                    <a:gd name="connsiteX2" fmla="*/ 29854 w 55677"/>
                    <a:gd name="connsiteY2" fmla="*/ 50046 h 58983"/>
                    <a:gd name="connsiteX3" fmla="*/ 48512 w 55677"/>
                    <a:gd name="connsiteY3" fmla="*/ 43492 h 58983"/>
                    <a:gd name="connsiteX4" fmla="*/ 53289 w 55677"/>
                    <a:gd name="connsiteY4" fmla="*/ 50046 h 58983"/>
                    <a:gd name="connsiteX5" fmla="*/ 28361 w 55677"/>
                    <a:gd name="connsiteY5" fmla="*/ 58983 h 58983"/>
                    <a:gd name="connsiteX6" fmla="*/ 0 w 55677"/>
                    <a:gd name="connsiteY6" fmla="*/ 29343 h 58983"/>
                    <a:gd name="connsiteX7" fmla="*/ 28809 w 55677"/>
                    <a:gd name="connsiteY7" fmla="*/ 0 h 58983"/>
                    <a:gd name="connsiteX8" fmla="*/ 55677 w 55677"/>
                    <a:gd name="connsiteY8" fmla="*/ 27108 h 58983"/>
                    <a:gd name="connsiteX9" fmla="*/ 55379 w 55677"/>
                    <a:gd name="connsiteY9" fmla="*/ 32173 h 58983"/>
                    <a:gd name="connsiteX10" fmla="*/ 28510 w 55677"/>
                    <a:gd name="connsiteY10" fmla="*/ 8192 h 58983"/>
                    <a:gd name="connsiteX11" fmla="*/ 11792 w 55677"/>
                    <a:gd name="connsiteY11" fmla="*/ 24427 h 58983"/>
                    <a:gd name="connsiteX12" fmla="*/ 44780 w 55677"/>
                    <a:gd name="connsiteY12" fmla="*/ 24427 h 58983"/>
                    <a:gd name="connsiteX13" fmla="*/ 28510 w 55677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3">
                      <a:moveTo>
                        <a:pt x="55379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3" y="50046"/>
                        <a:pt x="47318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7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9" y="32173"/>
                        <a:pt x="55379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5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03" name="Freeform 28002">
                  <a:extLst>
                    <a:ext uri="{FF2B5EF4-FFF2-40B4-BE49-F238E27FC236}">
                      <a16:creationId xmlns:a16="http://schemas.microsoft.com/office/drawing/2014/main" id="{C34BBC89-533C-D269-B7D3-E791A3B154D8}"/>
                    </a:ext>
                  </a:extLst>
                </p:cNvPr>
                <p:cNvSpPr/>
                <p:nvPr/>
              </p:nvSpPr>
              <p:spPr>
                <a:xfrm>
                  <a:off x="9068031" y="3151194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3 h 57642"/>
                    <a:gd name="connsiteX1" fmla="*/ 37914 w 49407"/>
                    <a:gd name="connsiteY1" fmla="*/ 26066 h 57642"/>
                    <a:gd name="connsiteX2" fmla="*/ 26122 w 49407"/>
                    <a:gd name="connsiteY2" fmla="*/ 9384 h 57642"/>
                    <a:gd name="connsiteX3" fmla="*/ 11493 w 49407"/>
                    <a:gd name="connsiteY3" fmla="*/ 29194 h 57642"/>
                    <a:gd name="connsiteX4" fmla="*/ 11493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3 w 49407"/>
                    <a:gd name="connsiteY7" fmla="*/ 1043 h 57642"/>
                    <a:gd name="connsiteX8" fmla="*/ 11493 w 49407"/>
                    <a:gd name="connsiteY8" fmla="*/ 9979 h 57642"/>
                    <a:gd name="connsiteX9" fmla="*/ 11792 w 49407"/>
                    <a:gd name="connsiteY9" fmla="*/ 9979 h 57642"/>
                    <a:gd name="connsiteX10" fmla="*/ 29107 w 49407"/>
                    <a:gd name="connsiteY10" fmla="*/ 0 h 57642"/>
                    <a:gd name="connsiteX11" fmla="*/ 49408 w 49407"/>
                    <a:gd name="connsiteY11" fmla="*/ 24130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3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971" y="9384"/>
                        <a:pt x="11493" y="18321"/>
                        <a:pt x="11493" y="29194"/>
                      </a:cubicBezTo>
                      <a:lnTo>
                        <a:pt x="11493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3" y="1043"/>
                      </a:lnTo>
                      <a:lnTo>
                        <a:pt x="11493" y="9979"/>
                      </a:lnTo>
                      <a:cubicBezTo>
                        <a:pt x="11493" y="9979"/>
                        <a:pt x="11792" y="9979"/>
                        <a:pt x="11792" y="9979"/>
                      </a:cubicBezTo>
                      <a:cubicBezTo>
                        <a:pt x="14777" y="4320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30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04" name="Freeform 28003">
                  <a:extLst>
                    <a:ext uri="{FF2B5EF4-FFF2-40B4-BE49-F238E27FC236}">
                      <a16:creationId xmlns:a16="http://schemas.microsoft.com/office/drawing/2014/main" id="{1FD1ED94-A036-B1BB-ADC8-4776C8D085F8}"/>
                    </a:ext>
                  </a:extLst>
                </p:cNvPr>
                <p:cNvSpPr/>
                <p:nvPr/>
              </p:nvSpPr>
              <p:spPr>
                <a:xfrm>
                  <a:off x="9127141" y="3151194"/>
                  <a:ext cx="43586" cy="58983"/>
                </a:xfrm>
                <a:custGeom>
                  <a:avLst/>
                  <a:gdLst>
                    <a:gd name="connsiteX0" fmla="*/ 22092 w 43586"/>
                    <a:gd name="connsiteY0" fmla="*/ 58983 h 58983"/>
                    <a:gd name="connsiteX1" fmla="*/ 0 w 43586"/>
                    <a:gd name="connsiteY1" fmla="*/ 48855 h 58983"/>
                    <a:gd name="connsiteX2" fmla="*/ 5523 w 43586"/>
                    <a:gd name="connsiteY2" fmla="*/ 42152 h 58983"/>
                    <a:gd name="connsiteX3" fmla="*/ 22241 w 43586"/>
                    <a:gd name="connsiteY3" fmla="*/ 50195 h 58983"/>
                    <a:gd name="connsiteX4" fmla="*/ 33138 w 43586"/>
                    <a:gd name="connsiteY4" fmla="*/ 42152 h 58983"/>
                    <a:gd name="connsiteX5" fmla="*/ 20300 w 43586"/>
                    <a:gd name="connsiteY5" fmla="*/ 32768 h 58983"/>
                    <a:gd name="connsiteX6" fmla="*/ 3582 w 43586"/>
                    <a:gd name="connsiteY6" fmla="*/ 16235 h 58983"/>
                    <a:gd name="connsiteX7" fmla="*/ 22689 w 43586"/>
                    <a:gd name="connsiteY7" fmla="*/ 0 h 58983"/>
                    <a:gd name="connsiteX8" fmla="*/ 42094 w 43586"/>
                    <a:gd name="connsiteY8" fmla="*/ 7447 h 58983"/>
                    <a:gd name="connsiteX9" fmla="*/ 37317 w 43586"/>
                    <a:gd name="connsiteY9" fmla="*/ 14448 h 58983"/>
                    <a:gd name="connsiteX10" fmla="*/ 22987 w 43586"/>
                    <a:gd name="connsiteY10" fmla="*/ 8341 h 58983"/>
                    <a:gd name="connsiteX11" fmla="*/ 13882 w 43586"/>
                    <a:gd name="connsiteY11" fmla="*/ 15342 h 58983"/>
                    <a:gd name="connsiteX12" fmla="*/ 24928 w 43586"/>
                    <a:gd name="connsiteY12" fmla="*/ 23832 h 58983"/>
                    <a:gd name="connsiteX13" fmla="*/ 32540 w 43586"/>
                    <a:gd name="connsiteY13" fmla="*/ 26513 h 58983"/>
                    <a:gd name="connsiteX14" fmla="*/ 43586 w 43586"/>
                    <a:gd name="connsiteY14" fmla="*/ 41110 h 58983"/>
                    <a:gd name="connsiteX15" fmla="*/ 21942 w 43586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586" h="58983">
                      <a:moveTo>
                        <a:pt x="22092" y="58983"/>
                      </a:moveTo>
                      <a:cubicBezTo>
                        <a:pt x="12538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216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2094" y="7447"/>
                      </a:cubicBezTo>
                      <a:lnTo>
                        <a:pt x="37317" y="14448"/>
                      </a:lnTo>
                      <a:cubicBezTo>
                        <a:pt x="34033" y="11022"/>
                        <a:pt x="28510" y="8341"/>
                        <a:pt x="22987" y="8341"/>
                      </a:cubicBezTo>
                      <a:cubicBezTo>
                        <a:pt x="17465" y="8341"/>
                        <a:pt x="13882" y="10724"/>
                        <a:pt x="13882" y="15342"/>
                      </a:cubicBezTo>
                      <a:cubicBezTo>
                        <a:pt x="13882" y="19959"/>
                        <a:pt x="19405" y="22044"/>
                        <a:pt x="24928" y="23832"/>
                      </a:cubicBezTo>
                      <a:cubicBezTo>
                        <a:pt x="28062" y="24874"/>
                        <a:pt x="30152" y="25619"/>
                        <a:pt x="32540" y="26513"/>
                      </a:cubicBezTo>
                      <a:cubicBezTo>
                        <a:pt x="38810" y="29194"/>
                        <a:pt x="43586" y="33662"/>
                        <a:pt x="43586" y="41110"/>
                      </a:cubicBezTo>
                      <a:cubicBezTo>
                        <a:pt x="43586" y="53323"/>
                        <a:pt x="32988" y="58983"/>
                        <a:pt x="21942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05" name="Freeform 28004">
                  <a:extLst>
                    <a:ext uri="{FF2B5EF4-FFF2-40B4-BE49-F238E27FC236}">
                      <a16:creationId xmlns:a16="http://schemas.microsoft.com/office/drawing/2014/main" id="{657C8C43-4691-0667-47F0-0960B20C309D}"/>
                    </a:ext>
                  </a:extLst>
                </p:cNvPr>
                <p:cNvSpPr/>
                <p:nvPr/>
              </p:nvSpPr>
              <p:spPr>
                <a:xfrm>
                  <a:off x="9178191" y="3151194"/>
                  <a:ext cx="55676" cy="58983"/>
                </a:xfrm>
                <a:custGeom>
                  <a:avLst/>
                  <a:gdLst>
                    <a:gd name="connsiteX0" fmla="*/ 55378 w 55676"/>
                    <a:gd name="connsiteY0" fmla="*/ 32024 h 58983"/>
                    <a:gd name="connsiteX1" fmla="*/ 11643 w 55676"/>
                    <a:gd name="connsiteY1" fmla="*/ 32024 h 58983"/>
                    <a:gd name="connsiteX2" fmla="*/ 29854 w 55676"/>
                    <a:gd name="connsiteY2" fmla="*/ 50046 h 58983"/>
                    <a:gd name="connsiteX3" fmla="*/ 48512 w 55676"/>
                    <a:gd name="connsiteY3" fmla="*/ 43492 h 58983"/>
                    <a:gd name="connsiteX4" fmla="*/ 53288 w 55676"/>
                    <a:gd name="connsiteY4" fmla="*/ 50046 h 58983"/>
                    <a:gd name="connsiteX5" fmla="*/ 28361 w 55676"/>
                    <a:gd name="connsiteY5" fmla="*/ 58983 h 58983"/>
                    <a:gd name="connsiteX6" fmla="*/ 0 w 55676"/>
                    <a:gd name="connsiteY6" fmla="*/ 29343 h 58983"/>
                    <a:gd name="connsiteX7" fmla="*/ 28809 w 55676"/>
                    <a:gd name="connsiteY7" fmla="*/ 0 h 58983"/>
                    <a:gd name="connsiteX8" fmla="*/ 55677 w 55676"/>
                    <a:gd name="connsiteY8" fmla="*/ 27108 h 58983"/>
                    <a:gd name="connsiteX9" fmla="*/ 55378 w 55676"/>
                    <a:gd name="connsiteY9" fmla="*/ 32173 h 58983"/>
                    <a:gd name="connsiteX10" fmla="*/ 28510 w 55676"/>
                    <a:gd name="connsiteY10" fmla="*/ 8192 h 58983"/>
                    <a:gd name="connsiteX11" fmla="*/ 11792 w 55676"/>
                    <a:gd name="connsiteY11" fmla="*/ 24427 h 58983"/>
                    <a:gd name="connsiteX12" fmla="*/ 44780 w 55676"/>
                    <a:gd name="connsiteY12" fmla="*/ 24427 h 58983"/>
                    <a:gd name="connsiteX13" fmla="*/ 28510 w 55676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3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2"/>
                      </a:cubicBezTo>
                      <a:lnTo>
                        <a:pt x="53288" y="50046"/>
                      </a:lnTo>
                      <a:cubicBezTo>
                        <a:pt x="53288" y="50046"/>
                        <a:pt x="45228" y="58983"/>
                        <a:pt x="28361" y="58983"/>
                      </a:cubicBezTo>
                      <a:cubicBezTo>
                        <a:pt x="11493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4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06" name="Freeform 28005">
                  <a:extLst>
                    <a:ext uri="{FF2B5EF4-FFF2-40B4-BE49-F238E27FC236}">
                      <a16:creationId xmlns:a16="http://schemas.microsoft.com/office/drawing/2014/main" id="{9D4EA42C-C5A4-6631-5081-83D42A0A8292}"/>
                    </a:ext>
                  </a:extLst>
                </p:cNvPr>
                <p:cNvSpPr/>
                <p:nvPr/>
              </p:nvSpPr>
              <p:spPr>
                <a:xfrm>
                  <a:off x="9239838" y="3151194"/>
                  <a:ext cx="43586" cy="58983"/>
                </a:xfrm>
                <a:custGeom>
                  <a:avLst/>
                  <a:gdLst>
                    <a:gd name="connsiteX0" fmla="*/ 22092 w 43586"/>
                    <a:gd name="connsiteY0" fmla="*/ 58983 h 58983"/>
                    <a:gd name="connsiteX1" fmla="*/ 0 w 43586"/>
                    <a:gd name="connsiteY1" fmla="*/ 48855 h 58983"/>
                    <a:gd name="connsiteX2" fmla="*/ 5523 w 43586"/>
                    <a:gd name="connsiteY2" fmla="*/ 42152 h 58983"/>
                    <a:gd name="connsiteX3" fmla="*/ 22241 w 43586"/>
                    <a:gd name="connsiteY3" fmla="*/ 50195 h 58983"/>
                    <a:gd name="connsiteX4" fmla="*/ 33138 w 43586"/>
                    <a:gd name="connsiteY4" fmla="*/ 42152 h 58983"/>
                    <a:gd name="connsiteX5" fmla="*/ 20301 w 43586"/>
                    <a:gd name="connsiteY5" fmla="*/ 32768 h 58983"/>
                    <a:gd name="connsiteX6" fmla="*/ 3583 w 43586"/>
                    <a:gd name="connsiteY6" fmla="*/ 16235 h 58983"/>
                    <a:gd name="connsiteX7" fmla="*/ 22689 w 43586"/>
                    <a:gd name="connsiteY7" fmla="*/ 0 h 58983"/>
                    <a:gd name="connsiteX8" fmla="*/ 42094 w 43586"/>
                    <a:gd name="connsiteY8" fmla="*/ 7447 h 58983"/>
                    <a:gd name="connsiteX9" fmla="*/ 37317 w 43586"/>
                    <a:gd name="connsiteY9" fmla="*/ 14448 h 58983"/>
                    <a:gd name="connsiteX10" fmla="*/ 22987 w 43586"/>
                    <a:gd name="connsiteY10" fmla="*/ 8341 h 58983"/>
                    <a:gd name="connsiteX11" fmla="*/ 13882 w 43586"/>
                    <a:gd name="connsiteY11" fmla="*/ 15342 h 58983"/>
                    <a:gd name="connsiteX12" fmla="*/ 24928 w 43586"/>
                    <a:gd name="connsiteY12" fmla="*/ 23832 h 58983"/>
                    <a:gd name="connsiteX13" fmla="*/ 32541 w 43586"/>
                    <a:gd name="connsiteY13" fmla="*/ 26513 h 58983"/>
                    <a:gd name="connsiteX14" fmla="*/ 43586 w 43586"/>
                    <a:gd name="connsiteY14" fmla="*/ 41110 h 58983"/>
                    <a:gd name="connsiteX15" fmla="*/ 21942 w 43586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586" h="58983">
                      <a:moveTo>
                        <a:pt x="22092" y="58983"/>
                      </a:moveTo>
                      <a:cubicBezTo>
                        <a:pt x="12539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216"/>
                        <a:pt x="17017" y="50195"/>
                        <a:pt x="22241" y="50195"/>
                      </a:cubicBezTo>
                      <a:cubicBezTo>
                        <a:pt x="27466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2" y="34109"/>
                        <a:pt x="20301" y="32768"/>
                      </a:cubicBezTo>
                      <a:cubicBezTo>
                        <a:pt x="11942" y="29938"/>
                        <a:pt x="3583" y="26959"/>
                        <a:pt x="3583" y="16235"/>
                      </a:cubicBezTo>
                      <a:cubicBezTo>
                        <a:pt x="3583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2094" y="7447"/>
                      </a:cubicBezTo>
                      <a:lnTo>
                        <a:pt x="37317" y="14448"/>
                      </a:lnTo>
                      <a:cubicBezTo>
                        <a:pt x="34033" y="11022"/>
                        <a:pt x="28510" y="8341"/>
                        <a:pt x="22987" y="8341"/>
                      </a:cubicBezTo>
                      <a:cubicBezTo>
                        <a:pt x="17465" y="8341"/>
                        <a:pt x="13882" y="10724"/>
                        <a:pt x="13882" y="15342"/>
                      </a:cubicBezTo>
                      <a:cubicBezTo>
                        <a:pt x="13882" y="19959"/>
                        <a:pt x="19405" y="22044"/>
                        <a:pt x="24928" y="23832"/>
                      </a:cubicBezTo>
                      <a:cubicBezTo>
                        <a:pt x="28062" y="24874"/>
                        <a:pt x="30152" y="25619"/>
                        <a:pt x="32541" y="26513"/>
                      </a:cubicBezTo>
                      <a:cubicBezTo>
                        <a:pt x="38810" y="29194"/>
                        <a:pt x="43586" y="33662"/>
                        <a:pt x="43586" y="41110"/>
                      </a:cubicBezTo>
                      <a:cubicBezTo>
                        <a:pt x="43586" y="53323"/>
                        <a:pt x="32989" y="58983"/>
                        <a:pt x="21942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07" name="Freeform 28006">
                  <a:extLst>
                    <a:ext uri="{FF2B5EF4-FFF2-40B4-BE49-F238E27FC236}">
                      <a16:creationId xmlns:a16="http://schemas.microsoft.com/office/drawing/2014/main" id="{2C84438A-42C9-BFD2-D999-C7EA1C13E56B}"/>
                    </a:ext>
                  </a:extLst>
                </p:cNvPr>
                <p:cNvSpPr/>
                <p:nvPr/>
              </p:nvSpPr>
              <p:spPr>
                <a:xfrm>
                  <a:off x="9296858" y="3195134"/>
                  <a:ext cx="15971" cy="14894"/>
                </a:xfrm>
                <a:custGeom>
                  <a:avLst/>
                  <a:gdLst>
                    <a:gd name="connsiteX0" fmla="*/ 8061 w 15971"/>
                    <a:gd name="connsiteY0" fmla="*/ 14895 h 14894"/>
                    <a:gd name="connsiteX1" fmla="*/ 0 w 15971"/>
                    <a:gd name="connsiteY1" fmla="*/ 7447 h 14894"/>
                    <a:gd name="connsiteX2" fmla="*/ 8061 w 15971"/>
                    <a:gd name="connsiteY2" fmla="*/ 0 h 14894"/>
                    <a:gd name="connsiteX3" fmla="*/ 15972 w 15971"/>
                    <a:gd name="connsiteY3" fmla="*/ 7447 h 14894"/>
                    <a:gd name="connsiteX4" fmla="*/ 8061 w 15971"/>
                    <a:gd name="connsiteY4" fmla="*/ 14895 h 14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71" h="14894">
                      <a:moveTo>
                        <a:pt x="8061" y="14895"/>
                      </a:moveTo>
                      <a:cubicBezTo>
                        <a:pt x="3433" y="14895"/>
                        <a:pt x="0" y="12065"/>
                        <a:pt x="0" y="7447"/>
                      </a:cubicBezTo>
                      <a:cubicBezTo>
                        <a:pt x="0" y="2830"/>
                        <a:pt x="3284" y="0"/>
                        <a:pt x="8061" y="0"/>
                      </a:cubicBezTo>
                      <a:cubicBezTo>
                        <a:pt x="12837" y="0"/>
                        <a:pt x="15972" y="2830"/>
                        <a:pt x="15972" y="7447"/>
                      </a:cubicBezTo>
                      <a:cubicBezTo>
                        <a:pt x="15972" y="12065"/>
                        <a:pt x="12688" y="14895"/>
                        <a:pt x="8061" y="1489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8008" name="Graphic 18">
                <a:extLst>
                  <a:ext uri="{FF2B5EF4-FFF2-40B4-BE49-F238E27FC236}">
                    <a16:creationId xmlns:a16="http://schemas.microsoft.com/office/drawing/2014/main" id="{AD6BEE10-2256-1032-B4A2-54532BA31E86}"/>
                  </a:ext>
                </a:extLst>
              </p:cNvPr>
              <p:cNvGrpSpPr/>
              <p:nvPr/>
            </p:nvGrpSpPr>
            <p:grpSpPr>
              <a:xfrm>
                <a:off x="8159436" y="2368627"/>
                <a:ext cx="1022187" cy="226697"/>
                <a:chOff x="8159436" y="2368627"/>
                <a:chExt cx="1022187" cy="226697"/>
              </a:xfrm>
              <a:solidFill>
                <a:srgbClr val="1D1D1B"/>
              </a:solidFill>
            </p:grpSpPr>
            <p:sp>
              <p:nvSpPr>
                <p:cNvPr id="28009" name="Freeform 28008">
                  <a:extLst>
                    <a:ext uri="{FF2B5EF4-FFF2-40B4-BE49-F238E27FC236}">
                      <a16:creationId xmlns:a16="http://schemas.microsoft.com/office/drawing/2014/main" id="{0DA786B4-47CD-6E4B-E6B0-AF7ADA97FE02}"/>
                    </a:ext>
                  </a:extLst>
                </p:cNvPr>
                <p:cNvSpPr/>
                <p:nvPr/>
              </p:nvSpPr>
              <p:spPr>
                <a:xfrm>
                  <a:off x="8164362" y="2368627"/>
                  <a:ext cx="45675" cy="82218"/>
                </a:xfrm>
                <a:custGeom>
                  <a:avLst/>
                  <a:gdLst>
                    <a:gd name="connsiteX0" fmla="*/ 11643 w 45675"/>
                    <a:gd name="connsiteY0" fmla="*/ 9681 h 82218"/>
                    <a:gd name="connsiteX1" fmla="*/ 11643 w 45675"/>
                    <a:gd name="connsiteY1" fmla="*/ 37088 h 82218"/>
                    <a:gd name="connsiteX2" fmla="*/ 43735 w 45675"/>
                    <a:gd name="connsiteY2" fmla="*/ 37088 h 82218"/>
                    <a:gd name="connsiteX3" fmla="*/ 43735 w 45675"/>
                    <a:gd name="connsiteY3" fmla="*/ 46769 h 82218"/>
                    <a:gd name="connsiteX4" fmla="*/ 11643 w 45675"/>
                    <a:gd name="connsiteY4" fmla="*/ 46769 h 82218"/>
                    <a:gd name="connsiteX5" fmla="*/ 11643 w 45675"/>
                    <a:gd name="connsiteY5" fmla="*/ 82219 h 82218"/>
                    <a:gd name="connsiteX6" fmla="*/ 0 w 45675"/>
                    <a:gd name="connsiteY6" fmla="*/ 82219 h 82218"/>
                    <a:gd name="connsiteX7" fmla="*/ 0 w 45675"/>
                    <a:gd name="connsiteY7" fmla="*/ 0 h 82218"/>
                    <a:gd name="connsiteX8" fmla="*/ 45676 w 45675"/>
                    <a:gd name="connsiteY8" fmla="*/ 0 h 82218"/>
                    <a:gd name="connsiteX9" fmla="*/ 45676 w 45675"/>
                    <a:gd name="connsiteY9" fmla="*/ 9681 h 82218"/>
                    <a:gd name="connsiteX10" fmla="*/ 11493 w 45675"/>
                    <a:gd name="connsiteY10" fmla="*/ 9681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675" h="82218">
                      <a:moveTo>
                        <a:pt x="11643" y="9681"/>
                      </a:moveTo>
                      <a:lnTo>
                        <a:pt x="11643" y="37088"/>
                      </a:lnTo>
                      <a:lnTo>
                        <a:pt x="43735" y="37088"/>
                      </a:lnTo>
                      <a:lnTo>
                        <a:pt x="43735" y="46769"/>
                      </a:lnTo>
                      <a:lnTo>
                        <a:pt x="11643" y="46769"/>
                      </a:lnTo>
                      <a:lnTo>
                        <a:pt x="11643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45676" y="0"/>
                      </a:lnTo>
                      <a:lnTo>
                        <a:pt x="45676" y="9681"/>
                      </a:lnTo>
                      <a:lnTo>
                        <a:pt x="11493" y="9681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10" name="Freeform 28009">
                  <a:extLst>
                    <a:ext uri="{FF2B5EF4-FFF2-40B4-BE49-F238E27FC236}">
                      <a16:creationId xmlns:a16="http://schemas.microsoft.com/office/drawing/2014/main" id="{B3768B85-6C99-EC72-C54F-451D1CFE7208}"/>
                    </a:ext>
                  </a:extLst>
                </p:cNvPr>
                <p:cNvSpPr/>
                <p:nvPr/>
              </p:nvSpPr>
              <p:spPr>
                <a:xfrm>
                  <a:off x="8216606" y="2393352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086 h 58834"/>
                    <a:gd name="connsiteX6" fmla="*/ 11493 w 60005"/>
                    <a:gd name="connsiteY6" fmla="*/ 28896 h 58834"/>
                    <a:gd name="connsiteX7" fmla="*/ 30003 w 60005"/>
                    <a:gd name="connsiteY7" fmla="*/ 48855 h 58834"/>
                    <a:gd name="connsiteX8" fmla="*/ 48363 w 60005"/>
                    <a:gd name="connsiteY8" fmla="*/ 28896 h 58834"/>
                    <a:gd name="connsiteX9" fmla="*/ 30003 w 60005"/>
                    <a:gd name="connsiteY9" fmla="*/ 9086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086"/>
                      </a:moveTo>
                      <a:cubicBezTo>
                        <a:pt x="18509" y="9086"/>
                        <a:pt x="11493" y="17874"/>
                        <a:pt x="11493" y="28896"/>
                      </a:cubicBezTo>
                      <a:cubicBezTo>
                        <a:pt x="11493" y="39918"/>
                        <a:pt x="18509" y="48855"/>
                        <a:pt x="30003" y="48855"/>
                      </a:cubicBezTo>
                      <a:cubicBezTo>
                        <a:pt x="41496" y="48855"/>
                        <a:pt x="48363" y="40067"/>
                        <a:pt x="48363" y="28896"/>
                      </a:cubicBezTo>
                      <a:cubicBezTo>
                        <a:pt x="48363" y="17725"/>
                        <a:pt x="41347" y="9086"/>
                        <a:pt x="30003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11" name="Freeform 28010">
                  <a:extLst>
                    <a:ext uri="{FF2B5EF4-FFF2-40B4-BE49-F238E27FC236}">
                      <a16:creationId xmlns:a16="http://schemas.microsoft.com/office/drawing/2014/main" id="{2CE75D4B-5A31-08B1-13F6-C490609034E9}"/>
                    </a:ext>
                  </a:extLst>
                </p:cNvPr>
                <p:cNvSpPr/>
                <p:nvPr/>
              </p:nvSpPr>
              <p:spPr>
                <a:xfrm>
                  <a:off x="8284821" y="2393352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086 h 58834"/>
                    <a:gd name="connsiteX6" fmla="*/ 11493 w 60005"/>
                    <a:gd name="connsiteY6" fmla="*/ 28896 h 58834"/>
                    <a:gd name="connsiteX7" fmla="*/ 30003 w 60005"/>
                    <a:gd name="connsiteY7" fmla="*/ 48855 h 58834"/>
                    <a:gd name="connsiteX8" fmla="*/ 48363 w 60005"/>
                    <a:gd name="connsiteY8" fmla="*/ 28896 h 58834"/>
                    <a:gd name="connsiteX9" fmla="*/ 30003 w 60005"/>
                    <a:gd name="connsiteY9" fmla="*/ 9086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086"/>
                      </a:moveTo>
                      <a:cubicBezTo>
                        <a:pt x="18509" y="9086"/>
                        <a:pt x="11493" y="17874"/>
                        <a:pt x="11493" y="28896"/>
                      </a:cubicBezTo>
                      <a:cubicBezTo>
                        <a:pt x="11493" y="39918"/>
                        <a:pt x="18509" y="48855"/>
                        <a:pt x="30003" y="48855"/>
                      </a:cubicBezTo>
                      <a:cubicBezTo>
                        <a:pt x="41496" y="48855"/>
                        <a:pt x="48363" y="40067"/>
                        <a:pt x="48363" y="28896"/>
                      </a:cubicBezTo>
                      <a:cubicBezTo>
                        <a:pt x="48363" y="17725"/>
                        <a:pt x="41347" y="9086"/>
                        <a:pt x="30003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12" name="Freeform 28011">
                  <a:extLst>
                    <a:ext uri="{FF2B5EF4-FFF2-40B4-BE49-F238E27FC236}">
                      <a16:creationId xmlns:a16="http://schemas.microsoft.com/office/drawing/2014/main" id="{C12D4F68-1E4F-3D3C-FD5B-85B29B423C1C}"/>
                    </a:ext>
                  </a:extLst>
                </p:cNvPr>
                <p:cNvSpPr/>
                <p:nvPr/>
              </p:nvSpPr>
              <p:spPr>
                <a:xfrm>
                  <a:off x="8352888" y="2368627"/>
                  <a:ext cx="58811" cy="83559"/>
                </a:xfrm>
                <a:custGeom>
                  <a:avLst/>
                  <a:gdLst>
                    <a:gd name="connsiteX0" fmla="*/ 47765 w 58811"/>
                    <a:gd name="connsiteY0" fmla="*/ 82219 h 83559"/>
                    <a:gd name="connsiteX1" fmla="*/ 47765 w 58811"/>
                    <a:gd name="connsiteY1" fmla="*/ 73133 h 83559"/>
                    <a:gd name="connsiteX2" fmla="*/ 47467 w 58811"/>
                    <a:gd name="connsiteY2" fmla="*/ 73133 h 83559"/>
                    <a:gd name="connsiteX3" fmla="*/ 27615 w 58811"/>
                    <a:gd name="connsiteY3" fmla="*/ 83559 h 83559"/>
                    <a:gd name="connsiteX4" fmla="*/ 0 w 58811"/>
                    <a:gd name="connsiteY4" fmla="*/ 53919 h 83559"/>
                    <a:gd name="connsiteX5" fmla="*/ 27316 w 58811"/>
                    <a:gd name="connsiteY5" fmla="*/ 24576 h 83559"/>
                    <a:gd name="connsiteX6" fmla="*/ 47169 w 58811"/>
                    <a:gd name="connsiteY6" fmla="*/ 34407 h 83559"/>
                    <a:gd name="connsiteX7" fmla="*/ 47467 w 58811"/>
                    <a:gd name="connsiteY7" fmla="*/ 34407 h 83559"/>
                    <a:gd name="connsiteX8" fmla="*/ 47467 w 58811"/>
                    <a:gd name="connsiteY8" fmla="*/ 0 h 83559"/>
                    <a:gd name="connsiteX9" fmla="*/ 58812 w 58811"/>
                    <a:gd name="connsiteY9" fmla="*/ 0 h 83559"/>
                    <a:gd name="connsiteX10" fmla="*/ 58812 w 58811"/>
                    <a:gd name="connsiteY10" fmla="*/ 82219 h 83559"/>
                    <a:gd name="connsiteX11" fmla="*/ 47765 w 58811"/>
                    <a:gd name="connsiteY11" fmla="*/ 82219 h 83559"/>
                    <a:gd name="connsiteX12" fmla="*/ 29854 w 58811"/>
                    <a:gd name="connsiteY12" fmla="*/ 33811 h 83559"/>
                    <a:gd name="connsiteX13" fmla="*/ 11792 w 58811"/>
                    <a:gd name="connsiteY13" fmla="*/ 53621 h 83559"/>
                    <a:gd name="connsiteX14" fmla="*/ 29854 w 58811"/>
                    <a:gd name="connsiteY14" fmla="*/ 73580 h 83559"/>
                    <a:gd name="connsiteX15" fmla="*/ 47915 w 58811"/>
                    <a:gd name="connsiteY15" fmla="*/ 53621 h 83559"/>
                    <a:gd name="connsiteX16" fmla="*/ 29854 w 58811"/>
                    <a:gd name="connsiteY16" fmla="*/ 3381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47765" y="82219"/>
                      </a:moveTo>
                      <a:lnTo>
                        <a:pt x="47765" y="73133"/>
                      </a:lnTo>
                      <a:lnTo>
                        <a:pt x="47467" y="73133"/>
                      </a:lnTo>
                      <a:cubicBezTo>
                        <a:pt x="42840" y="79984"/>
                        <a:pt x="35824" y="83559"/>
                        <a:pt x="27615" y="83559"/>
                      </a:cubicBezTo>
                      <a:cubicBezTo>
                        <a:pt x="10747" y="83559"/>
                        <a:pt x="0" y="70750"/>
                        <a:pt x="0" y="53919"/>
                      </a:cubicBezTo>
                      <a:cubicBezTo>
                        <a:pt x="0" y="37088"/>
                        <a:pt x="10747" y="24576"/>
                        <a:pt x="27316" y="24576"/>
                      </a:cubicBezTo>
                      <a:cubicBezTo>
                        <a:pt x="36570" y="24576"/>
                        <a:pt x="43138" y="28598"/>
                        <a:pt x="47169" y="34407"/>
                      </a:cubicBezTo>
                      <a:lnTo>
                        <a:pt x="47467" y="34407"/>
                      </a:lnTo>
                      <a:lnTo>
                        <a:pt x="47467" y="0"/>
                      </a:lnTo>
                      <a:lnTo>
                        <a:pt x="58812" y="0"/>
                      </a:lnTo>
                      <a:lnTo>
                        <a:pt x="58812" y="82219"/>
                      </a:lnTo>
                      <a:lnTo>
                        <a:pt x="47765" y="82219"/>
                      </a:lnTo>
                      <a:close/>
                      <a:moveTo>
                        <a:pt x="29854" y="33811"/>
                      </a:moveTo>
                      <a:cubicBezTo>
                        <a:pt x="18509" y="33811"/>
                        <a:pt x="11792" y="42450"/>
                        <a:pt x="11792" y="53621"/>
                      </a:cubicBezTo>
                      <a:cubicBezTo>
                        <a:pt x="11792" y="64792"/>
                        <a:pt x="18509" y="73580"/>
                        <a:pt x="29854" y="73580"/>
                      </a:cubicBezTo>
                      <a:cubicBezTo>
                        <a:pt x="41198" y="73580"/>
                        <a:pt x="47915" y="64941"/>
                        <a:pt x="47915" y="53621"/>
                      </a:cubicBezTo>
                      <a:cubicBezTo>
                        <a:pt x="47915" y="42301"/>
                        <a:pt x="41198" y="33811"/>
                        <a:pt x="29854" y="3381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13" name="Freeform 28012">
                  <a:extLst>
                    <a:ext uri="{FF2B5EF4-FFF2-40B4-BE49-F238E27FC236}">
                      <a16:creationId xmlns:a16="http://schemas.microsoft.com/office/drawing/2014/main" id="{06888199-DE99-361F-B7EC-B79386BF877A}"/>
                    </a:ext>
                  </a:extLst>
                </p:cNvPr>
                <p:cNvSpPr/>
                <p:nvPr/>
              </p:nvSpPr>
              <p:spPr>
                <a:xfrm>
                  <a:off x="8428567" y="2368627"/>
                  <a:ext cx="58811" cy="83559"/>
                </a:xfrm>
                <a:custGeom>
                  <a:avLst/>
                  <a:gdLst>
                    <a:gd name="connsiteX0" fmla="*/ 31197 w 58811"/>
                    <a:gd name="connsiteY0" fmla="*/ 83559 h 83559"/>
                    <a:gd name="connsiteX1" fmla="*/ 11344 w 58811"/>
                    <a:gd name="connsiteY1" fmla="*/ 73282 h 83559"/>
                    <a:gd name="connsiteX2" fmla="*/ 11046 w 58811"/>
                    <a:gd name="connsiteY2" fmla="*/ 73282 h 83559"/>
                    <a:gd name="connsiteX3" fmla="*/ 11046 w 58811"/>
                    <a:gd name="connsiteY3" fmla="*/ 82219 h 83559"/>
                    <a:gd name="connsiteX4" fmla="*/ 0 w 58811"/>
                    <a:gd name="connsiteY4" fmla="*/ 82219 h 83559"/>
                    <a:gd name="connsiteX5" fmla="*/ 0 w 58811"/>
                    <a:gd name="connsiteY5" fmla="*/ 0 h 83559"/>
                    <a:gd name="connsiteX6" fmla="*/ 11344 w 58811"/>
                    <a:gd name="connsiteY6" fmla="*/ 0 h 83559"/>
                    <a:gd name="connsiteX7" fmla="*/ 11344 w 58811"/>
                    <a:gd name="connsiteY7" fmla="*/ 34407 h 83559"/>
                    <a:gd name="connsiteX8" fmla="*/ 11643 w 58811"/>
                    <a:gd name="connsiteY8" fmla="*/ 34407 h 83559"/>
                    <a:gd name="connsiteX9" fmla="*/ 31495 w 58811"/>
                    <a:gd name="connsiteY9" fmla="*/ 24576 h 83559"/>
                    <a:gd name="connsiteX10" fmla="*/ 58812 w 58811"/>
                    <a:gd name="connsiteY10" fmla="*/ 53919 h 83559"/>
                    <a:gd name="connsiteX11" fmla="*/ 31197 w 58811"/>
                    <a:gd name="connsiteY11" fmla="*/ 83559 h 83559"/>
                    <a:gd name="connsiteX12" fmla="*/ 29107 w 58811"/>
                    <a:gd name="connsiteY12" fmla="*/ 33811 h 83559"/>
                    <a:gd name="connsiteX13" fmla="*/ 10896 w 58811"/>
                    <a:gd name="connsiteY13" fmla="*/ 53621 h 83559"/>
                    <a:gd name="connsiteX14" fmla="*/ 29107 w 58811"/>
                    <a:gd name="connsiteY14" fmla="*/ 73580 h 83559"/>
                    <a:gd name="connsiteX15" fmla="*/ 47168 w 58811"/>
                    <a:gd name="connsiteY15" fmla="*/ 53621 h 83559"/>
                    <a:gd name="connsiteX16" fmla="*/ 29107 w 58811"/>
                    <a:gd name="connsiteY16" fmla="*/ 3381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31197" y="83559"/>
                      </a:moveTo>
                      <a:cubicBezTo>
                        <a:pt x="22987" y="83559"/>
                        <a:pt x="15971" y="80282"/>
                        <a:pt x="11344" y="73282"/>
                      </a:cubicBezTo>
                      <a:lnTo>
                        <a:pt x="11046" y="73282"/>
                      </a:lnTo>
                      <a:lnTo>
                        <a:pt x="11046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4407"/>
                      </a:lnTo>
                      <a:lnTo>
                        <a:pt x="11643" y="34407"/>
                      </a:lnTo>
                      <a:cubicBezTo>
                        <a:pt x="15673" y="28151"/>
                        <a:pt x="22539" y="24576"/>
                        <a:pt x="31495" y="24576"/>
                      </a:cubicBezTo>
                      <a:cubicBezTo>
                        <a:pt x="48064" y="24576"/>
                        <a:pt x="58812" y="37237"/>
                        <a:pt x="58812" y="53919"/>
                      </a:cubicBezTo>
                      <a:cubicBezTo>
                        <a:pt x="58812" y="70601"/>
                        <a:pt x="48064" y="83559"/>
                        <a:pt x="31197" y="83559"/>
                      </a:cubicBezTo>
                      <a:close/>
                      <a:moveTo>
                        <a:pt x="29107" y="33811"/>
                      </a:moveTo>
                      <a:cubicBezTo>
                        <a:pt x="17763" y="33811"/>
                        <a:pt x="10896" y="42450"/>
                        <a:pt x="10896" y="53621"/>
                      </a:cubicBezTo>
                      <a:cubicBezTo>
                        <a:pt x="10896" y="64792"/>
                        <a:pt x="17763" y="73580"/>
                        <a:pt x="29107" y="73580"/>
                      </a:cubicBezTo>
                      <a:cubicBezTo>
                        <a:pt x="40452" y="73580"/>
                        <a:pt x="47168" y="64941"/>
                        <a:pt x="47168" y="53621"/>
                      </a:cubicBezTo>
                      <a:cubicBezTo>
                        <a:pt x="47168" y="42301"/>
                        <a:pt x="40452" y="33811"/>
                        <a:pt x="29107" y="3381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14" name="Freeform 28013">
                  <a:extLst>
                    <a:ext uri="{FF2B5EF4-FFF2-40B4-BE49-F238E27FC236}">
                      <a16:creationId xmlns:a16="http://schemas.microsoft.com/office/drawing/2014/main" id="{BB214748-E5F8-9C28-438A-AC4B3579A05A}"/>
                    </a:ext>
                  </a:extLst>
                </p:cNvPr>
                <p:cNvSpPr/>
                <p:nvPr/>
              </p:nvSpPr>
              <p:spPr>
                <a:xfrm>
                  <a:off x="8495588" y="2393352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086 h 58834"/>
                    <a:gd name="connsiteX6" fmla="*/ 11493 w 60005"/>
                    <a:gd name="connsiteY6" fmla="*/ 28896 h 58834"/>
                    <a:gd name="connsiteX7" fmla="*/ 30003 w 60005"/>
                    <a:gd name="connsiteY7" fmla="*/ 48855 h 58834"/>
                    <a:gd name="connsiteX8" fmla="*/ 48363 w 60005"/>
                    <a:gd name="connsiteY8" fmla="*/ 28896 h 58834"/>
                    <a:gd name="connsiteX9" fmla="*/ 30003 w 60005"/>
                    <a:gd name="connsiteY9" fmla="*/ 9086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086"/>
                      </a:moveTo>
                      <a:cubicBezTo>
                        <a:pt x="18509" y="9086"/>
                        <a:pt x="11493" y="17874"/>
                        <a:pt x="11493" y="28896"/>
                      </a:cubicBezTo>
                      <a:cubicBezTo>
                        <a:pt x="11493" y="39918"/>
                        <a:pt x="18509" y="48855"/>
                        <a:pt x="30003" y="48855"/>
                      </a:cubicBezTo>
                      <a:cubicBezTo>
                        <a:pt x="41496" y="48855"/>
                        <a:pt x="48363" y="40067"/>
                        <a:pt x="48363" y="28896"/>
                      </a:cubicBezTo>
                      <a:cubicBezTo>
                        <a:pt x="48363" y="17725"/>
                        <a:pt x="41347" y="9086"/>
                        <a:pt x="30003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15" name="Freeform 28014">
                  <a:extLst>
                    <a:ext uri="{FF2B5EF4-FFF2-40B4-BE49-F238E27FC236}">
                      <a16:creationId xmlns:a16="http://schemas.microsoft.com/office/drawing/2014/main" id="{C406861F-6DF9-05F0-0EE8-124C45FB8990}"/>
                    </a:ext>
                  </a:extLst>
                </p:cNvPr>
                <p:cNvSpPr/>
                <p:nvPr/>
              </p:nvSpPr>
              <p:spPr>
                <a:xfrm>
                  <a:off x="8567386" y="2392905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3 w 31794"/>
                    <a:gd name="connsiteY3" fmla="*/ 29640 h 57791"/>
                    <a:gd name="connsiteX4" fmla="*/ 11493 w 31794"/>
                    <a:gd name="connsiteY4" fmla="*/ 57791 h 57791"/>
                    <a:gd name="connsiteX5" fmla="*/ 0 w 31794"/>
                    <a:gd name="connsiteY5" fmla="*/ 57791 h 57791"/>
                    <a:gd name="connsiteX6" fmla="*/ 0 w 31794"/>
                    <a:gd name="connsiteY6" fmla="*/ 1192 h 57791"/>
                    <a:gd name="connsiteX7" fmla="*/ 11493 w 31794"/>
                    <a:gd name="connsiteY7" fmla="*/ 1192 h 57791"/>
                    <a:gd name="connsiteX8" fmla="*/ 11493 w 31794"/>
                    <a:gd name="connsiteY8" fmla="*/ 9830 h 57791"/>
                    <a:gd name="connsiteX9" fmla="*/ 11792 w 31794"/>
                    <a:gd name="connsiteY9" fmla="*/ 9830 h 57791"/>
                    <a:gd name="connsiteX10" fmla="*/ 25824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3" y="21448"/>
                        <a:pt x="11493" y="29640"/>
                      </a:cubicBezTo>
                      <a:lnTo>
                        <a:pt x="11493" y="57791"/>
                      </a:lnTo>
                      <a:lnTo>
                        <a:pt x="0" y="57791"/>
                      </a:lnTo>
                      <a:lnTo>
                        <a:pt x="0" y="1192"/>
                      </a:lnTo>
                      <a:lnTo>
                        <a:pt x="11493" y="1192"/>
                      </a:lnTo>
                      <a:lnTo>
                        <a:pt x="11493" y="9830"/>
                      </a:lnTo>
                      <a:cubicBezTo>
                        <a:pt x="11493" y="9830"/>
                        <a:pt x="11792" y="9830"/>
                        <a:pt x="11792" y="9830"/>
                      </a:cubicBezTo>
                      <a:cubicBezTo>
                        <a:pt x="14479" y="3426"/>
                        <a:pt x="19703" y="0"/>
                        <a:pt x="25824" y="0"/>
                      </a:cubicBezTo>
                      <a:cubicBezTo>
                        <a:pt x="29704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16" name="Freeform 28015">
                  <a:extLst>
                    <a:ext uri="{FF2B5EF4-FFF2-40B4-BE49-F238E27FC236}">
                      <a16:creationId xmlns:a16="http://schemas.microsoft.com/office/drawing/2014/main" id="{C4E6C361-7082-7A86-9354-023CB17757A2}"/>
                    </a:ext>
                  </a:extLst>
                </p:cNvPr>
                <p:cNvSpPr/>
                <p:nvPr/>
              </p:nvSpPr>
              <p:spPr>
                <a:xfrm>
                  <a:off x="8607539" y="2393203"/>
                  <a:ext cx="49407" cy="57642"/>
                </a:xfrm>
                <a:custGeom>
                  <a:avLst/>
                  <a:gdLst>
                    <a:gd name="connsiteX0" fmla="*/ 37765 w 49407"/>
                    <a:gd name="connsiteY0" fmla="*/ 57643 h 57642"/>
                    <a:gd name="connsiteX1" fmla="*/ 37765 w 49407"/>
                    <a:gd name="connsiteY1" fmla="*/ 26066 h 57642"/>
                    <a:gd name="connsiteX2" fmla="*/ 25972 w 49407"/>
                    <a:gd name="connsiteY2" fmla="*/ 9384 h 57642"/>
                    <a:gd name="connsiteX3" fmla="*/ 11493 w 49407"/>
                    <a:gd name="connsiteY3" fmla="*/ 29194 h 57642"/>
                    <a:gd name="connsiteX4" fmla="*/ 11493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3 w 49407"/>
                    <a:gd name="connsiteY7" fmla="*/ 1043 h 57642"/>
                    <a:gd name="connsiteX8" fmla="*/ 11493 w 49407"/>
                    <a:gd name="connsiteY8" fmla="*/ 9980 h 57642"/>
                    <a:gd name="connsiteX9" fmla="*/ 11792 w 49407"/>
                    <a:gd name="connsiteY9" fmla="*/ 9980 h 57642"/>
                    <a:gd name="connsiteX10" fmla="*/ 29107 w 49407"/>
                    <a:gd name="connsiteY10" fmla="*/ 0 h 57642"/>
                    <a:gd name="connsiteX11" fmla="*/ 49408 w 49407"/>
                    <a:gd name="connsiteY11" fmla="*/ 24129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765" y="57643"/>
                      </a:moveTo>
                      <a:lnTo>
                        <a:pt x="37765" y="26066"/>
                      </a:lnTo>
                      <a:cubicBezTo>
                        <a:pt x="37765" y="16533"/>
                        <a:pt x="36123" y="9384"/>
                        <a:pt x="25972" y="9384"/>
                      </a:cubicBezTo>
                      <a:cubicBezTo>
                        <a:pt x="15822" y="9384"/>
                        <a:pt x="11493" y="18321"/>
                        <a:pt x="11493" y="29194"/>
                      </a:cubicBezTo>
                      <a:lnTo>
                        <a:pt x="11493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3" y="1043"/>
                      </a:lnTo>
                      <a:lnTo>
                        <a:pt x="11493" y="9980"/>
                      </a:lnTo>
                      <a:cubicBezTo>
                        <a:pt x="11493" y="9980"/>
                        <a:pt x="11792" y="9980"/>
                        <a:pt x="11792" y="9980"/>
                      </a:cubicBezTo>
                      <a:cubicBezTo>
                        <a:pt x="14777" y="4319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29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17" name="Freeform 28016">
                  <a:extLst>
                    <a:ext uri="{FF2B5EF4-FFF2-40B4-BE49-F238E27FC236}">
                      <a16:creationId xmlns:a16="http://schemas.microsoft.com/office/drawing/2014/main" id="{4390C387-94D9-10FF-C132-74B45DA85D1C}"/>
                    </a:ext>
                  </a:extLst>
                </p:cNvPr>
                <p:cNvSpPr/>
                <p:nvPr/>
              </p:nvSpPr>
              <p:spPr>
                <a:xfrm>
                  <a:off x="8668291" y="2393203"/>
                  <a:ext cx="55676" cy="58983"/>
                </a:xfrm>
                <a:custGeom>
                  <a:avLst/>
                  <a:gdLst>
                    <a:gd name="connsiteX0" fmla="*/ 55229 w 55676"/>
                    <a:gd name="connsiteY0" fmla="*/ 32024 h 58983"/>
                    <a:gd name="connsiteX1" fmla="*/ 11493 w 55676"/>
                    <a:gd name="connsiteY1" fmla="*/ 32024 h 58983"/>
                    <a:gd name="connsiteX2" fmla="*/ 29704 w 55676"/>
                    <a:gd name="connsiteY2" fmla="*/ 50046 h 58983"/>
                    <a:gd name="connsiteX3" fmla="*/ 48512 w 55676"/>
                    <a:gd name="connsiteY3" fmla="*/ 43493 h 58983"/>
                    <a:gd name="connsiteX4" fmla="*/ 53288 w 55676"/>
                    <a:gd name="connsiteY4" fmla="*/ 50046 h 58983"/>
                    <a:gd name="connsiteX5" fmla="*/ 28361 w 55676"/>
                    <a:gd name="connsiteY5" fmla="*/ 58983 h 58983"/>
                    <a:gd name="connsiteX6" fmla="*/ 0 w 55676"/>
                    <a:gd name="connsiteY6" fmla="*/ 29343 h 58983"/>
                    <a:gd name="connsiteX7" fmla="*/ 28809 w 55676"/>
                    <a:gd name="connsiteY7" fmla="*/ 0 h 58983"/>
                    <a:gd name="connsiteX8" fmla="*/ 55677 w 55676"/>
                    <a:gd name="connsiteY8" fmla="*/ 27108 h 58983"/>
                    <a:gd name="connsiteX9" fmla="*/ 55378 w 55676"/>
                    <a:gd name="connsiteY9" fmla="*/ 32173 h 58983"/>
                    <a:gd name="connsiteX10" fmla="*/ 28510 w 55676"/>
                    <a:gd name="connsiteY10" fmla="*/ 8192 h 58983"/>
                    <a:gd name="connsiteX11" fmla="*/ 11792 w 55676"/>
                    <a:gd name="connsiteY11" fmla="*/ 24427 h 58983"/>
                    <a:gd name="connsiteX12" fmla="*/ 44780 w 55676"/>
                    <a:gd name="connsiteY12" fmla="*/ 24427 h 58983"/>
                    <a:gd name="connsiteX13" fmla="*/ 28361 w 55676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3">
                      <a:moveTo>
                        <a:pt x="55229" y="32024"/>
                      </a:moveTo>
                      <a:lnTo>
                        <a:pt x="11493" y="32024"/>
                      </a:lnTo>
                      <a:cubicBezTo>
                        <a:pt x="12091" y="43195"/>
                        <a:pt x="19255" y="50046"/>
                        <a:pt x="29704" y="50046"/>
                      </a:cubicBezTo>
                      <a:cubicBezTo>
                        <a:pt x="40153" y="50046"/>
                        <a:pt x="47169" y="44386"/>
                        <a:pt x="48512" y="43493"/>
                      </a:cubicBezTo>
                      <a:lnTo>
                        <a:pt x="53288" y="50046"/>
                      </a:lnTo>
                      <a:cubicBezTo>
                        <a:pt x="53288" y="50046"/>
                        <a:pt x="45228" y="58983"/>
                        <a:pt x="28361" y="58983"/>
                      </a:cubicBezTo>
                      <a:cubicBezTo>
                        <a:pt x="11493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240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4" y="8192"/>
                        <a:pt x="28361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18" name="Freeform 28017">
                  <a:extLst>
                    <a:ext uri="{FF2B5EF4-FFF2-40B4-BE49-F238E27FC236}">
                      <a16:creationId xmlns:a16="http://schemas.microsoft.com/office/drawing/2014/main" id="{88BC58F3-3FC1-F152-89E5-21466FF612AD}"/>
                    </a:ext>
                  </a:extLst>
                </p:cNvPr>
                <p:cNvSpPr/>
                <p:nvPr/>
              </p:nvSpPr>
              <p:spPr>
                <a:xfrm>
                  <a:off x="8755016" y="2368627"/>
                  <a:ext cx="58811" cy="83559"/>
                </a:xfrm>
                <a:custGeom>
                  <a:avLst/>
                  <a:gdLst>
                    <a:gd name="connsiteX0" fmla="*/ 47915 w 58811"/>
                    <a:gd name="connsiteY0" fmla="*/ 82219 h 83559"/>
                    <a:gd name="connsiteX1" fmla="*/ 47915 w 58811"/>
                    <a:gd name="connsiteY1" fmla="*/ 73133 h 83559"/>
                    <a:gd name="connsiteX2" fmla="*/ 47617 w 58811"/>
                    <a:gd name="connsiteY2" fmla="*/ 73133 h 83559"/>
                    <a:gd name="connsiteX3" fmla="*/ 27615 w 58811"/>
                    <a:gd name="connsiteY3" fmla="*/ 83559 h 83559"/>
                    <a:gd name="connsiteX4" fmla="*/ 0 w 58811"/>
                    <a:gd name="connsiteY4" fmla="*/ 53919 h 83559"/>
                    <a:gd name="connsiteX5" fmla="*/ 27316 w 58811"/>
                    <a:gd name="connsiteY5" fmla="*/ 24576 h 83559"/>
                    <a:gd name="connsiteX6" fmla="*/ 47169 w 58811"/>
                    <a:gd name="connsiteY6" fmla="*/ 34407 h 83559"/>
                    <a:gd name="connsiteX7" fmla="*/ 47467 w 58811"/>
                    <a:gd name="connsiteY7" fmla="*/ 34407 h 83559"/>
                    <a:gd name="connsiteX8" fmla="*/ 47467 w 58811"/>
                    <a:gd name="connsiteY8" fmla="*/ 0 h 83559"/>
                    <a:gd name="connsiteX9" fmla="*/ 58812 w 58811"/>
                    <a:gd name="connsiteY9" fmla="*/ 0 h 83559"/>
                    <a:gd name="connsiteX10" fmla="*/ 58812 w 58811"/>
                    <a:gd name="connsiteY10" fmla="*/ 82219 h 83559"/>
                    <a:gd name="connsiteX11" fmla="*/ 47765 w 58811"/>
                    <a:gd name="connsiteY11" fmla="*/ 82219 h 83559"/>
                    <a:gd name="connsiteX12" fmla="*/ 30003 w 58811"/>
                    <a:gd name="connsiteY12" fmla="*/ 33811 h 83559"/>
                    <a:gd name="connsiteX13" fmla="*/ 11941 w 58811"/>
                    <a:gd name="connsiteY13" fmla="*/ 53621 h 83559"/>
                    <a:gd name="connsiteX14" fmla="*/ 30003 w 58811"/>
                    <a:gd name="connsiteY14" fmla="*/ 73580 h 83559"/>
                    <a:gd name="connsiteX15" fmla="*/ 48064 w 58811"/>
                    <a:gd name="connsiteY15" fmla="*/ 53621 h 83559"/>
                    <a:gd name="connsiteX16" fmla="*/ 30003 w 58811"/>
                    <a:gd name="connsiteY16" fmla="*/ 3381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47915" y="82219"/>
                      </a:moveTo>
                      <a:lnTo>
                        <a:pt x="47915" y="73133"/>
                      </a:lnTo>
                      <a:lnTo>
                        <a:pt x="47617" y="73133"/>
                      </a:lnTo>
                      <a:cubicBezTo>
                        <a:pt x="42989" y="79984"/>
                        <a:pt x="35974" y="83559"/>
                        <a:pt x="27615" y="83559"/>
                      </a:cubicBezTo>
                      <a:cubicBezTo>
                        <a:pt x="10747" y="83559"/>
                        <a:pt x="0" y="70750"/>
                        <a:pt x="0" y="53919"/>
                      </a:cubicBezTo>
                      <a:cubicBezTo>
                        <a:pt x="0" y="37088"/>
                        <a:pt x="10747" y="24576"/>
                        <a:pt x="27316" y="24576"/>
                      </a:cubicBezTo>
                      <a:cubicBezTo>
                        <a:pt x="36570" y="24576"/>
                        <a:pt x="43138" y="28598"/>
                        <a:pt x="47169" y="34407"/>
                      </a:cubicBezTo>
                      <a:lnTo>
                        <a:pt x="47467" y="34407"/>
                      </a:lnTo>
                      <a:lnTo>
                        <a:pt x="47467" y="0"/>
                      </a:lnTo>
                      <a:lnTo>
                        <a:pt x="58812" y="0"/>
                      </a:lnTo>
                      <a:lnTo>
                        <a:pt x="58812" y="82219"/>
                      </a:lnTo>
                      <a:lnTo>
                        <a:pt x="47765" y="82219"/>
                      </a:lnTo>
                      <a:close/>
                      <a:moveTo>
                        <a:pt x="30003" y="33811"/>
                      </a:moveTo>
                      <a:cubicBezTo>
                        <a:pt x="18659" y="33811"/>
                        <a:pt x="11941" y="42450"/>
                        <a:pt x="11941" y="53621"/>
                      </a:cubicBezTo>
                      <a:cubicBezTo>
                        <a:pt x="11941" y="64792"/>
                        <a:pt x="18659" y="73580"/>
                        <a:pt x="30003" y="73580"/>
                      </a:cubicBezTo>
                      <a:cubicBezTo>
                        <a:pt x="41347" y="73580"/>
                        <a:pt x="48064" y="64941"/>
                        <a:pt x="48064" y="53621"/>
                      </a:cubicBezTo>
                      <a:cubicBezTo>
                        <a:pt x="48064" y="42301"/>
                        <a:pt x="41347" y="33811"/>
                        <a:pt x="30003" y="3381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19" name="Freeform 28018">
                  <a:extLst>
                    <a:ext uri="{FF2B5EF4-FFF2-40B4-BE49-F238E27FC236}">
                      <a16:creationId xmlns:a16="http://schemas.microsoft.com/office/drawing/2014/main" id="{B00C72F7-5D57-2A7E-E339-4B6D81A94728}"/>
                    </a:ext>
                  </a:extLst>
                </p:cNvPr>
                <p:cNvSpPr/>
                <p:nvPr/>
              </p:nvSpPr>
              <p:spPr>
                <a:xfrm>
                  <a:off x="8829052" y="2368627"/>
                  <a:ext cx="14926" cy="82218"/>
                </a:xfrm>
                <a:custGeom>
                  <a:avLst/>
                  <a:gdLst>
                    <a:gd name="connsiteX0" fmla="*/ 7463 w 14926"/>
                    <a:gd name="connsiteY0" fmla="*/ 14001 h 82218"/>
                    <a:gd name="connsiteX1" fmla="*/ 0 w 14926"/>
                    <a:gd name="connsiteY1" fmla="*/ 7000 h 82218"/>
                    <a:gd name="connsiteX2" fmla="*/ 7463 w 14926"/>
                    <a:gd name="connsiteY2" fmla="*/ 0 h 82218"/>
                    <a:gd name="connsiteX3" fmla="*/ 14927 w 14926"/>
                    <a:gd name="connsiteY3" fmla="*/ 7000 h 82218"/>
                    <a:gd name="connsiteX4" fmla="*/ 7463 w 14926"/>
                    <a:gd name="connsiteY4" fmla="*/ 14001 h 82218"/>
                    <a:gd name="connsiteX5" fmla="*/ 1791 w 14926"/>
                    <a:gd name="connsiteY5" fmla="*/ 82219 h 82218"/>
                    <a:gd name="connsiteX6" fmla="*/ 1791 w 14926"/>
                    <a:gd name="connsiteY6" fmla="*/ 25619 h 82218"/>
                    <a:gd name="connsiteX7" fmla="*/ 13285 w 14926"/>
                    <a:gd name="connsiteY7" fmla="*/ 25619 h 82218"/>
                    <a:gd name="connsiteX8" fmla="*/ 13285 w 14926"/>
                    <a:gd name="connsiteY8" fmla="*/ 82219 h 82218"/>
                    <a:gd name="connsiteX9" fmla="*/ 1791 w 14926"/>
                    <a:gd name="connsiteY9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218">
                      <a:moveTo>
                        <a:pt x="7463" y="14001"/>
                      </a:moveTo>
                      <a:cubicBezTo>
                        <a:pt x="2986" y="14001"/>
                        <a:pt x="0" y="11022"/>
                        <a:pt x="0" y="7000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0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219"/>
                      </a:moveTo>
                      <a:lnTo>
                        <a:pt x="1791" y="25619"/>
                      </a:lnTo>
                      <a:lnTo>
                        <a:pt x="13285" y="25619"/>
                      </a:lnTo>
                      <a:lnTo>
                        <a:pt x="13285" y="82219"/>
                      </a:lnTo>
                      <a:lnTo>
                        <a:pt x="1791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20" name="Freeform 28019">
                  <a:extLst>
                    <a:ext uri="{FF2B5EF4-FFF2-40B4-BE49-F238E27FC236}">
                      <a16:creationId xmlns:a16="http://schemas.microsoft.com/office/drawing/2014/main" id="{DD1117F7-A586-F2BB-E8E4-4B1A78CCAA94}"/>
                    </a:ext>
                  </a:extLst>
                </p:cNvPr>
                <p:cNvSpPr/>
                <p:nvPr/>
              </p:nvSpPr>
              <p:spPr>
                <a:xfrm>
                  <a:off x="8853085" y="2393203"/>
                  <a:ext cx="43436" cy="58983"/>
                </a:xfrm>
                <a:custGeom>
                  <a:avLst/>
                  <a:gdLst>
                    <a:gd name="connsiteX0" fmla="*/ 22091 w 43436"/>
                    <a:gd name="connsiteY0" fmla="*/ 58983 h 58983"/>
                    <a:gd name="connsiteX1" fmla="*/ 0 w 43436"/>
                    <a:gd name="connsiteY1" fmla="*/ 48855 h 58983"/>
                    <a:gd name="connsiteX2" fmla="*/ 5523 w 43436"/>
                    <a:gd name="connsiteY2" fmla="*/ 42152 h 58983"/>
                    <a:gd name="connsiteX3" fmla="*/ 22241 w 43436"/>
                    <a:gd name="connsiteY3" fmla="*/ 50195 h 58983"/>
                    <a:gd name="connsiteX4" fmla="*/ 33137 w 43436"/>
                    <a:gd name="connsiteY4" fmla="*/ 42152 h 58983"/>
                    <a:gd name="connsiteX5" fmla="*/ 20300 w 43436"/>
                    <a:gd name="connsiteY5" fmla="*/ 32768 h 58983"/>
                    <a:gd name="connsiteX6" fmla="*/ 3582 w 43436"/>
                    <a:gd name="connsiteY6" fmla="*/ 16235 h 58983"/>
                    <a:gd name="connsiteX7" fmla="*/ 22689 w 43436"/>
                    <a:gd name="connsiteY7" fmla="*/ 0 h 58983"/>
                    <a:gd name="connsiteX8" fmla="*/ 41944 w 43436"/>
                    <a:gd name="connsiteY8" fmla="*/ 7447 h 58983"/>
                    <a:gd name="connsiteX9" fmla="*/ 37168 w 43436"/>
                    <a:gd name="connsiteY9" fmla="*/ 14448 h 58983"/>
                    <a:gd name="connsiteX10" fmla="*/ 22838 w 43436"/>
                    <a:gd name="connsiteY10" fmla="*/ 8341 h 58983"/>
                    <a:gd name="connsiteX11" fmla="*/ 13732 w 43436"/>
                    <a:gd name="connsiteY11" fmla="*/ 15342 h 58983"/>
                    <a:gd name="connsiteX12" fmla="*/ 24778 w 43436"/>
                    <a:gd name="connsiteY12" fmla="*/ 23832 h 58983"/>
                    <a:gd name="connsiteX13" fmla="*/ 32391 w 43436"/>
                    <a:gd name="connsiteY13" fmla="*/ 26513 h 58983"/>
                    <a:gd name="connsiteX14" fmla="*/ 43437 w 43436"/>
                    <a:gd name="connsiteY14" fmla="*/ 41109 h 58983"/>
                    <a:gd name="connsiteX15" fmla="*/ 21793 w 43436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6" h="58983">
                      <a:moveTo>
                        <a:pt x="22091" y="58983"/>
                      </a:moveTo>
                      <a:cubicBezTo>
                        <a:pt x="12538" y="58983"/>
                        <a:pt x="4776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299" y="47067"/>
                        <a:pt x="17016" y="50195"/>
                        <a:pt x="22241" y="50195"/>
                      </a:cubicBezTo>
                      <a:cubicBezTo>
                        <a:pt x="27465" y="50195"/>
                        <a:pt x="33137" y="48259"/>
                        <a:pt x="33137" y="42152"/>
                      </a:cubicBezTo>
                      <a:cubicBezTo>
                        <a:pt x="33137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7" y="0"/>
                        <a:pt x="22689" y="0"/>
                      </a:cubicBezTo>
                      <a:cubicBezTo>
                        <a:pt x="32689" y="0"/>
                        <a:pt x="38362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2" y="10724"/>
                        <a:pt x="13732" y="15342"/>
                      </a:cubicBezTo>
                      <a:cubicBezTo>
                        <a:pt x="13732" y="19959"/>
                        <a:pt x="19255" y="22044"/>
                        <a:pt x="24778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21" name="Freeform 28020">
                  <a:extLst>
                    <a:ext uri="{FF2B5EF4-FFF2-40B4-BE49-F238E27FC236}">
                      <a16:creationId xmlns:a16="http://schemas.microsoft.com/office/drawing/2014/main" id="{1161CA19-881D-0F0F-965D-042F51A5563D}"/>
                    </a:ext>
                  </a:extLst>
                </p:cNvPr>
                <p:cNvSpPr/>
                <p:nvPr/>
              </p:nvSpPr>
              <p:spPr>
                <a:xfrm>
                  <a:off x="8903985" y="2393203"/>
                  <a:ext cx="55677" cy="58983"/>
                </a:xfrm>
                <a:custGeom>
                  <a:avLst/>
                  <a:gdLst>
                    <a:gd name="connsiteX0" fmla="*/ 55379 w 55677"/>
                    <a:gd name="connsiteY0" fmla="*/ 32024 h 58983"/>
                    <a:gd name="connsiteX1" fmla="*/ 11643 w 55677"/>
                    <a:gd name="connsiteY1" fmla="*/ 32024 h 58983"/>
                    <a:gd name="connsiteX2" fmla="*/ 29854 w 55677"/>
                    <a:gd name="connsiteY2" fmla="*/ 50046 h 58983"/>
                    <a:gd name="connsiteX3" fmla="*/ 48512 w 55677"/>
                    <a:gd name="connsiteY3" fmla="*/ 43493 h 58983"/>
                    <a:gd name="connsiteX4" fmla="*/ 53289 w 55677"/>
                    <a:gd name="connsiteY4" fmla="*/ 50046 h 58983"/>
                    <a:gd name="connsiteX5" fmla="*/ 28361 w 55677"/>
                    <a:gd name="connsiteY5" fmla="*/ 58983 h 58983"/>
                    <a:gd name="connsiteX6" fmla="*/ 0 w 55677"/>
                    <a:gd name="connsiteY6" fmla="*/ 29343 h 58983"/>
                    <a:gd name="connsiteX7" fmla="*/ 28809 w 55677"/>
                    <a:gd name="connsiteY7" fmla="*/ 0 h 58983"/>
                    <a:gd name="connsiteX8" fmla="*/ 55677 w 55677"/>
                    <a:gd name="connsiteY8" fmla="*/ 27108 h 58983"/>
                    <a:gd name="connsiteX9" fmla="*/ 55379 w 55677"/>
                    <a:gd name="connsiteY9" fmla="*/ 32173 h 58983"/>
                    <a:gd name="connsiteX10" fmla="*/ 28660 w 55677"/>
                    <a:gd name="connsiteY10" fmla="*/ 8192 h 58983"/>
                    <a:gd name="connsiteX11" fmla="*/ 11942 w 55677"/>
                    <a:gd name="connsiteY11" fmla="*/ 24427 h 58983"/>
                    <a:gd name="connsiteX12" fmla="*/ 44930 w 55677"/>
                    <a:gd name="connsiteY12" fmla="*/ 24427 h 58983"/>
                    <a:gd name="connsiteX13" fmla="*/ 28660 w 55677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3">
                      <a:moveTo>
                        <a:pt x="55379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3" y="50046"/>
                        <a:pt x="47318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7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9" y="32173"/>
                        <a:pt x="55379" y="32173"/>
                      </a:cubicBezTo>
                      <a:close/>
                      <a:moveTo>
                        <a:pt x="28660" y="8192"/>
                      </a:moveTo>
                      <a:cubicBezTo>
                        <a:pt x="17315" y="8192"/>
                        <a:pt x="12240" y="17576"/>
                        <a:pt x="11942" y="24427"/>
                      </a:cubicBezTo>
                      <a:lnTo>
                        <a:pt x="44930" y="24427"/>
                      </a:lnTo>
                      <a:cubicBezTo>
                        <a:pt x="44930" y="18172"/>
                        <a:pt x="40004" y="8192"/>
                        <a:pt x="2866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22" name="Freeform 28021">
                  <a:extLst>
                    <a:ext uri="{FF2B5EF4-FFF2-40B4-BE49-F238E27FC236}">
                      <a16:creationId xmlns:a16="http://schemas.microsoft.com/office/drawing/2014/main" id="{BD1EA4C4-0A43-DA55-C099-46E204B5FDB6}"/>
                    </a:ext>
                  </a:extLst>
                </p:cNvPr>
                <p:cNvSpPr/>
                <p:nvPr/>
              </p:nvSpPr>
              <p:spPr>
                <a:xfrm>
                  <a:off x="8967723" y="2393501"/>
                  <a:ext cx="48959" cy="58685"/>
                </a:xfrm>
                <a:custGeom>
                  <a:avLst/>
                  <a:gdLst>
                    <a:gd name="connsiteX0" fmla="*/ 37615 w 48959"/>
                    <a:gd name="connsiteY0" fmla="*/ 57345 h 58685"/>
                    <a:gd name="connsiteX1" fmla="*/ 37615 w 48959"/>
                    <a:gd name="connsiteY1" fmla="*/ 50195 h 58685"/>
                    <a:gd name="connsiteX2" fmla="*/ 19554 w 48959"/>
                    <a:gd name="connsiteY2" fmla="*/ 58685 h 58685"/>
                    <a:gd name="connsiteX3" fmla="*/ 0 w 48959"/>
                    <a:gd name="connsiteY3" fmla="*/ 41258 h 58685"/>
                    <a:gd name="connsiteX4" fmla="*/ 22241 w 48959"/>
                    <a:gd name="connsiteY4" fmla="*/ 23980 h 58685"/>
                    <a:gd name="connsiteX5" fmla="*/ 37466 w 48959"/>
                    <a:gd name="connsiteY5" fmla="*/ 23385 h 58685"/>
                    <a:gd name="connsiteX6" fmla="*/ 37466 w 48959"/>
                    <a:gd name="connsiteY6" fmla="*/ 21150 h 58685"/>
                    <a:gd name="connsiteX7" fmla="*/ 23435 w 48959"/>
                    <a:gd name="connsiteY7" fmla="*/ 8341 h 58685"/>
                    <a:gd name="connsiteX8" fmla="*/ 6418 w 48959"/>
                    <a:gd name="connsiteY8" fmla="*/ 13256 h 58685"/>
                    <a:gd name="connsiteX9" fmla="*/ 2985 w 48959"/>
                    <a:gd name="connsiteY9" fmla="*/ 5660 h 58685"/>
                    <a:gd name="connsiteX10" fmla="*/ 24181 w 48959"/>
                    <a:gd name="connsiteY10" fmla="*/ 0 h 58685"/>
                    <a:gd name="connsiteX11" fmla="*/ 48960 w 48959"/>
                    <a:gd name="connsiteY11" fmla="*/ 24725 h 58685"/>
                    <a:gd name="connsiteX12" fmla="*/ 48960 w 48959"/>
                    <a:gd name="connsiteY12" fmla="*/ 57642 h 58685"/>
                    <a:gd name="connsiteX13" fmla="*/ 37914 w 48959"/>
                    <a:gd name="connsiteY13" fmla="*/ 57642 h 58685"/>
                    <a:gd name="connsiteX14" fmla="*/ 24032 w 48959"/>
                    <a:gd name="connsiteY14" fmla="*/ 30981 h 58685"/>
                    <a:gd name="connsiteX15" fmla="*/ 11195 w 48959"/>
                    <a:gd name="connsiteY15" fmla="*/ 40811 h 58685"/>
                    <a:gd name="connsiteX16" fmla="*/ 22838 w 48959"/>
                    <a:gd name="connsiteY16" fmla="*/ 50642 h 58685"/>
                    <a:gd name="connsiteX17" fmla="*/ 37317 w 48959"/>
                    <a:gd name="connsiteY17" fmla="*/ 42450 h 58685"/>
                    <a:gd name="connsiteX18" fmla="*/ 37317 w 48959"/>
                    <a:gd name="connsiteY18" fmla="*/ 30236 h 58685"/>
                    <a:gd name="connsiteX19" fmla="*/ 24032 w 48959"/>
                    <a:gd name="connsiteY19" fmla="*/ 31130 h 58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685">
                      <a:moveTo>
                        <a:pt x="37615" y="57345"/>
                      </a:moveTo>
                      <a:lnTo>
                        <a:pt x="37615" y="50195"/>
                      </a:lnTo>
                      <a:cubicBezTo>
                        <a:pt x="35227" y="52578"/>
                        <a:pt x="29854" y="58685"/>
                        <a:pt x="19554" y="58685"/>
                      </a:cubicBezTo>
                      <a:cubicBezTo>
                        <a:pt x="9255" y="58685"/>
                        <a:pt x="0" y="52131"/>
                        <a:pt x="0" y="41258"/>
                      </a:cubicBezTo>
                      <a:cubicBezTo>
                        <a:pt x="0" y="30385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8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7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032" y="30981"/>
                      </a:moveTo>
                      <a:cubicBezTo>
                        <a:pt x="14777" y="31428"/>
                        <a:pt x="11195" y="35300"/>
                        <a:pt x="11195" y="40811"/>
                      </a:cubicBezTo>
                      <a:cubicBezTo>
                        <a:pt x="11195" y="46323"/>
                        <a:pt x="15375" y="50642"/>
                        <a:pt x="22838" y="50642"/>
                      </a:cubicBezTo>
                      <a:cubicBezTo>
                        <a:pt x="30301" y="50642"/>
                        <a:pt x="35078" y="45578"/>
                        <a:pt x="37317" y="42450"/>
                      </a:cubicBezTo>
                      <a:lnTo>
                        <a:pt x="37317" y="30236"/>
                      </a:lnTo>
                      <a:lnTo>
                        <a:pt x="24032" y="3113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23" name="Freeform 28022">
                  <a:extLst>
                    <a:ext uri="{FF2B5EF4-FFF2-40B4-BE49-F238E27FC236}">
                      <a16:creationId xmlns:a16="http://schemas.microsoft.com/office/drawing/2014/main" id="{AFC6DE1A-83EE-ECEA-FC5B-2760A2D32172}"/>
                    </a:ext>
                  </a:extLst>
                </p:cNvPr>
                <p:cNvSpPr/>
                <p:nvPr/>
              </p:nvSpPr>
              <p:spPr>
                <a:xfrm>
                  <a:off x="9025639" y="2393203"/>
                  <a:ext cx="43436" cy="58983"/>
                </a:xfrm>
                <a:custGeom>
                  <a:avLst/>
                  <a:gdLst>
                    <a:gd name="connsiteX0" fmla="*/ 22091 w 43436"/>
                    <a:gd name="connsiteY0" fmla="*/ 58983 h 58983"/>
                    <a:gd name="connsiteX1" fmla="*/ 0 w 43436"/>
                    <a:gd name="connsiteY1" fmla="*/ 48855 h 58983"/>
                    <a:gd name="connsiteX2" fmla="*/ 5523 w 43436"/>
                    <a:gd name="connsiteY2" fmla="*/ 42152 h 58983"/>
                    <a:gd name="connsiteX3" fmla="*/ 22241 w 43436"/>
                    <a:gd name="connsiteY3" fmla="*/ 50195 h 58983"/>
                    <a:gd name="connsiteX4" fmla="*/ 33138 w 43436"/>
                    <a:gd name="connsiteY4" fmla="*/ 42152 h 58983"/>
                    <a:gd name="connsiteX5" fmla="*/ 20300 w 43436"/>
                    <a:gd name="connsiteY5" fmla="*/ 32768 h 58983"/>
                    <a:gd name="connsiteX6" fmla="*/ 3582 w 43436"/>
                    <a:gd name="connsiteY6" fmla="*/ 16235 h 58983"/>
                    <a:gd name="connsiteX7" fmla="*/ 22689 w 43436"/>
                    <a:gd name="connsiteY7" fmla="*/ 0 h 58983"/>
                    <a:gd name="connsiteX8" fmla="*/ 41944 w 43436"/>
                    <a:gd name="connsiteY8" fmla="*/ 7447 h 58983"/>
                    <a:gd name="connsiteX9" fmla="*/ 37168 w 43436"/>
                    <a:gd name="connsiteY9" fmla="*/ 14448 h 58983"/>
                    <a:gd name="connsiteX10" fmla="*/ 22838 w 43436"/>
                    <a:gd name="connsiteY10" fmla="*/ 8341 h 58983"/>
                    <a:gd name="connsiteX11" fmla="*/ 13732 w 43436"/>
                    <a:gd name="connsiteY11" fmla="*/ 15342 h 58983"/>
                    <a:gd name="connsiteX12" fmla="*/ 24778 w 43436"/>
                    <a:gd name="connsiteY12" fmla="*/ 23832 h 58983"/>
                    <a:gd name="connsiteX13" fmla="*/ 32391 w 43436"/>
                    <a:gd name="connsiteY13" fmla="*/ 26513 h 58983"/>
                    <a:gd name="connsiteX14" fmla="*/ 43437 w 43436"/>
                    <a:gd name="connsiteY14" fmla="*/ 41109 h 58983"/>
                    <a:gd name="connsiteX15" fmla="*/ 21793 w 43436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6" h="58983">
                      <a:moveTo>
                        <a:pt x="22091" y="58983"/>
                      </a:moveTo>
                      <a:cubicBezTo>
                        <a:pt x="12538" y="58983"/>
                        <a:pt x="4776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6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7" y="0"/>
                        <a:pt x="22689" y="0"/>
                      </a:cubicBezTo>
                      <a:cubicBezTo>
                        <a:pt x="32690" y="0"/>
                        <a:pt x="38511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2" y="10724"/>
                        <a:pt x="13732" y="15342"/>
                      </a:cubicBezTo>
                      <a:cubicBezTo>
                        <a:pt x="13732" y="19959"/>
                        <a:pt x="19255" y="22044"/>
                        <a:pt x="24778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24" name="Freeform 28023">
                  <a:extLst>
                    <a:ext uri="{FF2B5EF4-FFF2-40B4-BE49-F238E27FC236}">
                      <a16:creationId xmlns:a16="http://schemas.microsoft.com/office/drawing/2014/main" id="{E542F5A8-2E09-5AB7-3DC3-711AC9F88B54}"/>
                    </a:ext>
                  </a:extLst>
                </p:cNvPr>
                <p:cNvSpPr/>
                <p:nvPr/>
              </p:nvSpPr>
              <p:spPr>
                <a:xfrm>
                  <a:off x="9076688" y="2393203"/>
                  <a:ext cx="55677" cy="58983"/>
                </a:xfrm>
                <a:custGeom>
                  <a:avLst/>
                  <a:gdLst>
                    <a:gd name="connsiteX0" fmla="*/ 55229 w 55677"/>
                    <a:gd name="connsiteY0" fmla="*/ 32024 h 58983"/>
                    <a:gd name="connsiteX1" fmla="*/ 11494 w 55677"/>
                    <a:gd name="connsiteY1" fmla="*/ 32024 h 58983"/>
                    <a:gd name="connsiteX2" fmla="*/ 29704 w 55677"/>
                    <a:gd name="connsiteY2" fmla="*/ 50046 h 58983"/>
                    <a:gd name="connsiteX3" fmla="*/ 48512 w 55677"/>
                    <a:gd name="connsiteY3" fmla="*/ 43493 h 58983"/>
                    <a:gd name="connsiteX4" fmla="*/ 53289 w 55677"/>
                    <a:gd name="connsiteY4" fmla="*/ 50046 h 58983"/>
                    <a:gd name="connsiteX5" fmla="*/ 28361 w 55677"/>
                    <a:gd name="connsiteY5" fmla="*/ 58983 h 58983"/>
                    <a:gd name="connsiteX6" fmla="*/ 0 w 55677"/>
                    <a:gd name="connsiteY6" fmla="*/ 29343 h 58983"/>
                    <a:gd name="connsiteX7" fmla="*/ 28809 w 55677"/>
                    <a:gd name="connsiteY7" fmla="*/ 0 h 58983"/>
                    <a:gd name="connsiteX8" fmla="*/ 55677 w 55677"/>
                    <a:gd name="connsiteY8" fmla="*/ 27108 h 58983"/>
                    <a:gd name="connsiteX9" fmla="*/ 55378 w 55677"/>
                    <a:gd name="connsiteY9" fmla="*/ 32173 h 58983"/>
                    <a:gd name="connsiteX10" fmla="*/ 28361 w 55677"/>
                    <a:gd name="connsiteY10" fmla="*/ 8192 h 58983"/>
                    <a:gd name="connsiteX11" fmla="*/ 11643 w 55677"/>
                    <a:gd name="connsiteY11" fmla="*/ 24427 h 58983"/>
                    <a:gd name="connsiteX12" fmla="*/ 44631 w 55677"/>
                    <a:gd name="connsiteY12" fmla="*/ 24427 h 58983"/>
                    <a:gd name="connsiteX13" fmla="*/ 28212 w 55677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3">
                      <a:moveTo>
                        <a:pt x="55229" y="32024"/>
                      </a:moveTo>
                      <a:lnTo>
                        <a:pt x="11494" y="32024"/>
                      </a:lnTo>
                      <a:cubicBezTo>
                        <a:pt x="12091" y="43195"/>
                        <a:pt x="19256" y="50046"/>
                        <a:pt x="29704" y="50046"/>
                      </a:cubicBezTo>
                      <a:cubicBezTo>
                        <a:pt x="40153" y="50046"/>
                        <a:pt x="47169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361" y="8192"/>
                      </a:moveTo>
                      <a:cubicBezTo>
                        <a:pt x="17017" y="8192"/>
                        <a:pt x="12091" y="17576"/>
                        <a:pt x="11643" y="24427"/>
                      </a:cubicBezTo>
                      <a:lnTo>
                        <a:pt x="44631" y="24427"/>
                      </a:lnTo>
                      <a:cubicBezTo>
                        <a:pt x="44631" y="18172"/>
                        <a:pt x="39705" y="8192"/>
                        <a:pt x="28212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25" name="Freeform 28024">
                  <a:extLst>
                    <a:ext uri="{FF2B5EF4-FFF2-40B4-BE49-F238E27FC236}">
                      <a16:creationId xmlns:a16="http://schemas.microsoft.com/office/drawing/2014/main" id="{BC984420-63F8-9985-FCA4-56B408C631A7}"/>
                    </a:ext>
                  </a:extLst>
                </p:cNvPr>
                <p:cNvSpPr/>
                <p:nvPr/>
              </p:nvSpPr>
              <p:spPr>
                <a:xfrm>
                  <a:off x="9138186" y="2393203"/>
                  <a:ext cx="43437" cy="58983"/>
                </a:xfrm>
                <a:custGeom>
                  <a:avLst/>
                  <a:gdLst>
                    <a:gd name="connsiteX0" fmla="*/ 22092 w 43437"/>
                    <a:gd name="connsiteY0" fmla="*/ 58983 h 58983"/>
                    <a:gd name="connsiteX1" fmla="*/ 0 w 43437"/>
                    <a:gd name="connsiteY1" fmla="*/ 48855 h 58983"/>
                    <a:gd name="connsiteX2" fmla="*/ 5523 w 43437"/>
                    <a:gd name="connsiteY2" fmla="*/ 42152 h 58983"/>
                    <a:gd name="connsiteX3" fmla="*/ 22241 w 43437"/>
                    <a:gd name="connsiteY3" fmla="*/ 50195 h 58983"/>
                    <a:gd name="connsiteX4" fmla="*/ 33138 w 43437"/>
                    <a:gd name="connsiteY4" fmla="*/ 42152 h 58983"/>
                    <a:gd name="connsiteX5" fmla="*/ 20301 w 43437"/>
                    <a:gd name="connsiteY5" fmla="*/ 32768 h 58983"/>
                    <a:gd name="connsiteX6" fmla="*/ 3583 w 43437"/>
                    <a:gd name="connsiteY6" fmla="*/ 16235 h 58983"/>
                    <a:gd name="connsiteX7" fmla="*/ 22689 w 43437"/>
                    <a:gd name="connsiteY7" fmla="*/ 0 h 58983"/>
                    <a:gd name="connsiteX8" fmla="*/ 41944 w 43437"/>
                    <a:gd name="connsiteY8" fmla="*/ 7447 h 58983"/>
                    <a:gd name="connsiteX9" fmla="*/ 37168 w 43437"/>
                    <a:gd name="connsiteY9" fmla="*/ 14448 h 58983"/>
                    <a:gd name="connsiteX10" fmla="*/ 22838 w 43437"/>
                    <a:gd name="connsiteY10" fmla="*/ 8341 h 58983"/>
                    <a:gd name="connsiteX11" fmla="*/ 13733 w 43437"/>
                    <a:gd name="connsiteY11" fmla="*/ 15342 h 58983"/>
                    <a:gd name="connsiteX12" fmla="*/ 24779 w 43437"/>
                    <a:gd name="connsiteY12" fmla="*/ 23832 h 58983"/>
                    <a:gd name="connsiteX13" fmla="*/ 32391 w 43437"/>
                    <a:gd name="connsiteY13" fmla="*/ 26513 h 58983"/>
                    <a:gd name="connsiteX14" fmla="*/ 43437 w 43437"/>
                    <a:gd name="connsiteY14" fmla="*/ 41109 h 58983"/>
                    <a:gd name="connsiteX15" fmla="*/ 21793 w 43437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3">
                      <a:moveTo>
                        <a:pt x="22092" y="58983"/>
                      </a:moveTo>
                      <a:cubicBezTo>
                        <a:pt x="12538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1" y="32768"/>
                      </a:cubicBezTo>
                      <a:cubicBezTo>
                        <a:pt x="11942" y="29938"/>
                        <a:pt x="3583" y="26959"/>
                        <a:pt x="3583" y="16235"/>
                      </a:cubicBezTo>
                      <a:cubicBezTo>
                        <a:pt x="3583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9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26" name="Freeform 28025">
                  <a:extLst>
                    <a:ext uri="{FF2B5EF4-FFF2-40B4-BE49-F238E27FC236}">
                      <a16:creationId xmlns:a16="http://schemas.microsoft.com/office/drawing/2014/main" id="{09BD6F75-96B6-9B7A-749D-06F7EA387207}"/>
                    </a:ext>
                  </a:extLst>
                </p:cNvPr>
                <p:cNvSpPr/>
                <p:nvPr/>
              </p:nvSpPr>
              <p:spPr>
                <a:xfrm>
                  <a:off x="8159436" y="2536192"/>
                  <a:ext cx="51347" cy="58982"/>
                </a:xfrm>
                <a:custGeom>
                  <a:avLst/>
                  <a:gdLst>
                    <a:gd name="connsiteX0" fmla="*/ 28659 w 51347"/>
                    <a:gd name="connsiteY0" fmla="*/ 58983 h 58982"/>
                    <a:gd name="connsiteX1" fmla="*/ 0 w 51347"/>
                    <a:gd name="connsiteY1" fmla="*/ 29491 h 58982"/>
                    <a:gd name="connsiteX2" fmla="*/ 28958 w 51347"/>
                    <a:gd name="connsiteY2" fmla="*/ 0 h 58982"/>
                    <a:gd name="connsiteX3" fmla="*/ 50900 w 51347"/>
                    <a:gd name="connsiteY3" fmla="*/ 8043 h 58982"/>
                    <a:gd name="connsiteX4" fmla="*/ 46870 w 51347"/>
                    <a:gd name="connsiteY4" fmla="*/ 16384 h 58982"/>
                    <a:gd name="connsiteX5" fmla="*/ 30003 w 51347"/>
                    <a:gd name="connsiteY5" fmla="*/ 9533 h 58982"/>
                    <a:gd name="connsiteX6" fmla="*/ 11643 w 51347"/>
                    <a:gd name="connsiteY6" fmla="*/ 29045 h 58982"/>
                    <a:gd name="connsiteX7" fmla="*/ 30003 w 51347"/>
                    <a:gd name="connsiteY7" fmla="*/ 49152 h 58982"/>
                    <a:gd name="connsiteX8" fmla="*/ 47318 w 51347"/>
                    <a:gd name="connsiteY8" fmla="*/ 42003 h 58982"/>
                    <a:gd name="connsiteX9" fmla="*/ 51348 w 51347"/>
                    <a:gd name="connsiteY9" fmla="*/ 50344 h 58982"/>
                    <a:gd name="connsiteX10" fmla="*/ 28659 w 51347"/>
                    <a:gd name="connsiteY10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347" h="58982">
                      <a:moveTo>
                        <a:pt x="28659" y="58983"/>
                      </a:moveTo>
                      <a:cubicBezTo>
                        <a:pt x="13434" y="58983"/>
                        <a:pt x="0" y="47514"/>
                        <a:pt x="0" y="29491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4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29" y="14448"/>
                        <a:pt x="40004" y="9533"/>
                        <a:pt x="30003" y="9533"/>
                      </a:cubicBezTo>
                      <a:cubicBezTo>
                        <a:pt x="20002" y="9533"/>
                        <a:pt x="11643" y="17129"/>
                        <a:pt x="11643" y="29045"/>
                      </a:cubicBezTo>
                      <a:cubicBezTo>
                        <a:pt x="11643" y="40960"/>
                        <a:pt x="19106" y="49152"/>
                        <a:pt x="30003" y="49152"/>
                      </a:cubicBezTo>
                      <a:cubicBezTo>
                        <a:pt x="40899" y="49152"/>
                        <a:pt x="47318" y="42003"/>
                        <a:pt x="47318" y="42003"/>
                      </a:cubicBezTo>
                      <a:lnTo>
                        <a:pt x="51348" y="50344"/>
                      </a:lnTo>
                      <a:cubicBezTo>
                        <a:pt x="49706" y="51982"/>
                        <a:pt x="43884" y="58983"/>
                        <a:pt x="28659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27" name="Freeform 28026">
                  <a:extLst>
                    <a:ext uri="{FF2B5EF4-FFF2-40B4-BE49-F238E27FC236}">
                      <a16:creationId xmlns:a16="http://schemas.microsoft.com/office/drawing/2014/main" id="{7C79CB25-22FC-CC25-DA66-1A00609D27C5}"/>
                    </a:ext>
                  </a:extLst>
                </p:cNvPr>
                <p:cNvSpPr/>
                <p:nvPr/>
              </p:nvSpPr>
              <p:spPr>
                <a:xfrm>
                  <a:off x="8216158" y="2536341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086 h 58834"/>
                    <a:gd name="connsiteX6" fmla="*/ 11493 w 60005"/>
                    <a:gd name="connsiteY6" fmla="*/ 28896 h 58834"/>
                    <a:gd name="connsiteX7" fmla="*/ 30003 w 60005"/>
                    <a:gd name="connsiteY7" fmla="*/ 48855 h 58834"/>
                    <a:gd name="connsiteX8" fmla="*/ 48363 w 60005"/>
                    <a:gd name="connsiteY8" fmla="*/ 28896 h 58834"/>
                    <a:gd name="connsiteX9" fmla="*/ 30003 w 60005"/>
                    <a:gd name="connsiteY9" fmla="*/ 9086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086"/>
                      </a:moveTo>
                      <a:cubicBezTo>
                        <a:pt x="18509" y="9086"/>
                        <a:pt x="11493" y="17874"/>
                        <a:pt x="11493" y="28896"/>
                      </a:cubicBezTo>
                      <a:cubicBezTo>
                        <a:pt x="11493" y="39918"/>
                        <a:pt x="18509" y="48855"/>
                        <a:pt x="30003" y="48855"/>
                      </a:cubicBezTo>
                      <a:cubicBezTo>
                        <a:pt x="41496" y="48855"/>
                        <a:pt x="48363" y="40067"/>
                        <a:pt x="48363" y="28896"/>
                      </a:cubicBezTo>
                      <a:cubicBezTo>
                        <a:pt x="48363" y="17725"/>
                        <a:pt x="41347" y="9086"/>
                        <a:pt x="30003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28" name="Freeform 28027">
                  <a:extLst>
                    <a:ext uri="{FF2B5EF4-FFF2-40B4-BE49-F238E27FC236}">
                      <a16:creationId xmlns:a16="http://schemas.microsoft.com/office/drawing/2014/main" id="{A73C002B-5082-66E0-7984-BAE45C339DDE}"/>
                    </a:ext>
                  </a:extLst>
                </p:cNvPr>
                <p:cNvSpPr/>
                <p:nvPr/>
              </p:nvSpPr>
              <p:spPr>
                <a:xfrm>
                  <a:off x="8282582" y="2536192"/>
                  <a:ext cx="43436" cy="58982"/>
                </a:xfrm>
                <a:custGeom>
                  <a:avLst/>
                  <a:gdLst>
                    <a:gd name="connsiteX0" fmla="*/ 22091 w 43436"/>
                    <a:gd name="connsiteY0" fmla="*/ 58983 h 58982"/>
                    <a:gd name="connsiteX1" fmla="*/ 0 w 43436"/>
                    <a:gd name="connsiteY1" fmla="*/ 48855 h 58982"/>
                    <a:gd name="connsiteX2" fmla="*/ 5523 w 43436"/>
                    <a:gd name="connsiteY2" fmla="*/ 42152 h 58982"/>
                    <a:gd name="connsiteX3" fmla="*/ 22241 w 43436"/>
                    <a:gd name="connsiteY3" fmla="*/ 50195 h 58982"/>
                    <a:gd name="connsiteX4" fmla="*/ 33138 w 43436"/>
                    <a:gd name="connsiteY4" fmla="*/ 42152 h 58982"/>
                    <a:gd name="connsiteX5" fmla="*/ 20300 w 43436"/>
                    <a:gd name="connsiteY5" fmla="*/ 32768 h 58982"/>
                    <a:gd name="connsiteX6" fmla="*/ 3582 w 43436"/>
                    <a:gd name="connsiteY6" fmla="*/ 16235 h 58982"/>
                    <a:gd name="connsiteX7" fmla="*/ 22689 w 43436"/>
                    <a:gd name="connsiteY7" fmla="*/ 0 h 58982"/>
                    <a:gd name="connsiteX8" fmla="*/ 41944 w 43436"/>
                    <a:gd name="connsiteY8" fmla="*/ 7447 h 58982"/>
                    <a:gd name="connsiteX9" fmla="*/ 37168 w 43436"/>
                    <a:gd name="connsiteY9" fmla="*/ 14448 h 58982"/>
                    <a:gd name="connsiteX10" fmla="*/ 22838 w 43436"/>
                    <a:gd name="connsiteY10" fmla="*/ 8341 h 58982"/>
                    <a:gd name="connsiteX11" fmla="*/ 13732 w 43436"/>
                    <a:gd name="connsiteY11" fmla="*/ 15342 h 58982"/>
                    <a:gd name="connsiteX12" fmla="*/ 24778 w 43436"/>
                    <a:gd name="connsiteY12" fmla="*/ 23831 h 58982"/>
                    <a:gd name="connsiteX13" fmla="*/ 32391 w 43436"/>
                    <a:gd name="connsiteY13" fmla="*/ 26513 h 58982"/>
                    <a:gd name="connsiteX14" fmla="*/ 43437 w 43436"/>
                    <a:gd name="connsiteY14" fmla="*/ 41109 h 58982"/>
                    <a:gd name="connsiteX15" fmla="*/ 21793 w 43436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6" h="58982">
                      <a:moveTo>
                        <a:pt x="22091" y="58983"/>
                      </a:moveTo>
                      <a:cubicBezTo>
                        <a:pt x="12538" y="58983"/>
                        <a:pt x="4776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299" y="47216"/>
                        <a:pt x="17016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7" y="0"/>
                        <a:pt x="22689" y="0"/>
                      </a:cubicBezTo>
                      <a:cubicBezTo>
                        <a:pt x="32689" y="0"/>
                        <a:pt x="38511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2" y="10724"/>
                        <a:pt x="13732" y="15342"/>
                      </a:cubicBezTo>
                      <a:cubicBezTo>
                        <a:pt x="13732" y="19959"/>
                        <a:pt x="19255" y="22044"/>
                        <a:pt x="24778" y="23831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29" name="Freeform 28028">
                  <a:extLst>
                    <a:ext uri="{FF2B5EF4-FFF2-40B4-BE49-F238E27FC236}">
                      <a16:creationId xmlns:a16="http://schemas.microsoft.com/office/drawing/2014/main" id="{2031A499-C898-57C6-0367-7A6CAE615E1A}"/>
                    </a:ext>
                  </a:extLst>
                </p:cNvPr>
                <p:cNvSpPr/>
                <p:nvPr/>
              </p:nvSpPr>
              <p:spPr>
                <a:xfrm>
                  <a:off x="8331393" y="2520404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3 h 74920"/>
                    <a:gd name="connsiteX2" fmla="*/ 8359 w 33734"/>
                    <a:gd name="connsiteY2" fmla="*/ 26215 h 74920"/>
                    <a:gd name="connsiteX3" fmla="*/ 0 w 33734"/>
                    <a:gd name="connsiteY3" fmla="*/ 26215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2 w 33734"/>
                    <a:gd name="connsiteY7" fmla="*/ 0 h 74920"/>
                    <a:gd name="connsiteX8" fmla="*/ 19852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5 h 74920"/>
                    <a:gd name="connsiteX11" fmla="*/ 19852 w 33734"/>
                    <a:gd name="connsiteY11" fmla="*/ 26215 h 74920"/>
                    <a:gd name="connsiteX12" fmla="*/ 19852 w 33734"/>
                    <a:gd name="connsiteY12" fmla="*/ 51834 h 74920"/>
                    <a:gd name="connsiteX13" fmla="*/ 21345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8 w 33734"/>
                    <a:gd name="connsiteY15" fmla="*/ 63749 h 74920"/>
                    <a:gd name="connsiteX16" fmla="*/ 33735 w 33734"/>
                    <a:gd name="connsiteY16" fmla="*/ 72984 h 74920"/>
                    <a:gd name="connsiteX17" fmla="*/ 23286 w 33734"/>
                    <a:gd name="connsiteY17" fmla="*/ 74920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5" y="74771"/>
                        <a:pt x="8359" y="63154"/>
                        <a:pt x="8359" y="51983"/>
                      </a:cubicBezTo>
                      <a:lnTo>
                        <a:pt x="8359" y="26215"/>
                      </a:lnTo>
                      <a:lnTo>
                        <a:pt x="0" y="26215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2" y="0"/>
                      </a:lnTo>
                      <a:lnTo>
                        <a:pt x="19852" y="16980"/>
                      </a:lnTo>
                      <a:lnTo>
                        <a:pt x="33436" y="16980"/>
                      </a:lnTo>
                      <a:lnTo>
                        <a:pt x="33436" y="26215"/>
                      </a:lnTo>
                      <a:lnTo>
                        <a:pt x="19852" y="26215"/>
                      </a:lnTo>
                      <a:lnTo>
                        <a:pt x="19852" y="51834"/>
                      </a:lnTo>
                      <a:cubicBezTo>
                        <a:pt x="19852" y="56600"/>
                        <a:pt x="19852" y="59877"/>
                        <a:pt x="21345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1" y="65090"/>
                        <a:pt x="32988" y="63749"/>
                        <a:pt x="32988" y="63749"/>
                      </a:cubicBezTo>
                      <a:lnTo>
                        <a:pt x="33735" y="72984"/>
                      </a:lnTo>
                      <a:cubicBezTo>
                        <a:pt x="30749" y="74325"/>
                        <a:pt x="27316" y="74920"/>
                        <a:pt x="23286" y="7492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30" name="Freeform 28029">
                  <a:extLst>
                    <a:ext uri="{FF2B5EF4-FFF2-40B4-BE49-F238E27FC236}">
                      <a16:creationId xmlns:a16="http://schemas.microsoft.com/office/drawing/2014/main" id="{F7FBA68E-F842-D832-4472-1505AE92F846}"/>
                    </a:ext>
                  </a:extLst>
                </p:cNvPr>
                <p:cNvSpPr/>
                <p:nvPr/>
              </p:nvSpPr>
              <p:spPr>
                <a:xfrm>
                  <a:off x="8393637" y="2536341"/>
                  <a:ext cx="48960" cy="58834"/>
                </a:xfrm>
                <a:custGeom>
                  <a:avLst/>
                  <a:gdLst>
                    <a:gd name="connsiteX0" fmla="*/ 37765 w 48960"/>
                    <a:gd name="connsiteY0" fmla="*/ 57494 h 58834"/>
                    <a:gd name="connsiteX1" fmla="*/ 37765 w 48960"/>
                    <a:gd name="connsiteY1" fmla="*/ 50344 h 58834"/>
                    <a:gd name="connsiteX2" fmla="*/ 19555 w 48960"/>
                    <a:gd name="connsiteY2" fmla="*/ 58834 h 58834"/>
                    <a:gd name="connsiteX3" fmla="*/ 0 w 48960"/>
                    <a:gd name="connsiteY3" fmla="*/ 41258 h 58834"/>
                    <a:gd name="connsiteX4" fmla="*/ 22241 w 48960"/>
                    <a:gd name="connsiteY4" fmla="*/ 23980 h 58834"/>
                    <a:gd name="connsiteX5" fmla="*/ 37466 w 48960"/>
                    <a:gd name="connsiteY5" fmla="*/ 23385 h 58834"/>
                    <a:gd name="connsiteX6" fmla="*/ 37466 w 48960"/>
                    <a:gd name="connsiteY6" fmla="*/ 21151 h 58834"/>
                    <a:gd name="connsiteX7" fmla="*/ 23435 w 48960"/>
                    <a:gd name="connsiteY7" fmla="*/ 8341 h 58834"/>
                    <a:gd name="connsiteX8" fmla="*/ 6419 w 48960"/>
                    <a:gd name="connsiteY8" fmla="*/ 13256 h 58834"/>
                    <a:gd name="connsiteX9" fmla="*/ 2986 w 48960"/>
                    <a:gd name="connsiteY9" fmla="*/ 5660 h 58834"/>
                    <a:gd name="connsiteX10" fmla="*/ 24182 w 48960"/>
                    <a:gd name="connsiteY10" fmla="*/ 0 h 58834"/>
                    <a:gd name="connsiteX11" fmla="*/ 48960 w 48960"/>
                    <a:gd name="connsiteY11" fmla="*/ 24725 h 58834"/>
                    <a:gd name="connsiteX12" fmla="*/ 48960 w 48960"/>
                    <a:gd name="connsiteY12" fmla="*/ 57643 h 58834"/>
                    <a:gd name="connsiteX13" fmla="*/ 37914 w 48960"/>
                    <a:gd name="connsiteY13" fmla="*/ 57643 h 58834"/>
                    <a:gd name="connsiteX14" fmla="*/ 24331 w 48960"/>
                    <a:gd name="connsiteY14" fmla="*/ 31130 h 58834"/>
                    <a:gd name="connsiteX15" fmla="*/ 11494 w 48960"/>
                    <a:gd name="connsiteY15" fmla="*/ 40960 h 58834"/>
                    <a:gd name="connsiteX16" fmla="*/ 23137 w 48960"/>
                    <a:gd name="connsiteY16" fmla="*/ 50791 h 58834"/>
                    <a:gd name="connsiteX17" fmla="*/ 37616 w 48960"/>
                    <a:gd name="connsiteY17" fmla="*/ 42599 h 58834"/>
                    <a:gd name="connsiteX18" fmla="*/ 37616 w 48960"/>
                    <a:gd name="connsiteY18" fmla="*/ 30385 h 58834"/>
                    <a:gd name="connsiteX19" fmla="*/ 24331 w 48960"/>
                    <a:gd name="connsiteY19" fmla="*/ 31279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60" h="58834">
                      <a:moveTo>
                        <a:pt x="37765" y="57494"/>
                      </a:moveTo>
                      <a:lnTo>
                        <a:pt x="37765" y="50344"/>
                      </a:lnTo>
                      <a:cubicBezTo>
                        <a:pt x="35377" y="52727"/>
                        <a:pt x="30003" y="58834"/>
                        <a:pt x="19555" y="58834"/>
                      </a:cubicBezTo>
                      <a:cubicBezTo>
                        <a:pt x="9106" y="58834"/>
                        <a:pt x="0" y="52280"/>
                        <a:pt x="0" y="41258"/>
                      </a:cubicBezTo>
                      <a:cubicBezTo>
                        <a:pt x="0" y="30236"/>
                        <a:pt x="9106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1"/>
                      </a:lnTo>
                      <a:cubicBezTo>
                        <a:pt x="37466" y="12512"/>
                        <a:pt x="31645" y="8341"/>
                        <a:pt x="23435" y="8341"/>
                      </a:cubicBezTo>
                      <a:cubicBezTo>
                        <a:pt x="15226" y="8341"/>
                        <a:pt x="8210" y="12065"/>
                        <a:pt x="6419" y="13256"/>
                      </a:cubicBezTo>
                      <a:lnTo>
                        <a:pt x="2986" y="5660"/>
                      </a:lnTo>
                      <a:cubicBezTo>
                        <a:pt x="7165" y="3277"/>
                        <a:pt x="14778" y="0"/>
                        <a:pt x="24182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3"/>
                      </a:lnTo>
                      <a:lnTo>
                        <a:pt x="37914" y="57643"/>
                      </a:lnTo>
                      <a:close/>
                      <a:moveTo>
                        <a:pt x="24331" y="31130"/>
                      </a:moveTo>
                      <a:cubicBezTo>
                        <a:pt x="15076" y="31577"/>
                        <a:pt x="11494" y="35598"/>
                        <a:pt x="11494" y="40960"/>
                      </a:cubicBezTo>
                      <a:cubicBezTo>
                        <a:pt x="11494" y="46323"/>
                        <a:pt x="15673" y="50791"/>
                        <a:pt x="23137" y="50791"/>
                      </a:cubicBezTo>
                      <a:cubicBezTo>
                        <a:pt x="30600" y="50791"/>
                        <a:pt x="35377" y="45727"/>
                        <a:pt x="37616" y="42599"/>
                      </a:cubicBezTo>
                      <a:lnTo>
                        <a:pt x="37616" y="30385"/>
                      </a:lnTo>
                      <a:lnTo>
                        <a:pt x="24331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31" name="Freeform 28030">
                  <a:extLst>
                    <a:ext uri="{FF2B5EF4-FFF2-40B4-BE49-F238E27FC236}">
                      <a16:creationId xmlns:a16="http://schemas.microsoft.com/office/drawing/2014/main" id="{5370318D-69F2-A1E2-EACC-B283850814DC}"/>
                    </a:ext>
                  </a:extLst>
                </p:cNvPr>
                <p:cNvSpPr/>
                <p:nvPr/>
              </p:nvSpPr>
              <p:spPr>
                <a:xfrm>
                  <a:off x="8457076" y="2535894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4 w 31794"/>
                    <a:gd name="connsiteY3" fmla="*/ 29640 h 57791"/>
                    <a:gd name="connsiteX4" fmla="*/ 11494 w 31794"/>
                    <a:gd name="connsiteY4" fmla="*/ 57792 h 57791"/>
                    <a:gd name="connsiteX5" fmla="*/ 0 w 31794"/>
                    <a:gd name="connsiteY5" fmla="*/ 57792 h 57791"/>
                    <a:gd name="connsiteX6" fmla="*/ 0 w 31794"/>
                    <a:gd name="connsiteY6" fmla="*/ 1192 h 57791"/>
                    <a:gd name="connsiteX7" fmla="*/ 11494 w 31794"/>
                    <a:gd name="connsiteY7" fmla="*/ 1192 h 57791"/>
                    <a:gd name="connsiteX8" fmla="*/ 11494 w 31794"/>
                    <a:gd name="connsiteY8" fmla="*/ 9831 h 57791"/>
                    <a:gd name="connsiteX9" fmla="*/ 11792 w 31794"/>
                    <a:gd name="connsiteY9" fmla="*/ 9831 h 57791"/>
                    <a:gd name="connsiteX10" fmla="*/ 25824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6" y="10575"/>
                        <a:pt x="24331" y="10575"/>
                      </a:cubicBezTo>
                      <a:cubicBezTo>
                        <a:pt x="14031" y="10575"/>
                        <a:pt x="11494" y="21448"/>
                        <a:pt x="11494" y="29640"/>
                      </a:cubicBezTo>
                      <a:lnTo>
                        <a:pt x="11494" y="57792"/>
                      </a:lnTo>
                      <a:lnTo>
                        <a:pt x="0" y="57792"/>
                      </a:lnTo>
                      <a:lnTo>
                        <a:pt x="0" y="1192"/>
                      </a:lnTo>
                      <a:lnTo>
                        <a:pt x="11494" y="1192"/>
                      </a:lnTo>
                      <a:lnTo>
                        <a:pt x="11494" y="9831"/>
                      </a:lnTo>
                      <a:cubicBezTo>
                        <a:pt x="11494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824" y="0"/>
                      </a:cubicBezTo>
                      <a:cubicBezTo>
                        <a:pt x="29705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32" name="Freeform 28031">
                  <a:extLst>
                    <a:ext uri="{FF2B5EF4-FFF2-40B4-BE49-F238E27FC236}">
                      <a16:creationId xmlns:a16="http://schemas.microsoft.com/office/drawing/2014/main" id="{E90738BA-A9AC-E1E1-FC68-A4CE1EDCF8E7}"/>
                    </a:ext>
                  </a:extLst>
                </p:cNvPr>
                <p:cNvSpPr/>
                <p:nvPr/>
              </p:nvSpPr>
              <p:spPr>
                <a:xfrm>
                  <a:off x="8492901" y="2536341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086 h 58834"/>
                    <a:gd name="connsiteX6" fmla="*/ 11493 w 60005"/>
                    <a:gd name="connsiteY6" fmla="*/ 28896 h 58834"/>
                    <a:gd name="connsiteX7" fmla="*/ 30003 w 60005"/>
                    <a:gd name="connsiteY7" fmla="*/ 48855 h 58834"/>
                    <a:gd name="connsiteX8" fmla="*/ 48363 w 60005"/>
                    <a:gd name="connsiteY8" fmla="*/ 28896 h 58834"/>
                    <a:gd name="connsiteX9" fmla="*/ 30003 w 60005"/>
                    <a:gd name="connsiteY9" fmla="*/ 9086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086"/>
                      </a:moveTo>
                      <a:cubicBezTo>
                        <a:pt x="18509" y="9086"/>
                        <a:pt x="11493" y="17874"/>
                        <a:pt x="11493" y="28896"/>
                      </a:cubicBezTo>
                      <a:cubicBezTo>
                        <a:pt x="11493" y="39918"/>
                        <a:pt x="18509" y="48855"/>
                        <a:pt x="30003" y="48855"/>
                      </a:cubicBezTo>
                      <a:cubicBezTo>
                        <a:pt x="41496" y="48855"/>
                        <a:pt x="48363" y="40067"/>
                        <a:pt x="48363" y="28896"/>
                      </a:cubicBezTo>
                      <a:cubicBezTo>
                        <a:pt x="48363" y="17725"/>
                        <a:pt x="41347" y="9086"/>
                        <a:pt x="30003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33" name="Freeform 28032">
                  <a:extLst>
                    <a:ext uri="{FF2B5EF4-FFF2-40B4-BE49-F238E27FC236}">
                      <a16:creationId xmlns:a16="http://schemas.microsoft.com/office/drawing/2014/main" id="{47CD3FB1-43B2-1422-8FDD-CDF425F042A3}"/>
                    </a:ext>
                  </a:extLst>
                </p:cNvPr>
                <p:cNvSpPr/>
                <p:nvPr/>
              </p:nvSpPr>
              <p:spPr>
                <a:xfrm>
                  <a:off x="8564251" y="2537086"/>
                  <a:ext cx="48661" cy="58089"/>
                </a:xfrm>
                <a:custGeom>
                  <a:avLst/>
                  <a:gdLst>
                    <a:gd name="connsiteX0" fmla="*/ 37615 w 48661"/>
                    <a:gd name="connsiteY0" fmla="*/ 56749 h 58089"/>
                    <a:gd name="connsiteX1" fmla="*/ 37615 w 48661"/>
                    <a:gd name="connsiteY1" fmla="*/ 48706 h 58089"/>
                    <a:gd name="connsiteX2" fmla="*/ 20002 w 48661"/>
                    <a:gd name="connsiteY2" fmla="*/ 58089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4 w 48661"/>
                    <a:gd name="connsiteY5" fmla="*/ 0 h 58089"/>
                    <a:gd name="connsiteX6" fmla="*/ 11344 w 48661"/>
                    <a:gd name="connsiteY6" fmla="*/ 33513 h 58089"/>
                    <a:gd name="connsiteX7" fmla="*/ 23136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1 w 48661"/>
                    <a:gd name="connsiteY10" fmla="*/ 149 h 58089"/>
                    <a:gd name="connsiteX11" fmla="*/ 48661 w 48661"/>
                    <a:gd name="connsiteY11" fmla="*/ 56898 h 58089"/>
                    <a:gd name="connsiteX12" fmla="*/ 37615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615" y="56749"/>
                      </a:moveTo>
                      <a:lnTo>
                        <a:pt x="37615" y="48706"/>
                      </a:lnTo>
                      <a:cubicBezTo>
                        <a:pt x="34331" y="54217"/>
                        <a:pt x="27913" y="58089"/>
                        <a:pt x="20002" y="58089"/>
                      </a:cubicBezTo>
                      <a:cubicBezTo>
                        <a:pt x="4179" y="58089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3513"/>
                      </a:lnTo>
                      <a:cubicBezTo>
                        <a:pt x="11344" y="41258"/>
                        <a:pt x="12986" y="48557"/>
                        <a:pt x="23136" y="48557"/>
                      </a:cubicBezTo>
                      <a:cubicBezTo>
                        <a:pt x="33286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1" y="149"/>
                      </a:lnTo>
                      <a:lnTo>
                        <a:pt x="48661" y="56898"/>
                      </a:lnTo>
                      <a:lnTo>
                        <a:pt x="37615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34" name="Freeform 28033">
                  <a:extLst>
                    <a:ext uri="{FF2B5EF4-FFF2-40B4-BE49-F238E27FC236}">
                      <a16:creationId xmlns:a16="http://schemas.microsoft.com/office/drawing/2014/main" id="{67FA006B-EC88-6C3E-F8B1-2EEE260F2C27}"/>
                    </a:ext>
                  </a:extLst>
                </p:cNvPr>
                <p:cNvSpPr/>
                <p:nvPr/>
              </p:nvSpPr>
              <p:spPr>
                <a:xfrm>
                  <a:off x="8628735" y="2536192"/>
                  <a:ext cx="49408" cy="57642"/>
                </a:xfrm>
                <a:custGeom>
                  <a:avLst/>
                  <a:gdLst>
                    <a:gd name="connsiteX0" fmla="*/ 37914 w 49408"/>
                    <a:gd name="connsiteY0" fmla="*/ 57642 h 57642"/>
                    <a:gd name="connsiteX1" fmla="*/ 37914 w 49408"/>
                    <a:gd name="connsiteY1" fmla="*/ 26066 h 57642"/>
                    <a:gd name="connsiteX2" fmla="*/ 26122 w 49408"/>
                    <a:gd name="connsiteY2" fmla="*/ 9384 h 57642"/>
                    <a:gd name="connsiteX3" fmla="*/ 11494 w 49408"/>
                    <a:gd name="connsiteY3" fmla="*/ 29194 h 57642"/>
                    <a:gd name="connsiteX4" fmla="*/ 11494 w 49408"/>
                    <a:gd name="connsiteY4" fmla="*/ 57642 h 57642"/>
                    <a:gd name="connsiteX5" fmla="*/ 0 w 49408"/>
                    <a:gd name="connsiteY5" fmla="*/ 57642 h 57642"/>
                    <a:gd name="connsiteX6" fmla="*/ 0 w 49408"/>
                    <a:gd name="connsiteY6" fmla="*/ 1043 h 57642"/>
                    <a:gd name="connsiteX7" fmla="*/ 11494 w 49408"/>
                    <a:gd name="connsiteY7" fmla="*/ 1043 h 57642"/>
                    <a:gd name="connsiteX8" fmla="*/ 11494 w 49408"/>
                    <a:gd name="connsiteY8" fmla="*/ 9979 h 57642"/>
                    <a:gd name="connsiteX9" fmla="*/ 11792 w 49408"/>
                    <a:gd name="connsiteY9" fmla="*/ 9979 h 57642"/>
                    <a:gd name="connsiteX10" fmla="*/ 29107 w 49408"/>
                    <a:gd name="connsiteY10" fmla="*/ 0 h 57642"/>
                    <a:gd name="connsiteX11" fmla="*/ 49408 w 49408"/>
                    <a:gd name="connsiteY11" fmla="*/ 24129 h 57642"/>
                    <a:gd name="connsiteX12" fmla="*/ 49408 w 49408"/>
                    <a:gd name="connsiteY12" fmla="*/ 57642 h 57642"/>
                    <a:gd name="connsiteX13" fmla="*/ 37914 w 49408"/>
                    <a:gd name="connsiteY13" fmla="*/ 57642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8" h="57642">
                      <a:moveTo>
                        <a:pt x="37914" y="57642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972" y="9384"/>
                        <a:pt x="11494" y="18320"/>
                        <a:pt x="11494" y="29194"/>
                      </a:cubicBezTo>
                      <a:lnTo>
                        <a:pt x="11494" y="57642"/>
                      </a:lnTo>
                      <a:lnTo>
                        <a:pt x="0" y="57642"/>
                      </a:lnTo>
                      <a:lnTo>
                        <a:pt x="0" y="1043"/>
                      </a:lnTo>
                      <a:lnTo>
                        <a:pt x="11494" y="1043"/>
                      </a:lnTo>
                      <a:lnTo>
                        <a:pt x="11494" y="9979"/>
                      </a:lnTo>
                      <a:cubicBezTo>
                        <a:pt x="11494" y="9979"/>
                        <a:pt x="11792" y="9979"/>
                        <a:pt x="11792" y="9979"/>
                      </a:cubicBezTo>
                      <a:cubicBezTo>
                        <a:pt x="14778" y="4319"/>
                        <a:pt x="20898" y="0"/>
                        <a:pt x="29107" y="0"/>
                      </a:cubicBezTo>
                      <a:cubicBezTo>
                        <a:pt x="45229" y="0"/>
                        <a:pt x="49408" y="10575"/>
                        <a:pt x="49408" y="24129"/>
                      </a:cubicBezTo>
                      <a:lnTo>
                        <a:pt x="49408" y="57642"/>
                      </a:lnTo>
                      <a:lnTo>
                        <a:pt x="37914" y="57642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35" name="Freeform 28034">
                  <a:extLst>
                    <a:ext uri="{FF2B5EF4-FFF2-40B4-BE49-F238E27FC236}">
                      <a16:creationId xmlns:a16="http://schemas.microsoft.com/office/drawing/2014/main" id="{4AE8E6C8-285D-29F5-D505-285BCFB4273C}"/>
                    </a:ext>
                  </a:extLst>
                </p:cNvPr>
                <p:cNvSpPr/>
                <p:nvPr/>
              </p:nvSpPr>
              <p:spPr>
                <a:xfrm>
                  <a:off x="8689487" y="2511616"/>
                  <a:ext cx="58811" cy="83559"/>
                </a:xfrm>
                <a:custGeom>
                  <a:avLst/>
                  <a:gdLst>
                    <a:gd name="connsiteX0" fmla="*/ 47766 w 58811"/>
                    <a:gd name="connsiteY0" fmla="*/ 82219 h 83559"/>
                    <a:gd name="connsiteX1" fmla="*/ 47766 w 58811"/>
                    <a:gd name="connsiteY1" fmla="*/ 73133 h 83559"/>
                    <a:gd name="connsiteX2" fmla="*/ 47467 w 58811"/>
                    <a:gd name="connsiteY2" fmla="*/ 73133 h 83559"/>
                    <a:gd name="connsiteX3" fmla="*/ 27615 w 58811"/>
                    <a:gd name="connsiteY3" fmla="*/ 83559 h 83559"/>
                    <a:gd name="connsiteX4" fmla="*/ 0 w 58811"/>
                    <a:gd name="connsiteY4" fmla="*/ 53919 h 83559"/>
                    <a:gd name="connsiteX5" fmla="*/ 27316 w 58811"/>
                    <a:gd name="connsiteY5" fmla="*/ 24576 h 83559"/>
                    <a:gd name="connsiteX6" fmla="*/ 47169 w 58811"/>
                    <a:gd name="connsiteY6" fmla="*/ 34407 h 83559"/>
                    <a:gd name="connsiteX7" fmla="*/ 47467 w 58811"/>
                    <a:gd name="connsiteY7" fmla="*/ 34407 h 83559"/>
                    <a:gd name="connsiteX8" fmla="*/ 47467 w 58811"/>
                    <a:gd name="connsiteY8" fmla="*/ 0 h 83559"/>
                    <a:gd name="connsiteX9" fmla="*/ 58812 w 58811"/>
                    <a:gd name="connsiteY9" fmla="*/ 0 h 83559"/>
                    <a:gd name="connsiteX10" fmla="*/ 58812 w 58811"/>
                    <a:gd name="connsiteY10" fmla="*/ 82219 h 83559"/>
                    <a:gd name="connsiteX11" fmla="*/ 47766 w 58811"/>
                    <a:gd name="connsiteY11" fmla="*/ 82219 h 83559"/>
                    <a:gd name="connsiteX12" fmla="*/ 29854 w 58811"/>
                    <a:gd name="connsiteY12" fmla="*/ 33811 h 83559"/>
                    <a:gd name="connsiteX13" fmla="*/ 11792 w 58811"/>
                    <a:gd name="connsiteY13" fmla="*/ 53621 h 83559"/>
                    <a:gd name="connsiteX14" fmla="*/ 29854 w 58811"/>
                    <a:gd name="connsiteY14" fmla="*/ 73580 h 83559"/>
                    <a:gd name="connsiteX15" fmla="*/ 47915 w 58811"/>
                    <a:gd name="connsiteY15" fmla="*/ 53621 h 83559"/>
                    <a:gd name="connsiteX16" fmla="*/ 29854 w 58811"/>
                    <a:gd name="connsiteY16" fmla="*/ 3381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47766" y="82219"/>
                      </a:moveTo>
                      <a:lnTo>
                        <a:pt x="47766" y="73133"/>
                      </a:lnTo>
                      <a:lnTo>
                        <a:pt x="47467" y="73133"/>
                      </a:lnTo>
                      <a:cubicBezTo>
                        <a:pt x="42840" y="79984"/>
                        <a:pt x="35824" y="83559"/>
                        <a:pt x="27615" y="83559"/>
                      </a:cubicBezTo>
                      <a:cubicBezTo>
                        <a:pt x="10747" y="83559"/>
                        <a:pt x="0" y="70750"/>
                        <a:pt x="0" y="53919"/>
                      </a:cubicBezTo>
                      <a:cubicBezTo>
                        <a:pt x="0" y="37088"/>
                        <a:pt x="10747" y="24576"/>
                        <a:pt x="27316" y="24576"/>
                      </a:cubicBezTo>
                      <a:cubicBezTo>
                        <a:pt x="36571" y="24576"/>
                        <a:pt x="43139" y="28598"/>
                        <a:pt x="47169" y="34407"/>
                      </a:cubicBezTo>
                      <a:lnTo>
                        <a:pt x="47467" y="34407"/>
                      </a:lnTo>
                      <a:lnTo>
                        <a:pt x="47467" y="0"/>
                      </a:lnTo>
                      <a:lnTo>
                        <a:pt x="58812" y="0"/>
                      </a:lnTo>
                      <a:lnTo>
                        <a:pt x="58812" y="82219"/>
                      </a:lnTo>
                      <a:lnTo>
                        <a:pt x="47766" y="82219"/>
                      </a:lnTo>
                      <a:close/>
                      <a:moveTo>
                        <a:pt x="29854" y="33811"/>
                      </a:moveTo>
                      <a:cubicBezTo>
                        <a:pt x="18510" y="33811"/>
                        <a:pt x="11792" y="42450"/>
                        <a:pt x="11792" y="53621"/>
                      </a:cubicBezTo>
                      <a:cubicBezTo>
                        <a:pt x="11792" y="64792"/>
                        <a:pt x="18510" y="73580"/>
                        <a:pt x="29854" y="73580"/>
                      </a:cubicBezTo>
                      <a:cubicBezTo>
                        <a:pt x="41198" y="73580"/>
                        <a:pt x="47915" y="64941"/>
                        <a:pt x="47915" y="53621"/>
                      </a:cubicBezTo>
                      <a:cubicBezTo>
                        <a:pt x="47915" y="42301"/>
                        <a:pt x="41198" y="33811"/>
                        <a:pt x="29854" y="3381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</p:grpSp>
        <p:grpSp>
          <p:nvGrpSpPr>
            <p:cNvPr id="28036" name="Graphic 18">
              <a:extLst>
                <a:ext uri="{FF2B5EF4-FFF2-40B4-BE49-F238E27FC236}">
                  <a16:creationId xmlns:a16="http://schemas.microsoft.com/office/drawing/2014/main" id="{83A6718C-EF74-1A49-D7C9-DF451F7A5F3D}"/>
                </a:ext>
              </a:extLst>
            </p:cNvPr>
            <p:cNvGrpSpPr/>
            <p:nvPr/>
          </p:nvGrpSpPr>
          <p:grpSpPr>
            <a:xfrm>
              <a:off x="6857670" y="2511467"/>
              <a:ext cx="930984" cy="576722"/>
              <a:chOff x="6857670" y="2511467"/>
              <a:chExt cx="930984" cy="576722"/>
            </a:xfrm>
          </p:grpSpPr>
          <p:grpSp>
            <p:nvGrpSpPr>
              <p:cNvPr id="28037" name="Graphic 18">
                <a:extLst>
                  <a:ext uri="{FF2B5EF4-FFF2-40B4-BE49-F238E27FC236}">
                    <a16:creationId xmlns:a16="http://schemas.microsoft.com/office/drawing/2014/main" id="{5DBFAF44-814A-A29F-C39A-AEF874BC2DAC}"/>
                  </a:ext>
                </a:extLst>
              </p:cNvPr>
              <p:cNvGrpSpPr/>
              <p:nvPr/>
            </p:nvGrpSpPr>
            <p:grpSpPr>
              <a:xfrm>
                <a:off x="6907525" y="2562718"/>
                <a:ext cx="822765" cy="483022"/>
                <a:chOff x="6907525" y="2562718"/>
                <a:chExt cx="822765" cy="483022"/>
              </a:xfrm>
              <a:solidFill>
                <a:srgbClr val="F59C24"/>
              </a:solidFill>
            </p:grpSpPr>
            <p:sp>
              <p:nvSpPr>
                <p:cNvPr id="28038" name="Freeform 28037">
                  <a:extLst>
                    <a:ext uri="{FF2B5EF4-FFF2-40B4-BE49-F238E27FC236}">
                      <a16:creationId xmlns:a16="http://schemas.microsoft.com/office/drawing/2014/main" id="{081BFDF1-D8A2-A783-BFF3-6D54931934CA}"/>
                    </a:ext>
                  </a:extLst>
                </p:cNvPr>
                <p:cNvSpPr/>
                <p:nvPr/>
              </p:nvSpPr>
              <p:spPr>
                <a:xfrm>
                  <a:off x="7191433" y="2562718"/>
                  <a:ext cx="483809" cy="483022"/>
                </a:xfrm>
                <a:custGeom>
                  <a:avLst/>
                  <a:gdLst>
                    <a:gd name="connsiteX0" fmla="*/ 258831 w 483809"/>
                    <a:gd name="connsiteY0" fmla="*/ 438636 h 483022"/>
                    <a:gd name="connsiteX1" fmla="*/ 338242 w 483809"/>
                    <a:gd name="connsiteY1" fmla="*/ 300115 h 483022"/>
                    <a:gd name="connsiteX2" fmla="*/ 353168 w 483809"/>
                    <a:gd name="connsiteY2" fmla="*/ 220280 h 483022"/>
                    <a:gd name="connsiteX3" fmla="*/ 344212 w 483809"/>
                    <a:gd name="connsiteY3" fmla="*/ 175149 h 483022"/>
                    <a:gd name="connsiteX4" fmla="*/ 424071 w 483809"/>
                    <a:gd name="connsiteY4" fmla="*/ 95462 h 483022"/>
                    <a:gd name="connsiteX5" fmla="*/ 436460 w 483809"/>
                    <a:gd name="connsiteY5" fmla="*/ 101271 h 483022"/>
                    <a:gd name="connsiteX6" fmla="*/ 482584 w 483809"/>
                    <a:gd name="connsiteY6" fmla="*/ 74311 h 483022"/>
                    <a:gd name="connsiteX7" fmla="*/ 455566 w 483809"/>
                    <a:gd name="connsiteY7" fmla="*/ 28287 h 483022"/>
                    <a:gd name="connsiteX8" fmla="*/ 449595 w 483809"/>
                    <a:gd name="connsiteY8" fmla="*/ 15626 h 483022"/>
                    <a:gd name="connsiteX9" fmla="*/ 396754 w 483809"/>
                    <a:gd name="connsiteY9" fmla="*/ 7136 h 483022"/>
                    <a:gd name="connsiteX10" fmla="*/ 388246 w 483809"/>
                    <a:gd name="connsiteY10" fmla="*/ 59864 h 483022"/>
                    <a:gd name="connsiteX11" fmla="*/ 308537 w 483809"/>
                    <a:gd name="connsiteY11" fmla="*/ 139401 h 483022"/>
                    <a:gd name="connsiteX12" fmla="*/ 183152 w 483809"/>
                    <a:gd name="connsiteY12" fmla="*/ 145657 h 483022"/>
                    <a:gd name="connsiteX13" fmla="*/ 44333 w 483809"/>
                    <a:gd name="connsiteY13" fmla="*/ 224897 h 483022"/>
                    <a:gd name="connsiteX14" fmla="*/ 44333 w 483809"/>
                    <a:gd name="connsiteY14" fmla="*/ 438785 h 483022"/>
                    <a:gd name="connsiteX15" fmla="*/ 258682 w 483809"/>
                    <a:gd name="connsiteY15" fmla="*/ 438785 h 483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3809" h="483022">
                      <a:moveTo>
                        <a:pt x="258831" y="438636"/>
                      </a:moveTo>
                      <a:cubicBezTo>
                        <a:pt x="288535" y="408995"/>
                        <a:pt x="320479" y="353289"/>
                        <a:pt x="338242" y="300115"/>
                      </a:cubicBezTo>
                      <a:cubicBezTo>
                        <a:pt x="347496" y="274496"/>
                        <a:pt x="352571" y="247537"/>
                        <a:pt x="353168" y="220280"/>
                      </a:cubicBezTo>
                      <a:cubicBezTo>
                        <a:pt x="353467" y="204789"/>
                        <a:pt x="350332" y="189299"/>
                        <a:pt x="344212" y="175149"/>
                      </a:cubicBezTo>
                      <a:lnTo>
                        <a:pt x="424071" y="95462"/>
                      </a:lnTo>
                      <a:cubicBezTo>
                        <a:pt x="427802" y="98143"/>
                        <a:pt x="431982" y="100079"/>
                        <a:pt x="436460" y="101271"/>
                      </a:cubicBezTo>
                      <a:cubicBezTo>
                        <a:pt x="456611" y="106484"/>
                        <a:pt x="477359" y="94568"/>
                        <a:pt x="482584" y="74311"/>
                      </a:cubicBezTo>
                      <a:cubicBezTo>
                        <a:pt x="487808" y="54204"/>
                        <a:pt x="475867" y="33500"/>
                        <a:pt x="455566" y="28287"/>
                      </a:cubicBezTo>
                      <a:cubicBezTo>
                        <a:pt x="454372" y="23669"/>
                        <a:pt x="452432" y="19350"/>
                        <a:pt x="449595" y="15626"/>
                      </a:cubicBezTo>
                      <a:cubicBezTo>
                        <a:pt x="437355" y="-1205"/>
                        <a:pt x="413771" y="-5077"/>
                        <a:pt x="396754" y="7136"/>
                      </a:cubicBezTo>
                      <a:cubicBezTo>
                        <a:pt x="379738" y="19350"/>
                        <a:pt x="376006" y="42884"/>
                        <a:pt x="388246" y="59864"/>
                      </a:cubicBezTo>
                      <a:lnTo>
                        <a:pt x="308537" y="139401"/>
                      </a:lnTo>
                      <a:cubicBezTo>
                        <a:pt x="278982" y="126145"/>
                        <a:pt x="235694" y="128081"/>
                        <a:pt x="183152" y="145657"/>
                      </a:cubicBezTo>
                      <a:cubicBezTo>
                        <a:pt x="129714" y="163531"/>
                        <a:pt x="73888" y="195256"/>
                        <a:pt x="44333" y="224897"/>
                      </a:cubicBezTo>
                      <a:cubicBezTo>
                        <a:pt x="-14778" y="284029"/>
                        <a:pt x="-14778" y="379653"/>
                        <a:pt x="44333" y="438785"/>
                      </a:cubicBezTo>
                      <a:cubicBezTo>
                        <a:pt x="103592" y="497768"/>
                        <a:pt x="199422" y="497768"/>
                        <a:pt x="258682" y="438785"/>
                      </a:cubicBezTo>
                      <a:close/>
                    </a:path>
                  </a:pathLst>
                </a:custGeom>
                <a:solidFill>
                  <a:srgbClr val="F59C24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39" name="Freeform 28038">
                  <a:extLst>
                    <a:ext uri="{FF2B5EF4-FFF2-40B4-BE49-F238E27FC236}">
                      <a16:creationId xmlns:a16="http://schemas.microsoft.com/office/drawing/2014/main" id="{75C1C397-7AF9-04E5-F363-C4E742548DFE}"/>
                    </a:ext>
                  </a:extLst>
                </p:cNvPr>
                <p:cNvSpPr/>
                <p:nvPr/>
              </p:nvSpPr>
              <p:spPr>
                <a:xfrm>
                  <a:off x="6907525" y="2779870"/>
                  <a:ext cx="176733" cy="105603"/>
                </a:xfrm>
                <a:custGeom>
                  <a:avLst/>
                  <a:gdLst>
                    <a:gd name="connsiteX0" fmla="*/ 0 w 176733"/>
                    <a:gd name="connsiteY0" fmla="*/ 105603 h 105603"/>
                    <a:gd name="connsiteX1" fmla="*/ 88367 w 176733"/>
                    <a:gd name="connsiteY1" fmla="*/ 0 h 105603"/>
                    <a:gd name="connsiteX2" fmla="*/ 176734 w 176733"/>
                    <a:gd name="connsiteY2" fmla="*/ 105603 h 105603"/>
                    <a:gd name="connsiteX3" fmla="*/ 149 w 176733"/>
                    <a:gd name="connsiteY3" fmla="*/ 105603 h 1056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6733" h="105603">
                      <a:moveTo>
                        <a:pt x="0" y="105603"/>
                      </a:moveTo>
                      <a:cubicBezTo>
                        <a:pt x="10747" y="44684"/>
                        <a:pt x="46273" y="0"/>
                        <a:pt x="88367" y="0"/>
                      </a:cubicBezTo>
                      <a:cubicBezTo>
                        <a:pt x="130460" y="0"/>
                        <a:pt x="165986" y="44684"/>
                        <a:pt x="176734" y="105603"/>
                      </a:cubicBezTo>
                      <a:lnTo>
                        <a:pt x="149" y="105603"/>
                      </a:lnTo>
                      <a:close/>
                    </a:path>
                  </a:pathLst>
                </a:custGeom>
                <a:solidFill>
                  <a:srgbClr val="F59C24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40" name="Freeform 28039">
                  <a:extLst>
                    <a:ext uri="{FF2B5EF4-FFF2-40B4-BE49-F238E27FC236}">
                      <a16:creationId xmlns:a16="http://schemas.microsoft.com/office/drawing/2014/main" id="{ACE60CBF-D2AD-0E2E-1141-16BEF24A390A}"/>
                    </a:ext>
                  </a:extLst>
                </p:cNvPr>
                <p:cNvSpPr/>
                <p:nvPr/>
              </p:nvSpPr>
              <p:spPr>
                <a:xfrm>
                  <a:off x="7554751" y="2758868"/>
                  <a:ext cx="175539" cy="102773"/>
                </a:xfrm>
                <a:custGeom>
                  <a:avLst/>
                  <a:gdLst>
                    <a:gd name="connsiteX0" fmla="*/ 0 w 175539"/>
                    <a:gd name="connsiteY0" fmla="*/ 102773 h 102773"/>
                    <a:gd name="connsiteX1" fmla="*/ 87770 w 175539"/>
                    <a:gd name="connsiteY1" fmla="*/ 0 h 102773"/>
                    <a:gd name="connsiteX2" fmla="*/ 175539 w 175539"/>
                    <a:gd name="connsiteY2" fmla="*/ 102773 h 102773"/>
                    <a:gd name="connsiteX3" fmla="*/ 0 w 175539"/>
                    <a:gd name="connsiteY3" fmla="*/ 102773 h 102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539" h="102773">
                      <a:moveTo>
                        <a:pt x="0" y="102773"/>
                      </a:moveTo>
                      <a:cubicBezTo>
                        <a:pt x="11345" y="43344"/>
                        <a:pt x="46422" y="0"/>
                        <a:pt x="87770" y="0"/>
                      </a:cubicBezTo>
                      <a:cubicBezTo>
                        <a:pt x="129117" y="0"/>
                        <a:pt x="164195" y="43344"/>
                        <a:pt x="175539" y="102773"/>
                      </a:cubicBezTo>
                      <a:lnTo>
                        <a:pt x="0" y="102773"/>
                      </a:lnTo>
                      <a:close/>
                    </a:path>
                  </a:pathLst>
                </a:custGeom>
                <a:solidFill>
                  <a:srgbClr val="F59C24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sp>
            <p:nvSpPr>
              <p:cNvPr id="28041" name="Freeform 28040">
                <a:extLst>
                  <a:ext uri="{FF2B5EF4-FFF2-40B4-BE49-F238E27FC236}">
                    <a16:creationId xmlns:a16="http://schemas.microsoft.com/office/drawing/2014/main" id="{FF8D1976-3789-832E-0EED-F7271009FF56}"/>
                  </a:ext>
                </a:extLst>
              </p:cNvPr>
              <p:cNvSpPr/>
              <p:nvPr/>
            </p:nvSpPr>
            <p:spPr>
              <a:xfrm>
                <a:off x="6857670" y="2855981"/>
                <a:ext cx="930984" cy="232208"/>
              </a:xfrm>
              <a:custGeom>
                <a:avLst/>
                <a:gdLst>
                  <a:gd name="connsiteX0" fmla="*/ 902922 w 930984"/>
                  <a:gd name="connsiteY0" fmla="*/ 0 h 232208"/>
                  <a:gd name="connsiteX1" fmla="*/ 28062 w 930984"/>
                  <a:gd name="connsiteY1" fmla="*/ 0 h 232208"/>
                  <a:gd name="connsiteX2" fmla="*/ 0 w 930984"/>
                  <a:gd name="connsiteY2" fmla="*/ 28002 h 232208"/>
                  <a:gd name="connsiteX3" fmla="*/ 64931 w 930984"/>
                  <a:gd name="connsiteY3" fmla="*/ 176800 h 232208"/>
                  <a:gd name="connsiteX4" fmla="*/ 41795 w 930984"/>
                  <a:gd name="connsiteY4" fmla="*/ 204206 h 232208"/>
                  <a:gd name="connsiteX5" fmla="*/ 69857 w 930984"/>
                  <a:gd name="connsiteY5" fmla="*/ 232208 h 232208"/>
                  <a:gd name="connsiteX6" fmla="*/ 861127 w 930984"/>
                  <a:gd name="connsiteY6" fmla="*/ 232208 h 232208"/>
                  <a:gd name="connsiteX7" fmla="*/ 889190 w 930984"/>
                  <a:gd name="connsiteY7" fmla="*/ 204206 h 232208"/>
                  <a:gd name="connsiteX8" fmla="*/ 866053 w 930984"/>
                  <a:gd name="connsiteY8" fmla="*/ 176800 h 232208"/>
                  <a:gd name="connsiteX9" fmla="*/ 866053 w 930984"/>
                  <a:gd name="connsiteY9" fmla="*/ 176800 h 232208"/>
                  <a:gd name="connsiteX10" fmla="*/ 930984 w 930984"/>
                  <a:gd name="connsiteY10" fmla="*/ 28002 h 232208"/>
                  <a:gd name="connsiteX11" fmla="*/ 902922 w 930984"/>
                  <a:gd name="connsiteY11" fmla="*/ 0 h 232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984" h="232208">
                    <a:moveTo>
                      <a:pt x="902922" y="0"/>
                    </a:moveTo>
                    <a:lnTo>
                      <a:pt x="28062" y="0"/>
                    </a:lnTo>
                    <a:cubicBezTo>
                      <a:pt x="12538" y="0"/>
                      <a:pt x="0" y="12512"/>
                      <a:pt x="0" y="28002"/>
                    </a:cubicBezTo>
                    <a:cubicBezTo>
                      <a:pt x="0" y="86687"/>
                      <a:pt x="25077" y="139563"/>
                      <a:pt x="64931" y="176800"/>
                    </a:cubicBezTo>
                    <a:cubicBezTo>
                      <a:pt x="51796" y="179034"/>
                      <a:pt x="41795" y="190503"/>
                      <a:pt x="41795" y="204206"/>
                    </a:cubicBezTo>
                    <a:cubicBezTo>
                      <a:pt x="41795" y="219697"/>
                      <a:pt x="54334" y="232208"/>
                      <a:pt x="69857" y="232208"/>
                    </a:cubicBezTo>
                    <a:lnTo>
                      <a:pt x="861127" y="232208"/>
                    </a:lnTo>
                    <a:cubicBezTo>
                      <a:pt x="876651" y="232208"/>
                      <a:pt x="889190" y="219697"/>
                      <a:pt x="889190" y="204206"/>
                    </a:cubicBezTo>
                    <a:cubicBezTo>
                      <a:pt x="889190" y="190354"/>
                      <a:pt x="879188" y="179034"/>
                      <a:pt x="866053" y="176800"/>
                    </a:cubicBezTo>
                    <a:lnTo>
                      <a:pt x="866053" y="176800"/>
                    </a:lnTo>
                    <a:cubicBezTo>
                      <a:pt x="905907" y="139563"/>
                      <a:pt x="930984" y="86687"/>
                      <a:pt x="930984" y="28002"/>
                    </a:cubicBezTo>
                    <a:cubicBezTo>
                      <a:pt x="930984" y="12512"/>
                      <a:pt x="918446" y="0"/>
                      <a:pt x="902922" y="0"/>
                    </a:cubicBezTo>
                    <a:close/>
                  </a:path>
                </a:pathLst>
              </a:custGeom>
              <a:solidFill>
                <a:srgbClr val="A1A468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grpSp>
            <p:nvGrpSpPr>
              <p:cNvPr id="28042" name="Graphic 18">
                <a:extLst>
                  <a:ext uri="{FF2B5EF4-FFF2-40B4-BE49-F238E27FC236}">
                    <a16:creationId xmlns:a16="http://schemas.microsoft.com/office/drawing/2014/main" id="{18394EE8-51B9-3228-E566-E2D08EC29A5A}"/>
                  </a:ext>
                </a:extLst>
              </p:cNvPr>
              <p:cNvGrpSpPr/>
              <p:nvPr/>
            </p:nvGrpSpPr>
            <p:grpSpPr>
              <a:xfrm>
                <a:off x="6951746" y="2511467"/>
                <a:ext cx="486874" cy="491487"/>
                <a:chOff x="6951746" y="2511467"/>
                <a:chExt cx="486874" cy="491487"/>
              </a:xfrm>
            </p:grpSpPr>
            <p:sp>
              <p:nvSpPr>
                <p:cNvPr id="28043" name="Freeform 28042">
                  <a:extLst>
                    <a:ext uri="{FF2B5EF4-FFF2-40B4-BE49-F238E27FC236}">
                      <a16:creationId xmlns:a16="http://schemas.microsoft.com/office/drawing/2014/main" id="{E7B9AA4E-ACFD-B790-7DA2-E885B8640427}"/>
                    </a:ext>
                  </a:extLst>
                </p:cNvPr>
                <p:cNvSpPr/>
                <p:nvPr/>
              </p:nvSpPr>
              <p:spPr>
                <a:xfrm>
                  <a:off x="6951746" y="2774247"/>
                  <a:ext cx="223976" cy="228708"/>
                </a:xfrm>
                <a:custGeom>
                  <a:avLst/>
                  <a:gdLst>
                    <a:gd name="connsiteX0" fmla="*/ 220730 w 223976"/>
                    <a:gd name="connsiteY0" fmla="*/ 74287 h 228708"/>
                    <a:gd name="connsiteX1" fmla="*/ 149529 w 223976"/>
                    <a:gd name="connsiteY1" fmla="*/ 3240 h 228708"/>
                    <a:gd name="connsiteX2" fmla="*/ 133707 w 223976"/>
                    <a:gd name="connsiteY2" fmla="*/ 3240 h 228708"/>
                    <a:gd name="connsiteX3" fmla="*/ 18024 w 223976"/>
                    <a:gd name="connsiteY3" fmla="*/ 123887 h 228708"/>
                    <a:gd name="connsiteX4" fmla="*/ 18024 w 223976"/>
                    <a:gd name="connsiteY4" fmla="*/ 210723 h 228708"/>
                    <a:gd name="connsiteX5" fmla="*/ 18024 w 223976"/>
                    <a:gd name="connsiteY5" fmla="*/ 210723 h 228708"/>
                    <a:gd name="connsiteX6" fmla="*/ 105047 w 223976"/>
                    <a:gd name="connsiteY6" fmla="*/ 210723 h 228708"/>
                    <a:gd name="connsiteX7" fmla="*/ 220730 w 223976"/>
                    <a:gd name="connsiteY7" fmla="*/ 90076 h 228708"/>
                    <a:gd name="connsiteX8" fmla="*/ 220730 w 223976"/>
                    <a:gd name="connsiteY8" fmla="*/ 74287 h 228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3976" h="228708">
                      <a:moveTo>
                        <a:pt x="220730" y="74287"/>
                      </a:moveTo>
                      <a:lnTo>
                        <a:pt x="149529" y="3240"/>
                      </a:lnTo>
                      <a:cubicBezTo>
                        <a:pt x="145200" y="-1080"/>
                        <a:pt x="138036" y="-1080"/>
                        <a:pt x="133707" y="3240"/>
                      </a:cubicBezTo>
                      <a:lnTo>
                        <a:pt x="18024" y="123887"/>
                      </a:lnTo>
                      <a:cubicBezTo>
                        <a:pt x="-6008" y="147867"/>
                        <a:pt x="-6008" y="186742"/>
                        <a:pt x="18024" y="210723"/>
                      </a:cubicBezTo>
                      <a:lnTo>
                        <a:pt x="18024" y="210723"/>
                      </a:lnTo>
                      <a:cubicBezTo>
                        <a:pt x="42056" y="234703"/>
                        <a:pt x="81015" y="234703"/>
                        <a:pt x="105047" y="210723"/>
                      </a:cubicBezTo>
                      <a:lnTo>
                        <a:pt x="220730" y="90076"/>
                      </a:lnTo>
                      <a:cubicBezTo>
                        <a:pt x="225059" y="85756"/>
                        <a:pt x="225059" y="78607"/>
                        <a:pt x="220730" y="74287"/>
                      </a:cubicBezTo>
                      <a:close/>
                    </a:path>
                  </a:pathLst>
                </a:custGeom>
                <a:solidFill>
                  <a:srgbClr val="F59C24"/>
                </a:solidFill>
                <a:ln w="22371" cap="flat">
                  <a:solidFill>
                    <a:srgbClr val="C34628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44" name="Freeform 28043">
                  <a:extLst>
                    <a:ext uri="{FF2B5EF4-FFF2-40B4-BE49-F238E27FC236}">
                      <a16:creationId xmlns:a16="http://schemas.microsoft.com/office/drawing/2014/main" id="{D53231C7-6E1D-E7C0-D8D2-0B61E715A3F0}"/>
                    </a:ext>
                  </a:extLst>
                </p:cNvPr>
                <p:cNvSpPr/>
                <p:nvPr/>
              </p:nvSpPr>
              <p:spPr>
                <a:xfrm>
                  <a:off x="7069332" y="2511467"/>
                  <a:ext cx="369289" cy="368494"/>
                </a:xfrm>
                <a:custGeom>
                  <a:avLst/>
                  <a:gdLst>
                    <a:gd name="connsiteX0" fmla="*/ 369289 w 369289"/>
                    <a:gd name="connsiteY0" fmla="*/ 184247 h 368494"/>
                    <a:gd name="connsiteX1" fmla="*/ 184645 w 369289"/>
                    <a:gd name="connsiteY1" fmla="*/ 368495 h 368494"/>
                    <a:gd name="connsiteX2" fmla="*/ 0 w 369289"/>
                    <a:gd name="connsiteY2" fmla="*/ 184247 h 368494"/>
                    <a:gd name="connsiteX3" fmla="*/ 184645 w 369289"/>
                    <a:gd name="connsiteY3" fmla="*/ 0 h 368494"/>
                    <a:gd name="connsiteX4" fmla="*/ 369289 w 369289"/>
                    <a:gd name="connsiteY4" fmla="*/ 184247 h 368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9289" h="368494">
                      <a:moveTo>
                        <a:pt x="369289" y="184247"/>
                      </a:moveTo>
                      <a:cubicBezTo>
                        <a:pt x="369289" y="286005"/>
                        <a:pt x="286621" y="368495"/>
                        <a:pt x="184645" y="368495"/>
                      </a:cubicBezTo>
                      <a:cubicBezTo>
                        <a:pt x="82668" y="368495"/>
                        <a:pt x="0" y="286005"/>
                        <a:pt x="0" y="184247"/>
                      </a:cubicBezTo>
                      <a:cubicBezTo>
                        <a:pt x="0" y="82490"/>
                        <a:pt x="82668" y="0"/>
                        <a:pt x="184645" y="0"/>
                      </a:cubicBezTo>
                      <a:cubicBezTo>
                        <a:pt x="286621" y="0"/>
                        <a:pt x="369289" y="82490"/>
                        <a:pt x="369289" y="184247"/>
                      </a:cubicBezTo>
                      <a:close/>
                    </a:path>
                  </a:pathLst>
                </a:custGeom>
                <a:solidFill>
                  <a:srgbClr val="F59C24"/>
                </a:solidFill>
                <a:ln w="22371" cap="flat">
                  <a:solidFill>
                    <a:srgbClr val="C34628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45" name="Freeform 28044">
                  <a:extLst>
                    <a:ext uri="{FF2B5EF4-FFF2-40B4-BE49-F238E27FC236}">
                      <a16:creationId xmlns:a16="http://schemas.microsoft.com/office/drawing/2014/main" id="{842181E4-69DB-3953-4B2B-B54E98859CA1}"/>
                    </a:ext>
                  </a:extLst>
                </p:cNvPr>
                <p:cNvSpPr/>
                <p:nvPr/>
              </p:nvSpPr>
              <p:spPr>
                <a:xfrm>
                  <a:off x="7149638" y="2602176"/>
                  <a:ext cx="208826" cy="199588"/>
                </a:xfrm>
                <a:custGeom>
                  <a:avLst/>
                  <a:gdLst>
                    <a:gd name="connsiteX0" fmla="*/ 163747 w 208826"/>
                    <a:gd name="connsiteY0" fmla="*/ 119753 h 199588"/>
                    <a:gd name="connsiteX1" fmla="*/ 170166 w 208826"/>
                    <a:gd name="connsiteY1" fmla="*/ 97411 h 199588"/>
                    <a:gd name="connsiteX2" fmla="*/ 191810 w 208826"/>
                    <a:gd name="connsiteY2" fmla="*/ 97411 h 199588"/>
                    <a:gd name="connsiteX3" fmla="*/ 191810 w 208826"/>
                    <a:gd name="connsiteY3" fmla="*/ 85049 h 199588"/>
                    <a:gd name="connsiteX4" fmla="*/ 171509 w 208826"/>
                    <a:gd name="connsiteY4" fmla="*/ 85049 h 199588"/>
                    <a:gd name="connsiteX5" fmla="*/ 171808 w 208826"/>
                    <a:gd name="connsiteY5" fmla="*/ 81325 h 199588"/>
                    <a:gd name="connsiteX6" fmla="*/ 170315 w 208826"/>
                    <a:gd name="connsiteY6" fmla="*/ 61962 h 199588"/>
                    <a:gd name="connsiteX7" fmla="*/ 188824 w 208826"/>
                    <a:gd name="connsiteY7" fmla="*/ 57940 h 199588"/>
                    <a:gd name="connsiteX8" fmla="*/ 186137 w 208826"/>
                    <a:gd name="connsiteY8" fmla="*/ 45876 h 199588"/>
                    <a:gd name="connsiteX9" fmla="*/ 167180 w 208826"/>
                    <a:gd name="connsiteY9" fmla="*/ 50046 h 199588"/>
                    <a:gd name="connsiteX10" fmla="*/ 154493 w 208826"/>
                    <a:gd name="connsiteY10" fmla="*/ 28002 h 199588"/>
                    <a:gd name="connsiteX11" fmla="*/ 167778 w 208826"/>
                    <a:gd name="connsiteY11" fmla="*/ 14150 h 199588"/>
                    <a:gd name="connsiteX12" fmla="*/ 158821 w 208826"/>
                    <a:gd name="connsiteY12" fmla="*/ 5660 h 199588"/>
                    <a:gd name="connsiteX13" fmla="*/ 145089 w 208826"/>
                    <a:gd name="connsiteY13" fmla="*/ 19959 h 199588"/>
                    <a:gd name="connsiteX14" fmla="*/ 138372 w 208826"/>
                    <a:gd name="connsiteY14" fmla="*/ 16235 h 199588"/>
                    <a:gd name="connsiteX15" fmla="*/ 134789 w 208826"/>
                    <a:gd name="connsiteY15" fmla="*/ 14895 h 199588"/>
                    <a:gd name="connsiteX16" fmla="*/ 135237 w 208826"/>
                    <a:gd name="connsiteY16" fmla="*/ 298 h 199588"/>
                    <a:gd name="connsiteX17" fmla="*/ 122848 w 208826"/>
                    <a:gd name="connsiteY17" fmla="*/ 0 h 199588"/>
                    <a:gd name="connsiteX18" fmla="*/ 122549 w 208826"/>
                    <a:gd name="connsiteY18" fmla="*/ 13107 h 199588"/>
                    <a:gd name="connsiteX19" fmla="*/ 104935 w 208826"/>
                    <a:gd name="connsiteY19" fmla="*/ 18023 h 199588"/>
                    <a:gd name="connsiteX20" fmla="*/ 97771 w 208826"/>
                    <a:gd name="connsiteY20" fmla="*/ 7745 h 199588"/>
                    <a:gd name="connsiteX21" fmla="*/ 87621 w 208826"/>
                    <a:gd name="connsiteY21" fmla="*/ 14895 h 199588"/>
                    <a:gd name="connsiteX22" fmla="*/ 94935 w 208826"/>
                    <a:gd name="connsiteY22" fmla="*/ 25172 h 199588"/>
                    <a:gd name="connsiteX23" fmla="*/ 92696 w 208826"/>
                    <a:gd name="connsiteY23" fmla="*/ 27257 h 199588"/>
                    <a:gd name="connsiteX24" fmla="*/ 84486 w 208826"/>
                    <a:gd name="connsiteY24" fmla="*/ 38130 h 199588"/>
                    <a:gd name="connsiteX25" fmla="*/ 72694 w 208826"/>
                    <a:gd name="connsiteY25" fmla="*/ 32024 h 199588"/>
                    <a:gd name="connsiteX26" fmla="*/ 67022 w 208826"/>
                    <a:gd name="connsiteY26" fmla="*/ 43046 h 199588"/>
                    <a:gd name="connsiteX27" fmla="*/ 79560 w 208826"/>
                    <a:gd name="connsiteY27" fmla="*/ 49450 h 199588"/>
                    <a:gd name="connsiteX28" fmla="*/ 74336 w 208826"/>
                    <a:gd name="connsiteY28" fmla="*/ 69111 h 199588"/>
                    <a:gd name="connsiteX29" fmla="*/ 73291 w 208826"/>
                    <a:gd name="connsiteY29" fmla="*/ 74027 h 199588"/>
                    <a:gd name="connsiteX30" fmla="*/ 60454 w 208826"/>
                    <a:gd name="connsiteY30" fmla="*/ 68962 h 199588"/>
                    <a:gd name="connsiteX31" fmla="*/ 55827 w 208826"/>
                    <a:gd name="connsiteY31" fmla="*/ 80431 h 199588"/>
                    <a:gd name="connsiteX32" fmla="*/ 70007 w 208826"/>
                    <a:gd name="connsiteY32" fmla="*/ 86091 h 199588"/>
                    <a:gd name="connsiteX33" fmla="*/ 53587 w 208826"/>
                    <a:gd name="connsiteY33" fmla="*/ 112902 h 199588"/>
                    <a:gd name="connsiteX34" fmla="*/ 39407 w 208826"/>
                    <a:gd name="connsiteY34" fmla="*/ 96071 h 199588"/>
                    <a:gd name="connsiteX35" fmla="*/ 30003 w 208826"/>
                    <a:gd name="connsiteY35" fmla="*/ 103965 h 199588"/>
                    <a:gd name="connsiteX36" fmla="*/ 44034 w 208826"/>
                    <a:gd name="connsiteY36" fmla="*/ 120647 h 199588"/>
                    <a:gd name="connsiteX37" fmla="*/ 33138 w 208826"/>
                    <a:gd name="connsiteY37" fmla="*/ 140308 h 199588"/>
                    <a:gd name="connsiteX38" fmla="*/ 18510 w 208826"/>
                    <a:gd name="connsiteY38" fmla="*/ 138967 h 199588"/>
                    <a:gd name="connsiteX39" fmla="*/ 17315 w 208826"/>
                    <a:gd name="connsiteY39" fmla="*/ 151181 h 199588"/>
                    <a:gd name="connsiteX40" fmla="*/ 33436 w 208826"/>
                    <a:gd name="connsiteY40" fmla="*/ 152671 h 199588"/>
                    <a:gd name="connsiteX41" fmla="*/ 37317 w 208826"/>
                    <a:gd name="connsiteY41" fmla="*/ 162352 h 199588"/>
                    <a:gd name="connsiteX42" fmla="*/ 41944 w 208826"/>
                    <a:gd name="connsiteY42" fmla="*/ 168310 h 199588"/>
                    <a:gd name="connsiteX43" fmla="*/ 31197 w 208826"/>
                    <a:gd name="connsiteY43" fmla="*/ 181120 h 199588"/>
                    <a:gd name="connsiteX44" fmla="*/ 40601 w 208826"/>
                    <a:gd name="connsiteY44" fmla="*/ 189014 h 199588"/>
                    <a:gd name="connsiteX45" fmla="*/ 51498 w 208826"/>
                    <a:gd name="connsiteY45" fmla="*/ 176055 h 199588"/>
                    <a:gd name="connsiteX46" fmla="*/ 73888 w 208826"/>
                    <a:gd name="connsiteY46" fmla="*/ 182758 h 199588"/>
                    <a:gd name="connsiteX47" fmla="*/ 73888 w 208826"/>
                    <a:gd name="connsiteY47" fmla="*/ 199589 h 199588"/>
                    <a:gd name="connsiteX48" fmla="*/ 86277 w 208826"/>
                    <a:gd name="connsiteY48" fmla="*/ 199589 h 199588"/>
                    <a:gd name="connsiteX49" fmla="*/ 86277 w 208826"/>
                    <a:gd name="connsiteY49" fmla="*/ 182460 h 199588"/>
                    <a:gd name="connsiteX50" fmla="*/ 106428 w 208826"/>
                    <a:gd name="connsiteY50" fmla="*/ 176949 h 199588"/>
                    <a:gd name="connsiteX51" fmla="*/ 115235 w 208826"/>
                    <a:gd name="connsiteY51" fmla="*/ 195121 h 199588"/>
                    <a:gd name="connsiteX52" fmla="*/ 126430 w 208826"/>
                    <a:gd name="connsiteY52" fmla="*/ 189758 h 199588"/>
                    <a:gd name="connsiteX53" fmla="*/ 117623 w 208826"/>
                    <a:gd name="connsiteY53" fmla="*/ 171587 h 199588"/>
                    <a:gd name="connsiteX54" fmla="*/ 134491 w 208826"/>
                    <a:gd name="connsiteY54" fmla="*/ 160118 h 199588"/>
                    <a:gd name="connsiteX55" fmla="*/ 147925 w 208826"/>
                    <a:gd name="connsiteY55" fmla="*/ 174715 h 199588"/>
                    <a:gd name="connsiteX56" fmla="*/ 157030 w 208826"/>
                    <a:gd name="connsiteY56" fmla="*/ 166374 h 199588"/>
                    <a:gd name="connsiteX57" fmla="*/ 143447 w 208826"/>
                    <a:gd name="connsiteY57" fmla="*/ 151628 h 199588"/>
                    <a:gd name="connsiteX58" fmla="*/ 158821 w 208826"/>
                    <a:gd name="connsiteY58" fmla="*/ 130775 h 199588"/>
                    <a:gd name="connsiteX59" fmla="*/ 175390 w 208826"/>
                    <a:gd name="connsiteY59" fmla="*/ 141500 h 199588"/>
                    <a:gd name="connsiteX60" fmla="*/ 182107 w 208826"/>
                    <a:gd name="connsiteY60" fmla="*/ 131222 h 199588"/>
                    <a:gd name="connsiteX61" fmla="*/ 164195 w 208826"/>
                    <a:gd name="connsiteY61" fmla="*/ 119604 h 199588"/>
                    <a:gd name="connsiteX62" fmla="*/ 192407 w 208826"/>
                    <a:gd name="connsiteY62" fmla="*/ 155501 h 199588"/>
                    <a:gd name="connsiteX63" fmla="*/ 175987 w 208826"/>
                    <a:gd name="connsiteY63" fmla="*/ 171885 h 199588"/>
                    <a:gd name="connsiteX64" fmla="*/ 192407 w 208826"/>
                    <a:gd name="connsiteY64" fmla="*/ 188269 h 199588"/>
                    <a:gd name="connsiteX65" fmla="*/ 208826 w 208826"/>
                    <a:gd name="connsiteY65" fmla="*/ 171885 h 199588"/>
                    <a:gd name="connsiteX66" fmla="*/ 192407 w 208826"/>
                    <a:gd name="connsiteY66" fmla="*/ 155501 h 199588"/>
                    <a:gd name="connsiteX67" fmla="*/ 91651 w 208826"/>
                    <a:gd name="connsiteY67" fmla="*/ 140755 h 199588"/>
                    <a:gd name="connsiteX68" fmla="*/ 83441 w 208826"/>
                    <a:gd name="connsiteY68" fmla="*/ 132563 h 199588"/>
                    <a:gd name="connsiteX69" fmla="*/ 91651 w 208826"/>
                    <a:gd name="connsiteY69" fmla="*/ 124371 h 199588"/>
                    <a:gd name="connsiteX70" fmla="*/ 99860 w 208826"/>
                    <a:gd name="connsiteY70" fmla="*/ 132563 h 199588"/>
                    <a:gd name="connsiteX71" fmla="*/ 91651 w 208826"/>
                    <a:gd name="connsiteY71" fmla="*/ 140755 h 199588"/>
                    <a:gd name="connsiteX72" fmla="*/ 124042 w 208826"/>
                    <a:gd name="connsiteY72" fmla="*/ 74474 h 199588"/>
                    <a:gd name="connsiteX73" fmla="*/ 115832 w 208826"/>
                    <a:gd name="connsiteY73" fmla="*/ 66281 h 199588"/>
                    <a:gd name="connsiteX74" fmla="*/ 124042 w 208826"/>
                    <a:gd name="connsiteY74" fmla="*/ 58089 h 199588"/>
                    <a:gd name="connsiteX75" fmla="*/ 132252 w 208826"/>
                    <a:gd name="connsiteY75" fmla="*/ 66281 h 199588"/>
                    <a:gd name="connsiteX76" fmla="*/ 124042 w 208826"/>
                    <a:gd name="connsiteY76" fmla="*/ 74474 h 199588"/>
                    <a:gd name="connsiteX77" fmla="*/ 32839 w 208826"/>
                    <a:gd name="connsiteY77" fmla="*/ 23087 h 199588"/>
                    <a:gd name="connsiteX78" fmla="*/ 16420 w 208826"/>
                    <a:gd name="connsiteY78" fmla="*/ 6703 h 199588"/>
                    <a:gd name="connsiteX79" fmla="*/ 0 w 208826"/>
                    <a:gd name="connsiteY79" fmla="*/ 23087 h 199588"/>
                    <a:gd name="connsiteX80" fmla="*/ 16420 w 208826"/>
                    <a:gd name="connsiteY80" fmla="*/ 39471 h 199588"/>
                    <a:gd name="connsiteX81" fmla="*/ 32839 w 208826"/>
                    <a:gd name="connsiteY81" fmla="*/ 23087 h 199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</a:cxnLst>
                  <a:rect l="l" t="t" r="r" b="b"/>
                  <a:pathLst>
                    <a:path w="208826" h="199588">
                      <a:moveTo>
                        <a:pt x="163747" y="119753"/>
                      </a:moveTo>
                      <a:cubicBezTo>
                        <a:pt x="166733" y="112604"/>
                        <a:pt x="168822" y="105157"/>
                        <a:pt x="170166" y="97411"/>
                      </a:cubicBezTo>
                      <a:lnTo>
                        <a:pt x="191810" y="97411"/>
                      </a:lnTo>
                      <a:lnTo>
                        <a:pt x="191810" y="85049"/>
                      </a:lnTo>
                      <a:lnTo>
                        <a:pt x="171509" y="85049"/>
                      </a:lnTo>
                      <a:cubicBezTo>
                        <a:pt x="171509" y="83857"/>
                        <a:pt x="171658" y="82666"/>
                        <a:pt x="171808" y="81325"/>
                      </a:cubicBezTo>
                      <a:cubicBezTo>
                        <a:pt x="171957" y="74771"/>
                        <a:pt x="171509" y="68367"/>
                        <a:pt x="170315" y="61962"/>
                      </a:cubicBezTo>
                      <a:lnTo>
                        <a:pt x="188824" y="57940"/>
                      </a:lnTo>
                      <a:lnTo>
                        <a:pt x="186137" y="45876"/>
                      </a:lnTo>
                      <a:lnTo>
                        <a:pt x="167180" y="50046"/>
                      </a:lnTo>
                      <a:cubicBezTo>
                        <a:pt x="164494" y="41854"/>
                        <a:pt x="160165" y="34407"/>
                        <a:pt x="154493" y="28002"/>
                      </a:cubicBezTo>
                      <a:lnTo>
                        <a:pt x="167778" y="14150"/>
                      </a:lnTo>
                      <a:lnTo>
                        <a:pt x="158821" y="5660"/>
                      </a:lnTo>
                      <a:lnTo>
                        <a:pt x="145089" y="19959"/>
                      </a:lnTo>
                      <a:cubicBezTo>
                        <a:pt x="142999" y="18469"/>
                        <a:pt x="140611" y="17278"/>
                        <a:pt x="138372" y="16235"/>
                      </a:cubicBezTo>
                      <a:cubicBezTo>
                        <a:pt x="137177" y="15788"/>
                        <a:pt x="135983" y="15342"/>
                        <a:pt x="134789" y="14895"/>
                      </a:cubicBezTo>
                      <a:lnTo>
                        <a:pt x="135237" y="298"/>
                      </a:lnTo>
                      <a:lnTo>
                        <a:pt x="122848" y="0"/>
                      </a:lnTo>
                      <a:lnTo>
                        <a:pt x="122549" y="13107"/>
                      </a:lnTo>
                      <a:cubicBezTo>
                        <a:pt x="116429" y="13256"/>
                        <a:pt x="110309" y="15044"/>
                        <a:pt x="104935" y="18023"/>
                      </a:cubicBezTo>
                      <a:lnTo>
                        <a:pt x="97771" y="7745"/>
                      </a:lnTo>
                      <a:lnTo>
                        <a:pt x="87621" y="14895"/>
                      </a:lnTo>
                      <a:lnTo>
                        <a:pt x="94935" y="25172"/>
                      </a:lnTo>
                      <a:cubicBezTo>
                        <a:pt x="94188" y="25917"/>
                        <a:pt x="93442" y="26513"/>
                        <a:pt x="92696" y="27257"/>
                      </a:cubicBezTo>
                      <a:cubicBezTo>
                        <a:pt x="89561" y="30534"/>
                        <a:pt x="86725" y="34109"/>
                        <a:pt x="84486" y="38130"/>
                      </a:cubicBezTo>
                      <a:lnTo>
                        <a:pt x="72694" y="32024"/>
                      </a:lnTo>
                      <a:lnTo>
                        <a:pt x="67022" y="43046"/>
                      </a:lnTo>
                      <a:lnTo>
                        <a:pt x="79560" y="49450"/>
                      </a:lnTo>
                      <a:cubicBezTo>
                        <a:pt x="77470" y="55855"/>
                        <a:pt x="75679" y="62409"/>
                        <a:pt x="74336" y="69111"/>
                      </a:cubicBezTo>
                      <a:cubicBezTo>
                        <a:pt x="74037" y="70750"/>
                        <a:pt x="73589" y="72388"/>
                        <a:pt x="73291" y="74027"/>
                      </a:cubicBezTo>
                      <a:lnTo>
                        <a:pt x="60454" y="68962"/>
                      </a:lnTo>
                      <a:lnTo>
                        <a:pt x="55827" y="80431"/>
                      </a:lnTo>
                      <a:lnTo>
                        <a:pt x="70007" y="86091"/>
                      </a:lnTo>
                      <a:cubicBezTo>
                        <a:pt x="67171" y="96369"/>
                        <a:pt x="61499" y="105752"/>
                        <a:pt x="53587" y="112902"/>
                      </a:cubicBezTo>
                      <a:lnTo>
                        <a:pt x="39407" y="96071"/>
                      </a:lnTo>
                      <a:lnTo>
                        <a:pt x="30003" y="103965"/>
                      </a:lnTo>
                      <a:lnTo>
                        <a:pt x="44034" y="120647"/>
                      </a:lnTo>
                      <a:cubicBezTo>
                        <a:pt x="38362" y="125860"/>
                        <a:pt x="34481" y="132712"/>
                        <a:pt x="33138" y="140308"/>
                      </a:cubicBezTo>
                      <a:lnTo>
                        <a:pt x="18510" y="138967"/>
                      </a:lnTo>
                      <a:lnTo>
                        <a:pt x="17315" y="151181"/>
                      </a:lnTo>
                      <a:lnTo>
                        <a:pt x="33436" y="152671"/>
                      </a:lnTo>
                      <a:cubicBezTo>
                        <a:pt x="34183" y="156096"/>
                        <a:pt x="35526" y="159373"/>
                        <a:pt x="37317" y="162352"/>
                      </a:cubicBezTo>
                      <a:cubicBezTo>
                        <a:pt x="38660" y="164437"/>
                        <a:pt x="40153" y="166523"/>
                        <a:pt x="41944" y="168310"/>
                      </a:cubicBezTo>
                      <a:lnTo>
                        <a:pt x="31197" y="181120"/>
                      </a:lnTo>
                      <a:lnTo>
                        <a:pt x="40601" y="189014"/>
                      </a:lnTo>
                      <a:lnTo>
                        <a:pt x="51498" y="176055"/>
                      </a:lnTo>
                      <a:cubicBezTo>
                        <a:pt x="58364" y="180077"/>
                        <a:pt x="65977" y="182311"/>
                        <a:pt x="73888" y="182758"/>
                      </a:cubicBezTo>
                      <a:lnTo>
                        <a:pt x="73888" y="199589"/>
                      </a:lnTo>
                      <a:lnTo>
                        <a:pt x="86277" y="199589"/>
                      </a:lnTo>
                      <a:lnTo>
                        <a:pt x="86277" y="182460"/>
                      </a:lnTo>
                      <a:cubicBezTo>
                        <a:pt x="93144" y="181566"/>
                        <a:pt x="100010" y="179630"/>
                        <a:pt x="106428" y="176949"/>
                      </a:cubicBezTo>
                      <a:lnTo>
                        <a:pt x="115235" y="195121"/>
                      </a:lnTo>
                      <a:lnTo>
                        <a:pt x="126430" y="189758"/>
                      </a:lnTo>
                      <a:lnTo>
                        <a:pt x="117623" y="171587"/>
                      </a:lnTo>
                      <a:cubicBezTo>
                        <a:pt x="123594" y="168310"/>
                        <a:pt x="129266" y="164437"/>
                        <a:pt x="134491" y="160118"/>
                      </a:cubicBezTo>
                      <a:lnTo>
                        <a:pt x="147925" y="174715"/>
                      </a:lnTo>
                      <a:lnTo>
                        <a:pt x="157030" y="166374"/>
                      </a:lnTo>
                      <a:lnTo>
                        <a:pt x="143447" y="151628"/>
                      </a:lnTo>
                      <a:cubicBezTo>
                        <a:pt x="149417" y="145372"/>
                        <a:pt x="154642" y="138372"/>
                        <a:pt x="158821" y="130775"/>
                      </a:cubicBezTo>
                      <a:lnTo>
                        <a:pt x="175390" y="141500"/>
                      </a:lnTo>
                      <a:lnTo>
                        <a:pt x="182107" y="131222"/>
                      </a:lnTo>
                      <a:lnTo>
                        <a:pt x="164195" y="119604"/>
                      </a:lnTo>
                      <a:close/>
                      <a:moveTo>
                        <a:pt x="192407" y="155501"/>
                      </a:moveTo>
                      <a:cubicBezTo>
                        <a:pt x="183301" y="155501"/>
                        <a:pt x="175987" y="162799"/>
                        <a:pt x="175987" y="171885"/>
                      </a:cubicBezTo>
                      <a:cubicBezTo>
                        <a:pt x="175987" y="180971"/>
                        <a:pt x="183301" y="188269"/>
                        <a:pt x="192407" y="188269"/>
                      </a:cubicBezTo>
                      <a:cubicBezTo>
                        <a:pt x="201512" y="188269"/>
                        <a:pt x="208826" y="180971"/>
                        <a:pt x="208826" y="171885"/>
                      </a:cubicBezTo>
                      <a:cubicBezTo>
                        <a:pt x="208826" y="162799"/>
                        <a:pt x="201512" y="155501"/>
                        <a:pt x="192407" y="155501"/>
                      </a:cubicBezTo>
                      <a:close/>
                      <a:moveTo>
                        <a:pt x="91651" y="140755"/>
                      </a:moveTo>
                      <a:cubicBezTo>
                        <a:pt x="87172" y="140755"/>
                        <a:pt x="83441" y="137031"/>
                        <a:pt x="83441" y="132563"/>
                      </a:cubicBezTo>
                      <a:cubicBezTo>
                        <a:pt x="83441" y="128094"/>
                        <a:pt x="87172" y="124371"/>
                        <a:pt x="91651" y="124371"/>
                      </a:cubicBezTo>
                      <a:cubicBezTo>
                        <a:pt x="96129" y="124371"/>
                        <a:pt x="99860" y="128094"/>
                        <a:pt x="99860" y="132563"/>
                      </a:cubicBezTo>
                      <a:cubicBezTo>
                        <a:pt x="99860" y="137031"/>
                        <a:pt x="96129" y="140755"/>
                        <a:pt x="91651" y="140755"/>
                      </a:cubicBezTo>
                      <a:close/>
                      <a:moveTo>
                        <a:pt x="124042" y="74474"/>
                      </a:moveTo>
                      <a:cubicBezTo>
                        <a:pt x="119564" y="74474"/>
                        <a:pt x="115832" y="70750"/>
                        <a:pt x="115832" y="66281"/>
                      </a:cubicBezTo>
                      <a:cubicBezTo>
                        <a:pt x="115832" y="61813"/>
                        <a:pt x="119564" y="58089"/>
                        <a:pt x="124042" y="58089"/>
                      </a:cubicBezTo>
                      <a:cubicBezTo>
                        <a:pt x="128520" y="58089"/>
                        <a:pt x="132252" y="61813"/>
                        <a:pt x="132252" y="66281"/>
                      </a:cubicBezTo>
                      <a:cubicBezTo>
                        <a:pt x="132252" y="70750"/>
                        <a:pt x="128520" y="74474"/>
                        <a:pt x="124042" y="74474"/>
                      </a:cubicBezTo>
                      <a:close/>
                      <a:moveTo>
                        <a:pt x="32839" y="23087"/>
                      </a:moveTo>
                      <a:cubicBezTo>
                        <a:pt x="32839" y="14001"/>
                        <a:pt x="25525" y="6703"/>
                        <a:pt x="16420" y="6703"/>
                      </a:cubicBezTo>
                      <a:cubicBezTo>
                        <a:pt x="7314" y="6703"/>
                        <a:pt x="0" y="14001"/>
                        <a:pt x="0" y="23087"/>
                      </a:cubicBezTo>
                      <a:cubicBezTo>
                        <a:pt x="0" y="32172"/>
                        <a:pt x="7314" y="39471"/>
                        <a:pt x="16420" y="39471"/>
                      </a:cubicBezTo>
                      <a:cubicBezTo>
                        <a:pt x="25525" y="39471"/>
                        <a:pt x="32839" y="32172"/>
                        <a:pt x="32839" y="23087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</p:grpSp>
      </p:grpSp>
      <p:grpSp>
        <p:nvGrpSpPr>
          <p:cNvPr id="28142" name="Graphic 18">
            <a:extLst>
              <a:ext uri="{FF2B5EF4-FFF2-40B4-BE49-F238E27FC236}">
                <a16:creationId xmlns:a16="http://schemas.microsoft.com/office/drawing/2014/main" id="{298A3D16-515B-4D4E-4138-066DFBEA5C25}"/>
              </a:ext>
            </a:extLst>
          </p:cNvPr>
          <p:cNvGrpSpPr/>
          <p:nvPr/>
        </p:nvGrpSpPr>
        <p:grpSpPr>
          <a:xfrm>
            <a:off x="8253923" y="641659"/>
            <a:ext cx="2770572" cy="887802"/>
            <a:chOff x="3332257" y="4463418"/>
            <a:chExt cx="2458892" cy="787929"/>
          </a:xfrm>
        </p:grpSpPr>
        <p:grpSp>
          <p:nvGrpSpPr>
            <p:cNvPr id="28143" name="Graphic 18">
              <a:extLst>
                <a:ext uri="{FF2B5EF4-FFF2-40B4-BE49-F238E27FC236}">
                  <a16:creationId xmlns:a16="http://schemas.microsoft.com/office/drawing/2014/main" id="{B3D3B8D0-9624-E06F-FD13-6458B42CD1BF}"/>
                </a:ext>
              </a:extLst>
            </p:cNvPr>
            <p:cNvGrpSpPr/>
            <p:nvPr/>
          </p:nvGrpSpPr>
          <p:grpSpPr>
            <a:xfrm>
              <a:off x="4497593" y="4716628"/>
              <a:ext cx="1293556" cy="534719"/>
              <a:chOff x="4497593" y="4716628"/>
              <a:chExt cx="1293556" cy="534719"/>
            </a:xfrm>
            <a:solidFill>
              <a:srgbClr val="1D1D1B"/>
            </a:solidFill>
          </p:grpSpPr>
          <p:sp>
            <p:nvSpPr>
              <p:cNvPr id="28144" name="Freeform 28143">
                <a:extLst>
                  <a:ext uri="{FF2B5EF4-FFF2-40B4-BE49-F238E27FC236}">
                    <a16:creationId xmlns:a16="http://schemas.microsoft.com/office/drawing/2014/main" id="{6F82D958-94B3-D7E5-2BA1-AA8F22A3F8E0}"/>
                  </a:ext>
                </a:extLst>
              </p:cNvPr>
              <p:cNvSpPr/>
              <p:nvPr/>
            </p:nvSpPr>
            <p:spPr>
              <a:xfrm>
                <a:off x="4500877" y="4716628"/>
                <a:ext cx="91202" cy="82963"/>
              </a:xfrm>
              <a:custGeom>
                <a:avLst/>
                <a:gdLst>
                  <a:gd name="connsiteX0" fmla="*/ 79709 w 91202"/>
                  <a:gd name="connsiteY0" fmla="*/ 82219 h 82963"/>
                  <a:gd name="connsiteX1" fmla="*/ 74336 w 91202"/>
                  <a:gd name="connsiteY1" fmla="*/ 17278 h 82963"/>
                  <a:gd name="connsiteX2" fmla="*/ 74037 w 91202"/>
                  <a:gd name="connsiteY2" fmla="*/ 17278 h 82963"/>
                  <a:gd name="connsiteX3" fmla="*/ 48811 w 91202"/>
                  <a:gd name="connsiteY3" fmla="*/ 82963 h 82963"/>
                  <a:gd name="connsiteX4" fmla="*/ 42243 w 91202"/>
                  <a:gd name="connsiteY4" fmla="*/ 82963 h 82963"/>
                  <a:gd name="connsiteX5" fmla="*/ 17017 w 91202"/>
                  <a:gd name="connsiteY5" fmla="*/ 17278 h 82963"/>
                  <a:gd name="connsiteX6" fmla="*/ 16718 w 91202"/>
                  <a:gd name="connsiteY6" fmla="*/ 17278 h 82963"/>
                  <a:gd name="connsiteX7" fmla="*/ 11494 w 91202"/>
                  <a:gd name="connsiteY7" fmla="*/ 82219 h 82963"/>
                  <a:gd name="connsiteX8" fmla="*/ 0 w 91202"/>
                  <a:gd name="connsiteY8" fmla="*/ 82219 h 82963"/>
                  <a:gd name="connsiteX9" fmla="*/ 7463 w 91202"/>
                  <a:gd name="connsiteY9" fmla="*/ 0 h 82963"/>
                  <a:gd name="connsiteX10" fmla="*/ 21793 w 91202"/>
                  <a:gd name="connsiteY10" fmla="*/ 0 h 82963"/>
                  <a:gd name="connsiteX11" fmla="*/ 45527 w 91202"/>
                  <a:gd name="connsiteY11" fmla="*/ 63451 h 82963"/>
                  <a:gd name="connsiteX12" fmla="*/ 45825 w 91202"/>
                  <a:gd name="connsiteY12" fmla="*/ 63451 h 82963"/>
                  <a:gd name="connsiteX13" fmla="*/ 69559 w 91202"/>
                  <a:gd name="connsiteY13" fmla="*/ 0 h 82963"/>
                  <a:gd name="connsiteX14" fmla="*/ 83739 w 91202"/>
                  <a:gd name="connsiteY14" fmla="*/ 0 h 82963"/>
                  <a:gd name="connsiteX15" fmla="*/ 91203 w 91202"/>
                  <a:gd name="connsiteY15" fmla="*/ 82219 h 82963"/>
                  <a:gd name="connsiteX16" fmla="*/ 79709 w 91202"/>
                  <a:gd name="connsiteY16" fmla="*/ 82219 h 82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1202" h="82963">
                    <a:moveTo>
                      <a:pt x="79709" y="82219"/>
                    </a:moveTo>
                    <a:lnTo>
                      <a:pt x="74336" y="17278"/>
                    </a:lnTo>
                    <a:lnTo>
                      <a:pt x="74037" y="17278"/>
                    </a:lnTo>
                    <a:lnTo>
                      <a:pt x="48811" y="82963"/>
                    </a:lnTo>
                    <a:lnTo>
                      <a:pt x="42243" y="82963"/>
                    </a:lnTo>
                    <a:lnTo>
                      <a:pt x="17017" y="17278"/>
                    </a:lnTo>
                    <a:lnTo>
                      <a:pt x="16718" y="17278"/>
                    </a:lnTo>
                    <a:lnTo>
                      <a:pt x="11494" y="82219"/>
                    </a:lnTo>
                    <a:lnTo>
                      <a:pt x="0" y="82219"/>
                    </a:lnTo>
                    <a:lnTo>
                      <a:pt x="7463" y="0"/>
                    </a:lnTo>
                    <a:lnTo>
                      <a:pt x="21793" y="0"/>
                    </a:lnTo>
                    <a:lnTo>
                      <a:pt x="45527" y="63451"/>
                    </a:lnTo>
                    <a:lnTo>
                      <a:pt x="45825" y="63451"/>
                    </a:lnTo>
                    <a:lnTo>
                      <a:pt x="69559" y="0"/>
                    </a:lnTo>
                    <a:lnTo>
                      <a:pt x="83739" y="0"/>
                    </a:lnTo>
                    <a:lnTo>
                      <a:pt x="91203" y="82219"/>
                    </a:lnTo>
                    <a:lnTo>
                      <a:pt x="79709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45" name="Freeform 28144">
                <a:extLst>
                  <a:ext uri="{FF2B5EF4-FFF2-40B4-BE49-F238E27FC236}">
                    <a16:creationId xmlns:a16="http://schemas.microsoft.com/office/drawing/2014/main" id="{4C02D3F1-7D9B-7379-8261-85CE6E2A3C33}"/>
                  </a:ext>
                </a:extLst>
              </p:cNvPr>
              <p:cNvSpPr/>
              <p:nvPr/>
            </p:nvSpPr>
            <p:spPr>
              <a:xfrm>
                <a:off x="4604170" y="4716776"/>
                <a:ext cx="14926" cy="82069"/>
              </a:xfrm>
              <a:custGeom>
                <a:avLst/>
                <a:gdLst>
                  <a:gd name="connsiteX0" fmla="*/ 7463 w 14926"/>
                  <a:gd name="connsiteY0" fmla="*/ 14001 h 82069"/>
                  <a:gd name="connsiteX1" fmla="*/ 0 w 14926"/>
                  <a:gd name="connsiteY1" fmla="*/ 7001 h 82069"/>
                  <a:gd name="connsiteX2" fmla="*/ 7463 w 14926"/>
                  <a:gd name="connsiteY2" fmla="*/ 0 h 82069"/>
                  <a:gd name="connsiteX3" fmla="*/ 14927 w 14926"/>
                  <a:gd name="connsiteY3" fmla="*/ 7001 h 82069"/>
                  <a:gd name="connsiteX4" fmla="*/ 7463 w 14926"/>
                  <a:gd name="connsiteY4" fmla="*/ 14001 h 82069"/>
                  <a:gd name="connsiteX5" fmla="*/ 1642 w 14926"/>
                  <a:gd name="connsiteY5" fmla="*/ 82070 h 82069"/>
                  <a:gd name="connsiteX6" fmla="*/ 1642 w 14926"/>
                  <a:gd name="connsiteY6" fmla="*/ 25470 h 82069"/>
                  <a:gd name="connsiteX7" fmla="*/ 13136 w 14926"/>
                  <a:gd name="connsiteY7" fmla="*/ 25470 h 82069"/>
                  <a:gd name="connsiteX8" fmla="*/ 13136 w 14926"/>
                  <a:gd name="connsiteY8" fmla="*/ 82070 h 82069"/>
                  <a:gd name="connsiteX9" fmla="*/ 1642 w 14926"/>
                  <a:gd name="connsiteY9" fmla="*/ 82070 h 82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069">
                    <a:moveTo>
                      <a:pt x="7463" y="14001"/>
                    </a:moveTo>
                    <a:cubicBezTo>
                      <a:pt x="2985" y="14001"/>
                      <a:pt x="0" y="11022"/>
                      <a:pt x="0" y="7001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1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642" y="82070"/>
                    </a:moveTo>
                    <a:lnTo>
                      <a:pt x="1642" y="25470"/>
                    </a:lnTo>
                    <a:lnTo>
                      <a:pt x="13136" y="25470"/>
                    </a:lnTo>
                    <a:lnTo>
                      <a:pt x="13136" y="82070"/>
                    </a:lnTo>
                    <a:lnTo>
                      <a:pt x="1642" y="8207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46" name="Freeform 28145">
                <a:extLst>
                  <a:ext uri="{FF2B5EF4-FFF2-40B4-BE49-F238E27FC236}">
                    <a16:creationId xmlns:a16="http://schemas.microsoft.com/office/drawing/2014/main" id="{2A27E36C-E50E-8B9B-0518-26E9D8A77F5E}"/>
                  </a:ext>
                </a:extLst>
              </p:cNvPr>
              <p:cNvSpPr/>
              <p:nvPr/>
            </p:nvSpPr>
            <p:spPr>
              <a:xfrm>
                <a:off x="4629695" y="4741204"/>
                <a:ext cx="51348" cy="58983"/>
              </a:xfrm>
              <a:custGeom>
                <a:avLst/>
                <a:gdLst>
                  <a:gd name="connsiteX0" fmla="*/ 28660 w 51348"/>
                  <a:gd name="connsiteY0" fmla="*/ 58983 h 58983"/>
                  <a:gd name="connsiteX1" fmla="*/ 0 w 51348"/>
                  <a:gd name="connsiteY1" fmla="*/ 29492 h 58983"/>
                  <a:gd name="connsiteX2" fmla="*/ 28958 w 51348"/>
                  <a:gd name="connsiteY2" fmla="*/ 0 h 58983"/>
                  <a:gd name="connsiteX3" fmla="*/ 50900 w 51348"/>
                  <a:gd name="connsiteY3" fmla="*/ 8043 h 58983"/>
                  <a:gd name="connsiteX4" fmla="*/ 46870 w 51348"/>
                  <a:gd name="connsiteY4" fmla="*/ 16384 h 58983"/>
                  <a:gd name="connsiteX5" fmla="*/ 30003 w 51348"/>
                  <a:gd name="connsiteY5" fmla="*/ 9533 h 58983"/>
                  <a:gd name="connsiteX6" fmla="*/ 11643 w 51348"/>
                  <a:gd name="connsiteY6" fmla="*/ 29045 h 58983"/>
                  <a:gd name="connsiteX7" fmla="*/ 30003 w 51348"/>
                  <a:gd name="connsiteY7" fmla="*/ 49153 h 58983"/>
                  <a:gd name="connsiteX8" fmla="*/ 47318 w 51348"/>
                  <a:gd name="connsiteY8" fmla="*/ 42003 h 58983"/>
                  <a:gd name="connsiteX9" fmla="*/ 51348 w 51348"/>
                  <a:gd name="connsiteY9" fmla="*/ 50344 h 58983"/>
                  <a:gd name="connsiteX10" fmla="*/ 28660 w 51348"/>
                  <a:gd name="connsiteY10" fmla="*/ 58983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348" h="58983">
                    <a:moveTo>
                      <a:pt x="28660" y="58983"/>
                    </a:moveTo>
                    <a:cubicBezTo>
                      <a:pt x="13434" y="58983"/>
                      <a:pt x="0" y="47514"/>
                      <a:pt x="0" y="29492"/>
                    </a:cubicBezTo>
                    <a:cubicBezTo>
                      <a:pt x="0" y="11469"/>
                      <a:pt x="14031" y="0"/>
                      <a:pt x="28958" y="0"/>
                    </a:cubicBezTo>
                    <a:cubicBezTo>
                      <a:pt x="43885" y="0"/>
                      <a:pt x="50303" y="7447"/>
                      <a:pt x="50900" y="8043"/>
                    </a:cubicBezTo>
                    <a:lnTo>
                      <a:pt x="46870" y="16384"/>
                    </a:lnTo>
                    <a:cubicBezTo>
                      <a:pt x="44930" y="14448"/>
                      <a:pt x="40004" y="9533"/>
                      <a:pt x="30003" y="9533"/>
                    </a:cubicBezTo>
                    <a:cubicBezTo>
                      <a:pt x="20002" y="9533"/>
                      <a:pt x="11643" y="17129"/>
                      <a:pt x="11643" y="29045"/>
                    </a:cubicBezTo>
                    <a:cubicBezTo>
                      <a:pt x="11643" y="40960"/>
                      <a:pt x="19106" y="49153"/>
                      <a:pt x="30003" y="49153"/>
                    </a:cubicBezTo>
                    <a:cubicBezTo>
                      <a:pt x="40900" y="49153"/>
                      <a:pt x="47318" y="42003"/>
                      <a:pt x="47318" y="42003"/>
                    </a:cubicBezTo>
                    <a:lnTo>
                      <a:pt x="51348" y="50344"/>
                    </a:lnTo>
                    <a:cubicBezTo>
                      <a:pt x="49706" y="51983"/>
                      <a:pt x="43885" y="58983"/>
                      <a:pt x="28660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47" name="Freeform 28146">
                <a:extLst>
                  <a:ext uri="{FF2B5EF4-FFF2-40B4-BE49-F238E27FC236}">
                    <a16:creationId xmlns:a16="http://schemas.microsoft.com/office/drawing/2014/main" id="{7AC3F6D0-1004-5683-AFDA-B8A24CEA01BA}"/>
                  </a:ext>
                </a:extLst>
              </p:cNvPr>
              <p:cNvSpPr/>
              <p:nvPr/>
            </p:nvSpPr>
            <p:spPr>
              <a:xfrm>
                <a:off x="4690746" y="4741055"/>
                <a:ext cx="31794" cy="57791"/>
              </a:xfrm>
              <a:custGeom>
                <a:avLst/>
                <a:gdLst>
                  <a:gd name="connsiteX0" fmla="*/ 31048 w 31794"/>
                  <a:gd name="connsiteY0" fmla="*/ 11767 h 57791"/>
                  <a:gd name="connsiteX1" fmla="*/ 30600 w 31794"/>
                  <a:gd name="connsiteY1" fmla="*/ 11767 h 57791"/>
                  <a:gd name="connsiteX2" fmla="*/ 24331 w 31794"/>
                  <a:gd name="connsiteY2" fmla="*/ 10575 h 57791"/>
                  <a:gd name="connsiteX3" fmla="*/ 11494 w 31794"/>
                  <a:gd name="connsiteY3" fmla="*/ 29641 h 57791"/>
                  <a:gd name="connsiteX4" fmla="*/ 11494 w 31794"/>
                  <a:gd name="connsiteY4" fmla="*/ 57792 h 57791"/>
                  <a:gd name="connsiteX5" fmla="*/ 0 w 31794"/>
                  <a:gd name="connsiteY5" fmla="*/ 57792 h 57791"/>
                  <a:gd name="connsiteX6" fmla="*/ 0 w 31794"/>
                  <a:gd name="connsiteY6" fmla="*/ 1192 h 57791"/>
                  <a:gd name="connsiteX7" fmla="*/ 11494 w 31794"/>
                  <a:gd name="connsiteY7" fmla="*/ 1192 h 57791"/>
                  <a:gd name="connsiteX8" fmla="*/ 11494 w 31794"/>
                  <a:gd name="connsiteY8" fmla="*/ 9831 h 57791"/>
                  <a:gd name="connsiteX9" fmla="*/ 11792 w 31794"/>
                  <a:gd name="connsiteY9" fmla="*/ 9831 h 57791"/>
                  <a:gd name="connsiteX10" fmla="*/ 25823 w 31794"/>
                  <a:gd name="connsiteY10" fmla="*/ 0 h 57791"/>
                  <a:gd name="connsiteX11" fmla="*/ 31794 w 31794"/>
                  <a:gd name="connsiteY11" fmla="*/ 894 h 57791"/>
                  <a:gd name="connsiteX12" fmla="*/ 31048 w 31794"/>
                  <a:gd name="connsiteY12" fmla="*/ 11469 h 5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794" h="57791">
                    <a:moveTo>
                      <a:pt x="31048" y="11767"/>
                    </a:moveTo>
                    <a:lnTo>
                      <a:pt x="30600" y="11767"/>
                    </a:lnTo>
                    <a:cubicBezTo>
                      <a:pt x="29555" y="11320"/>
                      <a:pt x="27465" y="10575"/>
                      <a:pt x="24331" y="10575"/>
                    </a:cubicBezTo>
                    <a:cubicBezTo>
                      <a:pt x="14031" y="10575"/>
                      <a:pt x="11494" y="21448"/>
                      <a:pt x="11494" y="29641"/>
                    </a:cubicBezTo>
                    <a:lnTo>
                      <a:pt x="11494" y="57792"/>
                    </a:lnTo>
                    <a:lnTo>
                      <a:pt x="0" y="57792"/>
                    </a:lnTo>
                    <a:lnTo>
                      <a:pt x="0" y="1192"/>
                    </a:lnTo>
                    <a:lnTo>
                      <a:pt x="11494" y="1192"/>
                    </a:lnTo>
                    <a:lnTo>
                      <a:pt x="11494" y="9831"/>
                    </a:lnTo>
                    <a:cubicBezTo>
                      <a:pt x="11494" y="9831"/>
                      <a:pt x="11792" y="9831"/>
                      <a:pt x="11792" y="9831"/>
                    </a:cubicBezTo>
                    <a:cubicBezTo>
                      <a:pt x="14479" y="3426"/>
                      <a:pt x="19703" y="0"/>
                      <a:pt x="25823" y="0"/>
                    </a:cubicBezTo>
                    <a:cubicBezTo>
                      <a:pt x="29704" y="0"/>
                      <a:pt x="31794" y="894"/>
                      <a:pt x="31794" y="894"/>
                    </a:cubicBezTo>
                    <a:lnTo>
                      <a:pt x="31048" y="1146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48" name="Freeform 28147">
                <a:extLst>
                  <a:ext uri="{FF2B5EF4-FFF2-40B4-BE49-F238E27FC236}">
                    <a16:creationId xmlns:a16="http://schemas.microsoft.com/office/drawing/2014/main" id="{2EAE4D88-D3B3-AB27-1377-7A0B84EDB4BC}"/>
                  </a:ext>
                </a:extLst>
              </p:cNvPr>
              <p:cNvSpPr/>
              <p:nvPr/>
            </p:nvSpPr>
            <p:spPr>
              <a:xfrm>
                <a:off x="4726570" y="4741353"/>
                <a:ext cx="60005" cy="58834"/>
              </a:xfrm>
              <a:custGeom>
                <a:avLst/>
                <a:gdLst>
                  <a:gd name="connsiteX0" fmla="*/ 30003 w 60005"/>
                  <a:gd name="connsiteY0" fmla="*/ 58834 h 58834"/>
                  <a:gd name="connsiteX1" fmla="*/ 0 w 60005"/>
                  <a:gd name="connsiteY1" fmla="*/ 29491 h 58834"/>
                  <a:gd name="connsiteX2" fmla="*/ 30003 w 60005"/>
                  <a:gd name="connsiteY2" fmla="*/ 0 h 58834"/>
                  <a:gd name="connsiteX3" fmla="*/ 60006 w 60005"/>
                  <a:gd name="connsiteY3" fmla="*/ 29491 h 58834"/>
                  <a:gd name="connsiteX4" fmla="*/ 30003 w 60005"/>
                  <a:gd name="connsiteY4" fmla="*/ 58834 h 58834"/>
                  <a:gd name="connsiteX5" fmla="*/ 30003 w 60005"/>
                  <a:gd name="connsiteY5" fmla="*/ 9235 h 58834"/>
                  <a:gd name="connsiteX6" fmla="*/ 11494 w 60005"/>
                  <a:gd name="connsiteY6" fmla="*/ 29045 h 58834"/>
                  <a:gd name="connsiteX7" fmla="*/ 30003 w 60005"/>
                  <a:gd name="connsiteY7" fmla="*/ 49003 h 58834"/>
                  <a:gd name="connsiteX8" fmla="*/ 48363 w 60005"/>
                  <a:gd name="connsiteY8" fmla="*/ 29045 h 58834"/>
                  <a:gd name="connsiteX9" fmla="*/ 30003 w 60005"/>
                  <a:gd name="connsiteY9" fmla="*/ 9235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5" h="58834">
                    <a:moveTo>
                      <a:pt x="30003" y="58834"/>
                    </a:moveTo>
                    <a:cubicBezTo>
                      <a:pt x="12986" y="58834"/>
                      <a:pt x="0" y="47067"/>
                      <a:pt x="0" y="29491"/>
                    </a:cubicBezTo>
                    <a:cubicBezTo>
                      <a:pt x="0" y="11916"/>
                      <a:pt x="13136" y="0"/>
                      <a:pt x="30003" y="0"/>
                    </a:cubicBezTo>
                    <a:cubicBezTo>
                      <a:pt x="46870" y="0"/>
                      <a:pt x="60006" y="12065"/>
                      <a:pt x="60006" y="29491"/>
                    </a:cubicBezTo>
                    <a:cubicBezTo>
                      <a:pt x="60006" y="46918"/>
                      <a:pt x="46870" y="58834"/>
                      <a:pt x="30003" y="58834"/>
                    </a:cubicBezTo>
                    <a:close/>
                    <a:moveTo>
                      <a:pt x="30003" y="9235"/>
                    </a:moveTo>
                    <a:cubicBezTo>
                      <a:pt x="18509" y="9235"/>
                      <a:pt x="11494" y="18022"/>
                      <a:pt x="11494" y="29045"/>
                    </a:cubicBezTo>
                    <a:cubicBezTo>
                      <a:pt x="11494" y="40067"/>
                      <a:pt x="18509" y="49003"/>
                      <a:pt x="30003" y="49003"/>
                    </a:cubicBezTo>
                    <a:cubicBezTo>
                      <a:pt x="41496" y="49003"/>
                      <a:pt x="48363" y="40216"/>
                      <a:pt x="48363" y="29045"/>
                    </a:cubicBezTo>
                    <a:cubicBezTo>
                      <a:pt x="48363" y="17874"/>
                      <a:pt x="41347" y="9235"/>
                      <a:pt x="30003" y="923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49" name="Freeform 28148">
                <a:extLst>
                  <a:ext uri="{FF2B5EF4-FFF2-40B4-BE49-F238E27FC236}">
                    <a16:creationId xmlns:a16="http://schemas.microsoft.com/office/drawing/2014/main" id="{58DDA226-2213-112B-D059-76666E1EDA26}"/>
                  </a:ext>
                </a:extLst>
              </p:cNvPr>
              <p:cNvSpPr/>
              <p:nvPr/>
            </p:nvSpPr>
            <p:spPr>
              <a:xfrm>
                <a:off x="4798368" y="4741204"/>
                <a:ext cx="49407" cy="57642"/>
              </a:xfrm>
              <a:custGeom>
                <a:avLst/>
                <a:gdLst>
                  <a:gd name="connsiteX0" fmla="*/ 37914 w 49407"/>
                  <a:gd name="connsiteY0" fmla="*/ 57643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4 w 49407"/>
                  <a:gd name="connsiteY3" fmla="*/ 29194 h 57642"/>
                  <a:gd name="connsiteX4" fmla="*/ 11494 w 49407"/>
                  <a:gd name="connsiteY4" fmla="*/ 57643 h 57642"/>
                  <a:gd name="connsiteX5" fmla="*/ 0 w 49407"/>
                  <a:gd name="connsiteY5" fmla="*/ 57643 h 57642"/>
                  <a:gd name="connsiteX6" fmla="*/ 0 w 49407"/>
                  <a:gd name="connsiteY6" fmla="*/ 1043 h 57642"/>
                  <a:gd name="connsiteX7" fmla="*/ 11494 w 49407"/>
                  <a:gd name="connsiteY7" fmla="*/ 1043 h 57642"/>
                  <a:gd name="connsiteX8" fmla="*/ 11494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30 h 57642"/>
                  <a:gd name="connsiteX12" fmla="*/ 49408 w 49407"/>
                  <a:gd name="connsiteY12" fmla="*/ 57643 h 57642"/>
                  <a:gd name="connsiteX13" fmla="*/ 37914 w 49407"/>
                  <a:gd name="connsiteY13" fmla="*/ 57643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3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972" y="9384"/>
                      <a:pt x="11494" y="18321"/>
                      <a:pt x="11494" y="29194"/>
                    </a:cubicBezTo>
                    <a:lnTo>
                      <a:pt x="11494" y="57643"/>
                    </a:lnTo>
                    <a:lnTo>
                      <a:pt x="0" y="57643"/>
                    </a:lnTo>
                    <a:lnTo>
                      <a:pt x="0" y="1043"/>
                    </a:lnTo>
                    <a:lnTo>
                      <a:pt x="11494" y="1043"/>
                    </a:lnTo>
                    <a:lnTo>
                      <a:pt x="11494" y="9979"/>
                    </a:lnTo>
                    <a:cubicBezTo>
                      <a:pt x="11494" y="9979"/>
                      <a:pt x="11792" y="9979"/>
                      <a:pt x="11792" y="9979"/>
                    </a:cubicBezTo>
                    <a:cubicBezTo>
                      <a:pt x="14778" y="4320"/>
                      <a:pt x="20898" y="0"/>
                      <a:pt x="29107" y="0"/>
                    </a:cubicBezTo>
                    <a:cubicBezTo>
                      <a:pt x="45228" y="0"/>
                      <a:pt x="49408" y="10575"/>
                      <a:pt x="49408" y="24130"/>
                    </a:cubicBezTo>
                    <a:lnTo>
                      <a:pt x="49408" y="57643"/>
                    </a:lnTo>
                    <a:lnTo>
                      <a:pt x="37914" y="57643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50" name="Freeform 28149">
                <a:extLst>
                  <a:ext uri="{FF2B5EF4-FFF2-40B4-BE49-F238E27FC236}">
                    <a16:creationId xmlns:a16="http://schemas.microsoft.com/office/drawing/2014/main" id="{9FFD05E8-8EB7-3C10-2C2C-32895CD6843F}"/>
                  </a:ext>
                </a:extLst>
              </p:cNvPr>
              <p:cNvSpPr/>
              <p:nvPr/>
            </p:nvSpPr>
            <p:spPr>
              <a:xfrm>
                <a:off x="4862702" y="4742097"/>
                <a:ext cx="48661" cy="58089"/>
              </a:xfrm>
              <a:custGeom>
                <a:avLst/>
                <a:gdLst>
                  <a:gd name="connsiteX0" fmla="*/ 37466 w 48661"/>
                  <a:gd name="connsiteY0" fmla="*/ 56749 h 58089"/>
                  <a:gd name="connsiteX1" fmla="*/ 37466 w 48661"/>
                  <a:gd name="connsiteY1" fmla="*/ 48706 h 58089"/>
                  <a:gd name="connsiteX2" fmla="*/ 19853 w 48661"/>
                  <a:gd name="connsiteY2" fmla="*/ 58089 h 58089"/>
                  <a:gd name="connsiteX3" fmla="*/ 0 w 48661"/>
                  <a:gd name="connsiteY3" fmla="*/ 33960 h 58089"/>
                  <a:gd name="connsiteX4" fmla="*/ 0 w 48661"/>
                  <a:gd name="connsiteY4" fmla="*/ 0 h 58089"/>
                  <a:gd name="connsiteX5" fmla="*/ 11344 w 48661"/>
                  <a:gd name="connsiteY5" fmla="*/ 0 h 58089"/>
                  <a:gd name="connsiteX6" fmla="*/ 11344 w 48661"/>
                  <a:gd name="connsiteY6" fmla="*/ 33513 h 58089"/>
                  <a:gd name="connsiteX7" fmla="*/ 23137 w 48661"/>
                  <a:gd name="connsiteY7" fmla="*/ 48557 h 58089"/>
                  <a:gd name="connsiteX8" fmla="*/ 37168 w 48661"/>
                  <a:gd name="connsiteY8" fmla="*/ 30534 h 58089"/>
                  <a:gd name="connsiteX9" fmla="*/ 37168 w 48661"/>
                  <a:gd name="connsiteY9" fmla="*/ 149 h 58089"/>
                  <a:gd name="connsiteX10" fmla="*/ 48661 w 48661"/>
                  <a:gd name="connsiteY10" fmla="*/ 149 h 58089"/>
                  <a:gd name="connsiteX11" fmla="*/ 48661 w 48661"/>
                  <a:gd name="connsiteY11" fmla="*/ 56898 h 58089"/>
                  <a:gd name="connsiteX12" fmla="*/ 37616 w 48661"/>
                  <a:gd name="connsiteY12" fmla="*/ 56898 h 58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61" h="58089">
                    <a:moveTo>
                      <a:pt x="37466" y="56749"/>
                    </a:moveTo>
                    <a:lnTo>
                      <a:pt x="37466" y="48706"/>
                    </a:lnTo>
                    <a:cubicBezTo>
                      <a:pt x="34182" y="54217"/>
                      <a:pt x="27764" y="58089"/>
                      <a:pt x="19853" y="58089"/>
                    </a:cubicBezTo>
                    <a:cubicBezTo>
                      <a:pt x="4030" y="58089"/>
                      <a:pt x="0" y="48110"/>
                      <a:pt x="0" y="33960"/>
                    </a:cubicBezTo>
                    <a:lnTo>
                      <a:pt x="0" y="0"/>
                    </a:lnTo>
                    <a:lnTo>
                      <a:pt x="11344" y="0"/>
                    </a:lnTo>
                    <a:lnTo>
                      <a:pt x="11344" y="33513"/>
                    </a:lnTo>
                    <a:cubicBezTo>
                      <a:pt x="11344" y="41258"/>
                      <a:pt x="12986" y="48557"/>
                      <a:pt x="23137" y="48557"/>
                    </a:cubicBezTo>
                    <a:cubicBezTo>
                      <a:pt x="33287" y="48557"/>
                      <a:pt x="37168" y="39918"/>
                      <a:pt x="37168" y="30534"/>
                    </a:cubicBezTo>
                    <a:lnTo>
                      <a:pt x="37168" y="149"/>
                    </a:lnTo>
                    <a:lnTo>
                      <a:pt x="48661" y="149"/>
                    </a:lnTo>
                    <a:lnTo>
                      <a:pt x="48661" y="56898"/>
                    </a:lnTo>
                    <a:lnTo>
                      <a:pt x="37616" y="56898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51" name="Freeform 28150">
                <a:extLst>
                  <a:ext uri="{FF2B5EF4-FFF2-40B4-BE49-F238E27FC236}">
                    <a16:creationId xmlns:a16="http://schemas.microsoft.com/office/drawing/2014/main" id="{0C86D859-328A-0375-35C5-12018025CF8F}"/>
                  </a:ext>
                </a:extLst>
              </p:cNvPr>
              <p:cNvSpPr/>
              <p:nvPr/>
            </p:nvSpPr>
            <p:spPr>
              <a:xfrm>
                <a:off x="4921066" y="4725564"/>
                <a:ext cx="33734" cy="74771"/>
              </a:xfrm>
              <a:custGeom>
                <a:avLst/>
                <a:gdLst>
                  <a:gd name="connsiteX0" fmla="*/ 23286 w 33734"/>
                  <a:gd name="connsiteY0" fmla="*/ 74623 h 74771"/>
                  <a:gd name="connsiteX1" fmla="*/ 8359 w 33734"/>
                  <a:gd name="connsiteY1" fmla="*/ 51834 h 74771"/>
                  <a:gd name="connsiteX2" fmla="*/ 8359 w 33734"/>
                  <a:gd name="connsiteY2" fmla="*/ 26066 h 74771"/>
                  <a:gd name="connsiteX3" fmla="*/ 0 w 33734"/>
                  <a:gd name="connsiteY3" fmla="*/ 26066 h 74771"/>
                  <a:gd name="connsiteX4" fmla="*/ 0 w 33734"/>
                  <a:gd name="connsiteY4" fmla="*/ 16831 h 74771"/>
                  <a:gd name="connsiteX5" fmla="*/ 8359 w 33734"/>
                  <a:gd name="connsiteY5" fmla="*/ 16831 h 74771"/>
                  <a:gd name="connsiteX6" fmla="*/ 8359 w 33734"/>
                  <a:gd name="connsiteY6" fmla="*/ 0 h 74771"/>
                  <a:gd name="connsiteX7" fmla="*/ 19853 w 33734"/>
                  <a:gd name="connsiteY7" fmla="*/ 0 h 74771"/>
                  <a:gd name="connsiteX8" fmla="*/ 19853 w 33734"/>
                  <a:gd name="connsiteY8" fmla="*/ 16831 h 74771"/>
                  <a:gd name="connsiteX9" fmla="*/ 33436 w 33734"/>
                  <a:gd name="connsiteY9" fmla="*/ 16831 h 74771"/>
                  <a:gd name="connsiteX10" fmla="*/ 33436 w 33734"/>
                  <a:gd name="connsiteY10" fmla="*/ 26066 h 74771"/>
                  <a:gd name="connsiteX11" fmla="*/ 19853 w 33734"/>
                  <a:gd name="connsiteY11" fmla="*/ 26066 h 74771"/>
                  <a:gd name="connsiteX12" fmla="*/ 19853 w 33734"/>
                  <a:gd name="connsiteY12" fmla="*/ 51685 h 74771"/>
                  <a:gd name="connsiteX13" fmla="*/ 21345 w 33734"/>
                  <a:gd name="connsiteY13" fmla="*/ 62111 h 74771"/>
                  <a:gd name="connsiteX14" fmla="*/ 27167 w 33734"/>
                  <a:gd name="connsiteY14" fmla="*/ 64941 h 74771"/>
                  <a:gd name="connsiteX15" fmla="*/ 32988 w 33734"/>
                  <a:gd name="connsiteY15" fmla="*/ 63600 h 74771"/>
                  <a:gd name="connsiteX16" fmla="*/ 33735 w 33734"/>
                  <a:gd name="connsiteY16" fmla="*/ 72835 h 74771"/>
                  <a:gd name="connsiteX17" fmla="*/ 23286 w 33734"/>
                  <a:gd name="connsiteY17" fmla="*/ 74771 h 74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734" h="74771">
                    <a:moveTo>
                      <a:pt x="23286" y="74623"/>
                    </a:moveTo>
                    <a:cubicBezTo>
                      <a:pt x="9105" y="74623"/>
                      <a:pt x="8359" y="63005"/>
                      <a:pt x="8359" y="51834"/>
                    </a:cubicBezTo>
                    <a:lnTo>
                      <a:pt x="8359" y="26066"/>
                    </a:lnTo>
                    <a:lnTo>
                      <a:pt x="0" y="26066"/>
                    </a:lnTo>
                    <a:lnTo>
                      <a:pt x="0" y="16831"/>
                    </a:lnTo>
                    <a:lnTo>
                      <a:pt x="8359" y="16831"/>
                    </a:lnTo>
                    <a:lnTo>
                      <a:pt x="8359" y="0"/>
                    </a:lnTo>
                    <a:lnTo>
                      <a:pt x="19853" y="0"/>
                    </a:lnTo>
                    <a:lnTo>
                      <a:pt x="19853" y="16831"/>
                    </a:lnTo>
                    <a:lnTo>
                      <a:pt x="33436" y="16831"/>
                    </a:lnTo>
                    <a:lnTo>
                      <a:pt x="33436" y="26066"/>
                    </a:lnTo>
                    <a:lnTo>
                      <a:pt x="19853" y="26066"/>
                    </a:lnTo>
                    <a:lnTo>
                      <a:pt x="19853" y="51685"/>
                    </a:lnTo>
                    <a:cubicBezTo>
                      <a:pt x="19853" y="56451"/>
                      <a:pt x="19853" y="59728"/>
                      <a:pt x="21345" y="62111"/>
                    </a:cubicBezTo>
                    <a:cubicBezTo>
                      <a:pt x="22390" y="63898"/>
                      <a:pt x="24032" y="64941"/>
                      <a:pt x="27167" y="64941"/>
                    </a:cubicBezTo>
                    <a:cubicBezTo>
                      <a:pt x="30301" y="64941"/>
                      <a:pt x="32988" y="63600"/>
                      <a:pt x="32988" y="63600"/>
                    </a:cubicBezTo>
                    <a:lnTo>
                      <a:pt x="33735" y="72835"/>
                    </a:lnTo>
                    <a:cubicBezTo>
                      <a:pt x="30749" y="74176"/>
                      <a:pt x="27316" y="74771"/>
                      <a:pt x="23286" y="7477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52" name="Freeform 28151">
                <a:extLst>
                  <a:ext uri="{FF2B5EF4-FFF2-40B4-BE49-F238E27FC236}">
                    <a16:creationId xmlns:a16="http://schemas.microsoft.com/office/drawing/2014/main" id="{40F4A99A-56D1-3895-5685-9D9B89CDFDB9}"/>
                  </a:ext>
                </a:extLst>
              </p:cNvPr>
              <p:cNvSpPr/>
              <p:nvPr/>
            </p:nvSpPr>
            <p:spPr>
              <a:xfrm>
                <a:off x="4964055" y="4741055"/>
                <a:ext cx="31794" cy="57791"/>
              </a:xfrm>
              <a:custGeom>
                <a:avLst/>
                <a:gdLst>
                  <a:gd name="connsiteX0" fmla="*/ 31048 w 31794"/>
                  <a:gd name="connsiteY0" fmla="*/ 11767 h 57791"/>
                  <a:gd name="connsiteX1" fmla="*/ 30600 w 31794"/>
                  <a:gd name="connsiteY1" fmla="*/ 11767 h 57791"/>
                  <a:gd name="connsiteX2" fmla="*/ 24331 w 31794"/>
                  <a:gd name="connsiteY2" fmla="*/ 10575 h 57791"/>
                  <a:gd name="connsiteX3" fmla="*/ 11494 w 31794"/>
                  <a:gd name="connsiteY3" fmla="*/ 29641 h 57791"/>
                  <a:gd name="connsiteX4" fmla="*/ 11494 w 31794"/>
                  <a:gd name="connsiteY4" fmla="*/ 57792 h 57791"/>
                  <a:gd name="connsiteX5" fmla="*/ 0 w 31794"/>
                  <a:gd name="connsiteY5" fmla="*/ 57792 h 57791"/>
                  <a:gd name="connsiteX6" fmla="*/ 0 w 31794"/>
                  <a:gd name="connsiteY6" fmla="*/ 1192 h 57791"/>
                  <a:gd name="connsiteX7" fmla="*/ 11494 w 31794"/>
                  <a:gd name="connsiteY7" fmla="*/ 1192 h 57791"/>
                  <a:gd name="connsiteX8" fmla="*/ 11494 w 31794"/>
                  <a:gd name="connsiteY8" fmla="*/ 9831 h 57791"/>
                  <a:gd name="connsiteX9" fmla="*/ 11792 w 31794"/>
                  <a:gd name="connsiteY9" fmla="*/ 9831 h 57791"/>
                  <a:gd name="connsiteX10" fmla="*/ 25823 w 31794"/>
                  <a:gd name="connsiteY10" fmla="*/ 0 h 57791"/>
                  <a:gd name="connsiteX11" fmla="*/ 31794 w 31794"/>
                  <a:gd name="connsiteY11" fmla="*/ 894 h 57791"/>
                  <a:gd name="connsiteX12" fmla="*/ 31048 w 31794"/>
                  <a:gd name="connsiteY12" fmla="*/ 11469 h 5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794" h="57791">
                    <a:moveTo>
                      <a:pt x="31048" y="11767"/>
                    </a:moveTo>
                    <a:lnTo>
                      <a:pt x="30600" y="11767"/>
                    </a:lnTo>
                    <a:cubicBezTo>
                      <a:pt x="29555" y="11320"/>
                      <a:pt x="27465" y="10575"/>
                      <a:pt x="24331" y="10575"/>
                    </a:cubicBezTo>
                    <a:cubicBezTo>
                      <a:pt x="14031" y="10575"/>
                      <a:pt x="11494" y="21448"/>
                      <a:pt x="11494" y="29641"/>
                    </a:cubicBezTo>
                    <a:lnTo>
                      <a:pt x="11494" y="57792"/>
                    </a:lnTo>
                    <a:lnTo>
                      <a:pt x="0" y="57792"/>
                    </a:lnTo>
                    <a:lnTo>
                      <a:pt x="0" y="1192"/>
                    </a:lnTo>
                    <a:lnTo>
                      <a:pt x="11494" y="1192"/>
                    </a:lnTo>
                    <a:lnTo>
                      <a:pt x="11494" y="9831"/>
                    </a:lnTo>
                    <a:cubicBezTo>
                      <a:pt x="11494" y="9831"/>
                      <a:pt x="11792" y="9831"/>
                      <a:pt x="11792" y="9831"/>
                    </a:cubicBezTo>
                    <a:cubicBezTo>
                      <a:pt x="14479" y="3426"/>
                      <a:pt x="19703" y="0"/>
                      <a:pt x="25823" y="0"/>
                    </a:cubicBezTo>
                    <a:cubicBezTo>
                      <a:pt x="29704" y="0"/>
                      <a:pt x="31794" y="894"/>
                      <a:pt x="31794" y="894"/>
                    </a:cubicBezTo>
                    <a:lnTo>
                      <a:pt x="31048" y="1146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53" name="Freeform 28152">
                <a:extLst>
                  <a:ext uri="{FF2B5EF4-FFF2-40B4-BE49-F238E27FC236}">
                    <a16:creationId xmlns:a16="http://schemas.microsoft.com/office/drawing/2014/main" id="{FD39DB36-CA59-C3F1-992E-72A0CAC406AB}"/>
                  </a:ext>
                </a:extLst>
              </p:cNvPr>
              <p:cNvSpPr/>
              <p:nvPr/>
            </p:nvSpPr>
            <p:spPr>
              <a:xfrm>
                <a:off x="5003014" y="4716776"/>
                <a:ext cx="14926" cy="82069"/>
              </a:xfrm>
              <a:custGeom>
                <a:avLst/>
                <a:gdLst>
                  <a:gd name="connsiteX0" fmla="*/ 7463 w 14926"/>
                  <a:gd name="connsiteY0" fmla="*/ 14001 h 82069"/>
                  <a:gd name="connsiteX1" fmla="*/ 0 w 14926"/>
                  <a:gd name="connsiteY1" fmla="*/ 7001 h 82069"/>
                  <a:gd name="connsiteX2" fmla="*/ 7463 w 14926"/>
                  <a:gd name="connsiteY2" fmla="*/ 0 h 82069"/>
                  <a:gd name="connsiteX3" fmla="*/ 14927 w 14926"/>
                  <a:gd name="connsiteY3" fmla="*/ 7001 h 82069"/>
                  <a:gd name="connsiteX4" fmla="*/ 7463 w 14926"/>
                  <a:gd name="connsiteY4" fmla="*/ 14001 h 82069"/>
                  <a:gd name="connsiteX5" fmla="*/ 1642 w 14926"/>
                  <a:gd name="connsiteY5" fmla="*/ 82070 h 82069"/>
                  <a:gd name="connsiteX6" fmla="*/ 1642 w 14926"/>
                  <a:gd name="connsiteY6" fmla="*/ 25470 h 82069"/>
                  <a:gd name="connsiteX7" fmla="*/ 13136 w 14926"/>
                  <a:gd name="connsiteY7" fmla="*/ 25470 h 82069"/>
                  <a:gd name="connsiteX8" fmla="*/ 13136 w 14926"/>
                  <a:gd name="connsiteY8" fmla="*/ 82070 h 82069"/>
                  <a:gd name="connsiteX9" fmla="*/ 1642 w 14926"/>
                  <a:gd name="connsiteY9" fmla="*/ 82070 h 82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069">
                    <a:moveTo>
                      <a:pt x="7463" y="14001"/>
                    </a:moveTo>
                    <a:cubicBezTo>
                      <a:pt x="2985" y="14001"/>
                      <a:pt x="0" y="11022"/>
                      <a:pt x="0" y="7001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1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642" y="82070"/>
                    </a:moveTo>
                    <a:lnTo>
                      <a:pt x="1642" y="25470"/>
                    </a:lnTo>
                    <a:lnTo>
                      <a:pt x="13136" y="25470"/>
                    </a:lnTo>
                    <a:lnTo>
                      <a:pt x="13136" y="82070"/>
                    </a:lnTo>
                    <a:lnTo>
                      <a:pt x="1642" y="8207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54" name="Freeform 28153">
                <a:extLst>
                  <a:ext uri="{FF2B5EF4-FFF2-40B4-BE49-F238E27FC236}">
                    <a16:creationId xmlns:a16="http://schemas.microsoft.com/office/drawing/2014/main" id="{6372F182-7BA7-31BA-E03C-B7A3A6865554}"/>
                  </a:ext>
                </a:extLst>
              </p:cNvPr>
              <p:cNvSpPr/>
              <p:nvPr/>
            </p:nvSpPr>
            <p:spPr>
              <a:xfrm>
                <a:off x="5028689" y="4741353"/>
                <a:ext cx="55677" cy="58982"/>
              </a:xfrm>
              <a:custGeom>
                <a:avLst/>
                <a:gdLst>
                  <a:gd name="connsiteX0" fmla="*/ 55229 w 55677"/>
                  <a:gd name="connsiteY0" fmla="*/ 32024 h 58982"/>
                  <a:gd name="connsiteX1" fmla="*/ 11494 w 55677"/>
                  <a:gd name="connsiteY1" fmla="*/ 32024 h 58982"/>
                  <a:gd name="connsiteX2" fmla="*/ 29704 w 55677"/>
                  <a:gd name="connsiteY2" fmla="*/ 50046 h 58982"/>
                  <a:gd name="connsiteX3" fmla="*/ 48512 w 55677"/>
                  <a:gd name="connsiteY3" fmla="*/ 43492 h 58982"/>
                  <a:gd name="connsiteX4" fmla="*/ 53289 w 55677"/>
                  <a:gd name="connsiteY4" fmla="*/ 50046 h 58982"/>
                  <a:gd name="connsiteX5" fmla="*/ 28361 w 55677"/>
                  <a:gd name="connsiteY5" fmla="*/ 58983 h 58982"/>
                  <a:gd name="connsiteX6" fmla="*/ 0 w 55677"/>
                  <a:gd name="connsiteY6" fmla="*/ 29343 h 58982"/>
                  <a:gd name="connsiteX7" fmla="*/ 28809 w 55677"/>
                  <a:gd name="connsiteY7" fmla="*/ 0 h 58982"/>
                  <a:gd name="connsiteX8" fmla="*/ 55677 w 55677"/>
                  <a:gd name="connsiteY8" fmla="*/ 27108 h 58982"/>
                  <a:gd name="connsiteX9" fmla="*/ 55378 w 55677"/>
                  <a:gd name="connsiteY9" fmla="*/ 32172 h 58982"/>
                  <a:gd name="connsiteX10" fmla="*/ 28361 w 55677"/>
                  <a:gd name="connsiteY10" fmla="*/ 8192 h 58982"/>
                  <a:gd name="connsiteX11" fmla="*/ 11643 w 55677"/>
                  <a:gd name="connsiteY11" fmla="*/ 24427 h 58982"/>
                  <a:gd name="connsiteX12" fmla="*/ 44631 w 55677"/>
                  <a:gd name="connsiteY12" fmla="*/ 24427 h 58982"/>
                  <a:gd name="connsiteX13" fmla="*/ 28212 w 55677"/>
                  <a:gd name="connsiteY13" fmla="*/ 8192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2">
                    <a:moveTo>
                      <a:pt x="55229" y="32024"/>
                    </a:moveTo>
                    <a:lnTo>
                      <a:pt x="11494" y="32024"/>
                    </a:lnTo>
                    <a:cubicBezTo>
                      <a:pt x="12091" y="43195"/>
                      <a:pt x="19256" y="50046"/>
                      <a:pt x="29704" y="50046"/>
                    </a:cubicBezTo>
                    <a:cubicBezTo>
                      <a:pt x="40153" y="50046"/>
                      <a:pt x="47169" y="44386"/>
                      <a:pt x="48512" y="43492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4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3"/>
                      <a:pt x="55378" y="32172"/>
                      <a:pt x="55378" y="32172"/>
                    </a:cubicBezTo>
                    <a:close/>
                    <a:moveTo>
                      <a:pt x="28361" y="8192"/>
                    </a:moveTo>
                    <a:cubicBezTo>
                      <a:pt x="17017" y="8192"/>
                      <a:pt x="12091" y="17576"/>
                      <a:pt x="11643" y="24427"/>
                    </a:cubicBezTo>
                    <a:lnTo>
                      <a:pt x="44631" y="24427"/>
                    </a:lnTo>
                    <a:cubicBezTo>
                      <a:pt x="44631" y="18172"/>
                      <a:pt x="39705" y="8192"/>
                      <a:pt x="28212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55" name="Freeform 28154">
                <a:extLst>
                  <a:ext uri="{FF2B5EF4-FFF2-40B4-BE49-F238E27FC236}">
                    <a16:creationId xmlns:a16="http://schemas.microsoft.com/office/drawing/2014/main" id="{56401FC3-D86E-BF6F-2146-58752AE7C6C8}"/>
                  </a:ext>
                </a:extLst>
              </p:cNvPr>
              <p:cNvSpPr/>
              <p:nvPr/>
            </p:nvSpPr>
            <p:spPr>
              <a:xfrm>
                <a:off x="5095561" y="4741204"/>
                <a:ext cx="49407" cy="57642"/>
              </a:xfrm>
              <a:custGeom>
                <a:avLst/>
                <a:gdLst>
                  <a:gd name="connsiteX0" fmla="*/ 37914 w 49407"/>
                  <a:gd name="connsiteY0" fmla="*/ 57643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3 w 49407"/>
                  <a:gd name="connsiteY3" fmla="*/ 29194 h 57642"/>
                  <a:gd name="connsiteX4" fmla="*/ 11493 w 49407"/>
                  <a:gd name="connsiteY4" fmla="*/ 57643 h 57642"/>
                  <a:gd name="connsiteX5" fmla="*/ 0 w 49407"/>
                  <a:gd name="connsiteY5" fmla="*/ 57643 h 57642"/>
                  <a:gd name="connsiteX6" fmla="*/ 0 w 49407"/>
                  <a:gd name="connsiteY6" fmla="*/ 1043 h 57642"/>
                  <a:gd name="connsiteX7" fmla="*/ 11493 w 49407"/>
                  <a:gd name="connsiteY7" fmla="*/ 1043 h 57642"/>
                  <a:gd name="connsiteX8" fmla="*/ 11493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30 h 57642"/>
                  <a:gd name="connsiteX12" fmla="*/ 49408 w 49407"/>
                  <a:gd name="connsiteY12" fmla="*/ 57643 h 57642"/>
                  <a:gd name="connsiteX13" fmla="*/ 37914 w 49407"/>
                  <a:gd name="connsiteY13" fmla="*/ 57643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3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972" y="9384"/>
                      <a:pt x="11493" y="18321"/>
                      <a:pt x="11493" y="29194"/>
                    </a:cubicBezTo>
                    <a:lnTo>
                      <a:pt x="11493" y="57643"/>
                    </a:lnTo>
                    <a:lnTo>
                      <a:pt x="0" y="57643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777" y="4320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30"/>
                    </a:cubicBezTo>
                    <a:lnTo>
                      <a:pt x="49408" y="57643"/>
                    </a:lnTo>
                    <a:lnTo>
                      <a:pt x="37914" y="57643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56" name="Freeform 28155">
                <a:extLst>
                  <a:ext uri="{FF2B5EF4-FFF2-40B4-BE49-F238E27FC236}">
                    <a16:creationId xmlns:a16="http://schemas.microsoft.com/office/drawing/2014/main" id="{8FC4C360-B834-DD70-A745-742CB735C8CC}"/>
                  </a:ext>
                </a:extLst>
              </p:cNvPr>
              <p:cNvSpPr/>
              <p:nvPr/>
            </p:nvSpPr>
            <p:spPr>
              <a:xfrm>
                <a:off x="5154074" y="4725564"/>
                <a:ext cx="33734" cy="74771"/>
              </a:xfrm>
              <a:custGeom>
                <a:avLst/>
                <a:gdLst>
                  <a:gd name="connsiteX0" fmla="*/ 23286 w 33734"/>
                  <a:gd name="connsiteY0" fmla="*/ 74623 h 74771"/>
                  <a:gd name="connsiteX1" fmla="*/ 8359 w 33734"/>
                  <a:gd name="connsiteY1" fmla="*/ 51834 h 74771"/>
                  <a:gd name="connsiteX2" fmla="*/ 8359 w 33734"/>
                  <a:gd name="connsiteY2" fmla="*/ 26066 h 74771"/>
                  <a:gd name="connsiteX3" fmla="*/ 0 w 33734"/>
                  <a:gd name="connsiteY3" fmla="*/ 26066 h 74771"/>
                  <a:gd name="connsiteX4" fmla="*/ 0 w 33734"/>
                  <a:gd name="connsiteY4" fmla="*/ 16831 h 74771"/>
                  <a:gd name="connsiteX5" fmla="*/ 8359 w 33734"/>
                  <a:gd name="connsiteY5" fmla="*/ 16831 h 74771"/>
                  <a:gd name="connsiteX6" fmla="*/ 8359 w 33734"/>
                  <a:gd name="connsiteY6" fmla="*/ 0 h 74771"/>
                  <a:gd name="connsiteX7" fmla="*/ 19853 w 33734"/>
                  <a:gd name="connsiteY7" fmla="*/ 0 h 74771"/>
                  <a:gd name="connsiteX8" fmla="*/ 19853 w 33734"/>
                  <a:gd name="connsiteY8" fmla="*/ 16831 h 74771"/>
                  <a:gd name="connsiteX9" fmla="*/ 33436 w 33734"/>
                  <a:gd name="connsiteY9" fmla="*/ 16831 h 74771"/>
                  <a:gd name="connsiteX10" fmla="*/ 33436 w 33734"/>
                  <a:gd name="connsiteY10" fmla="*/ 26066 h 74771"/>
                  <a:gd name="connsiteX11" fmla="*/ 19853 w 33734"/>
                  <a:gd name="connsiteY11" fmla="*/ 26066 h 74771"/>
                  <a:gd name="connsiteX12" fmla="*/ 19853 w 33734"/>
                  <a:gd name="connsiteY12" fmla="*/ 51685 h 74771"/>
                  <a:gd name="connsiteX13" fmla="*/ 21345 w 33734"/>
                  <a:gd name="connsiteY13" fmla="*/ 62111 h 74771"/>
                  <a:gd name="connsiteX14" fmla="*/ 27167 w 33734"/>
                  <a:gd name="connsiteY14" fmla="*/ 64941 h 74771"/>
                  <a:gd name="connsiteX15" fmla="*/ 32988 w 33734"/>
                  <a:gd name="connsiteY15" fmla="*/ 63600 h 74771"/>
                  <a:gd name="connsiteX16" fmla="*/ 33734 w 33734"/>
                  <a:gd name="connsiteY16" fmla="*/ 72835 h 74771"/>
                  <a:gd name="connsiteX17" fmla="*/ 23286 w 33734"/>
                  <a:gd name="connsiteY17" fmla="*/ 74771 h 74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734" h="74771">
                    <a:moveTo>
                      <a:pt x="23286" y="74623"/>
                    </a:moveTo>
                    <a:cubicBezTo>
                      <a:pt x="9105" y="74623"/>
                      <a:pt x="8359" y="63005"/>
                      <a:pt x="8359" y="51834"/>
                    </a:cubicBezTo>
                    <a:lnTo>
                      <a:pt x="8359" y="26066"/>
                    </a:lnTo>
                    <a:lnTo>
                      <a:pt x="0" y="26066"/>
                    </a:lnTo>
                    <a:lnTo>
                      <a:pt x="0" y="16831"/>
                    </a:lnTo>
                    <a:lnTo>
                      <a:pt x="8359" y="16831"/>
                    </a:lnTo>
                    <a:lnTo>
                      <a:pt x="8359" y="0"/>
                    </a:lnTo>
                    <a:lnTo>
                      <a:pt x="19853" y="0"/>
                    </a:lnTo>
                    <a:lnTo>
                      <a:pt x="19853" y="16831"/>
                    </a:lnTo>
                    <a:lnTo>
                      <a:pt x="33436" y="16831"/>
                    </a:lnTo>
                    <a:lnTo>
                      <a:pt x="33436" y="26066"/>
                    </a:lnTo>
                    <a:lnTo>
                      <a:pt x="19853" y="26066"/>
                    </a:lnTo>
                    <a:lnTo>
                      <a:pt x="19853" y="51685"/>
                    </a:lnTo>
                    <a:cubicBezTo>
                      <a:pt x="19853" y="56451"/>
                      <a:pt x="19853" y="59728"/>
                      <a:pt x="21345" y="62111"/>
                    </a:cubicBezTo>
                    <a:cubicBezTo>
                      <a:pt x="22390" y="63898"/>
                      <a:pt x="24032" y="64941"/>
                      <a:pt x="27167" y="64941"/>
                    </a:cubicBezTo>
                    <a:cubicBezTo>
                      <a:pt x="30301" y="64941"/>
                      <a:pt x="32988" y="63600"/>
                      <a:pt x="32988" y="63600"/>
                    </a:cubicBezTo>
                    <a:lnTo>
                      <a:pt x="33734" y="72835"/>
                    </a:lnTo>
                    <a:cubicBezTo>
                      <a:pt x="30749" y="74176"/>
                      <a:pt x="27316" y="74771"/>
                      <a:pt x="23286" y="7477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57" name="Freeform 28156">
                <a:extLst>
                  <a:ext uri="{FF2B5EF4-FFF2-40B4-BE49-F238E27FC236}">
                    <a16:creationId xmlns:a16="http://schemas.microsoft.com/office/drawing/2014/main" id="{88081021-5E21-BC5B-15EC-D46C3281D643}"/>
                  </a:ext>
                </a:extLst>
              </p:cNvPr>
              <p:cNvSpPr/>
              <p:nvPr/>
            </p:nvSpPr>
            <p:spPr>
              <a:xfrm>
                <a:off x="5191839" y="4741204"/>
                <a:ext cx="43437" cy="58983"/>
              </a:xfrm>
              <a:custGeom>
                <a:avLst/>
                <a:gdLst>
                  <a:gd name="connsiteX0" fmla="*/ 22092 w 43437"/>
                  <a:gd name="connsiteY0" fmla="*/ 58983 h 58983"/>
                  <a:gd name="connsiteX1" fmla="*/ 0 w 43437"/>
                  <a:gd name="connsiteY1" fmla="*/ 48855 h 58983"/>
                  <a:gd name="connsiteX2" fmla="*/ 5523 w 43437"/>
                  <a:gd name="connsiteY2" fmla="*/ 42152 h 58983"/>
                  <a:gd name="connsiteX3" fmla="*/ 22241 w 43437"/>
                  <a:gd name="connsiteY3" fmla="*/ 50195 h 58983"/>
                  <a:gd name="connsiteX4" fmla="*/ 33138 w 43437"/>
                  <a:gd name="connsiteY4" fmla="*/ 42152 h 58983"/>
                  <a:gd name="connsiteX5" fmla="*/ 20300 w 43437"/>
                  <a:gd name="connsiteY5" fmla="*/ 32768 h 58983"/>
                  <a:gd name="connsiteX6" fmla="*/ 3583 w 43437"/>
                  <a:gd name="connsiteY6" fmla="*/ 16235 h 58983"/>
                  <a:gd name="connsiteX7" fmla="*/ 22689 w 43437"/>
                  <a:gd name="connsiteY7" fmla="*/ 0 h 58983"/>
                  <a:gd name="connsiteX8" fmla="*/ 41944 w 43437"/>
                  <a:gd name="connsiteY8" fmla="*/ 7447 h 58983"/>
                  <a:gd name="connsiteX9" fmla="*/ 37168 w 43437"/>
                  <a:gd name="connsiteY9" fmla="*/ 14448 h 58983"/>
                  <a:gd name="connsiteX10" fmla="*/ 22838 w 43437"/>
                  <a:gd name="connsiteY10" fmla="*/ 8341 h 58983"/>
                  <a:gd name="connsiteX11" fmla="*/ 13733 w 43437"/>
                  <a:gd name="connsiteY11" fmla="*/ 15342 h 58983"/>
                  <a:gd name="connsiteX12" fmla="*/ 24779 w 43437"/>
                  <a:gd name="connsiteY12" fmla="*/ 23832 h 58983"/>
                  <a:gd name="connsiteX13" fmla="*/ 32391 w 43437"/>
                  <a:gd name="connsiteY13" fmla="*/ 26513 h 58983"/>
                  <a:gd name="connsiteX14" fmla="*/ 43437 w 43437"/>
                  <a:gd name="connsiteY14" fmla="*/ 41110 h 58983"/>
                  <a:gd name="connsiteX15" fmla="*/ 21793 w 43437"/>
                  <a:gd name="connsiteY15" fmla="*/ 58983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37" h="58983">
                    <a:moveTo>
                      <a:pt x="22092" y="58983"/>
                    </a:moveTo>
                    <a:cubicBezTo>
                      <a:pt x="12538" y="58983"/>
                      <a:pt x="4776" y="55110"/>
                      <a:pt x="0" y="48855"/>
                    </a:cubicBezTo>
                    <a:lnTo>
                      <a:pt x="5523" y="42152"/>
                    </a:lnTo>
                    <a:cubicBezTo>
                      <a:pt x="10300" y="47067"/>
                      <a:pt x="17017" y="50195"/>
                      <a:pt x="22241" y="50195"/>
                    </a:cubicBezTo>
                    <a:cubicBezTo>
                      <a:pt x="27465" y="50195"/>
                      <a:pt x="33138" y="48259"/>
                      <a:pt x="33138" y="42152"/>
                    </a:cubicBezTo>
                    <a:cubicBezTo>
                      <a:pt x="33138" y="36045"/>
                      <a:pt x="24181" y="34109"/>
                      <a:pt x="20300" y="32768"/>
                    </a:cubicBezTo>
                    <a:cubicBezTo>
                      <a:pt x="11941" y="29938"/>
                      <a:pt x="3583" y="26959"/>
                      <a:pt x="3583" y="16235"/>
                    </a:cubicBezTo>
                    <a:cubicBezTo>
                      <a:pt x="3583" y="5511"/>
                      <a:pt x="12688" y="0"/>
                      <a:pt x="22689" y="0"/>
                    </a:cubicBezTo>
                    <a:cubicBezTo>
                      <a:pt x="32690" y="0"/>
                      <a:pt x="38511" y="3575"/>
                      <a:pt x="41944" y="7447"/>
                    </a:cubicBezTo>
                    <a:lnTo>
                      <a:pt x="37168" y="14448"/>
                    </a:lnTo>
                    <a:cubicBezTo>
                      <a:pt x="33884" y="11022"/>
                      <a:pt x="28361" y="8341"/>
                      <a:pt x="22838" y="8341"/>
                    </a:cubicBezTo>
                    <a:cubicBezTo>
                      <a:pt x="17315" y="8341"/>
                      <a:pt x="13733" y="10724"/>
                      <a:pt x="13733" y="15342"/>
                    </a:cubicBezTo>
                    <a:cubicBezTo>
                      <a:pt x="13733" y="19959"/>
                      <a:pt x="19255" y="22044"/>
                      <a:pt x="24779" y="23832"/>
                    </a:cubicBezTo>
                    <a:cubicBezTo>
                      <a:pt x="27913" y="24874"/>
                      <a:pt x="30003" y="25619"/>
                      <a:pt x="32391" y="26513"/>
                    </a:cubicBezTo>
                    <a:cubicBezTo>
                      <a:pt x="38660" y="29194"/>
                      <a:pt x="43437" y="33662"/>
                      <a:pt x="43437" y="41110"/>
                    </a:cubicBezTo>
                    <a:cubicBezTo>
                      <a:pt x="43437" y="53323"/>
                      <a:pt x="32839" y="58983"/>
                      <a:pt x="21793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58" name="Freeform 28157">
                <a:extLst>
                  <a:ext uri="{FF2B5EF4-FFF2-40B4-BE49-F238E27FC236}">
                    <a16:creationId xmlns:a16="http://schemas.microsoft.com/office/drawing/2014/main" id="{1AE4A499-E3F3-6504-C960-AD0BE5D52FD9}"/>
                  </a:ext>
                </a:extLst>
              </p:cNvPr>
              <p:cNvSpPr/>
              <p:nvPr/>
            </p:nvSpPr>
            <p:spPr>
              <a:xfrm>
                <a:off x="5269309" y="4716776"/>
                <a:ext cx="14926" cy="82069"/>
              </a:xfrm>
              <a:custGeom>
                <a:avLst/>
                <a:gdLst>
                  <a:gd name="connsiteX0" fmla="*/ 7463 w 14926"/>
                  <a:gd name="connsiteY0" fmla="*/ 14001 h 82069"/>
                  <a:gd name="connsiteX1" fmla="*/ 0 w 14926"/>
                  <a:gd name="connsiteY1" fmla="*/ 7001 h 82069"/>
                  <a:gd name="connsiteX2" fmla="*/ 7463 w 14926"/>
                  <a:gd name="connsiteY2" fmla="*/ 0 h 82069"/>
                  <a:gd name="connsiteX3" fmla="*/ 14927 w 14926"/>
                  <a:gd name="connsiteY3" fmla="*/ 7001 h 82069"/>
                  <a:gd name="connsiteX4" fmla="*/ 7463 w 14926"/>
                  <a:gd name="connsiteY4" fmla="*/ 14001 h 82069"/>
                  <a:gd name="connsiteX5" fmla="*/ 1642 w 14926"/>
                  <a:gd name="connsiteY5" fmla="*/ 82070 h 82069"/>
                  <a:gd name="connsiteX6" fmla="*/ 1642 w 14926"/>
                  <a:gd name="connsiteY6" fmla="*/ 25470 h 82069"/>
                  <a:gd name="connsiteX7" fmla="*/ 13135 w 14926"/>
                  <a:gd name="connsiteY7" fmla="*/ 25470 h 82069"/>
                  <a:gd name="connsiteX8" fmla="*/ 13135 w 14926"/>
                  <a:gd name="connsiteY8" fmla="*/ 82070 h 82069"/>
                  <a:gd name="connsiteX9" fmla="*/ 1642 w 14926"/>
                  <a:gd name="connsiteY9" fmla="*/ 82070 h 82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069">
                    <a:moveTo>
                      <a:pt x="7463" y="14001"/>
                    </a:moveTo>
                    <a:cubicBezTo>
                      <a:pt x="2985" y="14001"/>
                      <a:pt x="0" y="11022"/>
                      <a:pt x="0" y="7001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1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642" y="82070"/>
                    </a:moveTo>
                    <a:lnTo>
                      <a:pt x="1642" y="25470"/>
                    </a:lnTo>
                    <a:lnTo>
                      <a:pt x="13135" y="25470"/>
                    </a:lnTo>
                    <a:lnTo>
                      <a:pt x="13135" y="82070"/>
                    </a:lnTo>
                    <a:lnTo>
                      <a:pt x="1642" y="8207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59" name="Freeform 28158">
                <a:extLst>
                  <a:ext uri="{FF2B5EF4-FFF2-40B4-BE49-F238E27FC236}">
                    <a16:creationId xmlns:a16="http://schemas.microsoft.com/office/drawing/2014/main" id="{016D788D-F280-B7C8-A68D-5BF7B28FF9C6}"/>
                  </a:ext>
                </a:extLst>
              </p:cNvPr>
              <p:cNvSpPr/>
              <p:nvPr/>
            </p:nvSpPr>
            <p:spPr>
              <a:xfrm>
                <a:off x="5298714" y="4741204"/>
                <a:ext cx="49407" cy="57642"/>
              </a:xfrm>
              <a:custGeom>
                <a:avLst/>
                <a:gdLst>
                  <a:gd name="connsiteX0" fmla="*/ 37765 w 49407"/>
                  <a:gd name="connsiteY0" fmla="*/ 57643 h 57642"/>
                  <a:gd name="connsiteX1" fmla="*/ 37765 w 49407"/>
                  <a:gd name="connsiteY1" fmla="*/ 26066 h 57642"/>
                  <a:gd name="connsiteX2" fmla="*/ 25972 w 49407"/>
                  <a:gd name="connsiteY2" fmla="*/ 9384 h 57642"/>
                  <a:gd name="connsiteX3" fmla="*/ 11493 w 49407"/>
                  <a:gd name="connsiteY3" fmla="*/ 29194 h 57642"/>
                  <a:gd name="connsiteX4" fmla="*/ 11493 w 49407"/>
                  <a:gd name="connsiteY4" fmla="*/ 57643 h 57642"/>
                  <a:gd name="connsiteX5" fmla="*/ 0 w 49407"/>
                  <a:gd name="connsiteY5" fmla="*/ 57643 h 57642"/>
                  <a:gd name="connsiteX6" fmla="*/ 0 w 49407"/>
                  <a:gd name="connsiteY6" fmla="*/ 1043 h 57642"/>
                  <a:gd name="connsiteX7" fmla="*/ 11493 w 49407"/>
                  <a:gd name="connsiteY7" fmla="*/ 1043 h 57642"/>
                  <a:gd name="connsiteX8" fmla="*/ 11493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30 h 57642"/>
                  <a:gd name="connsiteX12" fmla="*/ 49408 w 49407"/>
                  <a:gd name="connsiteY12" fmla="*/ 57643 h 57642"/>
                  <a:gd name="connsiteX13" fmla="*/ 37914 w 49407"/>
                  <a:gd name="connsiteY13" fmla="*/ 57643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765" y="57643"/>
                    </a:moveTo>
                    <a:lnTo>
                      <a:pt x="37765" y="26066"/>
                    </a:lnTo>
                    <a:cubicBezTo>
                      <a:pt x="37765" y="16533"/>
                      <a:pt x="36123" y="9384"/>
                      <a:pt x="25972" y="9384"/>
                    </a:cubicBezTo>
                    <a:cubicBezTo>
                      <a:pt x="15822" y="9384"/>
                      <a:pt x="11493" y="18321"/>
                      <a:pt x="11493" y="29194"/>
                    </a:cubicBezTo>
                    <a:lnTo>
                      <a:pt x="11493" y="57643"/>
                    </a:lnTo>
                    <a:lnTo>
                      <a:pt x="0" y="57643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777" y="4320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30"/>
                    </a:cubicBezTo>
                    <a:lnTo>
                      <a:pt x="49408" y="57643"/>
                    </a:lnTo>
                    <a:lnTo>
                      <a:pt x="37914" y="57643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60" name="Freeform 28159">
                <a:extLst>
                  <a:ext uri="{FF2B5EF4-FFF2-40B4-BE49-F238E27FC236}">
                    <a16:creationId xmlns:a16="http://schemas.microsoft.com/office/drawing/2014/main" id="{E912DC5A-FC54-C729-1BE0-135671767AB9}"/>
                  </a:ext>
                </a:extLst>
              </p:cNvPr>
              <p:cNvSpPr/>
              <p:nvPr/>
            </p:nvSpPr>
            <p:spPr>
              <a:xfrm>
                <a:off x="5382304" y="4741502"/>
                <a:ext cx="48959" cy="58685"/>
              </a:xfrm>
              <a:custGeom>
                <a:avLst/>
                <a:gdLst>
                  <a:gd name="connsiteX0" fmla="*/ 37616 w 48959"/>
                  <a:gd name="connsiteY0" fmla="*/ 57345 h 58685"/>
                  <a:gd name="connsiteX1" fmla="*/ 37616 w 48959"/>
                  <a:gd name="connsiteY1" fmla="*/ 50195 h 58685"/>
                  <a:gd name="connsiteX2" fmla="*/ 19554 w 48959"/>
                  <a:gd name="connsiteY2" fmla="*/ 58685 h 58685"/>
                  <a:gd name="connsiteX3" fmla="*/ 0 w 48959"/>
                  <a:gd name="connsiteY3" fmla="*/ 41258 h 58685"/>
                  <a:gd name="connsiteX4" fmla="*/ 22241 w 48959"/>
                  <a:gd name="connsiteY4" fmla="*/ 23980 h 58685"/>
                  <a:gd name="connsiteX5" fmla="*/ 37466 w 48959"/>
                  <a:gd name="connsiteY5" fmla="*/ 23385 h 58685"/>
                  <a:gd name="connsiteX6" fmla="*/ 37466 w 48959"/>
                  <a:gd name="connsiteY6" fmla="*/ 21150 h 58685"/>
                  <a:gd name="connsiteX7" fmla="*/ 23435 w 48959"/>
                  <a:gd name="connsiteY7" fmla="*/ 8341 h 58685"/>
                  <a:gd name="connsiteX8" fmla="*/ 6419 w 48959"/>
                  <a:gd name="connsiteY8" fmla="*/ 13256 h 58685"/>
                  <a:gd name="connsiteX9" fmla="*/ 2986 w 48959"/>
                  <a:gd name="connsiteY9" fmla="*/ 5660 h 58685"/>
                  <a:gd name="connsiteX10" fmla="*/ 24182 w 48959"/>
                  <a:gd name="connsiteY10" fmla="*/ 0 h 58685"/>
                  <a:gd name="connsiteX11" fmla="*/ 48960 w 48959"/>
                  <a:gd name="connsiteY11" fmla="*/ 24725 h 58685"/>
                  <a:gd name="connsiteX12" fmla="*/ 48960 w 48959"/>
                  <a:gd name="connsiteY12" fmla="*/ 57642 h 58685"/>
                  <a:gd name="connsiteX13" fmla="*/ 37914 w 48959"/>
                  <a:gd name="connsiteY13" fmla="*/ 57642 h 58685"/>
                  <a:gd name="connsiteX14" fmla="*/ 24182 w 48959"/>
                  <a:gd name="connsiteY14" fmla="*/ 31130 h 58685"/>
                  <a:gd name="connsiteX15" fmla="*/ 11345 w 48959"/>
                  <a:gd name="connsiteY15" fmla="*/ 40960 h 58685"/>
                  <a:gd name="connsiteX16" fmla="*/ 22987 w 48959"/>
                  <a:gd name="connsiteY16" fmla="*/ 50791 h 58685"/>
                  <a:gd name="connsiteX17" fmla="*/ 37466 w 48959"/>
                  <a:gd name="connsiteY17" fmla="*/ 42599 h 58685"/>
                  <a:gd name="connsiteX18" fmla="*/ 37466 w 48959"/>
                  <a:gd name="connsiteY18" fmla="*/ 30385 h 58685"/>
                  <a:gd name="connsiteX19" fmla="*/ 24182 w 48959"/>
                  <a:gd name="connsiteY19" fmla="*/ 31279 h 58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959" h="58685">
                    <a:moveTo>
                      <a:pt x="37616" y="57345"/>
                    </a:moveTo>
                    <a:lnTo>
                      <a:pt x="37616" y="50195"/>
                    </a:lnTo>
                    <a:cubicBezTo>
                      <a:pt x="35227" y="52578"/>
                      <a:pt x="29854" y="58685"/>
                      <a:pt x="19554" y="58685"/>
                    </a:cubicBezTo>
                    <a:cubicBezTo>
                      <a:pt x="9255" y="58685"/>
                      <a:pt x="0" y="52131"/>
                      <a:pt x="0" y="41258"/>
                    </a:cubicBezTo>
                    <a:cubicBezTo>
                      <a:pt x="0" y="30385"/>
                      <a:pt x="9105" y="24576"/>
                      <a:pt x="22241" y="23980"/>
                    </a:cubicBezTo>
                    <a:lnTo>
                      <a:pt x="37466" y="23385"/>
                    </a:lnTo>
                    <a:lnTo>
                      <a:pt x="37466" y="21150"/>
                    </a:lnTo>
                    <a:cubicBezTo>
                      <a:pt x="37466" y="12511"/>
                      <a:pt x="31645" y="8341"/>
                      <a:pt x="23435" y="8341"/>
                    </a:cubicBezTo>
                    <a:cubicBezTo>
                      <a:pt x="15225" y="8341"/>
                      <a:pt x="8210" y="12065"/>
                      <a:pt x="6419" y="13256"/>
                    </a:cubicBezTo>
                    <a:lnTo>
                      <a:pt x="2986" y="5660"/>
                    </a:lnTo>
                    <a:cubicBezTo>
                      <a:pt x="7165" y="3277"/>
                      <a:pt x="14778" y="0"/>
                      <a:pt x="24182" y="0"/>
                    </a:cubicBezTo>
                    <a:cubicBezTo>
                      <a:pt x="40750" y="0"/>
                      <a:pt x="48960" y="8341"/>
                      <a:pt x="48960" y="24725"/>
                    </a:cubicBezTo>
                    <a:lnTo>
                      <a:pt x="48960" y="57642"/>
                    </a:lnTo>
                    <a:lnTo>
                      <a:pt x="37914" y="57642"/>
                    </a:lnTo>
                    <a:close/>
                    <a:moveTo>
                      <a:pt x="24182" y="31130"/>
                    </a:moveTo>
                    <a:cubicBezTo>
                      <a:pt x="14927" y="31577"/>
                      <a:pt x="11345" y="35449"/>
                      <a:pt x="11345" y="40960"/>
                    </a:cubicBezTo>
                    <a:cubicBezTo>
                      <a:pt x="11345" y="46471"/>
                      <a:pt x="15524" y="50791"/>
                      <a:pt x="22987" y="50791"/>
                    </a:cubicBezTo>
                    <a:cubicBezTo>
                      <a:pt x="30451" y="50791"/>
                      <a:pt x="35227" y="45727"/>
                      <a:pt x="37466" y="42599"/>
                    </a:cubicBezTo>
                    <a:lnTo>
                      <a:pt x="37466" y="30385"/>
                    </a:lnTo>
                    <a:lnTo>
                      <a:pt x="24182" y="3127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61" name="Freeform 28160">
                <a:extLst>
                  <a:ext uri="{FF2B5EF4-FFF2-40B4-BE49-F238E27FC236}">
                    <a16:creationId xmlns:a16="http://schemas.microsoft.com/office/drawing/2014/main" id="{635A1A9E-CE7C-5AF6-1602-D1BDB01042E0}"/>
                  </a:ext>
                </a:extLst>
              </p:cNvPr>
              <p:cNvSpPr/>
              <p:nvPr/>
            </p:nvSpPr>
            <p:spPr>
              <a:xfrm>
                <a:off x="5445743" y="4741204"/>
                <a:ext cx="49407" cy="57642"/>
              </a:xfrm>
              <a:custGeom>
                <a:avLst/>
                <a:gdLst>
                  <a:gd name="connsiteX0" fmla="*/ 37914 w 49407"/>
                  <a:gd name="connsiteY0" fmla="*/ 57643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4 w 49407"/>
                  <a:gd name="connsiteY3" fmla="*/ 29194 h 57642"/>
                  <a:gd name="connsiteX4" fmla="*/ 11494 w 49407"/>
                  <a:gd name="connsiteY4" fmla="*/ 57643 h 57642"/>
                  <a:gd name="connsiteX5" fmla="*/ 0 w 49407"/>
                  <a:gd name="connsiteY5" fmla="*/ 57643 h 57642"/>
                  <a:gd name="connsiteX6" fmla="*/ 0 w 49407"/>
                  <a:gd name="connsiteY6" fmla="*/ 1043 h 57642"/>
                  <a:gd name="connsiteX7" fmla="*/ 11494 w 49407"/>
                  <a:gd name="connsiteY7" fmla="*/ 1043 h 57642"/>
                  <a:gd name="connsiteX8" fmla="*/ 11494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30 h 57642"/>
                  <a:gd name="connsiteX12" fmla="*/ 49408 w 49407"/>
                  <a:gd name="connsiteY12" fmla="*/ 57643 h 57642"/>
                  <a:gd name="connsiteX13" fmla="*/ 37914 w 49407"/>
                  <a:gd name="connsiteY13" fmla="*/ 57643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3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972" y="9384"/>
                      <a:pt x="11494" y="18321"/>
                      <a:pt x="11494" y="29194"/>
                    </a:cubicBezTo>
                    <a:lnTo>
                      <a:pt x="11494" y="57643"/>
                    </a:lnTo>
                    <a:lnTo>
                      <a:pt x="0" y="57643"/>
                    </a:lnTo>
                    <a:lnTo>
                      <a:pt x="0" y="1043"/>
                    </a:lnTo>
                    <a:lnTo>
                      <a:pt x="11494" y="1043"/>
                    </a:lnTo>
                    <a:lnTo>
                      <a:pt x="11494" y="9979"/>
                    </a:lnTo>
                    <a:cubicBezTo>
                      <a:pt x="11494" y="9979"/>
                      <a:pt x="11792" y="9979"/>
                      <a:pt x="11792" y="9979"/>
                    </a:cubicBezTo>
                    <a:cubicBezTo>
                      <a:pt x="14778" y="4320"/>
                      <a:pt x="20898" y="0"/>
                      <a:pt x="29107" y="0"/>
                    </a:cubicBezTo>
                    <a:cubicBezTo>
                      <a:pt x="45228" y="0"/>
                      <a:pt x="49408" y="10575"/>
                      <a:pt x="49408" y="24130"/>
                    </a:cubicBezTo>
                    <a:lnTo>
                      <a:pt x="49408" y="57643"/>
                    </a:lnTo>
                    <a:lnTo>
                      <a:pt x="37914" y="57643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62" name="Freeform 28161">
                <a:extLst>
                  <a:ext uri="{FF2B5EF4-FFF2-40B4-BE49-F238E27FC236}">
                    <a16:creationId xmlns:a16="http://schemas.microsoft.com/office/drawing/2014/main" id="{EC3985AC-B84E-EBC7-60C4-B5D6DB6ABE7F}"/>
                  </a:ext>
                </a:extLst>
              </p:cNvPr>
              <p:cNvSpPr/>
              <p:nvPr/>
            </p:nvSpPr>
            <p:spPr>
              <a:xfrm>
                <a:off x="5509182" y="4716776"/>
                <a:ext cx="14926" cy="82069"/>
              </a:xfrm>
              <a:custGeom>
                <a:avLst/>
                <a:gdLst>
                  <a:gd name="connsiteX0" fmla="*/ 7463 w 14926"/>
                  <a:gd name="connsiteY0" fmla="*/ 14001 h 82069"/>
                  <a:gd name="connsiteX1" fmla="*/ 0 w 14926"/>
                  <a:gd name="connsiteY1" fmla="*/ 7001 h 82069"/>
                  <a:gd name="connsiteX2" fmla="*/ 7463 w 14926"/>
                  <a:gd name="connsiteY2" fmla="*/ 0 h 82069"/>
                  <a:gd name="connsiteX3" fmla="*/ 14927 w 14926"/>
                  <a:gd name="connsiteY3" fmla="*/ 7001 h 82069"/>
                  <a:gd name="connsiteX4" fmla="*/ 7463 w 14926"/>
                  <a:gd name="connsiteY4" fmla="*/ 14001 h 82069"/>
                  <a:gd name="connsiteX5" fmla="*/ 1642 w 14926"/>
                  <a:gd name="connsiteY5" fmla="*/ 82070 h 82069"/>
                  <a:gd name="connsiteX6" fmla="*/ 1642 w 14926"/>
                  <a:gd name="connsiteY6" fmla="*/ 25470 h 82069"/>
                  <a:gd name="connsiteX7" fmla="*/ 13136 w 14926"/>
                  <a:gd name="connsiteY7" fmla="*/ 25470 h 82069"/>
                  <a:gd name="connsiteX8" fmla="*/ 13136 w 14926"/>
                  <a:gd name="connsiteY8" fmla="*/ 82070 h 82069"/>
                  <a:gd name="connsiteX9" fmla="*/ 1642 w 14926"/>
                  <a:gd name="connsiteY9" fmla="*/ 82070 h 82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069">
                    <a:moveTo>
                      <a:pt x="7463" y="14001"/>
                    </a:moveTo>
                    <a:cubicBezTo>
                      <a:pt x="2986" y="14001"/>
                      <a:pt x="0" y="11022"/>
                      <a:pt x="0" y="7001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1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642" y="82070"/>
                    </a:moveTo>
                    <a:lnTo>
                      <a:pt x="1642" y="25470"/>
                    </a:lnTo>
                    <a:lnTo>
                      <a:pt x="13136" y="25470"/>
                    </a:lnTo>
                    <a:lnTo>
                      <a:pt x="13136" y="82070"/>
                    </a:lnTo>
                    <a:lnTo>
                      <a:pt x="1642" y="8207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63" name="Freeform 28162">
                <a:extLst>
                  <a:ext uri="{FF2B5EF4-FFF2-40B4-BE49-F238E27FC236}">
                    <a16:creationId xmlns:a16="http://schemas.microsoft.com/office/drawing/2014/main" id="{953F2944-252B-44F6-7C30-F72A13B4D014}"/>
                  </a:ext>
                </a:extLst>
              </p:cNvPr>
              <p:cNvSpPr/>
              <p:nvPr/>
            </p:nvSpPr>
            <p:spPr>
              <a:xfrm>
                <a:off x="5538439" y="4741204"/>
                <a:ext cx="82396" cy="57642"/>
              </a:xfrm>
              <a:custGeom>
                <a:avLst/>
                <a:gdLst>
                  <a:gd name="connsiteX0" fmla="*/ 70902 w 82396"/>
                  <a:gd name="connsiteY0" fmla="*/ 57643 h 57642"/>
                  <a:gd name="connsiteX1" fmla="*/ 70902 w 82396"/>
                  <a:gd name="connsiteY1" fmla="*/ 24725 h 57642"/>
                  <a:gd name="connsiteX2" fmla="*/ 60454 w 82396"/>
                  <a:gd name="connsiteY2" fmla="*/ 9533 h 57642"/>
                  <a:gd name="connsiteX3" fmla="*/ 46870 w 82396"/>
                  <a:gd name="connsiteY3" fmla="*/ 28300 h 57642"/>
                  <a:gd name="connsiteX4" fmla="*/ 46870 w 82396"/>
                  <a:gd name="connsiteY4" fmla="*/ 57643 h 57642"/>
                  <a:gd name="connsiteX5" fmla="*/ 35376 w 82396"/>
                  <a:gd name="connsiteY5" fmla="*/ 57643 h 57642"/>
                  <a:gd name="connsiteX6" fmla="*/ 35376 w 82396"/>
                  <a:gd name="connsiteY6" fmla="*/ 24725 h 57642"/>
                  <a:gd name="connsiteX7" fmla="*/ 25077 w 82396"/>
                  <a:gd name="connsiteY7" fmla="*/ 9533 h 57642"/>
                  <a:gd name="connsiteX8" fmla="*/ 11494 w 82396"/>
                  <a:gd name="connsiteY8" fmla="*/ 28300 h 57642"/>
                  <a:gd name="connsiteX9" fmla="*/ 11494 w 82396"/>
                  <a:gd name="connsiteY9" fmla="*/ 57643 h 57642"/>
                  <a:gd name="connsiteX10" fmla="*/ 0 w 82396"/>
                  <a:gd name="connsiteY10" fmla="*/ 57643 h 57642"/>
                  <a:gd name="connsiteX11" fmla="*/ 0 w 82396"/>
                  <a:gd name="connsiteY11" fmla="*/ 1043 h 57642"/>
                  <a:gd name="connsiteX12" fmla="*/ 11494 w 82396"/>
                  <a:gd name="connsiteY12" fmla="*/ 1043 h 57642"/>
                  <a:gd name="connsiteX13" fmla="*/ 11494 w 82396"/>
                  <a:gd name="connsiteY13" fmla="*/ 9979 h 57642"/>
                  <a:gd name="connsiteX14" fmla="*/ 11792 w 82396"/>
                  <a:gd name="connsiteY14" fmla="*/ 9979 h 57642"/>
                  <a:gd name="connsiteX15" fmla="*/ 28212 w 82396"/>
                  <a:gd name="connsiteY15" fmla="*/ 0 h 57642"/>
                  <a:gd name="connsiteX16" fmla="*/ 45079 w 82396"/>
                  <a:gd name="connsiteY16" fmla="*/ 11171 h 57642"/>
                  <a:gd name="connsiteX17" fmla="*/ 63140 w 82396"/>
                  <a:gd name="connsiteY17" fmla="*/ 0 h 57642"/>
                  <a:gd name="connsiteX18" fmla="*/ 82396 w 82396"/>
                  <a:gd name="connsiteY18" fmla="*/ 23385 h 57642"/>
                  <a:gd name="connsiteX19" fmla="*/ 82396 w 82396"/>
                  <a:gd name="connsiteY19" fmla="*/ 57643 h 57642"/>
                  <a:gd name="connsiteX20" fmla="*/ 71052 w 82396"/>
                  <a:gd name="connsiteY20" fmla="*/ 57643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2396" h="57642">
                    <a:moveTo>
                      <a:pt x="70902" y="57643"/>
                    </a:moveTo>
                    <a:lnTo>
                      <a:pt x="70902" y="24725"/>
                    </a:lnTo>
                    <a:cubicBezTo>
                      <a:pt x="70902" y="18172"/>
                      <a:pt x="69708" y="9533"/>
                      <a:pt x="60454" y="9533"/>
                    </a:cubicBezTo>
                    <a:cubicBezTo>
                      <a:pt x="51199" y="9533"/>
                      <a:pt x="46870" y="18172"/>
                      <a:pt x="46870" y="28300"/>
                    </a:cubicBezTo>
                    <a:lnTo>
                      <a:pt x="46870" y="57643"/>
                    </a:lnTo>
                    <a:lnTo>
                      <a:pt x="35376" y="57643"/>
                    </a:lnTo>
                    <a:lnTo>
                      <a:pt x="35376" y="24725"/>
                    </a:lnTo>
                    <a:cubicBezTo>
                      <a:pt x="35376" y="16384"/>
                      <a:pt x="33287" y="9533"/>
                      <a:pt x="25077" y="9533"/>
                    </a:cubicBezTo>
                    <a:cubicBezTo>
                      <a:pt x="15972" y="9533"/>
                      <a:pt x="11494" y="18172"/>
                      <a:pt x="11494" y="28300"/>
                    </a:cubicBezTo>
                    <a:lnTo>
                      <a:pt x="11494" y="57643"/>
                    </a:lnTo>
                    <a:lnTo>
                      <a:pt x="0" y="57643"/>
                    </a:lnTo>
                    <a:lnTo>
                      <a:pt x="0" y="1043"/>
                    </a:lnTo>
                    <a:lnTo>
                      <a:pt x="11494" y="1043"/>
                    </a:lnTo>
                    <a:lnTo>
                      <a:pt x="11494" y="9979"/>
                    </a:lnTo>
                    <a:cubicBezTo>
                      <a:pt x="11494" y="9979"/>
                      <a:pt x="11792" y="9979"/>
                      <a:pt x="11792" y="9979"/>
                    </a:cubicBezTo>
                    <a:cubicBezTo>
                      <a:pt x="14479" y="4766"/>
                      <a:pt x="20599" y="0"/>
                      <a:pt x="28212" y="0"/>
                    </a:cubicBezTo>
                    <a:cubicBezTo>
                      <a:pt x="36571" y="0"/>
                      <a:pt x="42392" y="3873"/>
                      <a:pt x="45079" y="11171"/>
                    </a:cubicBezTo>
                    <a:cubicBezTo>
                      <a:pt x="48960" y="4022"/>
                      <a:pt x="55080" y="0"/>
                      <a:pt x="63140" y="0"/>
                    </a:cubicBezTo>
                    <a:cubicBezTo>
                      <a:pt x="78366" y="0"/>
                      <a:pt x="82396" y="11022"/>
                      <a:pt x="82396" y="23385"/>
                    </a:cubicBezTo>
                    <a:lnTo>
                      <a:pt x="82396" y="57643"/>
                    </a:lnTo>
                    <a:lnTo>
                      <a:pt x="71052" y="57643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64" name="Freeform 28163">
                <a:extLst>
                  <a:ext uri="{FF2B5EF4-FFF2-40B4-BE49-F238E27FC236}">
                    <a16:creationId xmlns:a16="http://schemas.microsoft.com/office/drawing/2014/main" id="{0B00DB13-B5CF-5241-5CB7-6CCFF440D831}"/>
                  </a:ext>
                </a:extLst>
              </p:cNvPr>
              <p:cNvSpPr/>
              <p:nvPr/>
            </p:nvSpPr>
            <p:spPr>
              <a:xfrm>
                <a:off x="5631134" y="4741502"/>
                <a:ext cx="48960" cy="58685"/>
              </a:xfrm>
              <a:custGeom>
                <a:avLst/>
                <a:gdLst>
                  <a:gd name="connsiteX0" fmla="*/ 37765 w 48960"/>
                  <a:gd name="connsiteY0" fmla="*/ 57345 h 58685"/>
                  <a:gd name="connsiteX1" fmla="*/ 37765 w 48960"/>
                  <a:gd name="connsiteY1" fmla="*/ 50195 h 58685"/>
                  <a:gd name="connsiteX2" fmla="*/ 19554 w 48960"/>
                  <a:gd name="connsiteY2" fmla="*/ 58685 h 58685"/>
                  <a:gd name="connsiteX3" fmla="*/ 0 w 48960"/>
                  <a:gd name="connsiteY3" fmla="*/ 41258 h 58685"/>
                  <a:gd name="connsiteX4" fmla="*/ 22241 w 48960"/>
                  <a:gd name="connsiteY4" fmla="*/ 23980 h 58685"/>
                  <a:gd name="connsiteX5" fmla="*/ 37466 w 48960"/>
                  <a:gd name="connsiteY5" fmla="*/ 23385 h 58685"/>
                  <a:gd name="connsiteX6" fmla="*/ 37466 w 48960"/>
                  <a:gd name="connsiteY6" fmla="*/ 21150 h 58685"/>
                  <a:gd name="connsiteX7" fmla="*/ 23435 w 48960"/>
                  <a:gd name="connsiteY7" fmla="*/ 8341 h 58685"/>
                  <a:gd name="connsiteX8" fmla="*/ 6419 w 48960"/>
                  <a:gd name="connsiteY8" fmla="*/ 13256 h 58685"/>
                  <a:gd name="connsiteX9" fmla="*/ 2986 w 48960"/>
                  <a:gd name="connsiteY9" fmla="*/ 5660 h 58685"/>
                  <a:gd name="connsiteX10" fmla="*/ 24182 w 48960"/>
                  <a:gd name="connsiteY10" fmla="*/ 0 h 58685"/>
                  <a:gd name="connsiteX11" fmla="*/ 48960 w 48960"/>
                  <a:gd name="connsiteY11" fmla="*/ 24725 h 58685"/>
                  <a:gd name="connsiteX12" fmla="*/ 48960 w 48960"/>
                  <a:gd name="connsiteY12" fmla="*/ 57642 h 58685"/>
                  <a:gd name="connsiteX13" fmla="*/ 37914 w 48960"/>
                  <a:gd name="connsiteY13" fmla="*/ 57642 h 58685"/>
                  <a:gd name="connsiteX14" fmla="*/ 24331 w 48960"/>
                  <a:gd name="connsiteY14" fmla="*/ 31130 h 58685"/>
                  <a:gd name="connsiteX15" fmla="*/ 11494 w 48960"/>
                  <a:gd name="connsiteY15" fmla="*/ 40960 h 58685"/>
                  <a:gd name="connsiteX16" fmla="*/ 23137 w 48960"/>
                  <a:gd name="connsiteY16" fmla="*/ 50791 h 58685"/>
                  <a:gd name="connsiteX17" fmla="*/ 37616 w 48960"/>
                  <a:gd name="connsiteY17" fmla="*/ 42599 h 58685"/>
                  <a:gd name="connsiteX18" fmla="*/ 37616 w 48960"/>
                  <a:gd name="connsiteY18" fmla="*/ 30385 h 58685"/>
                  <a:gd name="connsiteX19" fmla="*/ 24331 w 48960"/>
                  <a:gd name="connsiteY19" fmla="*/ 31279 h 58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960" h="58685">
                    <a:moveTo>
                      <a:pt x="37765" y="57345"/>
                    </a:moveTo>
                    <a:lnTo>
                      <a:pt x="37765" y="50195"/>
                    </a:lnTo>
                    <a:cubicBezTo>
                      <a:pt x="35377" y="52578"/>
                      <a:pt x="30003" y="58685"/>
                      <a:pt x="19554" y="58685"/>
                    </a:cubicBezTo>
                    <a:cubicBezTo>
                      <a:pt x="9105" y="58685"/>
                      <a:pt x="0" y="52131"/>
                      <a:pt x="0" y="41258"/>
                    </a:cubicBezTo>
                    <a:cubicBezTo>
                      <a:pt x="0" y="30385"/>
                      <a:pt x="9105" y="24576"/>
                      <a:pt x="22241" y="23980"/>
                    </a:cubicBezTo>
                    <a:lnTo>
                      <a:pt x="37466" y="23385"/>
                    </a:lnTo>
                    <a:lnTo>
                      <a:pt x="37466" y="21150"/>
                    </a:lnTo>
                    <a:cubicBezTo>
                      <a:pt x="37466" y="12511"/>
                      <a:pt x="31645" y="8341"/>
                      <a:pt x="23435" y="8341"/>
                    </a:cubicBezTo>
                    <a:cubicBezTo>
                      <a:pt x="15225" y="8341"/>
                      <a:pt x="8210" y="12065"/>
                      <a:pt x="6419" y="13256"/>
                    </a:cubicBezTo>
                    <a:lnTo>
                      <a:pt x="2986" y="5660"/>
                    </a:lnTo>
                    <a:cubicBezTo>
                      <a:pt x="7165" y="3277"/>
                      <a:pt x="14778" y="0"/>
                      <a:pt x="24182" y="0"/>
                    </a:cubicBezTo>
                    <a:cubicBezTo>
                      <a:pt x="40750" y="0"/>
                      <a:pt x="48960" y="8341"/>
                      <a:pt x="48960" y="24725"/>
                    </a:cubicBezTo>
                    <a:lnTo>
                      <a:pt x="48960" y="57642"/>
                    </a:lnTo>
                    <a:lnTo>
                      <a:pt x="37914" y="57642"/>
                    </a:lnTo>
                    <a:close/>
                    <a:moveTo>
                      <a:pt x="24331" y="31130"/>
                    </a:moveTo>
                    <a:cubicBezTo>
                      <a:pt x="15076" y="31577"/>
                      <a:pt x="11494" y="35449"/>
                      <a:pt x="11494" y="40960"/>
                    </a:cubicBezTo>
                    <a:cubicBezTo>
                      <a:pt x="11494" y="46471"/>
                      <a:pt x="15673" y="50791"/>
                      <a:pt x="23137" y="50791"/>
                    </a:cubicBezTo>
                    <a:cubicBezTo>
                      <a:pt x="30600" y="50791"/>
                      <a:pt x="35377" y="45727"/>
                      <a:pt x="37616" y="42599"/>
                    </a:cubicBezTo>
                    <a:lnTo>
                      <a:pt x="37616" y="30385"/>
                    </a:lnTo>
                    <a:lnTo>
                      <a:pt x="24331" y="3127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65" name="Freeform 28164">
                <a:extLst>
                  <a:ext uri="{FF2B5EF4-FFF2-40B4-BE49-F238E27FC236}">
                    <a16:creationId xmlns:a16="http://schemas.microsoft.com/office/drawing/2014/main" id="{22001EE9-EC7F-4E77-399E-3E92D594F2FB}"/>
                  </a:ext>
                </a:extLst>
              </p:cNvPr>
              <p:cNvSpPr/>
              <p:nvPr/>
            </p:nvSpPr>
            <p:spPr>
              <a:xfrm>
                <a:off x="5695320" y="4716628"/>
                <a:ext cx="11344" cy="82218"/>
              </a:xfrm>
              <a:custGeom>
                <a:avLst/>
                <a:gdLst>
                  <a:gd name="connsiteX0" fmla="*/ 0 w 11344"/>
                  <a:gd name="connsiteY0" fmla="*/ 82219 h 82218"/>
                  <a:gd name="connsiteX1" fmla="*/ 0 w 11344"/>
                  <a:gd name="connsiteY1" fmla="*/ 0 h 82218"/>
                  <a:gd name="connsiteX2" fmla="*/ 11345 w 11344"/>
                  <a:gd name="connsiteY2" fmla="*/ 0 h 82218"/>
                  <a:gd name="connsiteX3" fmla="*/ 11345 w 11344"/>
                  <a:gd name="connsiteY3" fmla="*/ 82219 h 82218"/>
                  <a:gd name="connsiteX4" fmla="*/ 0 w 11344"/>
                  <a:gd name="connsiteY4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44" h="82218">
                    <a:moveTo>
                      <a:pt x="0" y="82219"/>
                    </a:moveTo>
                    <a:lnTo>
                      <a:pt x="0" y="0"/>
                    </a:lnTo>
                    <a:lnTo>
                      <a:pt x="11345" y="0"/>
                    </a:lnTo>
                    <a:lnTo>
                      <a:pt x="11345" y="82219"/>
                    </a:lnTo>
                    <a:lnTo>
                      <a:pt x="0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66" name="Freeform 28165">
                <a:extLst>
                  <a:ext uri="{FF2B5EF4-FFF2-40B4-BE49-F238E27FC236}">
                    <a16:creationId xmlns:a16="http://schemas.microsoft.com/office/drawing/2014/main" id="{7FB95929-08E1-AA89-459E-D0B3DD16DE35}"/>
                  </a:ext>
                </a:extLst>
              </p:cNvPr>
              <p:cNvSpPr/>
              <p:nvPr/>
            </p:nvSpPr>
            <p:spPr>
              <a:xfrm>
                <a:off x="4497891" y="4884193"/>
                <a:ext cx="43436" cy="58982"/>
              </a:xfrm>
              <a:custGeom>
                <a:avLst/>
                <a:gdLst>
                  <a:gd name="connsiteX0" fmla="*/ 22092 w 43436"/>
                  <a:gd name="connsiteY0" fmla="*/ 58983 h 58982"/>
                  <a:gd name="connsiteX1" fmla="*/ 0 w 43436"/>
                  <a:gd name="connsiteY1" fmla="*/ 48855 h 58982"/>
                  <a:gd name="connsiteX2" fmla="*/ 5523 w 43436"/>
                  <a:gd name="connsiteY2" fmla="*/ 42152 h 58982"/>
                  <a:gd name="connsiteX3" fmla="*/ 22241 w 43436"/>
                  <a:gd name="connsiteY3" fmla="*/ 50195 h 58982"/>
                  <a:gd name="connsiteX4" fmla="*/ 33137 w 43436"/>
                  <a:gd name="connsiteY4" fmla="*/ 42152 h 58982"/>
                  <a:gd name="connsiteX5" fmla="*/ 20300 w 43436"/>
                  <a:gd name="connsiteY5" fmla="*/ 32768 h 58982"/>
                  <a:gd name="connsiteX6" fmla="*/ 3582 w 43436"/>
                  <a:gd name="connsiteY6" fmla="*/ 16235 h 58982"/>
                  <a:gd name="connsiteX7" fmla="*/ 22689 w 43436"/>
                  <a:gd name="connsiteY7" fmla="*/ 0 h 58982"/>
                  <a:gd name="connsiteX8" fmla="*/ 41944 w 43436"/>
                  <a:gd name="connsiteY8" fmla="*/ 7447 h 58982"/>
                  <a:gd name="connsiteX9" fmla="*/ 37168 w 43436"/>
                  <a:gd name="connsiteY9" fmla="*/ 14448 h 58982"/>
                  <a:gd name="connsiteX10" fmla="*/ 22838 w 43436"/>
                  <a:gd name="connsiteY10" fmla="*/ 8341 h 58982"/>
                  <a:gd name="connsiteX11" fmla="*/ 13733 w 43436"/>
                  <a:gd name="connsiteY11" fmla="*/ 15342 h 58982"/>
                  <a:gd name="connsiteX12" fmla="*/ 24778 w 43436"/>
                  <a:gd name="connsiteY12" fmla="*/ 23831 h 58982"/>
                  <a:gd name="connsiteX13" fmla="*/ 32391 w 43436"/>
                  <a:gd name="connsiteY13" fmla="*/ 26513 h 58982"/>
                  <a:gd name="connsiteX14" fmla="*/ 43437 w 43436"/>
                  <a:gd name="connsiteY14" fmla="*/ 41109 h 58982"/>
                  <a:gd name="connsiteX15" fmla="*/ 21793 w 43436"/>
                  <a:gd name="connsiteY15" fmla="*/ 58983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36" h="58982">
                    <a:moveTo>
                      <a:pt x="22092" y="58983"/>
                    </a:moveTo>
                    <a:cubicBezTo>
                      <a:pt x="12538" y="58983"/>
                      <a:pt x="4777" y="55110"/>
                      <a:pt x="0" y="48855"/>
                    </a:cubicBezTo>
                    <a:lnTo>
                      <a:pt x="5523" y="42152"/>
                    </a:lnTo>
                    <a:cubicBezTo>
                      <a:pt x="10299" y="47216"/>
                      <a:pt x="17017" y="50195"/>
                      <a:pt x="22241" y="50195"/>
                    </a:cubicBezTo>
                    <a:cubicBezTo>
                      <a:pt x="27465" y="50195"/>
                      <a:pt x="33137" y="48259"/>
                      <a:pt x="33137" y="42152"/>
                    </a:cubicBezTo>
                    <a:cubicBezTo>
                      <a:pt x="33137" y="36045"/>
                      <a:pt x="24181" y="34109"/>
                      <a:pt x="20300" y="32768"/>
                    </a:cubicBezTo>
                    <a:cubicBezTo>
                      <a:pt x="11941" y="29938"/>
                      <a:pt x="3582" y="26959"/>
                      <a:pt x="3582" y="16235"/>
                    </a:cubicBezTo>
                    <a:cubicBezTo>
                      <a:pt x="3582" y="5511"/>
                      <a:pt x="12688" y="0"/>
                      <a:pt x="22689" y="0"/>
                    </a:cubicBezTo>
                    <a:cubicBezTo>
                      <a:pt x="32690" y="0"/>
                      <a:pt x="38511" y="3575"/>
                      <a:pt x="41944" y="7447"/>
                    </a:cubicBezTo>
                    <a:lnTo>
                      <a:pt x="37168" y="14448"/>
                    </a:lnTo>
                    <a:cubicBezTo>
                      <a:pt x="33884" y="11022"/>
                      <a:pt x="28361" y="8341"/>
                      <a:pt x="22838" y="8341"/>
                    </a:cubicBezTo>
                    <a:cubicBezTo>
                      <a:pt x="17315" y="8341"/>
                      <a:pt x="13733" y="10724"/>
                      <a:pt x="13733" y="15342"/>
                    </a:cubicBezTo>
                    <a:cubicBezTo>
                      <a:pt x="13733" y="19959"/>
                      <a:pt x="19256" y="22044"/>
                      <a:pt x="24778" y="23831"/>
                    </a:cubicBezTo>
                    <a:cubicBezTo>
                      <a:pt x="27913" y="24874"/>
                      <a:pt x="30003" y="25619"/>
                      <a:pt x="32391" y="26513"/>
                    </a:cubicBezTo>
                    <a:cubicBezTo>
                      <a:pt x="38660" y="29193"/>
                      <a:pt x="43437" y="33662"/>
                      <a:pt x="43437" y="41109"/>
                    </a:cubicBezTo>
                    <a:cubicBezTo>
                      <a:pt x="43437" y="53323"/>
                      <a:pt x="32839" y="58983"/>
                      <a:pt x="21793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67" name="Freeform 28166">
                <a:extLst>
                  <a:ext uri="{FF2B5EF4-FFF2-40B4-BE49-F238E27FC236}">
                    <a16:creationId xmlns:a16="http://schemas.microsoft.com/office/drawing/2014/main" id="{1FC32526-29B9-5E8D-FDFB-7DCE39E12042}"/>
                  </a:ext>
                </a:extLst>
              </p:cNvPr>
              <p:cNvSpPr/>
              <p:nvPr/>
            </p:nvSpPr>
            <p:spPr>
              <a:xfrm>
                <a:off x="4549090" y="4884342"/>
                <a:ext cx="60005" cy="58834"/>
              </a:xfrm>
              <a:custGeom>
                <a:avLst/>
                <a:gdLst>
                  <a:gd name="connsiteX0" fmla="*/ 30003 w 60005"/>
                  <a:gd name="connsiteY0" fmla="*/ 58834 h 58834"/>
                  <a:gd name="connsiteX1" fmla="*/ 0 w 60005"/>
                  <a:gd name="connsiteY1" fmla="*/ 29491 h 58834"/>
                  <a:gd name="connsiteX2" fmla="*/ 30003 w 60005"/>
                  <a:gd name="connsiteY2" fmla="*/ 0 h 58834"/>
                  <a:gd name="connsiteX3" fmla="*/ 60006 w 60005"/>
                  <a:gd name="connsiteY3" fmla="*/ 29491 h 58834"/>
                  <a:gd name="connsiteX4" fmla="*/ 30003 w 60005"/>
                  <a:gd name="connsiteY4" fmla="*/ 58834 h 58834"/>
                  <a:gd name="connsiteX5" fmla="*/ 30003 w 60005"/>
                  <a:gd name="connsiteY5" fmla="*/ 9235 h 58834"/>
                  <a:gd name="connsiteX6" fmla="*/ 11494 w 60005"/>
                  <a:gd name="connsiteY6" fmla="*/ 29045 h 58834"/>
                  <a:gd name="connsiteX7" fmla="*/ 30003 w 60005"/>
                  <a:gd name="connsiteY7" fmla="*/ 49004 h 58834"/>
                  <a:gd name="connsiteX8" fmla="*/ 48363 w 60005"/>
                  <a:gd name="connsiteY8" fmla="*/ 29045 h 58834"/>
                  <a:gd name="connsiteX9" fmla="*/ 30003 w 60005"/>
                  <a:gd name="connsiteY9" fmla="*/ 9235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5" h="58834">
                    <a:moveTo>
                      <a:pt x="30003" y="58834"/>
                    </a:moveTo>
                    <a:cubicBezTo>
                      <a:pt x="12986" y="58834"/>
                      <a:pt x="0" y="47067"/>
                      <a:pt x="0" y="29491"/>
                    </a:cubicBezTo>
                    <a:cubicBezTo>
                      <a:pt x="0" y="11916"/>
                      <a:pt x="13136" y="0"/>
                      <a:pt x="30003" y="0"/>
                    </a:cubicBezTo>
                    <a:cubicBezTo>
                      <a:pt x="46870" y="0"/>
                      <a:pt x="60006" y="12065"/>
                      <a:pt x="60006" y="29491"/>
                    </a:cubicBezTo>
                    <a:cubicBezTo>
                      <a:pt x="60006" y="46918"/>
                      <a:pt x="46870" y="58834"/>
                      <a:pt x="30003" y="58834"/>
                    </a:cubicBezTo>
                    <a:close/>
                    <a:moveTo>
                      <a:pt x="30003" y="9235"/>
                    </a:moveTo>
                    <a:cubicBezTo>
                      <a:pt x="18509" y="9235"/>
                      <a:pt x="11494" y="18023"/>
                      <a:pt x="11494" y="29045"/>
                    </a:cubicBezTo>
                    <a:cubicBezTo>
                      <a:pt x="11494" y="40067"/>
                      <a:pt x="18509" y="49004"/>
                      <a:pt x="30003" y="49004"/>
                    </a:cubicBezTo>
                    <a:cubicBezTo>
                      <a:pt x="41496" y="49004"/>
                      <a:pt x="48363" y="40216"/>
                      <a:pt x="48363" y="29045"/>
                    </a:cubicBezTo>
                    <a:cubicBezTo>
                      <a:pt x="48363" y="17874"/>
                      <a:pt x="41347" y="9235"/>
                      <a:pt x="30003" y="923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68" name="Freeform 28167">
                <a:extLst>
                  <a:ext uri="{FF2B5EF4-FFF2-40B4-BE49-F238E27FC236}">
                    <a16:creationId xmlns:a16="http://schemas.microsoft.com/office/drawing/2014/main" id="{FEA59CAF-E576-6A94-99D8-EEF8321AD8C0}"/>
                  </a:ext>
                </a:extLst>
              </p:cNvPr>
              <p:cNvSpPr/>
              <p:nvPr/>
            </p:nvSpPr>
            <p:spPr>
              <a:xfrm>
                <a:off x="4620590" y="4885235"/>
                <a:ext cx="48661" cy="58089"/>
              </a:xfrm>
              <a:custGeom>
                <a:avLst/>
                <a:gdLst>
                  <a:gd name="connsiteX0" fmla="*/ 37616 w 48661"/>
                  <a:gd name="connsiteY0" fmla="*/ 56749 h 58089"/>
                  <a:gd name="connsiteX1" fmla="*/ 37616 w 48661"/>
                  <a:gd name="connsiteY1" fmla="*/ 48706 h 58089"/>
                  <a:gd name="connsiteX2" fmla="*/ 20002 w 48661"/>
                  <a:gd name="connsiteY2" fmla="*/ 58089 h 58089"/>
                  <a:gd name="connsiteX3" fmla="*/ 0 w 48661"/>
                  <a:gd name="connsiteY3" fmla="*/ 33960 h 58089"/>
                  <a:gd name="connsiteX4" fmla="*/ 0 w 48661"/>
                  <a:gd name="connsiteY4" fmla="*/ 0 h 58089"/>
                  <a:gd name="connsiteX5" fmla="*/ 11344 w 48661"/>
                  <a:gd name="connsiteY5" fmla="*/ 0 h 58089"/>
                  <a:gd name="connsiteX6" fmla="*/ 11344 w 48661"/>
                  <a:gd name="connsiteY6" fmla="*/ 33513 h 58089"/>
                  <a:gd name="connsiteX7" fmla="*/ 23137 w 48661"/>
                  <a:gd name="connsiteY7" fmla="*/ 48557 h 58089"/>
                  <a:gd name="connsiteX8" fmla="*/ 37168 w 48661"/>
                  <a:gd name="connsiteY8" fmla="*/ 30534 h 58089"/>
                  <a:gd name="connsiteX9" fmla="*/ 37168 w 48661"/>
                  <a:gd name="connsiteY9" fmla="*/ 149 h 58089"/>
                  <a:gd name="connsiteX10" fmla="*/ 48661 w 48661"/>
                  <a:gd name="connsiteY10" fmla="*/ 149 h 58089"/>
                  <a:gd name="connsiteX11" fmla="*/ 48661 w 48661"/>
                  <a:gd name="connsiteY11" fmla="*/ 56898 h 58089"/>
                  <a:gd name="connsiteX12" fmla="*/ 37616 w 48661"/>
                  <a:gd name="connsiteY12" fmla="*/ 56898 h 58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61" h="58089">
                    <a:moveTo>
                      <a:pt x="37616" y="56749"/>
                    </a:moveTo>
                    <a:lnTo>
                      <a:pt x="37616" y="48706"/>
                    </a:lnTo>
                    <a:cubicBezTo>
                      <a:pt x="34332" y="54217"/>
                      <a:pt x="27913" y="58089"/>
                      <a:pt x="20002" y="58089"/>
                    </a:cubicBezTo>
                    <a:cubicBezTo>
                      <a:pt x="4180" y="58089"/>
                      <a:pt x="0" y="48110"/>
                      <a:pt x="0" y="33960"/>
                    </a:cubicBezTo>
                    <a:lnTo>
                      <a:pt x="0" y="0"/>
                    </a:lnTo>
                    <a:lnTo>
                      <a:pt x="11344" y="0"/>
                    </a:lnTo>
                    <a:lnTo>
                      <a:pt x="11344" y="33513"/>
                    </a:lnTo>
                    <a:cubicBezTo>
                      <a:pt x="11344" y="41258"/>
                      <a:pt x="12986" y="48557"/>
                      <a:pt x="23137" y="48557"/>
                    </a:cubicBezTo>
                    <a:cubicBezTo>
                      <a:pt x="33287" y="48557"/>
                      <a:pt x="37168" y="39918"/>
                      <a:pt x="37168" y="30534"/>
                    </a:cubicBezTo>
                    <a:lnTo>
                      <a:pt x="37168" y="149"/>
                    </a:lnTo>
                    <a:lnTo>
                      <a:pt x="48661" y="149"/>
                    </a:lnTo>
                    <a:lnTo>
                      <a:pt x="48661" y="56898"/>
                    </a:lnTo>
                    <a:lnTo>
                      <a:pt x="37616" y="56898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69" name="Freeform 28168">
                <a:extLst>
                  <a:ext uri="{FF2B5EF4-FFF2-40B4-BE49-F238E27FC236}">
                    <a16:creationId xmlns:a16="http://schemas.microsoft.com/office/drawing/2014/main" id="{93705737-717E-41B0-2B0E-76441B3088B1}"/>
                  </a:ext>
                </a:extLst>
              </p:cNvPr>
              <p:cNvSpPr/>
              <p:nvPr/>
            </p:nvSpPr>
            <p:spPr>
              <a:xfrm>
                <a:off x="4684924" y="4884044"/>
                <a:ext cx="31794" cy="57791"/>
              </a:xfrm>
              <a:custGeom>
                <a:avLst/>
                <a:gdLst>
                  <a:gd name="connsiteX0" fmla="*/ 31048 w 31794"/>
                  <a:gd name="connsiteY0" fmla="*/ 11767 h 57791"/>
                  <a:gd name="connsiteX1" fmla="*/ 30600 w 31794"/>
                  <a:gd name="connsiteY1" fmla="*/ 11767 h 57791"/>
                  <a:gd name="connsiteX2" fmla="*/ 24331 w 31794"/>
                  <a:gd name="connsiteY2" fmla="*/ 10575 h 57791"/>
                  <a:gd name="connsiteX3" fmla="*/ 11494 w 31794"/>
                  <a:gd name="connsiteY3" fmla="*/ 29641 h 57791"/>
                  <a:gd name="connsiteX4" fmla="*/ 11494 w 31794"/>
                  <a:gd name="connsiteY4" fmla="*/ 57792 h 57791"/>
                  <a:gd name="connsiteX5" fmla="*/ 0 w 31794"/>
                  <a:gd name="connsiteY5" fmla="*/ 57792 h 57791"/>
                  <a:gd name="connsiteX6" fmla="*/ 0 w 31794"/>
                  <a:gd name="connsiteY6" fmla="*/ 1192 h 57791"/>
                  <a:gd name="connsiteX7" fmla="*/ 11494 w 31794"/>
                  <a:gd name="connsiteY7" fmla="*/ 1192 h 57791"/>
                  <a:gd name="connsiteX8" fmla="*/ 11494 w 31794"/>
                  <a:gd name="connsiteY8" fmla="*/ 9831 h 57791"/>
                  <a:gd name="connsiteX9" fmla="*/ 11792 w 31794"/>
                  <a:gd name="connsiteY9" fmla="*/ 9831 h 57791"/>
                  <a:gd name="connsiteX10" fmla="*/ 25823 w 31794"/>
                  <a:gd name="connsiteY10" fmla="*/ 0 h 57791"/>
                  <a:gd name="connsiteX11" fmla="*/ 31794 w 31794"/>
                  <a:gd name="connsiteY11" fmla="*/ 894 h 57791"/>
                  <a:gd name="connsiteX12" fmla="*/ 31048 w 31794"/>
                  <a:gd name="connsiteY12" fmla="*/ 11469 h 5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794" h="57791">
                    <a:moveTo>
                      <a:pt x="31048" y="11767"/>
                    </a:moveTo>
                    <a:lnTo>
                      <a:pt x="30600" y="11767"/>
                    </a:lnTo>
                    <a:cubicBezTo>
                      <a:pt x="29555" y="11320"/>
                      <a:pt x="27465" y="10575"/>
                      <a:pt x="24331" y="10575"/>
                    </a:cubicBezTo>
                    <a:cubicBezTo>
                      <a:pt x="14031" y="10575"/>
                      <a:pt x="11494" y="21448"/>
                      <a:pt x="11494" y="29641"/>
                    </a:cubicBezTo>
                    <a:lnTo>
                      <a:pt x="11494" y="57792"/>
                    </a:lnTo>
                    <a:lnTo>
                      <a:pt x="0" y="57792"/>
                    </a:lnTo>
                    <a:lnTo>
                      <a:pt x="0" y="1192"/>
                    </a:lnTo>
                    <a:lnTo>
                      <a:pt x="11494" y="1192"/>
                    </a:lnTo>
                    <a:lnTo>
                      <a:pt x="11494" y="9831"/>
                    </a:lnTo>
                    <a:cubicBezTo>
                      <a:pt x="11494" y="9831"/>
                      <a:pt x="11792" y="9831"/>
                      <a:pt x="11792" y="9831"/>
                    </a:cubicBezTo>
                    <a:cubicBezTo>
                      <a:pt x="14479" y="3426"/>
                      <a:pt x="19703" y="0"/>
                      <a:pt x="25823" y="0"/>
                    </a:cubicBezTo>
                    <a:cubicBezTo>
                      <a:pt x="29704" y="0"/>
                      <a:pt x="31794" y="894"/>
                      <a:pt x="31794" y="894"/>
                    </a:cubicBezTo>
                    <a:lnTo>
                      <a:pt x="31048" y="1146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70" name="Freeform 28169">
                <a:extLst>
                  <a:ext uri="{FF2B5EF4-FFF2-40B4-BE49-F238E27FC236}">
                    <a16:creationId xmlns:a16="http://schemas.microsoft.com/office/drawing/2014/main" id="{6B0E1A3C-56C4-A1D9-72C9-BDCC12EDA63C}"/>
                  </a:ext>
                </a:extLst>
              </p:cNvPr>
              <p:cNvSpPr/>
              <p:nvPr/>
            </p:nvSpPr>
            <p:spPr>
              <a:xfrm>
                <a:off x="4720599" y="4884193"/>
                <a:ext cx="51348" cy="58982"/>
              </a:xfrm>
              <a:custGeom>
                <a:avLst/>
                <a:gdLst>
                  <a:gd name="connsiteX0" fmla="*/ 28659 w 51348"/>
                  <a:gd name="connsiteY0" fmla="*/ 58983 h 58982"/>
                  <a:gd name="connsiteX1" fmla="*/ 0 w 51348"/>
                  <a:gd name="connsiteY1" fmla="*/ 29491 h 58982"/>
                  <a:gd name="connsiteX2" fmla="*/ 28958 w 51348"/>
                  <a:gd name="connsiteY2" fmla="*/ 0 h 58982"/>
                  <a:gd name="connsiteX3" fmla="*/ 50900 w 51348"/>
                  <a:gd name="connsiteY3" fmla="*/ 8043 h 58982"/>
                  <a:gd name="connsiteX4" fmla="*/ 46870 w 51348"/>
                  <a:gd name="connsiteY4" fmla="*/ 16384 h 58982"/>
                  <a:gd name="connsiteX5" fmla="*/ 30003 w 51348"/>
                  <a:gd name="connsiteY5" fmla="*/ 9533 h 58982"/>
                  <a:gd name="connsiteX6" fmla="*/ 11643 w 51348"/>
                  <a:gd name="connsiteY6" fmla="*/ 29045 h 58982"/>
                  <a:gd name="connsiteX7" fmla="*/ 30003 w 51348"/>
                  <a:gd name="connsiteY7" fmla="*/ 49153 h 58982"/>
                  <a:gd name="connsiteX8" fmla="*/ 47318 w 51348"/>
                  <a:gd name="connsiteY8" fmla="*/ 42003 h 58982"/>
                  <a:gd name="connsiteX9" fmla="*/ 51348 w 51348"/>
                  <a:gd name="connsiteY9" fmla="*/ 50344 h 58982"/>
                  <a:gd name="connsiteX10" fmla="*/ 28659 w 51348"/>
                  <a:gd name="connsiteY10" fmla="*/ 58983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348" h="58982">
                    <a:moveTo>
                      <a:pt x="28659" y="58983"/>
                    </a:moveTo>
                    <a:cubicBezTo>
                      <a:pt x="13434" y="58983"/>
                      <a:pt x="0" y="47514"/>
                      <a:pt x="0" y="29491"/>
                    </a:cubicBezTo>
                    <a:cubicBezTo>
                      <a:pt x="0" y="11469"/>
                      <a:pt x="14031" y="0"/>
                      <a:pt x="28958" y="0"/>
                    </a:cubicBezTo>
                    <a:cubicBezTo>
                      <a:pt x="43885" y="0"/>
                      <a:pt x="50303" y="7447"/>
                      <a:pt x="50900" y="8043"/>
                    </a:cubicBezTo>
                    <a:lnTo>
                      <a:pt x="46870" y="16384"/>
                    </a:lnTo>
                    <a:cubicBezTo>
                      <a:pt x="44930" y="14448"/>
                      <a:pt x="40004" y="9533"/>
                      <a:pt x="30003" y="9533"/>
                    </a:cubicBezTo>
                    <a:cubicBezTo>
                      <a:pt x="20002" y="9533"/>
                      <a:pt x="11643" y="17129"/>
                      <a:pt x="11643" y="29045"/>
                    </a:cubicBezTo>
                    <a:cubicBezTo>
                      <a:pt x="11643" y="40960"/>
                      <a:pt x="19106" y="49153"/>
                      <a:pt x="30003" y="49153"/>
                    </a:cubicBezTo>
                    <a:cubicBezTo>
                      <a:pt x="40899" y="49153"/>
                      <a:pt x="47318" y="42003"/>
                      <a:pt x="47318" y="42003"/>
                    </a:cubicBezTo>
                    <a:lnTo>
                      <a:pt x="51348" y="50344"/>
                    </a:lnTo>
                    <a:cubicBezTo>
                      <a:pt x="49706" y="51982"/>
                      <a:pt x="43885" y="58983"/>
                      <a:pt x="28659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71" name="Freeform 28170">
                <a:extLst>
                  <a:ext uri="{FF2B5EF4-FFF2-40B4-BE49-F238E27FC236}">
                    <a16:creationId xmlns:a16="http://schemas.microsoft.com/office/drawing/2014/main" id="{DD43E8E3-0A82-6221-1C92-CA1EB5F51531}"/>
                  </a:ext>
                </a:extLst>
              </p:cNvPr>
              <p:cNvSpPr/>
              <p:nvPr/>
            </p:nvSpPr>
            <p:spPr>
              <a:xfrm>
                <a:off x="4777321" y="4884342"/>
                <a:ext cx="55677" cy="58983"/>
              </a:xfrm>
              <a:custGeom>
                <a:avLst/>
                <a:gdLst>
                  <a:gd name="connsiteX0" fmla="*/ 55229 w 55677"/>
                  <a:gd name="connsiteY0" fmla="*/ 32024 h 58983"/>
                  <a:gd name="connsiteX1" fmla="*/ 11494 w 55677"/>
                  <a:gd name="connsiteY1" fmla="*/ 32024 h 58983"/>
                  <a:gd name="connsiteX2" fmla="*/ 29704 w 55677"/>
                  <a:gd name="connsiteY2" fmla="*/ 50046 h 58983"/>
                  <a:gd name="connsiteX3" fmla="*/ 48512 w 55677"/>
                  <a:gd name="connsiteY3" fmla="*/ 43492 h 58983"/>
                  <a:gd name="connsiteX4" fmla="*/ 53289 w 55677"/>
                  <a:gd name="connsiteY4" fmla="*/ 50046 h 58983"/>
                  <a:gd name="connsiteX5" fmla="*/ 28361 w 55677"/>
                  <a:gd name="connsiteY5" fmla="*/ 58983 h 58983"/>
                  <a:gd name="connsiteX6" fmla="*/ 0 w 55677"/>
                  <a:gd name="connsiteY6" fmla="*/ 29343 h 58983"/>
                  <a:gd name="connsiteX7" fmla="*/ 28809 w 55677"/>
                  <a:gd name="connsiteY7" fmla="*/ 0 h 58983"/>
                  <a:gd name="connsiteX8" fmla="*/ 55677 w 55677"/>
                  <a:gd name="connsiteY8" fmla="*/ 27108 h 58983"/>
                  <a:gd name="connsiteX9" fmla="*/ 55379 w 55677"/>
                  <a:gd name="connsiteY9" fmla="*/ 32173 h 58983"/>
                  <a:gd name="connsiteX10" fmla="*/ 28510 w 55677"/>
                  <a:gd name="connsiteY10" fmla="*/ 8192 h 58983"/>
                  <a:gd name="connsiteX11" fmla="*/ 11792 w 55677"/>
                  <a:gd name="connsiteY11" fmla="*/ 24427 h 58983"/>
                  <a:gd name="connsiteX12" fmla="*/ 44780 w 55677"/>
                  <a:gd name="connsiteY12" fmla="*/ 24427 h 58983"/>
                  <a:gd name="connsiteX13" fmla="*/ 28361 w 55677"/>
                  <a:gd name="connsiteY13" fmla="*/ 8192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3">
                    <a:moveTo>
                      <a:pt x="55229" y="32024"/>
                    </a:moveTo>
                    <a:lnTo>
                      <a:pt x="11494" y="32024"/>
                    </a:lnTo>
                    <a:cubicBezTo>
                      <a:pt x="12091" y="43195"/>
                      <a:pt x="19256" y="50046"/>
                      <a:pt x="29704" y="50046"/>
                    </a:cubicBezTo>
                    <a:cubicBezTo>
                      <a:pt x="40153" y="50046"/>
                      <a:pt x="47169" y="44386"/>
                      <a:pt x="48512" y="43492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4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9" y="32173"/>
                      <a:pt x="55379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240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2"/>
                      <a:pt x="39855" y="8192"/>
                      <a:pt x="28361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72" name="Freeform 28171">
                <a:extLst>
                  <a:ext uri="{FF2B5EF4-FFF2-40B4-BE49-F238E27FC236}">
                    <a16:creationId xmlns:a16="http://schemas.microsoft.com/office/drawing/2014/main" id="{692AA3DD-BBB8-77D3-8805-C2997C4B2786}"/>
                  </a:ext>
                </a:extLst>
              </p:cNvPr>
              <p:cNvSpPr/>
              <p:nvPr/>
            </p:nvSpPr>
            <p:spPr>
              <a:xfrm>
                <a:off x="4862255" y="4858425"/>
                <a:ext cx="35376" cy="83559"/>
              </a:xfrm>
              <a:custGeom>
                <a:avLst/>
                <a:gdLst>
                  <a:gd name="connsiteX0" fmla="*/ 34481 w 35376"/>
                  <a:gd name="connsiteY0" fmla="*/ 9830 h 83559"/>
                  <a:gd name="connsiteX1" fmla="*/ 28062 w 35376"/>
                  <a:gd name="connsiteY1" fmla="*/ 8788 h 83559"/>
                  <a:gd name="connsiteX2" fmla="*/ 19405 w 35376"/>
                  <a:gd name="connsiteY2" fmla="*/ 20852 h 83559"/>
                  <a:gd name="connsiteX3" fmla="*/ 19405 w 35376"/>
                  <a:gd name="connsiteY3" fmla="*/ 27108 h 83559"/>
                  <a:gd name="connsiteX4" fmla="*/ 32839 w 35376"/>
                  <a:gd name="connsiteY4" fmla="*/ 27108 h 83559"/>
                  <a:gd name="connsiteX5" fmla="*/ 32839 w 35376"/>
                  <a:gd name="connsiteY5" fmla="*/ 36343 h 83559"/>
                  <a:gd name="connsiteX6" fmla="*/ 19405 w 35376"/>
                  <a:gd name="connsiteY6" fmla="*/ 36343 h 83559"/>
                  <a:gd name="connsiteX7" fmla="*/ 19405 w 35376"/>
                  <a:gd name="connsiteY7" fmla="*/ 83559 h 83559"/>
                  <a:gd name="connsiteX8" fmla="*/ 8060 w 35376"/>
                  <a:gd name="connsiteY8" fmla="*/ 83559 h 83559"/>
                  <a:gd name="connsiteX9" fmla="*/ 8060 w 35376"/>
                  <a:gd name="connsiteY9" fmla="*/ 36343 h 83559"/>
                  <a:gd name="connsiteX10" fmla="*/ 0 w 35376"/>
                  <a:gd name="connsiteY10" fmla="*/ 36343 h 83559"/>
                  <a:gd name="connsiteX11" fmla="*/ 0 w 35376"/>
                  <a:gd name="connsiteY11" fmla="*/ 27108 h 83559"/>
                  <a:gd name="connsiteX12" fmla="*/ 8060 w 35376"/>
                  <a:gd name="connsiteY12" fmla="*/ 27108 h 83559"/>
                  <a:gd name="connsiteX13" fmla="*/ 8060 w 35376"/>
                  <a:gd name="connsiteY13" fmla="*/ 21448 h 83559"/>
                  <a:gd name="connsiteX14" fmla="*/ 11941 w 35376"/>
                  <a:gd name="connsiteY14" fmla="*/ 6256 h 83559"/>
                  <a:gd name="connsiteX15" fmla="*/ 25525 w 35376"/>
                  <a:gd name="connsiteY15" fmla="*/ 0 h 83559"/>
                  <a:gd name="connsiteX16" fmla="*/ 35377 w 35376"/>
                  <a:gd name="connsiteY16" fmla="*/ 1340 h 83559"/>
                  <a:gd name="connsiteX17" fmla="*/ 34630 w 35376"/>
                  <a:gd name="connsiteY17" fmla="*/ 9830 h 8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376" h="83559">
                    <a:moveTo>
                      <a:pt x="34481" y="9830"/>
                    </a:moveTo>
                    <a:cubicBezTo>
                      <a:pt x="34481" y="9830"/>
                      <a:pt x="31197" y="8788"/>
                      <a:pt x="28062" y="8788"/>
                    </a:cubicBezTo>
                    <a:cubicBezTo>
                      <a:pt x="20599" y="8788"/>
                      <a:pt x="19405" y="14448"/>
                      <a:pt x="19405" y="20852"/>
                    </a:cubicBezTo>
                    <a:lnTo>
                      <a:pt x="19405" y="27108"/>
                    </a:lnTo>
                    <a:lnTo>
                      <a:pt x="32839" y="27108"/>
                    </a:lnTo>
                    <a:lnTo>
                      <a:pt x="32839" y="36343"/>
                    </a:lnTo>
                    <a:lnTo>
                      <a:pt x="19405" y="36343"/>
                    </a:lnTo>
                    <a:lnTo>
                      <a:pt x="19405" y="83559"/>
                    </a:lnTo>
                    <a:lnTo>
                      <a:pt x="8060" y="83559"/>
                    </a:lnTo>
                    <a:lnTo>
                      <a:pt x="8060" y="36343"/>
                    </a:lnTo>
                    <a:lnTo>
                      <a:pt x="0" y="36343"/>
                    </a:lnTo>
                    <a:lnTo>
                      <a:pt x="0" y="27108"/>
                    </a:lnTo>
                    <a:lnTo>
                      <a:pt x="8060" y="27108"/>
                    </a:lnTo>
                    <a:lnTo>
                      <a:pt x="8060" y="21448"/>
                    </a:lnTo>
                    <a:cubicBezTo>
                      <a:pt x="8060" y="14001"/>
                      <a:pt x="9553" y="9235"/>
                      <a:pt x="11941" y="6256"/>
                    </a:cubicBezTo>
                    <a:cubicBezTo>
                      <a:pt x="14479" y="3128"/>
                      <a:pt x="18957" y="0"/>
                      <a:pt x="25525" y="0"/>
                    </a:cubicBezTo>
                    <a:cubicBezTo>
                      <a:pt x="32093" y="0"/>
                      <a:pt x="35377" y="1340"/>
                      <a:pt x="35377" y="1340"/>
                    </a:cubicBezTo>
                    <a:lnTo>
                      <a:pt x="34630" y="983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73" name="Freeform 28172">
                <a:extLst>
                  <a:ext uri="{FF2B5EF4-FFF2-40B4-BE49-F238E27FC236}">
                    <a16:creationId xmlns:a16="http://schemas.microsoft.com/office/drawing/2014/main" id="{842BBFEB-3E95-66FC-B03A-C012E953347A}"/>
                  </a:ext>
                </a:extLst>
              </p:cNvPr>
              <p:cNvSpPr/>
              <p:nvPr/>
            </p:nvSpPr>
            <p:spPr>
              <a:xfrm>
                <a:off x="4896885" y="4884342"/>
                <a:ext cx="60005" cy="58834"/>
              </a:xfrm>
              <a:custGeom>
                <a:avLst/>
                <a:gdLst>
                  <a:gd name="connsiteX0" fmla="*/ 30003 w 60005"/>
                  <a:gd name="connsiteY0" fmla="*/ 58834 h 58834"/>
                  <a:gd name="connsiteX1" fmla="*/ 0 w 60005"/>
                  <a:gd name="connsiteY1" fmla="*/ 29491 h 58834"/>
                  <a:gd name="connsiteX2" fmla="*/ 30003 w 60005"/>
                  <a:gd name="connsiteY2" fmla="*/ 0 h 58834"/>
                  <a:gd name="connsiteX3" fmla="*/ 60006 w 60005"/>
                  <a:gd name="connsiteY3" fmla="*/ 29491 h 58834"/>
                  <a:gd name="connsiteX4" fmla="*/ 30003 w 60005"/>
                  <a:gd name="connsiteY4" fmla="*/ 58834 h 58834"/>
                  <a:gd name="connsiteX5" fmla="*/ 30003 w 60005"/>
                  <a:gd name="connsiteY5" fmla="*/ 9235 h 58834"/>
                  <a:gd name="connsiteX6" fmla="*/ 11494 w 60005"/>
                  <a:gd name="connsiteY6" fmla="*/ 29045 h 58834"/>
                  <a:gd name="connsiteX7" fmla="*/ 30003 w 60005"/>
                  <a:gd name="connsiteY7" fmla="*/ 49004 h 58834"/>
                  <a:gd name="connsiteX8" fmla="*/ 48363 w 60005"/>
                  <a:gd name="connsiteY8" fmla="*/ 29045 h 58834"/>
                  <a:gd name="connsiteX9" fmla="*/ 30003 w 60005"/>
                  <a:gd name="connsiteY9" fmla="*/ 9235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5" h="58834">
                    <a:moveTo>
                      <a:pt x="30003" y="58834"/>
                    </a:moveTo>
                    <a:cubicBezTo>
                      <a:pt x="12986" y="58834"/>
                      <a:pt x="0" y="47067"/>
                      <a:pt x="0" y="29491"/>
                    </a:cubicBezTo>
                    <a:cubicBezTo>
                      <a:pt x="0" y="11916"/>
                      <a:pt x="13136" y="0"/>
                      <a:pt x="30003" y="0"/>
                    </a:cubicBezTo>
                    <a:cubicBezTo>
                      <a:pt x="46870" y="0"/>
                      <a:pt x="60006" y="12065"/>
                      <a:pt x="60006" y="29491"/>
                    </a:cubicBezTo>
                    <a:cubicBezTo>
                      <a:pt x="60006" y="46918"/>
                      <a:pt x="46870" y="58834"/>
                      <a:pt x="30003" y="58834"/>
                    </a:cubicBezTo>
                    <a:close/>
                    <a:moveTo>
                      <a:pt x="30003" y="9235"/>
                    </a:moveTo>
                    <a:cubicBezTo>
                      <a:pt x="18509" y="9235"/>
                      <a:pt x="11494" y="18023"/>
                      <a:pt x="11494" y="29045"/>
                    </a:cubicBezTo>
                    <a:cubicBezTo>
                      <a:pt x="11494" y="40067"/>
                      <a:pt x="18509" y="49004"/>
                      <a:pt x="30003" y="49004"/>
                    </a:cubicBezTo>
                    <a:cubicBezTo>
                      <a:pt x="41496" y="49004"/>
                      <a:pt x="48363" y="40216"/>
                      <a:pt x="48363" y="29045"/>
                    </a:cubicBezTo>
                    <a:cubicBezTo>
                      <a:pt x="48363" y="17874"/>
                      <a:pt x="41347" y="9235"/>
                      <a:pt x="30003" y="923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74" name="Freeform 28173">
                <a:extLst>
                  <a:ext uri="{FF2B5EF4-FFF2-40B4-BE49-F238E27FC236}">
                    <a16:creationId xmlns:a16="http://schemas.microsoft.com/office/drawing/2014/main" id="{DBBCBD9D-BC8E-088A-2D83-9231D4730958}"/>
                  </a:ext>
                </a:extLst>
              </p:cNvPr>
              <p:cNvSpPr/>
              <p:nvPr/>
            </p:nvSpPr>
            <p:spPr>
              <a:xfrm>
                <a:off x="4965100" y="4884342"/>
                <a:ext cx="60005" cy="58834"/>
              </a:xfrm>
              <a:custGeom>
                <a:avLst/>
                <a:gdLst>
                  <a:gd name="connsiteX0" fmla="*/ 30003 w 60005"/>
                  <a:gd name="connsiteY0" fmla="*/ 58834 h 58834"/>
                  <a:gd name="connsiteX1" fmla="*/ 0 w 60005"/>
                  <a:gd name="connsiteY1" fmla="*/ 29491 h 58834"/>
                  <a:gd name="connsiteX2" fmla="*/ 30003 w 60005"/>
                  <a:gd name="connsiteY2" fmla="*/ 0 h 58834"/>
                  <a:gd name="connsiteX3" fmla="*/ 60006 w 60005"/>
                  <a:gd name="connsiteY3" fmla="*/ 29491 h 58834"/>
                  <a:gd name="connsiteX4" fmla="*/ 30003 w 60005"/>
                  <a:gd name="connsiteY4" fmla="*/ 58834 h 58834"/>
                  <a:gd name="connsiteX5" fmla="*/ 30003 w 60005"/>
                  <a:gd name="connsiteY5" fmla="*/ 9235 h 58834"/>
                  <a:gd name="connsiteX6" fmla="*/ 11494 w 60005"/>
                  <a:gd name="connsiteY6" fmla="*/ 29045 h 58834"/>
                  <a:gd name="connsiteX7" fmla="*/ 30003 w 60005"/>
                  <a:gd name="connsiteY7" fmla="*/ 49004 h 58834"/>
                  <a:gd name="connsiteX8" fmla="*/ 48363 w 60005"/>
                  <a:gd name="connsiteY8" fmla="*/ 29045 h 58834"/>
                  <a:gd name="connsiteX9" fmla="*/ 30003 w 60005"/>
                  <a:gd name="connsiteY9" fmla="*/ 9235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5" h="58834">
                    <a:moveTo>
                      <a:pt x="30003" y="58834"/>
                    </a:moveTo>
                    <a:cubicBezTo>
                      <a:pt x="12986" y="58834"/>
                      <a:pt x="0" y="47067"/>
                      <a:pt x="0" y="29491"/>
                    </a:cubicBezTo>
                    <a:cubicBezTo>
                      <a:pt x="0" y="11916"/>
                      <a:pt x="13136" y="0"/>
                      <a:pt x="30003" y="0"/>
                    </a:cubicBezTo>
                    <a:cubicBezTo>
                      <a:pt x="46870" y="0"/>
                      <a:pt x="60006" y="12065"/>
                      <a:pt x="60006" y="29491"/>
                    </a:cubicBezTo>
                    <a:cubicBezTo>
                      <a:pt x="60006" y="46918"/>
                      <a:pt x="46870" y="58834"/>
                      <a:pt x="30003" y="58834"/>
                    </a:cubicBezTo>
                    <a:close/>
                    <a:moveTo>
                      <a:pt x="30003" y="9235"/>
                    </a:moveTo>
                    <a:cubicBezTo>
                      <a:pt x="18509" y="9235"/>
                      <a:pt x="11494" y="18023"/>
                      <a:pt x="11494" y="29045"/>
                    </a:cubicBezTo>
                    <a:cubicBezTo>
                      <a:pt x="11494" y="40067"/>
                      <a:pt x="18509" y="49004"/>
                      <a:pt x="30003" y="49004"/>
                    </a:cubicBezTo>
                    <a:cubicBezTo>
                      <a:pt x="41496" y="49004"/>
                      <a:pt x="48363" y="40216"/>
                      <a:pt x="48363" y="29045"/>
                    </a:cubicBezTo>
                    <a:cubicBezTo>
                      <a:pt x="48363" y="17874"/>
                      <a:pt x="41347" y="9235"/>
                      <a:pt x="30003" y="923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75" name="Freeform 28174">
                <a:extLst>
                  <a:ext uri="{FF2B5EF4-FFF2-40B4-BE49-F238E27FC236}">
                    <a16:creationId xmlns:a16="http://schemas.microsoft.com/office/drawing/2014/main" id="{68E5B2B9-7581-C649-1847-BAB2E9741829}"/>
                  </a:ext>
                </a:extLst>
              </p:cNvPr>
              <p:cNvSpPr/>
              <p:nvPr/>
            </p:nvSpPr>
            <p:spPr>
              <a:xfrm>
                <a:off x="5033167" y="4859766"/>
                <a:ext cx="58811" cy="83559"/>
              </a:xfrm>
              <a:custGeom>
                <a:avLst/>
                <a:gdLst>
                  <a:gd name="connsiteX0" fmla="*/ 47766 w 58811"/>
                  <a:gd name="connsiteY0" fmla="*/ 82219 h 83559"/>
                  <a:gd name="connsiteX1" fmla="*/ 47766 w 58811"/>
                  <a:gd name="connsiteY1" fmla="*/ 73133 h 83559"/>
                  <a:gd name="connsiteX2" fmla="*/ 47467 w 58811"/>
                  <a:gd name="connsiteY2" fmla="*/ 73133 h 83559"/>
                  <a:gd name="connsiteX3" fmla="*/ 27615 w 58811"/>
                  <a:gd name="connsiteY3" fmla="*/ 83559 h 83559"/>
                  <a:gd name="connsiteX4" fmla="*/ 0 w 58811"/>
                  <a:gd name="connsiteY4" fmla="*/ 53919 h 83559"/>
                  <a:gd name="connsiteX5" fmla="*/ 27316 w 58811"/>
                  <a:gd name="connsiteY5" fmla="*/ 24576 h 83559"/>
                  <a:gd name="connsiteX6" fmla="*/ 47169 w 58811"/>
                  <a:gd name="connsiteY6" fmla="*/ 34407 h 83559"/>
                  <a:gd name="connsiteX7" fmla="*/ 47467 w 58811"/>
                  <a:gd name="connsiteY7" fmla="*/ 34407 h 83559"/>
                  <a:gd name="connsiteX8" fmla="*/ 47467 w 58811"/>
                  <a:gd name="connsiteY8" fmla="*/ 0 h 83559"/>
                  <a:gd name="connsiteX9" fmla="*/ 58812 w 58811"/>
                  <a:gd name="connsiteY9" fmla="*/ 0 h 83559"/>
                  <a:gd name="connsiteX10" fmla="*/ 58812 w 58811"/>
                  <a:gd name="connsiteY10" fmla="*/ 82219 h 83559"/>
                  <a:gd name="connsiteX11" fmla="*/ 47766 w 58811"/>
                  <a:gd name="connsiteY11" fmla="*/ 82219 h 83559"/>
                  <a:gd name="connsiteX12" fmla="*/ 29704 w 58811"/>
                  <a:gd name="connsiteY12" fmla="*/ 33811 h 83559"/>
                  <a:gd name="connsiteX13" fmla="*/ 11643 w 58811"/>
                  <a:gd name="connsiteY13" fmla="*/ 53621 h 83559"/>
                  <a:gd name="connsiteX14" fmla="*/ 29704 w 58811"/>
                  <a:gd name="connsiteY14" fmla="*/ 73580 h 83559"/>
                  <a:gd name="connsiteX15" fmla="*/ 47766 w 58811"/>
                  <a:gd name="connsiteY15" fmla="*/ 53621 h 83559"/>
                  <a:gd name="connsiteX16" fmla="*/ 29704 w 58811"/>
                  <a:gd name="connsiteY16" fmla="*/ 33811 h 8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811" h="83559">
                    <a:moveTo>
                      <a:pt x="47766" y="82219"/>
                    </a:moveTo>
                    <a:lnTo>
                      <a:pt x="47766" y="73133"/>
                    </a:lnTo>
                    <a:lnTo>
                      <a:pt x="47467" y="73133"/>
                    </a:lnTo>
                    <a:cubicBezTo>
                      <a:pt x="42840" y="79984"/>
                      <a:pt x="35824" y="83559"/>
                      <a:pt x="27615" y="83559"/>
                    </a:cubicBezTo>
                    <a:cubicBezTo>
                      <a:pt x="10747" y="83559"/>
                      <a:pt x="0" y="70750"/>
                      <a:pt x="0" y="53919"/>
                    </a:cubicBezTo>
                    <a:cubicBezTo>
                      <a:pt x="0" y="37088"/>
                      <a:pt x="10747" y="24576"/>
                      <a:pt x="27316" y="24576"/>
                    </a:cubicBezTo>
                    <a:cubicBezTo>
                      <a:pt x="36571" y="24576"/>
                      <a:pt x="43138" y="28598"/>
                      <a:pt x="47169" y="34407"/>
                    </a:cubicBezTo>
                    <a:lnTo>
                      <a:pt x="47467" y="34407"/>
                    </a:lnTo>
                    <a:lnTo>
                      <a:pt x="47467" y="0"/>
                    </a:lnTo>
                    <a:lnTo>
                      <a:pt x="58812" y="0"/>
                    </a:lnTo>
                    <a:lnTo>
                      <a:pt x="58812" y="82219"/>
                    </a:lnTo>
                    <a:lnTo>
                      <a:pt x="47766" y="82219"/>
                    </a:lnTo>
                    <a:close/>
                    <a:moveTo>
                      <a:pt x="29704" y="33811"/>
                    </a:moveTo>
                    <a:cubicBezTo>
                      <a:pt x="18360" y="33811"/>
                      <a:pt x="11643" y="42450"/>
                      <a:pt x="11643" y="53621"/>
                    </a:cubicBezTo>
                    <a:cubicBezTo>
                      <a:pt x="11643" y="64792"/>
                      <a:pt x="18360" y="73580"/>
                      <a:pt x="29704" y="73580"/>
                    </a:cubicBezTo>
                    <a:cubicBezTo>
                      <a:pt x="41049" y="73580"/>
                      <a:pt x="47766" y="64941"/>
                      <a:pt x="47766" y="53621"/>
                    </a:cubicBezTo>
                    <a:cubicBezTo>
                      <a:pt x="47766" y="42301"/>
                      <a:pt x="41049" y="33811"/>
                      <a:pt x="29704" y="3381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76" name="Freeform 28175">
                <a:extLst>
                  <a:ext uri="{FF2B5EF4-FFF2-40B4-BE49-F238E27FC236}">
                    <a16:creationId xmlns:a16="http://schemas.microsoft.com/office/drawing/2014/main" id="{8E7C64E4-6443-5965-3B70-4F83661CED6C}"/>
                  </a:ext>
                </a:extLst>
              </p:cNvPr>
              <p:cNvSpPr/>
              <p:nvPr/>
            </p:nvSpPr>
            <p:spPr>
              <a:xfrm>
                <a:off x="5102725" y="4884193"/>
                <a:ext cx="43437" cy="58982"/>
              </a:xfrm>
              <a:custGeom>
                <a:avLst/>
                <a:gdLst>
                  <a:gd name="connsiteX0" fmla="*/ 22092 w 43437"/>
                  <a:gd name="connsiteY0" fmla="*/ 58983 h 58982"/>
                  <a:gd name="connsiteX1" fmla="*/ 0 w 43437"/>
                  <a:gd name="connsiteY1" fmla="*/ 48855 h 58982"/>
                  <a:gd name="connsiteX2" fmla="*/ 5523 w 43437"/>
                  <a:gd name="connsiteY2" fmla="*/ 42152 h 58982"/>
                  <a:gd name="connsiteX3" fmla="*/ 22241 w 43437"/>
                  <a:gd name="connsiteY3" fmla="*/ 50195 h 58982"/>
                  <a:gd name="connsiteX4" fmla="*/ 33138 w 43437"/>
                  <a:gd name="connsiteY4" fmla="*/ 42152 h 58982"/>
                  <a:gd name="connsiteX5" fmla="*/ 20300 w 43437"/>
                  <a:gd name="connsiteY5" fmla="*/ 32768 h 58982"/>
                  <a:gd name="connsiteX6" fmla="*/ 3583 w 43437"/>
                  <a:gd name="connsiteY6" fmla="*/ 16235 h 58982"/>
                  <a:gd name="connsiteX7" fmla="*/ 22689 w 43437"/>
                  <a:gd name="connsiteY7" fmla="*/ 0 h 58982"/>
                  <a:gd name="connsiteX8" fmla="*/ 41944 w 43437"/>
                  <a:gd name="connsiteY8" fmla="*/ 7447 h 58982"/>
                  <a:gd name="connsiteX9" fmla="*/ 37168 w 43437"/>
                  <a:gd name="connsiteY9" fmla="*/ 14448 h 58982"/>
                  <a:gd name="connsiteX10" fmla="*/ 22838 w 43437"/>
                  <a:gd name="connsiteY10" fmla="*/ 8341 h 58982"/>
                  <a:gd name="connsiteX11" fmla="*/ 13733 w 43437"/>
                  <a:gd name="connsiteY11" fmla="*/ 15342 h 58982"/>
                  <a:gd name="connsiteX12" fmla="*/ 24779 w 43437"/>
                  <a:gd name="connsiteY12" fmla="*/ 23831 h 58982"/>
                  <a:gd name="connsiteX13" fmla="*/ 32391 w 43437"/>
                  <a:gd name="connsiteY13" fmla="*/ 26513 h 58982"/>
                  <a:gd name="connsiteX14" fmla="*/ 43437 w 43437"/>
                  <a:gd name="connsiteY14" fmla="*/ 41109 h 58982"/>
                  <a:gd name="connsiteX15" fmla="*/ 21793 w 43437"/>
                  <a:gd name="connsiteY15" fmla="*/ 58983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37" h="58982">
                    <a:moveTo>
                      <a:pt x="22092" y="58983"/>
                    </a:moveTo>
                    <a:cubicBezTo>
                      <a:pt x="12538" y="58983"/>
                      <a:pt x="4777" y="55110"/>
                      <a:pt x="0" y="48855"/>
                    </a:cubicBezTo>
                    <a:lnTo>
                      <a:pt x="5523" y="42152"/>
                    </a:lnTo>
                    <a:cubicBezTo>
                      <a:pt x="10300" y="47216"/>
                      <a:pt x="17017" y="50195"/>
                      <a:pt x="22241" y="50195"/>
                    </a:cubicBezTo>
                    <a:cubicBezTo>
                      <a:pt x="27465" y="50195"/>
                      <a:pt x="33138" y="48259"/>
                      <a:pt x="33138" y="42152"/>
                    </a:cubicBezTo>
                    <a:cubicBezTo>
                      <a:pt x="33138" y="36045"/>
                      <a:pt x="24181" y="34109"/>
                      <a:pt x="20300" y="32768"/>
                    </a:cubicBezTo>
                    <a:cubicBezTo>
                      <a:pt x="11941" y="29938"/>
                      <a:pt x="3583" y="26959"/>
                      <a:pt x="3583" y="16235"/>
                    </a:cubicBezTo>
                    <a:cubicBezTo>
                      <a:pt x="3583" y="5511"/>
                      <a:pt x="12688" y="0"/>
                      <a:pt x="22689" y="0"/>
                    </a:cubicBezTo>
                    <a:cubicBezTo>
                      <a:pt x="32690" y="0"/>
                      <a:pt x="38362" y="3575"/>
                      <a:pt x="41944" y="7447"/>
                    </a:cubicBezTo>
                    <a:lnTo>
                      <a:pt x="37168" y="14448"/>
                    </a:lnTo>
                    <a:cubicBezTo>
                      <a:pt x="33884" y="11022"/>
                      <a:pt x="28361" y="8341"/>
                      <a:pt x="22838" y="8341"/>
                    </a:cubicBezTo>
                    <a:cubicBezTo>
                      <a:pt x="17315" y="8341"/>
                      <a:pt x="13733" y="10724"/>
                      <a:pt x="13733" y="15342"/>
                    </a:cubicBezTo>
                    <a:cubicBezTo>
                      <a:pt x="13733" y="19959"/>
                      <a:pt x="19255" y="22044"/>
                      <a:pt x="24779" y="23831"/>
                    </a:cubicBezTo>
                    <a:cubicBezTo>
                      <a:pt x="27913" y="24874"/>
                      <a:pt x="30003" y="25619"/>
                      <a:pt x="32391" y="26513"/>
                    </a:cubicBezTo>
                    <a:cubicBezTo>
                      <a:pt x="38660" y="29193"/>
                      <a:pt x="43437" y="33662"/>
                      <a:pt x="43437" y="41109"/>
                    </a:cubicBezTo>
                    <a:cubicBezTo>
                      <a:pt x="43437" y="53323"/>
                      <a:pt x="32839" y="58983"/>
                      <a:pt x="21793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77" name="Freeform 28176">
                <a:extLst>
                  <a:ext uri="{FF2B5EF4-FFF2-40B4-BE49-F238E27FC236}">
                    <a16:creationId xmlns:a16="http://schemas.microsoft.com/office/drawing/2014/main" id="{3902CF2A-9D89-1FDB-DA11-5DB6E78F194D}"/>
                  </a:ext>
                </a:extLst>
              </p:cNvPr>
              <p:cNvSpPr/>
              <p:nvPr/>
            </p:nvSpPr>
            <p:spPr>
              <a:xfrm>
                <a:off x="5176763" y="4884491"/>
                <a:ext cx="48959" cy="58834"/>
              </a:xfrm>
              <a:custGeom>
                <a:avLst/>
                <a:gdLst>
                  <a:gd name="connsiteX0" fmla="*/ 37615 w 48959"/>
                  <a:gd name="connsiteY0" fmla="*/ 57494 h 58834"/>
                  <a:gd name="connsiteX1" fmla="*/ 37615 w 48959"/>
                  <a:gd name="connsiteY1" fmla="*/ 50344 h 58834"/>
                  <a:gd name="connsiteX2" fmla="*/ 19554 w 48959"/>
                  <a:gd name="connsiteY2" fmla="*/ 58834 h 58834"/>
                  <a:gd name="connsiteX3" fmla="*/ 0 w 48959"/>
                  <a:gd name="connsiteY3" fmla="*/ 41258 h 58834"/>
                  <a:gd name="connsiteX4" fmla="*/ 22241 w 48959"/>
                  <a:gd name="connsiteY4" fmla="*/ 23980 h 58834"/>
                  <a:gd name="connsiteX5" fmla="*/ 37466 w 48959"/>
                  <a:gd name="connsiteY5" fmla="*/ 23385 h 58834"/>
                  <a:gd name="connsiteX6" fmla="*/ 37466 w 48959"/>
                  <a:gd name="connsiteY6" fmla="*/ 21150 h 58834"/>
                  <a:gd name="connsiteX7" fmla="*/ 23435 w 48959"/>
                  <a:gd name="connsiteY7" fmla="*/ 8341 h 58834"/>
                  <a:gd name="connsiteX8" fmla="*/ 6418 w 48959"/>
                  <a:gd name="connsiteY8" fmla="*/ 13256 h 58834"/>
                  <a:gd name="connsiteX9" fmla="*/ 2985 w 48959"/>
                  <a:gd name="connsiteY9" fmla="*/ 5660 h 58834"/>
                  <a:gd name="connsiteX10" fmla="*/ 24181 w 48959"/>
                  <a:gd name="connsiteY10" fmla="*/ 0 h 58834"/>
                  <a:gd name="connsiteX11" fmla="*/ 48960 w 48959"/>
                  <a:gd name="connsiteY11" fmla="*/ 24725 h 58834"/>
                  <a:gd name="connsiteX12" fmla="*/ 48960 w 48959"/>
                  <a:gd name="connsiteY12" fmla="*/ 57642 h 58834"/>
                  <a:gd name="connsiteX13" fmla="*/ 37914 w 48959"/>
                  <a:gd name="connsiteY13" fmla="*/ 57642 h 58834"/>
                  <a:gd name="connsiteX14" fmla="*/ 24181 w 48959"/>
                  <a:gd name="connsiteY14" fmla="*/ 31130 h 58834"/>
                  <a:gd name="connsiteX15" fmla="*/ 11344 w 48959"/>
                  <a:gd name="connsiteY15" fmla="*/ 40960 h 58834"/>
                  <a:gd name="connsiteX16" fmla="*/ 22987 w 48959"/>
                  <a:gd name="connsiteY16" fmla="*/ 50791 h 58834"/>
                  <a:gd name="connsiteX17" fmla="*/ 37466 w 48959"/>
                  <a:gd name="connsiteY17" fmla="*/ 42599 h 58834"/>
                  <a:gd name="connsiteX18" fmla="*/ 37466 w 48959"/>
                  <a:gd name="connsiteY18" fmla="*/ 30385 h 58834"/>
                  <a:gd name="connsiteX19" fmla="*/ 24181 w 48959"/>
                  <a:gd name="connsiteY19" fmla="*/ 31279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959" h="58834">
                    <a:moveTo>
                      <a:pt x="37615" y="57494"/>
                    </a:moveTo>
                    <a:lnTo>
                      <a:pt x="37615" y="50344"/>
                    </a:lnTo>
                    <a:cubicBezTo>
                      <a:pt x="35227" y="52727"/>
                      <a:pt x="29854" y="58834"/>
                      <a:pt x="19554" y="58834"/>
                    </a:cubicBezTo>
                    <a:cubicBezTo>
                      <a:pt x="9255" y="58834"/>
                      <a:pt x="0" y="52280"/>
                      <a:pt x="0" y="41258"/>
                    </a:cubicBezTo>
                    <a:cubicBezTo>
                      <a:pt x="0" y="30236"/>
                      <a:pt x="9105" y="24576"/>
                      <a:pt x="22241" y="23980"/>
                    </a:cubicBezTo>
                    <a:lnTo>
                      <a:pt x="37466" y="23385"/>
                    </a:lnTo>
                    <a:lnTo>
                      <a:pt x="37466" y="21150"/>
                    </a:lnTo>
                    <a:cubicBezTo>
                      <a:pt x="37466" y="12511"/>
                      <a:pt x="31645" y="8341"/>
                      <a:pt x="23435" y="8341"/>
                    </a:cubicBezTo>
                    <a:cubicBezTo>
                      <a:pt x="15225" y="8341"/>
                      <a:pt x="8210" y="12065"/>
                      <a:pt x="6418" y="13256"/>
                    </a:cubicBezTo>
                    <a:lnTo>
                      <a:pt x="2985" y="5660"/>
                    </a:lnTo>
                    <a:cubicBezTo>
                      <a:pt x="7165" y="3277"/>
                      <a:pt x="14777" y="0"/>
                      <a:pt x="24181" y="0"/>
                    </a:cubicBezTo>
                    <a:cubicBezTo>
                      <a:pt x="40750" y="0"/>
                      <a:pt x="48960" y="8341"/>
                      <a:pt x="48960" y="24725"/>
                    </a:cubicBezTo>
                    <a:lnTo>
                      <a:pt x="48960" y="57642"/>
                    </a:lnTo>
                    <a:lnTo>
                      <a:pt x="37914" y="57642"/>
                    </a:lnTo>
                    <a:close/>
                    <a:moveTo>
                      <a:pt x="24181" y="31130"/>
                    </a:moveTo>
                    <a:cubicBezTo>
                      <a:pt x="14927" y="31577"/>
                      <a:pt x="11344" y="35598"/>
                      <a:pt x="11344" y="40960"/>
                    </a:cubicBezTo>
                    <a:cubicBezTo>
                      <a:pt x="11344" y="46323"/>
                      <a:pt x="15524" y="50791"/>
                      <a:pt x="22987" y="50791"/>
                    </a:cubicBezTo>
                    <a:cubicBezTo>
                      <a:pt x="30451" y="50791"/>
                      <a:pt x="35227" y="45727"/>
                      <a:pt x="37466" y="42599"/>
                    </a:cubicBezTo>
                    <a:lnTo>
                      <a:pt x="37466" y="30385"/>
                    </a:lnTo>
                    <a:lnTo>
                      <a:pt x="24181" y="3127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78" name="Freeform 28177">
                <a:extLst>
                  <a:ext uri="{FF2B5EF4-FFF2-40B4-BE49-F238E27FC236}">
                    <a16:creationId xmlns:a16="http://schemas.microsoft.com/office/drawing/2014/main" id="{9D1E8EBA-BBC6-7BB2-5E91-D36D7E949C98}"/>
                  </a:ext>
                </a:extLst>
              </p:cNvPr>
              <p:cNvSpPr/>
              <p:nvPr/>
            </p:nvSpPr>
            <p:spPr>
              <a:xfrm>
                <a:off x="5240052" y="4884044"/>
                <a:ext cx="31794" cy="57791"/>
              </a:xfrm>
              <a:custGeom>
                <a:avLst/>
                <a:gdLst>
                  <a:gd name="connsiteX0" fmla="*/ 31048 w 31794"/>
                  <a:gd name="connsiteY0" fmla="*/ 11767 h 57791"/>
                  <a:gd name="connsiteX1" fmla="*/ 30600 w 31794"/>
                  <a:gd name="connsiteY1" fmla="*/ 11767 h 57791"/>
                  <a:gd name="connsiteX2" fmla="*/ 24331 w 31794"/>
                  <a:gd name="connsiteY2" fmla="*/ 10575 h 57791"/>
                  <a:gd name="connsiteX3" fmla="*/ 11494 w 31794"/>
                  <a:gd name="connsiteY3" fmla="*/ 29641 h 57791"/>
                  <a:gd name="connsiteX4" fmla="*/ 11494 w 31794"/>
                  <a:gd name="connsiteY4" fmla="*/ 57792 h 57791"/>
                  <a:gd name="connsiteX5" fmla="*/ 0 w 31794"/>
                  <a:gd name="connsiteY5" fmla="*/ 57792 h 57791"/>
                  <a:gd name="connsiteX6" fmla="*/ 0 w 31794"/>
                  <a:gd name="connsiteY6" fmla="*/ 1192 h 57791"/>
                  <a:gd name="connsiteX7" fmla="*/ 11494 w 31794"/>
                  <a:gd name="connsiteY7" fmla="*/ 1192 h 57791"/>
                  <a:gd name="connsiteX8" fmla="*/ 11494 w 31794"/>
                  <a:gd name="connsiteY8" fmla="*/ 9831 h 57791"/>
                  <a:gd name="connsiteX9" fmla="*/ 11792 w 31794"/>
                  <a:gd name="connsiteY9" fmla="*/ 9831 h 57791"/>
                  <a:gd name="connsiteX10" fmla="*/ 25824 w 31794"/>
                  <a:gd name="connsiteY10" fmla="*/ 0 h 57791"/>
                  <a:gd name="connsiteX11" fmla="*/ 31794 w 31794"/>
                  <a:gd name="connsiteY11" fmla="*/ 894 h 57791"/>
                  <a:gd name="connsiteX12" fmla="*/ 31048 w 31794"/>
                  <a:gd name="connsiteY12" fmla="*/ 11469 h 5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794" h="57791">
                    <a:moveTo>
                      <a:pt x="31048" y="11767"/>
                    </a:moveTo>
                    <a:lnTo>
                      <a:pt x="30600" y="11767"/>
                    </a:lnTo>
                    <a:cubicBezTo>
                      <a:pt x="29555" y="11320"/>
                      <a:pt x="27465" y="10575"/>
                      <a:pt x="24331" y="10575"/>
                    </a:cubicBezTo>
                    <a:cubicBezTo>
                      <a:pt x="14031" y="10575"/>
                      <a:pt x="11494" y="21448"/>
                      <a:pt x="11494" y="29641"/>
                    </a:cubicBezTo>
                    <a:lnTo>
                      <a:pt x="11494" y="57792"/>
                    </a:lnTo>
                    <a:lnTo>
                      <a:pt x="0" y="57792"/>
                    </a:lnTo>
                    <a:lnTo>
                      <a:pt x="0" y="1192"/>
                    </a:lnTo>
                    <a:lnTo>
                      <a:pt x="11494" y="1192"/>
                    </a:lnTo>
                    <a:lnTo>
                      <a:pt x="11494" y="9831"/>
                    </a:lnTo>
                    <a:cubicBezTo>
                      <a:pt x="11494" y="9831"/>
                      <a:pt x="11792" y="9831"/>
                      <a:pt x="11792" y="9831"/>
                    </a:cubicBezTo>
                    <a:cubicBezTo>
                      <a:pt x="14479" y="3426"/>
                      <a:pt x="19703" y="0"/>
                      <a:pt x="25824" y="0"/>
                    </a:cubicBezTo>
                    <a:cubicBezTo>
                      <a:pt x="29704" y="0"/>
                      <a:pt x="31794" y="894"/>
                      <a:pt x="31794" y="894"/>
                    </a:cubicBezTo>
                    <a:lnTo>
                      <a:pt x="31048" y="1146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79" name="Freeform 28178">
                <a:extLst>
                  <a:ext uri="{FF2B5EF4-FFF2-40B4-BE49-F238E27FC236}">
                    <a16:creationId xmlns:a16="http://schemas.microsoft.com/office/drawing/2014/main" id="{0CCA2379-9671-677B-F042-2291E37F045A}"/>
                  </a:ext>
                </a:extLst>
              </p:cNvPr>
              <p:cNvSpPr/>
              <p:nvPr/>
            </p:nvSpPr>
            <p:spPr>
              <a:xfrm>
                <a:off x="5275876" y="4884342"/>
                <a:ext cx="55676" cy="58983"/>
              </a:xfrm>
              <a:custGeom>
                <a:avLst/>
                <a:gdLst>
                  <a:gd name="connsiteX0" fmla="*/ 55229 w 55676"/>
                  <a:gd name="connsiteY0" fmla="*/ 32024 h 58983"/>
                  <a:gd name="connsiteX1" fmla="*/ 11493 w 55676"/>
                  <a:gd name="connsiteY1" fmla="*/ 32024 h 58983"/>
                  <a:gd name="connsiteX2" fmla="*/ 29704 w 55676"/>
                  <a:gd name="connsiteY2" fmla="*/ 50046 h 58983"/>
                  <a:gd name="connsiteX3" fmla="*/ 48512 w 55676"/>
                  <a:gd name="connsiteY3" fmla="*/ 43492 h 58983"/>
                  <a:gd name="connsiteX4" fmla="*/ 53289 w 55676"/>
                  <a:gd name="connsiteY4" fmla="*/ 50046 h 58983"/>
                  <a:gd name="connsiteX5" fmla="*/ 28361 w 55676"/>
                  <a:gd name="connsiteY5" fmla="*/ 58983 h 58983"/>
                  <a:gd name="connsiteX6" fmla="*/ 0 w 55676"/>
                  <a:gd name="connsiteY6" fmla="*/ 29343 h 58983"/>
                  <a:gd name="connsiteX7" fmla="*/ 28809 w 55676"/>
                  <a:gd name="connsiteY7" fmla="*/ 0 h 58983"/>
                  <a:gd name="connsiteX8" fmla="*/ 55677 w 55676"/>
                  <a:gd name="connsiteY8" fmla="*/ 27108 h 58983"/>
                  <a:gd name="connsiteX9" fmla="*/ 55378 w 55676"/>
                  <a:gd name="connsiteY9" fmla="*/ 32173 h 58983"/>
                  <a:gd name="connsiteX10" fmla="*/ 28361 w 55676"/>
                  <a:gd name="connsiteY10" fmla="*/ 8192 h 58983"/>
                  <a:gd name="connsiteX11" fmla="*/ 11643 w 55676"/>
                  <a:gd name="connsiteY11" fmla="*/ 24427 h 58983"/>
                  <a:gd name="connsiteX12" fmla="*/ 44631 w 55676"/>
                  <a:gd name="connsiteY12" fmla="*/ 24427 h 58983"/>
                  <a:gd name="connsiteX13" fmla="*/ 28212 w 55676"/>
                  <a:gd name="connsiteY13" fmla="*/ 8192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6" h="58983">
                    <a:moveTo>
                      <a:pt x="55229" y="32024"/>
                    </a:moveTo>
                    <a:lnTo>
                      <a:pt x="11493" y="32024"/>
                    </a:lnTo>
                    <a:cubicBezTo>
                      <a:pt x="12091" y="43195"/>
                      <a:pt x="19255" y="50046"/>
                      <a:pt x="29704" y="50046"/>
                    </a:cubicBezTo>
                    <a:cubicBezTo>
                      <a:pt x="40153" y="50046"/>
                      <a:pt x="47169" y="44386"/>
                      <a:pt x="48512" y="43492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3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361" y="8192"/>
                    </a:moveTo>
                    <a:cubicBezTo>
                      <a:pt x="17017" y="8192"/>
                      <a:pt x="12091" y="17576"/>
                      <a:pt x="11643" y="24427"/>
                    </a:cubicBezTo>
                    <a:lnTo>
                      <a:pt x="44631" y="24427"/>
                    </a:lnTo>
                    <a:cubicBezTo>
                      <a:pt x="44631" y="18172"/>
                      <a:pt x="39705" y="8192"/>
                      <a:pt x="28212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80" name="Freeform 28179">
                <a:extLst>
                  <a:ext uri="{FF2B5EF4-FFF2-40B4-BE49-F238E27FC236}">
                    <a16:creationId xmlns:a16="http://schemas.microsoft.com/office/drawing/2014/main" id="{BA7962DB-C7E5-6B64-82BD-150F099EE20A}"/>
                  </a:ext>
                </a:extLst>
              </p:cNvPr>
              <p:cNvSpPr/>
              <p:nvPr/>
            </p:nvSpPr>
            <p:spPr>
              <a:xfrm>
                <a:off x="5362601" y="4884342"/>
                <a:ext cx="55676" cy="58983"/>
              </a:xfrm>
              <a:custGeom>
                <a:avLst/>
                <a:gdLst>
                  <a:gd name="connsiteX0" fmla="*/ 55378 w 55676"/>
                  <a:gd name="connsiteY0" fmla="*/ 32024 h 58983"/>
                  <a:gd name="connsiteX1" fmla="*/ 11643 w 55676"/>
                  <a:gd name="connsiteY1" fmla="*/ 32024 h 58983"/>
                  <a:gd name="connsiteX2" fmla="*/ 29854 w 55676"/>
                  <a:gd name="connsiteY2" fmla="*/ 50046 h 58983"/>
                  <a:gd name="connsiteX3" fmla="*/ 48512 w 55676"/>
                  <a:gd name="connsiteY3" fmla="*/ 43492 h 58983"/>
                  <a:gd name="connsiteX4" fmla="*/ 53289 w 55676"/>
                  <a:gd name="connsiteY4" fmla="*/ 50046 h 58983"/>
                  <a:gd name="connsiteX5" fmla="*/ 28361 w 55676"/>
                  <a:gd name="connsiteY5" fmla="*/ 58983 h 58983"/>
                  <a:gd name="connsiteX6" fmla="*/ 0 w 55676"/>
                  <a:gd name="connsiteY6" fmla="*/ 29343 h 58983"/>
                  <a:gd name="connsiteX7" fmla="*/ 28809 w 55676"/>
                  <a:gd name="connsiteY7" fmla="*/ 0 h 58983"/>
                  <a:gd name="connsiteX8" fmla="*/ 55677 w 55676"/>
                  <a:gd name="connsiteY8" fmla="*/ 27108 h 58983"/>
                  <a:gd name="connsiteX9" fmla="*/ 55378 w 55676"/>
                  <a:gd name="connsiteY9" fmla="*/ 32173 h 58983"/>
                  <a:gd name="connsiteX10" fmla="*/ 28510 w 55676"/>
                  <a:gd name="connsiteY10" fmla="*/ 8192 h 58983"/>
                  <a:gd name="connsiteX11" fmla="*/ 11792 w 55676"/>
                  <a:gd name="connsiteY11" fmla="*/ 24427 h 58983"/>
                  <a:gd name="connsiteX12" fmla="*/ 44780 w 55676"/>
                  <a:gd name="connsiteY12" fmla="*/ 24427 h 58983"/>
                  <a:gd name="connsiteX13" fmla="*/ 28510 w 55676"/>
                  <a:gd name="connsiteY13" fmla="*/ 8192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6" h="58983">
                    <a:moveTo>
                      <a:pt x="55378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2" y="50046"/>
                      <a:pt x="47318" y="44386"/>
                      <a:pt x="48512" y="43492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4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091" y="17576"/>
                      <a:pt x="11792" y="24427"/>
                    </a:cubicBezTo>
                    <a:lnTo>
                      <a:pt x="44780" y="24427"/>
                    </a:lnTo>
                    <a:cubicBezTo>
                      <a:pt x="44780" y="18172"/>
                      <a:pt x="39855" y="8192"/>
                      <a:pt x="28510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81" name="Freeform 28180">
                <a:extLst>
                  <a:ext uri="{FF2B5EF4-FFF2-40B4-BE49-F238E27FC236}">
                    <a16:creationId xmlns:a16="http://schemas.microsoft.com/office/drawing/2014/main" id="{A2D1FBFF-E80A-69C3-7EC5-BF4DB11D3692}"/>
                  </a:ext>
                </a:extLst>
              </p:cNvPr>
              <p:cNvSpPr/>
              <p:nvPr/>
            </p:nvSpPr>
            <p:spPr>
              <a:xfrm>
                <a:off x="5424249" y="4884193"/>
                <a:ext cx="43437" cy="58982"/>
              </a:xfrm>
              <a:custGeom>
                <a:avLst/>
                <a:gdLst>
                  <a:gd name="connsiteX0" fmla="*/ 22092 w 43437"/>
                  <a:gd name="connsiteY0" fmla="*/ 58983 h 58982"/>
                  <a:gd name="connsiteX1" fmla="*/ 0 w 43437"/>
                  <a:gd name="connsiteY1" fmla="*/ 48855 h 58982"/>
                  <a:gd name="connsiteX2" fmla="*/ 5523 w 43437"/>
                  <a:gd name="connsiteY2" fmla="*/ 42152 h 58982"/>
                  <a:gd name="connsiteX3" fmla="*/ 22241 w 43437"/>
                  <a:gd name="connsiteY3" fmla="*/ 50195 h 58982"/>
                  <a:gd name="connsiteX4" fmla="*/ 33138 w 43437"/>
                  <a:gd name="connsiteY4" fmla="*/ 42152 h 58982"/>
                  <a:gd name="connsiteX5" fmla="*/ 20300 w 43437"/>
                  <a:gd name="connsiteY5" fmla="*/ 32768 h 58982"/>
                  <a:gd name="connsiteX6" fmla="*/ 3583 w 43437"/>
                  <a:gd name="connsiteY6" fmla="*/ 16235 h 58982"/>
                  <a:gd name="connsiteX7" fmla="*/ 22689 w 43437"/>
                  <a:gd name="connsiteY7" fmla="*/ 0 h 58982"/>
                  <a:gd name="connsiteX8" fmla="*/ 41945 w 43437"/>
                  <a:gd name="connsiteY8" fmla="*/ 7447 h 58982"/>
                  <a:gd name="connsiteX9" fmla="*/ 37168 w 43437"/>
                  <a:gd name="connsiteY9" fmla="*/ 14448 h 58982"/>
                  <a:gd name="connsiteX10" fmla="*/ 22838 w 43437"/>
                  <a:gd name="connsiteY10" fmla="*/ 8341 h 58982"/>
                  <a:gd name="connsiteX11" fmla="*/ 13733 w 43437"/>
                  <a:gd name="connsiteY11" fmla="*/ 15342 h 58982"/>
                  <a:gd name="connsiteX12" fmla="*/ 24779 w 43437"/>
                  <a:gd name="connsiteY12" fmla="*/ 23831 h 58982"/>
                  <a:gd name="connsiteX13" fmla="*/ 32391 w 43437"/>
                  <a:gd name="connsiteY13" fmla="*/ 26513 h 58982"/>
                  <a:gd name="connsiteX14" fmla="*/ 43437 w 43437"/>
                  <a:gd name="connsiteY14" fmla="*/ 41109 h 58982"/>
                  <a:gd name="connsiteX15" fmla="*/ 21793 w 43437"/>
                  <a:gd name="connsiteY15" fmla="*/ 58983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37" h="58982">
                    <a:moveTo>
                      <a:pt x="22092" y="58983"/>
                    </a:moveTo>
                    <a:cubicBezTo>
                      <a:pt x="12539" y="58983"/>
                      <a:pt x="4777" y="55110"/>
                      <a:pt x="0" y="48855"/>
                    </a:cubicBezTo>
                    <a:lnTo>
                      <a:pt x="5523" y="42152"/>
                    </a:lnTo>
                    <a:cubicBezTo>
                      <a:pt x="10300" y="47216"/>
                      <a:pt x="17017" y="50195"/>
                      <a:pt x="22241" y="50195"/>
                    </a:cubicBezTo>
                    <a:cubicBezTo>
                      <a:pt x="27465" y="50195"/>
                      <a:pt x="33138" y="48259"/>
                      <a:pt x="33138" y="42152"/>
                    </a:cubicBezTo>
                    <a:cubicBezTo>
                      <a:pt x="33138" y="36045"/>
                      <a:pt x="24182" y="34109"/>
                      <a:pt x="20300" y="32768"/>
                    </a:cubicBezTo>
                    <a:cubicBezTo>
                      <a:pt x="11941" y="29938"/>
                      <a:pt x="3583" y="26959"/>
                      <a:pt x="3583" y="16235"/>
                    </a:cubicBezTo>
                    <a:cubicBezTo>
                      <a:pt x="3583" y="5511"/>
                      <a:pt x="12688" y="0"/>
                      <a:pt x="22689" y="0"/>
                    </a:cubicBezTo>
                    <a:cubicBezTo>
                      <a:pt x="32690" y="0"/>
                      <a:pt x="38362" y="3575"/>
                      <a:pt x="41945" y="7447"/>
                    </a:cubicBezTo>
                    <a:lnTo>
                      <a:pt x="37168" y="14448"/>
                    </a:lnTo>
                    <a:cubicBezTo>
                      <a:pt x="33884" y="11022"/>
                      <a:pt x="28361" y="8341"/>
                      <a:pt x="22838" y="8341"/>
                    </a:cubicBezTo>
                    <a:cubicBezTo>
                      <a:pt x="17315" y="8341"/>
                      <a:pt x="13733" y="10724"/>
                      <a:pt x="13733" y="15342"/>
                    </a:cubicBezTo>
                    <a:cubicBezTo>
                      <a:pt x="13733" y="19959"/>
                      <a:pt x="19256" y="22044"/>
                      <a:pt x="24779" y="23831"/>
                    </a:cubicBezTo>
                    <a:cubicBezTo>
                      <a:pt x="27913" y="24874"/>
                      <a:pt x="30003" y="25619"/>
                      <a:pt x="32391" y="26513"/>
                    </a:cubicBezTo>
                    <a:cubicBezTo>
                      <a:pt x="38661" y="29193"/>
                      <a:pt x="43437" y="33662"/>
                      <a:pt x="43437" y="41109"/>
                    </a:cubicBezTo>
                    <a:cubicBezTo>
                      <a:pt x="43437" y="53323"/>
                      <a:pt x="32839" y="58983"/>
                      <a:pt x="21793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82" name="Freeform 28181">
                <a:extLst>
                  <a:ext uri="{FF2B5EF4-FFF2-40B4-BE49-F238E27FC236}">
                    <a16:creationId xmlns:a16="http://schemas.microsoft.com/office/drawing/2014/main" id="{FA4CA393-DF97-066A-AD0D-4876AF5B897C}"/>
                  </a:ext>
                </a:extLst>
              </p:cNvPr>
              <p:cNvSpPr/>
              <p:nvPr/>
            </p:nvSpPr>
            <p:spPr>
              <a:xfrm>
                <a:off x="5472462" y="4884193"/>
                <a:ext cx="43437" cy="58982"/>
              </a:xfrm>
              <a:custGeom>
                <a:avLst/>
                <a:gdLst>
                  <a:gd name="connsiteX0" fmla="*/ 22092 w 43437"/>
                  <a:gd name="connsiteY0" fmla="*/ 58983 h 58982"/>
                  <a:gd name="connsiteX1" fmla="*/ 0 w 43437"/>
                  <a:gd name="connsiteY1" fmla="*/ 48855 h 58982"/>
                  <a:gd name="connsiteX2" fmla="*/ 5523 w 43437"/>
                  <a:gd name="connsiteY2" fmla="*/ 42152 h 58982"/>
                  <a:gd name="connsiteX3" fmla="*/ 22241 w 43437"/>
                  <a:gd name="connsiteY3" fmla="*/ 50195 h 58982"/>
                  <a:gd name="connsiteX4" fmla="*/ 33138 w 43437"/>
                  <a:gd name="connsiteY4" fmla="*/ 42152 h 58982"/>
                  <a:gd name="connsiteX5" fmla="*/ 20300 w 43437"/>
                  <a:gd name="connsiteY5" fmla="*/ 32768 h 58982"/>
                  <a:gd name="connsiteX6" fmla="*/ 3582 w 43437"/>
                  <a:gd name="connsiteY6" fmla="*/ 16235 h 58982"/>
                  <a:gd name="connsiteX7" fmla="*/ 22689 w 43437"/>
                  <a:gd name="connsiteY7" fmla="*/ 0 h 58982"/>
                  <a:gd name="connsiteX8" fmla="*/ 41944 w 43437"/>
                  <a:gd name="connsiteY8" fmla="*/ 7447 h 58982"/>
                  <a:gd name="connsiteX9" fmla="*/ 37168 w 43437"/>
                  <a:gd name="connsiteY9" fmla="*/ 14448 h 58982"/>
                  <a:gd name="connsiteX10" fmla="*/ 22838 w 43437"/>
                  <a:gd name="connsiteY10" fmla="*/ 8341 h 58982"/>
                  <a:gd name="connsiteX11" fmla="*/ 13733 w 43437"/>
                  <a:gd name="connsiteY11" fmla="*/ 15342 h 58982"/>
                  <a:gd name="connsiteX12" fmla="*/ 24779 w 43437"/>
                  <a:gd name="connsiteY12" fmla="*/ 23831 h 58982"/>
                  <a:gd name="connsiteX13" fmla="*/ 32391 w 43437"/>
                  <a:gd name="connsiteY13" fmla="*/ 26513 h 58982"/>
                  <a:gd name="connsiteX14" fmla="*/ 43437 w 43437"/>
                  <a:gd name="connsiteY14" fmla="*/ 41109 h 58982"/>
                  <a:gd name="connsiteX15" fmla="*/ 21793 w 43437"/>
                  <a:gd name="connsiteY15" fmla="*/ 58983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437" h="58982">
                    <a:moveTo>
                      <a:pt x="22092" y="58983"/>
                    </a:moveTo>
                    <a:cubicBezTo>
                      <a:pt x="12538" y="58983"/>
                      <a:pt x="4776" y="55110"/>
                      <a:pt x="0" y="48855"/>
                    </a:cubicBezTo>
                    <a:lnTo>
                      <a:pt x="5523" y="42152"/>
                    </a:lnTo>
                    <a:cubicBezTo>
                      <a:pt x="10300" y="47216"/>
                      <a:pt x="17017" y="50195"/>
                      <a:pt x="22241" y="50195"/>
                    </a:cubicBezTo>
                    <a:cubicBezTo>
                      <a:pt x="27465" y="50195"/>
                      <a:pt x="33138" y="48259"/>
                      <a:pt x="33138" y="42152"/>
                    </a:cubicBezTo>
                    <a:cubicBezTo>
                      <a:pt x="33138" y="36045"/>
                      <a:pt x="24181" y="34109"/>
                      <a:pt x="20300" y="32768"/>
                    </a:cubicBezTo>
                    <a:cubicBezTo>
                      <a:pt x="11941" y="29938"/>
                      <a:pt x="3582" y="26959"/>
                      <a:pt x="3582" y="16235"/>
                    </a:cubicBezTo>
                    <a:cubicBezTo>
                      <a:pt x="3582" y="5511"/>
                      <a:pt x="12688" y="0"/>
                      <a:pt x="22689" y="0"/>
                    </a:cubicBezTo>
                    <a:cubicBezTo>
                      <a:pt x="32690" y="0"/>
                      <a:pt x="38511" y="3575"/>
                      <a:pt x="41944" y="7447"/>
                    </a:cubicBezTo>
                    <a:lnTo>
                      <a:pt x="37168" y="14448"/>
                    </a:lnTo>
                    <a:cubicBezTo>
                      <a:pt x="33884" y="11022"/>
                      <a:pt x="28361" y="8341"/>
                      <a:pt x="22838" y="8341"/>
                    </a:cubicBezTo>
                    <a:cubicBezTo>
                      <a:pt x="17315" y="8341"/>
                      <a:pt x="13733" y="10724"/>
                      <a:pt x="13733" y="15342"/>
                    </a:cubicBezTo>
                    <a:cubicBezTo>
                      <a:pt x="13733" y="19959"/>
                      <a:pt x="19255" y="22044"/>
                      <a:pt x="24779" y="23831"/>
                    </a:cubicBezTo>
                    <a:cubicBezTo>
                      <a:pt x="27913" y="24874"/>
                      <a:pt x="30003" y="25619"/>
                      <a:pt x="32391" y="26513"/>
                    </a:cubicBezTo>
                    <a:cubicBezTo>
                      <a:pt x="38660" y="29193"/>
                      <a:pt x="43437" y="33662"/>
                      <a:pt x="43437" y="41109"/>
                    </a:cubicBezTo>
                    <a:cubicBezTo>
                      <a:pt x="43437" y="53323"/>
                      <a:pt x="32839" y="58983"/>
                      <a:pt x="21793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83" name="Freeform 28182">
                <a:extLst>
                  <a:ext uri="{FF2B5EF4-FFF2-40B4-BE49-F238E27FC236}">
                    <a16:creationId xmlns:a16="http://schemas.microsoft.com/office/drawing/2014/main" id="{CCD0AED1-A18D-730A-B5CE-AB936F16C360}"/>
                  </a:ext>
                </a:extLst>
              </p:cNvPr>
              <p:cNvSpPr/>
              <p:nvPr/>
            </p:nvSpPr>
            <p:spPr>
              <a:xfrm>
                <a:off x="5523661" y="4884342"/>
                <a:ext cx="55677" cy="58983"/>
              </a:xfrm>
              <a:custGeom>
                <a:avLst/>
                <a:gdLst>
                  <a:gd name="connsiteX0" fmla="*/ 55229 w 55677"/>
                  <a:gd name="connsiteY0" fmla="*/ 32024 h 58983"/>
                  <a:gd name="connsiteX1" fmla="*/ 11494 w 55677"/>
                  <a:gd name="connsiteY1" fmla="*/ 32024 h 58983"/>
                  <a:gd name="connsiteX2" fmla="*/ 29704 w 55677"/>
                  <a:gd name="connsiteY2" fmla="*/ 50046 h 58983"/>
                  <a:gd name="connsiteX3" fmla="*/ 48512 w 55677"/>
                  <a:gd name="connsiteY3" fmla="*/ 43492 h 58983"/>
                  <a:gd name="connsiteX4" fmla="*/ 53289 w 55677"/>
                  <a:gd name="connsiteY4" fmla="*/ 50046 h 58983"/>
                  <a:gd name="connsiteX5" fmla="*/ 28361 w 55677"/>
                  <a:gd name="connsiteY5" fmla="*/ 58983 h 58983"/>
                  <a:gd name="connsiteX6" fmla="*/ 0 w 55677"/>
                  <a:gd name="connsiteY6" fmla="*/ 29343 h 58983"/>
                  <a:gd name="connsiteX7" fmla="*/ 28809 w 55677"/>
                  <a:gd name="connsiteY7" fmla="*/ 0 h 58983"/>
                  <a:gd name="connsiteX8" fmla="*/ 55677 w 55677"/>
                  <a:gd name="connsiteY8" fmla="*/ 27108 h 58983"/>
                  <a:gd name="connsiteX9" fmla="*/ 55379 w 55677"/>
                  <a:gd name="connsiteY9" fmla="*/ 32173 h 58983"/>
                  <a:gd name="connsiteX10" fmla="*/ 28361 w 55677"/>
                  <a:gd name="connsiteY10" fmla="*/ 8192 h 58983"/>
                  <a:gd name="connsiteX11" fmla="*/ 11643 w 55677"/>
                  <a:gd name="connsiteY11" fmla="*/ 24427 h 58983"/>
                  <a:gd name="connsiteX12" fmla="*/ 44631 w 55677"/>
                  <a:gd name="connsiteY12" fmla="*/ 24427 h 58983"/>
                  <a:gd name="connsiteX13" fmla="*/ 28212 w 55677"/>
                  <a:gd name="connsiteY13" fmla="*/ 8192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3">
                    <a:moveTo>
                      <a:pt x="55229" y="32024"/>
                    </a:moveTo>
                    <a:lnTo>
                      <a:pt x="11494" y="32024"/>
                    </a:lnTo>
                    <a:cubicBezTo>
                      <a:pt x="12091" y="43195"/>
                      <a:pt x="19256" y="50046"/>
                      <a:pt x="29704" y="50046"/>
                    </a:cubicBezTo>
                    <a:cubicBezTo>
                      <a:pt x="40153" y="50046"/>
                      <a:pt x="47169" y="44386"/>
                      <a:pt x="48512" y="43492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4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9" y="32173"/>
                      <a:pt x="55379" y="32173"/>
                    </a:cubicBezTo>
                    <a:close/>
                    <a:moveTo>
                      <a:pt x="28361" y="8192"/>
                    </a:moveTo>
                    <a:cubicBezTo>
                      <a:pt x="17017" y="8192"/>
                      <a:pt x="12091" y="17576"/>
                      <a:pt x="11643" y="24427"/>
                    </a:cubicBezTo>
                    <a:lnTo>
                      <a:pt x="44631" y="24427"/>
                    </a:lnTo>
                    <a:cubicBezTo>
                      <a:pt x="44631" y="18172"/>
                      <a:pt x="39705" y="8192"/>
                      <a:pt x="28212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84" name="Freeform 28183">
                <a:extLst>
                  <a:ext uri="{FF2B5EF4-FFF2-40B4-BE49-F238E27FC236}">
                    <a16:creationId xmlns:a16="http://schemas.microsoft.com/office/drawing/2014/main" id="{40897BF9-F9B0-50F9-E39A-39E04390D0F6}"/>
                  </a:ext>
                </a:extLst>
              </p:cNvPr>
              <p:cNvSpPr/>
              <p:nvPr/>
            </p:nvSpPr>
            <p:spPr>
              <a:xfrm>
                <a:off x="5590534" y="4884342"/>
                <a:ext cx="49407" cy="57642"/>
              </a:xfrm>
              <a:custGeom>
                <a:avLst/>
                <a:gdLst>
                  <a:gd name="connsiteX0" fmla="*/ 37914 w 49407"/>
                  <a:gd name="connsiteY0" fmla="*/ 57643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3 w 49407"/>
                  <a:gd name="connsiteY3" fmla="*/ 29194 h 57642"/>
                  <a:gd name="connsiteX4" fmla="*/ 11493 w 49407"/>
                  <a:gd name="connsiteY4" fmla="*/ 57643 h 57642"/>
                  <a:gd name="connsiteX5" fmla="*/ 0 w 49407"/>
                  <a:gd name="connsiteY5" fmla="*/ 57643 h 57642"/>
                  <a:gd name="connsiteX6" fmla="*/ 0 w 49407"/>
                  <a:gd name="connsiteY6" fmla="*/ 1043 h 57642"/>
                  <a:gd name="connsiteX7" fmla="*/ 11493 w 49407"/>
                  <a:gd name="connsiteY7" fmla="*/ 1043 h 57642"/>
                  <a:gd name="connsiteX8" fmla="*/ 11493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30 h 57642"/>
                  <a:gd name="connsiteX12" fmla="*/ 49408 w 49407"/>
                  <a:gd name="connsiteY12" fmla="*/ 57643 h 57642"/>
                  <a:gd name="connsiteX13" fmla="*/ 37914 w 49407"/>
                  <a:gd name="connsiteY13" fmla="*/ 57643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3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972" y="9384"/>
                      <a:pt x="11493" y="18320"/>
                      <a:pt x="11493" y="29194"/>
                    </a:cubicBezTo>
                    <a:lnTo>
                      <a:pt x="11493" y="57643"/>
                    </a:lnTo>
                    <a:lnTo>
                      <a:pt x="0" y="57643"/>
                    </a:lnTo>
                    <a:lnTo>
                      <a:pt x="0" y="1043"/>
                    </a:lnTo>
                    <a:lnTo>
                      <a:pt x="11493" y="1043"/>
                    </a:lnTo>
                    <a:lnTo>
                      <a:pt x="11493" y="9979"/>
                    </a:lnTo>
                    <a:cubicBezTo>
                      <a:pt x="11493" y="9979"/>
                      <a:pt x="11792" y="9979"/>
                      <a:pt x="11792" y="9979"/>
                    </a:cubicBezTo>
                    <a:cubicBezTo>
                      <a:pt x="14777" y="4320"/>
                      <a:pt x="20897" y="0"/>
                      <a:pt x="29107" y="0"/>
                    </a:cubicBezTo>
                    <a:cubicBezTo>
                      <a:pt x="45228" y="0"/>
                      <a:pt x="49408" y="10575"/>
                      <a:pt x="49408" y="24130"/>
                    </a:cubicBezTo>
                    <a:lnTo>
                      <a:pt x="49408" y="57643"/>
                    </a:lnTo>
                    <a:lnTo>
                      <a:pt x="37914" y="57643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85" name="Freeform 28184">
                <a:extLst>
                  <a:ext uri="{FF2B5EF4-FFF2-40B4-BE49-F238E27FC236}">
                    <a16:creationId xmlns:a16="http://schemas.microsoft.com/office/drawing/2014/main" id="{0331D74C-FEB1-ECC1-718B-A5BB8BBC6D27}"/>
                  </a:ext>
                </a:extLst>
              </p:cNvPr>
              <p:cNvSpPr/>
              <p:nvPr/>
            </p:nvSpPr>
            <p:spPr>
              <a:xfrm>
                <a:off x="5649047" y="4868405"/>
                <a:ext cx="33734" cy="74920"/>
              </a:xfrm>
              <a:custGeom>
                <a:avLst/>
                <a:gdLst>
                  <a:gd name="connsiteX0" fmla="*/ 23286 w 33734"/>
                  <a:gd name="connsiteY0" fmla="*/ 74771 h 74920"/>
                  <a:gd name="connsiteX1" fmla="*/ 8359 w 33734"/>
                  <a:gd name="connsiteY1" fmla="*/ 51982 h 74920"/>
                  <a:gd name="connsiteX2" fmla="*/ 8359 w 33734"/>
                  <a:gd name="connsiteY2" fmla="*/ 26215 h 74920"/>
                  <a:gd name="connsiteX3" fmla="*/ 0 w 33734"/>
                  <a:gd name="connsiteY3" fmla="*/ 26215 h 74920"/>
                  <a:gd name="connsiteX4" fmla="*/ 0 w 33734"/>
                  <a:gd name="connsiteY4" fmla="*/ 16980 h 74920"/>
                  <a:gd name="connsiteX5" fmla="*/ 8359 w 33734"/>
                  <a:gd name="connsiteY5" fmla="*/ 16980 h 74920"/>
                  <a:gd name="connsiteX6" fmla="*/ 8359 w 33734"/>
                  <a:gd name="connsiteY6" fmla="*/ 0 h 74920"/>
                  <a:gd name="connsiteX7" fmla="*/ 19853 w 33734"/>
                  <a:gd name="connsiteY7" fmla="*/ 0 h 74920"/>
                  <a:gd name="connsiteX8" fmla="*/ 19853 w 33734"/>
                  <a:gd name="connsiteY8" fmla="*/ 16980 h 74920"/>
                  <a:gd name="connsiteX9" fmla="*/ 33436 w 33734"/>
                  <a:gd name="connsiteY9" fmla="*/ 16980 h 74920"/>
                  <a:gd name="connsiteX10" fmla="*/ 33436 w 33734"/>
                  <a:gd name="connsiteY10" fmla="*/ 26215 h 74920"/>
                  <a:gd name="connsiteX11" fmla="*/ 19853 w 33734"/>
                  <a:gd name="connsiteY11" fmla="*/ 26215 h 74920"/>
                  <a:gd name="connsiteX12" fmla="*/ 19853 w 33734"/>
                  <a:gd name="connsiteY12" fmla="*/ 51833 h 74920"/>
                  <a:gd name="connsiteX13" fmla="*/ 21345 w 33734"/>
                  <a:gd name="connsiteY13" fmla="*/ 62260 h 74920"/>
                  <a:gd name="connsiteX14" fmla="*/ 27167 w 33734"/>
                  <a:gd name="connsiteY14" fmla="*/ 65090 h 74920"/>
                  <a:gd name="connsiteX15" fmla="*/ 32988 w 33734"/>
                  <a:gd name="connsiteY15" fmla="*/ 63749 h 74920"/>
                  <a:gd name="connsiteX16" fmla="*/ 33734 w 33734"/>
                  <a:gd name="connsiteY16" fmla="*/ 72984 h 74920"/>
                  <a:gd name="connsiteX17" fmla="*/ 23286 w 33734"/>
                  <a:gd name="connsiteY17" fmla="*/ 74920 h 74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734" h="74920">
                    <a:moveTo>
                      <a:pt x="23286" y="74771"/>
                    </a:moveTo>
                    <a:cubicBezTo>
                      <a:pt x="9105" y="74771"/>
                      <a:pt x="8359" y="63153"/>
                      <a:pt x="8359" y="51982"/>
                    </a:cubicBezTo>
                    <a:lnTo>
                      <a:pt x="8359" y="26215"/>
                    </a:lnTo>
                    <a:lnTo>
                      <a:pt x="0" y="26215"/>
                    </a:lnTo>
                    <a:lnTo>
                      <a:pt x="0" y="16980"/>
                    </a:lnTo>
                    <a:lnTo>
                      <a:pt x="8359" y="16980"/>
                    </a:lnTo>
                    <a:lnTo>
                      <a:pt x="8359" y="0"/>
                    </a:lnTo>
                    <a:lnTo>
                      <a:pt x="19853" y="0"/>
                    </a:lnTo>
                    <a:lnTo>
                      <a:pt x="19853" y="16980"/>
                    </a:lnTo>
                    <a:lnTo>
                      <a:pt x="33436" y="16980"/>
                    </a:lnTo>
                    <a:lnTo>
                      <a:pt x="33436" y="26215"/>
                    </a:lnTo>
                    <a:lnTo>
                      <a:pt x="19853" y="26215"/>
                    </a:lnTo>
                    <a:lnTo>
                      <a:pt x="19853" y="51833"/>
                    </a:lnTo>
                    <a:cubicBezTo>
                      <a:pt x="19853" y="56600"/>
                      <a:pt x="19853" y="59877"/>
                      <a:pt x="21345" y="62260"/>
                    </a:cubicBezTo>
                    <a:cubicBezTo>
                      <a:pt x="22390" y="64047"/>
                      <a:pt x="24032" y="65090"/>
                      <a:pt x="27167" y="65090"/>
                    </a:cubicBezTo>
                    <a:cubicBezTo>
                      <a:pt x="30301" y="65090"/>
                      <a:pt x="32988" y="63749"/>
                      <a:pt x="32988" y="63749"/>
                    </a:cubicBezTo>
                    <a:lnTo>
                      <a:pt x="33734" y="72984"/>
                    </a:lnTo>
                    <a:cubicBezTo>
                      <a:pt x="30749" y="74324"/>
                      <a:pt x="27316" y="74920"/>
                      <a:pt x="23286" y="74920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86" name="Freeform 28185">
                <a:extLst>
                  <a:ext uri="{FF2B5EF4-FFF2-40B4-BE49-F238E27FC236}">
                    <a16:creationId xmlns:a16="http://schemas.microsoft.com/office/drawing/2014/main" id="{1D245BA0-C540-15BC-314A-A9BD570C733A}"/>
                  </a:ext>
                </a:extLst>
              </p:cNvPr>
              <p:cNvSpPr/>
              <p:nvPr/>
            </p:nvSpPr>
            <p:spPr>
              <a:xfrm>
                <a:off x="5690991" y="4859766"/>
                <a:ext cx="14926" cy="82218"/>
              </a:xfrm>
              <a:custGeom>
                <a:avLst/>
                <a:gdLst>
                  <a:gd name="connsiteX0" fmla="*/ 7463 w 14926"/>
                  <a:gd name="connsiteY0" fmla="*/ 14001 h 82218"/>
                  <a:gd name="connsiteX1" fmla="*/ 0 w 14926"/>
                  <a:gd name="connsiteY1" fmla="*/ 7001 h 82218"/>
                  <a:gd name="connsiteX2" fmla="*/ 7463 w 14926"/>
                  <a:gd name="connsiteY2" fmla="*/ 0 h 82218"/>
                  <a:gd name="connsiteX3" fmla="*/ 14927 w 14926"/>
                  <a:gd name="connsiteY3" fmla="*/ 7001 h 82218"/>
                  <a:gd name="connsiteX4" fmla="*/ 7463 w 14926"/>
                  <a:gd name="connsiteY4" fmla="*/ 14001 h 82218"/>
                  <a:gd name="connsiteX5" fmla="*/ 1791 w 14926"/>
                  <a:gd name="connsiteY5" fmla="*/ 82219 h 82218"/>
                  <a:gd name="connsiteX6" fmla="*/ 1791 w 14926"/>
                  <a:gd name="connsiteY6" fmla="*/ 25619 h 82218"/>
                  <a:gd name="connsiteX7" fmla="*/ 13285 w 14926"/>
                  <a:gd name="connsiteY7" fmla="*/ 25619 h 82218"/>
                  <a:gd name="connsiteX8" fmla="*/ 13285 w 14926"/>
                  <a:gd name="connsiteY8" fmla="*/ 82219 h 82218"/>
                  <a:gd name="connsiteX9" fmla="*/ 1791 w 14926"/>
                  <a:gd name="connsiteY9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218">
                    <a:moveTo>
                      <a:pt x="7463" y="14001"/>
                    </a:moveTo>
                    <a:cubicBezTo>
                      <a:pt x="2985" y="14001"/>
                      <a:pt x="0" y="11022"/>
                      <a:pt x="0" y="7001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1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791" y="82219"/>
                    </a:moveTo>
                    <a:lnTo>
                      <a:pt x="1791" y="25619"/>
                    </a:lnTo>
                    <a:lnTo>
                      <a:pt x="13285" y="25619"/>
                    </a:lnTo>
                    <a:lnTo>
                      <a:pt x="13285" y="82219"/>
                    </a:lnTo>
                    <a:lnTo>
                      <a:pt x="1791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87" name="Freeform 28186">
                <a:extLst>
                  <a:ext uri="{FF2B5EF4-FFF2-40B4-BE49-F238E27FC236}">
                    <a16:creationId xmlns:a16="http://schemas.microsoft.com/office/drawing/2014/main" id="{5B67566B-2DF5-0376-4A5F-E1FE0477FD3C}"/>
                  </a:ext>
                </a:extLst>
              </p:cNvPr>
              <p:cNvSpPr/>
              <p:nvPr/>
            </p:nvSpPr>
            <p:spPr>
              <a:xfrm>
                <a:off x="5715769" y="4884491"/>
                <a:ext cx="48959" cy="58834"/>
              </a:xfrm>
              <a:custGeom>
                <a:avLst/>
                <a:gdLst>
                  <a:gd name="connsiteX0" fmla="*/ 37615 w 48959"/>
                  <a:gd name="connsiteY0" fmla="*/ 57494 h 58834"/>
                  <a:gd name="connsiteX1" fmla="*/ 37615 w 48959"/>
                  <a:gd name="connsiteY1" fmla="*/ 50344 h 58834"/>
                  <a:gd name="connsiteX2" fmla="*/ 19554 w 48959"/>
                  <a:gd name="connsiteY2" fmla="*/ 58834 h 58834"/>
                  <a:gd name="connsiteX3" fmla="*/ 0 w 48959"/>
                  <a:gd name="connsiteY3" fmla="*/ 41258 h 58834"/>
                  <a:gd name="connsiteX4" fmla="*/ 22241 w 48959"/>
                  <a:gd name="connsiteY4" fmla="*/ 23980 h 58834"/>
                  <a:gd name="connsiteX5" fmla="*/ 37466 w 48959"/>
                  <a:gd name="connsiteY5" fmla="*/ 23385 h 58834"/>
                  <a:gd name="connsiteX6" fmla="*/ 37466 w 48959"/>
                  <a:gd name="connsiteY6" fmla="*/ 21150 h 58834"/>
                  <a:gd name="connsiteX7" fmla="*/ 23435 w 48959"/>
                  <a:gd name="connsiteY7" fmla="*/ 8341 h 58834"/>
                  <a:gd name="connsiteX8" fmla="*/ 6418 w 48959"/>
                  <a:gd name="connsiteY8" fmla="*/ 13256 h 58834"/>
                  <a:gd name="connsiteX9" fmla="*/ 2985 w 48959"/>
                  <a:gd name="connsiteY9" fmla="*/ 5660 h 58834"/>
                  <a:gd name="connsiteX10" fmla="*/ 24181 w 48959"/>
                  <a:gd name="connsiteY10" fmla="*/ 0 h 58834"/>
                  <a:gd name="connsiteX11" fmla="*/ 48960 w 48959"/>
                  <a:gd name="connsiteY11" fmla="*/ 24725 h 58834"/>
                  <a:gd name="connsiteX12" fmla="*/ 48960 w 48959"/>
                  <a:gd name="connsiteY12" fmla="*/ 57642 h 58834"/>
                  <a:gd name="connsiteX13" fmla="*/ 37914 w 48959"/>
                  <a:gd name="connsiteY13" fmla="*/ 57642 h 58834"/>
                  <a:gd name="connsiteX14" fmla="*/ 24181 w 48959"/>
                  <a:gd name="connsiteY14" fmla="*/ 31130 h 58834"/>
                  <a:gd name="connsiteX15" fmla="*/ 11344 w 48959"/>
                  <a:gd name="connsiteY15" fmla="*/ 40960 h 58834"/>
                  <a:gd name="connsiteX16" fmla="*/ 22987 w 48959"/>
                  <a:gd name="connsiteY16" fmla="*/ 50791 h 58834"/>
                  <a:gd name="connsiteX17" fmla="*/ 37466 w 48959"/>
                  <a:gd name="connsiteY17" fmla="*/ 42599 h 58834"/>
                  <a:gd name="connsiteX18" fmla="*/ 37466 w 48959"/>
                  <a:gd name="connsiteY18" fmla="*/ 30385 h 58834"/>
                  <a:gd name="connsiteX19" fmla="*/ 24181 w 48959"/>
                  <a:gd name="connsiteY19" fmla="*/ 31279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959" h="58834">
                    <a:moveTo>
                      <a:pt x="37615" y="57494"/>
                    </a:moveTo>
                    <a:lnTo>
                      <a:pt x="37615" y="50344"/>
                    </a:lnTo>
                    <a:cubicBezTo>
                      <a:pt x="35227" y="52727"/>
                      <a:pt x="29854" y="58834"/>
                      <a:pt x="19554" y="58834"/>
                    </a:cubicBezTo>
                    <a:cubicBezTo>
                      <a:pt x="9255" y="58834"/>
                      <a:pt x="0" y="52280"/>
                      <a:pt x="0" y="41258"/>
                    </a:cubicBezTo>
                    <a:cubicBezTo>
                      <a:pt x="0" y="30236"/>
                      <a:pt x="9105" y="24576"/>
                      <a:pt x="22241" y="23980"/>
                    </a:cubicBezTo>
                    <a:lnTo>
                      <a:pt x="37466" y="23385"/>
                    </a:lnTo>
                    <a:lnTo>
                      <a:pt x="37466" y="21150"/>
                    </a:lnTo>
                    <a:cubicBezTo>
                      <a:pt x="37466" y="12511"/>
                      <a:pt x="31645" y="8341"/>
                      <a:pt x="23435" y="8341"/>
                    </a:cubicBezTo>
                    <a:cubicBezTo>
                      <a:pt x="15225" y="8341"/>
                      <a:pt x="8210" y="12065"/>
                      <a:pt x="6418" y="13256"/>
                    </a:cubicBezTo>
                    <a:lnTo>
                      <a:pt x="2985" y="5660"/>
                    </a:lnTo>
                    <a:cubicBezTo>
                      <a:pt x="7165" y="3277"/>
                      <a:pt x="14777" y="0"/>
                      <a:pt x="24181" y="0"/>
                    </a:cubicBezTo>
                    <a:cubicBezTo>
                      <a:pt x="40750" y="0"/>
                      <a:pt x="48960" y="8341"/>
                      <a:pt x="48960" y="24725"/>
                    </a:cubicBezTo>
                    <a:lnTo>
                      <a:pt x="48960" y="57642"/>
                    </a:lnTo>
                    <a:lnTo>
                      <a:pt x="37914" y="57642"/>
                    </a:lnTo>
                    <a:close/>
                    <a:moveTo>
                      <a:pt x="24181" y="31130"/>
                    </a:moveTo>
                    <a:cubicBezTo>
                      <a:pt x="14927" y="31577"/>
                      <a:pt x="11344" y="35598"/>
                      <a:pt x="11344" y="40960"/>
                    </a:cubicBezTo>
                    <a:cubicBezTo>
                      <a:pt x="11344" y="46323"/>
                      <a:pt x="15524" y="50791"/>
                      <a:pt x="22987" y="50791"/>
                    </a:cubicBezTo>
                    <a:cubicBezTo>
                      <a:pt x="30451" y="50791"/>
                      <a:pt x="35227" y="45727"/>
                      <a:pt x="37466" y="42599"/>
                    </a:cubicBezTo>
                    <a:lnTo>
                      <a:pt x="37466" y="30385"/>
                    </a:lnTo>
                    <a:lnTo>
                      <a:pt x="24181" y="3127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88" name="Freeform 28187">
                <a:extLst>
                  <a:ext uri="{FF2B5EF4-FFF2-40B4-BE49-F238E27FC236}">
                    <a16:creationId xmlns:a16="http://schemas.microsoft.com/office/drawing/2014/main" id="{F4F8D7FF-A0F2-36B1-5E74-AC3ADE6E1D53}"/>
                  </a:ext>
                </a:extLst>
              </p:cNvPr>
              <p:cNvSpPr/>
              <p:nvPr/>
            </p:nvSpPr>
            <p:spPr>
              <a:xfrm>
                <a:off x="5779805" y="4859766"/>
                <a:ext cx="11344" cy="82218"/>
              </a:xfrm>
              <a:custGeom>
                <a:avLst/>
                <a:gdLst>
                  <a:gd name="connsiteX0" fmla="*/ 0 w 11344"/>
                  <a:gd name="connsiteY0" fmla="*/ 82219 h 82218"/>
                  <a:gd name="connsiteX1" fmla="*/ 0 w 11344"/>
                  <a:gd name="connsiteY1" fmla="*/ 0 h 82218"/>
                  <a:gd name="connsiteX2" fmla="*/ 11344 w 11344"/>
                  <a:gd name="connsiteY2" fmla="*/ 0 h 82218"/>
                  <a:gd name="connsiteX3" fmla="*/ 11344 w 11344"/>
                  <a:gd name="connsiteY3" fmla="*/ 82219 h 82218"/>
                  <a:gd name="connsiteX4" fmla="*/ 0 w 11344"/>
                  <a:gd name="connsiteY4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44" h="82218">
                    <a:moveTo>
                      <a:pt x="0" y="82219"/>
                    </a:moveTo>
                    <a:lnTo>
                      <a:pt x="0" y="0"/>
                    </a:lnTo>
                    <a:lnTo>
                      <a:pt x="11344" y="0"/>
                    </a:lnTo>
                    <a:lnTo>
                      <a:pt x="11344" y="82219"/>
                    </a:lnTo>
                    <a:lnTo>
                      <a:pt x="0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89" name="Freeform 28188">
                <a:extLst>
                  <a:ext uri="{FF2B5EF4-FFF2-40B4-BE49-F238E27FC236}">
                    <a16:creationId xmlns:a16="http://schemas.microsoft.com/office/drawing/2014/main" id="{B2BF421F-383F-EA38-9593-34326707CF72}"/>
                  </a:ext>
                </a:extLst>
              </p:cNvPr>
              <p:cNvSpPr/>
              <p:nvPr/>
            </p:nvSpPr>
            <p:spPr>
              <a:xfrm>
                <a:off x="4497593" y="5001414"/>
                <a:ext cx="35376" cy="83559"/>
              </a:xfrm>
              <a:custGeom>
                <a:avLst/>
                <a:gdLst>
                  <a:gd name="connsiteX0" fmla="*/ 34481 w 35376"/>
                  <a:gd name="connsiteY0" fmla="*/ 9831 h 83559"/>
                  <a:gd name="connsiteX1" fmla="*/ 28062 w 35376"/>
                  <a:gd name="connsiteY1" fmla="*/ 8788 h 83559"/>
                  <a:gd name="connsiteX2" fmla="*/ 19405 w 35376"/>
                  <a:gd name="connsiteY2" fmla="*/ 20852 h 83559"/>
                  <a:gd name="connsiteX3" fmla="*/ 19405 w 35376"/>
                  <a:gd name="connsiteY3" fmla="*/ 27108 h 83559"/>
                  <a:gd name="connsiteX4" fmla="*/ 32839 w 35376"/>
                  <a:gd name="connsiteY4" fmla="*/ 27108 h 83559"/>
                  <a:gd name="connsiteX5" fmla="*/ 32839 w 35376"/>
                  <a:gd name="connsiteY5" fmla="*/ 36343 h 83559"/>
                  <a:gd name="connsiteX6" fmla="*/ 19405 w 35376"/>
                  <a:gd name="connsiteY6" fmla="*/ 36343 h 83559"/>
                  <a:gd name="connsiteX7" fmla="*/ 19405 w 35376"/>
                  <a:gd name="connsiteY7" fmla="*/ 83560 h 83559"/>
                  <a:gd name="connsiteX8" fmla="*/ 8060 w 35376"/>
                  <a:gd name="connsiteY8" fmla="*/ 83560 h 83559"/>
                  <a:gd name="connsiteX9" fmla="*/ 8060 w 35376"/>
                  <a:gd name="connsiteY9" fmla="*/ 36343 h 83559"/>
                  <a:gd name="connsiteX10" fmla="*/ 0 w 35376"/>
                  <a:gd name="connsiteY10" fmla="*/ 36343 h 83559"/>
                  <a:gd name="connsiteX11" fmla="*/ 0 w 35376"/>
                  <a:gd name="connsiteY11" fmla="*/ 27108 h 83559"/>
                  <a:gd name="connsiteX12" fmla="*/ 8060 w 35376"/>
                  <a:gd name="connsiteY12" fmla="*/ 27108 h 83559"/>
                  <a:gd name="connsiteX13" fmla="*/ 8060 w 35376"/>
                  <a:gd name="connsiteY13" fmla="*/ 21448 h 83559"/>
                  <a:gd name="connsiteX14" fmla="*/ 11941 w 35376"/>
                  <a:gd name="connsiteY14" fmla="*/ 6256 h 83559"/>
                  <a:gd name="connsiteX15" fmla="*/ 25525 w 35376"/>
                  <a:gd name="connsiteY15" fmla="*/ 0 h 83559"/>
                  <a:gd name="connsiteX16" fmla="*/ 35377 w 35376"/>
                  <a:gd name="connsiteY16" fmla="*/ 1340 h 83559"/>
                  <a:gd name="connsiteX17" fmla="*/ 34630 w 35376"/>
                  <a:gd name="connsiteY17" fmla="*/ 9831 h 8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376" h="83559">
                    <a:moveTo>
                      <a:pt x="34481" y="9831"/>
                    </a:moveTo>
                    <a:cubicBezTo>
                      <a:pt x="34481" y="9831"/>
                      <a:pt x="31197" y="8788"/>
                      <a:pt x="28062" y="8788"/>
                    </a:cubicBezTo>
                    <a:cubicBezTo>
                      <a:pt x="20599" y="8788"/>
                      <a:pt x="19405" y="14448"/>
                      <a:pt x="19405" y="20852"/>
                    </a:cubicBezTo>
                    <a:lnTo>
                      <a:pt x="19405" y="27108"/>
                    </a:lnTo>
                    <a:lnTo>
                      <a:pt x="32839" y="27108"/>
                    </a:lnTo>
                    <a:lnTo>
                      <a:pt x="32839" y="36343"/>
                    </a:lnTo>
                    <a:lnTo>
                      <a:pt x="19405" y="36343"/>
                    </a:lnTo>
                    <a:lnTo>
                      <a:pt x="19405" y="83560"/>
                    </a:lnTo>
                    <a:lnTo>
                      <a:pt x="8060" y="83560"/>
                    </a:lnTo>
                    <a:lnTo>
                      <a:pt x="8060" y="36343"/>
                    </a:lnTo>
                    <a:lnTo>
                      <a:pt x="0" y="36343"/>
                    </a:lnTo>
                    <a:lnTo>
                      <a:pt x="0" y="27108"/>
                    </a:lnTo>
                    <a:lnTo>
                      <a:pt x="8060" y="27108"/>
                    </a:lnTo>
                    <a:lnTo>
                      <a:pt x="8060" y="21448"/>
                    </a:lnTo>
                    <a:cubicBezTo>
                      <a:pt x="8060" y="14001"/>
                      <a:pt x="9553" y="9235"/>
                      <a:pt x="11941" y="6256"/>
                    </a:cubicBezTo>
                    <a:cubicBezTo>
                      <a:pt x="14479" y="3128"/>
                      <a:pt x="18957" y="0"/>
                      <a:pt x="25525" y="0"/>
                    </a:cubicBezTo>
                    <a:cubicBezTo>
                      <a:pt x="32093" y="0"/>
                      <a:pt x="35377" y="1340"/>
                      <a:pt x="35377" y="1340"/>
                    </a:cubicBezTo>
                    <a:lnTo>
                      <a:pt x="34630" y="9831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90" name="Freeform 28189">
                <a:extLst>
                  <a:ext uri="{FF2B5EF4-FFF2-40B4-BE49-F238E27FC236}">
                    <a16:creationId xmlns:a16="http://schemas.microsoft.com/office/drawing/2014/main" id="{66C5123A-9523-1712-3575-D7E8EAA66D87}"/>
                  </a:ext>
                </a:extLst>
              </p:cNvPr>
              <p:cNvSpPr/>
              <p:nvPr/>
            </p:nvSpPr>
            <p:spPr>
              <a:xfrm>
                <a:off x="4532223" y="5027331"/>
                <a:ext cx="60005" cy="58834"/>
              </a:xfrm>
              <a:custGeom>
                <a:avLst/>
                <a:gdLst>
                  <a:gd name="connsiteX0" fmla="*/ 30003 w 60005"/>
                  <a:gd name="connsiteY0" fmla="*/ 58834 h 58834"/>
                  <a:gd name="connsiteX1" fmla="*/ 0 w 60005"/>
                  <a:gd name="connsiteY1" fmla="*/ 29492 h 58834"/>
                  <a:gd name="connsiteX2" fmla="*/ 30003 w 60005"/>
                  <a:gd name="connsiteY2" fmla="*/ 0 h 58834"/>
                  <a:gd name="connsiteX3" fmla="*/ 60006 w 60005"/>
                  <a:gd name="connsiteY3" fmla="*/ 29492 h 58834"/>
                  <a:gd name="connsiteX4" fmla="*/ 30003 w 60005"/>
                  <a:gd name="connsiteY4" fmla="*/ 58834 h 58834"/>
                  <a:gd name="connsiteX5" fmla="*/ 30003 w 60005"/>
                  <a:gd name="connsiteY5" fmla="*/ 9235 h 58834"/>
                  <a:gd name="connsiteX6" fmla="*/ 11494 w 60005"/>
                  <a:gd name="connsiteY6" fmla="*/ 29045 h 58834"/>
                  <a:gd name="connsiteX7" fmla="*/ 30003 w 60005"/>
                  <a:gd name="connsiteY7" fmla="*/ 49004 h 58834"/>
                  <a:gd name="connsiteX8" fmla="*/ 48363 w 60005"/>
                  <a:gd name="connsiteY8" fmla="*/ 29045 h 58834"/>
                  <a:gd name="connsiteX9" fmla="*/ 30003 w 60005"/>
                  <a:gd name="connsiteY9" fmla="*/ 9235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5" h="58834">
                    <a:moveTo>
                      <a:pt x="30003" y="58834"/>
                    </a:moveTo>
                    <a:cubicBezTo>
                      <a:pt x="13136" y="58834"/>
                      <a:pt x="0" y="47067"/>
                      <a:pt x="0" y="29492"/>
                    </a:cubicBezTo>
                    <a:cubicBezTo>
                      <a:pt x="0" y="11916"/>
                      <a:pt x="13136" y="0"/>
                      <a:pt x="30003" y="0"/>
                    </a:cubicBezTo>
                    <a:cubicBezTo>
                      <a:pt x="46870" y="0"/>
                      <a:pt x="60006" y="12065"/>
                      <a:pt x="60006" y="29492"/>
                    </a:cubicBezTo>
                    <a:cubicBezTo>
                      <a:pt x="60006" y="46919"/>
                      <a:pt x="46870" y="58834"/>
                      <a:pt x="30003" y="58834"/>
                    </a:cubicBezTo>
                    <a:close/>
                    <a:moveTo>
                      <a:pt x="30003" y="9235"/>
                    </a:moveTo>
                    <a:cubicBezTo>
                      <a:pt x="18509" y="9235"/>
                      <a:pt x="11494" y="18023"/>
                      <a:pt x="11494" y="29045"/>
                    </a:cubicBezTo>
                    <a:cubicBezTo>
                      <a:pt x="11494" y="40067"/>
                      <a:pt x="18509" y="49004"/>
                      <a:pt x="30003" y="49004"/>
                    </a:cubicBezTo>
                    <a:cubicBezTo>
                      <a:pt x="41496" y="49004"/>
                      <a:pt x="48363" y="40216"/>
                      <a:pt x="48363" y="29045"/>
                    </a:cubicBezTo>
                    <a:cubicBezTo>
                      <a:pt x="48363" y="17874"/>
                      <a:pt x="41347" y="9235"/>
                      <a:pt x="30003" y="923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91" name="Freeform 28190">
                <a:extLst>
                  <a:ext uri="{FF2B5EF4-FFF2-40B4-BE49-F238E27FC236}">
                    <a16:creationId xmlns:a16="http://schemas.microsoft.com/office/drawing/2014/main" id="{04E50B5B-593C-E30C-BD4A-2E04B80E4141}"/>
                  </a:ext>
                </a:extLst>
              </p:cNvPr>
              <p:cNvSpPr/>
              <p:nvPr/>
            </p:nvSpPr>
            <p:spPr>
              <a:xfrm>
                <a:off x="4603872" y="5027033"/>
                <a:ext cx="31794" cy="57791"/>
              </a:xfrm>
              <a:custGeom>
                <a:avLst/>
                <a:gdLst>
                  <a:gd name="connsiteX0" fmla="*/ 31048 w 31794"/>
                  <a:gd name="connsiteY0" fmla="*/ 11767 h 57791"/>
                  <a:gd name="connsiteX1" fmla="*/ 30600 w 31794"/>
                  <a:gd name="connsiteY1" fmla="*/ 11767 h 57791"/>
                  <a:gd name="connsiteX2" fmla="*/ 24331 w 31794"/>
                  <a:gd name="connsiteY2" fmla="*/ 10575 h 57791"/>
                  <a:gd name="connsiteX3" fmla="*/ 11494 w 31794"/>
                  <a:gd name="connsiteY3" fmla="*/ 29640 h 57791"/>
                  <a:gd name="connsiteX4" fmla="*/ 11494 w 31794"/>
                  <a:gd name="connsiteY4" fmla="*/ 57792 h 57791"/>
                  <a:gd name="connsiteX5" fmla="*/ 0 w 31794"/>
                  <a:gd name="connsiteY5" fmla="*/ 57792 h 57791"/>
                  <a:gd name="connsiteX6" fmla="*/ 0 w 31794"/>
                  <a:gd name="connsiteY6" fmla="*/ 1191 h 57791"/>
                  <a:gd name="connsiteX7" fmla="*/ 11494 w 31794"/>
                  <a:gd name="connsiteY7" fmla="*/ 1191 h 57791"/>
                  <a:gd name="connsiteX8" fmla="*/ 11494 w 31794"/>
                  <a:gd name="connsiteY8" fmla="*/ 9831 h 57791"/>
                  <a:gd name="connsiteX9" fmla="*/ 11792 w 31794"/>
                  <a:gd name="connsiteY9" fmla="*/ 9831 h 57791"/>
                  <a:gd name="connsiteX10" fmla="*/ 25823 w 31794"/>
                  <a:gd name="connsiteY10" fmla="*/ 0 h 57791"/>
                  <a:gd name="connsiteX11" fmla="*/ 31794 w 31794"/>
                  <a:gd name="connsiteY11" fmla="*/ 894 h 57791"/>
                  <a:gd name="connsiteX12" fmla="*/ 31048 w 31794"/>
                  <a:gd name="connsiteY12" fmla="*/ 11469 h 5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794" h="57791">
                    <a:moveTo>
                      <a:pt x="31048" y="11767"/>
                    </a:moveTo>
                    <a:lnTo>
                      <a:pt x="30600" y="11767"/>
                    </a:lnTo>
                    <a:cubicBezTo>
                      <a:pt x="29555" y="11320"/>
                      <a:pt x="27465" y="10575"/>
                      <a:pt x="24331" y="10575"/>
                    </a:cubicBezTo>
                    <a:cubicBezTo>
                      <a:pt x="14031" y="10575"/>
                      <a:pt x="11494" y="21448"/>
                      <a:pt x="11494" y="29640"/>
                    </a:cubicBezTo>
                    <a:lnTo>
                      <a:pt x="11494" y="57792"/>
                    </a:lnTo>
                    <a:lnTo>
                      <a:pt x="0" y="57792"/>
                    </a:lnTo>
                    <a:lnTo>
                      <a:pt x="0" y="1191"/>
                    </a:lnTo>
                    <a:lnTo>
                      <a:pt x="11494" y="1191"/>
                    </a:lnTo>
                    <a:lnTo>
                      <a:pt x="11494" y="9831"/>
                    </a:lnTo>
                    <a:cubicBezTo>
                      <a:pt x="11494" y="9831"/>
                      <a:pt x="11792" y="9831"/>
                      <a:pt x="11792" y="9831"/>
                    </a:cubicBezTo>
                    <a:cubicBezTo>
                      <a:pt x="14479" y="3426"/>
                      <a:pt x="19703" y="0"/>
                      <a:pt x="25823" y="0"/>
                    </a:cubicBezTo>
                    <a:cubicBezTo>
                      <a:pt x="29704" y="0"/>
                      <a:pt x="31794" y="894"/>
                      <a:pt x="31794" y="894"/>
                    </a:cubicBezTo>
                    <a:lnTo>
                      <a:pt x="31048" y="1146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92" name="Freeform 28191">
                <a:extLst>
                  <a:ext uri="{FF2B5EF4-FFF2-40B4-BE49-F238E27FC236}">
                    <a16:creationId xmlns:a16="http://schemas.microsoft.com/office/drawing/2014/main" id="{4A9F473C-7FA5-D3B6-E044-4D13EDDE87AF}"/>
                  </a:ext>
                </a:extLst>
              </p:cNvPr>
              <p:cNvSpPr/>
              <p:nvPr/>
            </p:nvSpPr>
            <p:spPr>
              <a:xfrm>
                <a:off x="4659698" y="5028224"/>
                <a:ext cx="57617" cy="79686"/>
              </a:xfrm>
              <a:custGeom>
                <a:avLst/>
                <a:gdLst>
                  <a:gd name="connsiteX0" fmla="*/ 30301 w 57617"/>
                  <a:gd name="connsiteY0" fmla="*/ 66579 h 79686"/>
                  <a:gd name="connsiteX1" fmla="*/ 15375 w 57617"/>
                  <a:gd name="connsiteY1" fmla="*/ 79687 h 79686"/>
                  <a:gd name="connsiteX2" fmla="*/ 4627 w 57617"/>
                  <a:gd name="connsiteY2" fmla="*/ 77602 h 79686"/>
                  <a:gd name="connsiteX3" fmla="*/ 6866 w 57617"/>
                  <a:gd name="connsiteY3" fmla="*/ 68367 h 79686"/>
                  <a:gd name="connsiteX4" fmla="*/ 12837 w 57617"/>
                  <a:gd name="connsiteY4" fmla="*/ 69708 h 79686"/>
                  <a:gd name="connsiteX5" fmla="*/ 20300 w 57617"/>
                  <a:gd name="connsiteY5" fmla="*/ 63005 h 79686"/>
                  <a:gd name="connsiteX6" fmla="*/ 22987 w 57617"/>
                  <a:gd name="connsiteY6" fmla="*/ 55557 h 79686"/>
                  <a:gd name="connsiteX7" fmla="*/ 0 w 57617"/>
                  <a:gd name="connsiteY7" fmla="*/ 0 h 79686"/>
                  <a:gd name="connsiteX8" fmla="*/ 11941 w 57617"/>
                  <a:gd name="connsiteY8" fmla="*/ 0 h 79686"/>
                  <a:gd name="connsiteX9" fmla="*/ 29107 w 57617"/>
                  <a:gd name="connsiteY9" fmla="*/ 44089 h 79686"/>
                  <a:gd name="connsiteX10" fmla="*/ 45825 w 57617"/>
                  <a:gd name="connsiteY10" fmla="*/ 0 h 79686"/>
                  <a:gd name="connsiteX11" fmla="*/ 57617 w 57617"/>
                  <a:gd name="connsiteY11" fmla="*/ 0 h 79686"/>
                  <a:gd name="connsiteX12" fmla="*/ 30301 w 57617"/>
                  <a:gd name="connsiteY12" fmla="*/ 66579 h 79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617" h="79686">
                    <a:moveTo>
                      <a:pt x="30301" y="66579"/>
                    </a:moveTo>
                    <a:cubicBezTo>
                      <a:pt x="26421" y="76410"/>
                      <a:pt x="21644" y="79687"/>
                      <a:pt x="15375" y="79687"/>
                    </a:cubicBezTo>
                    <a:cubicBezTo>
                      <a:pt x="9105" y="79687"/>
                      <a:pt x="4627" y="77602"/>
                      <a:pt x="4627" y="77602"/>
                    </a:cubicBezTo>
                    <a:lnTo>
                      <a:pt x="6866" y="68367"/>
                    </a:lnTo>
                    <a:cubicBezTo>
                      <a:pt x="6866" y="68367"/>
                      <a:pt x="10001" y="69708"/>
                      <a:pt x="12837" y="69708"/>
                    </a:cubicBezTo>
                    <a:cubicBezTo>
                      <a:pt x="17464" y="69708"/>
                      <a:pt x="18659" y="67175"/>
                      <a:pt x="20300" y="63005"/>
                    </a:cubicBezTo>
                    <a:lnTo>
                      <a:pt x="22987" y="55557"/>
                    </a:lnTo>
                    <a:lnTo>
                      <a:pt x="0" y="0"/>
                    </a:lnTo>
                    <a:lnTo>
                      <a:pt x="11941" y="0"/>
                    </a:lnTo>
                    <a:cubicBezTo>
                      <a:pt x="11941" y="0"/>
                      <a:pt x="29107" y="44089"/>
                      <a:pt x="29107" y="44089"/>
                    </a:cubicBezTo>
                    <a:lnTo>
                      <a:pt x="45825" y="0"/>
                    </a:lnTo>
                    <a:lnTo>
                      <a:pt x="57617" y="0"/>
                    </a:lnTo>
                    <a:cubicBezTo>
                      <a:pt x="57617" y="0"/>
                      <a:pt x="30301" y="66579"/>
                      <a:pt x="30301" y="66579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93" name="Freeform 28192">
                <a:extLst>
                  <a:ext uri="{FF2B5EF4-FFF2-40B4-BE49-F238E27FC236}">
                    <a16:creationId xmlns:a16="http://schemas.microsoft.com/office/drawing/2014/main" id="{3E98246F-23F1-ADC1-3188-D0C6F924BF6A}"/>
                  </a:ext>
                </a:extLst>
              </p:cNvPr>
              <p:cNvSpPr/>
              <p:nvPr/>
            </p:nvSpPr>
            <p:spPr>
              <a:xfrm>
                <a:off x="4720898" y="5027331"/>
                <a:ext cx="60005" cy="58834"/>
              </a:xfrm>
              <a:custGeom>
                <a:avLst/>
                <a:gdLst>
                  <a:gd name="connsiteX0" fmla="*/ 30003 w 60005"/>
                  <a:gd name="connsiteY0" fmla="*/ 58834 h 58834"/>
                  <a:gd name="connsiteX1" fmla="*/ 0 w 60005"/>
                  <a:gd name="connsiteY1" fmla="*/ 29492 h 58834"/>
                  <a:gd name="connsiteX2" fmla="*/ 30003 w 60005"/>
                  <a:gd name="connsiteY2" fmla="*/ 0 h 58834"/>
                  <a:gd name="connsiteX3" fmla="*/ 60006 w 60005"/>
                  <a:gd name="connsiteY3" fmla="*/ 29492 h 58834"/>
                  <a:gd name="connsiteX4" fmla="*/ 30003 w 60005"/>
                  <a:gd name="connsiteY4" fmla="*/ 58834 h 58834"/>
                  <a:gd name="connsiteX5" fmla="*/ 30003 w 60005"/>
                  <a:gd name="connsiteY5" fmla="*/ 9235 h 58834"/>
                  <a:gd name="connsiteX6" fmla="*/ 11494 w 60005"/>
                  <a:gd name="connsiteY6" fmla="*/ 29045 h 58834"/>
                  <a:gd name="connsiteX7" fmla="*/ 30003 w 60005"/>
                  <a:gd name="connsiteY7" fmla="*/ 49004 h 58834"/>
                  <a:gd name="connsiteX8" fmla="*/ 48363 w 60005"/>
                  <a:gd name="connsiteY8" fmla="*/ 29045 h 58834"/>
                  <a:gd name="connsiteX9" fmla="*/ 30003 w 60005"/>
                  <a:gd name="connsiteY9" fmla="*/ 9235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5" h="58834">
                    <a:moveTo>
                      <a:pt x="30003" y="58834"/>
                    </a:moveTo>
                    <a:cubicBezTo>
                      <a:pt x="12986" y="58834"/>
                      <a:pt x="0" y="47067"/>
                      <a:pt x="0" y="29492"/>
                    </a:cubicBezTo>
                    <a:cubicBezTo>
                      <a:pt x="0" y="11916"/>
                      <a:pt x="13136" y="0"/>
                      <a:pt x="30003" y="0"/>
                    </a:cubicBezTo>
                    <a:cubicBezTo>
                      <a:pt x="46870" y="0"/>
                      <a:pt x="60006" y="12065"/>
                      <a:pt x="60006" y="29492"/>
                    </a:cubicBezTo>
                    <a:cubicBezTo>
                      <a:pt x="60006" y="46919"/>
                      <a:pt x="46870" y="58834"/>
                      <a:pt x="30003" y="58834"/>
                    </a:cubicBezTo>
                    <a:close/>
                    <a:moveTo>
                      <a:pt x="30003" y="9235"/>
                    </a:moveTo>
                    <a:cubicBezTo>
                      <a:pt x="18509" y="9235"/>
                      <a:pt x="11494" y="18023"/>
                      <a:pt x="11494" y="29045"/>
                    </a:cubicBezTo>
                    <a:cubicBezTo>
                      <a:pt x="11494" y="40067"/>
                      <a:pt x="18509" y="49004"/>
                      <a:pt x="30003" y="49004"/>
                    </a:cubicBezTo>
                    <a:cubicBezTo>
                      <a:pt x="41496" y="49004"/>
                      <a:pt x="48363" y="40216"/>
                      <a:pt x="48363" y="29045"/>
                    </a:cubicBezTo>
                    <a:cubicBezTo>
                      <a:pt x="48363" y="17874"/>
                      <a:pt x="41347" y="9235"/>
                      <a:pt x="30003" y="923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94" name="Freeform 28193">
                <a:extLst>
                  <a:ext uri="{FF2B5EF4-FFF2-40B4-BE49-F238E27FC236}">
                    <a16:creationId xmlns:a16="http://schemas.microsoft.com/office/drawing/2014/main" id="{B1F09DD7-2445-4D8B-AC30-DDE9E6F47369}"/>
                  </a:ext>
                </a:extLst>
              </p:cNvPr>
              <p:cNvSpPr/>
              <p:nvPr/>
            </p:nvSpPr>
            <p:spPr>
              <a:xfrm>
                <a:off x="4792397" y="5028076"/>
                <a:ext cx="48661" cy="58089"/>
              </a:xfrm>
              <a:custGeom>
                <a:avLst/>
                <a:gdLst>
                  <a:gd name="connsiteX0" fmla="*/ 37616 w 48661"/>
                  <a:gd name="connsiteY0" fmla="*/ 56749 h 58089"/>
                  <a:gd name="connsiteX1" fmla="*/ 37616 w 48661"/>
                  <a:gd name="connsiteY1" fmla="*/ 48706 h 58089"/>
                  <a:gd name="connsiteX2" fmla="*/ 20002 w 48661"/>
                  <a:gd name="connsiteY2" fmla="*/ 58089 h 58089"/>
                  <a:gd name="connsiteX3" fmla="*/ 0 w 48661"/>
                  <a:gd name="connsiteY3" fmla="*/ 33960 h 58089"/>
                  <a:gd name="connsiteX4" fmla="*/ 0 w 48661"/>
                  <a:gd name="connsiteY4" fmla="*/ 0 h 58089"/>
                  <a:gd name="connsiteX5" fmla="*/ 11344 w 48661"/>
                  <a:gd name="connsiteY5" fmla="*/ 0 h 58089"/>
                  <a:gd name="connsiteX6" fmla="*/ 11344 w 48661"/>
                  <a:gd name="connsiteY6" fmla="*/ 33513 h 58089"/>
                  <a:gd name="connsiteX7" fmla="*/ 23137 w 48661"/>
                  <a:gd name="connsiteY7" fmla="*/ 48556 h 58089"/>
                  <a:gd name="connsiteX8" fmla="*/ 37168 w 48661"/>
                  <a:gd name="connsiteY8" fmla="*/ 30534 h 58089"/>
                  <a:gd name="connsiteX9" fmla="*/ 37168 w 48661"/>
                  <a:gd name="connsiteY9" fmla="*/ 149 h 58089"/>
                  <a:gd name="connsiteX10" fmla="*/ 48661 w 48661"/>
                  <a:gd name="connsiteY10" fmla="*/ 149 h 58089"/>
                  <a:gd name="connsiteX11" fmla="*/ 48661 w 48661"/>
                  <a:gd name="connsiteY11" fmla="*/ 56898 h 58089"/>
                  <a:gd name="connsiteX12" fmla="*/ 37616 w 48661"/>
                  <a:gd name="connsiteY12" fmla="*/ 56898 h 58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661" h="58089">
                    <a:moveTo>
                      <a:pt x="37616" y="56749"/>
                    </a:moveTo>
                    <a:lnTo>
                      <a:pt x="37616" y="48706"/>
                    </a:lnTo>
                    <a:cubicBezTo>
                      <a:pt x="34332" y="54216"/>
                      <a:pt x="27913" y="58089"/>
                      <a:pt x="20002" y="58089"/>
                    </a:cubicBezTo>
                    <a:cubicBezTo>
                      <a:pt x="4179" y="58089"/>
                      <a:pt x="0" y="48110"/>
                      <a:pt x="0" y="33960"/>
                    </a:cubicBezTo>
                    <a:lnTo>
                      <a:pt x="0" y="0"/>
                    </a:lnTo>
                    <a:lnTo>
                      <a:pt x="11344" y="0"/>
                    </a:lnTo>
                    <a:lnTo>
                      <a:pt x="11344" y="33513"/>
                    </a:lnTo>
                    <a:cubicBezTo>
                      <a:pt x="11344" y="41258"/>
                      <a:pt x="12986" y="48556"/>
                      <a:pt x="23137" y="48556"/>
                    </a:cubicBezTo>
                    <a:cubicBezTo>
                      <a:pt x="33287" y="48556"/>
                      <a:pt x="37168" y="39918"/>
                      <a:pt x="37168" y="30534"/>
                    </a:cubicBezTo>
                    <a:lnTo>
                      <a:pt x="37168" y="149"/>
                    </a:lnTo>
                    <a:lnTo>
                      <a:pt x="48661" y="149"/>
                    </a:lnTo>
                    <a:lnTo>
                      <a:pt x="48661" y="56898"/>
                    </a:lnTo>
                    <a:lnTo>
                      <a:pt x="37616" y="56898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95" name="Freeform 28194">
                <a:extLst>
                  <a:ext uri="{FF2B5EF4-FFF2-40B4-BE49-F238E27FC236}">
                    <a16:creationId xmlns:a16="http://schemas.microsoft.com/office/drawing/2014/main" id="{C42652B3-E79D-D2EC-CFA5-9A5B4532298B}"/>
                  </a:ext>
                </a:extLst>
              </p:cNvPr>
              <p:cNvSpPr/>
              <p:nvPr/>
            </p:nvSpPr>
            <p:spPr>
              <a:xfrm>
                <a:off x="4856881" y="5027182"/>
                <a:ext cx="49407" cy="57642"/>
              </a:xfrm>
              <a:custGeom>
                <a:avLst/>
                <a:gdLst>
                  <a:gd name="connsiteX0" fmla="*/ 37914 w 49407"/>
                  <a:gd name="connsiteY0" fmla="*/ 57642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4 w 49407"/>
                  <a:gd name="connsiteY3" fmla="*/ 29193 h 57642"/>
                  <a:gd name="connsiteX4" fmla="*/ 11494 w 49407"/>
                  <a:gd name="connsiteY4" fmla="*/ 57642 h 57642"/>
                  <a:gd name="connsiteX5" fmla="*/ 0 w 49407"/>
                  <a:gd name="connsiteY5" fmla="*/ 57642 h 57642"/>
                  <a:gd name="connsiteX6" fmla="*/ 0 w 49407"/>
                  <a:gd name="connsiteY6" fmla="*/ 1042 h 57642"/>
                  <a:gd name="connsiteX7" fmla="*/ 11494 w 49407"/>
                  <a:gd name="connsiteY7" fmla="*/ 1042 h 57642"/>
                  <a:gd name="connsiteX8" fmla="*/ 11494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2 h 57642"/>
                  <a:gd name="connsiteX13" fmla="*/ 37914 w 49407"/>
                  <a:gd name="connsiteY13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2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972" y="9384"/>
                      <a:pt x="11494" y="18320"/>
                      <a:pt x="11494" y="29193"/>
                    </a:cubicBezTo>
                    <a:lnTo>
                      <a:pt x="11494" y="57642"/>
                    </a:lnTo>
                    <a:lnTo>
                      <a:pt x="0" y="57642"/>
                    </a:lnTo>
                    <a:lnTo>
                      <a:pt x="0" y="1042"/>
                    </a:lnTo>
                    <a:lnTo>
                      <a:pt x="11494" y="1042"/>
                    </a:lnTo>
                    <a:lnTo>
                      <a:pt x="11494" y="9979"/>
                    </a:lnTo>
                    <a:cubicBezTo>
                      <a:pt x="11494" y="9979"/>
                      <a:pt x="11792" y="9979"/>
                      <a:pt x="11792" y="9979"/>
                    </a:cubicBezTo>
                    <a:cubicBezTo>
                      <a:pt x="14778" y="4319"/>
                      <a:pt x="20898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2"/>
                    </a:lnTo>
                    <a:lnTo>
                      <a:pt x="37914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96" name="Freeform 28195">
                <a:extLst>
                  <a:ext uri="{FF2B5EF4-FFF2-40B4-BE49-F238E27FC236}">
                    <a16:creationId xmlns:a16="http://schemas.microsoft.com/office/drawing/2014/main" id="{1EDBA969-2F44-FDFA-32B2-BE25AF6AF1DF}"/>
                  </a:ext>
                </a:extLst>
              </p:cNvPr>
              <p:cNvSpPr/>
              <p:nvPr/>
            </p:nvSpPr>
            <p:spPr>
              <a:xfrm>
                <a:off x="4917633" y="5027182"/>
                <a:ext cx="58662" cy="81027"/>
              </a:xfrm>
              <a:custGeom>
                <a:avLst/>
                <a:gdLst>
                  <a:gd name="connsiteX0" fmla="*/ 52542 w 58662"/>
                  <a:gd name="connsiteY0" fmla="*/ 70154 h 81027"/>
                  <a:gd name="connsiteX1" fmla="*/ 27167 w 58662"/>
                  <a:gd name="connsiteY1" fmla="*/ 81027 h 81027"/>
                  <a:gd name="connsiteX2" fmla="*/ 1941 w 58662"/>
                  <a:gd name="connsiteY2" fmla="*/ 72537 h 81027"/>
                  <a:gd name="connsiteX3" fmla="*/ 7314 w 58662"/>
                  <a:gd name="connsiteY3" fmla="*/ 64494 h 81027"/>
                  <a:gd name="connsiteX4" fmla="*/ 27615 w 58662"/>
                  <a:gd name="connsiteY4" fmla="*/ 71643 h 81027"/>
                  <a:gd name="connsiteX5" fmla="*/ 47467 w 58662"/>
                  <a:gd name="connsiteY5" fmla="*/ 49599 h 81027"/>
                  <a:gd name="connsiteX6" fmla="*/ 47467 w 58662"/>
                  <a:gd name="connsiteY6" fmla="*/ 46769 h 81027"/>
                  <a:gd name="connsiteX7" fmla="*/ 47169 w 58662"/>
                  <a:gd name="connsiteY7" fmla="*/ 46769 h 81027"/>
                  <a:gd name="connsiteX8" fmla="*/ 27316 w 58662"/>
                  <a:gd name="connsiteY8" fmla="*/ 56897 h 81027"/>
                  <a:gd name="connsiteX9" fmla="*/ 0 w 58662"/>
                  <a:gd name="connsiteY9" fmla="*/ 28449 h 81027"/>
                  <a:gd name="connsiteX10" fmla="*/ 27316 w 58662"/>
                  <a:gd name="connsiteY10" fmla="*/ 0 h 81027"/>
                  <a:gd name="connsiteX11" fmla="*/ 47169 w 58662"/>
                  <a:gd name="connsiteY11" fmla="*/ 9979 h 81027"/>
                  <a:gd name="connsiteX12" fmla="*/ 47467 w 58662"/>
                  <a:gd name="connsiteY12" fmla="*/ 9979 h 81027"/>
                  <a:gd name="connsiteX13" fmla="*/ 47467 w 58662"/>
                  <a:gd name="connsiteY13" fmla="*/ 1042 h 81027"/>
                  <a:gd name="connsiteX14" fmla="*/ 58662 w 58662"/>
                  <a:gd name="connsiteY14" fmla="*/ 1042 h 81027"/>
                  <a:gd name="connsiteX15" fmla="*/ 58662 w 58662"/>
                  <a:gd name="connsiteY15" fmla="*/ 45726 h 81027"/>
                  <a:gd name="connsiteX16" fmla="*/ 52393 w 58662"/>
                  <a:gd name="connsiteY16" fmla="*/ 70154 h 81027"/>
                  <a:gd name="connsiteX17" fmla="*/ 29704 w 58662"/>
                  <a:gd name="connsiteY17" fmla="*/ 9235 h 81027"/>
                  <a:gd name="connsiteX18" fmla="*/ 11643 w 58662"/>
                  <a:gd name="connsiteY18" fmla="*/ 28449 h 81027"/>
                  <a:gd name="connsiteX19" fmla="*/ 29704 w 58662"/>
                  <a:gd name="connsiteY19" fmla="*/ 47663 h 81027"/>
                  <a:gd name="connsiteX20" fmla="*/ 47766 w 58662"/>
                  <a:gd name="connsiteY20" fmla="*/ 28449 h 81027"/>
                  <a:gd name="connsiteX21" fmla="*/ 29704 w 58662"/>
                  <a:gd name="connsiteY21" fmla="*/ 9235 h 81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662" h="81027">
                    <a:moveTo>
                      <a:pt x="52542" y="70154"/>
                    </a:moveTo>
                    <a:cubicBezTo>
                      <a:pt x="48363" y="75218"/>
                      <a:pt x="41347" y="81027"/>
                      <a:pt x="27167" y="81027"/>
                    </a:cubicBezTo>
                    <a:cubicBezTo>
                      <a:pt x="12986" y="81027"/>
                      <a:pt x="3583" y="73728"/>
                      <a:pt x="1941" y="72537"/>
                    </a:cubicBezTo>
                    <a:lnTo>
                      <a:pt x="7314" y="64494"/>
                    </a:lnTo>
                    <a:cubicBezTo>
                      <a:pt x="10300" y="67175"/>
                      <a:pt x="19106" y="71643"/>
                      <a:pt x="27615" y="71643"/>
                    </a:cubicBezTo>
                    <a:cubicBezTo>
                      <a:pt x="42094" y="71643"/>
                      <a:pt x="47467" y="63004"/>
                      <a:pt x="47467" y="49599"/>
                    </a:cubicBezTo>
                    <a:lnTo>
                      <a:pt x="47467" y="46769"/>
                    </a:lnTo>
                    <a:lnTo>
                      <a:pt x="47169" y="46769"/>
                    </a:lnTo>
                    <a:cubicBezTo>
                      <a:pt x="43288" y="52429"/>
                      <a:pt x="36869" y="56897"/>
                      <a:pt x="27316" y="56897"/>
                    </a:cubicBezTo>
                    <a:cubicBezTo>
                      <a:pt x="12688" y="56897"/>
                      <a:pt x="0" y="46471"/>
                      <a:pt x="0" y="28449"/>
                    </a:cubicBezTo>
                    <a:cubicBezTo>
                      <a:pt x="0" y="10426"/>
                      <a:pt x="12837" y="0"/>
                      <a:pt x="27316" y="0"/>
                    </a:cubicBezTo>
                    <a:cubicBezTo>
                      <a:pt x="37168" y="0"/>
                      <a:pt x="43736" y="4766"/>
                      <a:pt x="47169" y="9979"/>
                    </a:cubicBezTo>
                    <a:lnTo>
                      <a:pt x="47467" y="9979"/>
                    </a:lnTo>
                    <a:lnTo>
                      <a:pt x="47467" y="1042"/>
                    </a:lnTo>
                    <a:cubicBezTo>
                      <a:pt x="47467" y="1042"/>
                      <a:pt x="58662" y="1042"/>
                      <a:pt x="58662" y="1042"/>
                    </a:cubicBezTo>
                    <a:lnTo>
                      <a:pt x="58662" y="45726"/>
                    </a:lnTo>
                    <a:cubicBezTo>
                      <a:pt x="58662" y="58238"/>
                      <a:pt x="56573" y="65090"/>
                      <a:pt x="52393" y="70154"/>
                    </a:cubicBezTo>
                    <a:close/>
                    <a:moveTo>
                      <a:pt x="29704" y="9235"/>
                    </a:moveTo>
                    <a:cubicBezTo>
                      <a:pt x="18061" y="9235"/>
                      <a:pt x="11643" y="17873"/>
                      <a:pt x="11643" y="28449"/>
                    </a:cubicBezTo>
                    <a:cubicBezTo>
                      <a:pt x="11643" y="39024"/>
                      <a:pt x="18061" y="47663"/>
                      <a:pt x="29704" y="47663"/>
                    </a:cubicBezTo>
                    <a:cubicBezTo>
                      <a:pt x="41347" y="47663"/>
                      <a:pt x="47766" y="39173"/>
                      <a:pt x="47766" y="28449"/>
                    </a:cubicBezTo>
                    <a:cubicBezTo>
                      <a:pt x="47766" y="17725"/>
                      <a:pt x="41496" y="9235"/>
                      <a:pt x="29704" y="923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97" name="Freeform 28196">
                <a:extLst>
                  <a:ext uri="{FF2B5EF4-FFF2-40B4-BE49-F238E27FC236}">
                    <a16:creationId xmlns:a16="http://schemas.microsoft.com/office/drawing/2014/main" id="{E5D6EB88-7AB7-49A2-F269-B5400440D296}"/>
                  </a:ext>
                </a:extLst>
              </p:cNvPr>
              <p:cNvSpPr/>
              <p:nvPr/>
            </p:nvSpPr>
            <p:spPr>
              <a:xfrm>
                <a:off x="5012269" y="5027182"/>
                <a:ext cx="51348" cy="58982"/>
              </a:xfrm>
              <a:custGeom>
                <a:avLst/>
                <a:gdLst>
                  <a:gd name="connsiteX0" fmla="*/ 28659 w 51348"/>
                  <a:gd name="connsiteY0" fmla="*/ 58983 h 58982"/>
                  <a:gd name="connsiteX1" fmla="*/ 0 w 51348"/>
                  <a:gd name="connsiteY1" fmla="*/ 29491 h 58982"/>
                  <a:gd name="connsiteX2" fmla="*/ 28958 w 51348"/>
                  <a:gd name="connsiteY2" fmla="*/ 0 h 58982"/>
                  <a:gd name="connsiteX3" fmla="*/ 50900 w 51348"/>
                  <a:gd name="connsiteY3" fmla="*/ 8043 h 58982"/>
                  <a:gd name="connsiteX4" fmla="*/ 46870 w 51348"/>
                  <a:gd name="connsiteY4" fmla="*/ 16384 h 58982"/>
                  <a:gd name="connsiteX5" fmla="*/ 30003 w 51348"/>
                  <a:gd name="connsiteY5" fmla="*/ 9532 h 58982"/>
                  <a:gd name="connsiteX6" fmla="*/ 11643 w 51348"/>
                  <a:gd name="connsiteY6" fmla="*/ 29044 h 58982"/>
                  <a:gd name="connsiteX7" fmla="*/ 30003 w 51348"/>
                  <a:gd name="connsiteY7" fmla="*/ 49152 h 58982"/>
                  <a:gd name="connsiteX8" fmla="*/ 47318 w 51348"/>
                  <a:gd name="connsiteY8" fmla="*/ 42003 h 58982"/>
                  <a:gd name="connsiteX9" fmla="*/ 51348 w 51348"/>
                  <a:gd name="connsiteY9" fmla="*/ 50344 h 58982"/>
                  <a:gd name="connsiteX10" fmla="*/ 28659 w 51348"/>
                  <a:gd name="connsiteY10" fmla="*/ 58983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348" h="58982">
                    <a:moveTo>
                      <a:pt x="28659" y="58983"/>
                    </a:moveTo>
                    <a:cubicBezTo>
                      <a:pt x="13434" y="58983"/>
                      <a:pt x="0" y="47514"/>
                      <a:pt x="0" y="29491"/>
                    </a:cubicBezTo>
                    <a:cubicBezTo>
                      <a:pt x="0" y="11469"/>
                      <a:pt x="14031" y="0"/>
                      <a:pt x="28958" y="0"/>
                    </a:cubicBezTo>
                    <a:cubicBezTo>
                      <a:pt x="43885" y="0"/>
                      <a:pt x="50303" y="7447"/>
                      <a:pt x="50900" y="8043"/>
                    </a:cubicBezTo>
                    <a:lnTo>
                      <a:pt x="46870" y="16384"/>
                    </a:lnTo>
                    <a:cubicBezTo>
                      <a:pt x="44930" y="14448"/>
                      <a:pt x="40004" y="9532"/>
                      <a:pt x="30003" y="9532"/>
                    </a:cubicBezTo>
                    <a:cubicBezTo>
                      <a:pt x="20002" y="9532"/>
                      <a:pt x="11643" y="17129"/>
                      <a:pt x="11643" y="29044"/>
                    </a:cubicBezTo>
                    <a:cubicBezTo>
                      <a:pt x="11643" y="40960"/>
                      <a:pt x="19106" y="49152"/>
                      <a:pt x="30003" y="49152"/>
                    </a:cubicBezTo>
                    <a:cubicBezTo>
                      <a:pt x="40900" y="49152"/>
                      <a:pt x="47318" y="42003"/>
                      <a:pt x="47318" y="42003"/>
                    </a:cubicBezTo>
                    <a:lnTo>
                      <a:pt x="51348" y="50344"/>
                    </a:lnTo>
                    <a:cubicBezTo>
                      <a:pt x="49706" y="51982"/>
                      <a:pt x="43885" y="58983"/>
                      <a:pt x="28659" y="589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98" name="Freeform 28197">
                <a:extLst>
                  <a:ext uri="{FF2B5EF4-FFF2-40B4-BE49-F238E27FC236}">
                    <a16:creationId xmlns:a16="http://schemas.microsoft.com/office/drawing/2014/main" id="{DC4675E0-C753-AA80-5B16-B7ECCA93C364}"/>
                  </a:ext>
                </a:extLst>
              </p:cNvPr>
              <p:cNvSpPr/>
              <p:nvPr/>
            </p:nvSpPr>
            <p:spPr>
              <a:xfrm>
                <a:off x="5073469" y="5002606"/>
                <a:ext cx="49407" cy="82218"/>
              </a:xfrm>
              <a:custGeom>
                <a:avLst/>
                <a:gdLst>
                  <a:gd name="connsiteX0" fmla="*/ 37765 w 49407"/>
                  <a:gd name="connsiteY0" fmla="*/ 82219 h 82218"/>
                  <a:gd name="connsiteX1" fmla="*/ 37765 w 49407"/>
                  <a:gd name="connsiteY1" fmla="*/ 50195 h 82218"/>
                  <a:gd name="connsiteX2" fmla="*/ 26122 w 49407"/>
                  <a:gd name="connsiteY2" fmla="*/ 33960 h 82218"/>
                  <a:gd name="connsiteX3" fmla="*/ 11345 w 49407"/>
                  <a:gd name="connsiteY3" fmla="*/ 54216 h 82218"/>
                  <a:gd name="connsiteX4" fmla="*/ 11345 w 49407"/>
                  <a:gd name="connsiteY4" fmla="*/ 82219 h 82218"/>
                  <a:gd name="connsiteX5" fmla="*/ 0 w 49407"/>
                  <a:gd name="connsiteY5" fmla="*/ 82219 h 82218"/>
                  <a:gd name="connsiteX6" fmla="*/ 0 w 49407"/>
                  <a:gd name="connsiteY6" fmla="*/ 0 h 82218"/>
                  <a:gd name="connsiteX7" fmla="*/ 11345 w 49407"/>
                  <a:gd name="connsiteY7" fmla="*/ 0 h 82218"/>
                  <a:gd name="connsiteX8" fmla="*/ 11345 w 49407"/>
                  <a:gd name="connsiteY8" fmla="*/ 34555 h 82218"/>
                  <a:gd name="connsiteX9" fmla="*/ 11643 w 49407"/>
                  <a:gd name="connsiteY9" fmla="*/ 34555 h 82218"/>
                  <a:gd name="connsiteX10" fmla="*/ 29107 w 49407"/>
                  <a:gd name="connsiteY10" fmla="*/ 24576 h 82218"/>
                  <a:gd name="connsiteX11" fmla="*/ 49408 w 49407"/>
                  <a:gd name="connsiteY11" fmla="*/ 48556 h 82218"/>
                  <a:gd name="connsiteX12" fmla="*/ 49408 w 49407"/>
                  <a:gd name="connsiteY12" fmla="*/ 82219 h 82218"/>
                  <a:gd name="connsiteX13" fmla="*/ 37914 w 49407"/>
                  <a:gd name="connsiteY13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82218">
                    <a:moveTo>
                      <a:pt x="37765" y="82219"/>
                    </a:moveTo>
                    <a:lnTo>
                      <a:pt x="37765" y="50195"/>
                    </a:lnTo>
                    <a:cubicBezTo>
                      <a:pt x="37765" y="42152"/>
                      <a:pt x="36421" y="33960"/>
                      <a:pt x="26122" y="33960"/>
                    </a:cubicBezTo>
                    <a:cubicBezTo>
                      <a:pt x="15823" y="33960"/>
                      <a:pt x="11345" y="42896"/>
                      <a:pt x="11345" y="54216"/>
                    </a:cubicBezTo>
                    <a:lnTo>
                      <a:pt x="11345" y="82219"/>
                    </a:lnTo>
                    <a:lnTo>
                      <a:pt x="0" y="82219"/>
                    </a:lnTo>
                    <a:lnTo>
                      <a:pt x="0" y="0"/>
                    </a:lnTo>
                    <a:lnTo>
                      <a:pt x="11345" y="0"/>
                    </a:lnTo>
                    <a:lnTo>
                      <a:pt x="11345" y="34555"/>
                    </a:lnTo>
                    <a:lnTo>
                      <a:pt x="11643" y="34555"/>
                    </a:lnTo>
                    <a:cubicBezTo>
                      <a:pt x="14628" y="28895"/>
                      <a:pt x="20898" y="24576"/>
                      <a:pt x="29107" y="24576"/>
                    </a:cubicBezTo>
                    <a:cubicBezTo>
                      <a:pt x="45527" y="24576"/>
                      <a:pt x="49408" y="35002"/>
                      <a:pt x="49408" y="48556"/>
                    </a:cubicBezTo>
                    <a:lnTo>
                      <a:pt x="49408" y="82219"/>
                    </a:lnTo>
                    <a:lnTo>
                      <a:pt x="37914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99" name="Freeform 28198">
                <a:extLst>
                  <a:ext uri="{FF2B5EF4-FFF2-40B4-BE49-F238E27FC236}">
                    <a16:creationId xmlns:a16="http://schemas.microsoft.com/office/drawing/2014/main" id="{B7809BEE-D893-2FC3-B43B-AFC824C1D611}"/>
                  </a:ext>
                </a:extLst>
              </p:cNvPr>
              <p:cNvSpPr/>
              <p:nvPr/>
            </p:nvSpPr>
            <p:spPr>
              <a:xfrm>
                <a:off x="5136908" y="5002755"/>
                <a:ext cx="14926" cy="82069"/>
              </a:xfrm>
              <a:custGeom>
                <a:avLst/>
                <a:gdLst>
                  <a:gd name="connsiteX0" fmla="*/ 7463 w 14926"/>
                  <a:gd name="connsiteY0" fmla="*/ 14001 h 82069"/>
                  <a:gd name="connsiteX1" fmla="*/ 0 w 14926"/>
                  <a:gd name="connsiteY1" fmla="*/ 7001 h 82069"/>
                  <a:gd name="connsiteX2" fmla="*/ 7463 w 14926"/>
                  <a:gd name="connsiteY2" fmla="*/ 0 h 82069"/>
                  <a:gd name="connsiteX3" fmla="*/ 14927 w 14926"/>
                  <a:gd name="connsiteY3" fmla="*/ 7001 h 82069"/>
                  <a:gd name="connsiteX4" fmla="*/ 7463 w 14926"/>
                  <a:gd name="connsiteY4" fmla="*/ 14001 h 82069"/>
                  <a:gd name="connsiteX5" fmla="*/ 1791 w 14926"/>
                  <a:gd name="connsiteY5" fmla="*/ 82070 h 82069"/>
                  <a:gd name="connsiteX6" fmla="*/ 1791 w 14926"/>
                  <a:gd name="connsiteY6" fmla="*/ 25470 h 82069"/>
                  <a:gd name="connsiteX7" fmla="*/ 13285 w 14926"/>
                  <a:gd name="connsiteY7" fmla="*/ 25470 h 82069"/>
                  <a:gd name="connsiteX8" fmla="*/ 13285 w 14926"/>
                  <a:gd name="connsiteY8" fmla="*/ 82070 h 82069"/>
                  <a:gd name="connsiteX9" fmla="*/ 1791 w 14926"/>
                  <a:gd name="connsiteY9" fmla="*/ 82070 h 82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926" h="82069">
                    <a:moveTo>
                      <a:pt x="7463" y="14001"/>
                    </a:moveTo>
                    <a:cubicBezTo>
                      <a:pt x="2986" y="14001"/>
                      <a:pt x="0" y="11022"/>
                      <a:pt x="0" y="7001"/>
                    </a:cubicBezTo>
                    <a:cubicBezTo>
                      <a:pt x="0" y="2979"/>
                      <a:pt x="3135" y="0"/>
                      <a:pt x="7463" y="0"/>
                    </a:cubicBezTo>
                    <a:cubicBezTo>
                      <a:pt x="11792" y="0"/>
                      <a:pt x="14927" y="2979"/>
                      <a:pt x="14927" y="7001"/>
                    </a:cubicBezTo>
                    <a:cubicBezTo>
                      <a:pt x="14927" y="11022"/>
                      <a:pt x="11792" y="14001"/>
                      <a:pt x="7463" y="14001"/>
                    </a:cubicBezTo>
                    <a:close/>
                    <a:moveTo>
                      <a:pt x="1791" y="82070"/>
                    </a:moveTo>
                    <a:lnTo>
                      <a:pt x="1791" y="25470"/>
                    </a:lnTo>
                    <a:lnTo>
                      <a:pt x="13285" y="25470"/>
                    </a:lnTo>
                    <a:lnTo>
                      <a:pt x="13285" y="82070"/>
                    </a:lnTo>
                    <a:lnTo>
                      <a:pt x="1791" y="8207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00" name="Freeform 28199">
                <a:extLst>
                  <a:ext uri="{FF2B5EF4-FFF2-40B4-BE49-F238E27FC236}">
                    <a16:creationId xmlns:a16="http://schemas.microsoft.com/office/drawing/2014/main" id="{31142EF4-917C-7F1C-8AE1-58BF956B147B}"/>
                  </a:ext>
                </a:extLst>
              </p:cNvPr>
              <p:cNvSpPr/>
              <p:nvPr/>
            </p:nvSpPr>
            <p:spPr>
              <a:xfrm>
                <a:off x="5167060" y="5002606"/>
                <a:ext cx="11344" cy="82218"/>
              </a:xfrm>
              <a:custGeom>
                <a:avLst/>
                <a:gdLst>
                  <a:gd name="connsiteX0" fmla="*/ 0 w 11344"/>
                  <a:gd name="connsiteY0" fmla="*/ 82219 h 82218"/>
                  <a:gd name="connsiteX1" fmla="*/ 0 w 11344"/>
                  <a:gd name="connsiteY1" fmla="*/ 0 h 82218"/>
                  <a:gd name="connsiteX2" fmla="*/ 11345 w 11344"/>
                  <a:gd name="connsiteY2" fmla="*/ 0 h 82218"/>
                  <a:gd name="connsiteX3" fmla="*/ 11345 w 11344"/>
                  <a:gd name="connsiteY3" fmla="*/ 82219 h 82218"/>
                  <a:gd name="connsiteX4" fmla="*/ 0 w 11344"/>
                  <a:gd name="connsiteY4" fmla="*/ 82219 h 8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44" h="82218">
                    <a:moveTo>
                      <a:pt x="0" y="82219"/>
                    </a:moveTo>
                    <a:lnTo>
                      <a:pt x="0" y="0"/>
                    </a:lnTo>
                    <a:lnTo>
                      <a:pt x="11345" y="0"/>
                    </a:lnTo>
                    <a:lnTo>
                      <a:pt x="11345" y="82219"/>
                    </a:lnTo>
                    <a:lnTo>
                      <a:pt x="0" y="8221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01" name="Freeform 28200">
                <a:extLst>
                  <a:ext uri="{FF2B5EF4-FFF2-40B4-BE49-F238E27FC236}">
                    <a16:creationId xmlns:a16="http://schemas.microsoft.com/office/drawing/2014/main" id="{670DC986-F833-18FD-1A1D-D8E0450B652D}"/>
                  </a:ext>
                </a:extLst>
              </p:cNvPr>
              <p:cNvSpPr/>
              <p:nvPr/>
            </p:nvSpPr>
            <p:spPr>
              <a:xfrm>
                <a:off x="5190644" y="5002606"/>
                <a:ext cx="58811" cy="83559"/>
              </a:xfrm>
              <a:custGeom>
                <a:avLst/>
                <a:gdLst>
                  <a:gd name="connsiteX0" fmla="*/ 47915 w 58811"/>
                  <a:gd name="connsiteY0" fmla="*/ 82219 h 83559"/>
                  <a:gd name="connsiteX1" fmla="*/ 47915 w 58811"/>
                  <a:gd name="connsiteY1" fmla="*/ 73133 h 83559"/>
                  <a:gd name="connsiteX2" fmla="*/ 47617 w 58811"/>
                  <a:gd name="connsiteY2" fmla="*/ 73133 h 83559"/>
                  <a:gd name="connsiteX3" fmla="*/ 27615 w 58811"/>
                  <a:gd name="connsiteY3" fmla="*/ 83559 h 83559"/>
                  <a:gd name="connsiteX4" fmla="*/ 0 w 58811"/>
                  <a:gd name="connsiteY4" fmla="*/ 53919 h 83559"/>
                  <a:gd name="connsiteX5" fmla="*/ 27316 w 58811"/>
                  <a:gd name="connsiteY5" fmla="*/ 24576 h 83559"/>
                  <a:gd name="connsiteX6" fmla="*/ 47169 w 58811"/>
                  <a:gd name="connsiteY6" fmla="*/ 34407 h 83559"/>
                  <a:gd name="connsiteX7" fmla="*/ 47467 w 58811"/>
                  <a:gd name="connsiteY7" fmla="*/ 34407 h 83559"/>
                  <a:gd name="connsiteX8" fmla="*/ 47467 w 58811"/>
                  <a:gd name="connsiteY8" fmla="*/ 0 h 83559"/>
                  <a:gd name="connsiteX9" fmla="*/ 58812 w 58811"/>
                  <a:gd name="connsiteY9" fmla="*/ 0 h 83559"/>
                  <a:gd name="connsiteX10" fmla="*/ 58812 w 58811"/>
                  <a:gd name="connsiteY10" fmla="*/ 82219 h 83559"/>
                  <a:gd name="connsiteX11" fmla="*/ 47766 w 58811"/>
                  <a:gd name="connsiteY11" fmla="*/ 82219 h 83559"/>
                  <a:gd name="connsiteX12" fmla="*/ 30003 w 58811"/>
                  <a:gd name="connsiteY12" fmla="*/ 33960 h 83559"/>
                  <a:gd name="connsiteX13" fmla="*/ 11941 w 58811"/>
                  <a:gd name="connsiteY13" fmla="*/ 53770 h 83559"/>
                  <a:gd name="connsiteX14" fmla="*/ 30003 w 58811"/>
                  <a:gd name="connsiteY14" fmla="*/ 73728 h 83559"/>
                  <a:gd name="connsiteX15" fmla="*/ 48064 w 58811"/>
                  <a:gd name="connsiteY15" fmla="*/ 53770 h 83559"/>
                  <a:gd name="connsiteX16" fmla="*/ 30003 w 58811"/>
                  <a:gd name="connsiteY16" fmla="*/ 33960 h 8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811" h="83559">
                    <a:moveTo>
                      <a:pt x="47915" y="82219"/>
                    </a:moveTo>
                    <a:lnTo>
                      <a:pt x="47915" y="73133"/>
                    </a:lnTo>
                    <a:lnTo>
                      <a:pt x="47617" y="73133"/>
                    </a:lnTo>
                    <a:cubicBezTo>
                      <a:pt x="42989" y="79984"/>
                      <a:pt x="35974" y="83559"/>
                      <a:pt x="27615" y="83559"/>
                    </a:cubicBezTo>
                    <a:cubicBezTo>
                      <a:pt x="10747" y="83559"/>
                      <a:pt x="0" y="70750"/>
                      <a:pt x="0" y="53919"/>
                    </a:cubicBezTo>
                    <a:cubicBezTo>
                      <a:pt x="0" y="37088"/>
                      <a:pt x="10747" y="24576"/>
                      <a:pt x="27316" y="24576"/>
                    </a:cubicBezTo>
                    <a:cubicBezTo>
                      <a:pt x="36571" y="24576"/>
                      <a:pt x="43138" y="28598"/>
                      <a:pt x="47169" y="34407"/>
                    </a:cubicBezTo>
                    <a:lnTo>
                      <a:pt x="47467" y="34407"/>
                    </a:lnTo>
                    <a:lnTo>
                      <a:pt x="47467" y="0"/>
                    </a:lnTo>
                    <a:lnTo>
                      <a:pt x="58812" y="0"/>
                    </a:lnTo>
                    <a:lnTo>
                      <a:pt x="58812" y="82219"/>
                    </a:lnTo>
                    <a:lnTo>
                      <a:pt x="47766" y="82219"/>
                    </a:lnTo>
                    <a:close/>
                    <a:moveTo>
                      <a:pt x="30003" y="33960"/>
                    </a:moveTo>
                    <a:cubicBezTo>
                      <a:pt x="18659" y="33960"/>
                      <a:pt x="11941" y="42599"/>
                      <a:pt x="11941" y="53770"/>
                    </a:cubicBezTo>
                    <a:cubicBezTo>
                      <a:pt x="11941" y="64941"/>
                      <a:pt x="18659" y="73728"/>
                      <a:pt x="30003" y="73728"/>
                    </a:cubicBezTo>
                    <a:cubicBezTo>
                      <a:pt x="41347" y="73728"/>
                      <a:pt x="48064" y="65090"/>
                      <a:pt x="48064" y="53770"/>
                    </a:cubicBezTo>
                    <a:cubicBezTo>
                      <a:pt x="48064" y="42450"/>
                      <a:pt x="41347" y="33960"/>
                      <a:pt x="30003" y="33960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02" name="Freeform 28201">
                <a:extLst>
                  <a:ext uri="{FF2B5EF4-FFF2-40B4-BE49-F238E27FC236}">
                    <a16:creationId xmlns:a16="http://schemas.microsoft.com/office/drawing/2014/main" id="{244D9699-E9FF-B50F-2307-4B86C0AE1824}"/>
                  </a:ext>
                </a:extLst>
              </p:cNvPr>
              <p:cNvSpPr/>
              <p:nvPr/>
            </p:nvSpPr>
            <p:spPr>
              <a:xfrm>
                <a:off x="5265876" y="5027033"/>
                <a:ext cx="31793" cy="57791"/>
              </a:xfrm>
              <a:custGeom>
                <a:avLst/>
                <a:gdLst>
                  <a:gd name="connsiteX0" fmla="*/ 31048 w 31793"/>
                  <a:gd name="connsiteY0" fmla="*/ 11767 h 57791"/>
                  <a:gd name="connsiteX1" fmla="*/ 30600 w 31793"/>
                  <a:gd name="connsiteY1" fmla="*/ 11767 h 57791"/>
                  <a:gd name="connsiteX2" fmla="*/ 24331 w 31793"/>
                  <a:gd name="connsiteY2" fmla="*/ 10575 h 57791"/>
                  <a:gd name="connsiteX3" fmla="*/ 11493 w 31793"/>
                  <a:gd name="connsiteY3" fmla="*/ 29640 h 57791"/>
                  <a:gd name="connsiteX4" fmla="*/ 11493 w 31793"/>
                  <a:gd name="connsiteY4" fmla="*/ 57792 h 57791"/>
                  <a:gd name="connsiteX5" fmla="*/ 0 w 31793"/>
                  <a:gd name="connsiteY5" fmla="*/ 57792 h 57791"/>
                  <a:gd name="connsiteX6" fmla="*/ 0 w 31793"/>
                  <a:gd name="connsiteY6" fmla="*/ 1191 h 57791"/>
                  <a:gd name="connsiteX7" fmla="*/ 11493 w 31793"/>
                  <a:gd name="connsiteY7" fmla="*/ 1191 h 57791"/>
                  <a:gd name="connsiteX8" fmla="*/ 11493 w 31793"/>
                  <a:gd name="connsiteY8" fmla="*/ 9831 h 57791"/>
                  <a:gd name="connsiteX9" fmla="*/ 11792 w 31793"/>
                  <a:gd name="connsiteY9" fmla="*/ 9831 h 57791"/>
                  <a:gd name="connsiteX10" fmla="*/ 25823 w 31793"/>
                  <a:gd name="connsiteY10" fmla="*/ 0 h 57791"/>
                  <a:gd name="connsiteX11" fmla="*/ 31794 w 31793"/>
                  <a:gd name="connsiteY11" fmla="*/ 894 h 57791"/>
                  <a:gd name="connsiteX12" fmla="*/ 31048 w 31793"/>
                  <a:gd name="connsiteY12" fmla="*/ 11469 h 5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793" h="57791">
                    <a:moveTo>
                      <a:pt x="31048" y="11767"/>
                    </a:moveTo>
                    <a:lnTo>
                      <a:pt x="30600" y="11767"/>
                    </a:lnTo>
                    <a:cubicBezTo>
                      <a:pt x="29555" y="11320"/>
                      <a:pt x="27465" y="10575"/>
                      <a:pt x="24331" y="10575"/>
                    </a:cubicBezTo>
                    <a:cubicBezTo>
                      <a:pt x="14031" y="10575"/>
                      <a:pt x="11493" y="21448"/>
                      <a:pt x="11493" y="29640"/>
                    </a:cubicBezTo>
                    <a:lnTo>
                      <a:pt x="11493" y="57792"/>
                    </a:lnTo>
                    <a:lnTo>
                      <a:pt x="0" y="57792"/>
                    </a:lnTo>
                    <a:lnTo>
                      <a:pt x="0" y="1191"/>
                    </a:lnTo>
                    <a:lnTo>
                      <a:pt x="11493" y="1191"/>
                    </a:lnTo>
                    <a:lnTo>
                      <a:pt x="11493" y="9831"/>
                    </a:lnTo>
                    <a:cubicBezTo>
                      <a:pt x="11493" y="9831"/>
                      <a:pt x="11792" y="9831"/>
                      <a:pt x="11792" y="9831"/>
                    </a:cubicBezTo>
                    <a:cubicBezTo>
                      <a:pt x="14479" y="3426"/>
                      <a:pt x="19703" y="0"/>
                      <a:pt x="25823" y="0"/>
                    </a:cubicBezTo>
                    <a:cubicBezTo>
                      <a:pt x="29704" y="0"/>
                      <a:pt x="31794" y="894"/>
                      <a:pt x="31794" y="894"/>
                    </a:cubicBezTo>
                    <a:lnTo>
                      <a:pt x="31048" y="1146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03" name="Freeform 28202">
                <a:extLst>
                  <a:ext uri="{FF2B5EF4-FFF2-40B4-BE49-F238E27FC236}">
                    <a16:creationId xmlns:a16="http://schemas.microsoft.com/office/drawing/2014/main" id="{46CC4F46-0A46-87A4-3D95-32E5DEACE136}"/>
                  </a:ext>
                </a:extLst>
              </p:cNvPr>
              <p:cNvSpPr/>
              <p:nvPr/>
            </p:nvSpPr>
            <p:spPr>
              <a:xfrm>
                <a:off x="5301551" y="5027331"/>
                <a:ext cx="55676" cy="58983"/>
              </a:xfrm>
              <a:custGeom>
                <a:avLst/>
                <a:gdLst>
                  <a:gd name="connsiteX0" fmla="*/ 55229 w 55676"/>
                  <a:gd name="connsiteY0" fmla="*/ 32024 h 58983"/>
                  <a:gd name="connsiteX1" fmla="*/ 11493 w 55676"/>
                  <a:gd name="connsiteY1" fmla="*/ 32024 h 58983"/>
                  <a:gd name="connsiteX2" fmla="*/ 29704 w 55676"/>
                  <a:gd name="connsiteY2" fmla="*/ 50046 h 58983"/>
                  <a:gd name="connsiteX3" fmla="*/ 48512 w 55676"/>
                  <a:gd name="connsiteY3" fmla="*/ 43493 h 58983"/>
                  <a:gd name="connsiteX4" fmla="*/ 53289 w 55676"/>
                  <a:gd name="connsiteY4" fmla="*/ 50046 h 58983"/>
                  <a:gd name="connsiteX5" fmla="*/ 28361 w 55676"/>
                  <a:gd name="connsiteY5" fmla="*/ 58983 h 58983"/>
                  <a:gd name="connsiteX6" fmla="*/ 0 w 55676"/>
                  <a:gd name="connsiteY6" fmla="*/ 29343 h 58983"/>
                  <a:gd name="connsiteX7" fmla="*/ 28809 w 55676"/>
                  <a:gd name="connsiteY7" fmla="*/ 0 h 58983"/>
                  <a:gd name="connsiteX8" fmla="*/ 55677 w 55676"/>
                  <a:gd name="connsiteY8" fmla="*/ 27108 h 58983"/>
                  <a:gd name="connsiteX9" fmla="*/ 55378 w 55676"/>
                  <a:gd name="connsiteY9" fmla="*/ 32173 h 58983"/>
                  <a:gd name="connsiteX10" fmla="*/ 28361 w 55676"/>
                  <a:gd name="connsiteY10" fmla="*/ 8192 h 58983"/>
                  <a:gd name="connsiteX11" fmla="*/ 11643 w 55676"/>
                  <a:gd name="connsiteY11" fmla="*/ 24428 h 58983"/>
                  <a:gd name="connsiteX12" fmla="*/ 44631 w 55676"/>
                  <a:gd name="connsiteY12" fmla="*/ 24428 h 58983"/>
                  <a:gd name="connsiteX13" fmla="*/ 28212 w 55676"/>
                  <a:gd name="connsiteY13" fmla="*/ 8192 h 58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6" h="58983">
                    <a:moveTo>
                      <a:pt x="55229" y="32024"/>
                    </a:moveTo>
                    <a:lnTo>
                      <a:pt x="11493" y="32024"/>
                    </a:lnTo>
                    <a:cubicBezTo>
                      <a:pt x="12091" y="43195"/>
                      <a:pt x="19255" y="50046"/>
                      <a:pt x="29704" y="50046"/>
                    </a:cubicBezTo>
                    <a:cubicBezTo>
                      <a:pt x="40153" y="50046"/>
                      <a:pt x="47169" y="44386"/>
                      <a:pt x="48512" y="43493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3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4"/>
                      <a:pt x="55378" y="32173"/>
                      <a:pt x="55378" y="32173"/>
                    </a:cubicBezTo>
                    <a:close/>
                    <a:moveTo>
                      <a:pt x="28361" y="8192"/>
                    </a:moveTo>
                    <a:cubicBezTo>
                      <a:pt x="17017" y="8192"/>
                      <a:pt x="12091" y="17576"/>
                      <a:pt x="11643" y="24428"/>
                    </a:cubicBezTo>
                    <a:lnTo>
                      <a:pt x="44631" y="24428"/>
                    </a:lnTo>
                    <a:cubicBezTo>
                      <a:pt x="44631" y="18172"/>
                      <a:pt x="39705" y="8192"/>
                      <a:pt x="28212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04" name="Freeform 28203">
                <a:extLst>
                  <a:ext uri="{FF2B5EF4-FFF2-40B4-BE49-F238E27FC236}">
                    <a16:creationId xmlns:a16="http://schemas.microsoft.com/office/drawing/2014/main" id="{2FC7F4BC-D52B-BA14-A1A1-35F79121CA40}"/>
                  </a:ext>
                </a:extLst>
              </p:cNvPr>
              <p:cNvSpPr/>
              <p:nvPr/>
            </p:nvSpPr>
            <p:spPr>
              <a:xfrm>
                <a:off x="5368572" y="5027182"/>
                <a:ext cx="49407" cy="57642"/>
              </a:xfrm>
              <a:custGeom>
                <a:avLst/>
                <a:gdLst>
                  <a:gd name="connsiteX0" fmla="*/ 37765 w 49407"/>
                  <a:gd name="connsiteY0" fmla="*/ 57642 h 57642"/>
                  <a:gd name="connsiteX1" fmla="*/ 37765 w 49407"/>
                  <a:gd name="connsiteY1" fmla="*/ 26066 h 57642"/>
                  <a:gd name="connsiteX2" fmla="*/ 25973 w 49407"/>
                  <a:gd name="connsiteY2" fmla="*/ 9384 h 57642"/>
                  <a:gd name="connsiteX3" fmla="*/ 11494 w 49407"/>
                  <a:gd name="connsiteY3" fmla="*/ 29193 h 57642"/>
                  <a:gd name="connsiteX4" fmla="*/ 11494 w 49407"/>
                  <a:gd name="connsiteY4" fmla="*/ 57642 h 57642"/>
                  <a:gd name="connsiteX5" fmla="*/ 0 w 49407"/>
                  <a:gd name="connsiteY5" fmla="*/ 57642 h 57642"/>
                  <a:gd name="connsiteX6" fmla="*/ 0 w 49407"/>
                  <a:gd name="connsiteY6" fmla="*/ 1042 h 57642"/>
                  <a:gd name="connsiteX7" fmla="*/ 11494 w 49407"/>
                  <a:gd name="connsiteY7" fmla="*/ 1042 h 57642"/>
                  <a:gd name="connsiteX8" fmla="*/ 11494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2 h 57642"/>
                  <a:gd name="connsiteX13" fmla="*/ 37914 w 49407"/>
                  <a:gd name="connsiteY13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765" y="57642"/>
                    </a:moveTo>
                    <a:lnTo>
                      <a:pt x="37765" y="26066"/>
                    </a:lnTo>
                    <a:cubicBezTo>
                      <a:pt x="37765" y="16533"/>
                      <a:pt x="36123" y="9384"/>
                      <a:pt x="25973" y="9384"/>
                    </a:cubicBezTo>
                    <a:cubicBezTo>
                      <a:pt x="15822" y="9384"/>
                      <a:pt x="11494" y="18320"/>
                      <a:pt x="11494" y="29193"/>
                    </a:cubicBezTo>
                    <a:lnTo>
                      <a:pt x="11494" y="57642"/>
                    </a:lnTo>
                    <a:lnTo>
                      <a:pt x="0" y="57642"/>
                    </a:lnTo>
                    <a:lnTo>
                      <a:pt x="0" y="1042"/>
                    </a:lnTo>
                    <a:lnTo>
                      <a:pt x="11494" y="1042"/>
                    </a:lnTo>
                    <a:lnTo>
                      <a:pt x="11494" y="9979"/>
                    </a:lnTo>
                    <a:cubicBezTo>
                      <a:pt x="11494" y="9979"/>
                      <a:pt x="11792" y="9979"/>
                      <a:pt x="11792" y="9979"/>
                    </a:cubicBezTo>
                    <a:cubicBezTo>
                      <a:pt x="14778" y="4319"/>
                      <a:pt x="20898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2"/>
                    </a:lnTo>
                    <a:lnTo>
                      <a:pt x="37914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05" name="Freeform 28204">
                <a:extLst>
                  <a:ext uri="{FF2B5EF4-FFF2-40B4-BE49-F238E27FC236}">
                    <a16:creationId xmlns:a16="http://schemas.microsoft.com/office/drawing/2014/main" id="{4FE9CA68-6802-4E8A-F106-47A234C362F4}"/>
                  </a:ext>
                </a:extLst>
              </p:cNvPr>
              <p:cNvSpPr/>
              <p:nvPr/>
            </p:nvSpPr>
            <p:spPr>
              <a:xfrm>
                <a:off x="5452162" y="5027331"/>
                <a:ext cx="48959" cy="58834"/>
              </a:xfrm>
              <a:custGeom>
                <a:avLst/>
                <a:gdLst>
                  <a:gd name="connsiteX0" fmla="*/ 37616 w 48959"/>
                  <a:gd name="connsiteY0" fmla="*/ 57494 h 58834"/>
                  <a:gd name="connsiteX1" fmla="*/ 37616 w 48959"/>
                  <a:gd name="connsiteY1" fmla="*/ 50344 h 58834"/>
                  <a:gd name="connsiteX2" fmla="*/ 19554 w 48959"/>
                  <a:gd name="connsiteY2" fmla="*/ 58834 h 58834"/>
                  <a:gd name="connsiteX3" fmla="*/ 0 w 48959"/>
                  <a:gd name="connsiteY3" fmla="*/ 41259 h 58834"/>
                  <a:gd name="connsiteX4" fmla="*/ 22241 w 48959"/>
                  <a:gd name="connsiteY4" fmla="*/ 23981 h 58834"/>
                  <a:gd name="connsiteX5" fmla="*/ 37466 w 48959"/>
                  <a:gd name="connsiteY5" fmla="*/ 23385 h 58834"/>
                  <a:gd name="connsiteX6" fmla="*/ 37466 w 48959"/>
                  <a:gd name="connsiteY6" fmla="*/ 21151 h 58834"/>
                  <a:gd name="connsiteX7" fmla="*/ 23435 w 48959"/>
                  <a:gd name="connsiteY7" fmla="*/ 8341 h 58834"/>
                  <a:gd name="connsiteX8" fmla="*/ 6418 w 48959"/>
                  <a:gd name="connsiteY8" fmla="*/ 13257 h 58834"/>
                  <a:gd name="connsiteX9" fmla="*/ 2985 w 48959"/>
                  <a:gd name="connsiteY9" fmla="*/ 5660 h 58834"/>
                  <a:gd name="connsiteX10" fmla="*/ 24181 w 48959"/>
                  <a:gd name="connsiteY10" fmla="*/ 0 h 58834"/>
                  <a:gd name="connsiteX11" fmla="*/ 48960 w 48959"/>
                  <a:gd name="connsiteY11" fmla="*/ 24725 h 58834"/>
                  <a:gd name="connsiteX12" fmla="*/ 48960 w 48959"/>
                  <a:gd name="connsiteY12" fmla="*/ 57643 h 58834"/>
                  <a:gd name="connsiteX13" fmla="*/ 37914 w 48959"/>
                  <a:gd name="connsiteY13" fmla="*/ 57643 h 58834"/>
                  <a:gd name="connsiteX14" fmla="*/ 24181 w 48959"/>
                  <a:gd name="connsiteY14" fmla="*/ 31279 h 58834"/>
                  <a:gd name="connsiteX15" fmla="*/ 11344 w 48959"/>
                  <a:gd name="connsiteY15" fmla="*/ 41110 h 58834"/>
                  <a:gd name="connsiteX16" fmla="*/ 22987 w 48959"/>
                  <a:gd name="connsiteY16" fmla="*/ 50940 h 58834"/>
                  <a:gd name="connsiteX17" fmla="*/ 37466 w 48959"/>
                  <a:gd name="connsiteY17" fmla="*/ 42748 h 58834"/>
                  <a:gd name="connsiteX18" fmla="*/ 37466 w 48959"/>
                  <a:gd name="connsiteY18" fmla="*/ 30534 h 58834"/>
                  <a:gd name="connsiteX19" fmla="*/ 24181 w 48959"/>
                  <a:gd name="connsiteY19" fmla="*/ 31428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959" h="58834">
                    <a:moveTo>
                      <a:pt x="37616" y="57494"/>
                    </a:moveTo>
                    <a:lnTo>
                      <a:pt x="37616" y="50344"/>
                    </a:lnTo>
                    <a:cubicBezTo>
                      <a:pt x="35227" y="52727"/>
                      <a:pt x="29854" y="58834"/>
                      <a:pt x="19554" y="58834"/>
                    </a:cubicBezTo>
                    <a:cubicBezTo>
                      <a:pt x="9255" y="58834"/>
                      <a:pt x="0" y="52281"/>
                      <a:pt x="0" y="41259"/>
                    </a:cubicBezTo>
                    <a:cubicBezTo>
                      <a:pt x="0" y="30236"/>
                      <a:pt x="9105" y="24577"/>
                      <a:pt x="22241" y="23981"/>
                    </a:cubicBezTo>
                    <a:lnTo>
                      <a:pt x="37466" y="23385"/>
                    </a:lnTo>
                    <a:lnTo>
                      <a:pt x="37466" y="21151"/>
                    </a:lnTo>
                    <a:cubicBezTo>
                      <a:pt x="37466" y="12512"/>
                      <a:pt x="31645" y="8341"/>
                      <a:pt x="23435" y="8341"/>
                    </a:cubicBezTo>
                    <a:cubicBezTo>
                      <a:pt x="15225" y="8341"/>
                      <a:pt x="8210" y="12065"/>
                      <a:pt x="6418" y="13257"/>
                    </a:cubicBezTo>
                    <a:lnTo>
                      <a:pt x="2985" y="5660"/>
                    </a:lnTo>
                    <a:cubicBezTo>
                      <a:pt x="7165" y="3277"/>
                      <a:pt x="14777" y="0"/>
                      <a:pt x="24181" y="0"/>
                    </a:cubicBezTo>
                    <a:cubicBezTo>
                      <a:pt x="40750" y="0"/>
                      <a:pt x="48960" y="8341"/>
                      <a:pt x="48960" y="24725"/>
                    </a:cubicBezTo>
                    <a:lnTo>
                      <a:pt x="48960" y="57643"/>
                    </a:lnTo>
                    <a:lnTo>
                      <a:pt x="37914" y="57643"/>
                    </a:lnTo>
                    <a:close/>
                    <a:moveTo>
                      <a:pt x="24181" y="31279"/>
                    </a:moveTo>
                    <a:cubicBezTo>
                      <a:pt x="14927" y="31726"/>
                      <a:pt x="11344" y="35748"/>
                      <a:pt x="11344" y="41110"/>
                    </a:cubicBezTo>
                    <a:cubicBezTo>
                      <a:pt x="11344" y="46472"/>
                      <a:pt x="15524" y="50940"/>
                      <a:pt x="22987" y="50940"/>
                    </a:cubicBezTo>
                    <a:cubicBezTo>
                      <a:pt x="30451" y="50940"/>
                      <a:pt x="35227" y="45876"/>
                      <a:pt x="37466" y="42748"/>
                    </a:cubicBezTo>
                    <a:lnTo>
                      <a:pt x="37466" y="30534"/>
                    </a:lnTo>
                    <a:lnTo>
                      <a:pt x="24181" y="31428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06" name="Freeform 28205">
                <a:extLst>
                  <a:ext uri="{FF2B5EF4-FFF2-40B4-BE49-F238E27FC236}">
                    <a16:creationId xmlns:a16="http://schemas.microsoft.com/office/drawing/2014/main" id="{58DA4692-5571-9490-E50E-A9A8E8B8DEB7}"/>
                  </a:ext>
                </a:extLst>
              </p:cNvPr>
              <p:cNvSpPr/>
              <p:nvPr/>
            </p:nvSpPr>
            <p:spPr>
              <a:xfrm>
                <a:off x="5515750" y="5027182"/>
                <a:ext cx="49407" cy="57642"/>
              </a:xfrm>
              <a:custGeom>
                <a:avLst/>
                <a:gdLst>
                  <a:gd name="connsiteX0" fmla="*/ 37765 w 49407"/>
                  <a:gd name="connsiteY0" fmla="*/ 57642 h 57642"/>
                  <a:gd name="connsiteX1" fmla="*/ 37765 w 49407"/>
                  <a:gd name="connsiteY1" fmla="*/ 26066 h 57642"/>
                  <a:gd name="connsiteX2" fmla="*/ 25973 w 49407"/>
                  <a:gd name="connsiteY2" fmla="*/ 9384 h 57642"/>
                  <a:gd name="connsiteX3" fmla="*/ 11494 w 49407"/>
                  <a:gd name="connsiteY3" fmla="*/ 29193 h 57642"/>
                  <a:gd name="connsiteX4" fmla="*/ 11494 w 49407"/>
                  <a:gd name="connsiteY4" fmla="*/ 57642 h 57642"/>
                  <a:gd name="connsiteX5" fmla="*/ 0 w 49407"/>
                  <a:gd name="connsiteY5" fmla="*/ 57642 h 57642"/>
                  <a:gd name="connsiteX6" fmla="*/ 0 w 49407"/>
                  <a:gd name="connsiteY6" fmla="*/ 1042 h 57642"/>
                  <a:gd name="connsiteX7" fmla="*/ 11494 w 49407"/>
                  <a:gd name="connsiteY7" fmla="*/ 1042 h 57642"/>
                  <a:gd name="connsiteX8" fmla="*/ 11494 w 49407"/>
                  <a:gd name="connsiteY8" fmla="*/ 9979 h 57642"/>
                  <a:gd name="connsiteX9" fmla="*/ 11792 w 49407"/>
                  <a:gd name="connsiteY9" fmla="*/ 9979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2 h 57642"/>
                  <a:gd name="connsiteX13" fmla="*/ 37914 w 49407"/>
                  <a:gd name="connsiteY13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765" y="57642"/>
                    </a:moveTo>
                    <a:lnTo>
                      <a:pt x="37765" y="26066"/>
                    </a:lnTo>
                    <a:cubicBezTo>
                      <a:pt x="37765" y="16533"/>
                      <a:pt x="36123" y="9384"/>
                      <a:pt x="25973" y="9384"/>
                    </a:cubicBezTo>
                    <a:cubicBezTo>
                      <a:pt x="15822" y="9384"/>
                      <a:pt x="11494" y="18320"/>
                      <a:pt x="11494" y="29193"/>
                    </a:cubicBezTo>
                    <a:lnTo>
                      <a:pt x="11494" y="57642"/>
                    </a:lnTo>
                    <a:lnTo>
                      <a:pt x="0" y="57642"/>
                    </a:lnTo>
                    <a:lnTo>
                      <a:pt x="0" y="1042"/>
                    </a:lnTo>
                    <a:lnTo>
                      <a:pt x="11494" y="1042"/>
                    </a:lnTo>
                    <a:lnTo>
                      <a:pt x="11494" y="9979"/>
                    </a:lnTo>
                    <a:cubicBezTo>
                      <a:pt x="11494" y="9979"/>
                      <a:pt x="11792" y="9979"/>
                      <a:pt x="11792" y="9979"/>
                    </a:cubicBezTo>
                    <a:cubicBezTo>
                      <a:pt x="14778" y="4319"/>
                      <a:pt x="20898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2"/>
                    </a:lnTo>
                    <a:lnTo>
                      <a:pt x="37914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07" name="Freeform 28206">
                <a:extLst>
                  <a:ext uri="{FF2B5EF4-FFF2-40B4-BE49-F238E27FC236}">
                    <a16:creationId xmlns:a16="http://schemas.microsoft.com/office/drawing/2014/main" id="{F56E50C8-A678-DF56-3E57-D6847A006D3C}"/>
                  </a:ext>
                </a:extLst>
              </p:cNvPr>
              <p:cNvSpPr/>
              <p:nvPr/>
            </p:nvSpPr>
            <p:spPr>
              <a:xfrm>
                <a:off x="5576353" y="5002606"/>
                <a:ext cx="58811" cy="83559"/>
              </a:xfrm>
              <a:custGeom>
                <a:avLst/>
                <a:gdLst>
                  <a:gd name="connsiteX0" fmla="*/ 47766 w 58811"/>
                  <a:gd name="connsiteY0" fmla="*/ 82219 h 83559"/>
                  <a:gd name="connsiteX1" fmla="*/ 47766 w 58811"/>
                  <a:gd name="connsiteY1" fmla="*/ 73133 h 83559"/>
                  <a:gd name="connsiteX2" fmla="*/ 47467 w 58811"/>
                  <a:gd name="connsiteY2" fmla="*/ 73133 h 83559"/>
                  <a:gd name="connsiteX3" fmla="*/ 27615 w 58811"/>
                  <a:gd name="connsiteY3" fmla="*/ 83559 h 83559"/>
                  <a:gd name="connsiteX4" fmla="*/ 0 w 58811"/>
                  <a:gd name="connsiteY4" fmla="*/ 53919 h 83559"/>
                  <a:gd name="connsiteX5" fmla="*/ 27316 w 58811"/>
                  <a:gd name="connsiteY5" fmla="*/ 24576 h 83559"/>
                  <a:gd name="connsiteX6" fmla="*/ 47169 w 58811"/>
                  <a:gd name="connsiteY6" fmla="*/ 34407 h 83559"/>
                  <a:gd name="connsiteX7" fmla="*/ 47467 w 58811"/>
                  <a:gd name="connsiteY7" fmla="*/ 34407 h 83559"/>
                  <a:gd name="connsiteX8" fmla="*/ 47467 w 58811"/>
                  <a:gd name="connsiteY8" fmla="*/ 0 h 83559"/>
                  <a:gd name="connsiteX9" fmla="*/ 58812 w 58811"/>
                  <a:gd name="connsiteY9" fmla="*/ 0 h 83559"/>
                  <a:gd name="connsiteX10" fmla="*/ 58812 w 58811"/>
                  <a:gd name="connsiteY10" fmla="*/ 82219 h 83559"/>
                  <a:gd name="connsiteX11" fmla="*/ 47766 w 58811"/>
                  <a:gd name="connsiteY11" fmla="*/ 82219 h 83559"/>
                  <a:gd name="connsiteX12" fmla="*/ 29854 w 58811"/>
                  <a:gd name="connsiteY12" fmla="*/ 33960 h 83559"/>
                  <a:gd name="connsiteX13" fmla="*/ 11792 w 58811"/>
                  <a:gd name="connsiteY13" fmla="*/ 53770 h 83559"/>
                  <a:gd name="connsiteX14" fmla="*/ 29854 w 58811"/>
                  <a:gd name="connsiteY14" fmla="*/ 73728 h 83559"/>
                  <a:gd name="connsiteX15" fmla="*/ 47915 w 58811"/>
                  <a:gd name="connsiteY15" fmla="*/ 53770 h 83559"/>
                  <a:gd name="connsiteX16" fmla="*/ 29854 w 58811"/>
                  <a:gd name="connsiteY16" fmla="*/ 33960 h 835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811" h="83559">
                    <a:moveTo>
                      <a:pt x="47766" y="82219"/>
                    </a:moveTo>
                    <a:lnTo>
                      <a:pt x="47766" y="73133"/>
                    </a:lnTo>
                    <a:lnTo>
                      <a:pt x="47467" y="73133"/>
                    </a:lnTo>
                    <a:cubicBezTo>
                      <a:pt x="42840" y="79984"/>
                      <a:pt x="35824" y="83559"/>
                      <a:pt x="27615" y="83559"/>
                    </a:cubicBezTo>
                    <a:cubicBezTo>
                      <a:pt x="10747" y="83559"/>
                      <a:pt x="0" y="70750"/>
                      <a:pt x="0" y="53919"/>
                    </a:cubicBezTo>
                    <a:cubicBezTo>
                      <a:pt x="0" y="37088"/>
                      <a:pt x="10747" y="24576"/>
                      <a:pt x="27316" y="24576"/>
                    </a:cubicBezTo>
                    <a:cubicBezTo>
                      <a:pt x="36571" y="24576"/>
                      <a:pt x="43138" y="28598"/>
                      <a:pt x="47169" y="34407"/>
                    </a:cubicBezTo>
                    <a:lnTo>
                      <a:pt x="47467" y="34407"/>
                    </a:lnTo>
                    <a:lnTo>
                      <a:pt x="47467" y="0"/>
                    </a:lnTo>
                    <a:lnTo>
                      <a:pt x="58812" y="0"/>
                    </a:lnTo>
                    <a:lnTo>
                      <a:pt x="58812" y="82219"/>
                    </a:lnTo>
                    <a:lnTo>
                      <a:pt x="47766" y="82219"/>
                    </a:lnTo>
                    <a:close/>
                    <a:moveTo>
                      <a:pt x="29854" y="33960"/>
                    </a:moveTo>
                    <a:cubicBezTo>
                      <a:pt x="18509" y="33960"/>
                      <a:pt x="11792" y="42599"/>
                      <a:pt x="11792" y="53770"/>
                    </a:cubicBezTo>
                    <a:cubicBezTo>
                      <a:pt x="11792" y="64941"/>
                      <a:pt x="18509" y="73728"/>
                      <a:pt x="29854" y="73728"/>
                    </a:cubicBezTo>
                    <a:cubicBezTo>
                      <a:pt x="41198" y="73728"/>
                      <a:pt x="47915" y="65090"/>
                      <a:pt x="47915" y="53770"/>
                    </a:cubicBezTo>
                    <a:cubicBezTo>
                      <a:pt x="47915" y="42450"/>
                      <a:pt x="41198" y="33960"/>
                      <a:pt x="29854" y="33960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08" name="Freeform 28207">
                <a:extLst>
                  <a:ext uri="{FF2B5EF4-FFF2-40B4-BE49-F238E27FC236}">
                    <a16:creationId xmlns:a16="http://schemas.microsoft.com/office/drawing/2014/main" id="{2D18493B-DC7C-F990-12CC-4CC7F287CE19}"/>
                  </a:ext>
                </a:extLst>
              </p:cNvPr>
              <p:cNvSpPr/>
              <p:nvPr/>
            </p:nvSpPr>
            <p:spPr>
              <a:xfrm>
                <a:off x="4504011" y="5170171"/>
                <a:ext cx="58811" cy="79835"/>
              </a:xfrm>
              <a:custGeom>
                <a:avLst/>
                <a:gdLst>
                  <a:gd name="connsiteX0" fmla="*/ 31048 w 58811"/>
                  <a:gd name="connsiteY0" fmla="*/ 58983 h 79835"/>
                  <a:gd name="connsiteX1" fmla="*/ 11494 w 58811"/>
                  <a:gd name="connsiteY1" fmla="*/ 48855 h 79835"/>
                  <a:gd name="connsiteX2" fmla="*/ 11494 w 58811"/>
                  <a:gd name="connsiteY2" fmla="*/ 48855 h 79835"/>
                  <a:gd name="connsiteX3" fmla="*/ 11494 w 58811"/>
                  <a:gd name="connsiteY3" fmla="*/ 79835 h 79835"/>
                  <a:gd name="connsiteX4" fmla="*/ 0 w 58811"/>
                  <a:gd name="connsiteY4" fmla="*/ 79835 h 79835"/>
                  <a:gd name="connsiteX5" fmla="*/ 0 w 58811"/>
                  <a:gd name="connsiteY5" fmla="*/ 1042 h 79835"/>
                  <a:gd name="connsiteX6" fmla="*/ 11046 w 58811"/>
                  <a:gd name="connsiteY6" fmla="*/ 1042 h 79835"/>
                  <a:gd name="connsiteX7" fmla="*/ 11046 w 58811"/>
                  <a:gd name="connsiteY7" fmla="*/ 9979 h 79835"/>
                  <a:gd name="connsiteX8" fmla="*/ 11344 w 58811"/>
                  <a:gd name="connsiteY8" fmla="*/ 9979 h 79835"/>
                  <a:gd name="connsiteX9" fmla="*/ 31496 w 58811"/>
                  <a:gd name="connsiteY9" fmla="*/ 0 h 79835"/>
                  <a:gd name="connsiteX10" fmla="*/ 58812 w 58811"/>
                  <a:gd name="connsiteY10" fmla="*/ 29342 h 79835"/>
                  <a:gd name="connsiteX11" fmla="*/ 31197 w 58811"/>
                  <a:gd name="connsiteY11" fmla="*/ 58983 h 79835"/>
                  <a:gd name="connsiteX12" fmla="*/ 28958 w 58811"/>
                  <a:gd name="connsiteY12" fmla="*/ 9383 h 79835"/>
                  <a:gd name="connsiteX13" fmla="*/ 10897 w 58811"/>
                  <a:gd name="connsiteY13" fmla="*/ 29193 h 79835"/>
                  <a:gd name="connsiteX14" fmla="*/ 28958 w 58811"/>
                  <a:gd name="connsiteY14" fmla="*/ 49152 h 79835"/>
                  <a:gd name="connsiteX15" fmla="*/ 47019 w 58811"/>
                  <a:gd name="connsiteY15" fmla="*/ 29193 h 79835"/>
                  <a:gd name="connsiteX16" fmla="*/ 28958 w 58811"/>
                  <a:gd name="connsiteY16" fmla="*/ 9383 h 79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811" h="79835">
                    <a:moveTo>
                      <a:pt x="31048" y="58983"/>
                    </a:moveTo>
                    <a:cubicBezTo>
                      <a:pt x="22092" y="58983"/>
                      <a:pt x="15524" y="55110"/>
                      <a:pt x="11494" y="48855"/>
                    </a:cubicBezTo>
                    <a:lnTo>
                      <a:pt x="11494" y="48855"/>
                    </a:lnTo>
                    <a:cubicBezTo>
                      <a:pt x="11494" y="48855"/>
                      <a:pt x="11494" y="79835"/>
                      <a:pt x="11494" y="79835"/>
                    </a:cubicBezTo>
                    <a:lnTo>
                      <a:pt x="0" y="79835"/>
                    </a:lnTo>
                    <a:lnTo>
                      <a:pt x="0" y="1042"/>
                    </a:lnTo>
                    <a:lnTo>
                      <a:pt x="11046" y="1042"/>
                    </a:lnTo>
                    <a:lnTo>
                      <a:pt x="11046" y="9979"/>
                    </a:lnTo>
                    <a:lnTo>
                      <a:pt x="11344" y="9979"/>
                    </a:lnTo>
                    <a:cubicBezTo>
                      <a:pt x="16419" y="3276"/>
                      <a:pt x="23137" y="0"/>
                      <a:pt x="31496" y="0"/>
                    </a:cubicBezTo>
                    <a:cubicBezTo>
                      <a:pt x="48214" y="0"/>
                      <a:pt x="58812" y="12511"/>
                      <a:pt x="58812" y="29342"/>
                    </a:cubicBezTo>
                    <a:cubicBezTo>
                      <a:pt x="58812" y="46173"/>
                      <a:pt x="48064" y="58983"/>
                      <a:pt x="31197" y="58983"/>
                    </a:cubicBezTo>
                    <a:close/>
                    <a:moveTo>
                      <a:pt x="28958" y="9383"/>
                    </a:moveTo>
                    <a:cubicBezTo>
                      <a:pt x="17614" y="9383"/>
                      <a:pt x="10897" y="18022"/>
                      <a:pt x="10897" y="29193"/>
                    </a:cubicBezTo>
                    <a:cubicBezTo>
                      <a:pt x="10897" y="40365"/>
                      <a:pt x="17614" y="49152"/>
                      <a:pt x="28958" y="49152"/>
                    </a:cubicBezTo>
                    <a:cubicBezTo>
                      <a:pt x="40302" y="49152"/>
                      <a:pt x="47019" y="40513"/>
                      <a:pt x="47019" y="29193"/>
                    </a:cubicBezTo>
                    <a:cubicBezTo>
                      <a:pt x="47019" y="17873"/>
                      <a:pt x="40302" y="9383"/>
                      <a:pt x="28958" y="9383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09" name="Freeform 28208">
                <a:extLst>
                  <a:ext uri="{FF2B5EF4-FFF2-40B4-BE49-F238E27FC236}">
                    <a16:creationId xmlns:a16="http://schemas.microsoft.com/office/drawing/2014/main" id="{BD7C643F-59E5-FE98-F378-5E06B14E8177}"/>
                  </a:ext>
                </a:extLst>
              </p:cNvPr>
              <p:cNvSpPr/>
              <p:nvPr/>
            </p:nvSpPr>
            <p:spPr>
              <a:xfrm>
                <a:off x="4574466" y="5170022"/>
                <a:ext cx="31794" cy="57791"/>
              </a:xfrm>
              <a:custGeom>
                <a:avLst/>
                <a:gdLst>
                  <a:gd name="connsiteX0" fmla="*/ 31048 w 31794"/>
                  <a:gd name="connsiteY0" fmla="*/ 11767 h 57791"/>
                  <a:gd name="connsiteX1" fmla="*/ 30600 w 31794"/>
                  <a:gd name="connsiteY1" fmla="*/ 11767 h 57791"/>
                  <a:gd name="connsiteX2" fmla="*/ 24331 w 31794"/>
                  <a:gd name="connsiteY2" fmla="*/ 10575 h 57791"/>
                  <a:gd name="connsiteX3" fmla="*/ 11494 w 31794"/>
                  <a:gd name="connsiteY3" fmla="*/ 29640 h 57791"/>
                  <a:gd name="connsiteX4" fmla="*/ 11494 w 31794"/>
                  <a:gd name="connsiteY4" fmla="*/ 57792 h 57791"/>
                  <a:gd name="connsiteX5" fmla="*/ 0 w 31794"/>
                  <a:gd name="connsiteY5" fmla="*/ 57792 h 57791"/>
                  <a:gd name="connsiteX6" fmla="*/ 0 w 31794"/>
                  <a:gd name="connsiteY6" fmla="*/ 1191 h 57791"/>
                  <a:gd name="connsiteX7" fmla="*/ 11494 w 31794"/>
                  <a:gd name="connsiteY7" fmla="*/ 1191 h 57791"/>
                  <a:gd name="connsiteX8" fmla="*/ 11494 w 31794"/>
                  <a:gd name="connsiteY8" fmla="*/ 9831 h 57791"/>
                  <a:gd name="connsiteX9" fmla="*/ 11792 w 31794"/>
                  <a:gd name="connsiteY9" fmla="*/ 9831 h 57791"/>
                  <a:gd name="connsiteX10" fmla="*/ 25823 w 31794"/>
                  <a:gd name="connsiteY10" fmla="*/ 0 h 57791"/>
                  <a:gd name="connsiteX11" fmla="*/ 31794 w 31794"/>
                  <a:gd name="connsiteY11" fmla="*/ 894 h 57791"/>
                  <a:gd name="connsiteX12" fmla="*/ 31048 w 31794"/>
                  <a:gd name="connsiteY12" fmla="*/ 11469 h 57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794" h="57791">
                    <a:moveTo>
                      <a:pt x="31048" y="11767"/>
                    </a:moveTo>
                    <a:lnTo>
                      <a:pt x="30600" y="11767"/>
                    </a:lnTo>
                    <a:cubicBezTo>
                      <a:pt x="29555" y="11320"/>
                      <a:pt x="27465" y="10575"/>
                      <a:pt x="24331" y="10575"/>
                    </a:cubicBezTo>
                    <a:cubicBezTo>
                      <a:pt x="14031" y="10575"/>
                      <a:pt x="11494" y="21448"/>
                      <a:pt x="11494" y="29640"/>
                    </a:cubicBezTo>
                    <a:lnTo>
                      <a:pt x="11494" y="57792"/>
                    </a:lnTo>
                    <a:lnTo>
                      <a:pt x="0" y="57792"/>
                    </a:lnTo>
                    <a:lnTo>
                      <a:pt x="0" y="1191"/>
                    </a:lnTo>
                    <a:lnTo>
                      <a:pt x="11494" y="1191"/>
                    </a:lnTo>
                    <a:lnTo>
                      <a:pt x="11494" y="9831"/>
                    </a:lnTo>
                    <a:cubicBezTo>
                      <a:pt x="11494" y="9831"/>
                      <a:pt x="11792" y="9831"/>
                      <a:pt x="11792" y="9831"/>
                    </a:cubicBezTo>
                    <a:cubicBezTo>
                      <a:pt x="14479" y="3425"/>
                      <a:pt x="19703" y="0"/>
                      <a:pt x="25823" y="0"/>
                    </a:cubicBezTo>
                    <a:cubicBezTo>
                      <a:pt x="29704" y="0"/>
                      <a:pt x="31794" y="894"/>
                      <a:pt x="31794" y="894"/>
                    </a:cubicBezTo>
                    <a:lnTo>
                      <a:pt x="31048" y="1146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10" name="Freeform 28209">
                <a:extLst>
                  <a:ext uri="{FF2B5EF4-FFF2-40B4-BE49-F238E27FC236}">
                    <a16:creationId xmlns:a16="http://schemas.microsoft.com/office/drawing/2014/main" id="{E558B6F4-0307-B4DE-1F17-E382CE595917}"/>
                  </a:ext>
                </a:extLst>
              </p:cNvPr>
              <p:cNvSpPr/>
              <p:nvPr/>
            </p:nvSpPr>
            <p:spPr>
              <a:xfrm>
                <a:off x="4610141" y="5170320"/>
                <a:ext cx="55677" cy="58982"/>
              </a:xfrm>
              <a:custGeom>
                <a:avLst/>
                <a:gdLst>
                  <a:gd name="connsiteX0" fmla="*/ 55229 w 55677"/>
                  <a:gd name="connsiteY0" fmla="*/ 32024 h 58982"/>
                  <a:gd name="connsiteX1" fmla="*/ 11494 w 55677"/>
                  <a:gd name="connsiteY1" fmla="*/ 32024 h 58982"/>
                  <a:gd name="connsiteX2" fmla="*/ 29704 w 55677"/>
                  <a:gd name="connsiteY2" fmla="*/ 50046 h 58982"/>
                  <a:gd name="connsiteX3" fmla="*/ 48512 w 55677"/>
                  <a:gd name="connsiteY3" fmla="*/ 43493 h 58982"/>
                  <a:gd name="connsiteX4" fmla="*/ 53289 w 55677"/>
                  <a:gd name="connsiteY4" fmla="*/ 50046 h 58982"/>
                  <a:gd name="connsiteX5" fmla="*/ 28361 w 55677"/>
                  <a:gd name="connsiteY5" fmla="*/ 58983 h 58982"/>
                  <a:gd name="connsiteX6" fmla="*/ 0 w 55677"/>
                  <a:gd name="connsiteY6" fmla="*/ 29343 h 58982"/>
                  <a:gd name="connsiteX7" fmla="*/ 28809 w 55677"/>
                  <a:gd name="connsiteY7" fmla="*/ 0 h 58982"/>
                  <a:gd name="connsiteX8" fmla="*/ 55677 w 55677"/>
                  <a:gd name="connsiteY8" fmla="*/ 27108 h 58982"/>
                  <a:gd name="connsiteX9" fmla="*/ 55378 w 55677"/>
                  <a:gd name="connsiteY9" fmla="*/ 32173 h 58982"/>
                  <a:gd name="connsiteX10" fmla="*/ 28510 w 55677"/>
                  <a:gd name="connsiteY10" fmla="*/ 8192 h 58982"/>
                  <a:gd name="connsiteX11" fmla="*/ 11792 w 55677"/>
                  <a:gd name="connsiteY11" fmla="*/ 24428 h 58982"/>
                  <a:gd name="connsiteX12" fmla="*/ 44780 w 55677"/>
                  <a:gd name="connsiteY12" fmla="*/ 24428 h 58982"/>
                  <a:gd name="connsiteX13" fmla="*/ 28361 w 55677"/>
                  <a:gd name="connsiteY13" fmla="*/ 8192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2">
                    <a:moveTo>
                      <a:pt x="55229" y="32024"/>
                    </a:moveTo>
                    <a:lnTo>
                      <a:pt x="11494" y="32024"/>
                    </a:lnTo>
                    <a:cubicBezTo>
                      <a:pt x="12091" y="43195"/>
                      <a:pt x="19256" y="50046"/>
                      <a:pt x="29704" y="50046"/>
                    </a:cubicBezTo>
                    <a:cubicBezTo>
                      <a:pt x="40153" y="50046"/>
                      <a:pt x="47169" y="44386"/>
                      <a:pt x="48512" y="43493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4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3"/>
                      <a:pt x="55378" y="32173"/>
                      <a:pt x="55378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240" y="17576"/>
                      <a:pt x="11792" y="24428"/>
                    </a:cubicBezTo>
                    <a:lnTo>
                      <a:pt x="44780" y="24428"/>
                    </a:lnTo>
                    <a:cubicBezTo>
                      <a:pt x="44780" y="18172"/>
                      <a:pt x="39855" y="8192"/>
                      <a:pt x="28361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11" name="Freeform 28210">
                <a:extLst>
                  <a:ext uri="{FF2B5EF4-FFF2-40B4-BE49-F238E27FC236}">
                    <a16:creationId xmlns:a16="http://schemas.microsoft.com/office/drawing/2014/main" id="{7E9B521C-CECD-6328-AFE8-AECAECBFC3B8}"/>
                  </a:ext>
                </a:extLst>
              </p:cNvPr>
              <p:cNvSpPr/>
              <p:nvPr/>
            </p:nvSpPr>
            <p:spPr>
              <a:xfrm>
                <a:off x="4673729" y="5170320"/>
                <a:ext cx="58662" cy="81027"/>
              </a:xfrm>
              <a:custGeom>
                <a:avLst/>
                <a:gdLst>
                  <a:gd name="connsiteX0" fmla="*/ 52692 w 58662"/>
                  <a:gd name="connsiteY0" fmla="*/ 70154 h 81027"/>
                  <a:gd name="connsiteX1" fmla="*/ 27316 w 58662"/>
                  <a:gd name="connsiteY1" fmla="*/ 81027 h 81027"/>
                  <a:gd name="connsiteX2" fmla="*/ 1940 w 58662"/>
                  <a:gd name="connsiteY2" fmla="*/ 72537 h 81027"/>
                  <a:gd name="connsiteX3" fmla="*/ 7314 w 58662"/>
                  <a:gd name="connsiteY3" fmla="*/ 64494 h 81027"/>
                  <a:gd name="connsiteX4" fmla="*/ 27615 w 58662"/>
                  <a:gd name="connsiteY4" fmla="*/ 71643 h 81027"/>
                  <a:gd name="connsiteX5" fmla="*/ 47467 w 58662"/>
                  <a:gd name="connsiteY5" fmla="*/ 49600 h 81027"/>
                  <a:gd name="connsiteX6" fmla="*/ 47467 w 58662"/>
                  <a:gd name="connsiteY6" fmla="*/ 46770 h 81027"/>
                  <a:gd name="connsiteX7" fmla="*/ 47169 w 58662"/>
                  <a:gd name="connsiteY7" fmla="*/ 46770 h 81027"/>
                  <a:gd name="connsiteX8" fmla="*/ 27316 w 58662"/>
                  <a:gd name="connsiteY8" fmla="*/ 56898 h 81027"/>
                  <a:gd name="connsiteX9" fmla="*/ 0 w 58662"/>
                  <a:gd name="connsiteY9" fmla="*/ 28449 h 81027"/>
                  <a:gd name="connsiteX10" fmla="*/ 27316 w 58662"/>
                  <a:gd name="connsiteY10" fmla="*/ 0 h 81027"/>
                  <a:gd name="connsiteX11" fmla="*/ 47169 w 58662"/>
                  <a:gd name="connsiteY11" fmla="*/ 9980 h 81027"/>
                  <a:gd name="connsiteX12" fmla="*/ 47467 w 58662"/>
                  <a:gd name="connsiteY12" fmla="*/ 9980 h 81027"/>
                  <a:gd name="connsiteX13" fmla="*/ 47467 w 58662"/>
                  <a:gd name="connsiteY13" fmla="*/ 1043 h 81027"/>
                  <a:gd name="connsiteX14" fmla="*/ 58662 w 58662"/>
                  <a:gd name="connsiteY14" fmla="*/ 1043 h 81027"/>
                  <a:gd name="connsiteX15" fmla="*/ 58662 w 58662"/>
                  <a:gd name="connsiteY15" fmla="*/ 45727 h 81027"/>
                  <a:gd name="connsiteX16" fmla="*/ 52393 w 58662"/>
                  <a:gd name="connsiteY16" fmla="*/ 70154 h 81027"/>
                  <a:gd name="connsiteX17" fmla="*/ 30003 w 58662"/>
                  <a:gd name="connsiteY17" fmla="*/ 9086 h 81027"/>
                  <a:gd name="connsiteX18" fmla="*/ 11941 w 58662"/>
                  <a:gd name="connsiteY18" fmla="*/ 28300 h 81027"/>
                  <a:gd name="connsiteX19" fmla="*/ 30003 w 58662"/>
                  <a:gd name="connsiteY19" fmla="*/ 47514 h 81027"/>
                  <a:gd name="connsiteX20" fmla="*/ 48064 w 58662"/>
                  <a:gd name="connsiteY20" fmla="*/ 28300 h 81027"/>
                  <a:gd name="connsiteX21" fmla="*/ 30003 w 58662"/>
                  <a:gd name="connsiteY21" fmla="*/ 9086 h 81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662" h="81027">
                    <a:moveTo>
                      <a:pt x="52692" y="70154"/>
                    </a:moveTo>
                    <a:cubicBezTo>
                      <a:pt x="48512" y="75219"/>
                      <a:pt x="41496" y="81027"/>
                      <a:pt x="27316" y="81027"/>
                    </a:cubicBezTo>
                    <a:cubicBezTo>
                      <a:pt x="13136" y="81027"/>
                      <a:pt x="3732" y="73729"/>
                      <a:pt x="1940" y="72537"/>
                    </a:cubicBezTo>
                    <a:lnTo>
                      <a:pt x="7314" y="64494"/>
                    </a:lnTo>
                    <a:cubicBezTo>
                      <a:pt x="10299" y="67175"/>
                      <a:pt x="19106" y="71643"/>
                      <a:pt x="27615" y="71643"/>
                    </a:cubicBezTo>
                    <a:cubicBezTo>
                      <a:pt x="42094" y="71643"/>
                      <a:pt x="47467" y="63005"/>
                      <a:pt x="47467" y="49600"/>
                    </a:cubicBezTo>
                    <a:lnTo>
                      <a:pt x="47467" y="46770"/>
                    </a:lnTo>
                    <a:lnTo>
                      <a:pt x="47169" y="46770"/>
                    </a:lnTo>
                    <a:cubicBezTo>
                      <a:pt x="43288" y="52430"/>
                      <a:pt x="36869" y="56898"/>
                      <a:pt x="27316" y="56898"/>
                    </a:cubicBezTo>
                    <a:cubicBezTo>
                      <a:pt x="12688" y="56898"/>
                      <a:pt x="0" y="46471"/>
                      <a:pt x="0" y="28449"/>
                    </a:cubicBezTo>
                    <a:cubicBezTo>
                      <a:pt x="0" y="10426"/>
                      <a:pt x="12837" y="0"/>
                      <a:pt x="27316" y="0"/>
                    </a:cubicBezTo>
                    <a:cubicBezTo>
                      <a:pt x="37168" y="0"/>
                      <a:pt x="43736" y="4766"/>
                      <a:pt x="47169" y="9980"/>
                    </a:cubicBezTo>
                    <a:lnTo>
                      <a:pt x="47467" y="9980"/>
                    </a:lnTo>
                    <a:lnTo>
                      <a:pt x="47467" y="1043"/>
                    </a:lnTo>
                    <a:cubicBezTo>
                      <a:pt x="47467" y="1043"/>
                      <a:pt x="58662" y="1043"/>
                      <a:pt x="58662" y="1043"/>
                    </a:cubicBezTo>
                    <a:lnTo>
                      <a:pt x="58662" y="45727"/>
                    </a:lnTo>
                    <a:cubicBezTo>
                      <a:pt x="58662" y="58238"/>
                      <a:pt x="56573" y="65090"/>
                      <a:pt x="52393" y="70154"/>
                    </a:cubicBezTo>
                    <a:close/>
                    <a:moveTo>
                      <a:pt x="30003" y="9086"/>
                    </a:moveTo>
                    <a:cubicBezTo>
                      <a:pt x="18360" y="9086"/>
                      <a:pt x="11941" y="17725"/>
                      <a:pt x="11941" y="28300"/>
                    </a:cubicBezTo>
                    <a:cubicBezTo>
                      <a:pt x="11941" y="38875"/>
                      <a:pt x="18360" y="47514"/>
                      <a:pt x="30003" y="47514"/>
                    </a:cubicBezTo>
                    <a:cubicBezTo>
                      <a:pt x="41646" y="47514"/>
                      <a:pt x="48064" y="39024"/>
                      <a:pt x="48064" y="28300"/>
                    </a:cubicBezTo>
                    <a:cubicBezTo>
                      <a:pt x="48064" y="17576"/>
                      <a:pt x="41795" y="9086"/>
                      <a:pt x="30003" y="9086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12" name="Freeform 28211">
                <a:extLst>
                  <a:ext uri="{FF2B5EF4-FFF2-40B4-BE49-F238E27FC236}">
                    <a16:creationId xmlns:a16="http://schemas.microsoft.com/office/drawing/2014/main" id="{C1690E44-45E9-EE74-92AE-0676B8DA38E2}"/>
                  </a:ext>
                </a:extLst>
              </p:cNvPr>
              <p:cNvSpPr/>
              <p:nvPr/>
            </p:nvSpPr>
            <p:spPr>
              <a:xfrm>
                <a:off x="4748662" y="5170320"/>
                <a:ext cx="49407" cy="57642"/>
              </a:xfrm>
              <a:custGeom>
                <a:avLst/>
                <a:gdLst>
                  <a:gd name="connsiteX0" fmla="*/ 37765 w 49407"/>
                  <a:gd name="connsiteY0" fmla="*/ 57642 h 57642"/>
                  <a:gd name="connsiteX1" fmla="*/ 37765 w 49407"/>
                  <a:gd name="connsiteY1" fmla="*/ 26066 h 57642"/>
                  <a:gd name="connsiteX2" fmla="*/ 25973 w 49407"/>
                  <a:gd name="connsiteY2" fmla="*/ 9384 h 57642"/>
                  <a:gd name="connsiteX3" fmla="*/ 11494 w 49407"/>
                  <a:gd name="connsiteY3" fmla="*/ 29193 h 57642"/>
                  <a:gd name="connsiteX4" fmla="*/ 11494 w 49407"/>
                  <a:gd name="connsiteY4" fmla="*/ 57642 h 57642"/>
                  <a:gd name="connsiteX5" fmla="*/ 0 w 49407"/>
                  <a:gd name="connsiteY5" fmla="*/ 57642 h 57642"/>
                  <a:gd name="connsiteX6" fmla="*/ 0 w 49407"/>
                  <a:gd name="connsiteY6" fmla="*/ 1043 h 57642"/>
                  <a:gd name="connsiteX7" fmla="*/ 11494 w 49407"/>
                  <a:gd name="connsiteY7" fmla="*/ 1043 h 57642"/>
                  <a:gd name="connsiteX8" fmla="*/ 11494 w 49407"/>
                  <a:gd name="connsiteY8" fmla="*/ 9980 h 57642"/>
                  <a:gd name="connsiteX9" fmla="*/ 11792 w 49407"/>
                  <a:gd name="connsiteY9" fmla="*/ 9980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2 h 57642"/>
                  <a:gd name="connsiteX13" fmla="*/ 37914 w 49407"/>
                  <a:gd name="connsiteY13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765" y="57642"/>
                    </a:moveTo>
                    <a:lnTo>
                      <a:pt x="37765" y="26066"/>
                    </a:lnTo>
                    <a:cubicBezTo>
                      <a:pt x="37765" y="16533"/>
                      <a:pt x="36123" y="9384"/>
                      <a:pt x="25973" y="9384"/>
                    </a:cubicBezTo>
                    <a:cubicBezTo>
                      <a:pt x="15822" y="9384"/>
                      <a:pt x="11494" y="18321"/>
                      <a:pt x="11494" y="29193"/>
                    </a:cubicBezTo>
                    <a:lnTo>
                      <a:pt x="11494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4" y="1043"/>
                    </a:lnTo>
                    <a:lnTo>
                      <a:pt x="11494" y="9980"/>
                    </a:lnTo>
                    <a:cubicBezTo>
                      <a:pt x="11494" y="9980"/>
                      <a:pt x="11792" y="9980"/>
                      <a:pt x="11792" y="9980"/>
                    </a:cubicBezTo>
                    <a:cubicBezTo>
                      <a:pt x="14778" y="4320"/>
                      <a:pt x="20898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2"/>
                    </a:lnTo>
                    <a:lnTo>
                      <a:pt x="37914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13" name="Freeform 28212">
                <a:extLst>
                  <a:ext uri="{FF2B5EF4-FFF2-40B4-BE49-F238E27FC236}">
                    <a16:creationId xmlns:a16="http://schemas.microsoft.com/office/drawing/2014/main" id="{B7D58745-3B8B-D1E0-D766-EEDF0DE0F160}"/>
                  </a:ext>
                </a:extLst>
              </p:cNvPr>
              <p:cNvSpPr/>
              <p:nvPr/>
            </p:nvSpPr>
            <p:spPr>
              <a:xfrm>
                <a:off x="4808518" y="5170618"/>
                <a:ext cx="48959" cy="58684"/>
              </a:xfrm>
              <a:custGeom>
                <a:avLst/>
                <a:gdLst>
                  <a:gd name="connsiteX0" fmla="*/ 37615 w 48959"/>
                  <a:gd name="connsiteY0" fmla="*/ 57344 h 58684"/>
                  <a:gd name="connsiteX1" fmla="*/ 37615 w 48959"/>
                  <a:gd name="connsiteY1" fmla="*/ 50195 h 58684"/>
                  <a:gd name="connsiteX2" fmla="*/ 19554 w 48959"/>
                  <a:gd name="connsiteY2" fmla="*/ 58685 h 58684"/>
                  <a:gd name="connsiteX3" fmla="*/ 0 w 48959"/>
                  <a:gd name="connsiteY3" fmla="*/ 41258 h 58684"/>
                  <a:gd name="connsiteX4" fmla="*/ 22241 w 48959"/>
                  <a:gd name="connsiteY4" fmla="*/ 23980 h 58684"/>
                  <a:gd name="connsiteX5" fmla="*/ 37466 w 48959"/>
                  <a:gd name="connsiteY5" fmla="*/ 23384 h 58684"/>
                  <a:gd name="connsiteX6" fmla="*/ 37466 w 48959"/>
                  <a:gd name="connsiteY6" fmla="*/ 21150 h 58684"/>
                  <a:gd name="connsiteX7" fmla="*/ 23435 w 48959"/>
                  <a:gd name="connsiteY7" fmla="*/ 8341 h 58684"/>
                  <a:gd name="connsiteX8" fmla="*/ 6419 w 48959"/>
                  <a:gd name="connsiteY8" fmla="*/ 13256 h 58684"/>
                  <a:gd name="connsiteX9" fmla="*/ 2985 w 48959"/>
                  <a:gd name="connsiteY9" fmla="*/ 5660 h 58684"/>
                  <a:gd name="connsiteX10" fmla="*/ 24181 w 48959"/>
                  <a:gd name="connsiteY10" fmla="*/ 0 h 58684"/>
                  <a:gd name="connsiteX11" fmla="*/ 48960 w 48959"/>
                  <a:gd name="connsiteY11" fmla="*/ 24725 h 58684"/>
                  <a:gd name="connsiteX12" fmla="*/ 48960 w 48959"/>
                  <a:gd name="connsiteY12" fmla="*/ 57642 h 58684"/>
                  <a:gd name="connsiteX13" fmla="*/ 37914 w 48959"/>
                  <a:gd name="connsiteY13" fmla="*/ 57642 h 58684"/>
                  <a:gd name="connsiteX14" fmla="*/ 24181 w 48959"/>
                  <a:gd name="connsiteY14" fmla="*/ 30981 h 58684"/>
                  <a:gd name="connsiteX15" fmla="*/ 11344 w 48959"/>
                  <a:gd name="connsiteY15" fmla="*/ 40811 h 58684"/>
                  <a:gd name="connsiteX16" fmla="*/ 22987 w 48959"/>
                  <a:gd name="connsiteY16" fmla="*/ 50642 h 58684"/>
                  <a:gd name="connsiteX17" fmla="*/ 37466 w 48959"/>
                  <a:gd name="connsiteY17" fmla="*/ 42450 h 58684"/>
                  <a:gd name="connsiteX18" fmla="*/ 37466 w 48959"/>
                  <a:gd name="connsiteY18" fmla="*/ 30236 h 58684"/>
                  <a:gd name="connsiteX19" fmla="*/ 24181 w 48959"/>
                  <a:gd name="connsiteY19" fmla="*/ 31130 h 5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8959" h="58684">
                    <a:moveTo>
                      <a:pt x="37615" y="57344"/>
                    </a:moveTo>
                    <a:lnTo>
                      <a:pt x="37615" y="50195"/>
                    </a:lnTo>
                    <a:cubicBezTo>
                      <a:pt x="35227" y="52578"/>
                      <a:pt x="29854" y="58685"/>
                      <a:pt x="19554" y="58685"/>
                    </a:cubicBezTo>
                    <a:cubicBezTo>
                      <a:pt x="9255" y="58685"/>
                      <a:pt x="0" y="52131"/>
                      <a:pt x="0" y="41258"/>
                    </a:cubicBezTo>
                    <a:cubicBezTo>
                      <a:pt x="0" y="30385"/>
                      <a:pt x="9105" y="24576"/>
                      <a:pt x="22241" y="23980"/>
                    </a:cubicBezTo>
                    <a:lnTo>
                      <a:pt x="37466" y="23384"/>
                    </a:lnTo>
                    <a:lnTo>
                      <a:pt x="37466" y="21150"/>
                    </a:lnTo>
                    <a:cubicBezTo>
                      <a:pt x="37466" y="12511"/>
                      <a:pt x="31645" y="8341"/>
                      <a:pt x="23435" y="8341"/>
                    </a:cubicBezTo>
                    <a:cubicBezTo>
                      <a:pt x="15225" y="8341"/>
                      <a:pt x="8210" y="12065"/>
                      <a:pt x="6419" y="13256"/>
                    </a:cubicBezTo>
                    <a:lnTo>
                      <a:pt x="2985" y="5660"/>
                    </a:lnTo>
                    <a:cubicBezTo>
                      <a:pt x="7165" y="3277"/>
                      <a:pt x="14778" y="0"/>
                      <a:pt x="24181" y="0"/>
                    </a:cubicBezTo>
                    <a:cubicBezTo>
                      <a:pt x="40750" y="0"/>
                      <a:pt x="48960" y="8341"/>
                      <a:pt x="48960" y="24725"/>
                    </a:cubicBezTo>
                    <a:lnTo>
                      <a:pt x="48960" y="57642"/>
                    </a:lnTo>
                    <a:lnTo>
                      <a:pt x="37914" y="57642"/>
                    </a:lnTo>
                    <a:close/>
                    <a:moveTo>
                      <a:pt x="24181" y="30981"/>
                    </a:moveTo>
                    <a:cubicBezTo>
                      <a:pt x="14927" y="31428"/>
                      <a:pt x="11344" y="35300"/>
                      <a:pt x="11344" y="40811"/>
                    </a:cubicBezTo>
                    <a:cubicBezTo>
                      <a:pt x="11344" y="46322"/>
                      <a:pt x="15524" y="50642"/>
                      <a:pt x="22987" y="50642"/>
                    </a:cubicBezTo>
                    <a:cubicBezTo>
                      <a:pt x="30451" y="50642"/>
                      <a:pt x="35227" y="45578"/>
                      <a:pt x="37466" y="42450"/>
                    </a:cubicBezTo>
                    <a:lnTo>
                      <a:pt x="37466" y="30236"/>
                    </a:lnTo>
                    <a:lnTo>
                      <a:pt x="24181" y="31130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14" name="Freeform 28213">
                <a:extLst>
                  <a:ext uri="{FF2B5EF4-FFF2-40B4-BE49-F238E27FC236}">
                    <a16:creationId xmlns:a16="http://schemas.microsoft.com/office/drawing/2014/main" id="{2D154DF5-A709-D6A7-CFAF-B9E2727A880F}"/>
                  </a:ext>
                </a:extLst>
              </p:cNvPr>
              <p:cNvSpPr/>
              <p:nvPr/>
            </p:nvSpPr>
            <p:spPr>
              <a:xfrm>
                <a:off x="4871808" y="5170320"/>
                <a:ext cx="49407" cy="57642"/>
              </a:xfrm>
              <a:custGeom>
                <a:avLst/>
                <a:gdLst>
                  <a:gd name="connsiteX0" fmla="*/ 37914 w 49407"/>
                  <a:gd name="connsiteY0" fmla="*/ 57642 h 57642"/>
                  <a:gd name="connsiteX1" fmla="*/ 37914 w 49407"/>
                  <a:gd name="connsiteY1" fmla="*/ 26066 h 57642"/>
                  <a:gd name="connsiteX2" fmla="*/ 26122 w 49407"/>
                  <a:gd name="connsiteY2" fmla="*/ 9384 h 57642"/>
                  <a:gd name="connsiteX3" fmla="*/ 11494 w 49407"/>
                  <a:gd name="connsiteY3" fmla="*/ 29193 h 57642"/>
                  <a:gd name="connsiteX4" fmla="*/ 11494 w 49407"/>
                  <a:gd name="connsiteY4" fmla="*/ 57642 h 57642"/>
                  <a:gd name="connsiteX5" fmla="*/ 0 w 49407"/>
                  <a:gd name="connsiteY5" fmla="*/ 57642 h 57642"/>
                  <a:gd name="connsiteX6" fmla="*/ 0 w 49407"/>
                  <a:gd name="connsiteY6" fmla="*/ 1043 h 57642"/>
                  <a:gd name="connsiteX7" fmla="*/ 11494 w 49407"/>
                  <a:gd name="connsiteY7" fmla="*/ 1043 h 57642"/>
                  <a:gd name="connsiteX8" fmla="*/ 11494 w 49407"/>
                  <a:gd name="connsiteY8" fmla="*/ 9980 h 57642"/>
                  <a:gd name="connsiteX9" fmla="*/ 11792 w 49407"/>
                  <a:gd name="connsiteY9" fmla="*/ 9980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2 h 57642"/>
                  <a:gd name="connsiteX13" fmla="*/ 37914 w 49407"/>
                  <a:gd name="connsiteY13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914" y="57642"/>
                    </a:moveTo>
                    <a:lnTo>
                      <a:pt x="37914" y="26066"/>
                    </a:lnTo>
                    <a:cubicBezTo>
                      <a:pt x="37914" y="16533"/>
                      <a:pt x="36272" y="9384"/>
                      <a:pt x="26122" y="9384"/>
                    </a:cubicBezTo>
                    <a:cubicBezTo>
                      <a:pt x="15972" y="9384"/>
                      <a:pt x="11494" y="18321"/>
                      <a:pt x="11494" y="29193"/>
                    </a:cubicBezTo>
                    <a:lnTo>
                      <a:pt x="11494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4" y="1043"/>
                    </a:lnTo>
                    <a:lnTo>
                      <a:pt x="11494" y="9980"/>
                    </a:lnTo>
                    <a:cubicBezTo>
                      <a:pt x="11494" y="9980"/>
                      <a:pt x="11792" y="9980"/>
                      <a:pt x="11792" y="9980"/>
                    </a:cubicBezTo>
                    <a:cubicBezTo>
                      <a:pt x="14778" y="4320"/>
                      <a:pt x="20898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2"/>
                    </a:lnTo>
                    <a:lnTo>
                      <a:pt x="37914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15" name="Freeform 28214">
                <a:extLst>
                  <a:ext uri="{FF2B5EF4-FFF2-40B4-BE49-F238E27FC236}">
                    <a16:creationId xmlns:a16="http://schemas.microsoft.com/office/drawing/2014/main" id="{BCE24799-06E0-84A5-4409-A3C362F618A8}"/>
                  </a:ext>
                </a:extLst>
              </p:cNvPr>
              <p:cNvSpPr/>
              <p:nvPr/>
            </p:nvSpPr>
            <p:spPr>
              <a:xfrm>
                <a:off x="4930470" y="5154532"/>
                <a:ext cx="33734" cy="74771"/>
              </a:xfrm>
              <a:custGeom>
                <a:avLst/>
                <a:gdLst>
                  <a:gd name="connsiteX0" fmla="*/ 23286 w 33734"/>
                  <a:gd name="connsiteY0" fmla="*/ 74623 h 74771"/>
                  <a:gd name="connsiteX1" fmla="*/ 8359 w 33734"/>
                  <a:gd name="connsiteY1" fmla="*/ 51834 h 74771"/>
                  <a:gd name="connsiteX2" fmla="*/ 8359 w 33734"/>
                  <a:gd name="connsiteY2" fmla="*/ 26066 h 74771"/>
                  <a:gd name="connsiteX3" fmla="*/ 0 w 33734"/>
                  <a:gd name="connsiteY3" fmla="*/ 26066 h 74771"/>
                  <a:gd name="connsiteX4" fmla="*/ 0 w 33734"/>
                  <a:gd name="connsiteY4" fmla="*/ 16831 h 74771"/>
                  <a:gd name="connsiteX5" fmla="*/ 8359 w 33734"/>
                  <a:gd name="connsiteY5" fmla="*/ 16831 h 74771"/>
                  <a:gd name="connsiteX6" fmla="*/ 8359 w 33734"/>
                  <a:gd name="connsiteY6" fmla="*/ 0 h 74771"/>
                  <a:gd name="connsiteX7" fmla="*/ 19853 w 33734"/>
                  <a:gd name="connsiteY7" fmla="*/ 0 h 74771"/>
                  <a:gd name="connsiteX8" fmla="*/ 19853 w 33734"/>
                  <a:gd name="connsiteY8" fmla="*/ 16831 h 74771"/>
                  <a:gd name="connsiteX9" fmla="*/ 33436 w 33734"/>
                  <a:gd name="connsiteY9" fmla="*/ 16831 h 74771"/>
                  <a:gd name="connsiteX10" fmla="*/ 33436 w 33734"/>
                  <a:gd name="connsiteY10" fmla="*/ 26066 h 74771"/>
                  <a:gd name="connsiteX11" fmla="*/ 19853 w 33734"/>
                  <a:gd name="connsiteY11" fmla="*/ 26066 h 74771"/>
                  <a:gd name="connsiteX12" fmla="*/ 19853 w 33734"/>
                  <a:gd name="connsiteY12" fmla="*/ 51685 h 74771"/>
                  <a:gd name="connsiteX13" fmla="*/ 21345 w 33734"/>
                  <a:gd name="connsiteY13" fmla="*/ 62111 h 74771"/>
                  <a:gd name="connsiteX14" fmla="*/ 27167 w 33734"/>
                  <a:gd name="connsiteY14" fmla="*/ 64941 h 74771"/>
                  <a:gd name="connsiteX15" fmla="*/ 32988 w 33734"/>
                  <a:gd name="connsiteY15" fmla="*/ 63600 h 74771"/>
                  <a:gd name="connsiteX16" fmla="*/ 33735 w 33734"/>
                  <a:gd name="connsiteY16" fmla="*/ 72835 h 74771"/>
                  <a:gd name="connsiteX17" fmla="*/ 23286 w 33734"/>
                  <a:gd name="connsiteY17" fmla="*/ 74771 h 74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734" h="74771">
                    <a:moveTo>
                      <a:pt x="23286" y="74623"/>
                    </a:moveTo>
                    <a:cubicBezTo>
                      <a:pt x="9105" y="74623"/>
                      <a:pt x="8359" y="63005"/>
                      <a:pt x="8359" y="51834"/>
                    </a:cubicBezTo>
                    <a:lnTo>
                      <a:pt x="8359" y="26066"/>
                    </a:lnTo>
                    <a:lnTo>
                      <a:pt x="0" y="26066"/>
                    </a:lnTo>
                    <a:lnTo>
                      <a:pt x="0" y="16831"/>
                    </a:lnTo>
                    <a:lnTo>
                      <a:pt x="8359" y="16831"/>
                    </a:lnTo>
                    <a:lnTo>
                      <a:pt x="8359" y="0"/>
                    </a:lnTo>
                    <a:lnTo>
                      <a:pt x="19853" y="0"/>
                    </a:lnTo>
                    <a:lnTo>
                      <a:pt x="19853" y="16831"/>
                    </a:lnTo>
                    <a:lnTo>
                      <a:pt x="33436" y="16831"/>
                    </a:lnTo>
                    <a:lnTo>
                      <a:pt x="33436" y="26066"/>
                    </a:lnTo>
                    <a:lnTo>
                      <a:pt x="19853" y="26066"/>
                    </a:lnTo>
                    <a:lnTo>
                      <a:pt x="19853" y="51685"/>
                    </a:lnTo>
                    <a:cubicBezTo>
                      <a:pt x="19853" y="56451"/>
                      <a:pt x="19853" y="59728"/>
                      <a:pt x="21345" y="62111"/>
                    </a:cubicBezTo>
                    <a:cubicBezTo>
                      <a:pt x="22390" y="63898"/>
                      <a:pt x="24032" y="64941"/>
                      <a:pt x="27167" y="64941"/>
                    </a:cubicBezTo>
                    <a:cubicBezTo>
                      <a:pt x="30301" y="64941"/>
                      <a:pt x="32988" y="63600"/>
                      <a:pt x="32988" y="63600"/>
                    </a:cubicBezTo>
                    <a:lnTo>
                      <a:pt x="33735" y="72835"/>
                    </a:lnTo>
                    <a:cubicBezTo>
                      <a:pt x="30749" y="74176"/>
                      <a:pt x="27316" y="74771"/>
                      <a:pt x="23286" y="74771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16" name="Freeform 28215">
                <a:extLst>
                  <a:ext uri="{FF2B5EF4-FFF2-40B4-BE49-F238E27FC236}">
                    <a16:creationId xmlns:a16="http://schemas.microsoft.com/office/drawing/2014/main" id="{675D9EDC-1288-824E-5408-D60A1B18E950}"/>
                  </a:ext>
                </a:extLst>
              </p:cNvPr>
              <p:cNvSpPr/>
              <p:nvPr/>
            </p:nvSpPr>
            <p:spPr>
              <a:xfrm>
                <a:off x="4990924" y="5171214"/>
                <a:ext cx="88665" cy="56748"/>
              </a:xfrm>
              <a:custGeom>
                <a:avLst/>
                <a:gdLst>
                  <a:gd name="connsiteX0" fmla="*/ 69559 w 88665"/>
                  <a:gd name="connsiteY0" fmla="*/ 56749 h 56748"/>
                  <a:gd name="connsiteX1" fmla="*/ 59110 w 88665"/>
                  <a:gd name="connsiteY1" fmla="*/ 56749 h 56748"/>
                  <a:gd name="connsiteX2" fmla="*/ 44183 w 88665"/>
                  <a:gd name="connsiteY2" fmla="*/ 14448 h 56748"/>
                  <a:gd name="connsiteX3" fmla="*/ 29107 w 88665"/>
                  <a:gd name="connsiteY3" fmla="*/ 56749 h 56748"/>
                  <a:gd name="connsiteX4" fmla="*/ 18659 w 88665"/>
                  <a:gd name="connsiteY4" fmla="*/ 56749 h 56748"/>
                  <a:gd name="connsiteX5" fmla="*/ 0 w 88665"/>
                  <a:gd name="connsiteY5" fmla="*/ 149 h 56748"/>
                  <a:gd name="connsiteX6" fmla="*/ 11643 w 88665"/>
                  <a:gd name="connsiteY6" fmla="*/ 149 h 56748"/>
                  <a:gd name="connsiteX7" fmla="*/ 24778 w 88665"/>
                  <a:gd name="connsiteY7" fmla="*/ 42897 h 56748"/>
                  <a:gd name="connsiteX8" fmla="*/ 39705 w 88665"/>
                  <a:gd name="connsiteY8" fmla="*/ 0 h 56748"/>
                  <a:gd name="connsiteX9" fmla="*/ 48960 w 88665"/>
                  <a:gd name="connsiteY9" fmla="*/ 0 h 56748"/>
                  <a:gd name="connsiteX10" fmla="*/ 63887 w 88665"/>
                  <a:gd name="connsiteY10" fmla="*/ 42897 h 56748"/>
                  <a:gd name="connsiteX11" fmla="*/ 77022 w 88665"/>
                  <a:gd name="connsiteY11" fmla="*/ 149 h 56748"/>
                  <a:gd name="connsiteX12" fmla="*/ 88665 w 88665"/>
                  <a:gd name="connsiteY12" fmla="*/ 149 h 56748"/>
                  <a:gd name="connsiteX13" fmla="*/ 69857 w 88665"/>
                  <a:gd name="connsiteY13" fmla="*/ 56749 h 56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8665" h="56748">
                    <a:moveTo>
                      <a:pt x="69559" y="56749"/>
                    </a:moveTo>
                    <a:lnTo>
                      <a:pt x="59110" y="56749"/>
                    </a:lnTo>
                    <a:lnTo>
                      <a:pt x="44183" y="14448"/>
                    </a:lnTo>
                    <a:lnTo>
                      <a:pt x="29107" y="56749"/>
                    </a:lnTo>
                    <a:lnTo>
                      <a:pt x="18659" y="56749"/>
                    </a:lnTo>
                    <a:lnTo>
                      <a:pt x="0" y="149"/>
                    </a:lnTo>
                    <a:lnTo>
                      <a:pt x="11643" y="149"/>
                    </a:lnTo>
                    <a:lnTo>
                      <a:pt x="24778" y="42897"/>
                    </a:lnTo>
                    <a:lnTo>
                      <a:pt x="39705" y="0"/>
                    </a:lnTo>
                    <a:lnTo>
                      <a:pt x="48960" y="0"/>
                    </a:lnTo>
                    <a:lnTo>
                      <a:pt x="63887" y="42897"/>
                    </a:lnTo>
                    <a:lnTo>
                      <a:pt x="77022" y="149"/>
                    </a:lnTo>
                    <a:lnTo>
                      <a:pt x="88665" y="149"/>
                    </a:lnTo>
                    <a:lnTo>
                      <a:pt x="69857" y="56749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17" name="Freeform 28216">
                <a:extLst>
                  <a:ext uri="{FF2B5EF4-FFF2-40B4-BE49-F238E27FC236}">
                    <a16:creationId xmlns:a16="http://schemas.microsoft.com/office/drawing/2014/main" id="{D62D2DB4-1E10-4D2F-C131-A7241266E772}"/>
                  </a:ext>
                </a:extLst>
              </p:cNvPr>
              <p:cNvSpPr/>
              <p:nvPr/>
            </p:nvSpPr>
            <p:spPr>
              <a:xfrm>
                <a:off x="5084515" y="5170320"/>
                <a:ext cx="60005" cy="58834"/>
              </a:xfrm>
              <a:custGeom>
                <a:avLst/>
                <a:gdLst>
                  <a:gd name="connsiteX0" fmla="*/ 30003 w 60005"/>
                  <a:gd name="connsiteY0" fmla="*/ 58834 h 58834"/>
                  <a:gd name="connsiteX1" fmla="*/ 0 w 60005"/>
                  <a:gd name="connsiteY1" fmla="*/ 29492 h 58834"/>
                  <a:gd name="connsiteX2" fmla="*/ 30003 w 60005"/>
                  <a:gd name="connsiteY2" fmla="*/ 0 h 58834"/>
                  <a:gd name="connsiteX3" fmla="*/ 60006 w 60005"/>
                  <a:gd name="connsiteY3" fmla="*/ 29492 h 58834"/>
                  <a:gd name="connsiteX4" fmla="*/ 30003 w 60005"/>
                  <a:gd name="connsiteY4" fmla="*/ 58834 h 58834"/>
                  <a:gd name="connsiteX5" fmla="*/ 30003 w 60005"/>
                  <a:gd name="connsiteY5" fmla="*/ 9235 h 58834"/>
                  <a:gd name="connsiteX6" fmla="*/ 11494 w 60005"/>
                  <a:gd name="connsiteY6" fmla="*/ 29045 h 58834"/>
                  <a:gd name="connsiteX7" fmla="*/ 30003 w 60005"/>
                  <a:gd name="connsiteY7" fmla="*/ 49004 h 58834"/>
                  <a:gd name="connsiteX8" fmla="*/ 48363 w 60005"/>
                  <a:gd name="connsiteY8" fmla="*/ 29045 h 58834"/>
                  <a:gd name="connsiteX9" fmla="*/ 30003 w 60005"/>
                  <a:gd name="connsiteY9" fmla="*/ 9235 h 58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005" h="58834">
                    <a:moveTo>
                      <a:pt x="30003" y="58834"/>
                    </a:moveTo>
                    <a:cubicBezTo>
                      <a:pt x="13136" y="58834"/>
                      <a:pt x="0" y="47067"/>
                      <a:pt x="0" y="29492"/>
                    </a:cubicBezTo>
                    <a:cubicBezTo>
                      <a:pt x="0" y="11916"/>
                      <a:pt x="13136" y="0"/>
                      <a:pt x="30003" y="0"/>
                    </a:cubicBezTo>
                    <a:cubicBezTo>
                      <a:pt x="46870" y="0"/>
                      <a:pt x="60006" y="12065"/>
                      <a:pt x="60006" y="29492"/>
                    </a:cubicBezTo>
                    <a:cubicBezTo>
                      <a:pt x="60006" y="46918"/>
                      <a:pt x="46870" y="58834"/>
                      <a:pt x="30003" y="58834"/>
                    </a:cubicBezTo>
                    <a:close/>
                    <a:moveTo>
                      <a:pt x="30003" y="9235"/>
                    </a:moveTo>
                    <a:cubicBezTo>
                      <a:pt x="18509" y="9235"/>
                      <a:pt x="11494" y="18022"/>
                      <a:pt x="11494" y="29045"/>
                    </a:cubicBezTo>
                    <a:cubicBezTo>
                      <a:pt x="11494" y="40067"/>
                      <a:pt x="18509" y="49004"/>
                      <a:pt x="30003" y="49004"/>
                    </a:cubicBezTo>
                    <a:cubicBezTo>
                      <a:pt x="41496" y="49004"/>
                      <a:pt x="48363" y="40216"/>
                      <a:pt x="48363" y="29045"/>
                    </a:cubicBezTo>
                    <a:cubicBezTo>
                      <a:pt x="48363" y="17874"/>
                      <a:pt x="41347" y="9235"/>
                      <a:pt x="30003" y="9235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18" name="Freeform 28217">
                <a:extLst>
                  <a:ext uri="{FF2B5EF4-FFF2-40B4-BE49-F238E27FC236}">
                    <a16:creationId xmlns:a16="http://schemas.microsoft.com/office/drawing/2014/main" id="{BD21887A-0A76-7A1F-D83B-48D6F6CF486C}"/>
                  </a:ext>
                </a:extLst>
              </p:cNvPr>
              <p:cNvSpPr/>
              <p:nvPr/>
            </p:nvSpPr>
            <p:spPr>
              <a:xfrm>
                <a:off x="5156313" y="5170320"/>
                <a:ext cx="82396" cy="57642"/>
              </a:xfrm>
              <a:custGeom>
                <a:avLst/>
                <a:gdLst>
                  <a:gd name="connsiteX0" fmla="*/ 70902 w 82396"/>
                  <a:gd name="connsiteY0" fmla="*/ 57642 h 57642"/>
                  <a:gd name="connsiteX1" fmla="*/ 70902 w 82396"/>
                  <a:gd name="connsiteY1" fmla="*/ 24725 h 57642"/>
                  <a:gd name="connsiteX2" fmla="*/ 60454 w 82396"/>
                  <a:gd name="connsiteY2" fmla="*/ 9533 h 57642"/>
                  <a:gd name="connsiteX3" fmla="*/ 46870 w 82396"/>
                  <a:gd name="connsiteY3" fmla="*/ 28300 h 57642"/>
                  <a:gd name="connsiteX4" fmla="*/ 46870 w 82396"/>
                  <a:gd name="connsiteY4" fmla="*/ 57642 h 57642"/>
                  <a:gd name="connsiteX5" fmla="*/ 35377 w 82396"/>
                  <a:gd name="connsiteY5" fmla="*/ 57642 h 57642"/>
                  <a:gd name="connsiteX6" fmla="*/ 35377 w 82396"/>
                  <a:gd name="connsiteY6" fmla="*/ 24725 h 57642"/>
                  <a:gd name="connsiteX7" fmla="*/ 25077 w 82396"/>
                  <a:gd name="connsiteY7" fmla="*/ 9533 h 57642"/>
                  <a:gd name="connsiteX8" fmla="*/ 11494 w 82396"/>
                  <a:gd name="connsiteY8" fmla="*/ 28300 h 57642"/>
                  <a:gd name="connsiteX9" fmla="*/ 11494 w 82396"/>
                  <a:gd name="connsiteY9" fmla="*/ 57642 h 57642"/>
                  <a:gd name="connsiteX10" fmla="*/ 0 w 82396"/>
                  <a:gd name="connsiteY10" fmla="*/ 57642 h 57642"/>
                  <a:gd name="connsiteX11" fmla="*/ 0 w 82396"/>
                  <a:gd name="connsiteY11" fmla="*/ 1043 h 57642"/>
                  <a:gd name="connsiteX12" fmla="*/ 11494 w 82396"/>
                  <a:gd name="connsiteY12" fmla="*/ 1043 h 57642"/>
                  <a:gd name="connsiteX13" fmla="*/ 11494 w 82396"/>
                  <a:gd name="connsiteY13" fmla="*/ 9980 h 57642"/>
                  <a:gd name="connsiteX14" fmla="*/ 11792 w 82396"/>
                  <a:gd name="connsiteY14" fmla="*/ 9980 h 57642"/>
                  <a:gd name="connsiteX15" fmla="*/ 28212 w 82396"/>
                  <a:gd name="connsiteY15" fmla="*/ 0 h 57642"/>
                  <a:gd name="connsiteX16" fmla="*/ 45079 w 82396"/>
                  <a:gd name="connsiteY16" fmla="*/ 11171 h 57642"/>
                  <a:gd name="connsiteX17" fmla="*/ 63141 w 82396"/>
                  <a:gd name="connsiteY17" fmla="*/ 0 h 57642"/>
                  <a:gd name="connsiteX18" fmla="*/ 82396 w 82396"/>
                  <a:gd name="connsiteY18" fmla="*/ 23385 h 57642"/>
                  <a:gd name="connsiteX19" fmla="*/ 82396 w 82396"/>
                  <a:gd name="connsiteY19" fmla="*/ 57642 h 57642"/>
                  <a:gd name="connsiteX20" fmla="*/ 71052 w 82396"/>
                  <a:gd name="connsiteY20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2396" h="57642">
                    <a:moveTo>
                      <a:pt x="70902" y="57642"/>
                    </a:moveTo>
                    <a:lnTo>
                      <a:pt x="70902" y="24725"/>
                    </a:lnTo>
                    <a:cubicBezTo>
                      <a:pt x="70902" y="18172"/>
                      <a:pt x="69708" y="9533"/>
                      <a:pt x="60454" y="9533"/>
                    </a:cubicBezTo>
                    <a:cubicBezTo>
                      <a:pt x="51199" y="9533"/>
                      <a:pt x="46870" y="18172"/>
                      <a:pt x="46870" y="28300"/>
                    </a:cubicBezTo>
                    <a:lnTo>
                      <a:pt x="46870" y="57642"/>
                    </a:lnTo>
                    <a:lnTo>
                      <a:pt x="35377" y="57642"/>
                    </a:lnTo>
                    <a:lnTo>
                      <a:pt x="35377" y="24725"/>
                    </a:lnTo>
                    <a:cubicBezTo>
                      <a:pt x="35377" y="16384"/>
                      <a:pt x="33287" y="9533"/>
                      <a:pt x="25077" y="9533"/>
                    </a:cubicBezTo>
                    <a:cubicBezTo>
                      <a:pt x="15972" y="9533"/>
                      <a:pt x="11494" y="18172"/>
                      <a:pt x="11494" y="28300"/>
                    </a:cubicBezTo>
                    <a:lnTo>
                      <a:pt x="11494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4" y="1043"/>
                    </a:lnTo>
                    <a:lnTo>
                      <a:pt x="11494" y="9980"/>
                    </a:lnTo>
                    <a:cubicBezTo>
                      <a:pt x="11494" y="9980"/>
                      <a:pt x="11792" y="9980"/>
                      <a:pt x="11792" y="9980"/>
                    </a:cubicBezTo>
                    <a:cubicBezTo>
                      <a:pt x="14479" y="4766"/>
                      <a:pt x="20599" y="0"/>
                      <a:pt x="28212" y="0"/>
                    </a:cubicBezTo>
                    <a:cubicBezTo>
                      <a:pt x="36571" y="0"/>
                      <a:pt x="42392" y="3873"/>
                      <a:pt x="45079" y="11171"/>
                    </a:cubicBezTo>
                    <a:cubicBezTo>
                      <a:pt x="48960" y="4022"/>
                      <a:pt x="55080" y="0"/>
                      <a:pt x="63141" y="0"/>
                    </a:cubicBezTo>
                    <a:cubicBezTo>
                      <a:pt x="78366" y="0"/>
                      <a:pt x="82396" y="11022"/>
                      <a:pt x="82396" y="23385"/>
                    </a:cubicBezTo>
                    <a:lnTo>
                      <a:pt x="82396" y="57642"/>
                    </a:lnTo>
                    <a:lnTo>
                      <a:pt x="71052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19" name="Freeform 28218">
                <a:extLst>
                  <a:ext uri="{FF2B5EF4-FFF2-40B4-BE49-F238E27FC236}">
                    <a16:creationId xmlns:a16="http://schemas.microsoft.com/office/drawing/2014/main" id="{6705A2DF-E4A5-AFE6-27FE-D0F46F264551}"/>
                  </a:ext>
                </a:extLst>
              </p:cNvPr>
              <p:cNvSpPr/>
              <p:nvPr/>
            </p:nvSpPr>
            <p:spPr>
              <a:xfrm>
                <a:off x="5250053" y="5170320"/>
                <a:ext cx="55677" cy="58982"/>
              </a:xfrm>
              <a:custGeom>
                <a:avLst/>
                <a:gdLst>
                  <a:gd name="connsiteX0" fmla="*/ 55379 w 55677"/>
                  <a:gd name="connsiteY0" fmla="*/ 32024 h 58982"/>
                  <a:gd name="connsiteX1" fmla="*/ 11643 w 55677"/>
                  <a:gd name="connsiteY1" fmla="*/ 32024 h 58982"/>
                  <a:gd name="connsiteX2" fmla="*/ 29854 w 55677"/>
                  <a:gd name="connsiteY2" fmla="*/ 50046 h 58982"/>
                  <a:gd name="connsiteX3" fmla="*/ 48512 w 55677"/>
                  <a:gd name="connsiteY3" fmla="*/ 43493 h 58982"/>
                  <a:gd name="connsiteX4" fmla="*/ 53289 w 55677"/>
                  <a:gd name="connsiteY4" fmla="*/ 50046 h 58982"/>
                  <a:gd name="connsiteX5" fmla="*/ 28361 w 55677"/>
                  <a:gd name="connsiteY5" fmla="*/ 58983 h 58982"/>
                  <a:gd name="connsiteX6" fmla="*/ 0 w 55677"/>
                  <a:gd name="connsiteY6" fmla="*/ 29343 h 58982"/>
                  <a:gd name="connsiteX7" fmla="*/ 28809 w 55677"/>
                  <a:gd name="connsiteY7" fmla="*/ 0 h 58982"/>
                  <a:gd name="connsiteX8" fmla="*/ 55677 w 55677"/>
                  <a:gd name="connsiteY8" fmla="*/ 27108 h 58982"/>
                  <a:gd name="connsiteX9" fmla="*/ 55379 w 55677"/>
                  <a:gd name="connsiteY9" fmla="*/ 32173 h 58982"/>
                  <a:gd name="connsiteX10" fmla="*/ 28510 w 55677"/>
                  <a:gd name="connsiteY10" fmla="*/ 8192 h 58982"/>
                  <a:gd name="connsiteX11" fmla="*/ 11792 w 55677"/>
                  <a:gd name="connsiteY11" fmla="*/ 24428 h 58982"/>
                  <a:gd name="connsiteX12" fmla="*/ 44780 w 55677"/>
                  <a:gd name="connsiteY12" fmla="*/ 24428 h 58982"/>
                  <a:gd name="connsiteX13" fmla="*/ 28510 w 55677"/>
                  <a:gd name="connsiteY13" fmla="*/ 8192 h 5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677" h="58982">
                    <a:moveTo>
                      <a:pt x="55379" y="32024"/>
                    </a:moveTo>
                    <a:lnTo>
                      <a:pt x="11643" y="32024"/>
                    </a:lnTo>
                    <a:cubicBezTo>
                      <a:pt x="12240" y="43195"/>
                      <a:pt x="19405" y="50046"/>
                      <a:pt x="29854" y="50046"/>
                    </a:cubicBezTo>
                    <a:cubicBezTo>
                      <a:pt x="40303" y="50046"/>
                      <a:pt x="47318" y="44386"/>
                      <a:pt x="48512" y="43493"/>
                    </a:cubicBezTo>
                    <a:lnTo>
                      <a:pt x="53289" y="50046"/>
                    </a:lnTo>
                    <a:cubicBezTo>
                      <a:pt x="53289" y="50046"/>
                      <a:pt x="45228" y="58983"/>
                      <a:pt x="28361" y="58983"/>
                    </a:cubicBezTo>
                    <a:cubicBezTo>
                      <a:pt x="11494" y="58983"/>
                      <a:pt x="0" y="47365"/>
                      <a:pt x="0" y="29343"/>
                    </a:cubicBezTo>
                    <a:cubicBezTo>
                      <a:pt x="0" y="11320"/>
                      <a:pt x="12986" y="0"/>
                      <a:pt x="28809" y="0"/>
                    </a:cubicBezTo>
                    <a:cubicBezTo>
                      <a:pt x="44631" y="0"/>
                      <a:pt x="55677" y="11171"/>
                      <a:pt x="55677" y="27108"/>
                    </a:cubicBezTo>
                    <a:cubicBezTo>
                      <a:pt x="55677" y="29193"/>
                      <a:pt x="55379" y="32173"/>
                      <a:pt x="55379" y="32173"/>
                    </a:cubicBezTo>
                    <a:close/>
                    <a:moveTo>
                      <a:pt x="28510" y="8192"/>
                    </a:moveTo>
                    <a:cubicBezTo>
                      <a:pt x="17166" y="8192"/>
                      <a:pt x="12091" y="17576"/>
                      <a:pt x="11792" y="24428"/>
                    </a:cubicBezTo>
                    <a:lnTo>
                      <a:pt x="44780" y="24428"/>
                    </a:lnTo>
                    <a:cubicBezTo>
                      <a:pt x="44780" y="18172"/>
                      <a:pt x="39855" y="8192"/>
                      <a:pt x="28510" y="8192"/>
                    </a:cubicBez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220" name="Freeform 28219">
                <a:extLst>
                  <a:ext uri="{FF2B5EF4-FFF2-40B4-BE49-F238E27FC236}">
                    <a16:creationId xmlns:a16="http://schemas.microsoft.com/office/drawing/2014/main" id="{7D86CA3D-59BD-F3A9-B19C-1717E9FCAD67}"/>
                  </a:ext>
                </a:extLst>
              </p:cNvPr>
              <p:cNvSpPr/>
              <p:nvPr/>
            </p:nvSpPr>
            <p:spPr>
              <a:xfrm>
                <a:off x="5317224" y="5170320"/>
                <a:ext cx="49407" cy="57642"/>
              </a:xfrm>
              <a:custGeom>
                <a:avLst/>
                <a:gdLst>
                  <a:gd name="connsiteX0" fmla="*/ 37765 w 49407"/>
                  <a:gd name="connsiteY0" fmla="*/ 57642 h 57642"/>
                  <a:gd name="connsiteX1" fmla="*/ 37765 w 49407"/>
                  <a:gd name="connsiteY1" fmla="*/ 26066 h 57642"/>
                  <a:gd name="connsiteX2" fmla="*/ 25973 w 49407"/>
                  <a:gd name="connsiteY2" fmla="*/ 9384 h 57642"/>
                  <a:gd name="connsiteX3" fmla="*/ 11494 w 49407"/>
                  <a:gd name="connsiteY3" fmla="*/ 29193 h 57642"/>
                  <a:gd name="connsiteX4" fmla="*/ 11494 w 49407"/>
                  <a:gd name="connsiteY4" fmla="*/ 57642 h 57642"/>
                  <a:gd name="connsiteX5" fmla="*/ 0 w 49407"/>
                  <a:gd name="connsiteY5" fmla="*/ 57642 h 57642"/>
                  <a:gd name="connsiteX6" fmla="*/ 0 w 49407"/>
                  <a:gd name="connsiteY6" fmla="*/ 1043 h 57642"/>
                  <a:gd name="connsiteX7" fmla="*/ 11494 w 49407"/>
                  <a:gd name="connsiteY7" fmla="*/ 1043 h 57642"/>
                  <a:gd name="connsiteX8" fmla="*/ 11494 w 49407"/>
                  <a:gd name="connsiteY8" fmla="*/ 9980 h 57642"/>
                  <a:gd name="connsiteX9" fmla="*/ 11792 w 49407"/>
                  <a:gd name="connsiteY9" fmla="*/ 9980 h 57642"/>
                  <a:gd name="connsiteX10" fmla="*/ 29107 w 49407"/>
                  <a:gd name="connsiteY10" fmla="*/ 0 h 57642"/>
                  <a:gd name="connsiteX11" fmla="*/ 49408 w 49407"/>
                  <a:gd name="connsiteY11" fmla="*/ 24129 h 57642"/>
                  <a:gd name="connsiteX12" fmla="*/ 49408 w 49407"/>
                  <a:gd name="connsiteY12" fmla="*/ 57642 h 57642"/>
                  <a:gd name="connsiteX13" fmla="*/ 37914 w 49407"/>
                  <a:gd name="connsiteY13" fmla="*/ 57642 h 5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9407" h="57642">
                    <a:moveTo>
                      <a:pt x="37765" y="57642"/>
                    </a:moveTo>
                    <a:lnTo>
                      <a:pt x="37765" y="26066"/>
                    </a:lnTo>
                    <a:cubicBezTo>
                      <a:pt x="37765" y="16533"/>
                      <a:pt x="36123" y="9384"/>
                      <a:pt x="25973" y="9384"/>
                    </a:cubicBezTo>
                    <a:cubicBezTo>
                      <a:pt x="15823" y="9384"/>
                      <a:pt x="11494" y="18321"/>
                      <a:pt x="11494" y="29193"/>
                    </a:cubicBezTo>
                    <a:lnTo>
                      <a:pt x="11494" y="57642"/>
                    </a:lnTo>
                    <a:lnTo>
                      <a:pt x="0" y="57642"/>
                    </a:lnTo>
                    <a:lnTo>
                      <a:pt x="0" y="1043"/>
                    </a:lnTo>
                    <a:lnTo>
                      <a:pt x="11494" y="1043"/>
                    </a:lnTo>
                    <a:lnTo>
                      <a:pt x="11494" y="9980"/>
                    </a:lnTo>
                    <a:cubicBezTo>
                      <a:pt x="11494" y="9980"/>
                      <a:pt x="11792" y="9980"/>
                      <a:pt x="11792" y="9980"/>
                    </a:cubicBezTo>
                    <a:cubicBezTo>
                      <a:pt x="14778" y="4320"/>
                      <a:pt x="20898" y="0"/>
                      <a:pt x="29107" y="0"/>
                    </a:cubicBezTo>
                    <a:cubicBezTo>
                      <a:pt x="45228" y="0"/>
                      <a:pt x="49408" y="10575"/>
                      <a:pt x="49408" y="24129"/>
                    </a:cubicBezTo>
                    <a:lnTo>
                      <a:pt x="49408" y="57642"/>
                    </a:lnTo>
                    <a:lnTo>
                      <a:pt x="37914" y="57642"/>
                    </a:lnTo>
                    <a:close/>
                  </a:path>
                </a:pathLst>
              </a:custGeom>
              <a:solidFill>
                <a:srgbClr val="1D1D1B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</p:grpSp>
        <p:grpSp>
          <p:nvGrpSpPr>
            <p:cNvPr id="28221" name="Graphic 18">
              <a:extLst>
                <a:ext uri="{FF2B5EF4-FFF2-40B4-BE49-F238E27FC236}">
                  <a16:creationId xmlns:a16="http://schemas.microsoft.com/office/drawing/2014/main" id="{7FEA094C-0B58-71D1-2A45-61F3EB185ECE}"/>
                </a:ext>
              </a:extLst>
            </p:cNvPr>
            <p:cNvGrpSpPr/>
            <p:nvPr/>
          </p:nvGrpSpPr>
          <p:grpSpPr>
            <a:xfrm>
              <a:off x="3332257" y="4463418"/>
              <a:ext cx="677137" cy="786048"/>
              <a:chOff x="3332257" y="4463418"/>
              <a:chExt cx="677137" cy="786048"/>
            </a:xfrm>
          </p:grpSpPr>
          <p:grpSp>
            <p:nvGrpSpPr>
              <p:cNvPr id="28222" name="Graphic 18">
                <a:extLst>
                  <a:ext uri="{FF2B5EF4-FFF2-40B4-BE49-F238E27FC236}">
                    <a16:creationId xmlns:a16="http://schemas.microsoft.com/office/drawing/2014/main" id="{A42403A2-1B28-F181-E0B5-9514DE09C06F}"/>
                  </a:ext>
                </a:extLst>
              </p:cNvPr>
              <p:cNvGrpSpPr/>
              <p:nvPr/>
            </p:nvGrpSpPr>
            <p:grpSpPr>
              <a:xfrm>
                <a:off x="3651540" y="4463566"/>
                <a:ext cx="227337" cy="269445"/>
                <a:chOff x="3651540" y="4463566"/>
                <a:chExt cx="227337" cy="269445"/>
              </a:xfrm>
            </p:grpSpPr>
            <p:sp>
              <p:nvSpPr>
                <p:cNvPr id="28223" name="Freeform 28222">
                  <a:extLst>
                    <a:ext uri="{FF2B5EF4-FFF2-40B4-BE49-F238E27FC236}">
                      <a16:creationId xmlns:a16="http://schemas.microsoft.com/office/drawing/2014/main" id="{65A5D4AB-C00C-D48A-FABF-2849109AC8B0}"/>
                    </a:ext>
                  </a:extLst>
                </p:cNvPr>
                <p:cNvSpPr/>
                <p:nvPr/>
              </p:nvSpPr>
              <p:spPr>
                <a:xfrm>
                  <a:off x="3651540" y="4463566"/>
                  <a:ext cx="227337" cy="269445"/>
                </a:xfrm>
                <a:custGeom>
                  <a:avLst/>
                  <a:gdLst>
                    <a:gd name="connsiteX0" fmla="*/ 227188 w 227337"/>
                    <a:gd name="connsiteY0" fmla="*/ 43344 h 269445"/>
                    <a:gd name="connsiteX1" fmla="*/ 113595 w 227337"/>
                    <a:gd name="connsiteY1" fmla="*/ 0 h 269445"/>
                    <a:gd name="connsiteX2" fmla="*/ 112998 w 227337"/>
                    <a:gd name="connsiteY2" fmla="*/ 0 h 269445"/>
                    <a:gd name="connsiteX3" fmla="*/ 2 w 227337"/>
                    <a:gd name="connsiteY3" fmla="*/ 43344 h 269445"/>
                    <a:gd name="connsiteX4" fmla="*/ 2 w 227337"/>
                    <a:gd name="connsiteY4" fmla="*/ 52281 h 269445"/>
                    <a:gd name="connsiteX5" fmla="*/ 107027 w 227337"/>
                    <a:gd name="connsiteY5" fmla="*/ 265573 h 269445"/>
                    <a:gd name="connsiteX6" fmla="*/ 113595 w 227337"/>
                    <a:gd name="connsiteY6" fmla="*/ 269445 h 269445"/>
                    <a:gd name="connsiteX7" fmla="*/ 119118 w 227337"/>
                    <a:gd name="connsiteY7" fmla="*/ 266168 h 269445"/>
                    <a:gd name="connsiteX8" fmla="*/ 227337 w 227337"/>
                    <a:gd name="connsiteY8" fmla="*/ 52281 h 269445"/>
                    <a:gd name="connsiteX9" fmla="*/ 227337 w 227337"/>
                    <a:gd name="connsiteY9" fmla="*/ 43344 h 269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7337" h="269445">
                      <a:moveTo>
                        <a:pt x="227188" y="43344"/>
                      </a:moveTo>
                      <a:lnTo>
                        <a:pt x="113595" y="0"/>
                      </a:lnTo>
                      <a:lnTo>
                        <a:pt x="112998" y="0"/>
                      </a:lnTo>
                      <a:cubicBezTo>
                        <a:pt x="112998" y="0"/>
                        <a:pt x="2" y="43344"/>
                        <a:pt x="2" y="43344"/>
                      </a:cubicBezTo>
                      <a:lnTo>
                        <a:pt x="2" y="52281"/>
                      </a:lnTo>
                      <a:cubicBezTo>
                        <a:pt x="-147" y="86836"/>
                        <a:pt x="7167" y="204355"/>
                        <a:pt x="107027" y="265573"/>
                      </a:cubicBezTo>
                      <a:lnTo>
                        <a:pt x="113595" y="269445"/>
                      </a:lnTo>
                      <a:lnTo>
                        <a:pt x="119118" y="266168"/>
                      </a:lnTo>
                      <a:cubicBezTo>
                        <a:pt x="219874" y="205249"/>
                        <a:pt x="227337" y="87134"/>
                        <a:pt x="227337" y="52281"/>
                      </a:cubicBezTo>
                      <a:lnTo>
                        <a:pt x="227337" y="43344"/>
                      </a:lnTo>
                      <a:close/>
                    </a:path>
                  </a:pathLst>
                </a:custGeom>
                <a:solidFill>
                  <a:srgbClr val="A1A46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24" name="Freeform 28223">
                  <a:extLst>
                    <a:ext uri="{FF2B5EF4-FFF2-40B4-BE49-F238E27FC236}">
                      <a16:creationId xmlns:a16="http://schemas.microsoft.com/office/drawing/2014/main" id="{62A04D44-DCD7-B633-C361-4297CF0E5007}"/>
                    </a:ext>
                  </a:extLst>
                </p:cNvPr>
                <p:cNvSpPr/>
                <p:nvPr/>
              </p:nvSpPr>
              <p:spPr>
                <a:xfrm>
                  <a:off x="3713355" y="4535113"/>
                  <a:ext cx="109793" cy="102424"/>
                </a:xfrm>
                <a:custGeom>
                  <a:avLst/>
                  <a:gdLst>
                    <a:gd name="connsiteX0" fmla="*/ 44764 w 109793"/>
                    <a:gd name="connsiteY0" fmla="*/ 102424 h 102424"/>
                    <a:gd name="connsiteX1" fmla="*/ 37301 w 109793"/>
                    <a:gd name="connsiteY1" fmla="*/ 99296 h 102424"/>
                    <a:gd name="connsiteX2" fmla="*/ 2820 w 109793"/>
                    <a:gd name="connsiteY2" fmla="*/ 63102 h 102424"/>
                    <a:gd name="connsiteX3" fmla="*/ 3118 w 109793"/>
                    <a:gd name="connsiteY3" fmla="*/ 48505 h 102424"/>
                    <a:gd name="connsiteX4" fmla="*/ 17747 w 109793"/>
                    <a:gd name="connsiteY4" fmla="*/ 48803 h 102424"/>
                    <a:gd name="connsiteX5" fmla="*/ 43271 w 109793"/>
                    <a:gd name="connsiteY5" fmla="*/ 75614 h 102424"/>
                    <a:gd name="connsiteX6" fmla="*/ 90888 w 109793"/>
                    <a:gd name="connsiteY6" fmla="*/ 4566 h 102424"/>
                    <a:gd name="connsiteX7" fmla="*/ 105218 w 109793"/>
                    <a:gd name="connsiteY7" fmla="*/ 1736 h 102424"/>
                    <a:gd name="connsiteX8" fmla="*/ 108054 w 109793"/>
                    <a:gd name="connsiteY8" fmla="*/ 16035 h 102424"/>
                    <a:gd name="connsiteX9" fmla="*/ 53272 w 109793"/>
                    <a:gd name="connsiteY9" fmla="*/ 97807 h 102424"/>
                    <a:gd name="connsiteX10" fmla="*/ 45510 w 109793"/>
                    <a:gd name="connsiteY10" fmla="*/ 102275 h 102424"/>
                    <a:gd name="connsiteX11" fmla="*/ 44615 w 109793"/>
                    <a:gd name="connsiteY11" fmla="*/ 102275 h 102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9793" h="102424">
                      <a:moveTo>
                        <a:pt x="44764" y="102424"/>
                      </a:moveTo>
                      <a:cubicBezTo>
                        <a:pt x="41928" y="102424"/>
                        <a:pt x="39241" y="101233"/>
                        <a:pt x="37301" y="99296"/>
                      </a:cubicBezTo>
                      <a:lnTo>
                        <a:pt x="2820" y="63102"/>
                      </a:lnTo>
                      <a:cubicBezTo>
                        <a:pt x="-1061" y="58932"/>
                        <a:pt x="-912" y="52527"/>
                        <a:pt x="3118" y="48505"/>
                      </a:cubicBezTo>
                      <a:cubicBezTo>
                        <a:pt x="7298" y="44633"/>
                        <a:pt x="13716" y="44781"/>
                        <a:pt x="17747" y="48803"/>
                      </a:cubicBezTo>
                      <a:lnTo>
                        <a:pt x="43271" y="75614"/>
                      </a:lnTo>
                      <a:lnTo>
                        <a:pt x="90888" y="4566"/>
                      </a:lnTo>
                      <a:cubicBezTo>
                        <a:pt x="94023" y="-200"/>
                        <a:pt x="100441" y="-1392"/>
                        <a:pt x="105218" y="1736"/>
                      </a:cubicBezTo>
                      <a:cubicBezTo>
                        <a:pt x="109994" y="4864"/>
                        <a:pt x="111188" y="11268"/>
                        <a:pt x="108054" y="16035"/>
                      </a:cubicBezTo>
                      <a:lnTo>
                        <a:pt x="53272" y="97807"/>
                      </a:lnTo>
                      <a:cubicBezTo>
                        <a:pt x="51481" y="100339"/>
                        <a:pt x="48645" y="102126"/>
                        <a:pt x="45510" y="102275"/>
                      </a:cubicBezTo>
                      <a:cubicBezTo>
                        <a:pt x="45212" y="102275"/>
                        <a:pt x="44913" y="102275"/>
                        <a:pt x="44615" y="1022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8225" name="Graphic 18">
                <a:extLst>
                  <a:ext uri="{FF2B5EF4-FFF2-40B4-BE49-F238E27FC236}">
                    <a16:creationId xmlns:a16="http://schemas.microsoft.com/office/drawing/2014/main" id="{0E04E36F-107C-6F2D-BAD4-D5585BC7D0B6}"/>
                  </a:ext>
                </a:extLst>
              </p:cNvPr>
              <p:cNvGrpSpPr/>
              <p:nvPr/>
            </p:nvGrpSpPr>
            <p:grpSpPr>
              <a:xfrm>
                <a:off x="3332257" y="4463418"/>
                <a:ext cx="677137" cy="786048"/>
                <a:chOff x="3332257" y="4463418"/>
                <a:chExt cx="677137" cy="786048"/>
              </a:xfrm>
              <a:solidFill>
                <a:srgbClr val="FFA836"/>
              </a:solidFill>
            </p:grpSpPr>
            <p:grpSp>
              <p:nvGrpSpPr>
                <p:cNvPr id="28226" name="Graphic 18">
                  <a:extLst>
                    <a:ext uri="{FF2B5EF4-FFF2-40B4-BE49-F238E27FC236}">
                      <a16:creationId xmlns:a16="http://schemas.microsoft.com/office/drawing/2014/main" id="{A269A626-3E7F-2889-25FC-56771D99C100}"/>
                    </a:ext>
                  </a:extLst>
                </p:cNvPr>
                <p:cNvGrpSpPr/>
                <p:nvPr/>
              </p:nvGrpSpPr>
              <p:grpSpPr>
                <a:xfrm>
                  <a:off x="3332257" y="4463418"/>
                  <a:ext cx="377200" cy="786048"/>
                  <a:chOff x="3332257" y="4463418"/>
                  <a:chExt cx="377200" cy="786048"/>
                </a:xfrm>
                <a:solidFill>
                  <a:srgbClr val="FFA836"/>
                </a:solidFill>
              </p:grpSpPr>
              <p:sp>
                <p:nvSpPr>
                  <p:cNvPr id="28227" name="Freeform 28226">
                    <a:extLst>
                      <a:ext uri="{FF2B5EF4-FFF2-40B4-BE49-F238E27FC236}">
                        <a16:creationId xmlns:a16="http://schemas.microsoft.com/office/drawing/2014/main" id="{5CCACDBD-3C60-E323-190C-52FAA0F3A3E4}"/>
                      </a:ext>
                    </a:extLst>
                  </p:cNvPr>
                  <p:cNvSpPr/>
                  <p:nvPr/>
                </p:nvSpPr>
                <p:spPr>
                  <a:xfrm>
                    <a:off x="3410474" y="4463418"/>
                    <a:ext cx="135684" cy="135392"/>
                  </a:xfrm>
                  <a:custGeom>
                    <a:avLst/>
                    <a:gdLst>
                      <a:gd name="connsiteX0" fmla="*/ 67768 w 135684"/>
                      <a:gd name="connsiteY0" fmla="*/ 135393 h 135392"/>
                      <a:gd name="connsiteX1" fmla="*/ 135685 w 135684"/>
                      <a:gd name="connsiteY1" fmla="*/ 67622 h 135392"/>
                      <a:gd name="connsiteX2" fmla="*/ 67768 w 135684"/>
                      <a:gd name="connsiteY2" fmla="*/ 0 h 135392"/>
                      <a:gd name="connsiteX3" fmla="*/ 0 w 135684"/>
                      <a:gd name="connsiteY3" fmla="*/ 67622 h 135392"/>
                      <a:gd name="connsiteX4" fmla="*/ 67768 w 135684"/>
                      <a:gd name="connsiteY4" fmla="*/ 135393 h 1353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5684" h="135392">
                        <a:moveTo>
                          <a:pt x="67768" y="135393"/>
                        </a:moveTo>
                        <a:cubicBezTo>
                          <a:pt x="105234" y="135393"/>
                          <a:pt x="135685" y="105008"/>
                          <a:pt x="135685" y="67622"/>
                        </a:cubicBezTo>
                        <a:cubicBezTo>
                          <a:pt x="135685" y="30236"/>
                          <a:pt x="105234" y="0"/>
                          <a:pt x="67768" y="0"/>
                        </a:cubicBezTo>
                        <a:cubicBezTo>
                          <a:pt x="30301" y="0"/>
                          <a:pt x="0" y="30236"/>
                          <a:pt x="0" y="67622"/>
                        </a:cubicBezTo>
                        <a:cubicBezTo>
                          <a:pt x="0" y="105008"/>
                          <a:pt x="30301" y="135393"/>
                          <a:pt x="67768" y="135393"/>
                        </a:cubicBezTo>
                        <a:close/>
                      </a:path>
                    </a:pathLst>
                  </a:custGeom>
                  <a:solidFill>
                    <a:srgbClr val="FFA836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  <p:sp>
                <p:nvSpPr>
                  <p:cNvPr id="28228" name="Freeform 28227">
                    <a:extLst>
                      <a:ext uri="{FF2B5EF4-FFF2-40B4-BE49-F238E27FC236}">
                        <a16:creationId xmlns:a16="http://schemas.microsoft.com/office/drawing/2014/main" id="{F0A2B853-EA04-A701-3568-F3D2E21B9B61}"/>
                      </a:ext>
                    </a:extLst>
                  </p:cNvPr>
                  <p:cNvSpPr/>
                  <p:nvPr/>
                </p:nvSpPr>
                <p:spPr>
                  <a:xfrm>
                    <a:off x="3332257" y="4624275"/>
                    <a:ext cx="377200" cy="625191"/>
                  </a:xfrm>
                  <a:custGeom>
                    <a:avLst/>
                    <a:gdLst>
                      <a:gd name="connsiteX0" fmla="*/ 257487 w 377200"/>
                      <a:gd name="connsiteY0" fmla="*/ 380267 h 625191"/>
                      <a:gd name="connsiteX1" fmla="*/ 236739 w 377200"/>
                      <a:gd name="connsiteY1" fmla="*/ 294474 h 625191"/>
                      <a:gd name="connsiteX2" fmla="*/ 286147 w 377200"/>
                      <a:gd name="connsiteY2" fmla="*/ 228490 h 625191"/>
                      <a:gd name="connsiteX3" fmla="*/ 292118 w 377200"/>
                      <a:gd name="connsiteY3" fmla="*/ 191105 h 625191"/>
                      <a:gd name="connsiteX4" fmla="*/ 290625 w 377200"/>
                      <a:gd name="connsiteY4" fmla="*/ 172635 h 625191"/>
                      <a:gd name="connsiteX5" fmla="*/ 330927 w 377200"/>
                      <a:gd name="connsiteY5" fmla="*/ 213894 h 625191"/>
                      <a:gd name="connsiteX6" fmla="*/ 369289 w 377200"/>
                      <a:gd name="connsiteY6" fmla="*/ 214191 h 625191"/>
                      <a:gd name="connsiteX7" fmla="*/ 369289 w 377200"/>
                      <a:gd name="connsiteY7" fmla="*/ 214191 h 625191"/>
                      <a:gd name="connsiteX8" fmla="*/ 369438 w 377200"/>
                      <a:gd name="connsiteY8" fmla="*/ 176359 h 625191"/>
                      <a:gd name="connsiteX9" fmla="*/ 319284 w 377200"/>
                      <a:gd name="connsiteY9" fmla="*/ 125270 h 625191"/>
                      <a:gd name="connsiteX10" fmla="*/ 214647 w 377200"/>
                      <a:gd name="connsiteY10" fmla="*/ 16688 h 625191"/>
                      <a:gd name="connsiteX11" fmla="*/ 214647 w 377200"/>
                      <a:gd name="connsiteY11" fmla="*/ 16688 h 625191"/>
                      <a:gd name="connsiteX12" fmla="*/ 206885 w 377200"/>
                      <a:gd name="connsiteY12" fmla="*/ 8495 h 625191"/>
                      <a:gd name="connsiteX13" fmla="*/ 186585 w 377200"/>
                      <a:gd name="connsiteY13" fmla="*/ 6 h 625191"/>
                      <a:gd name="connsiteX14" fmla="*/ 186585 w 377200"/>
                      <a:gd name="connsiteY14" fmla="*/ 6 h 625191"/>
                      <a:gd name="connsiteX15" fmla="*/ 105682 w 377200"/>
                      <a:gd name="connsiteY15" fmla="*/ 6 h 625191"/>
                      <a:gd name="connsiteX16" fmla="*/ 105682 w 377200"/>
                      <a:gd name="connsiteY16" fmla="*/ 6 h 625191"/>
                      <a:gd name="connsiteX17" fmla="*/ 86426 w 377200"/>
                      <a:gd name="connsiteY17" fmla="*/ 8347 h 625191"/>
                      <a:gd name="connsiteX18" fmla="*/ 78664 w 377200"/>
                      <a:gd name="connsiteY18" fmla="*/ 16390 h 625191"/>
                      <a:gd name="connsiteX19" fmla="*/ 78664 w 377200"/>
                      <a:gd name="connsiteY19" fmla="*/ 16390 h 625191"/>
                      <a:gd name="connsiteX20" fmla="*/ 26271 w 377200"/>
                      <a:gd name="connsiteY20" fmla="*/ 70755 h 625191"/>
                      <a:gd name="connsiteX21" fmla="*/ 15375 w 377200"/>
                      <a:gd name="connsiteY21" fmla="*/ 81926 h 625191"/>
                      <a:gd name="connsiteX22" fmla="*/ 15375 w 377200"/>
                      <a:gd name="connsiteY22" fmla="*/ 81926 h 625191"/>
                      <a:gd name="connsiteX23" fmla="*/ 7613 w 377200"/>
                      <a:gd name="connsiteY23" fmla="*/ 90118 h 625191"/>
                      <a:gd name="connsiteX24" fmla="*/ 0 w 377200"/>
                      <a:gd name="connsiteY24" fmla="*/ 109035 h 625191"/>
                      <a:gd name="connsiteX25" fmla="*/ 5224 w 377200"/>
                      <a:gd name="connsiteY25" fmla="*/ 125270 h 625191"/>
                      <a:gd name="connsiteX26" fmla="*/ 7463 w 377200"/>
                      <a:gd name="connsiteY26" fmla="*/ 127951 h 625191"/>
                      <a:gd name="connsiteX27" fmla="*/ 15225 w 377200"/>
                      <a:gd name="connsiteY27" fmla="*/ 135994 h 625191"/>
                      <a:gd name="connsiteX28" fmla="*/ 15225 w 377200"/>
                      <a:gd name="connsiteY28" fmla="*/ 135994 h 625191"/>
                      <a:gd name="connsiteX29" fmla="*/ 26122 w 377200"/>
                      <a:gd name="connsiteY29" fmla="*/ 147165 h 625191"/>
                      <a:gd name="connsiteX30" fmla="*/ 78515 w 377200"/>
                      <a:gd name="connsiteY30" fmla="*/ 201680 h 625191"/>
                      <a:gd name="connsiteX31" fmla="*/ 78515 w 377200"/>
                      <a:gd name="connsiteY31" fmla="*/ 201680 h 625191"/>
                      <a:gd name="connsiteX32" fmla="*/ 86277 w 377200"/>
                      <a:gd name="connsiteY32" fmla="*/ 209723 h 625191"/>
                      <a:gd name="connsiteX33" fmla="*/ 105533 w 377200"/>
                      <a:gd name="connsiteY33" fmla="*/ 218064 h 625191"/>
                      <a:gd name="connsiteX34" fmla="*/ 105533 w 377200"/>
                      <a:gd name="connsiteY34" fmla="*/ 583133 h 625191"/>
                      <a:gd name="connsiteX35" fmla="*/ 137924 w 377200"/>
                      <a:gd name="connsiteY35" fmla="*/ 624391 h 625191"/>
                      <a:gd name="connsiteX36" fmla="*/ 186436 w 377200"/>
                      <a:gd name="connsiteY36" fmla="*/ 584771 h 625191"/>
                      <a:gd name="connsiteX37" fmla="*/ 186436 w 377200"/>
                      <a:gd name="connsiteY37" fmla="*/ 428675 h 625191"/>
                      <a:gd name="connsiteX38" fmla="*/ 225843 w 377200"/>
                      <a:gd name="connsiteY38" fmla="*/ 594602 h 625191"/>
                      <a:gd name="connsiteX39" fmla="*/ 275101 w 377200"/>
                      <a:gd name="connsiteY39" fmla="*/ 623796 h 625191"/>
                      <a:gd name="connsiteX40" fmla="*/ 304208 w 377200"/>
                      <a:gd name="connsiteY40" fmla="*/ 574643 h 625191"/>
                      <a:gd name="connsiteX41" fmla="*/ 257338 w 377200"/>
                      <a:gd name="connsiteY41" fmla="*/ 380565 h 625191"/>
                      <a:gd name="connsiteX42" fmla="*/ 105682 w 377200"/>
                      <a:gd name="connsiteY42" fmla="*/ 124972 h 625191"/>
                      <a:gd name="connsiteX43" fmla="*/ 105682 w 377200"/>
                      <a:gd name="connsiteY43" fmla="*/ 151782 h 625191"/>
                      <a:gd name="connsiteX44" fmla="*/ 79858 w 377200"/>
                      <a:gd name="connsiteY44" fmla="*/ 124972 h 625191"/>
                      <a:gd name="connsiteX45" fmla="*/ 64185 w 377200"/>
                      <a:gd name="connsiteY45" fmla="*/ 108737 h 625191"/>
                      <a:gd name="connsiteX46" fmla="*/ 105682 w 377200"/>
                      <a:gd name="connsiteY46" fmla="*/ 65691 h 625191"/>
                      <a:gd name="connsiteX47" fmla="*/ 105682 w 377200"/>
                      <a:gd name="connsiteY47" fmla="*/ 124972 h 6251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77200" h="625191">
                        <a:moveTo>
                          <a:pt x="257487" y="380267"/>
                        </a:moveTo>
                        <a:lnTo>
                          <a:pt x="236739" y="294474"/>
                        </a:lnTo>
                        <a:cubicBezTo>
                          <a:pt x="260025" y="277941"/>
                          <a:pt x="277489" y="255003"/>
                          <a:pt x="286147" y="228490"/>
                        </a:cubicBezTo>
                        <a:cubicBezTo>
                          <a:pt x="290028" y="216574"/>
                          <a:pt x="292118" y="204063"/>
                          <a:pt x="292118" y="191105"/>
                        </a:cubicBezTo>
                        <a:cubicBezTo>
                          <a:pt x="292118" y="184849"/>
                          <a:pt x="291670" y="178742"/>
                          <a:pt x="290625" y="172635"/>
                        </a:cubicBezTo>
                        <a:lnTo>
                          <a:pt x="330927" y="213894"/>
                        </a:lnTo>
                        <a:cubicBezTo>
                          <a:pt x="341376" y="224618"/>
                          <a:pt x="358691" y="224767"/>
                          <a:pt x="369289" y="214191"/>
                        </a:cubicBezTo>
                        <a:lnTo>
                          <a:pt x="369289" y="214191"/>
                        </a:lnTo>
                        <a:cubicBezTo>
                          <a:pt x="379738" y="203765"/>
                          <a:pt x="379887" y="186934"/>
                          <a:pt x="369438" y="176359"/>
                        </a:cubicBezTo>
                        <a:lnTo>
                          <a:pt x="319284" y="125270"/>
                        </a:lnTo>
                        <a:lnTo>
                          <a:pt x="214647" y="16688"/>
                        </a:lnTo>
                        <a:lnTo>
                          <a:pt x="214647" y="16688"/>
                        </a:lnTo>
                        <a:lnTo>
                          <a:pt x="206885" y="8495"/>
                        </a:lnTo>
                        <a:cubicBezTo>
                          <a:pt x="201363" y="2687"/>
                          <a:pt x="193899" y="-143"/>
                          <a:pt x="186585" y="6"/>
                        </a:cubicBezTo>
                        <a:lnTo>
                          <a:pt x="186585" y="6"/>
                        </a:lnTo>
                        <a:cubicBezTo>
                          <a:pt x="186585" y="6"/>
                          <a:pt x="105682" y="6"/>
                          <a:pt x="105682" y="6"/>
                        </a:cubicBezTo>
                        <a:lnTo>
                          <a:pt x="105682" y="6"/>
                        </a:lnTo>
                        <a:cubicBezTo>
                          <a:pt x="98666" y="6"/>
                          <a:pt x="91651" y="2835"/>
                          <a:pt x="86426" y="8347"/>
                        </a:cubicBezTo>
                        <a:lnTo>
                          <a:pt x="78664" y="16390"/>
                        </a:lnTo>
                        <a:lnTo>
                          <a:pt x="78664" y="16390"/>
                        </a:lnTo>
                        <a:cubicBezTo>
                          <a:pt x="78664" y="16390"/>
                          <a:pt x="26271" y="70755"/>
                          <a:pt x="26271" y="70755"/>
                        </a:cubicBezTo>
                        <a:lnTo>
                          <a:pt x="15375" y="81926"/>
                        </a:lnTo>
                        <a:lnTo>
                          <a:pt x="15375" y="81926"/>
                        </a:lnTo>
                        <a:cubicBezTo>
                          <a:pt x="15375" y="81926"/>
                          <a:pt x="7613" y="90118"/>
                          <a:pt x="7613" y="90118"/>
                        </a:cubicBezTo>
                        <a:cubicBezTo>
                          <a:pt x="2538" y="95480"/>
                          <a:pt x="0" y="102183"/>
                          <a:pt x="0" y="109035"/>
                        </a:cubicBezTo>
                        <a:cubicBezTo>
                          <a:pt x="0" y="114695"/>
                          <a:pt x="1642" y="120504"/>
                          <a:pt x="5224" y="125270"/>
                        </a:cubicBezTo>
                        <a:cubicBezTo>
                          <a:pt x="5971" y="126164"/>
                          <a:pt x="6717" y="127057"/>
                          <a:pt x="7463" y="127951"/>
                        </a:cubicBezTo>
                        <a:lnTo>
                          <a:pt x="15225" y="135994"/>
                        </a:lnTo>
                        <a:lnTo>
                          <a:pt x="15225" y="135994"/>
                        </a:lnTo>
                        <a:cubicBezTo>
                          <a:pt x="15225" y="135994"/>
                          <a:pt x="26122" y="147165"/>
                          <a:pt x="26122" y="147165"/>
                        </a:cubicBezTo>
                        <a:lnTo>
                          <a:pt x="78515" y="201680"/>
                        </a:lnTo>
                        <a:lnTo>
                          <a:pt x="78515" y="201680"/>
                        </a:lnTo>
                        <a:cubicBezTo>
                          <a:pt x="78515" y="201680"/>
                          <a:pt x="86277" y="209723"/>
                          <a:pt x="86277" y="209723"/>
                        </a:cubicBezTo>
                        <a:cubicBezTo>
                          <a:pt x="91501" y="215234"/>
                          <a:pt x="98517" y="217915"/>
                          <a:pt x="105533" y="218064"/>
                        </a:cubicBezTo>
                        <a:lnTo>
                          <a:pt x="105533" y="583133"/>
                        </a:lnTo>
                        <a:cubicBezTo>
                          <a:pt x="105533" y="602645"/>
                          <a:pt x="118668" y="620668"/>
                          <a:pt x="137924" y="624391"/>
                        </a:cubicBezTo>
                        <a:cubicBezTo>
                          <a:pt x="163747" y="629456"/>
                          <a:pt x="186436" y="609794"/>
                          <a:pt x="186436" y="584771"/>
                        </a:cubicBezTo>
                        <a:lnTo>
                          <a:pt x="186436" y="428675"/>
                        </a:lnTo>
                        <a:lnTo>
                          <a:pt x="225843" y="594602"/>
                        </a:lnTo>
                        <a:cubicBezTo>
                          <a:pt x="231365" y="616199"/>
                          <a:pt x="253457" y="629306"/>
                          <a:pt x="275101" y="623796"/>
                        </a:cubicBezTo>
                        <a:cubicBezTo>
                          <a:pt x="296596" y="618285"/>
                          <a:pt x="309731" y="596240"/>
                          <a:pt x="304208" y="574643"/>
                        </a:cubicBezTo>
                        <a:lnTo>
                          <a:pt x="257338" y="380565"/>
                        </a:lnTo>
                        <a:close/>
                        <a:moveTo>
                          <a:pt x="105682" y="124972"/>
                        </a:moveTo>
                        <a:lnTo>
                          <a:pt x="105682" y="151782"/>
                        </a:lnTo>
                        <a:lnTo>
                          <a:pt x="79858" y="124972"/>
                        </a:lnTo>
                        <a:lnTo>
                          <a:pt x="64185" y="108737"/>
                        </a:lnTo>
                        <a:lnTo>
                          <a:pt x="105682" y="65691"/>
                        </a:lnTo>
                        <a:lnTo>
                          <a:pt x="105682" y="124972"/>
                        </a:lnTo>
                        <a:close/>
                      </a:path>
                    </a:pathLst>
                  </a:custGeom>
                  <a:solidFill>
                    <a:srgbClr val="FFA836"/>
                  </a:solidFill>
                  <a:ln w="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SE"/>
                  </a:p>
                </p:txBody>
              </p:sp>
            </p:grpSp>
            <p:sp>
              <p:nvSpPr>
                <p:cNvPr id="28229" name="Freeform 28228">
                  <a:extLst>
                    <a:ext uri="{FF2B5EF4-FFF2-40B4-BE49-F238E27FC236}">
                      <a16:creationId xmlns:a16="http://schemas.microsoft.com/office/drawing/2014/main" id="{C0D6DD42-56E0-D73A-0BFA-517EB85E024E}"/>
                    </a:ext>
                  </a:extLst>
                </p:cNvPr>
                <p:cNvSpPr/>
                <p:nvPr/>
              </p:nvSpPr>
              <p:spPr>
                <a:xfrm>
                  <a:off x="3660843" y="4773376"/>
                  <a:ext cx="348551" cy="475736"/>
                </a:xfrm>
                <a:custGeom>
                  <a:avLst/>
                  <a:gdLst>
                    <a:gd name="connsiteX0" fmla="*/ 300579 w 348551"/>
                    <a:gd name="connsiteY0" fmla="*/ 72686 h 475736"/>
                    <a:gd name="connsiteX1" fmla="*/ 233259 w 348551"/>
                    <a:gd name="connsiteY1" fmla="*/ 150287 h 475736"/>
                    <a:gd name="connsiteX2" fmla="*/ 204450 w 348551"/>
                    <a:gd name="connsiteY2" fmla="*/ 163097 h 475736"/>
                    <a:gd name="connsiteX3" fmla="*/ 145937 w 348551"/>
                    <a:gd name="connsiteY3" fmla="*/ 163097 h 475736"/>
                    <a:gd name="connsiteX4" fmla="*/ 117128 w 348551"/>
                    <a:gd name="connsiteY4" fmla="*/ 150287 h 475736"/>
                    <a:gd name="connsiteX5" fmla="*/ 49808 w 348551"/>
                    <a:gd name="connsiteY5" fmla="*/ 72686 h 475736"/>
                    <a:gd name="connsiteX6" fmla="*/ 9805 w 348551"/>
                    <a:gd name="connsiteY6" fmla="*/ 69558 h 475736"/>
                    <a:gd name="connsiteX7" fmla="*/ 6670 w 348551"/>
                    <a:gd name="connsiteY7" fmla="*/ 109476 h 475736"/>
                    <a:gd name="connsiteX8" fmla="*/ 98022 w 348551"/>
                    <a:gd name="connsiteY8" fmla="*/ 215080 h 475736"/>
                    <a:gd name="connsiteX9" fmla="*/ 98022 w 348551"/>
                    <a:gd name="connsiteY9" fmla="*/ 447735 h 475736"/>
                    <a:gd name="connsiteX10" fmla="*/ 126084 w 348551"/>
                    <a:gd name="connsiteY10" fmla="*/ 475737 h 475736"/>
                    <a:gd name="connsiteX11" fmla="*/ 154147 w 348551"/>
                    <a:gd name="connsiteY11" fmla="*/ 447735 h 475736"/>
                    <a:gd name="connsiteX12" fmla="*/ 154147 w 348551"/>
                    <a:gd name="connsiteY12" fmla="*/ 334982 h 475736"/>
                    <a:gd name="connsiteX13" fmla="*/ 161312 w 348551"/>
                    <a:gd name="connsiteY13" fmla="*/ 327833 h 475736"/>
                    <a:gd name="connsiteX14" fmla="*/ 186986 w 348551"/>
                    <a:gd name="connsiteY14" fmla="*/ 327833 h 475736"/>
                    <a:gd name="connsiteX15" fmla="*/ 194151 w 348551"/>
                    <a:gd name="connsiteY15" fmla="*/ 334982 h 475736"/>
                    <a:gd name="connsiteX16" fmla="*/ 194151 w 348551"/>
                    <a:gd name="connsiteY16" fmla="*/ 447735 h 475736"/>
                    <a:gd name="connsiteX17" fmla="*/ 222213 w 348551"/>
                    <a:gd name="connsiteY17" fmla="*/ 475737 h 475736"/>
                    <a:gd name="connsiteX18" fmla="*/ 250275 w 348551"/>
                    <a:gd name="connsiteY18" fmla="*/ 447735 h 475736"/>
                    <a:gd name="connsiteX19" fmla="*/ 250275 w 348551"/>
                    <a:gd name="connsiteY19" fmla="*/ 215080 h 475736"/>
                    <a:gd name="connsiteX20" fmla="*/ 341627 w 348551"/>
                    <a:gd name="connsiteY20" fmla="*/ 109476 h 475736"/>
                    <a:gd name="connsiteX21" fmla="*/ 338493 w 348551"/>
                    <a:gd name="connsiteY21" fmla="*/ 69558 h 475736"/>
                    <a:gd name="connsiteX22" fmla="*/ 300877 w 348551"/>
                    <a:gd name="connsiteY22" fmla="*/ 72686 h 475736"/>
                    <a:gd name="connsiteX23" fmla="*/ 175641 w 348551"/>
                    <a:gd name="connsiteY23" fmla="*/ 0 h 475736"/>
                    <a:gd name="connsiteX24" fmla="*/ 106680 w 348551"/>
                    <a:gd name="connsiteY24" fmla="*/ 68813 h 475736"/>
                    <a:gd name="connsiteX25" fmla="*/ 175641 w 348551"/>
                    <a:gd name="connsiteY25" fmla="*/ 137627 h 475736"/>
                    <a:gd name="connsiteX26" fmla="*/ 244603 w 348551"/>
                    <a:gd name="connsiteY26" fmla="*/ 68813 h 475736"/>
                    <a:gd name="connsiteX27" fmla="*/ 175641 w 348551"/>
                    <a:gd name="connsiteY27" fmla="*/ 0 h 475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8551" h="475736">
                      <a:moveTo>
                        <a:pt x="300579" y="72686"/>
                      </a:moveTo>
                      <a:lnTo>
                        <a:pt x="233259" y="150287"/>
                      </a:lnTo>
                      <a:cubicBezTo>
                        <a:pt x="226094" y="158331"/>
                        <a:pt x="215645" y="163097"/>
                        <a:pt x="204450" y="163097"/>
                      </a:cubicBezTo>
                      <a:lnTo>
                        <a:pt x="145937" y="163097"/>
                      </a:lnTo>
                      <a:cubicBezTo>
                        <a:pt x="134742" y="163097"/>
                        <a:pt x="124293" y="158331"/>
                        <a:pt x="117128" y="150287"/>
                      </a:cubicBezTo>
                      <a:lnTo>
                        <a:pt x="49808" y="72686"/>
                      </a:lnTo>
                      <a:cubicBezTo>
                        <a:pt x="39360" y="60622"/>
                        <a:pt x="21746" y="59877"/>
                        <a:pt x="9805" y="69558"/>
                      </a:cubicBezTo>
                      <a:cubicBezTo>
                        <a:pt x="-2286" y="79984"/>
                        <a:pt x="-3032" y="97560"/>
                        <a:pt x="6670" y="109476"/>
                      </a:cubicBezTo>
                      <a:lnTo>
                        <a:pt x="98022" y="215080"/>
                      </a:lnTo>
                      <a:lnTo>
                        <a:pt x="98022" y="447735"/>
                      </a:lnTo>
                      <a:cubicBezTo>
                        <a:pt x="98022" y="462927"/>
                        <a:pt x="110859" y="475737"/>
                        <a:pt x="126084" y="475737"/>
                      </a:cubicBezTo>
                      <a:cubicBezTo>
                        <a:pt x="141310" y="475737"/>
                        <a:pt x="154147" y="462927"/>
                        <a:pt x="154147" y="447735"/>
                      </a:cubicBezTo>
                      <a:lnTo>
                        <a:pt x="154147" y="334982"/>
                      </a:lnTo>
                      <a:cubicBezTo>
                        <a:pt x="154147" y="330960"/>
                        <a:pt x="157281" y="327833"/>
                        <a:pt x="161312" y="327833"/>
                      </a:cubicBezTo>
                      <a:lnTo>
                        <a:pt x="186986" y="327833"/>
                      </a:lnTo>
                      <a:cubicBezTo>
                        <a:pt x="191016" y="327833"/>
                        <a:pt x="194151" y="330960"/>
                        <a:pt x="194151" y="334982"/>
                      </a:cubicBezTo>
                      <a:lnTo>
                        <a:pt x="194151" y="447735"/>
                      </a:lnTo>
                      <a:cubicBezTo>
                        <a:pt x="194151" y="462927"/>
                        <a:pt x="206988" y="475737"/>
                        <a:pt x="222213" y="475737"/>
                      </a:cubicBezTo>
                      <a:cubicBezTo>
                        <a:pt x="237438" y="475737"/>
                        <a:pt x="250275" y="462927"/>
                        <a:pt x="250275" y="447735"/>
                      </a:cubicBezTo>
                      <a:lnTo>
                        <a:pt x="250275" y="215080"/>
                      </a:lnTo>
                      <a:lnTo>
                        <a:pt x="341627" y="109476"/>
                      </a:lnTo>
                      <a:cubicBezTo>
                        <a:pt x="352076" y="97411"/>
                        <a:pt x="350434" y="79836"/>
                        <a:pt x="338493" y="69558"/>
                      </a:cubicBezTo>
                      <a:cubicBezTo>
                        <a:pt x="328940" y="59132"/>
                        <a:pt x="311177" y="60770"/>
                        <a:pt x="300877" y="72686"/>
                      </a:cubicBezTo>
                      <a:close/>
                      <a:moveTo>
                        <a:pt x="175641" y="0"/>
                      </a:moveTo>
                      <a:cubicBezTo>
                        <a:pt x="138026" y="0"/>
                        <a:pt x="106680" y="30385"/>
                        <a:pt x="106680" y="68813"/>
                      </a:cubicBezTo>
                      <a:cubicBezTo>
                        <a:pt x="106680" y="107242"/>
                        <a:pt x="137130" y="137627"/>
                        <a:pt x="175641" y="137627"/>
                      </a:cubicBezTo>
                      <a:cubicBezTo>
                        <a:pt x="214153" y="137627"/>
                        <a:pt x="244603" y="107242"/>
                        <a:pt x="244603" y="68813"/>
                      </a:cubicBezTo>
                      <a:cubicBezTo>
                        <a:pt x="244603" y="31279"/>
                        <a:pt x="214153" y="0"/>
                        <a:pt x="175641" y="0"/>
                      </a:cubicBezTo>
                      <a:close/>
                    </a:path>
                  </a:pathLst>
                </a:custGeom>
                <a:solidFill>
                  <a:srgbClr val="FFA836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</p:grpSp>
      </p:grpSp>
      <p:grpSp>
        <p:nvGrpSpPr>
          <p:cNvPr id="28046" name="Graphic 18">
            <a:extLst>
              <a:ext uri="{FF2B5EF4-FFF2-40B4-BE49-F238E27FC236}">
                <a16:creationId xmlns:a16="http://schemas.microsoft.com/office/drawing/2014/main" id="{5B6999B8-3F2F-BDD8-EB5B-A97FBAE685FC}"/>
              </a:ext>
            </a:extLst>
          </p:cNvPr>
          <p:cNvGrpSpPr/>
          <p:nvPr/>
        </p:nvGrpSpPr>
        <p:grpSpPr>
          <a:xfrm>
            <a:off x="4472351" y="3540545"/>
            <a:ext cx="3112328" cy="964164"/>
            <a:chOff x="3290462" y="3355252"/>
            <a:chExt cx="2762204" cy="855700"/>
          </a:xfrm>
        </p:grpSpPr>
        <p:grpSp>
          <p:nvGrpSpPr>
            <p:cNvPr id="28047" name="Graphic 18">
              <a:extLst>
                <a:ext uri="{FF2B5EF4-FFF2-40B4-BE49-F238E27FC236}">
                  <a16:creationId xmlns:a16="http://schemas.microsoft.com/office/drawing/2014/main" id="{D775138C-165E-0E59-8149-2927258D552D}"/>
                </a:ext>
              </a:extLst>
            </p:cNvPr>
            <p:cNvGrpSpPr/>
            <p:nvPr/>
          </p:nvGrpSpPr>
          <p:grpSpPr>
            <a:xfrm>
              <a:off x="4497593" y="3355252"/>
              <a:ext cx="1555074" cy="855700"/>
              <a:chOff x="4497593" y="3355252"/>
              <a:chExt cx="1555074" cy="855700"/>
            </a:xfrm>
          </p:grpSpPr>
          <p:grpSp>
            <p:nvGrpSpPr>
              <p:cNvPr id="28048" name="Graphic 18">
                <a:extLst>
                  <a:ext uri="{FF2B5EF4-FFF2-40B4-BE49-F238E27FC236}">
                    <a16:creationId xmlns:a16="http://schemas.microsoft.com/office/drawing/2014/main" id="{D3D678D9-96E0-7AA8-F75D-32C1571D47C0}"/>
                  </a:ext>
                </a:extLst>
              </p:cNvPr>
              <p:cNvGrpSpPr/>
              <p:nvPr/>
            </p:nvGrpSpPr>
            <p:grpSpPr>
              <a:xfrm>
                <a:off x="4506848" y="3523860"/>
                <a:ext cx="587817" cy="216271"/>
                <a:chOff x="4506848" y="3523860"/>
                <a:chExt cx="587817" cy="216271"/>
              </a:xfrm>
              <a:solidFill>
                <a:srgbClr val="C34628"/>
              </a:solidFill>
            </p:grpSpPr>
            <p:sp>
              <p:nvSpPr>
                <p:cNvPr id="28049" name="Freeform 28048">
                  <a:extLst>
                    <a:ext uri="{FF2B5EF4-FFF2-40B4-BE49-F238E27FC236}">
                      <a16:creationId xmlns:a16="http://schemas.microsoft.com/office/drawing/2014/main" id="{C98FEB7D-9CE3-E021-FDF3-37E3AFA32289}"/>
                    </a:ext>
                  </a:extLst>
                </p:cNvPr>
                <p:cNvSpPr/>
                <p:nvPr/>
              </p:nvSpPr>
              <p:spPr>
                <a:xfrm>
                  <a:off x="4506848" y="3527732"/>
                  <a:ext cx="158821" cy="208525"/>
                </a:xfrm>
                <a:custGeom>
                  <a:avLst/>
                  <a:gdLst>
                    <a:gd name="connsiteX0" fmla="*/ 133446 w 158821"/>
                    <a:gd name="connsiteY0" fmla="*/ 149245 h 208525"/>
                    <a:gd name="connsiteX1" fmla="*/ 133446 w 158821"/>
                    <a:gd name="connsiteY1" fmla="*/ 182013 h 208525"/>
                    <a:gd name="connsiteX2" fmla="*/ 158821 w 158821"/>
                    <a:gd name="connsiteY2" fmla="*/ 182013 h 208525"/>
                    <a:gd name="connsiteX3" fmla="*/ 158821 w 158821"/>
                    <a:gd name="connsiteY3" fmla="*/ 208526 h 208525"/>
                    <a:gd name="connsiteX4" fmla="*/ 64185 w 158821"/>
                    <a:gd name="connsiteY4" fmla="*/ 208526 h 208525"/>
                    <a:gd name="connsiteX5" fmla="*/ 64185 w 158821"/>
                    <a:gd name="connsiteY5" fmla="*/ 182013 h 208525"/>
                    <a:gd name="connsiteX6" fmla="*/ 94039 w 158821"/>
                    <a:gd name="connsiteY6" fmla="*/ 182013 h 208525"/>
                    <a:gd name="connsiteX7" fmla="*/ 94039 w 158821"/>
                    <a:gd name="connsiteY7" fmla="*/ 149245 h 208525"/>
                    <a:gd name="connsiteX8" fmla="*/ 0 w 158821"/>
                    <a:gd name="connsiteY8" fmla="*/ 149245 h 208525"/>
                    <a:gd name="connsiteX9" fmla="*/ 0 w 158821"/>
                    <a:gd name="connsiteY9" fmla="*/ 124520 h 208525"/>
                    <a:gd name="connsiteX10" fmla="*/ 91949 w 158821"/>
                    <a:gd name="connsiteY10" fmla="*/ 0 h 208525"/>
                    <a:gd name="connsiteX11" fmla="*/ 133446 w 158821"/>
                    <a:gd name="connsiteY11" fmla="*/ 0 h 208525"/>
                    <a:gd name="connsiteX12" fmla="*/ 133446 w 158821"/>
                    <a:gd name="connsiteY12" fmla="*/ 121243 h 208525"/>
                    <a:gd name="connsiteX13" fmla="*/ 158821 w 158821"/>
                    <a:gd name="connsiteY13" fmla="*/ 121243 h 208525"/>
                    <a:gd name="connsiteX14" fmla="*/ 158821 w 158821"/>
                    <a:gd name="connsiteY14" fmla="*/ 149245 h 208525"/>
                    <a:gd name="connsiteX15" fmla="*/ 133446 w 158821"/>
                    <a:gd name="connsiteY15" fmla="*/ 149245 h 208525"/>
                    <a:gd name="connsiteX16" fmla="*/ 94039 w 158821"/>
                    <a:gd name="connsiteY16" fmla="*/ 121243 h 208525"/>
                    <a:gd name="connsiteX17" fmla="*/ 94039 w 158821"/>
                    <a:gd name="connsiteY17" fmla="*/ 42301 h 208525"/>
                    <a:gd name="connsiteX18" fmla="*/ 35824 w 158821"/>
                    <a:gd name="connsiteY18" fmla="*/ 121243 h 208525"/>
                    <a:gd name="connsiteX19" fmla="*/ 94039 w 158821"/>
                    <a:gd name="connsiteY19" fmla="*/ 121243 h 20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58821" h="208525">
                      <a:moveTo>
                        <a:pt x="133446" y="149245"/>
                      </a:moveTo>
                      <a:lnTo>
                        <a:pt x="133446" y="182013"/>
                      </a:lnTo>
                      <a:lnTo>
                        <a:pt x="158821" y="182013"/>
                      </a:lnTo>
                      <a:lnTo>
                        <a:pt x="158821" y="208526"/>
                      </a:lnTo>
                      <a:lnTo>
                        <a:pt x="64185" y="208526"/>
                      </a:lnTo>
                      <a:lnTo>
                        <a:pt x="64185" y="182013"/>
                      </a:lnTo>
                      <a:lnTo>
                        <a:pt x="94039" y="182013"/>
                      </a:lnTo>
                      <a:lnTo>
                        <a:pt x="94039" y="149245"/>
                      </a:lnTo>
                      <a:lnTo>
                        <a:pt x="0" y="149245"/>
                      </a:lnTo>
                      <a:lnTo>
                        <a:pt x="0" y="124520"/>
                      </a:lnTo>
                      <a:lnTo>
                        <a:pt x="91949" y="0"/>
                      </a:lnTo>
                      <a:lnTo>
                        <a:pt x="133446" y="0"/>
                      </a:lnTo>
                      <a:lnTo>
                        <a:pt x="133446" y="121243"/>
                      </a:lnTo>
                      <a:lnTo>
                        <a:pt x="158821" y="121243"/>
                      </a:lnTo>
                      <a:lnTo>
                        <a:pt x="158821" y="149245"/>
                      </a:lnTo>
                      <a:lnTo>
                        <a:pt x="133446" y="149245"/>
                      </a:lnTo>
                      <a:close/>
                      <a:moveTo>
                        <a:pt x="94039" y="121243"/>
                      </a:moveTo>
                      <a:lnTo>
                        <a:pt x="94039" y="42301"/>
                      </a:lnTo>
                      <a:lnTo>
                        <a:pt x="35824" y="121243"/>
                      </a:lnTo>
                      <a:lnTo>
                        <a:pt x="94039" y="121243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50" name="Freeform 28049">
                  <a:extLst>
                    <a:ext uri="{FF2B5EF4-FFF2-40B4-BE49-F238E27FC236}">
                      <a16:creationId xmlns:a16="http://schemas.microsoft.com/office/drawing/2014/main" id="{AFDAFF89-5D6F-9BB6-8C55-C1F753E588EA}"/>
                    </a:ext>
                  </a:extLst>
                </p:cNvPr>
                <p:cNvSpPr/>
                <p:nvPr/>
              </p:nvSpPr>
              <p:spPr>
                <a:xfrm>
                  <a:off x="4695821" y="3525052"/>
                  <a:ext cx="157328" cy="214483"/>
                </a:xfrm>
                <a:custGeom>
                  <a:avLst/>
                  <a:gdLst>
                    <a:gd name="connsiteX0" fmla="*/ 0 w 157328"/>
                    <a:gd name="connsiteY0" fmla="*/ 106050 h 214483"/>
                    <a:gd name="connsiteX1" fmla="*/ 78814 w 157328"/>
                    <a:gd name="connsiteY1" fmla="*/ 0 h 214483"/>
                    <a:gd name="connsiteX2" fmla="*/ 157329 w 157328"/>
                    <a:gd name="connsiteY2" fmla="*/ 106050 h 214483"/>
                    <a:gd name="connsiteX3" fmla="*/ 78814 w 157328"/>
                    <a:gd name="connsiteY3" fmla="*/ 214484 h 214483"/>
                    <a:gd name="connsiteX4" fmla="*/ 0 w 157328"/>
                    <a:gd name="connsiteY4" fmla="*/ 106050 h 214483"/>
                    <a:gd name="connsiteX5" fmla="*/ 114339 w 157328"/>
                    <a:gd name="connsiteY5" fmla="*/ 106050 h 214483"/>
                    <a:gd name="connsiteX6" fmla="*/ 78814 w 157328"/>
                    <a:gd name="connsiteY6" fmla="*/ 31577 h 214483"/>
                    <a:gd name="connsiteX7" fmla="*/ 42989 w 157328"/>
                    <a:gd name="connsiteY7" fmla="*/ 106050 h 214483"/>
                    <a:gd name="connsiteX8" fmla="*/ 78814 w 157328"/>
                    <a:gd name="connsiteY8" fmla="*/ 182907 h 214483"/>
                    <a:gd name="connsiteX9" fmla="*/ 114339 w 157328"/>
                    <a:gd name="connsiteY9" fmla="*/ 106050 h 214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328" h="214483">
                      <a:moveTo>
                        <a:pt x="0" y="106050"/>
                      </a:moveTo>
                      <a:cubicBezTo>
                        <a:pt x="0" y="38428"/>
                        <a:pt x="22092" y="0"/>
                        <a:pt x="78814" y="0"/>
                      </a:cubicBezTo>
                      <a:cubicBezTo>
                        <a:pt x="135535" y="0"/>
                        <a:pt x="157329" y="38428"/>
                        <a:pt x="157329" y="106050"/>
                      </a:cubicBezTo>
                      <a:cubicBezTo>
                        <a:pt x="157329" y="173672"/>
                        <a:pt x="135535" y="214484"/>
                        <a:pt x="78814" y="214484"/>
                      </a:cubicBezTo>
                      <a:cubicBezTo>
                        <a:pt x="22092" y="214484"/>
                        <a:pt x="0" y="173970"/>
                        <a:pt x="0" y="106050"/>
                      </a:cubicBezTo>
                      <a:close/>
                      <a:moveTo>
                        <a:pt x="114339" y="106050"/>
                      </a:moveTo>
                      <a:cubicBezTo>
                        <a:pt x="114339" y="62558"/>
                        <a:pt x="109264" y="31577"/>
                        <a:pt x="78814" y="31577"/>
                      </a:cubicBezTo>
                      <a:cubicBezTo>
                        <a:pt x="48363" y="31577"/>
                        <a:pt x="42989" y="62558"/>
                        <a:pt x="42989" y="106050"/>
                      </a:cubicBezTo>
                      <a:cubicBezTo>
                        <a:pt x="42989" y="149543"/>
                        <a:pt x="48363" y="182907"/>
                        <a:pt x="78814" y="182907"/>
                      </a:cubicBezTo>
                      <a:cubicBezTo>
                        <a:pt x="109264" y="182907"/>
                        <a:pt x="114339" y="149841"/>
                        <a:pt x="114339" y="106050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51" name="Freeform 28050">
                  <a:extLst>
                    <a:ext uri="{FF2B5EF4-FFF2-40B4-BE49-F238E27FC236}">
                      <a16:creationId xmlns:a16="http://schemas.microsoft.com/office/drawing/2014/main" id="{303B6BF0-731C-B964-5218-F49BB111C79F}"/>
                    </a:ext>
                  </a:extLst>
                </p:cNvPr>
                <p:cNvSpPr/>
                <p:nvPr/>
              </p:nvSpPr>
              <p:spPr>
                <a:xfrm>
                  <a:off x="4885391" y="3523860"/>
                  <a:ext cx="209273" cy="216271"/>
                </a:xfrm>
                <a:custGeom>
                  <a:avLst/>
                  <a:gdLst>
                    <a:gd name="connsiteX0" fmla="*/ 0 w 209273"/>
                    <a:gd name="connsiteY0" fmla="*/ 48259 h 216271"/>
                    <a:gd name="connsiteX1" fmla="*/ 46273 w 209273"/>
                    <a:gd name="connsiteY1" fmla="*/ 0 h 216271"/>
                    <a:gd name="connsiteX2" fmla="*/ 92546 w 209273"/>
                    <a:gd name="connsiteY2" fmla="*/ 48259 h 216271"/>
                    <a:gd name="connsiteX3" fmla="*/ 46273 w 209273"/>
                    <a:gd name="connsiteY3" fmla="*/ 97709 h 216271"/>
                    <a:gd name="connsiteX4" fmla="*/ 0 w 209273"/>
                    <a:gd name="connsiteY4" fmla="*/ 48259 h 216271"/>
                    <a:gd name="connsiteX5" fmla="*/ 160612 w 209273"/>
                    <a:gd name="connsiteY5" fmla="*/ 3873 h 216271"/>
                    <a:gd name="connsiteX6" fmla="*/ 197631 w 209273"/>
                    <a:gd name="connsiteY6" fmla="*/ 3873 h 216271"/>
                    <a:gd name="connsiteX7" fmla="*/ 47467 w 209273"/>
                    <a:gd name="connsiteY7" fmla="*/ 212398 h 216271"/>
                    <a:gd name="connsiteX8" fmla="*/ 10449 w 209273"/>
                    <a:gd name="connsiteY8" fmla="*/ 212398 h 216271"/>
                    <a:gd name="connsiteX9" fmla="*/ 160612 w 209273"/>
                    <a:gd name="connsiteY9" fmla="*/ 3873 h 216271"/>
                    <a:gd name="connsiteX10" fmla="*/ 63290 w 209273"/>
                    <a:gd name="connsiteY10" fmla="*/ 48259 h 216271"/>
                    <a:gd name="connsiteX11" fmla="*/ 46273 w 209273"/>
                    <a:gd name="connsiteY11" fmla="*/ 21448 h 216271"/>
                    <a:gd name="connsiteX12" fmla="*/ 29257 w 209273"/>
                    <a:gd name="connsiteY12" fmla="*/ 48259 h 216271"/>
                    <a:gd name="connsiteX13" fmla="*/ 46273 w 209273"/>
                    <a:gd name="connsiteY13" fmla="*/ 76261 h 216271"/>
                    <a:gd name="connsiteX14" fmla="*/ 63290 w 209273"/>
                    <a:gd name="connsiteY14" fmla="*/ 48259 h 216271"/>
                    <a:gd name="connsiteX15" fmla="*/ 116728 w 209273"/>
                    <a:gd name="connsiteY15" fmla="*/ 166821 h 216271"/>
                    <a:gd name="connsiteX16" fmla="*/ 163001 w 209273"/>
                    <a:gd name="connsiteY16" fmla="*/ 118562 h 216271"/>
                    <a:gd name="connsiteX17" fmla="*/ 209274 w 209273"/>
                    <a:gd name="connsiteY17" fmla="*/ 166821 h 216271"/>
                    <a:gd name="connsiteX18" fmla="*/ 163001 w 209273"/>
                    <a:gd name="connsiteY18" fmla="*/ 216271 h 216271"/>
                    <a:gd name="connsiteX19" fmla="*/ 116728 w 209273"/>
                    <a:gd name="connsiteY19" fmla="*/ 166821 h 216271"/>
                    <a:gd name="connsiteX20" fmla="*/ 180017 w 209273"/>
                    <a:gd name="connsiteY20" fmla="*/ 166821 h 216271"/>
                    <a:gd name="connsiteX21" fmla="*/ 163001 w 209273"/>
                    <a:gd name="connsiteY21" fmla="*/ 140010 h 216271"/>
                    <a:gd name="connsiteX22" fmla="*/ 145984 w 209273"/>
                    <a:gd name="connsiteY22" fmla="*/ 166821 h 216271"/>
                    <a:gd name="connsiteX23" fmla="*/ 163001 w 209273"/>
                    <a:gd name="connsiteY23" fmla="*/ 194823 h 216271"/>
                    <a:gd name="connsiteX24" fmla="*/ 180017 w 209273"/>
                    <a:gd name="connsiteY24" fmla="*/ 166821 h 2162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209273" h="216271">
                      <a:moveTo>
                        <a:pt x="0" y="48259"/>
                      </a:moveTo>
                      <a:cubicBezTo>
                        <a:pt x="0" y="19363"/>
                        <a:pt x="14927" y="0"/>
                        <a:pt x="46273" y="0"/>
                      </a:cubicBezTo>
                      <a:cubicBezTo>
                        <a:pt x="77619" y="0"/>
                        <a:pt x="92546" y="19363"/>
                        <a:pt x="92546" y="48259"/>
                      </a:cubicBezTo>
                      <a:cubicBezTo>
                        <a:pt x="92546" y="77154"/>
                        <a:pt x="77918" y="97709"/>
                        <a:pt x="46273" y="97709"/>
                      </a:cubicBezTo>
                      <a:cubicBezTo>
                        <a:pt x="14628" y="97709"/>
                        <a:pt x="0" y="77750"/>
                        <a:pt x="0" y="48259"/>
                      </a:cubicBezTo>
                      <a:close/>
                      <a:moveTo>
                        <a:pt x="160612" y="3873"/>
                      </a:moveTo>
                      <a:lnTo>
                        <a:pt x="197631" y="3873"/>
                      </a:lnTo>
                      <a:lnTo>
                        <a:pt x="47467" y="212398"/>
                      </a:lnTo>
                      <a:lnTo>
                        <a:pt x="10449" y="212398"/>
                      </a:lnTo>
                      <a:lnTo>
                        <a:pt x="160612" y="3873"/>
                      </a:lnTo>
                      <a:close/>
                      <a:moveTo>
                        <a:pt x="63290" y="48259"/>
                      </a:moveTo>
                      <a:cubicBezTo>
                        <a:pt x="63290" y="32173"/>
                        <a:pt x="58513" y="21448"/>
                        <a:pt x="46273" y="21448"/>
                      </a:cubicBezTo>
                      <a:cubicBezTo>
                        <a:pt x="34033" y="21448"/>
                        <a:pt x="29257" y="32173"/>
                        <a:pt x="29257" y="48259"/>
                      </a:cubicBezTo>
                      <a:cubicBezTo>
                        <a:pt x="29257" y="64345"/>
                        <a:pt x="33734" y="76261"/>
                        <a:pt x="46273" y="76261"/>
                      </a:cubicBezTo>
                      <a:cubicBezTo>
                        <a:pt x="58812" y="76261"/>
                        <a:pt x="63290" y="64941"/>
                        <a:pt x="63290" y="48259"/>
                      </a:cubicBezTo>
                      <a:close/>
                      <a:moveTo>
                        <a:pt x="116728" y="166821"/>
                      </a:moveTo>
                      <a:cubicBezTo>
                        <a:pt x="116728" y="137925"/>
                        <a:pt x="131654" y="118562"/>
                        <a:pt x="163001" y="118562"/>
                      </a:cubicBezTo>
                      <a:cubicBezTo>
                        <a:pt x="194347" y="118562"/>
                        <a:pt x="209274" y="137925"/>
                        <a:pt x="209274" y="166821"/>
                      </a:cubicBezTo>
                      <a:cubicBezTo>
                        <a:pt x="209274" y="195716"/>
                        <a:pt x="194645" y="216271"/>
                        <a:pt x="163001" y="216271"/>
                      </a:cubicBezTo>
                      <a:cubicBezTo>
                        <a:pt x="131356" y="216271"/>
                        <a:pt x="116728" y="196312"/>
                        <a:pt x="116728" y="166821"/>
                      </a:cubicBezTo>
                      <a:close/>
                      <a:moveTo>
                        <a:pt x="180017" y="166821"/>
                      </a:moveTo>
                      <a:cubicBezTo>
                        <a:pt x="180017" y="150734"/>
                        <a:pt x="175241" y="140010"/>
                        <a:pt x="163001" y="140010"/>
                      </a:cubicBezTo>
                      <a:cubicBezTo>
                        <a:pt x="150761" y="140010"/>
                        <a:pt x="145984" y="150734"/>
                        <a:pt x="145984" y="166821"/>
                      </a:cubicBezTo>
                      <a:cubicBezTo>
                        <a:pt x="145984" y="182907"/>
                        <a:pt x="150462" y="194823"/>
                        <a:pt x="163001" y="194823"/>
                      </a:cubicBezTo>
                      <a:cubicBezTo>
                        <a:pt x="175539" y="194823"/>
                        <a:pt x="180017" y="183503"/>
                        <a:pt x="180017" y="166821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8052" name="Graphic 18">
                <a:extLst>
                  <a:ext uri="{FF2B5EF4-FFF2-40B4-BE49-F238E27FC236}">
                    <a16:creationId xmlns:a16="http://schemas.microsoft.com/office/drawing/2014/main" id="{C8BAF242-82E6-A425-5EE3-48F98311BBE5}"/>
                  </a:ext>
                </a:extLst>
              </p:cNvPr>
              <p:cNvGrpSpPr/>
              <p:nvPr/>
            </p:nvGrpSpPr>
            <p:grpSpPr>
              <a:xfrm>
                <a:off x="4497593" y="3815647"/>
                <a:ext cx="1555074" cy="395305"/>
                <a:chOff x="4497593" y="3815647"/>
                <a:chExt cx="1555074" cy="395305"/>
              </a:xfrm>
              <a:solidFill>
                <a:srgbClr val="1D1D1B"/>
              </a:solidFill>
            </p:grpSpPr>
            <p:sp>
              <p:nvSpPr>
                <p:cNvPr id="28053" name="Freeform 28052">
                  <a:extLst>
                    <a:ext uri="{FF2B5EF4-FFF2-40B4-BE49-F238E27FC236}">
                      <a16:creationId xmlns:a16="http://schemas.microsoft.com/office/drawing/2014/main" id="{EFAB7AB1-4882-A23E-F10E-48172D509979}"/>
                    </a:ext>
                  </a:extLst>
                </p:cNvPr>
                <p:cNvSpPr/>
                <p:nvPr/>
              </p:nvSpPr>
              <p:spPr>
                <a:xfrm>
                  <a:off x="4499683" y="3849756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1 h 58834"/>
                    <a:gd name="connsiteX2" fmla="*/ 30003 w 60005"/>
                    <a:gd name="connsiteY2" fmla="*/ 0 h 58834"/>
                    <a:gd name="connsiteX3" fmla="*/ 60006 w 60005"/>
                    <a:gd name="connsiteY3" fmla="*/ 29491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3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1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1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2"/>
                        <a:pt x="11494" y="29045"/>
                      </a:cubicBezTo>
                      <a:cubicBezTo>
                        <a:pt x="11494" y="40067"/>
                        <a:pt x="18509" y="49003"/>
                        <a:pt x="30003" y="49003"/>
                      </a:cubicBezTo>
                      <a:cubicBezTo>
                        <a:pt x="41496" y="49003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54" name="Freeform 28053">
                  <a:extLst>
                    <a:ext uri="{FF2B5EF4-FFF2-40B4-BE49-F238E27FC236}">
                      <a16:creationId xmlns:a16="http://schemas.microsoft.com/office/drawing/2014/main" id="{D7BE8581-EB3E-8DE1-0538-3B38676AA46A}"/>
                    </a:ext>
                  </a:extLst>
                </p:cNvPr>
                <p:cNvSpPr/>
                <p:nvPr/>
              </p:nvSpPr>
              <p:spPr>
                <a:xfrm>
                  <a:off x="4565808" y="3823839"/>
                  <a:ext cx="35376" cy="83559"/>
                </a:xfrm>
                <a:custGeom>
                  <a:avLst/>
                  <a:gdLst>
                    <a:gd name="connsiteX0" fmla="*/ 34481 w 35376"/>
                    <a:gd name="connsiteY0" fmla="*/ 9831 h 83559"/>
                    <a:gd name="connsiteX1" fmla="*/ 28062 w 35376"/>
                    <a:gd name="connsiteY1" fmla="*/ 8788 h 83559"/>
                    <a:gd name="connsiteX2" fmla="*/ 19405 w 35376"/>
                    <a:gd name="connsiteY2" fmla="*/ 20852 h 83559"/>
                    <a:gd name="connsiteX3" fmla="*/ 19405 w 35376"/>
                    <a:gd name="connsiteY3" fmla="*/ 27108 h 83559"/>
                    <a:gd name="connsiteX4" fmla="*/ 32839 w 35376"/>
                    <a:gd name="connsiteY4" fmla="*/ 27108 h 83559"/>
                    <a:gd name="connsiteX5" fmla="*/ 32839 w 35376"/>
                    <a:gd name="connsiteY5" fmla="*/ 36343 h 83559"/>
                    <a:gd name="connsiteX6" fmla="*/ 19405 w 35376"/>
                    <a:gd name="connsiteY6" fmla="*/ 36343 h 83559"/>
                    <a:gd name="connsiteX7" fmla="*/ 19405 w 35376"/>
                    <a:gd name="connsiteY7" fmla="*/ 83559 h 83559"/>
                    <a:gd name="connsiteX8" fmla="*/ 8060 w 35376"/>
                    <a:gd name="connsiteY8" fmla="*/ 83559 h 83559"/>
                    <a:gd name="connsiteX9" fmla="*/ 8060 w 35376"/>
                    <a:gd name="connsiteY9" fmla="*/ 36343 h 83559"/>
                    <a:gd name="connsiteX10" fmla="*/ 0 w 35376"/>
                    <a:gd name="connsiteY10" fmla="*/ 36343 h 83559"/>
                    <a:gd name="connsiteX11" fmla="*/ 0 w 35376"/>
                    <a:gd name="connsiteY11" fmla="*/ 27108 h 83559"/>
                    <a:gd name="connsiteX12" fmla="*/ 8060 w 35376"/>
                    <a:gd name="connsiteY12" fmla="*/ 27108 h 83559"/>
                    <a:gd name="connsiteX13" fmla="*/ 8060 w 35376"/>
                    <a:gd name="connsiteY13" fmla="*/ 21448 h 83559"/>
                    <a:gd name="connsiteX14" fmla="*/ 11941 w 35376"/>
                    <a:gd name="connsiteY14" fmla="*/ 6256 h 83559"/>
                    <a:gd name="connsiteX15" fmla="*/ 25525 w 35376"/>
                    <a:gd name="connsiteY15" fmla="*/ 0 h 83559"/>
                    <a:gd name="connsiteX16" fmla="*/ 35377 w 35376"/>
                    <a:gd name="connsiteY16" fmla="*/ 1340 h 83559"/>
                    <a:gd name="connsiteX17" fmla="*/ 34630 w 35376"/>
                    <a:gd name="connsiteY17" fmla="*/ 983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376" h="83559">
                      <a:moveTo>
                        <a:pt x="34481" y="9831"/>
                      </a:moveTo>
                      <a:cubicBezTo>
                        <a:pt x="34481" y="9831"/>
                        <a:pt x="31197" y="8788"/>
                        <a:pt x="28062" y="8788"/>
                      </a:cubicBezTo>
                      <a:cubicBezTo>
                        <a:pt x="20599" y="8788"/>
                        <a:pt x="19405" y="14448"/>
                        <a:pt x="19405" y="20852"/>
                      </a:cubicBezTo>
                      <a:lnTo>
                        <a:pt x="19405" y="27108"/>
                      </a:lnTo>
                      <a:lnTo>
                        <a:pt x="32839" y="27108"/>
                      </a:lnTo>
                      <a:lnTo>
                        <a:pt x="32839" y="36343"/>
                      </a:lnTo>
                      <a:lnTo>
                        <a:pt x="19405" y="36343"/>
                      </a:lnTo>
                      <a:lnTo>
                        <a:pt x="19405" y="83559"/>
                      </a:lnTo>
                      <a:lnTo>
                        <a:pt x="8060" y="83559"/>
                      </a:lnTo>
                      <a:lnTo>
                        <a:pt x="8060" y="36343"/>
                      </a:lnTo>
                      <a:lnTo>
                        <a:pt x="0" y="36343"/>
                      </a:lnTo>
                      <a:lnTo>
                        <a:pt x="0" y="27108"/>
                      </a:lnTo>
                      <a:lnTo>
                        <a:pt x="8060" y="27108"/>
                      </a:lnTo>
                      <a:lnTo>
                        <a:pt x="8060" y="21448"/>
                      </a:lnTo>
                      <a:cubicBezTo>
                        <a:pt x="8060" y="14001"/>
                        <a:pt x="9553" y="9235"/>
                        <a:pt x="11941" y="6256"/>
                      </a:cubicBezTo>
                      <a:cubicBezTo>
                        <a:pt x="14479" y="3128"/>
                        <a:pt x="18957" y="0"/>
                        <a:pt x="25525" y="0"/>
                      </a:cubicBezTo>
                      <a:cubicBezTo>
                        <a:pt x="32093" y="0"/>
                        <a:pt x="35377" y="1340"/>
                        <a:pt x="35377" y="1340"/>
                      </a:cubicBezTo>
                      <a:lnTo>
                        <a:pt x="34630" y="9831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55" name="Freeform 28054">
                  <a:extLst>
                    <a:ext uri="{FF2B5EF4-FFF2-40B4-BE49-F238E27FC236}">
                      <a16:creationId xmlns:a16="http://schemas.microsoft.com/office/drawing/2014/main" id="{EC06DB92-D197-E419-8CF0-1F861B5A81EE}"/>
                    </a:ext>
                  </a:extLst>
                </p:cNvPr>
                <p:cNvSpPr/>
                <p:nvPr/>
              </p:nvSpPr>
              <p:spPr>
                <a:xfrm>
                  <a:off x="4621933" y="3833967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3 h 74771"/>
                    <a:gd name="connsiteX1" fmla="*/ 8359 w 33734"/>
                    <a:gd name="connsiteY1" fmla="*/ 51834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3 w 33734"/>
                    <a:gd name="connsiteY7" fmla="*/ 0 h 74771"/>
                    <a:gd name="connsiteX8" fmla="*/ 19853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3 w 33734"/>
                    <a:gd name="connsiteY11" fmla="*/ 26066 h 74771"/>
                    <a:gd name="connsiteX12" fmla="*/ 19853 w 33734"/>
                    <a:gd name="connsiteY12" fmla="*/ 51685 h 74771"/>
                    <a:gd name="connsiteX13" fmla="*/ 21345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8 w 33734"/>
                    <a:gd name="connsiteY15" fmla="*/ 63600 h 74771"/>
                    <a:gd name="connsiteX16" fmla="*/ 33735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3"/>
                      </a:moveTo>
                      <a:cubicBezTo>
                        <a:pt x="9105" y="74623"/>
                        <a:pt x="8359" y="63005"/>
                        <a:pt x="8359" y="51834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3" y="26066"/>
                      </a:lnTo>
                      <a:lnTo>
                        <a:pt x="19853" y="51685"/>
                      </a:lnTo>
                      <a:cubicBezTo>
                        <a:pt x="19853" y="56451"/>
                        <a:pt x="19853" y="59728"/>
                        <a:pt x="21345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8" y="63600"/>
                        <a:pt x="32988" y="63600"/>
                      </a:cubicBezTo>
                      <a:lnTo>
                        <a:pt x="33735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56" name="Freeform 28055">
                  <a:extLst>
                    <a:ext uri="{FF2B5EF4-FFF2-40B4-BE49-F238E27FC236}">
                      <a16:creationId xmlns:a16="http://schemas.microsoft.com/office/drawing/2014/main" id="{B0181772-796A-AB8A-F34C-C1A56CBB8902}"/>
                    </a:ext>
                  </a:extLst>
                </p:cNvPr>
                <p:cNvSpPr/>
                <p:nvPr/>
              </p:nvSpPr>
              <p:spPr>
                <a:xfrm>
                  <a:off x="4661489" y="3849756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1 h 58834"/>
                    <a:gd name="connsiteX2" fmla="*/ 30003 w 60005"/>
                    <a:gd name="connsiteY2" fmla="*/ 0 h 58834"/>
                    <a:gd name="connsiteX3" fmla="*/ 60006 w 60005"/>
                    <a:gd name="connsiteY3" fmla="*/ 29491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3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1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1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2"/>
                        <a:pt x="11494" y="29045"/>
                      </a:cubicBezTo>
                      <a:cubicBezTo>
                        <a:pt x="11494" y="40067"/>
                        <a:pt x="18509" y="49003"/>
                        <a:pt x="30003" y="49003"/>
                      </a:cubicBezTo>
                      <a:cubicBezTo>
                        <a:pt x="41496" y="49003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57" name="Freeform 28056">
                  <a:extLst>
                    <a:ext uri="{FF2B5EF4-FFF2-40B4-BE49-F238E27FC236}">
                      <a16:creationId xmlns:a16="http://schemas.microsoft.com/office/drawing/2014/main" id="{2248AF0F-A754-8FBB-9827-6E7BFA4009B7}"/>
                    </a:ext>
                  </a:extLst>
                </p:cNvPr>
                <p:cNvSpPr/>
                <p:nvPr/>
              </p:nvSpPr>
              <p:spPr>
                <a:xfrm>
                  <a:off x="4727316" y="3833967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3 h 74771"/>
                    <a:gd name="connsiteX1" fmla="*/ 8359 w 33734"/>
                    <a:gd name="connsiteY1" fmla="*/ 51834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3 w 33734"/>
                    <a:gd name="connsiteY7" fmla="*/ 0 h 74771"/>
                    <a:gd name="connsiteX8" fmla="*/ 19853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3 w 33734"/>
                    <a:gd name="connsiteY11" fmla="*/ 26066 h 74771"/>
                    <a:gd name="connsiteX12" fmla="*/ 19853 w 33734"/>
                    <a:gd name="connsiteY12" fmla="*/ 51685 h 74771"/>
                    <a:gd name="connsiteX13" fmla="*/ 21345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8 w 33734"/>
                    <a:gd name="connsiteY15" fmla="*/ 63600 h 74771"/>
                    <a:gd name="connsiteX16" fmla="*/ 33735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3"/>
                      </a:moveTo>
                      <a:cubicBezTo>
                        <a:pt x="9105" y="74623"/>
                        <a:pt x="8359" y="63005"/>
                        <a:pt x="8359" y="51834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3" y="26066"/>
                      </a:lnTo>
                      <a:lnTo>
                        <a:pt x="19853" y="51685"/>
                      </a:lnTo>
                      <a:cubicBezTo>
                        <a:pt x="19853" y="56451"/>
                        <a:pt x="19853" y="59728"/>
                        <a:pt x="21345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8" y="63600"/>
                        <a:pt x="32988" y="63600"/>
                      </a:cubicBezTo>
                      <a:lnTo>
                        <a:pt x="33735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58" name="Freeform 28057">
                  <a:extLst>
                    <a:ext uri="{FF2B5EF4-FFF2-40B4-BE49-F238E27FC236}">
                      <a16:creationId xmlns:a16="http://schemas.microsoft.com/office/drawing/2014/main" id="{94103842-D895-AEF1-C374-830F4D5A21D6}"/>
                    </a:ext>
                  </a:extLst>
                </p:cNvPr>
                <p:cNvSpPr/>
                <p:nvPr/>
              </p:nvSpPr>
              <p:spPr>
                <a:xfrm>
                  <a:off x="4765678" y="3850054"/>
                  <a:ext cx="48959" cy="58685"/>
                </a:xfrm>
                <a:custGeom>
                  <a:avLst/>
                  <a:gdLst>
                    <a:gd name="connsiteX0" fmla="*/ 37765 w 48959"/>
                    <a:gd name="connsiteY0" fmla="*/ 57345 h 58685"/>
                    <a:gd name="connsiteX1" fmla="*/ 37765 w 48959"/>
                    <a:gd name="connsiteY1" fmla="*/ 50195 h 58685"/>
                    <a:gd name="connsiteX2" fmla="*/ 19554 w 48959"/>
                    <a:gd name="connsiteY2" fmla="*/ 58685 h 58685"/>
                    <a:gd name="connsiteX3" fmla="*/ 0 w 48959"/>
                    <a:gd name="connsiteY3" fmla="*/ 41258 h 58685"/>
                    <a:gd name="connsiteX4" fmla="*/ 22241 w 48959"/>
                    <a:gd name="connsiteY4" fmla="*/ 23980 h 58685"/>
                    <a:gd name="connsiteX5" fmla="*/ 37466 w 48959"/>
                    <a:gd name="connsiteY5" fmla="*/ 23385 h 58685"/>
                    <a:gd name="connsiteX6" fmla="*/ 37466 w 48959"/>
                    <a:gd name="connsiteY6" fmla="*/ 21150 h 58685"/>
                    <a:gd name="connsiteX7" fmla="*/ 23435 w 48959"/>
                    <a:gd name="connsiteY7" fmla="*/ 8341 h 58685"/>
                    <a:gd name="connsiteX8" fmla="*/ 6419 w 48959"/>
                    <a:gd name="connsiteY8" fmla="*/ 13256 h 58685"/>
                    <a:gd name="connsiteX9" fmla="*/ 2985 w 48959"/>
                    <a:gd name="connsiteY9" fmla="*/ 5660 h 58685"/>
                    <a:gd name="connsiteX10" fmla="*/ 24181 w 48959"/>
                    <a:gd name="connsiteY10" fmla="*/ 0 h 58685"/>
                    <a:gd name="connsiteX11" fmla="*/ 48960 w 48959"/>
                    <a:gd name="connsiteY11" fmla="*/ 24725 h 58685"/>
                    <a:gd name="connsiteX12" fmla="*/ 48960 w 48959"/>
                    <a:gd name="connsiteY12" fmla="*/ 57643 h 58685"/>
                    <a:gd name="connsiteX13" fmla="*/ 37914 w 48959"/>
                    <a:gd name="connsiteY13" fmla="*/ 57643 h 58685"/>
                    <a:gd name="connsiteX14" fmla="*/ 24331 w 48959"/>
                    <a:gd name="connsiteY14" fmla="*/ 30981 h 58685"/>
                    <a:gd name="connsiteX15" fmla="*/ 11494 w 48959"/>
                    <a:gd name="connsiteY15" fmla="*/ 40812 h 58685"/>
                    <a:gd name="connsiteX16" fmla="*/ 23137 w 48959"/>
                    <a:gd name="connsiteY16" fmla="*/ 50642 h 58685"/>
                    <a:gd name="connsiteX17" fmla="*/ 37616 w 48959"/>
                    <a:gd name="connsiteY17" fmla="*/ 42450 h 58685"/>
                    <a:gd name="connsiteX18" fmla="*/ 37616 w 48959"/>
                    <a:gd name="connsiteY18" fmla="*/ 30236 h 58685"/>
                    <a:gd name="connsiteX19" fmla="*/ 24331 w 48959"/>
                    <a:gd name="connsiteY19" fmla="*/ 31130 h 58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685">
                      <a:moveTo>
                        <a:pt x="37765" y="57345"/>
                      </a:moveTo>
                      <a:lnTo>
                        <a:pt x="37765" y="50195"/>
                      </a:lnTo>
                      <a:cubicBezTo>
                        <a:pt x="35377" y="52578"/>
                        <a:pt x="30003" y="58685"/>
                        <a:pt x="19554" y="58685"/>
                      </a:cubicBezTo>
                      <a:cubicBezTo>
                        <a:pt x="9105" y="58685"/>
                        <a:pt x="0" y="52131"/>
                        <a:pt x="0" y="41258"/>
                      </a:cubicBezTo>
                      <a:cubicBezTo>
                        <a:pt x="0" y="30385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2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9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8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3"/>
                      </a:lnTo>
                      <a:lnTo>
                        <a:pt x="37914" y="57643"/>
                      </a:lnTo>
                      <a:close/>
                      <a:moveTo>
                        <a:pt x="24331" y="30981"/>
                      </a:moveTo>
                      <a:cubicBezTo>
                        <a:pt x="15076" y="31428"/>
                        <a:pt x="11494" y="35301"/>
                        <a:pt x="11494" y="40812"/>
                      </a:cubicBezTo>
                      <a:cubicBezTo>
                        <a:pt x="11494" y="46323"/>
                        <a:pt x="15673" y="50642"/>
                        <a:pt x="23137" y="50642"/>
                      </a:cubicBezTo>
                      <a:cubicBezTo>
                        <a:pt x="30600" y="50642"/>
                        <a:pt x="35377" y="45578"/>
                        <a:pt x="37616" y="42450"/>
                      </a:cubicBezTo>
                      <a:lnTo>
                        <a:pt x="37616" y="30236"/>
                      </a:lnTo>
                      <a:lnTo>
                        <a:pt x="24331" y="3113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59" name="Freeform 28058">
                  <a:extLst>
                    <a:ext uri="{FF2B5EF4-FFF2-40B4-BE49-F238E27FC236}">
                      <a16:creationId xmlns:a16="http://schemas.microsoft.com/office/drawing/2014/main" id="{D899DDE1-1EFE-DB41-38DD-ED9E66FC8B35}"/>
                    </a:ext>
                  </a:extLst>
                </p:cNvPr>
                <p:cNvSpPr/>
                <p:nvPr/>
              </p:nvSpPr>
              <p:spPr>
                <a:xfrm>
                  <a:off x="4829864" y="3825180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60" name="Freeform 28059">
                  <a:extLst>
                    <a:ext uri="{FF2B5EF4-FFF2-40B4-BE49-F238E27FC236}">
                      <a16:creationId xmlns:a16="http://schemas.microsoft.com/office/drawing/2014/main" id="{AA6B2076-05BC-04B7-CE70-4D7A906C302B}"/>
                    </a:ext>
                  </a:extLst>
                </p:cNvPr>
                <p:cNvSpPr/>
                <p:nvPr/>
              </p:nvSpPr>
              <p:spPr>
                <a:xfrm>
                  <a:off x="4876584" y="3850054"/>
                  <a:ext cx="48959" cy="58685"/>
                </a:xfrm>
                <a:custGeom>
                  <a:avLst/>
                  <a:gdLst>
                    <a:gd name="connsiteX0" fmla="*/ 37765 w 48959"/>
                    <a:gd name="connsiteY0" fmla="*/ 57345 h 58685"/>
                    <a:gd name="connsiteX1" fmla="*/ 37765 w 48959"/>
                    <a:gd name="connsiteY1" fmla="*/ 50195 h 58685"/>
                    <a:gd name="connsiteX2" fmla="*/ 19554 w 48959"/>
                    <a:gd name="connsiteY2" fmla="*/ 58685 h 58685"/>
                    <a:gd name="connsiteX3" fmla="*/ 0 w 48959"/>
                    <a:gd name="connsiteY3" fmla="*/ 41258 h 58685"/>
                    <a:gd name="connsiteX4" fmla="*/ 22241 w 48959"/>
                    <a:gd name="connsiteY4" fmla="*/ 23980 h 58685"/>
                    <a:gd name="connsiteX5" fmla="*/ 37466 w 48959"/>
                    <a:gd name="connsiteY5" fmla="*/ 23385 h 58685"/>
                    <a:gd name="connsiteX6" fmla="*/ 37466 w 48959"/>
                    <a:gd name="connsiteY6" fmla="*/ 21150 h 58685"/>
                    <a:gd name="connsiteX7" fmla="*/ 23435 w 48959"/>
                    <a:gd name="connsiteY7" fmla="*/ 8341 h 58685"/>
                    <a:gd name="connsiteX8" fmla="*/ 6419 w 48959"/>
                    <a:gd name="connsiteY8" fmla="*/ 13256 h 58685"/>
                    <a:gd name="connsiteX9" fmla="*/ 2985 w 48959"/>
                    <a:gd name="connsiteY9" fmla="*/ 5660 h 58685"/>
                    <a:gd name="connsiteX10" fmla="*/ 24181 w 48959"/>
                    <a:gd name="connsiteY10" fmla="*/ 0 h 58685"/>
                    <a:gd name="connsiteX11" fmla="*/ 48960 w 48959"/>
                    <a:gd name="connsiteY11" fmla="*/ 24725 h 58685"/>
                    <a:gd name="connsiteX12" fmla="*/ 48960 w 48959"/>
                    <a:gd name="connsiteY12" fmla="*/ 57643 h 58685"/>
                    <a:gd name="connsiteX13" fmla="*/ 37914 w 48959"/>
                    <a:gd name="connsiteY13" fmla="*/ 57643 h 58685"/>
                    <a:gd name="connsiteX14" fmla="*/ 24181 w 48959"/>
                    <a:gd name="connsiteY14" fmla="*/ 30981 h 58685"/>
                    <a:gd name="connsiteX15" fmla="*/ 11344 w 48959"/>
                    <a:gd name="connsiteY15" fmla="*/ 40812 h 58685"/>
                    <a:gd name="connsiteX16" fmla="*/ 22987 w 48959"/>
                    <a:gd name="connsiteY16" fmla="*/ 50642 h 58685"/>
                    <a:gd name="connsiteX17" fmla="*/ 37466 w 48959"/>
                    <a:gd name="connsiteY17" fmla="*/ 42450 h 58685"/>
                    <a:gd name="connsiteX18" fmla="*/ 37466 w 48959"/>
                    <a:gd name="connsiteY18" fmla="*/ 30236 h 58685"/>
                    <a:gd name="connsiteX19" fmla="*/ 24181 w 48959"/>
                    <a:gd name="connsiteY19" fmla="*/ 31130 h 58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685">
                      <a:moveTo>
                        <a:pt x="37765" y="57345"/>
                      </a:moveTo>
                      <a:lnTo>
                        <a:pt x="37765" y="50195"/>
                      </a:lnTo>
                      <a:cubicBezTo>
                        <a:pt x="35377" y="52578"/>
                        <a:pt x="30003" y="58685"/>
                        <a:pt x="19554" y="58685"/>
                      </a:cubicBezTo>
                      <a:cubicBezTo>
                        <a:pt x="9105" y="58685"/>
                        <a:pt x="0" y="52131"/>
                        <a:pt x="0" y="41258"/>
                      </a:cubicBezTo>
                      <a:cubicBezTo>
                        <a:pt x="0" y="30385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2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9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8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3"/>
                      </a:lnTo>
                      <a:lnTo>
                        <a:pt x="37914" y="57643"/>
                      </a:lnTo>
                      <a:close/>
                      <a:moveTo>
                        <a:pt x="24181" y="30981"/>
                      </a:moveTo>
                      <a:cubicBezTo>
                        <a:pt x="14927" y="31428"/>
                        <a:pt x="11344" y="35301"/>
                        <a:pt x="11344" y="40812"/>
                      </a:cubicBezTo>
                      <a:cubicBezTo>
                        <a:pt x="11344" y="46323"/>
                        <a:pt x="15524" y="50642"/>
                        <a:pt x="22987" y="50642"/>
                      </a:cubicBezTo>
                      <a:cubicBezTo>
                        <a:pt x="30451" y="50642"/>
                        <a:pt x="35227" y="45578"/>
                        <a:pt x="37466" y="42450"/>
                      </a:cubicBezTo>
                      <a:lnTo>
                        <a:pt x="37466" y="30236"/>
                      </a:lnTo>
                      <a:lnTo>
                        <a:pt x="24181" y="3113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61" name="Freeform 28060">
                  <a:extLst>
                    <a:ext uri="{FF2B5EF4-FFF2-40B4-BE49-F238E27FC236}">
                      <a16:creationId xmlns:a16="http://schemas.microsoft.com/office/drawing/2014/main" id="{6DFD22C9-7603-78DF-3166-360D6B2A12AD}"/>
                    </a:ext>
                  </a:extLst>
                </p:cNvPr>
                <p:cNvSpPr/>
                <p:nvPr/>
              </p:nvSpPr>
              <p:spPr>
                <a:xfrm>
                  <a:off x="4936292" y="3849756"/>
                  <a:ext cx="58662" cy="81026"/>
                </a:xfrm>
                <a:custGeom>
                  <a:avLst/>
                  <a:gdLst>
                    <a:gd name="connsiteX0" fmla="*/ 52542 w 58662"/>
                    <a:gd name="connsiteY0" fmla="*/ 70154 h 81026"/>
                    <a:gd name="connsiteX1" fmla="*/ 27167 w 58662"/>
                    <a:gd name="connsiteY1" fmla="*/ 81027 h 81026"/>
                    <a:gd name="connsiteX2" fmla="*/ 1941 w 58662"/>
                    <a:gd name="connsiteY2" fmla="*/ 72537 h 81026"/>
                    <a:gd name="connsiteX3" fmla="*/ 7314 w 58662"/>
                    <a:gd name="connsiteY3" fmla="*/ 64494 h 81026"/>
                    <a:gd name="connsiteX4" fmla="*/ 27615 w 58662"/>
                    <a:gd name="connsiteY4" fmla="*/ 71643 h 81026"/>
                    <a:gd name="connsiteX5" fmla="*/ 47467 w 58662"/>
                    <a:gd name="connsiteY5" fmla="*/ 49599 h 81026"/>
                    <a:gd name="connsiteX6" fmla="*/ 47467 w 58662"/>
                    <a:gd name="connsiteY6" fmla="*/ 46769 h 81026"/>
                    <a:gd name="connsiteX7" fmla="*/ 47169 w 58662"/>
                    <a:gd name="connsiteY7" fmla="*/ 46769 h 81026"/>
                    <a:gd name="connsiteX8" fmla="*/ 27316 w 58662"/>
                    <a:gd name="connsiteY8" fmla="*/ 56898 h 81026"/>
                    <a:gd name="connsiteX9" fmla="*/ 0 w 58662"/>
                    <a:gd name="connsiteY9" fmla="*/ 28449 h 81026"/>
                    <a:gd name="connsiteX10" fmla="*/ 27316 w 58662"/>
                    <a:gd name="connsiteY10" fmla="*/ 0 h 81026"/>
                    <a:gd name="connsiteX11" fmla="*/ 47169 w 58662"/>
                    <a:gd name="connsiteY11" fmla="*/ 9979 h 81026"/>
                    <a:gd name="connsiteX12" fmla="*/ 47467 w 58662"/>
                    <a:gd name="connsiteY12" fmla="*/ 9979 h 81026"/>
                    <a:gd name="connsiteX13" fmla="*/ 47467 w 58662"/>
                    <a:gd name="connsiteY13" fmla="*/ 1043 h 81026"/>
                    <a:gd name="connsiteX14" fmla="*/ 58662 w 58662"/>
                    <a:gd name="connsiteY14" fmla="*/ 1043 h 81026"/>
                    <a:gd name="connsiteX15" fmla="*/ 58662 w 58662"/>
                    <a:gd name="connsiteY15" fmla="*/ 45727 h 81026"/>
                    <a:gd name="connsiteX16" fmla="*/ 52393 w 58662"/>
                    <a:gd name="connsiteY16" fmla="*/ 70154 h 81026"/>
                    <a:gd name="connsiteX17" fmla="*/ 29704 w 58662"/>
                    <a:gd name="connsiteY17" fmla="*/ 9086 h 81026"/>
                    <a:gd name="connsiteX18" fmla="*/ 11643 w 58662"/>
                    <a:gd name="connsiteY18" fmla="*/ 28300 h 81026"/>
                    <a:gd name="connsiteX19" fmla="*/ 29704 w 58662"/>
                    <a:gd name="connsiteY19" fmla="*/ 47514 h 81026"/>
                    <a:gd name="connsiteX20" fmla="*/ 47766 w 58662"/>
                    <a:gd name="connsiteY20" fmla="*/ 28300 h 81026"/>
                    <a:gd name="connsiteX21" fmla="*/ 29704 w 58662"/>
                    <a:gd name="connsiteY21" fmla="*/ 9086 h 81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8662" h="81026">
                      <a:moveTo>
                        <a:pt x="52542" y="70154"/>
                      </a:moveTo>
                      <a:cubicBezTo>
                        <a:pt x="48363" y="75218"/>
                        <a:pt x="41347" y="81027"/>
                        <a:pt x="27167" y="81027"/>
                      </a:cubicBezTo>
                      <a:cubicBezTo>
                        <a:pt x="12986" y="81027"/>
                        <a:pt x="3583" y="73729"/>
                        <a:pt x="1941" y="72537"/>
                      </a:cubicBezTo>
                      <a:lnTo>
                        <a:pt x="7314" y="64494"/>
                      </a:lnTo>
                      <a:cubicBezTo>
                        <a:pt x="10300" y="67175"/>
                        <a:pt x="19106" y="71643"/>
                        <a:pt x="27615" y="71643"/>
                      </a:cubicBezTo>
                      <a:cubicBezTo>
                        <a:pt x="42094" y="71643"/>
                        <a:pt x="47467" y="63005"/>
                        <a:pt x="47467" y="49599"/>
                      </a:cubicBezTo>
                      <a:lnTo>
                        <a:pt x="47467" y="46769"/>
                      </a:lnTo>
                      <a:lnTo>
                        <a:pt x="47169" y="46769"/>
                      </a:lnTo>
                      <a:cubicBezTo>
                        <a:pt x="43288" y="52429"/>
                        <a:pt x="36869" y="56898"/>
                        <a:pt x="27316" y="56898"/>
                      </a:cubicBezTo>
                      <a:cubicBezTo>
                        <a:pt x="12688" y="56898"/>
                        <a:pt x="0" y="46471"/>
                        <a:pt x="0" y="28449"/>
                      </a:cubicBezTo>
                      <a:cubicBezTo>
                        <a:pt x="0" y="10426"/>
                        <a:pt x="12837" y="0"/>
                        <a:pt x="27316" y="0"/>
                      </a:cubicBezTo>
                      <a:cubicBezTo>
                        <a:pt x="37168" y="0"/>
                        <a:pt x="43736" y="4766"/>
                        <a:pt x="47169" y="9979"/>
                      </a:cubicBezTo>
                      <a:lnTo>
                        <a:pt x="47467" y="9979"/>
                      </a:lnTo>
                      <a:lnTo>
                        <a:pt x="47467" y="1043"/>
                      </a:lnTo>
                      <a:cubicBezTo>
                        <a:pt x="47467" y="1043"/>
                        <a:pt x="58662" y="1043"/>
                        <a:pt x="58662" y="1043"/>
                      </a:cubicBezTo>
                      <a:lnTo>
                        <a:pt x="58662" y="45727"/>
                      </a:lnTo>
                      <a:cubicBezTo>
                        <a:pt x="58662" y="58238"/>
                        <a:pt x="56573" y="65090"/>
                        <a:pt x="52393" y="70154"/>
                      </a:cubicBezTo>
                      <a:close/>
                      <a:moveTo>
                        <a:pt x="29704" y="9086"/>
                      </a:moveTo>
                      <a:cubicBezTo>
                        <a:pt x="18061" y="9086"/>
                        <a:pt x="11643" y="17725"/>
                        <a:pt x="11643" y="28300"/>
                      </a:cubicBezTo>
                      <a:cubicBezTo>
                        <a:pt x="11643" y="38875"/>
                        <a:pt x="18061" y="47514"/>
                        <a:pt x="29704" y="47514"/>
                      </a:cubicBezTo>
                      <a:cubicBezTo>
                        <a:pt x="41347" y="47514"/>
                        <a:pt x="47766" y="39024"/>
                        <a:pt x="47766" y="28300"/>
                      </a:cubicBezTo>
                      <a:cubicBezTo>
                        <a:pt x="47766" y="17576"/>
                        <a:pt x="41496" y="9086"/>
                        <a:pt x="29704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62" name="Freeform 28061">
                  <a:extLst>
                    <a:ext uri="{FF2B5EF4-FFF2-40B4-BE49-F238E27FC236}">
                      <a16:creationId xmlns:a16="http://schemas.microsoft.com/office/drawing/2014/main" id="{16DB300D-464F-BE0D-A572-555B7146147E}"/>
                    </a:ext>
                  </a:extLst>
                </p:cNvPr>
                <p:cNvSpPr/>
                <p:nvPr/>
              </p:nvSpPr>
              <p:spPr>
                <a:xfrm>
                  <a:off x="5010776" y="3849458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4 w 31794"/>
                    <a:gd name="connsiteY3" fmla="*/ 29641 h 57791"/>
                    <a:gd name="connsiteX4" fmla="*/ 11494 w 31794"/>
                    <a:gd name="connsiteY4" fmla="*/ 57792 h 57791"/>
                    <a:gd name="connsiteX5" fmla="*/ 0 w 31794"/>
                    <a:gd name="connsiteY5" fmla="*/ 57792 h 57791"/>
                    <a:gd name="connsiteX6" fmla="*/ 0 w 31794"/>
                    <a:gd name="connsiteY6" fmla="*/ 1192 h 57791"/>
                    <a:gd name="connsiteX7" fmla="*/ 11494 w 31794"/>
                    <a:gd name="connsiteY7" fmla="*/ 1192 h 57791"/>
                    <a:gd name="connsiteX8" fmla="*/ 11494 w 31794"/>
                    <a:gd name="connsiteY8" fmla="*/ 9831 h 57791"/>
                    <a:gd name="connsiteX9" fmla="*/ 11792 w 31794"/>
                    <a:gd name="connsiteY9" fmla="*/ 9831 h 57791"/>
                    <a:gd name="connsiteX10" fmla="*/ 25823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4" y="21448"/>
                        <a:pt x="11494" y="29641"/>
                      </a:cubicBezTo>
                      <a:lnTo>
                        <a:pt x="11494" y="57792"/>
                      </a:lnTo>
                      <a:lnTo>
                        <a:pt x="0" y="57792"/>
                      </a:lnTo>
                      <a:lnTo>
                        <a:pt x="0" y="1192"/>
                      </a:lnTo>
                      <a:lnTo>
                        <a:pt x="11494" y="1192"/>
                      </a:lnTo>
                      <a:lnTo>
                        <a:pt x="11494" y="9831"/>
                      </a:lnTo>
                      <a:cubicBezTo>
                        <a:pt x="11494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823" y="0"/>
                      </a:cubicBezTo>
                      <a:cubicBezTo>
                        <a:pt x="29704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63" name="Freeform 28062">
                  <a:extLst>
                    <a:ext uri="{FF2B5EF4-FFF2-40B4-BE49-F238E27FC236}">
                      <a16:creationId xmlns:a16="http://schemas.microsoft.com/office/drawing/2014/main" id="{72D16987-094E-6F6E-D2A7-4BF24FF8126C}"/>
                    </a:ext>
                  </a:extLst>
                </p:cNvPr>
                <p:cNvSpPr/>
                <p:nvPr/>
              </p:nvSpPr>
              <p:spPr>
                <a:xfrm>
                  <a:off x="5049586" y="3825180"/>
                  <a:ext cx="14926" cy="82218"/>
                </a:xfrm>
                <a:custGeom>
                  <a:avLst/>
                  <a:gdLst>
                    <a:gd name="connsiteX0" fmla="*/ 7463 w 14926"/>
                    <a:gd name="connsiteY0" fmla="*/ 14001 h 82218"/>
                    <a:gd name="connsiteX1" fmla="*/ 0 w 14926"/>
                    <a:gd name="connsiteY1" fmla="*/ 7001 h 82218"/>
                    <a:gd name="connsiteX2" fmla="*/ 7463 w 14926"/>
                    <a:gd name="connsiteY2" fmla="*/ 0 h 82218"/>
                    <a:gd name="connsiteX3" fmla="*/ 14927 w 14926"/>
                    <a:gd name="connsiteY3" fmla="*/ 7001 h 82218"/>
                    <a:gd name="connsiteX4" fmla="*/ 7463 w 14926"/>
                    <a:gd name="connsiteY4" fmla="*/ 14001 h 82218"/>
                    <a:gd name="connsiteX5" fmla="*/ 1791 w 14926"/>
                    <a:gd name="connsiteY5" fmla="*/ 82219 h 82218"/>
                    <a:gd name="connsiteX6" fmla="*/ 1791 w 14926"/>
                    <a:gd name="connsiteY6" fmla="*/ 25619 h 82218"/>
                    <a:gd name="connsiteX7" fmla="*/ 13285 w 14926"/>
                    <a:gd name="connsiteY7" fmla="*/ 25619 h 82218"/>
                    <a:gd name="connsiteX8" fmla="*/ 13285 w 14926"/>
                    <a:gd name="connsiteY8" fmla="*/ 82219 h 82218"/>
                    <a:gd name="connsiteX9" fmla="*/ 1791 w 14926"/>
                    <a:gd name="connsiteY9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218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219"/>
                      </a:moveTo>
                      <a:lnTo>
                        <a:pt x="1791" y="25619"/>
                      </a:lnTo>
                      <a:lnTo>
                        <a:pt x="13285" y="25619"/>
                      </a:lnTo>
                      <a:lnTo>
                        <a:pt x="13285" y="82219"/>
                      </a:lnTo>
                      <a:lnTo>
                        <a:pt x="1791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64" name="Freeform 28063">
                  <a:extLst>
                    <a:ext uri="{FF2B5EF4-FFF2-40B4-BE49-F238E27FC236}">
                      <a16:creationId xmlns:a16="http://schemas.microsoft.com/office/drawing/2014/main" id="{273058CB-2BEC-B18C-7399-E4E1724DCCE9}"/>
                    </a:ext>
                  </a:extLst>
                </p:cNvPr>
                <p:cNvSpPr/>
                <p:nvPr/>
              </p:nvSpPr>
              <p:spPr>
                <a:xfrm>
                  <a:off x="5075260" y="3849607"/>
                  <a:ext cx="51348" cy="58983"/>
                </a:xfrm>
                <a:custGeom>
                  <a:avLst/>
                  <a:gdLst>
                    <a:gd name="connsiteX0" fmla="*/ 28659 w 51348"/>
                    <a:gd name="connsiteY0" fmla="*/ 58983 h 58983"/>
                    <a:gd name="connsiteX1" fmla="*/ 0 w 51348"/>
                    <a:gd name="connsiteY1" fmla="*/ 29492 h 58983"/>
                    <a:gd name="connsiteX2" fmla="*/ 28958 w 51348"/>
                    <a:gd name="connsiteY2" fmla="*/ 0 h 58983"/>
                    <a:gd name="connsiteX3" fmla="*/ 50900 w 51348"/>
                    <a:gd name="connsiteY3" fmla="*/ 8043 h 58983"/>
                    <a:gd name="connsiteX4" fmla="*/ 46870 w 51348"/>
                    <a:gd name="connsiteY4" fmla="*/ 16384 h 58983"/>
                    <a:gd name="connsiteX5" fmla="*/ 30003 w 51348"/>
                    <a:gd name="connsiteY5" fmla="*/ 9533 h 58983"/>
                    <a:gd name="connsiteX6" fmla="*/ 11643 w 51348"/>
                    <a:gd name="connsiteY6" fmla="*/ 29045 h 58983"/>
                    <a:gd name="connsiteX7" fmla="*/ 30003 w 51348"/>
                    <a:gd name="connsiteY7" fmla="*/ 49153 h 58983"/>
                    <a:gd name="connsiteX8" fmla="*/ 47318 w 51348"/>
                    <a:gd name="connsiteY8" fmla="*/ 42003 h 58983"/>
                    <a:gd name="connsiteX9" fmla="*/ 51348 w 51348"/>
                    <a:gd name="connsiteY9" fmla="*/ 50344 h 58983"/>
                    <a:gd name="connsiteX10" fmla="*/ 28659 w 51348"/>
                    <a:gd name="connsiteY10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348" h="58983">
                      <a:moveTo>
                        <a:pt x="28659" y="58983"/>
                      </a:moveTo>
                      <a:cubicBezTo>
                        <a:pt x="13434" y="58983"/>
                        <a:pt x="0" y="47514"/>
                        <a:pt x="0" y="29492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30" y="14448"/>
                        <a:pt x="40004" y="9533"/>
                        <a:pt x="30003" y="9533"/>
                      </a:cubicBezTo>
                      <a:cubicBezTo>
                        <a:pt x="20002" y="9533"/>
                        <a:pt x="11643" y="17129"/>
                        <a:pt x="11643" y="29045"/>
                      </a:cubicBezTo>
                      <a:cubicBezTo>
                        <a:pt x="11643" y="40960"/>
                        <a:pt x="19106" y="49153"/>
                        <a:pt x="30003" y="49153"/>
                      </a:cubicBezTo>
                      <a:cubicBezTo>
                        <a:pt x="40899" y="49153"/>
                        <a:pt x="47318" y="42003"/>
                        <a:pt x="47318" y="42003"/>
                      </a:cubicBezTo>
                      <a:lnTo>
                        <a:pt x="51348" y="50344"/>
                      </a:lnTo>
                      <a:cubicBezTo>
                        <a:pt x="49706" y="51983"/>
                        <a:pt x="43885" y="58983"/>
                        <a:pt x="28659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65" name="Freeform 28064">
                  <a:extLst>
                    <a:ext uri="{FF2B5EF4-FFF2-40B4-BE49-F238E27FC236}">
                      <a16:creationId xmlns:a16="http://schemas.microsoft.com/office/drawing/2014/main" id="{68067355-7C67-D2C7-AAD4-3A57A9B7FC32}"/>
                    </a:ext>
                  </a:extLst>
                </p:cNvPr>
                <p:cNvSpPr/>
                <p:nvPr/>
              </p:nvSpPr>
              <p:spPr>
                <a:xfrm>
                  <a:off x="5135415" y="3850650"/>
                  <a:ext cx="48661" cy="58089"/>
                </a:xfrm>
                <a:custGeom>
                  <a:avLst/>
                  <a:gdLst>
                    <a:gd name="connsiteX0" fmla="*/ 37466 w 48661"/>
                    <a:gd name="connsiteY0" fmla="*/ 56749 h 58089"/>
                    <a:gd name="connsiteX1" fmla="*/ 37466 w 48661"/>
                    <a:gd name="connsiteY1" fmla="*/ 48706 h 58089"/>
                    <a:gd name="connsiteX2" fmla="*/ 19853 w 48661"/>
                    <a:gd name="connsiteY2" fmla="*/ 58089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4 w 48661"/>
                    <a:gd name="connsiteY5" fmla="*/ 0 h 58089"/>
                    <a:gd name="connsiteX6" fmla="*/ 11344 w 48661"/>
                    <a:gd name="connsiteY6" fmla="*/ 33513 h 58089"/>
                    <a:gd name="connsiteX7" fmla="*/ 23137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1 w 48661"/>
                    <a:gd name="connsiteY10" fmla="*/ 149 h 58089"/>
                    <a:gd name="connsiteX11" fmla="*/ 48661 w 48661"/>
                    <a:gd name="connsiteY11" fmla="*/ 56898 h 58089"/>
                    <a:gd name="connsiteX12" fmla="*/ 37616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466" y="56749"/>
                      </a:moveTo>
                      <a:lnTo>
                        <a:pt x="37466" y="48706"/>
                      </a:lnTo>
                      <a:cubicBezTo>
                        <a:pt x="34182" y="54217"/>
                        <a:pt x="27764" y="58089"/>
                        <a:pt x="19853" y="58089"/>
                      </a:cubicBezTo>
                      <a:cubicBezTo>
                        <a:pt x="4030" y="58089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3513"/>
                      </a:lnTo>
                      <a:cubicBezTo>
                        <a:pt x="11344" y="41258"/>
                        <a:pt x="12986" y="48557"/>
                        <a:pt x="23137" y="48557"/>
                      </a:cubicBezTo>
                      <a:cubicBezTo>
                        <a:pt x="33287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1" y="149"/>
                      </a:lnTo>
                      <a:lnTo>
                        <a:pt x="48661" y="56898"/>
                      </a:lnTo>
                      <a:lnTo>
                        <a:pt x="37616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66" name="Freeform 28065">
                  <a:extLst>
                    <a:ext uri="{FF2B5EF4-FFF2-40B4-BE49-F238E27FC236}">
                      <a16:creationId xmlns:a16="http://schemas.microsoft.com/office/drawing/2014/main" id="{ED93BE64-E4F6-414D-77E4-A87213D2CC21}"/>
                    </a:ext>
                  </a:extLst>
                </p:cNvPr>
                <p:cNvSpPr/>
                <p:nvPr/>
              </p:nvSpPr>
              <p:spPr>
                <a:xfrm>
                  <a:off x="5200347" y="3825180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5 w 11344"/>
                    <a:gd name="connsiteY2" fmla="*/ 0 h 82218"/>
                    <a:gd name="connsiteX3" fmla="*/ 11345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67" name="Freeform 28066">
                  <a:extLst>
                    <a:ext uri="{FF2B5EF4-FFF2-40B4-BE49-F238E27FC236}">
                      <a16:creationId xmlns:a16="http://schemas.microsoft.com/office/drawing/2014/main" id="{EE30D4D2-2F1A-9066-7280-F9A1BBBF536E}"/>
                    </a:ext>
                  </a:extLst>
                </p:cNvPr>
                <p:cNvSpPr/>
                <p:nvPr/>
              </p:nvSpPr>
              <p:spPr>
                <a:xfrm>
                  <a:off x="5221991" y="3833967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3 h 74771"/>
                    <a:gd name="connsiteX1" fmla="*/ 8359 w 33734"/>
                    <a:gd name="connsiteY1" fmla="*/ 51834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3 w 33734"/>
                    <a:gd name="connsiteY7" fmla="*/ 0 h 74771"/>
                    <a:gd name="connsiteX8" fmla="*/ 19853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3 w 33734"/>
                    <a:gd name="connsiteY11" fmla="*/ 26066 h 74771"/>
                    <a:gd name="connsiteX12" fmla="*/ 19853 w 33734"/>
                    <a:gd name="connsiteY12" fmla="*/ 51685 h 74771"/>
                    <a:gd name="connsiteX13" fmla="*/ 21345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8 w 33734"/>
                    <a:gd name="connsiteY15" fmla="*/ 63600 h 74771"/>
                    <a:gd name="connsiteX16" fmla="*/ 33734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3"/>
                      </a:moveTo>
                      <a:cubicBezTo>
                        <a:pt x="9105" y="74623"/>
                        <a:pt x="8359" y="63005"/>
                        <a:pt x="8359" y="51834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3" y="26066"/>
                      </a:lnTo>
                      <a:lnTo>
                        <a:pt x="19853" y="51685"/>
                      </a:lnTo>
                      <a:cubicBezTo>
                        <a:pt x="19853" y="56451"/>
                        <a:pt x="19853" y="59728"/>
                        <a:pt x="21345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8" y="63600"/>
                        <a:pt x="32988" y="63600"/>
                      </a:cubicBezTo>
                      <a:lnTo>
                        <a:pt x="33734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68" name="Freeform 28067">
                  <a:extLst>
                    <a:ext uri="{FF2B5EF4-FFF2-40B4-BE49-F238E27FC236}">
                      <a16:creationId xmlns:a16="http://schemas.microsoft.com/office/drawing/2014/main" id="{1D074552-3D69-5005-BA33-2B4F22DB546A}"/>
                    </a:ext>
                  </a:extLst>
                </p:cNvPr>
                <p:cNvSpPr/>
                <p:nvPr/>
              </p:nvSpPr>
              <p:spPr>
                <a:xfrm>
                  <a:off x="5264831" y="3850650"/>
                  <a:ext cx="48661" cy="58089"/>
                </a:xfrm>
                <a:custGeom>
                  <a:avLst/>
                  <a:gdLst>
                    <a:gd name="connsiteX0" fmla="*/ 37466 w 48661"/>
                    <a:gd name="connsiteY0" fmla="*/ 56749 h 58089"/>
                    <a:gd name="connsiteX1" fmla="*/ 37466 w 48661"/>
                    <a:gd name="connsiteY1" fmla="*/ 48706 h 58089"/>
                    <a:gd name="connsiteX2" fmla="*/ 19853 w 48661"/>
                    <a:gd name="connsiteY2" fmla="*/ 58089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4 w 48661"/>
                    <a:gd name="connsiteY5" fmla="*/ 0 h 58089"/>
                    <a:gd name="connsiteX6" fmla="*/ 11344 w 48661"/>
                    <a:gd name="connsiteY6" fmla="*/ 33513 h 58089"/>
                    <a:gd name="connsiteX7" fmla="*/ 23137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1 w 48661"/>
                    <a:gd name="connsiteY10" fmla="*/ 149 h 58089"/>
                    <a:gd name="connsiteX11" fmla="*/ 48661 w 48661"/>
                    <a:gd name="connsiteY11" fmla="*/ 56898 h 58089"/>
                    <a:gd name="connsiteX12" fmla="*/ 37616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466" y="56749"/>
                      </a:moveTo>
                      <a:lnTo>
                        <a:pt x="37466" y="48706"/>
                      </a:lnTo>
                      <a:cubicBezTo>
                        <a:pt x="34182" y="54217"/>
                        <a:pt x="27764" y="58089"/>
                        <a:pt x="19853" y="58089"/>
                      </a:cubicBezTo>
                      <a:cubicBezTo>
                        <a:pt x="4030" y="58089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3513"/>
                      </a:lnTo>
                      <a:cubicBezTo>
                        <a:pt x="11344" y="41258"/>
                        <a:pt x="12986" y="48557"/>
                        <a:pt x="23137" y="48557"/>
                      </a:cubicBezTo>
                      <a:cubicBezTo>
                        <a:pt x="33287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1" y="149"/>
                      </a:lnTo>
                      <a:lnTo>
                        <a:pt x="48661" y="56898"/>
                      </a:lnTo>
                      <a:lnTo>
                        <a:pt x="37616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69" name="Freeform 28068">
                  <a:extLst>
                    <a:ext uri="{FF2B5EF4-FFF2-40B4-BE49-F238E27FC236}">
                      <a16:creationId xmlns:a16="http://schemas.microsoft.com/office/drawing/2014/main" id="{3D27AECC-C2B9-B5C4-FCAD-E36582D026CC}"/>
                    </a:ext>
                  </a:extLst>
                </p:cNvPr>
                <p:cNvSpPr/>
                <p:nvPr/>
              </p:nvSpPr>
              <p:spPr>
                <a:xfrm>
                  <a:off x="5329165" y="3849458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4 w 31794"/>
                    <a:gd name="connsiteY3" fmla="*/ 29641 h 57791"/>
                    <a:gd name="connsiteX4" fmla="*/ 11494 w 31794"/>
                    <a:gd name="connsiteY4" fmla="*/ 57792 h 57791"/>
                    <a:gd name="connsiteX5" fmla="*/ 0 w 31794"/>
                    <a:gd name="connsiteY5" fmla="*/ 57792 h 57791"/>
                    <a:gd name="connsiteX6" fmla="*/ 0 w 31794"/>
                    <a:gd name="connsiteY6" fmla="*/ 1192 h 57791"/>
                    <a:gd name="connsiteX7" fmla="*/ 11494 w 31794"/>
                    <a:gd name="connsiteY7" fmla="*/ 1192 h 57791"/>
                    <a:gd name="connsiteX8" fmla="*/ 11494 w 31794"/>
                    <a:gd name="connsiteY8" fmla="*/ 9831 h 57791"/>
                    <a:gd name="connsiteX9" fmla="*/ 11792 w 31794"/>
                    <a:gd name="connsiteY9" fmla="*/ 9831 h 57791"/>
                    <a:gd name="connsiteX10" fmla="*/ 25823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4" y="21448"/>
                        <a:pt x="11494" y="29641"/>
                      </a:cubicBezTo>
                      <a:lnTo>
                        <a:pt x="11494" y="57792"/>
                      </a:lnTo>
                      <a:lnTo>
                        <a:pt x="0" y="57792"/>
                      </a:lnTo>
                      <a:lnTo>
                        <a:pt x="0" y="1192"/>
                      </a:lnTo>
                      <a:lnTo>
                        <a:pt x="11494" y="1192"/>
                      </a:lnTo>
                      <a:lnTo>
                        <a:pt x="11494" y="9831"/>
                      </a:lnTo>
                      <a:cubicBezTo>
                        <a:pt x="11494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823" y="0"/>
                      </a:cubicBezTo>
                      <a:cubicBezTo>
                        <a:pt x="29704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70" name="Freeform 28069">
                  <a:extLst>
                    <a:ext uri="{FF2B5EF4-FFF2-40B4-BE49-F238E27FC236}">
                      <a16:creationId xmlns:a16="http://schemas.microsoft.com/office/drawing/2014/main" id="{B388685A-48F6-8E3F-835F-389906D51715}"/>
                    </a:ext>
                  </a:extLst>
                </p:cNvPr>
                <p:cNvSpPr/>
                <p:nvPr/>
              </p:nvSpPr>
              <p:spPr>
                <a:xfrm>
                  <a:off x="5364840" y="3849756"/>
                  <a:ext cx="55676" cy="58982"/>
                </a:xfrm>
                <a:custGeom>
                  <a:avLst/>
                  <a:gdLst>
                    <a:gd name="connsiteX0" fmla="*/ 55229 w 55676"/>
                    <a:gd name="connsiteY0" fmla="*/ 32024 h 58982"/>
                    <a:gd name="connsiteX1" fmla="*/ 11494 w 55676"/>
                    <a:gd name="connsiteY1" fmla="*/ 32024 h 58982"/>
                    <a:gd name="connsiteX2" fmla="*/ 29704 w 55676"/>
                    <a:gd name="connsiteY2" fmla="*/ 50046 h 58982"/>
                    <a:gd name="connsiteX3" fmla="*/ 48512 w 55676"/>
                    <a:gd name="connsiteY3" fmla="*/ 43492 h 58982"/>
                    <a:gd name="connsiteX4" fmla="*/ 53289 w 55676"/>
                    <a:gd name="connsiteY4" fmla="*/ 50046 h 58982"/>
                    <a:gd name="connsiteX5" fmla="*/ 28361 w 55676"/>
                    <a:gd name="connsiteY5" fmla="*/ 58983 h 58982"/>
                    <a:gd name="connsiteX6" fmla="*/ 0 w 55676"/>
                    <a:gd name="connsiteY6" fmla="*/ 29343 h 58982"/>
                    <a:gd name="connsiteX7" fmla="*/ 28809 w 55676"/>
                    <a:gd name="connsiteY7" fmla="*/ 0 h 58982"/>
                    <a:gd name="connsiteX8" fmla="*/ 55677 w 55676"/>
                    <a:gd name="connsiteY8" fmla="*/ 27108 h 58982"/>
                    <a:gd name="connsiteX9" fmla="*/ 55379 w 55676"/>
                    <a:gd name="connsiteY9" fmla="*/ 32172 h 58982"/>
                    <a:gd name="connsiteX10" fmla="*/ 28361 w 55676"/>
                    <a:gd name="connsiteY10" fmla="*/ 8192 h 58982"/>
                    <a:gd name="connsiteX11" fmla="*/ 11643 w 55676"/>
                    <a:gd name="connsiteY11" fmla="*/ 24427 h 58982"/>
                    <a:gd name="connsiteX12" fmla="*/ 44631 w 55676"/>
                    <a:gd name="connsiteY12" fmla="*/ 24427 h 58982"/>
                    <a:gd name="connsiteX13" fmla="*/ 28212 w 55676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2">
                      <a:moveTo>
                        <a:pt x="55229" y="32024"/>
                      </a:moveTo>
                      <a:lnTo>
                        <a:pt x="11494" y="32024"/>
                      </a:lnTo>
                      <a:cubicBezTo>
                        <a:pt x="12091" y="43195"/>
                        <a:pt x="19256" y="50046"/>
                        <a:pt x="29704" y="50046"/>
                      </a:cubicBezTo>
                      <a:cubicBezTo>
                        <a:pt x="40153" y="50046"/>
                        <a:pt x="47169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3"/>
                        <a:pt x="55379" y="32172"/>
                        <a:pt x="55379" y="32172"/>
                      </a:cubicBezTo>
                      <a:close/>
                      <a:moveTo>
                        <a:pt x="28361" y="8192"/>
                      </a:moveTo>
                      <a:cubicBezTo>
                        <a:pt x="17017" y="8192"/>
                        <a:pt x="12091" y="17576"/>
                        <a:pt x="11643" y="24427"/>
                      </a:cubicBezTo>
                      <a:lnTo>
                        <a:pt x="44631" y="24427"/>
                      </a:lnTo>
                      <a:cubicBezTo>
                        <a:pt x="44631" y="18172"/>
                        <a:pt x="39705" y="8192"/>
                        <a:pt x="28212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71" name="Freeform 28070">
                  <a:extLst>
                    <a:ext uri="{FF2B5EF4-FFF2-40B4-BE49-F238E27FC236}">
                      <a16:creationId xmlns:a16="http://schemas.microsoft.com/office/drawing/2014/main" id="{3A121ECE-7001-DF86-43D9-0B66E28B00B3}"/>
                    </a:ext>
                  </a:extLst>
                </p:cNvPr>
                <p:cNvSpPr/>
                <p:nvPr/>
              </p:nvSpPr>
              <p:spPr>
                <a:xfrm>
                  <a:off x="5452162" y="3823988"/>
                  <a:ext cx="77022" cy="84899"/>
                </a:xfrm>
                <a:custGeom>
                  <a:avLst/>
                  <a:gdLst>
                    <a:gd name="connsiteX0" fmla="*/ 41944 w 77022"/>
                    <a:gd name="connsiteY0" fmla="*/ 84751 h 84899"/>
                    <a:gd name="connsiteX1" fmla="*/ 0 w 77022"/>
                    <a:gd name="connsiteY1" fmla="*/ 42301 h 84899"/>
                    <a:gd name="connsiteX2" fmla="*/ 41944 w 77022"/>
                    <a:gd name="connsiteY2" fmla="*/ 0 h 84899"/>
                    <a:gd name="connsiteX3" fmla="*/ 75231 w 77022"/>
                    <a:gd name="connsiteY3" fmla="*/ 14299 h 84899"/>
                    <a:gd name="connsiteX4" fmla="*/ 67320 w 77022"/>
                    <a:gd name="connsiteY4" fmla="*/ 21597 h 84899"/>
                    <a:gd name="connsiteX5" fmla="*/ 41944 w 77022"/>
                    <a:gd name="connsiteY5" fmla="*/ 9979 h 84899"/>
                    <a:gd name="connsiteX6" fmla="*/ 11941 w 77022"/>
                    <a:gd name="connsiteY6" fmla="*/ 42301 h 84899"/>
                    <a:gd name="connsiteX7" fmla="*/ 42691 w 77022"/>
                    <a:gd name="connsiteY7" fmla="*/ 74623 h 84899"/>
                    <a:gd name="connsiteX8" fmla="*/ 65827 w 77022"/>
                    <a:gd name="connsiteY8" fmla="*/ 67175 h 84899"/>
                    <a:gd name="connsiteX9" fmla="*/ 65827 w 77022"/>
                    <a:gd name="connsiteY9" fmla="*/ 49004 h 84899"/>
                    <a:gd name="connsiteX10" fmla="*/ 43586 w 77022"/>
                    <a:gd name="connsiteY10" fmla="*/ 49004 h 84899"/>
                    <a:gd name="connsiteX11" fmla="*/ 43586 w 77022"/>
                    <a:gd name="connsiteY11" fmla="*/ 39620 h 84899"/>
                    <a:gd name="connsiteX12" fmla="*/ 77022 w 77022"/>
                    <a:gd name="connsiteY12" fmla="*/ 39620 h 84899"/>
                    <a:gd name="connsiteX13" fmla="*/ 77022 w 77022"/>
                    <a:gd name="connsiteY13" fmla="*/ 71495 h 84899"/>
                    <a:gd name="connsiteX14" fmla="*/ 42093 w 77022"/>
                    <a:gd name="connsiteY14" fmla="*/ 84900 h 848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7022" h="84899">
                      <a:moveTo>
                        <a:pt x="41944" y="84751"/>
                      </a:moveTo>
                      <a:cubicBezTo>
                        <a:pt x="18360" y="84751"/>
                        <a:pt x="0" y="67920"/>
                        <a:pt x="0" y="42301"/>
                      </a:cubicBezTo>
                      <a:cubicBezTo>
                        <a:pt x="0" y="16682"/>
                        <a:pt x="18509" y="0"/>
                        <a:pt x="41944" y="0"/>
                      </a:cubicBezTo>
                      <a:cubicBezTo>
                        <a:pt x="63140" y="0"/>
                        <a:pt x="72096" y="11022"/>
                        <a:pt x="75231" y="14299"/>
                      </a:cubicBezTo>
                      <a:lnTo>
                        <a:pt x="67320" y="21597"/>
                      </a:lnTo>
                      <a:cubicBezTo>
                        <a:pt x="62394" y="15937"/>
                        <a:pt x="54781" y="9979"/>
                        <a:pt x="41944" y="9979"/>
                      </a:cubicBezTo>
                      <a:cubicBezTo>
                        <a:pt x="25077" y="9979"/>
                        <a:pt x="11941" y="22193"/>
                        <a:pt x="11941" y="42301"/>
                      </a:cubicBezTo>
                      <a:cubicBezTo>
                        <a:pt x="11941" y="62409"/>
                        <a:pt x="25376" y="74623"/>
                        <a:pt x="42691" y="74623"/>
                      </a:cubicBezTo>
                      <a:cubicBezTo>
                        <a:pt x="60006" y="74623"/>
                        <a:pt x="65827" y="67175"/>
                        <a:pt x="65827" y="67175"/>
                      </a:cubicBezTo>
                      <a:lnTo>
                        <a:pt x="65827" y="49004"/>
                      </a:lnTo>
                      <a:lnTo>
                        <a:pt x="43586" y="49004"/>
                      </a:lnTo>
                      <a:lnTo>
                        <a:pt x="43586" y="39620"/>
                      </a:lnTo>
                      <a:lnTo>
                        <a:pt x="77022" y="39620"/>
                      </a:lnTo>
                      <a:lnTo>
                        <a:pt x="77022" y="71495"/>
                      </a:lnTo>
                      <a:cubicBezTo>
                        <a:pt x="75530" y="72984"/>
                        <a:pt x="65379" y="84900"/>
                        <a:pt x="42093" y="8490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72" name="Freeform 28071">
                  <a:extLst>
                    <a:ext uri="{FF2B5EF4-FFF2-40B4-BE49-F238E27FC236}">
                      <a16:creationId xmlns:a16="http://schemas.microsoft.com/office/drawing/2014/main" id="{DFBB37F5-20E0-57CA-6B2E-C1DE2693E8A3}"/>
                    </a:ext>
                  </a:extLst>
                </p:cNvPr>
                <p:cNvSpPr/>
                <p:nvPr/>
              </p:nvSpPr>
              <p:spPr>
                <a:xfrm>
                  <a:off x="5544857" y="3825180"/>
                  <a:ext cx="68364" cy="82218"/>
                </a:xfrm>
                <a:custGeom>
                  <a:avLst/>
                  <a:gdLst>
                    <a:gd name="connsiteX0" fmla="*/ 24779 w 68364"/>
                    <a:gd name="connsiteY0" fmla="*/ 82219 h 82218"/>
                    <a:gd name="connsiteX1" fmla="*/ 0 w 68364"/>
                    <a:gd name="connsiteY1" fmla="*/ 82219 h 82218"/>
                    <a:gd name="connsiteX2" fmla="*/ 0 w 68364"/>
                    <a:gd name="connsiteY2" fmla="*/ 0 h 82218"/>
                    <a:gd name="connsiteX3" fmla="*/ 24779 w 68364"/>
                    <a:gd name="connsiteY3" fmla="*/ 0 h 82218"/>
                    <a:gd name="connsiteX4" fmla="*/ 68365 w 68364"/>
                    <a:gd name="connsiteY4" fmla="*/ 41110 h 82218"/>
                    <a:gd name="connsiteX5" fmla="*/ 24779 w 68364"/>
                    <a:gd name="connsiteY5" fmla="*/ 82219 h 82218"/>
                    <a:gd name="connsiteX6" fmla="*/ 24779 w 68364"/>
                    <a:gd name="connsiteY6" fmla="*/ 9831 h 82218"/>
                    <a:gd name="connsiteX7" fmla="*/ 11494 w 68364"/>
                    <a:gd name="connsiteY7" fmla="*/ 9831 h 82218"/>
                    <a:gd name="connsiteX8" fmla="*/ 11494 w 68364"/>
                    <a:gd name="connsiteY8" fmla="*/ 72090 h 82218"/>
                    <a:gd name="connsiteX9" fmla="*/ 24779 w 68364"/>
                    <a:gd name="connsiteY9" fmla="*/ 72090 h 82218"/>
                    <a:gd name="connsiteX10" fmla="*/ 56573 w 68364"/>
                    <a:gd name="connsiteY10" fmla="*/ 40960 h 82218"/>
                    <a:gd name="connsiteX11" fmla="*/ 24779 w 68364"/>
                    <a:gd name="connsiteY11" fmla="*/ 9831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8364" h="82218">
                      <a:moveTo>
                        <a:pt x="24779" y="82219"/>
                      </a:move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24779" y="0"/>
                      </a:lnTo>
                      <a:cubicBezTo>
                        <a:pt x="49557" y="0"/>
                        <a:pt x="68365" y="15639"/>
                        <a:pt x="68365" y="41110"/>
                      </a:cubicBezTo>
                      <a:cubicBezTo>
                        <a:pt x="68365" y="66579"/>
                        <a:pt x="49557" y="82219"/>
                        <a:pt x="24779" y="82219"/>
                      </a:cubicBezTo>
                      <a:close/>
                      <a:moveTo>
                        <a:pt x="24779" y="9831"/>
                      </a:moveTo>
                      <a:lnTo>
                        <a:pt x="11494" y="9831"/>
                      </a:lnTo>
                      <a:lnTo>
                        <a:pt x="11494" y="72090"/>
                      </a:lnTo>
                      <a:lnTo>
                        <a:pt x="24779" y="72090"/>
                      </a:lnTo>
                      <a:cubicBezTo>
                        <a:pt x="43437" y="72090"/>
                        <a:pt x="56573" y="59877"/>
                        <a:pt x="56573" y="40960"/>
                      </a:cubicBezTo>
                      <a:cubicBezTo>
                        <a:pt x="56573" y="22044"/>
                        <a:pt x="43437" y="9831"/>
                        <a:pt x="24779" y="983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73" name="Freeform 28072">
                  <a:extLst>
                    <a:ext uri="{FF2B5EF4-FFF2-40B4-BE49-F238E27FC236}">
                      <a16:creationId xmlns:a16="http://schemas.microsoft.com/office/drawing/2014/main" id="{024BFF81-0851-04C3-55BF-BD606A4EFCDB}"/>
                    </a:ext>
                  </a:extLst>
                </p:cNvPr>
                <p:cNvSpPr/>
                <p:nvPr/>
              </p:nvSpPr>
              <p:spPr>
                <a:xfrm>
                  <a:off x="5626656" y="3825180"/>
                  <a:ext cx="51049" cy="82218"/>
                </a:xfrm>
                <a:custGeom>
                  <a:avLst/>
                  <a:gdLst>
                    <a:gd name="connsiteX0" fmla="*/ 23286 w 51049"/>
                    <a:gd name="connsiteY0" fmla="*/ 46918 h 82218"/>
                    <a:gd name="connsiteX1" fmla="*/ 11643 w 51049"/>
                    <a:gd name="connsiteY1" fmla="*/ 46918 h 82218"/>
                    <a:gd name="connsiteX2" fmla="*/ 11643 w 51049"/>
                    <a:gd name="connsiteY2" fmla="*/ 82219 h 82218"/>
                    <a:gd name="connsiteX3" fmla="*/ 0 w 51049"/>
                    <a:gd name="connsiteY3" fmla="*/ 82219 h 82218"/>
                    <a:gd name="connsiteX4" fmla="*/ 0 w 51049"/>
                    <a:gd name="connsiteY4" fmla="*/ 0 h 82218"/>
                    <a:gd name="connsiteX5" fmla="*/ 23136 w 51049"/>
                    <a:gd name="connsiteY5" fmla="*/ 0 h 82218"/>
                    <a:gd name="connsiteX6" fmla="*/ 42989 w 51049"/>
                    <a:gd name="connsiteY6" fmla="*/ 5809 h 82218"/>
                    <a:gd name="connsiteX7" fmla="*/ 51050 w 51049"/>
                    <a:gd name="connsiteY7" fmla="*/ 23385 h 82218"/>
                    <a:gd name="connsiteX8" fmla="*/ 23136 w 51049"/>
                    <a:gd name="connsiteY8" fmla="*/ 46918 h 82218"/>
                    <a:gd name="connsiteX9" fmla="*/ 22241 w 51049"/>
                    <a:gd name="connsiteY9" fmla="*/ 9384 h 82218"/>
                    <a:gd name="connsiteX10" fmla="*/ 11643 w 51049"/>
                    <a:gd name="connsiteY10" fmla="*/ 9384 h 82218"/>
                    <a:gd name="connsiteX11" fmla="*/ 11643 w 51049"/>
                    <a:gd name="connsiteY11" fmla="*/ 37535 h 82218"/>
                    <a:gd name="connsiteX12" fmla="*/ 22241 w 51049"/>
                    <a:gd name="connsiteY12" fmla="*/ 37535 h 82218"/>
                    <a:gd name="connsiteX13" fmla="*/ 39257 w 51049"/>
                    <a:gd name="connsiteY13" fmla="*/ 23534 h 82218"/>
                    <a:gd name="connsiteX14" fmla="*/ 22241 w 51049"/>
                    <a:gd name="connsiteY14" fmla="*/ 9533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1049" h="82218">
                      <a:moveTo>
                        <a:pt x="23286" y="46918"/>
                      </a:moveTo>
                      <a:lnTo>
                        <a:pt x="11643" y="46918"/>
                      </a:lnTo>
                      <a:lnTo>
                        <a:pt x="11643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23136" y="0"/>
                      </a:lnTo>
                      <a:cubicBezTo>
                        <a:pt x="31197" y="0"/>
                        <a:pt x="38063" y="1490"/>
                        <a:pt x="42989" y="5809"/>
                      </a:cubicBezTo>
                      <a:cubicBezTo>
                        <a:pt x="48064" y="10277"/>
                        <a:pt x="51050" y="15639"/>
                        <a:pt x="51050" y="23385"/>
                      </a:cubicBezTo>
                      <a:cubicBezTo>
                        <a:pt x="51050" y="39918"/>
                        <a:pt x="38213" y="46918"/>
                        <a:pt x="23136" y="46918"/>
                      </a:cubicBezTo>
                      <a:close/>
                      <a:moveTo>
                        <a:pt x="22241" y="9384"/>
                      </a:moveTo>
                      <a:lnTo>
                        <a:pt x="11643" y="9384"/>
                      </a:lnTo>
                      <a:lnTo>
                        <a:pt x="11643" y="37535"/>
                      </a:lnTo>
                      <a:lnTo>
                        <a:pt x="22241" y="37535"/>
                      </a:lnTo>
                      <a:cubicBezTo>
                        <a:pt x="31496" y="37535"/>
                        <a:pt x="39257" y="33811"/>
                        <a:pt x="39257" y="23534"/>
                      </a:cubicBezTo>
                      <a:cubicBezTo>
                        <a:pt x="39257" y="13256"/>
                        <a:pt x="31496" y="9533"/>
                        <a:pt x="22241" y="953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74" name="Freeform 28073">
                  <a:extLst>
                    <a:ext uri="{FF2B5EF4-FFF2-40B4-BE49-F238E27FC236}">
                      <a16:creationId xmlns:a16="http://schemas.microsoft.com/office/drawing/2014/main" id="{F102E182-4343-4EE5-6B8F-A4809AC76F49}"/>
                    </a:ext>
                  </a:extLst>
                </p:cNvPr>
                <p:cNvSpPr/>
                <p:nvPr/>
              </p:nvSpPr>
              <p:spPr>
                <a:xfrm>
                  <a:off x="5710545" y="3815647"/>
                  <a:ext cx="24927" cy="109327"/>
                </a:xfrm>
                <a:custGeom>
                  <a:avLst/>
                  <a:gdLst>
                    <a:gd name="connsiteX0" fmla="*/ 17614 w 24927"/>
                    <a:gd name="connsiteY0" fmla="*/ 109327 h 109327"/>
                    <a:gd name="connsiteX1" fmla="*/ 0 w 24927"/>
                    <a:gd name="connsiteY1" fmla="*/ 54664 h 109327"/>
                    <a:gd name="connsiteX2" fmla="*/ 17614 w 24927"/>
                    <a:gd name="connsiteY2" fmla="*/ 0 h 109327"/>
                    <a:gd name="connsiteX3" fmla="*/ 24928 w 24927"/>
                    <a:gd name="connsiteY3" fmla="*/ 3873 h 109327"/>
                    <a:gd name="connsiteX4" fmla="*/ 10449 w 24927"/>
                    <a:gd name="connsiteY4" fmla="*/ 54664 h 109327"/>
                    <a:gd name="connsiteX5" fmla="*/ 24928 w 24927"/>
                    <a:gd name="connsiteY5" fmla="*/ 105455 h 109327"/>
                    <a:gd name="connsiteX6" fmla="*/ 17614 w 24927"/>
                    <a:gd name="connsiteY6" fmla="*/ 109327 h 109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927" h="109327">
                      <a:moveTo>
                        <a:pt x="17614" y="109327"/>
                      </a:moveTo>
                      <a:cubicBezTo>
                        <a:pt x="8508" y="95773"/>
                        <a:pt x="0" y="77750"/>
                        <a:pt x="0" y="54664"/>
                      </a:cubicBezTo>
                      <a:cubicBezTo>
                        <a:pt x="0" y="31577"/>
                        <a:pt x="8508" y="13554"/>
                        <a:pt x="17614" y="0"/>
                      </a:cubicBezTo>
                      <a:lnTo>
                        <a:pt x="24928" y="3873"/>
                      </a:lnTo>
                      <a:cubicBezTo>
                        <a:pt x="18957" y="12809"/>
                        <a:pt x="10449" y="33662"/>
                        <a:pt x="10449" y="54664"/>
                      </a:cubicBezTo>
                      <a:cubicBezTo>
                        <a:pt x="10449" y="75665"/>
                        <a:pt x="18957" y="96518"/>
                        <a:pt x="24928" y="105455"/>
                      </a:cubicBezTo>
                      <a:lnTo>
                        <a:pt x="17614" y="109327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75" name="Freeform 28074">
                  <a:extLst>
                    <a:ext uri="{FF2B5EF4-FFF2-40B4-BE49-F238E27FC236}">
                      <a16:creationId xmlns:a16="http://schemas.microsoft.com/office/drawing/2014/main" id="{334A4365-3532-47F7-19CF-C1B39D187EFD}"/>
                    </a:ext>
                  </a:extLst>
                </p:cNvPr>
                <p:cNvSpPr/>
                <p:nvPr/>
              </p:nvSpPr>
              <p:spPr>
                <a:xfrm>
                  <a:off x="5739204" y="3849756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1 h 58834"/>
                    <a:gd name="connsiteX2" fmla="*/ 30003 w 60005"/>
                    <a:gd name="connsiteY2" fmla="*/ 0 h 58834"/>
                    <a:gd name="connsiteX3" fmla="*/ 60006 w 60005"/>
                    <a:gd name="connsiteY3" fmla="*/ 29491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3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1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1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2"/>
                        <a:pt x="11494" y="29045"/>
                      </a:cubicBezTo>
                      <a:cubicBezTo>
                        <a:pt x="11494" y="40067"/>
                        <a:pt x="18509" y="49003"/>
                        <a:pt x="30003" y="49003"/>
                      </a:cubicBezTo>
                      <a:cubicBezTo>
                        <a:pt x="41496" y="49003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76" name="Freeform 28075">
                  <a:extLst>
                    <a:ext uri="{FF2B5EF4-FFF2-40B4-BE49-F238E27FC236}">
                      <a16:creationId xmlns:a16="http://schemas.microsoft.com/office/drawing/2014/main" id="{1D9C395E-4284-BDD6-428A-25819349D549}"/>
                    </a:ext>
                  </a:extLst>
                </p:cNvPr>
                <p:cNvSpPr/>
                <p:nvPr/>
              </p:nvSpPr>
              <p:spPr>
                <a:xfrm>
                  <a:off x="5811301" y="3849756"/>
                  <a:ext cx="49407" cy="57642"/>
                </a:xfrm>
                <a:custGeom>
                  <a:avLst/>
                  <a:gdLst>
                    <a:gd name="connsiteX0" fmla="*/ 37765 w 49407"/>
                    <a:gd name="connsiteY0" fmla="*/ 57642 h 57642"/>
                    <a:gd name="connsiteX1" fmla="*/ 37765 w 49407"/>
                    <a:gd name="connsiteY1" fmla="*/ 26066 h 57642"/>
                    <a:gd name="connsiteX2" fmla="*/ 25973 w 49407"/>
                    <a:gd name="connsiteY2" fmla="*/ 9384 h 57642"/>
                    <a:gd name="connsiteX3" fmla="*/ 11494 w 49407"/>
                    <a:gd name="connsiteY3" fmla="*/ 29193 h 57642"/>
                    <a:gd name="connsiteX4" fmla="*/ 11494 w 49407"/>
                    <a:gd name="connsiteY4" fmla="*/ 57642 h 57642"/>
                    <a:gd name="connsiteX5" fmla="*/ 0 w 49407"/>
                    <a:gd name="connsiteY5" fmla="*/ 57642 h 57642"/>
                    <a:gd name="connsiteX6" fmla="*/ 0 w 49407"/>
                    <a:gd name="connsiteY6" fmla="*/ 1043 h 57642"/>
                    <a:gd name="connsiteX7" fmla="*/ 11494 w 49407"/>
                    <a:gd name="connsiteY7" fmla="*/ 1043 h 57642"/>
                    <a:gd name="connsiteX8" fmla="*/ 11494 w 49407"/>
                    <a:gd name="connsiteY8" fmla="*/ 9979 h 57642"/>
                    <a:gd name="connsiteX9" fmla="*/ 11792 w 49407"/>
                    <a:gd name="connsiteY9" fmla="*/ 9979 h 57642"/>
                    <a:gd name="connsiteX10" fmla="*/ 29107 w 49407"/>
                    <a:gd name="connsiteY10" fmla="*/ 0 h 57642"/>
                    <a:gd name="connsiteX11" fmla="*/ 49408 w 49407"/>
                    <a:gd name="connsiteY11" fmla="*/ 24129 h 57642"/>
                    <a:gd name="connsiteX12" fmla="*/ 49408 w 49407"/>
                    <a:gd name="connsiteY12" fmla="*/ 57642 h 57642"/>
                    <a:gd name="connsiteX13" fmla="*/ 37914 w 49407"/>
                    <a:gd name="connsiteY13" fmla="*/ 57642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765" y="57642"/>
                      </a:moveTo>
                      <a:lnTo>
                        <a:pt x="37765" y="26066"/>
                      </a:lnTo>
                      <a:cubicBezTo>
                        <a:pt x="37765" y="16533"/>
                        <a:pt x="36123" y="9384"/>
                        <a:pt x="25973" y="9384"/>
                      </a:cubicBezTo>
                      <a:cubicBezTo>
                        <a:pt x="15822" y="9384"/>
                        <a:pt x="11494" y="18320"/>
                        <a:pt x="11494" y="29193"/>
                      </a:cubicBezTo>
                      <a:lnTo>
                        <a:pt x="11494" y="57642"/>
                      </a:lnTo>
                      <a:lnTo>
                        <a:pt x="0" y="57642"/>
                      </a:lnTo>
                      <a:lnTo>
                        <a:pt x="0" y="1043"/>
                      </a:lnTo>
                      <a:lnTo>
                        <a:pt x="11494" y="1043"/>
                      </a:lnTo>
                      <a:lnTo>
                        <a:pt x="11494" y="9979"/>
                      </a:lnTo>
                      <a:cubicBezTo>
                        <a:pt x="11494" y="9979"/>
                        <a:pt x="11792" y="9979"/>
                        <a:pt x="11792" y="9979"/>
                      </a:cubicBezTo>
                      <a:cubicBezTo>
                        <a:pt x="14778" y="4319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29"/>
                      </a:cubicBezTo>
                      <a:lnTo>
                        <a:pt x="49408" y="57642"/>
                      </a:lnTo>
                      <a:lnTo>
                        <a:pt x="37914" y="57642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77" name="Freeform 28076">
                  <a:extLst>
                    <a:ext uri="{FF2B5EF4-FFF2-40B4-BE49-F238E27FC236}">
                      <a16:creationId xmlns:a16="http://schemas.microsoft.com/office/drawing/2014/main" id="{DCC741F0-470B-6C83-EA05-FFD6552D3DBD}"/>
                    </a:ext>
                  </a:extLst>
                </p:cNvPr>
                <p:cNvSpPr/>
                <p:nvPr/>
              </p:nvSpPr>
              <p:spPr>
                <a:xfrm>
                  <a:off x="4498787" y="3992894"/>
                  <a:ext cx="48959" cy="58834"/>
                </a:xfrm>
                <a:custGeom>
                  <a:avLst/>
                  <a:gdLst>
                    <a:gd name="connsiteX0" fmla="*/ 37615 w 48959"/>
                    <a:gd name="connsiteY0" fmla="*/ 57494 h 58834"/>
                    <a:gd name="connsiteX1" fmla="*/ 37615 w 48959"/>
                    <a:gd name="connsiteY1" fmla="*/ 50344 h 58834"/>
                    <a:gd name="connsiteX2" fmla="*/ 19554 w 48959"/>
                    <a:gd name="connsiteY2" fmla="*/ 58834 h 58834"/>
                    <a:gd name="connsiteX3" fmla="*/ 0 w 48959"/>
                    <a:gd name="connsiteY3" fmla="*/ 41258 h 58834"/>
                    <a:gd name="connsiteX4" fmla="*/ 22241 w 48959"/>
                    <a:gd name="connsiteY4" fmla="*/ 23980 h 58834"/>
                    <a:gd name="connsiteX5" fmla="*/ 37466 w 48959"/>
                    <a:gd name="connsiteY5" fmla="*/ 23385 h 58834"/>
                    <a:gd name="connsiteX6" fmla="*/ 37466 w 48959"/>
                    <a:gd name="connsiteY6" fmla="*/ 21150 h 58834"/>
                    <a:gd name="connsiteX7" fmla="*/ 23435 w 48959"/>
                    <a:gd name="connsiteY7" fmla="*/ 8341 h 58834"/>
                    <a:gd name="connsiteX8" fmla="*/ 6419 w 48959"/>
                    <a:gd name="connsiteY8" fmla="*/ 13256 h 58834"/>
                    <a:gd name="connsiteX9" fmla="*/ 2985 w 48959"/>
                    <a:gd name="connsiteY9" fmla="*/ 5660 h 58834"/>
                    <a:gd name="connsiteX10" fmla="*/ 24181 w 48959"/>
                    <a:gd name="connsiteY10" fmla="*/ 0 h 58834"/>
                    <a:gd name="connsiteX11" fmla="*/ 48960 w 48959"/>
                    <a:gd name="connsiteY11" fmla="*/ 24725 h 58834"/>
                    <a:gd name="connsiteX12" fmla="*/ 48960 w 48959"/>
                    <a:gd name="connsiteY12" fmla="*/ 57642 h 58834"/>
                    <a:gd name="connsiteX13" fmla="*/ 37914 w 48959"/>
                    <a:gd name="connsiteY13" fmla="*/ 57642 h 58834"/>
                    <a:gd name="connsiteX14" fmla="*/ 24032 w 48959"/>
                    <a:gd name="connsiteY14" fmla="*/ 31130 h 58834"/>
                    <a:gd name="connsiteX15" fmla="*/ 11195 w 48959"/>
                    <a:gd name="connsiteY15" fmla="*/ 40960 h 58834"/>
                    <a:gd name="connsiteX16" fmla="*/ 22838 w 48959"/>
                    <a:gd name="connsiteY16" fmla="*/ 50791 h 58834"/>
                    <a:gd name="connsiteX17" fmla="*/ 37317 w 48959"/>
                    <a:gd name="connsiteY17" fmla="*/ 42599 h 58834"/>
                    <a:gd name="connsiteX18" fmla="*/ 37317 w 48959"/>
                    <a:gd name="connsiteY18" fmla="*/ 30385 h 58834"/>
                    <a:gd name="connsiteX19" fmla="*/ 24032 w 48959"/>
                    <a:gd name="connsiteY19" fmla="*/ 31279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834">
                      <a:moveTo>
                        <a:pt x="37615" y="57494"/>
                      </a:moveTo>
                      <a:lnTo>
                        <a:pt x="37615" y="50344"/>
                      </a:lnTo>
                      <a:cubicBezTo>
                        <a:pt x="35227" y="52727"/>
                        <a:pt x="29854" y="58834"/>
                        <a:pt x="19554" y="58834"/>
                      </a:cubicBezTo>
                      <a:cubicBezTo>
                        <a:pt x="9255" y="58834"/>
                        <a:pt x="0" y="52280"/>
                        <a:pt x="0" y="41258"/>
                      </a:cubicBezTo>
                      <a:cubicBezTo>
                        <a:pt x="0" y="30236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9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8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032" y="31130"/>
                      </a:moveTo>
                      <a:cubicBezTo>
                        <a:pt x="14778" y="31577"/>
                        <a:pt x="11195" y="35598"/>
                        <a:pt x="11195" y="40960"/>
                      </a:cubicBezTo>
                      <a:cubicBezTo>
                        <a:pt x="11195" y="46323"/>
                        <a:pt x="15375" y="50791"/>
                        <a:pt x="22838" y="50791"/>
                      </a:cubicBezTo>
                      <a:cubicBezTo>
                        <a:pt x="30301" y="50791"/>
                        <a:pt x="35078" y="45727"/>
                        <a:pt x="37317" y="42599"/>
                      </a:cubicBezTo>
                      <a:lnTo>
                        <a:pt x="37317" y="30385"/>
                      </a:lnTo>
                      <a:lnTo>
                        <a:pt x="24032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78" name="Freeform 28077">
                  <a:extLst>
                    <a:ext uri="{FF2B5EF4-FFF2-40B4-BE49-F238E27FC236}">
                      <a16:creationId xmlns:a16="http://schemas.microsoft.com/office/drawing/2014/main" id="{19D10117-3C7C-2F64-3918-B9BDC811FC55}"/>
                    </a:ext>
                  </a:extLst>
                </p:cNvPr>
                <p:cNvSpPr/>
                <p:nvPr/>
              </p:nvSpPr>
              <p:spPr>
                <a:xfrm>
                  <a:off x="4552673" y="3993788"/>
                  <a:ext cx="57318" cy="56599"/>
                </a:xfrm>
                <a:custGeom>
                  <a:avLst/>
                  <a:gdLst>
                    <a:gd name="connsiteX0" fmla="*/ 33585 w 57318"/>
                    <a:gd name="connsiteY0" fmla="*/ 56600 h 56599"/>
                    <a:gd name="connsiteX1" fmla="*/ 23584 w 57318"/>
                    <a:gd name="connsiteY1" fmla="*/ 56600 h 56599"/>
                    <a:gd name="connsiteX2" fmla="*/ 0 w 57318"/>
                    <a:gd name="connsiteY2" fmla="*/ 0 h 56599"/>
                    <a:gd name="connsiteX3" fmla="*/ 11941 w 57318"/>
                    <a:gd name="connsiteY3" fmla="*/ 0 h 56599"/>
                    <a:gd name="connsiteX4" fmla="*/ 28809 w 57318"/>
                    <a:gd name="connsiteY4" fmla="*/ 42599 h 56599"/>
                    <a:gd name="connsiteX5" fmla="*/ 45527 w 57318"/>
                    <a:gd name="connsiteY5" fmla="*/ 0 h 56599"/>
                    <a:gd name="connsiteX6" fmla="*/ 57319 w 57318"/>
                    <a:gd name="connsiteY6" fmla="*/ 0 h 56599"/>
                    <a:gd name="connsiteX7" fmla="*/ 33735 w 57318"/>
                    <a:gd name="connsiteY7" fmla="*/ 56600 h 56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18" h="56599">
                      <a:moveTo>
                        <a:pt x="33585" y="56600"/>
                      </a:moveTo>
                      <a:lnTo>
                        <a:pt x="23584" y="56600"/>
                      </a:lnTo>
                      <a:lnTo>
                        <a:pt x="0" y="0"/>
                      </a:lnTo>
                      <a:lnTo>
                        <a:pt x="11941" y="0"/>
                      </a:lnTo>
                      <a:lnTo>
                        <a:pt x="28809" y="42599"/>
                      </a:lnTo>
                      <a:lnTo>
                        <a:pt x="45527" y="0"/>
                      </a:lnTo>
                      <a:lnTo>
                        <a:pt x="57319" y="0"/>
                      </a:lnTo>
                      <a:lnTo>
                        <a:pt x="33735" y="5660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79" name="Freeform 28078">
                  <a:extLst>
                    <a:ext uri="{FF2B5EF4-FFF2-40B4-BE49-F238E27FC236}">
                      <a16:creationId xmlns:a16="http://schemas.microsoft.com/office/drawing/2014/main" id="{9A04FD05-5BC3-7FEF-A32C-81278090D8A2}"/>
                    </a:ext>
                  </a:extLst>
                </p:cNvPr>
                <p:cNvSpPr/>
                <p:nvPr/>
              </p:nvSpPr>
              <p:spPr>
                <a:xfrm>
                  <a:off x="4613574" y="3992745"/>
                  <a:ext cx="55676" cy="58983"/>
                </a:xfrm>
                <a:custGeom>
                  <a:avLst/>
                  <a:gdLst>
                    <a:gd name="connsiteX0" fmla="*/ 55378 w 55676"/>
                    <a:gd name="connsiteY0" fmla="*/ 32024 h 58983"/>
                    <a:gd name="connsiteX1" fmla="*/ 11643 w 55676"/>
                    <a:gd name="connsiteY1" fmla="*/ 32024 h 58983"/>
                    <a:gd name="connsiteX2" fmla="*/ 29854 w 55676"/>
                    <a:gd name="connsiteY2" fmla="*/ 50046 h 58983"/>
                    <a:gd name="connsiteX3" fmla="*/ 48512 w 55676"/>
                    <a:gd name="connsiteY3" fmla="*/ 43492 h 58983"/>
                    <a:gd name="connsiteX4" fmla="*/ 53289 w 55676"/>
                    <a:gd name="connsiteY4" fmla="*/ 50046 h 58983"/>
                    <a:gd name="connsiteX5" fmla="*/ 28361 w 55676"/>
                    <a:gd name="connsiteY5" fmla="*/ 58983 h 58983"/>
                    <a:gd name="connsiteX6" fmla="*/ 0 w 55676"/>
                    <a:gd name="connsiteY6" fmla="*/ 29343 h 58983"/>
                    <a:gd name="connsiteX7" fmla="*/ 28809 w 55676"/>
                    <a:gd name="connsiteY7" fmla="*/ 0 h 58983"/>
                    <a:gd name="connsiteX8" fmla="*/ 55677 w 55676"/>
                    <a:gd name="connsiteY8" fmla="*/ 27108 h 58983"/>
                    <a:gd name="connsiteX9" fmla="*/ 55378 w 55676"/>
                    <a:gd name="connsiteY9" fmla="*/ 32173 h 58983"/>
                    <a:gd name="connsiteX10" fmla="*/ 28659 w 55676"/>
                    <a:gd name="connsiteY10" fmla="*/ 8192 h 58983"/>
                    <a:gd name="connsiteX11" fmla="*/ 11941 w 55676"/>
                    <a:gd name="connsiteY11" fmla="*/ 24427 h 58983"/>
                    <a:gd name="connsiteX12" fmla="*/ 44930 w 55676"/>
                    <a:gd name="connsiteY12" fmla="*/ 24427 h 58983"/>
                    <a:gd name="connsiteX13" fmla="*/ 28659 w 55676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3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659" y="8192"/>
                      </a:moveTo>
                      <a:cubicBezTo>
                        <a:pt x="17315" y="8192"/>
                        <a:pt x="12240" y="17576"/>
                        <a:pt x="11941" y="24427"/>
                      </a:cubicBezTo>
                      <a:lnTo>
                        <a:pt x="44930" y="24427"/>
                      </a:lnTo>
                      <a:cubicBezTo>
                        <a:pt x="44930" y="18172"/>
                        <a:pt x="40004" y="8192"/>
                        <a:pt x="28659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80" name="Freeform 28079">
                  <a:extLst>
                    <a:ext uri="{FF2B5EF4-FFF2-40B4-BE49-F238E27FC236}">
                      <a16:creationId xmlns:a16="http://schemas.microsoft.com/office/drawing/2014/main" id="{F4471350-7A22-0C55-2281-0A6064BAB1A4}"/>
                    </a:ext>
                  </a:extLst>
                </p:cNvPr>
                <p:cNvSpPr/>
                <p:nvPr/>
              </p:nvSpPr>
              <p:spPr>
                <a:xfrm>
                  <a:off x="4680596" y="3992447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4 w 31794"/>
                    <a:gd name="connsiteY3" fmla="*/ 29640 h 57791"/>
                    <a:gd name="connsiteX4" fmla="*/ 11494 w 31794"/>
                    <a:gd name="connsiteY4" fmla="*/ 57791 h 57791"/>
                    <a:gd name="connsiteX5" fmla="*/ 0 w 31794"/>
                    <a:gd name="connsiteY5" fmla="*/ 57791 h 57791"/>
                    <a:gd name="connsiteX6" fmla="*/ 0 w 31794"/>
                    <a:gd name="connsiteY6" fmla="*/ 1191 h 57791"/>
                    <a:gd name="connsiteX7" fmla="*/ 11494 w 31794"/>
                    <a:gd name="connsiteY7" fmla="*/ 1191 h 57791"/>
                    <a:gd name="connsiteX8" fmla="*/ 11494 w 31794"/>
                    <a:gd name="connsiteY8" fmla="*/ 9830 h 57791"/>
                    <a:gd name="connsiteX9" fmla="*/ 11792 w 31794"/>
                    <a:gd name="connsiteY9" fmla="*/ 9830 h 57791"/>
                    <a:gd name="connsiteX10" fmla="*/ 25823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4" y="21448"/>
                        <a:pt x="11494" y="29640"/>
                      </a:cubicBezTo>
                      <a:lnTo>
                        <a:pt x="11494" y="57791"/>
                      </a:lnTo>
                      <a:lnTo>
                        <a:pt x="0" y="57791"/>
                      </a:lnTo>
                      <a:lnTo>
                        <a:pt x="0" y="1191"/>
                      </a:lnTo>
                      <a:lnTo>
                        <a:pt x="11494" y="1191"/>
                      </a:lnTo>
                      <a:lnTo>
                        <a:pt x="11494" y="9830"/>
                      </a:lnTo>
                      <a:cubicBezTo>
                        <a:pt x="11494" y="9830"/>
                        <a:pt x="11792" y="9830"/>
                        <a:pt x="11792" y="9830"/>
                      </a:cubicBezTo>
                      <a:cubicBezTo>
                        <a:pt x="14479" y="3426"/>
                        <a:pt x="19703" y="0"/>
                        <a:pt x="25823" y="0"/>
                      </a:cubicBezTo>
                      <a:cubicBezTo>
                        <a:pt x="29704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81" name="Freeform 28080">
                  <a:extLst>
                    <a:ext uri="{FF2B5EF4-FFF2-40B4-BE49-F238E27FC236}">
                      <a16:creationId xmlns:a16="http://schemas.microsoft.com/office/drawing/2014/main" id="{08DF21F6-0B13-792B-B7DF-EC2658703C74}"/>
                    </a:ext>
                  </a:extLst>
                </p:cNvPr>
                <p:cNvSpPr/>
                <p:nvPr/>
              </p:nvSpPr>
              <p:spPr>
                <a:xfrm>
                  <a:off x="4713733" y="3992894"/>
                  <a:ext cx="48959" cy="58834"/>
                </a:xfrm>
                <a:custGeom>
                  <a:avLst/>
                  <a:gdLst>
                    <a:gd name="connsiteX0" fmla="*/ 37615 w 48959"/>
                    <a:gd name="connsiteY0" fmla="*/ 57494 h 58834"/>
                    <a:gd name="connsiteX1" fmla="*/ 37615 w 48959"/>
                    <a:gd name="connsiteY1" fmla="*/ 50344 h 58834"/>
                    <a:gd name="connsiteX2" fmla="*/ 19554 w 48959"/>
                    <a:gd name="connsiteY2" fmla="*/ 58834 h 58834"/>
                    <a:gd name="connsiteX3" fmla="*/ 0 w 48959"/>
                    <a:gd name="connsiteY3" fmla="*/ 41258 h 58834"/>
                    <a:gd name="connsiteX4" fmla="*/ 22241 w 48959"/>
                    <a:gd name="connsiteY4" fmla="*/ 23980 h 58834"/>
                    <a:gd name="connsiteX5" fmla="*/ 37466 w 48959"/>
                    <a:gd name="connsiteY5" fmla="*/ 23385 h 58834"/>
                    <a:gd name="connsiteX6" fmla="*/ 37466 w 48959"/>
                    <a:gd name="connsiteY6" fmla="*/ 21150 h 58834"/>
                    <a:gd name="connsiteX7" fmla="*/ 23435 w 48959"/>
                    <a:gd name="connsiteY7" fmla="*/ 8341 h 58834"/>
                    <a:gd name="connsiteX8" fmla="*/ 6419 w 48959"/>
                    <a:gd name="connsiteY8" fmla="*/ 13256 h 58834"/>
                    <a:gd name="connsiteX9" fmla="*/ 2985 w 48959"/>
                    <a:gd name="connsiteY9" fmla="*/ 5660 h 58834"/>
                    <a:gd name="connsiteX10" fmla="*/ 24181 w 48959"/>
                    <a:gd name="connsiteY10" fmla="*/ 0 h 58834"/>
                    <a:gd name="connsiteX11" fmla="*/ 48960 w 48959"/>
                    <a:gd name="connsiteY11" fmla="*/ 24725 h 58834"/>
                    <a:gd name="connsiteX12" fmla="*/ 48960 w 48959"/>
                    <a:gd name="connsiteY12" fmla="*/ 57642 h 58834"/>
                    <a:gd name="connsiteX13" fmla="*/ 37914 w 48959"/>
                    <a:gd name="connsiteY13" fmla="*/ 57642 h 58834"/>
                    <a:gd name="connsiteX14" fmla="*/ 24032 w 48959"/>
                    <a:gd name="connsiteY14" fmla="*/ 31130 h 58834"/>
                    <a:gd name="connsiteX15" fmla="*/ 11195 w 48959"/>
                    <a:gd name="connsiteY15" fmla="*/ 40960 h 58834"/>
                    <a:gd name="connsiteX16" fmla="*/ 22838 w 48959"/>
                    <a:gd name="connsiteY16" fmla="*/ 50791 h 58834"/>
                    <a:gd name="connsiteX17" fmla="*/ 37317 w 48959"/>
                    <a:gd name="connsiteY17" fmla="*/ 42599 h 58834"/>
                    <a:gd name="connsiteX18" fmla="*/ 37317 w 48959"/>
                    <a:gd name="connsiteY18" fmla="*/ 30385 h 58834"/>
                    <a:gd name="connsiteX19" fmla="*/ 24032 w 48959"/>
                    <a:gd name="connsiteY19" fmla="*/ 31279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834">
                      <a:moveTo>
                        <a:pt x="37615" y="57494"/>
                      </a:moveTo>
                      <a:lnTo>
                        <a:pt x="37615" y="50344"/>
                      </a:lnTo>
                      <a:cubicBezTo>
                        <a:pt x="35227" y="52727"/>
                        <a:pt x="29854" y="58834"/>
                        <a:pt x="19554" y="58834"/>
                      </a:cubicBezTo>
                      <a:cubicBezTo>
                        <a:pt x="9255" y="58834"/>
                        <a:pt x="0" y="52280"/>
                        <a:pt x="0" y="41258"/>
                      </a:cubicBezTo>
                      <a:cubicBezTo>
                        <a:pt x="0" y="30236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9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8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032" y="31130"/>
                      </a:moveTo>
                      <a:cubicBezTo>
                        <a:pt x="14778" y="31577"/>
                        <a:pt x="11195" y="35598"/>
                        <a:pt x="11195" y="40960"/>
                      </a:cubicBezTo>
                      <a:cubicBezTo>
                        <a:pt x="11195" y="46323"/>
                        <a:pt x="15375" y="50791"/>
                        <a:pt x="22838" y="50791"/>
                      </a:cubicBezTo>
                      <a:cubicBezTo>
                        <a:pt x="30301" y="50791"/>
                        <a:pt x="35078" y="45727"/>
                        <a:pt x="37317" y="42599"/>
                      </a:cubicBezTo>
                      <a:lnTo>
                        <a:pt x="37317" y="30385"/>
                      </a:lnTo>
                      <a:lnTo>
                        <a:pt x="24032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82" name="Freeform 28081">
                  <a:extLst>
                    <a:ext uri="{FF2B5EF4-FFF2-40B4-BE49-F238E27FC236}">
                      <a16:creationId xmlns:a16="http://schemas.microsoft.com/office/drawing/2014/main" id="{5C76A79A-BFED-ABBE-93CB-846A23767596}"/>
                    </a:ext>
                  </a:extLst>
                </p:cNvPr>
                <p:cNvSpPr/>
                <p:nvPr/>
              </p:nvSpPr>
              <p:spPr>
                <a:xfrm>
                  <a:off x="4773142" y="3992745"/>
                  <a:ext cx="58662" cy="81027"/>
                </a:xfrm>
                <a:custGeom>
                  <a:avLst/>
                  <a:gdLst>
                    <a:gd name="connsiteX0" fmla="*/ 52692 w 58662"/>
                    <a:gd name="connsiteY0" fmla="*/ 70154 h 81027"/>
                    <a:gd name="connsiteX1" fmla="*/ 27316 w 58662"/>
                    <a:gd name="connsiteY1" fmla="*/ 81027 h 81027"/>
                    <a:gd name="connsiteX2" fmla="*/ 1941 w 58662"/>
                    <a:gd name="connsiteY2" fmla="*/ 72537 h 81027"/>
                    <a:gd name="connsiteX3" fmla="*/ 7314 w 58662"/>
                    <a:gd name="connsiteY3" fmla="*/ 64494 h 81027"/>
                    <a:gd name="connsiteX4" fmla="*/ 27615 w 58662"/>
                    <a:gd name="connsiteY4" fmla="*/ 71643 h 81027"/>
                    <a:gd name="connsiteX5" fmla="*/ 47467 w 58662"/>
                    <a:gd name="connsiteY5" fmla="*/ 49599 h 81027"/>
                    <a:gd name="connsiteX6" fmla="*/ 47467 w 58662"/>
                    <a:gd name="connsiteY6" fmla="*/ 46769 h 81027"/>
                    <a:gd name="connsiteX7" fmla="*/ 47169 w 58662"/>
                    <a:gd name="connsiteY7" fmla="*/ 46769 h 81027"/>
                    <a:gd name="connsiteX8" fmla="*/ 27316 w 58662"/>
                    <a:gd name="connsiteY8" fmla="*/ 56898 h 81027"/>
                    <a:gd name="connsiteX9" fmla="*/ 0 w 58662"/>
                    <a:gd name="connsiteY9" fmla="*/ 28449 h 81027"/>
                    <a:gd name="connsiteX10" fmla="*/ 27316 w 58662"/>
                    <a:gd name="connsiteY10" fmla="*/ 0 h 81027"/>
                    <a:gd name="connsiteX11" fmla="*/ 47169 w 58662"/>
                    <a:gd name="connsiteY11" fmla="*/ 9979 h 81027"/>
                    <a:gd name="connsiteX12" fmla="*/ 47467 w 58662"/>
                    <a:gd name="connsiteY12" fmla="*/ 9979 h 81027"/>
                    <a:gd name="connsiteX13" fmla="*/ 47467 w 58662"/>
                    <a:gd name="connsiteY13" fmla="*/ 1043 h 81027"/>
                    <a:gd name="connsiteX14" fmla="*/ 58662 w 58662"/>
                    <a:gd name="connsiteY14" fmla="*/ 1043 h 81027"/>
                    <a:gd name="connsiteX15" fmla="*/ 58662 w 58662"/>
                    <a:gd name="connsiteY15" fmla="*/ 45727 h 81027"/>
                    <a:gd name="connsiteX16" fmla="*/ 52393 w 58662"/>
                    <a:gd name="connsiteY16" fmla="*/ 70154 h 81027"/>
                    <a:gd name="connsiteX17" fmla="*/ 29854 w 58662"/>
                    <a:gd name="connsiteY17" fmla="*/ 9086 h 81027"/>
                    <a:gd name="connsiteX18" fmla="*/ 11792 w 58662"/>
                    <a:gd name="connsiteY18" fmla="*/ 28300 h 81027"/>
                    <a:gd name="connsiteX19" fmla="*/ 29854 w 58662"/>
                    <a:gd name="connsiteY19" fmla="*/ 47514 h 81027"/>
                    <a:gd name="connsiteX20" fmla="*/ 47915 w 58662"/>
                    <a:gd name="connsiteY20" fmla="*/ 28300 h 81027"/>
                    <a:gd name="connsiteX21" fmla="*/ 29854 w 58662"/>
                    <a:gd name="connsiteY21" fmla="*/ 9086 h 81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8662" h="81027">
                      <a:moveTo>
                        <a:pt x="52692" y="70154"/>
                      </a:moveTo>
                      <a:cubicBezTo>
                        <a:pt x="48512" y="75218"/>
                        <a:pt x="41496" y="81027"/>
                        <a:pt x="27316" y="81027"/>
                      </a:cubicBezTo>
                      <a:cubicBezTo>
                        <a:pt x="13136" y="81027"/>
                        <a:pt x="3732" y="73729"/>
                        <a:pt x="1941" y="72537"/>
                      </a:cubicBezTo>
                      <a:lnTo>
                        <a:pt x="7314" y="64494"/>
                      </a:lnTo>
                      <a:cubicBezTo>
                        <a:pt x="10300" y="67175"/>
                        <a:pt x="19106" y="71643"/>
                        <a:pt x="27615" y="71643"/>
                      </a:cubicBezTo>
                      <a:cubicBezTo>
                        <a:pt x="42094" y="71643"/>
                        <a:pt x="47467" y="63005"/>
                        <a:pt x="47467" y="49599"/>
                      </a:cubicBezTo>
                      <a:lnTo>
                        <a:pt x="47467" y="46769"/>
                      </a:lnTo>
                      <a:lnTo>
                        <a:pt x="47169" y="46769"/>
                      </a:lnTo>
                      <a:cubicBezTo>
                        <a:pt x="43288" y="52429"/>
                        <a:pt x="36869" y="56898"/>
                        <a:pt x="27316" y="56898"/>
                      </a:cubicBezTo>
                      <a:cubicBezTo>
                        <a:pt x="12688" y="56898"/>
                        <a:pt x="0" y="46472"/>
                        <a:pt x="0" y="28449"/>
                      </a:cubicBezTo>
                      <a:cubicBezTo>
                        <a:pt x="0" y="10426"/>
                        <a:pt x="12837" y="0"/>
                        <a:pt x="27316" y="0"/>
                      </a:cubicBezTo>
                      <a:cubicBezTo>
                        <a:pt x="37168" y="0"/>
                        <a:pt x="43736" y="4766"/>
                        <a:pt x="47169" y="9979"/>
                      </a:cubicBezTo>
                      <a:lnTo>
                        <a:pt x="47467" y="9979"/>
                      </a:lnTo>
                      <a:lnTo>
                        <a:pt x="47467" y="1043"/>
                      </a:lnTo>
                      <a:cubicBezTo>
                        <a:pt x="47467" y="1043"/>
                        <a:pt x="58662" y="1043"/>
                        <a:pt x="58662" y="1043"/>
                      </a:cubicBezTo>
                      <a:lnTo>
                        <a:pt x="58662" y="45727"/>
                      </a:lnTo>
                      <a:cubicBezTo>
                        <a:pt x="58662" y="58238"/>
                        <a:pt x="56573" y="65090"/>
                        <a:pt x="52393" y="70154"/>
                      </a:cubicBezTo>
                      <a:close/>
                      <a:moveTo>
                        <a:pt x="29854" y="9086"/>
                      </a:moveTo>
                      <a:cubicBezTo>
                        <a:pt x="18211" y="9086"/>
                        <a:pt x="11792" y="17725"/>
                        <a:pt x="11792" y="28300"/>
                      </a:cubicBezTo>
                      <a:cubicBezTo>
                        <a:pt x="11792" y="38875"/>
                        <a:pt x="18211" y="47514"/>
                        <a:pt x="29854" y="47514"/>
                      </a:cubicBezTo>
                      <a:cubicBezTo>
                        <a:pt x="41496" y="47514"/>
                        <a:pt x="47915" y="39024"/>
                        <a:pt x="47915" y="28300"/>
                      </a:cubicBezTo>
                      <a:cubicBezTo>
                        <a:pt x="47915" y="17576"/>
                        <a:pt x="41646" y="9086"/>
                        <a:pt x="29854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83" name="Freeform 28082">
                  <a:extLst>
                    <a:ext uri="{FF2B5EF4-FFF2-40B4-BE49-F238E27FC236}">
                      <a16:creationId xmlns:a16="http://schemas.microsoft.com/office/drawing/2014/main" id="{E0D502F1-2D95-C043-2E76-9D8C77AB0B0D}"/>
                    </a:ext>
                  </a:extLst>
                </p:cNvPr>
                <p:cNvSpPr/>
                <p:nvPr/>
              </p:nvSpPr>
              <p:spPr>
                <a:xfrm>
                  <a:off x="4844193" y="3992745"/>
                  <a:ext cx="55677" cy="58983"/>
                </a:xfrm>
                <a:custGeom>
                  <a:avLst/>
                  <a:gdLst>
                    <a:gd name="connsiteX0" fmla="*/ 55229 w 55677"/>
                    <a:gd name="connsiteY0" fmla="*/ 32024 h 58983"/>
                    <a:gd name="connsiteX1" fmla="*/ 11494 w 55677"/>
                    <a:gd name="connsiteY1" fmla="*/ 32024 h 58983"/>
                    <a:gd name="connsiteX2" fmla="*/ 29704 w 55677"/>
                    <a:gd name="connsiteY2" fmla="*/ 50046 h 58983"/>
                    <a:gd name="connsiteX3" fmla="*/ 48512 w 55677"/>
                    <a:gd name="connsiteY3" fmla="*/ 43492 h 58983"/>
                    <a:gd name="connsiteX4" fmla="*/ 53289 w 55677"/>
                    <a:gd name="connsiteY4" fmla="*/ 50046 h 58983"/>
                    <a:gd name="connsiteX5" fmla="*/ 28361 w 55677"/>
                    <a:gd name="connsiteY5" fmla="*/ 58983 h 58983"/>
                    <a:gd name="connsiteX6" fmla="*/ 0 w 55677"/>
                    <a:gd name="connsiteY6" fmla="*/ 29343 h 58983"/>
                    <a:gd name="connsiteX7" fmla="*/ 28809 w 55677"/>
                    <a:gd name="connsiteY7" fmla="*/ 0 h 58983"/>
                    <a:gd name="connsiteX8" fmla="*/ 55677 w 55677"/>
                    <a:gd name="connsiteY8" fmla="*/ 27108 h 58983"/>
                    <a:gd name="connsiteX9" fmla="*/ 55378 w 55677"/>
                    <a:gd name="connsiteY9" fmla="*/ 32173 h 58983"/>
                    <a:gd name="connsiteX10" fmla="*/ 28361 w 55677"/>
                    <a:gd name="connsiteY10" fmla="*/ 8192 h 58983"/>
                    <a:gd name="connsiteX11" fmla="*/ 11643 w 55677"/>
                    <a:gd name="connsiteY11" fmla="*/ 24427 h 58983"/>
                    <a:gd name="connsiteX12" fmla="*/ 44631 w 55677"/>
                    <a:gd name="connsiteY12" fmla="*/ 24427 h 58983"/>
                    <a:gd name="connsiteX13" fmla="*/ 28212 w 55677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3">
                      <a:moveTo>
                        <a:pt x="55229" y="32024"/>
                      </a:moveTo>
                      <a:lnTo>
                        <a:pt x="11494" y="32024"/>
                      </a:lnTo>
                      <a:cubicBezTo>
                        <a:pt x="12091" y="43195"/>
                        <a:pt x="19256" y="50046"/>
                        <a:pt x="29704" y="50046"/>
                      </a:cubicBezTo>
                      <a:cubicBezTo>
                        <a:pt x="40153" y="50046"/>
                        <a:pt x="47169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361" y="8192"/>
                      </a:moveTo>
                      <a:cubicBezTo>
                        <a:pt x="17017" y="8192"/>
                        <a:pt x="12091" y="17576"/>
                        <a:pt x="11643" y="24427"/>
                      </a:cubicBezTo>
                      <a:lnTo>
                        <a:pt x="44631" y="24427"/>
                      </a:lnTo>
                      <a:cubicBezTo>
                        <a:pt x="44631" y="18172"/>
                        <a:pt x="39705" y="8192"/>
                        <a:pt x="28212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84" name="Freeform 28083">
                  <a:extLst>
                    <a:ext uri="{FF2B5EF4-FFF2-40B4-BE49-F238E27FC236}">
                      <a16:creationId xmlns:a16="http://schemas.microsoft.com/office/drawing/2014/main" id="{D8546A5D-5506-E032-C2D1-E13293291113}"/>
                    </a:ext>
                  </a:extLst>
                </p:cNvPr>
                <p:cNvSpPr/>
                <p:nvPr/>
              </p:nvSpPr>
              <p:spPr>
                <a:xfrm>
                  <a:off x="4902706" y="3958636"/>
                  <a:ext cx="24927" cy="109327"/>
                </a:xfrm>
                <a:custGeom>
                  <a:avLst/>
                  <a:gdLst>
                    <a:gd name="connsiteX0" fmla="*/ 7314 w 24927"/>
                    <a:gd name="connsiteY0" fmla="*/ 109327 h 109327"/>
                    <a:gd name="connsiteX1" fmla="*/ 0 w 24927"/>
                    <a:gd name="connsiteY1" fmla="*/ 105455 h 109327"/>
                    <a:gd name="connsiteX2" fmla="*/ 14479 w 24927"/>
                    <a:gd name="connsiteY2" fmla="*/ 54664 h 109327"/>
                    <a:gd name="connsiteX3" fmla="*/ 0 w 24927"/>
                    <a:gd name="connsiteY3" fmla="*/ 3873 h 109327"/>
                    <a:gd name="connsiteX4" fmla="*/ 7314 w 24927"/>
                    <a:gd name="connsiteY4" fmla="*/ 0 h 109327"/>
                    <a:gd name="connsiteX5" fmla="*/ 24928 w 24927"/>
                    <a:gd name="connsiteY5" fmla="*/ 54664 h 109327"/>
                    <a:gd name="connsiteX6" fmla="*/ 7314 w 24927"/>
                    <a:gd name="connsiteY6" fmla="*/ 109327 h 109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927" h="109327">
                      <a:moveTo>
                        <a:pt x="7314" y="109327"/>
                      </a:moveTo>
                      <a:lnTo>
                        <a:pt x="0" y="105455"/>
                      </a:lnTo>
                      <a:cubicBezTo>
                        <a:pt x="5971" y="96518"/>
                        <a:pt x="14479" y="75665"/>
                        <a:pt x="14479" y="54664"/>
                      </a:cubicBezTo>
                      <a:cubicBezTo>
                        <a:pt x="14479" y="33662"/>
                        <a:pt x="5971" y="12809"/>
                        <a:pt x="0" y="3873"/>
                      </a:cubicBezTo>
                      <a:lnTo>
                        <a:pt x="7314" y="0"/>
                      </a:lnTo>
                      <a:cubicBezTo>
                        <a:pt x="16569" y="13554"/>
                        <a:pt x="24928" y="31577"/>
                        <a:pt x="24928" y="54664"/>
                      </a:cubicBezTo>
                      <a:cubicBezTo>
                        <a:pt x="24928" y="77750"/>
                        <a:pt x="16419" y="95773"/>
                        <a:pt x="7314" y="109327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85" name="Freeform 28084">
                  <a:extLst>
                    <a:ext uri="{FF2B5EF4-FFF2-40B4-BE49-F238E27FC236}">
                      <a16:creationId xmlns:a16="http://schemas.microsoft.com/office/drawing/2014/main" id="{84E4C310-0969-62BD-35B2-1BAFF64A93A8}"/>
                    </a:ext>
                  </a:extLst>
                </p:cNvPr>
                <p:cNvSpPr/>
                <p:nvPr/>
              </p:nvSpPr>
              <p:spPr>
                <a:xfrm>
                  <a:off x="4943457" y="4036684"/>
                  <a:ext cx="15971" cy="14894"/>
                </a:xfrm>
                <a:custGeom>
                  <a:avLst/>
                  <a:gdLst>
                    <a:gd name="connsiteX0" fmla="*/ 8060 w 15971"/>
                    <a:gd name="connsiteY0" fmla="*/ 14895 h 14894"/>
                    <a:gd name="connsiteX1" fmla="*/ 0 w 15971"/>
                    <a:gd name="connsiteY1" fmla="*/ 7447 h 14894"/>
                    <a:gd name="connsiteX2" fmla="*/ 8060 w 15971"/>
                    <a:gd name="connsiteY2" fmla="*/ 0 h 14894"/>
                    <a:gd name="connsiteX3" fmla="*/ 15972 w 15971"/>
                    <a:gd name="connsiteY3" fmla="*/ 7447 h 14894"/>
                    <a:gd name="connsiteX4" fmla="*/ 8060 w 15971"/>
                    <a:gd name="connsiteY4" fmla="*/ 14895 h 14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71" h="14894">
                      <a:moveTo>
                        <a:pt x="8060" y="14895"/>
                      </a:moveTo>
                      <a:cubicBezTo>
                        <a:pt x="3433" y="14895"/>
                        <a:pt x="0" y="12065"/>
                        <a:pt x="0" y="7447"/>
                      </a:cubicBezTo>
                      <a:cubicBezTo>
                        <a:pt x="0" y="2830"/>
                        <a:pt x="3284" y="0"/>
                        <a:pt x="8060" y="0"/>
                      </a:cubicBezTo>
                      <a:cubicBezTo>
                        <a:pt x="12837" y="0"/>
                        <a:pt x="15972" y="2830"/>
                        <a:pt x="15972" y="7447"/>
                      </a:cubicBezTo>
                      <a:cubicBezTo>
                        <a:pt x="15972" y="12065"/>
                        <a:pt x="12688" y="14895"/>
                        <a:pt x="8060" y="1489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86" name="Freeform 28085">
                  <a:extLst>
                    <a:ext uri="{FF2B5EF4-FFF2-40B4-BE49-F238E27FC236}">
                      <a16:creationId xmlns:a16="http://schemas.microsoft.com/office/drawing/2014/main" id="{27855E15-2150-672D-28D2-DB9D86849D01}"/>
                    </a:ext>
                  </a:extLst>
                </p:cNvPr>
                <p:cNvSpPr/>
                <p:nvPr/>
              </p:nvSpPr>
              <p:spPr>
                <a:xfrm>
                  <a:off x="5002268" y="3968169"/>
                  <a:ext cx="11642" cy="82218"/>
                </a:xfrm>
                <a:custGeom>
                  <a:avLst/>
                  <a:gdLst>
                    <a:gd name="connsiteX0" fmla="*/ 0 w 11642"/>
                    <a:gd name="connsiteY0" fmla="*/ 82219 h 82218"/>
                    <a:gd name="connsiteX1" fmla="*/ 0 w 11642"/>
                    <a:gd name="connsiteY1" fmla="*/ 0 h 82218"/>
                    <a:gd name="connsiteX2" fmla="*/ 11643 w 11642"/>
                    <a:gd name="connsiteY2" fmla="*/ 0 h 82218"/>
                    <a:gd name="connsiteX3" fmla="*/ 11643 w 11642"/>
                    <a:gd name="connsiteY3" fmla="*/ 82219 h 82218"/>
                    <a:gd name="connsiteX4" fmla="*/ 0 w 11642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42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643" y="0"/>
                      </a:lnTo>
                      <a:lnTo>
                        <a:pt x="11643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87" name="Freeform 28086">
                  <a:extLst>
                    <a:ext uri="{FF2B5EF4-FFF2-40B4-BE49-F238E27FC236}">
                      <a16:creationId xmlns:a16="http://schemas.microsoft.com/office/drawing/2014/main" id="{26C3BEEA-E4E1-C12B-5D74-B61AFBA2246E}"/>
                    </a:ext>
                  </a:extLst>
                </p:cNvPr>
                <p:cNvSpPr/>
                <p:nvPr/>
              </p:nvSpPr>
              <p:spPr>
                <a:xfrm>
                  <a:off x="5030928" y="3992745"/>
                  <a:ext cx="49407" cy="57642"/>
                </a:xfrm>
                <a:custGeom>
                  <a:avLst/>
                  <a:gdLst>
                    <a:gd name="connsiteX0" fmla="*/ 37765 w 49407"/>
                    <a:gd name="connsiteY0" fmla="*/ 57643 h 57642"/>
                    <a:gd name="connsiteX1" fmla="*/ 37765 w 49407"/>
                    <a:gd name="connsiteY1" fmla="*/ 26066 h 57642"/>
                    <a:gd name="connsiteX2" fmla="*/ 25973 w 49407"/>
                    <a:gd name="connsiteY2" fmla="*/ 9384 h 57642"/>
                    <a:gd name="connsiteX3" fmla="*/ 11494 w 49407"/>
                    <a:gd name="connsiteY3" fmla="*/ 29194 h 57642"/>
                    <a:gd name="connsiteX4" fmla="*/ 11494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4 w 49407"/>
                    <a:gd name="connsiteY7" fmla="*/ 1043 h 57642"/>
                    <a:gd name="connsiteX8" fmla="*/ 11494 w 49407"/>
                    <a:gd name="connsiteY8" fmla="*/ 9979 h 57642"/>
                    <a:gd name="connsiteX9" fmla="*/ 11792 w 49407"/>
                    <a:gd name="connsiteY9" fmla="*/ 9979 h 57642"/>
                    <a:gd name="connsiteX10" fmla="*/ 29107 w 49407"/>
                    <a:gd name="connsiteY10" fmla="*/ 0 h 57642"/>
                    <a:gd name="connsiteX11" fmla="*/ 49408 w 49407"/>
                    <a:gd name="connsiteY11" fmla="*/ 24130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765" y="57643"/>
                      </a:moveTo>
                      <a:lnTo>
                        <a:pt x="37765" y="26066"/>
                      </a:lnTo>
                      <a:cubicBezTo>
                        <a:pt x="37765" y="16533"/>
                        <a:pt x="36123" y="9384"/>
                        <a:pt x="25973" y="9384"/>
                      </a:cubicBezTo>
                      <a:cubicBezTo>
                        <a:pt x="15822" y="9384"/>
                        <a:pt x="11494" y="18321"/>
                        <a:pt x="11494" y="29194"/>
                      </a:cubicBezTo>
                      <a:lnTo>
                        <a:pt x="11494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4" y="1043"/>
                      </a:lnTo>
                      <a:lnTo>
                        <a:pt x="11494" y="9979"/>
                      </a:lnTo>
                      <a:cubicBezTo>
                        <a:pt x="11494" y="9979"/>
                        <a:pt x="11792" y="9979"/>
                        <a:pt x="11792" y="9979"/>
                      </a:cubicBezTo>
                      <a:cubicBezTo>
                        <a:pt x="14778" y="4320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30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88" name="Freeform 28087">
                  <a:extLst>
                    <a:ext uri="{FF2B5EF4-FFF2-40B4-BE49-F238E27FC236}">
                      <a16:creationId xmlns:a16="http://schemas.microsoft.com/office/drawing/2014/main" id="{D69F107D-5857-B197-7700-8D95B8E09956}"/>
                    </a:ext>
                  </a:extLst>
                </p:cNvPr>
                <p:cNvSpPr/>
                <p:nvPr/>
              </p:nvSpPr>
              <p:spPr>
                <a:xfrm>
                  <a:off x="5111234" y="3968020"/>
                  <a:ext cx="77320" cy="82367"/>
                </a:xfrm>
                <a:custGeom>
                  <a:avLst/>
                  <a:gdLst>
                    <a:gd name="connsiteX0" fmla="*/ 64633 w 77320"/>
                    <a:gd name="connsiteY0" fmla="*/ 82368 h 82367"/>
                    <a:gd name="connsiteX1" fmla="*/ 56125 w 77320"/>
                    <a:gd name="connsiteY1" fmla="*/ 60919 h 82367"/>
                    <a:gd name="connsiteX2" fmla="*/ 20748 w 77320"/>
                    <a:gd name="connsiteY2" fmla="*/ 60919 h 82367"/>
                    <a:gd name="connsiteX3" fmla="*/ 12240 w 77320"/>
                    <a:gd name="connsiteY3" fmla="*/ 82368 h 82367"/>
                    <a:gd name="connsiteX4" fmla="*/ 0 w 77320"/>
                    <a:gd name="connsiteY4" fmla="*/ 82368 h 82367"/>
                    <a:gd name="connsiteX5" fmla="*/ 33585 w 77320"/>
                    <a:gd name="connsiteY5" fmla="*/ 0 h 82367"/>
                    <a:gd name="connsiteX6" fmla="*/ 43735 w 77320"/>
                    <a:gd name="connsiteY6" fmla="*/ 0 h 82367"/>
                    <a:gd name="connsiteX7" fmla="*/ 77321 w 77320"/>
                    <a:gd name="connsiteY7" fmla="*/ 82368 h 82367"/>
                    <a:gd name="connsiteX8" fmla="*/ 64484 w 77320"/>
                    <a:gd name="connsiteY8" fmla="*/ 82368 h 82367"/>
                    <a:gd name="connsiteX9" fmla="*/ 38511 w 77320"/>
                    <a:gd name="connsiteY9" fmla="*/ 14299 h 82367"/>
                    <a:gd name="connsiteX10" fmla="*/ 24032 w 77320"/>
                    <a:gd name="connsiteY10" fmla="*/ 51238 h 82367"/>
                    <a:gd name="connsiteX11" fmla="*/ 52841 w 77320"/>
                    <a:gd name="connsiteY11" fmla="*/ 51238 h 82367"/>
                    <a:gd name="connsiteX12" fmla="*/ 38362 w 77320"/>
                    <a:gd name="connsiteY12" fmla="*/ 14299 h 823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7320" h="82367">
                      <a:moveTo>
                        <a:pt x="64633" y="82368"/>
                      </a:moveTo>
                      <a:lnTo>
                        <a:pt x="56125" y="60919"/>
                      </a:lnTo>
                      <a:lnTo>
                        <a:pt x="20748" y="60919"/>
                      </a:lnTo>
                      <a:lnTo>
                        <a:pt x="12240" y="82368"/>
                      </a:lnTo>
                      <a:lnTo>
                        <a:pt x="0" y="82368"/>
                      </a:lnTo>
                      <a:lnTo>
                        <a:pt x="33585" y="0"/>
                      </a:lnTo>
                      <a:lnTo>
                        <a:pt x="43735" y="0"/>
                      </a:lnTo>
                      <a:lnTo>
                        <a:pt x="77321" y="82368"/>
                      </a:lnTo>
                      <a:lnTo>
                        <a:pt x="64484" y="82368"/>
                      </a:lnTo>
                      <a:close/>
                      <a:moveTo>
                        <a:pt x="38511" y="14299"/>
                      </a:moveTo>
                      <a:lnTo>
                        <a:pt x="24032" y="51238"/>
                      </a:lnTo>
                      <a:lnTo>
                        <a:pt x="52841" y="51238"/>
                      </a:lnTo>
                      <a:lnTo>
                        <a:pt x="38362" y="1429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89" name="Freeform 28088">
                  <a:extLst>
                    <a:ext uri="{FF2B5EF4-FFF2-40B4-BE49-F238E27FC236}">
                      <a16:creationId xmlns:a16="http://schemas.microsoft.com/office/drawing/2014/main" id="{C272B23F-083A-F210-C385-1168872A7C33}"/>
                    </a:ext>
                  </a:extLst>
                </p:cNvPr>
                <p:cNvSpPr/>
                <p:nvPr/>
              </p:nvSpPr>
              <p:spPr>
                <a:xfrm>
                  <a:off x="5188704" y="3966828"/>
                  <a:ext cx="35376" cy="83559"/>
                </a:xfrm>
                <a:custGeom>
                  <a:avLst/>
                  <a:gdLst>
                    <a:gd name="connsiteX0" fmla="*/ 34481 w 35376"/>
                    <a:gd name="connsiteY0" fmla="*/ 9830 h 83559"/>
                    <a:gd name="connsiteX1" fmla="*/ 28062 w 35376"/>
                    <a:gd name="connsiteY1" fmla="*/ 8788 h 83559"/>
                    <a:gd name="connsiteX2" fmla="*/ 19405 w 35376"/>
                    <a:gd name="connsiteY2" fmla="*/ 20852 h 83559"/>
                    <a:gd name="connsiteX3" fmla="*/ 19405 w 35376"/>
                    <a:gd name="connsiteY3" fmla="*/ 27108 h 83559"/>
                    <a:gd name="connsiteX4" fmla="*/ 32839 w 35376"/>
                    <a:gd name="connsiteY4" fmla="*/ 27108 h 83559"/>
                    <a:gd name="connsiteX5" fmla="*/ 32839 w 35376"/>
                    <a:gd name="connsiteY5" fmla="*/ 36343 h 83559"/>
                    <a:gd name="connsiteX6" fmla="*/ 19405 w 35376"/>
                    <a:gd name="connsiteY6" fmla="*/ 36343 h 83559"/>
                    <a:gd name="connsiteX7" fmla="*/ 19405 w 35376"/>
                    <a:gd name="connsiteY7" fmla="*/ 83559 h 83559"/>
                    <a:gd name="connsiteX8" fmla="*/ 8061 w 35376"/>
                    <a:gd name="connsiteY8" fmla="*/ 83559 h 83559"/>
                    <a:gd name="connsiteX9" fmla="*/ 8061 w 35376"/>
                    <a:gd name="connsiteY9" fmla="*/ 36343 h 83559"/>
                    <a:gd name="connsiteX10" fmla="*/ 0 w 35376"/>
                    <a:gd name="connsiteY10" fmla="*/ 36343 h 83559"/>
                    <a:gd name="connsiteX11" fmla="*/ 0 w 35376"/>
                    <a:gd name="connsiteY11" fmla="*/ 27108 h 83559"/>
                    <a:gd name="connsiteX12" fmla="*/ 8061 w 35376"/>
                    <a:gd name="connsiteY12" fmla="*/ 27108 h 83559"/>
                    <a:gd name="connsiteX13" fmla="*/ 8061 w 35376"/>
                    <a:gd name="connsiteY13" fmla="*/ 21448 h 83559"/>
                    <a:gd name="connsiteX14" fmla="*/ 11941 w 35376"/>
                    <a:gd name="connsiteY14" fmla="*/ 6256 h 83559"/>
                    <a:gd name="connsiteX15" fmla="*/ 25525 w 35376"/>
                    <a:gd name="connsiteY15" fmla="*/ 0 h 83559"/>
                    <a:gd name="connsiteX16" fmla="*/ 35377 w 35376"/>
                    <a:gd name="connsiteY16" fmla="*/ 1340 h 83559"/>
                    <a:gd name="connsiteX17" fmla="*/ 34630 w 35376"/>
                    <a:gd name="connsiteY17" fmla="*/ 9830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376" h="83559">
                      <a:moveTo>
                        <a:pt x="34481" y="9830"/>
                      </a:moveTo>
                      <a:cubicBezTo>
                        <a:pt x="34481" y="9830"/>
                        <a:pt x="31197" y="8788"/>
                        <a:pt x="28062" y="8788"/>
                      </a:cubicBezTo>
                      <a:cubicBezTo>
                        <a:pt x="20599" y="8788"/>
                        <a:pt x="19405" y="14448"/>
                        <a:pt x="19405" y="20852"/>
                      </a:cubicBezTo>
                      <a:lnTo>
                        <a:pt x="19405" y="27108"/>
                      </a:lnTo>
                      <a:lnTo>
                        <a:pt x="32839" y="27108"/>
                      </a:lnTo>
                      <a:lnTo>
                        <a:pt x="32839" y="36343"/>
                      </a:lnTo>
                      <a:lnTo>
                        <a:pt x="19405" y="36343"/>
                      </a:lnTo>
                      <a:lnTo>
                        <a:pt x="19405" y="83559"/>
                      </a:lnTo>
                      <a:lnTo>
                        <a:pt x="8061" y="83559"/>
                      </a:lnTo>
                      <a:lnTo>
                        <a:pt x="8061" y="36343"/>
                      </a:lnTo>
                      <a:lnTo>
                        <a:pt x="0" y="36343"/>
                      </a:lnTo>
                      <a:lnTo>
                        <a:pt x="0" y="27108"/>
                      </a:lnTo>
                      <a:lnTo>
                        <a:pt x="8061" y="27108"/>
                      </a:lnTo>
                      <a:lnTo>
                        <a:pt x="8061" y="21448"/>
                      </a:lnTo>
                      <a:cubicBezTo>
                        <a:pt x="8061" y="14001"/>
                        <a:pt x="9553" y="9235"/>
                        <a:pt x="11941" y="6256"/>
                      </a:cubicBezTo>
                      <a:cubicBezTo>
                        <a:pt x="14479" y="3128"/>
                        <a:pt x="18957" y="0"/>
                        <a:pt x="25525" y="0"/>
                      </a:cubicBezTo>
                      <a:cubicBezTo>
                        <a:pt x="32093" y="0"/>
                        <a:pt x="35377" y="1340"/>
                        <a:pt x="35377" y="1340"/>
                      </a:cubicBezTo>
                      <a:lnTo>
                        <a:pt x="34630" y="983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90" name="Freeform 28089">
                  <a:extLst>
                    <a:ext uri="{FF2B5EF4-FFF2-40B4-BE49-F238E27FC236}">
                      <a16:creationId xmlns:a16="http://schemas.microsoft.com/office/drawing/2014/main" id="{C009F0A2-83CC-F04A-33C7-2CCD13A91B3F}"/>
                    </a:ext>
                  </a:extLst>
                </p:cNvPr>
                <p:cNvSpPr/>
                <p:nvPr/>
              </p:nvSpPr>
              <p:spPr>
                <a:xfrm>
                  <a:off x="5227812" y="3992447"/>
                  <a:ext cx="31793" cy="57791"/>
                </a:xfrm>
                <a:custGeom>
                  <a:avLst/>
                  <a:gdLst>
                    <a:gd name="connsiteX0" fmla="*/ 31048 w 31793"/>
                    <a:gd name="connsiteY0" fmla="*/ 11767 h 57791"/>
                    <a:gd name="connsiteX1" fmla="*/ 30600 w 31793"/>
                    <a:gd name="connsiteY1" fmla="*/ 11767 h 57791"/>
                    <a:gd name="connsiteX2" fmla="*/ 24331 w 31793"/>
                    <a:gd name="connsiteY2" fmla="*/ 10575 h 57791"/>
                    <a:gd name="connsiteX3" fmla="*/ 11493 w 31793"/>
                    <a:gd name="connsiteY3" fmla="*/ 29640 h 57791"/>
                    <a:gd name="connsiteX4" fmla="*/ 11493 w 31793"/>
                    <a:gd name="connsiteY4" fmla="*/ 57791 h 57791"/>
                    <a:gd name="connsiteX5" fmla="*/ 0 w 31793"/>
                    <a:gd name="connsiteY5" fmla="*/ 57791 h 57791"/>
                    <a:gd name="connsiteX6" fmla="*/ 0 w 31793"/>
                    <a:gd name="connsiteY6" fmla="*/ 1191 h 57791"/>
                    <a:gd name="connsiteX7" fmla="*/ 11493 w 31793"/>
                    <a:gd name="connsiteY7" fmla="*/ 1191 h 57791"/>
                    <a:gd name="connsiteX8" fmla="*/ 11493 w 31793"/>
                    <a:gd name="connsiteY8" fmla="*/ 9830 h 57791"/>
                    <a:gd name="connsiteX9" fmla="*/ 11792 w 31793"/>
                    <a:gd name="connsiteY9" fmla="*/ 9830 h 57791"/>
                    <a:gd name="connsiteX10" fmla="*/ 25823 w 31793"/>
                    <a:gd name="connsiteY10" fmla="*/ 0 h 57791"/>
                    <a:gd name="connsiteX11" fmla="*/ 31794 w 31793"/>
                    <a:gd name="connsiteY11" fmla="*/ 894 h 57791"/>
                    <a:gd name="connsiteX12" fmla="*/ 31048 w 31793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3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3" y="21448"/>
                        <a:pt x="11493" y="29640"/>
                      </a:cubicBezTo>
                      <a:lnTo>
                        <a:pt x="11493" y="57791"/>
                      </a:lnTo>
                      <a:lnTo>
                        <a:pt x="0" y="57791"/>
                      </a:lnTo>
                      <a:lnTo>
                        <a:pt x="0" y="1191"/>
                      </a:lnTo>
                      <a:lnTo>
                        <a:pt x="11493" y="1191"/>
                      </a:lnTo>
                      <a:lnTo>
                        <a:pt x="11493" y="9830"/>
                      </a:lnTo>
                      <a:cubicBezTo>
                        <a:pt x="11493" y="9830"/>
                        <a:pt x="11792" y="9830"/>
                        <a:pt x="11792" y="9830"/>
                      </a:cubicBezTo>
                      <a:cubicBezTo>
                        <a:pt x="14479" y="3426"/>
                        <a:pt x="19703" y="0"/>
                        <a:pt x="25823" y="0"/>
                      </a:cubicBezTo>
                      <a:cubicBezTo>
                        <a:pt x="29704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91" name="Freeform 28090">
                  <a:extLst>
                    <a:ext uri="{FF2B5EF4-FFF2-40B4-BE49-F238E27FC236}">
                      <a16:creationId xmlns:a16="http://schemas.microsoft.com/office/drawing/2014/main" id="{2366EFFA-345B-0E40-3381-6CF61AA5A618}"/>
                    </a:ext>
                  </a:extLst>
                </p:cNvPr>
                <p:cNvSpPr/>
                <p:nvPr/>
              </p:nvSpPr>
              <p:spPr>
                <a:xfrm>
                  <a:off x="5266622" y="3968169"/>
                  <a:ext cx="14926" cy="82218"/>
                </a:xfrm>
                <a:custGeom>
                  <a:avLst/>
                  <a:gdLst>
                    <a:gd name="connsiteX0" fmla="*/ 7463 w 14926"/>
                    <a:gd name="connsiteY0" fmla="*/ 14001 h 82218"/>
                    <a:gd name="connsiteX1" fmla="*/ 0 w 14926"/>
                    <a:gd name="connsiteY1" fmla="*/ 7001 h 82218"/>
                    <a:gd name="connsiteX2" fmla="*/ 7463 w 14926"/>
                    <a:gd name="connsiteY2" fmla="*/ 0 h 82218"/>
                    <a:gd name="connsiteX3" fmla="*/ 14927 w 14926"/>
                    <a:gd name="connsiteY3" fmla="*/ 7001 h 82218"/>
                    <a:gd name="connsiteX4" fmla="*/ 7463 w 14926"/>
                    <a:gd name="connsiteY4" fmla="*/ 14001 h 82218"/>
                    <a:gd name="connsiteX5" fmla="*/ 1791 w 14926"/>
                    <a:gd name="connsiteY5" fmla="*/ 82219 h 82218"/>
                    <a:gd name="connsiteX6" fmla="*/ 1791 w 14926"/>
                    <a:gd name="connsiteY6" fmla="*/ 25619 h 82218"/>
                    <a:gd name="connsiteX7" fmla="*/ 13285 w 14926"/>
                    <a:gd name="connsiteY7" fmla="*/ 25619 h 82218"/>
                    <a:gd name="connsiteX8" fmla="*/ 13285 w 14926"/>
                    <a:gd name="connsiteY8" fmla="*/ 82219 h 82218"/>
                    <a:gd name="connsiteX9" fmla="*/ 1791 w 14926"/>
                    <a:gd name="connsiteY9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218">
                      <a:moveTo>
                        <a:pt x="7463" y="14001"/>
                      </a:moveTo>
                      <a:cubicBezTo>
                        <a:pt x="2986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219"/>
                      </a:moveTo>
                      <a:lnTo>
                        <a:pt x="1791" y="25619"/>
                      </a:lnTo>
                      <a:lnTo>
                        <a:pt x="13285" y="25619"/>
                      </a:lnTo>
                      <a:lnTo>
                        <a:pt x="13285" y="82219"/>
                      </a:lnTo>
                      <a:lnTo>
                        <a:pt x="1791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92" name="Freeform 28091">
                  <a:extLst>
                    <a:ext uri="{FF2B5EF4-FFF2-40B4-BE49-F238E27FC236}">
                      <a16:creationId xmlns:a16="http://schemas.microsoft.com/office/drawing/2014/main" id="{566CBD92-3F73-5082-8752-424D3537CCF0}"/>
                    </a:ext>
                  </a:extLst>
                </p:cNvPr>
                <p:cNvSpPr/>
                <p:nvPr/>
              </p:nvSpPr>
              <p:spPr>
                <a:xfrm>
                  <a:off x="5292296" y="3992596"/>
                  <a:ext cx="51348" cy="58982"/>
                </a:xfrm>
                <a:custGeom>
                  <a:avLst/>
                  <a:gdLst>
                    <a:gd name="connsiteX0" fmla="*/ 28659 w 51348"/>
                    <a:gd name="connsiteY0" fmla="*/ 58983 h 58982"/>
                    <a:gd name="connsiteX1" fmla="*/ 0 w 51348"/>
                    <a:gd name="connsiteY1" fmla="*/ 29491 h 58982"/>
                    <a:gd name="connsiteX2" fmla="*/ 28958 w 51348"/>
                    <a:gd name="connsiteY2" fmla="*/ 0 h 58982"/>
                    <a:gd name="connsiteX3" fmla="*/ 50900 w 51348"/>
                    <a:gd name="connsiteY3" fmla="*/ 8043 h 58982"/>
                    <a:gd name="connsiteX4" fmla="*/ 46870 w 51348"/>
                    <a:gd name="connsiteY4" fmla="*/ 16384 h 58982"/>
                    <a:gd name="connsiteX5" fmla="*/ 30003 w 51348"/>
                    <a:gd name="connsiteY5" fmla="*/ 9533 h 58982"/>
                    <a:gd name="connsiteX6" fmla="*/ 11643 w 51348"/>
                    <a:gd name="connsiteY6" fmla="*/ 29045 h 58982"/>
                    <a:gd name="connsiteX7" fmla="*/ 30003 w 51348"/>
                    <a:gd name="connsiteY7" fmla="*/ 49153 h 58982"/>
                    <a:gd name="connsiteX8" fmla="*/ 47318 w 51348"/>
                    <a:gd name="connsiteY8" fmla="*/ 42003 h 58982"/>
                    <a:gd name="connsiteX9" fmla="*/ 51348 w 51348"/>
                    <a:gd name="connsiteY9" fmla="*/ 50344 h 58982"/>
                    <a:gd name="connsiteX10" fmla="*/ 28659 w 51348"/>
                    <a:gd name="connsiteY10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348" h="58982">
                      <a:moveTo>
                        <a:pt x="28659" y="58983"/>
                      </a:moveTo>
                      <a:cubicBezTo>
                        <a:pt x="13434" y="58983"/>
                        <a:pt x="0" y="47514"/>
                        <a:pt x="0" y="29491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30" y="14448"/>
                        <a:pt x="40004" y="9533"/>
                        <a:pt x="30003" y="9533"/>
                      </a:cubicBezTo>
                      <a:cubicBezTo>
                        <a:pt x="20002" y="9533"/>
                        <a:pt x="11643" y="17129"/>
                        <a:pt x="11643" y="29045"/>
                      </a:cubicBezTo>
                      <a:cubicBezTo>
                        <a:pt x="11643" y="40960"/>
                        <a:pt x="19106" y="49153"/>
                        <a:pt x="30003" y="49153"/>
                      </a:cubicBezTo>
                      <a:cubicBezTo>
                        <a:pt x="40900" y="49153"/>
                        <a:pt x="47318" y="42003"/>
                        <a:pt x="47318" y="42003"/>
                      </a:cubicBezTo>
                      <a:lnTo>
                        <a:pt x="51348" y="50344"/>
                      </a:lnTo>
                      <a:cubicBezTo>
                        <a:pt x="49706" y="51983"/>
                        <a:pt x="43885" y="58983"/>
                        <a:pt x="28659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93" name="Freeform 28092">
                  <a:extLst>
                    <a:ext uri="{FF2B5EF4-FFF2-40B4-BE49-F238E27FC236}">
                      <a16:creationId xmlns:a16="http://schemas.microsoft.com/office/drawing/2014/main" id="{EFBBC2FC-42F9-0174-1B01-78A6A6B87262}"/>
                    </a:ext>
                  </a:extLst>
                </p:cNvPr>
                <p:cNvSpPr/>
                <p:nvPr/>
              </p:nvSpPr>
              <p:spPr>
                <a:xfrm>
                  <a:off x="5350511" y="3992894"/>
                  <a:ext cx="48959" cy="58834"/>
                </a:xfrm>
                <a:custGeom>
                  <a:avLst/>
                  <a:gdLst>
                    <a:gd name="connsiteX0" fmla="*/ 37615 w 48959"/>
                    <a:gd name="connsiteY0" fmla="*/ 57494 h 58834"/>
                    <a:gd name="connsiteX1" fmla="*/ 37615 w 48959"/>
                    <a:gd name="connsiteY1" fmla="*/ 50344 h 58834"/>
                    <a:gd name="connsiteX2" fmla="*/ 19554 w 48959"/>
                    <a:gd name="connsiteY2" fmla="*/ 58834 h 58834"/>
                    <a:gd name="connsiteX3" fmla="*/ 0 w 48959"/>
                    <a:gd name="connsiteY3" fmla="*/ 41258 h 58834"/>
                    <a:gd name="connsiteX4" fmla="*/ 22241 w 48959"/>
                    <a:gd name="connsiteY4" fmla="*/ 23980 h 58834"/>
                    <a:gd name="connsiteX5" fmla="*/ 37466 w 48959"/>
                    <a:gd name="connsiteY5" fmla="*/ 23385 h 58834"/>
                    <a:gd name="connsiteX6" fmla="*/ 37466 w 48959"/>
                    <a:gd name="connsiteY6" fmla="*/ 21150 h 58834"/>
                    <a:gd name="connsiteX7" fmla="*/ 23435 w 48959"/>
                    <a:gd name="connsiteY7" fmla="*/ 8341 h 58834"/>
                    <a:gd name="connsiteX8" fmla="*/ 6418 w 48959"/>
                    <a:gd name="connsiteY8" fmla="*/ 13256 h 58834"/>
                    <a:gd name="connsiteX9" fmla="*/ 2985 w 48959"/>
                    <a:gd name="connsiteY9" fmla="*/ 5660 h 58834"/>
                    <a:gd name="connsiteX10" fmla="*/ 24181 w 48959"/>
                    <a:gd name="connsiteY10" fmla="*/ 0 h 58834"/>
                    <a:gd name="connsiteX11" fmla="*/ 48960 w 48959"/>
                    <a:gd name="connsiteY11" fmla="*/ 24725 h 58834"/>
                    <a:gd name="connsiteX12" fmla="*/ 48960 w 48959"/>
                    <a:gd name="connsiteY12" fmla="*/ 57642 h 58834"/>
                    <a:gd name="connsiteX13" fmla="*/ 37914 w 48959"/>
                    <a:gd name="connsiteY13" fmla="*/ 57642 h 58834"/>
                    <a:gd name="connsiteX14" fmla="*/ 24181 w 48959"/>
                    <a:gd name="connsiteY14" fmla="*/ 31130 h 58834"/>
                    <a:gd name="connsiteX15" fmla="*/ 11344 w 48959"/>
                    <a:gd name="connsiteY15" fmla="*/ 40960 h 58834"/>
                    <a:gd name="connsiteX16" fmla="*/ 22987 w 48959"/>
                    <a:gd name="connsiteY16" fmla="*/ 50791 h 58834"/>
                    <a:gd name="connsiteX17" fmla="*/ 37466 w 48959"/>
                    <a:gd name="connsiteY17" fmla="*/ 42599 h 58834"/>
                    <a:gd name="connsiteX18" fmla="*/ 37466 w 48959"/>
                    <a:gd name="connsiteY18" fmla="*/ 30385 h 58834"/>
                    <a:gd name="connsiteX19" fmla="*/ 24181 w 48959"/>
                    <a:gd name="connsiteY19" fmla="*/ 31279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834">
                      <a:moveTo>
                        <a:pt x="37615" y="57494"/>
                      </a:moveTo>
                      <a:lnTo>
                        <a:pt x="37615" y="50344"/>
                      </a:lnTo>
                      <a:cubicBezTo>
                        <a:pt x="35227" y="52727"/>
                        <a:pt x="29854" y="58834"/>
                        <a:pt x="19554" y="58834"/>
                      </a:cubicBezTo>
                      <a:cubicBezTo>
                        <a:pt x="9255" y="58834"/>
                        <a:pt x="0" y="52280"/>
                        <a:pt x="0" y="41258"/>
                      </a:cubicBezTo>
                      <a:cubicBezTo>
                        <a:pt x="0" y="30236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8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7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181" y="31130"/>
                      </a:moveTo>
                      <a:cubicBezTo>
                        <a:pt x="14927" y="31577"/>
                        <a:pt x="11344" y="35598"/>
                        <a:pt x="11344" y="40960"/>
                      </a:cubicBezTo>
                      <a:cubicBezTo>
                        <a:pt x="11344" y="46323"/>
                        <a:pt x="15524" y="50791"/>
                        <a:pt x="22987" y="50791"/>
                      </a:cubicBezTo>
                      <a:cubicBezTo>
                        <a:pt x="30451" y="50791"/>
                        <a:pt x="35227" y="45727"/>
                        <a:pt x="37466" y="42599"/>
                      </a:cubicBezTo>
                      <a:lnTo>
                        <a:pt x="37466" y="30385"/>
                      </a:lnTo>
                      <a:lnTo>
                        <a:pt x="24181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94" name="Freeform 28093">
                  <a:extLst>
                    <a:ext uri="{FF2B5EF4-FFF2-40B4-BE49-F238E27FC236}">
                      <a16:creationId xmlns:a16="http://schemas.microsoft.com/office/drawing/2014/main" id="{00D0AFA8-138E-C254-72FB-BBFC1AA4FBFF}"/>
                    </a:ext>
                  </a:extLst>
                </p:cNvPr>
                <p:cNvSpPr/>
                <p:nvPr/>
              </p:nvSpPr>
              <p:spPr>
                <a:xfrm>
                  <a:off x="5413352" y="4037578"/>
                  <a:ext cx="20001" cy="29342"/>
                </a:xfrm>
                <a:custGeom>
                  <a:avLst/>
                  <a:gdLst>
                    <a:gd name="connsiteX0" fmla="*/ 9105 w 20001"/>
                    <a:gd name="connsiteY0" fmla="*/ 29343 h 29342"/>
                    <a:gd name="connsiteX1" fmla="*/ 0 w 20001"/>
                    <a:gd name="connsiteY1" fmla="*/ 29343 h 29342"/>
                    <a:gd name="connsiteX2" fmla="*/ 8359 w 20001"/>
                    <a:gd name="connsiteY2" fmla="*/ 0 h 29342"/>
                    <a:gd name="connsiteX3" fmla="*/ 20002 w 20001"/>
                    <a:gd name="connsiteY3" fmla="*/ 0 h 29342"/>
                    <a:gd name="connsiteX4" fmla="*/ 8956 w 20001"/>
                    <a:gd name="connsiteY4" fmla="*/ 29343 h 29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01" h="29342">
                      <a:moveTo>
                        <a:pt x="9105" y="29343"/>
                      </a:moveTo>
                      <a:lnTo>
                        <a:pt x="0" y="29343"/>
                      </a:lnTo>
                      <a:lnTo>
                        <a:pt x="8359" y="0"/>
                      </a:lnTo>
                      <a:lnTo>
                        <a:pt x="20002" y="0"/>
                      </a:lnTo>
                      <a:lnTo>
                        <a:pt x="8956" y="293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95" name="Freeform 28094">
                  <a:extLst>
                    <a:ext uri="{FF2B5EF4-FFF2-40B4-BE49-F238E27FC236}">
                      <a16:creationId xmlns:a16="http://schemas.microsoft.com/office/drawing/2014/main" id="{4F9A9C06-45D3-EF1F-2435-B66C290C1249}"/>
                    </a:ext>
                  </a:extLst>
                </p:cNvPr>
                <p:cNvSpPr/>
                <p:nvPr/>
              </p:nvSpPr>
              <p:spPr>
                <a:xfrm>
                  <a:off x="5472313" y="3968169"/>
                  <a:ext cx="14926" cy="82218"/>
                </a:xfrm>
                <a:custGeom>
                  <a:avLst/>
                  <a:gdLst>
                    <a:gd name="connsiteX0" fmla="*/ 7463 w 14926"/>
                    <a:gd name="connsiteY0" fmla="*/ 14001 h 82218"/>
                    <a:gd name="connsiteX1" fmla="*/ 0 w 14926"/>
                    <a:gd name="connsiteY1" fmla="*/ 7001 h 82218"/>
                    <a:gd name="connsiteX2" fmla="*/ 7463 w 14926"/>
                    <a:gd name="connsiteY2" fmla="*/ 0 h 82218"/>
                    <a:gd name="connsiteX3" fmla="*/ 14927 w 14926"/>
                    <a:gd name="connsiteY3" fmla="*/ 7001 h 82218"/>
                    <a:gd name="connsiteX4" fmla="*/ 7463 w 14926"/>
                    <a:gd name="connsiteY4" fmla="*/ 14001 h 82218"/>
                    <a:gd name="connsiteX5" fmla="*/ 1791 w 14926"/>
                    <a:gd name="connsiteY5" fmla="*/ 82219 h 82218"/>
                    <a:gd name="connsiteX6" fmla="*/ 1791 w 14926"/>
                    <a:gd name="connsiteY6" fmla="*/ 25619 h 82218"/>
                    <a:gd name="connsiteX7" fmla="*/ 13285 w 14926"/>
                    <a:gd name="connsiteY7" fmla="*/ 25619 h 82218"/>
                    <a:gd name="connsiteX8" fmla="*/ 13285 w 14926"/>
                    <a:gd name="connsiteY8" fmla="*/ 82219 h 82218"/>
                    <a:gd name="connsiteX9" fmla="*/ 1791 w 14926"/>
                    <a:gd name="connsiteY9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218">
                      <a:moveTo>
                        <a:pt x="7463" y="14001"/>
                      </a:moveTo>
                      <a:cubicBezTo>
                        <a:pt x="2986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219"/>
                      </a:moveTo>
                      <a:lnTo>
                        <a:pt x="1791" y="25619"/>
                      </a:lnTo>
                      <a:lnTo>
                        <a:pt x="13285" y="25619"/>
                      </a:lnTo>
                      <a:lnTo>
                        <a:pt x="13285" y="82219"/>
                      </a:lnTo>
                      <a:lnTo>
                        <a:pt x="1791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96" name="Freeform 28095">
                  <a:extLst>
                    <a:ext uri="{FF2B5EF4-FFF2-40B4-BE49-F238E27FC236}">
                      <a16:creationId xmlns:a16="http://schemas.microsoft.com/office/drawing/2014/main" id="{1B153797-8A8A-9E5A-B652-E28EC4632D02}"/>
                    </a:ext>
                  </a:extLst>
                </p:cNvPr>
                <p:cNvSpPr/>
                <p:nvPr/>
              </p:nvSpPr>
              <p:spPr>
                <a:xfrm>
                  <a:off x="5495748" y="3976808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2 h 74920"/>
                    <a:gd name="connsiteX2" fmla="*/ 8359 w 33734"/>
                    <a:gd name="connsiteY2" fmla="*/ 26215 h 74920"/>
                    <a:gd name="connsiteX3" fmla="*/ 0 w 33734"/>
                    <a:gd name="connsiteY3" fmla="*/ 26215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3 w 33734"/>
                    <a:gd name="connsiteY7" fmla="*/ 0 h 74920"/>
                    <a:gd name="connsiteX8" fmla="*/ 19853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5 h 74920"/>
                    <a:gd name="connsiteX11" fmla="*/ 19853 w 33734"/>
                    <a:gd name="connsiteY11" fmla="*/ 26215 h 74920"/>
                    <a:gd name="connsiteX12" fmla="*/ 19853 w 33734"/>
                    <a:gd name="connsiteY12" fmla="*/ 51833 h 74920"/>
                    <a:gd name="connsiteX13" fmla="*/ 21345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8 w 33734"/>
                    <a:gd name="connsiteY15" fmla="*/ 63749 h 74920"/>
                    <a:gd name="connsiteX16" fmla="*/ 33734 w 33734"/>
                    <a:gd name="connsiteY16" fmla="*/ 72984 h 74920"/>
                    <a:gd name="connsiteX17" fmla="*/ 23286 w 33734"/>
                    <a:gd name="connsiteY17" fmla="*/ 74920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5" y="74771"/>
                        <a:pt x="8359" y="63153"/>
                        <a:pt x="8359" y="51982"/>
                      </a:cubicBezTo>
                      <a:lnTo>
                        <a:pt x="8359" y="26215"/>
                      </a:lnTo>
                      <a:lnTo>
                        <a:pt x="0" y="26215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980"/>
                      </a:lnTo>
                      <a:lnTo>
                        <a:pt x="33436" y="16980"/>
                      </a:lnTo>
                      <a:lnTo>
                        <a:pt x="33436" y="26215"/>
                      </a:lnTo>
                      <a:lnTo>
                        <a:pt x="19853" y="26215"/>
                      </a:lnTo>
                      <a:lnTo>
                        <a:pt x="19853" y="51833"/>
                      </a:lnTo>
                      <a:cubicBezTo>
                        <a:pt x="19853" y="56600"/>
                        <a:pt x="19853" y="59877"/>
                        <a:pt x="21345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1" y="65090"/>
                        <a:pt x="32988" y="63749"/>
                        <a:pt x="32988" y="63749"/>
                      </a:cubicBezTo>
                      <a:lnTo>
                        <a:pt x="33734" y="72984"/>
                      </a:lnTo>
                      <a:cubicBezTo>
                        <a:pt x="30749" y="74324"/>
                        <a:pt x="27316" y="74920"/>
                        <a:pt x="23286" y="7492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97" name="Freeform 28096">
                  <a:extLst>
                    <a:ext uri="{FF2B5EF4-FFF2-40B4-BE49-F238E27FC236}">
                      <a16:creationId xmlns:a16="http://schemas.microsoft.com/office/drawing/2014/main" id="{0B90B175-291D-602D-DD1B-36C6BD06FEE7}"/>
                    </a:ext>
                  </a:extLst>
                </p:cNvPr>
                <p:cNvSpPr/>
                <p:nvPr/>
              </p:nvSpPr>
              <p:spPr>
                <a:xfrm>
                  <a:off x="5558889" y="3992596"/>
                  <a:ext cx="51199" cy="58982"/>
                </a:xfrm>
                <a:custGeom>
                  <a:avLst/>
                  <a:gdLst>
                    <a:gd name="connsiteX0" fmla="*/ 28659 w 51199"/>
                    <a:gd name="connsiteY0" fmla="*/ 58983 h 58982"/>
                    <a:gd name="connsiteX1" fmla="*/ 0 w 51199"/>
                    <a:gd name="connsiteY1" fmla="*/ 29491 h 58982"/>
                    <a:gd name="connsiteX2" fmla="*/ 28958 w 51199"/>
                    <a:gd name="connsiteY2" fmla="*/ 0 h 58982"/>
                    <a:gd name="connsiteX3" fmla="*/ 50900 w 51199"/>
                    <a:gd name="connsiteY3" fmla="*/ 8043 h 58982"/>
                    <a:gd name="connsiteX4" fmla="*/ 46870 w 51199"/>
                    <a:gd name="connsiteY4" fmla="*/ 16384 h 58982"/>
                    <a:gd name="connsiteX5" fmla="*/ 29854 w 51199"/>
                    <a:gd name="connsiteY5" fmla="*/ 9533 h 58982"/>
                    <a:gd name="connsiteX6" fmla="*/ 11494 w 51199"/>
                    <a:gd name="connsiteY6" fmla="*/ 29045 h 58982"/>
                    <a:gd name="connsiteX7" fmla="*/ 29854 w 51199"/>
                    <a:gd name="connsiteY7" fmla="*/ 49153 h 58982"/>
                    <a:gd name="connsiteX8" fmla="*/ 47169 w 51199"/>
                    <a:gd name="connsiteY8" fmla="*/ 42003 h 58982"/>
                    <a:gd name="connsiteX9" fmla="*/ 51199 w 51199"/>
                    <a:gd name="connsiteY9" fmla="*/ 50344 h 58982"/>
                    <a:gd name="connsiteX10" fmla="*/ 28510 w 51199"/>
                    <a:gd name="connsiteY10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99" h="58982">
                      <a:moveTo>
                        <a:pt x="28659" y="58983"/>
                      </a:moveTo>
                      <a:cubicBezTo>
                        <a:pt x="13434" y="58983"/>
                        <a:pt x="0" y="47514"/>
                        <a:pt x="0" y="29491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30" y="14448"/>
                        <a:pt x="40004" y="9533"/>
                        <a:pt x="29854" y="9533"/>
                      </a:cubicBezTo>
                      <a:cubicBezTo>
                        <a:pt x="19703" y="9533"/>
                        <a:pt x="11494" y="17129"/>
                        <a:pt x="11494" y="29045"/>
                      </a:cubicBezTo>
                      <a:cubicBezTo>
                        <a:pt x="11494" y="40960"/>
                        <a:pt x="18957" y="49153"/>
                        <a:pt x="29854" y="49153"/>
                      </a:cubicBezTo>
                      <a:cubicBezTo>
                        <a:pt x="40750" y="49153"/>
                        <a:pt x="47169" y="42003"/>
                        <a:pt x="47169" y="42003"/>
                      </a:cubicBezTo>
                      <a:lnTo>
                        <a:pt x="51199" y="50344"/>
                      </a:lnTo>
                      <a:cubicBezTo>
                        <a:pt x="49557" y="51983"/>
                        <a:pt x="43736" y="58983"/>
                        <a:pt x="28510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98" name="Freeform 28097">
                  <a:extLst>
                    <a:ext uri="{FF2B5EF4-FFF2-40B4-BE49-F238E27FC236}">
                      <a16:creationId xmlns:a16="http://schemas.microsoft.com/office/drawing/2014/main" id="{AD63FFD4-F4C2-FD95-8C17-34CB34050DEC}"/>
                    </a:ext>
                  </a:extLst>
                </p:cNvPr>
                <p:cNvSpPr/>
                <p:nvPr/>
              </p:nvSpPr>
              <p:spPr>
                <a:xfrm>
                  <a:off x="5617103" y="3992894"/>
                  <a:ext cx="48959" cy="58834"/>
                </a:xfrm>
                <a:custGeom>
                  <a:avLst/>
                  <a:gdLst>
                    <a:gd name="connsiteX0" fmla="*/ 37615 w 48959"/>
                    <a:gd name="connsiteY0" fmla="*/ 57494 h 58834"/>
                    <a:gd name="connsiteX1" fmla="*/ 37615 w 48959"/>
                    <a:gd name="connsiteY1" fmla="*/ 50344 h 58834"/>
                    <a:gd name="connsiteX2" fmla="*/ 19554 w 48959"/>
                    <a:gd name="connsiteY2" fmla="*/ 58834 h 58834"/>
                    <a:gd name="connsiteX3" fmla="*/ 0 w 48959"/>
                    <a:gd name="connsiteY3" fmla="*/ 41258 h 58834"/>
                    <a:gd name="connsiteX4" fmla="*/ 22241 w 48959"/>
                    <a:gd name="connsiteY4" fmla="*/ 23980 h 58834"/>
                    <a:gd name="connsiteX5" fmla="*/ 37466 w 48959"/>
                    <a:gd name="connsiteY5" fmla="*/ 23385 h 58834"/>
                    <a:gd name="connsiteX6" fmla="*/ 37466 w 48959"/>
                    <a:gd name="connsiteY6" fmla="*/ 21150 h 58834"/>
                    <a:gd name="connsiteX7" fmla="*/ 23435 w 48959"/>
                    <a:gd name="connsiteY7" fmla="*/ 8341 h 58834"/>
                    <a:gd name="connsiteX8" fmla="*/ 6418 w 48959"/>
                    <a:gd name="connsiteY8" fmla="*/ 13256 h 58834"/>
                    <a:gd name="connsiteX9" fmla="*/ 2985 w 48959"/>
                    <a:gd name="connsiteY9" fmla="*/ 5660 h 58834"/>
                    <a:gd name="connsiteX10" fmla="*/ 24181 w 48959"/>
                    <a:gd name="connsiteY10" fmla="*/ 0 h 58834"/>
                    <a:gd name="connsiteX11" fmla="*/ 48960 w 48959"/>
                    <a:gd name="connsiteY11" fmla="*/ 24725 h 58834"/>
                    <a:gd name="connsiteX12" fmla="*/ 48960 w 48959"/>
                    <a:gd name="connsiteY12" fmla="*/ 57642 h 58834"/>
                    <a:gd name="connsiteX13" fmla="*/ 37914 w 48959"/>
                    <a:gd name="connsiteY13" fmla="*/ 57642 h 58834"/>
                    <a:gd name="connsiteX14" fmla="*/ 24181 w 48959"/>
                    <a:gd name="connsiteY14" fmla="*/ 31130 h 58834"/>
                    <a:gd name="connsiteX15" fmla="*/ 11344 w 48959"/>
                    <a:gd name="connsiteY15" fmla="*/ 40960 h 58834"/>
                    <a:gd name="connsiteX16" fmla="*/ 22987 w 48959"/>
                    <a:gd name="connsiteY16" fmla="*/ 50791 h 58834"/>
                    <a:gd name="connsiteX17" fmla="*/ 37466 w 48959"/>
                    <a:gd name="connsiteY17" fmla="*/ 42599 h 58834"/>
                    <a:gd name="connsiteX18" fmla="*/ 37466 w 48959"/>
                    <a:gd name="connsiteY18" fmla="*/ 30385 h 58834"/>
                    <a:gd name="connsiteX19" fmla="*/ 24181 w 48959"/>
                    <a:gd name="connsiteY19" fmla="*/ 31279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834">
                      <a:moveTo>
                        <a:pt x="37615" y="57494"/>
                      </a:moveTo>
                      <a:lnTo>
                        <a:pt x="37615" y="50344"/>
                      </a:lnTo>
                      <a:cubicBezTo>
                        <a:pt x="35227" y="52727"/>
                        <a:pt x="29854" y="58834"/>
                        <a:pt x="19554" y="58834"/>
                      </a:cubicBezTo>
                      <a:cubicBezTo>
                        <a:pt x="9255" y="58834"/>
                        <a:pt x="0" y="52280"/>
                        <a:pt x="0" y="41258"/>
                      </a:cubicBezTo>
                      <a:cubicBezTo>
                        <a:pt x="0" y="30236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8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7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181" y="31130"/>
                      </a:moveTo>
                      <a:cubicBezTo>
                        <a:pt x="14927" y="31577"/>
                        <a:pt x="11344" y="35598"/>
                        <a:pt x="11344" y="40960"/>
                      </a:cubicBezTo>
                      <a:cubicBezTo>
                        <a:pt x="11344" y="46323"/>
                        <a:pt x="15524" y="50791"/>
                        <a:pt x="22987" y="50791"/>
                      </a:cubicBezTo>
                      <a:cubicBezTo>
                        <a:pt x="30451" y="50791"/>
                        <a:pt x="35227" y="45727"/>
                        <a:pt x="37466" y="42599"/>
                      </a:cubicBezTo>
                      <a:lnTo>
                        <a:pt x="37466" y="30385"/>
                      </a:lnTo>
                      <a:lnTo>
                        <a:pt x="24181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099" name="Freeform 28098">
                  <a:extLst>
                    <a:ext uri="{FF2B5EF4-FFF2-40B4-BE49-F238E27FC236}">
                      <a16:creationId xmlns:a16="http://schemas.microsoft.com/office/drawing/2014/main" id="{56E09165-849D-61EE-9AAF-005461525406}"/>
                    </a:ext>
                  </a:extLst>
                </p:cNvPr>
                <p:cNvSpPr/>
                <p:nvPr/>
              </p:nvSpPr>
              <p:spPr>
                <a:xfrm>
                  <a:off x="5680691" y="3992745"/>
                  <a:ext cx="49407" cy="57642"/>
                </a:xfrm>
                <a:custGeom>
                  <a:avLst/>
                  <a:gdLst>
                    <a:gd name="connsiteX0" fmla="*/ 37765 w 49407"/>
                    <a:gd name="connsiteY0" fmla="*/ 57643 h 57642"/>
                    <a:gd name="connsiteX1" fmla="*/ 37765 w 49407"/>
                    <a:gd name="connsiteY1" fmla="*/ 26066 h 57642"/>
                    <a:gd name="connsiteX2" fmla="*/ 25973 w 49407"/>
                    <a:gd name="connsiteY2" fmla="*/ 9384 h 57642"/>
                    <a:gd name="connsiteX3" fmla="*/ 11494 w 49407"/>
                    <a:gd name="connsiteY3" fmla="*/ 29194 h 57642"/>
                    <a:gd name="connsiteX4" fmla="*/ 11494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4 w 49407"/>
                    <a:gd name="connsiteY7" fmla="*/ 1043 h 57642"/>
                    <a:gd name="connsiteX8" fmla="*/ 11494 w 49407"/>
                    <a:gd name="connsiteY8" fmla="*/ 9979 h 57642"/>
                    <a:gd name="connsiteX9" fmla="*/ 11792 w 49407"/>
                    <a:gd name="connsiteY9" fmla="*/ 9979 h 57642"/>
                    <a:gd name="connsiteX10" fmla="*/ 29107 w 49407"/>
                    <a:gd name="connsiteY10" fmla="*/ 0 h 57642"/>
                    <a:gd name="connsiteX11" fmla="*/ 49408 w 49407"/>
                    <a:gd name="connsiteY11" fmla="*/ 24130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765" y="57643"/>
                      </a:moveTo>
                      <a:lnTo>
                        <a:pt x="37765" y="26066"/>
                      </a:lnTo>
                      <a:cubicBezTo>
                        <a:pt x="37765" y="16533"/>
                        <a:pt x="36123" y="9384"/>
                        <a:pt x="25973" y="9384"/>
                      </a:cubicBezTo>
                      <a:cubicBezTo>
                        <a:pt x="15822" y="9384"/>
                        <a:pt x="11494" y="18321"/>
                        <a:pt x="11494" y="29194"/>
                      </a:cubicBezTo>
                      <a:lnTo>
                        <a:pt x="11494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4" y="1043"/>
                      </a:lnTo>
                      <a:lnTo>
                        <a:pt x="11494" y="9979"/>
                      </a:lnTo>
                      <a:cubicBezTo>
                        <a:pt x="11494" y="9979"/>
                        <a:pt x="11792" y="9979"/>
                        <a:pt x="11792" y="9979"/>
                      </a:cubicBezTo>
                      <a:cubicBezTo>
                        <a:pt x="14778" y="4320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30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00" name="Freeform 28099">
                  <a:extLst>
                    <a:ext uri="{FF2B5EF4-FFF2-40B4-BE49-F238E27FC236}">
                      <a16:creationId xmlns:a16="http://schemas.microsoft.com/office/drawing/2014/main" id="{A0F3877A-A06C-DB81-BD75-1F4932101273}"/>
                    </a:ext>
                  </a:extLst>
                </p:cNvPr>
                <p:cNvSpPr/>
                <p:nvPr/>
              </p:nvSpPr>
              <p:spPr>
                <a:xfrm>
                  <a:off x="5768759" y="3992447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4 w 31794"/>
                    <a:gd name="connsiteY3" fmla="*/ 29640 h 57791"/>
                    <a:gd name="connsiteX4" fmla="*/ 11494 w 31794"/>
                    <a:gd name="connsiteY4" fmla="*/ 57791 h 57791"/>
                    <a:gd name="connsiteX5" fmla="*/ 0 w 31794"/>
                    <a:gd name="connsiteY5" fmla="*/ 57791 h 57791"/>
                    <a:gd name="connsiteX6" fmla="*/ 0 w 31794"/>
                    <a:gd name="connsiteY6" fmla="*/ 1191 h 57791"/>
                    <a:gd name="connsiteX7" fmla="*/ 11494 w 31794"/>
                    <a:gd name="connsiteY7" fmla="*/ 1191 h 57791"/>
                    <a:gd name="connsiteX8" fmla="*/ 11494 w 31794"/>
                    <a:gd name="connsiteY8" fmla="*/ 9830 h 57791"/>
                    <a:gd name="connsiteX9" fmla="*/ 11792 w 31794"/>
                    <a:gd name="connsiteY9" fmla="*/ 9830 h 57791"/>
                    <a:gd name="connsiteX10" fmla="*/ 25824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4" y="21448"/>
                        <a:pt x="11494" y="29640"/>
                      </a:cubicBezTo>
                      <a:lnTo>
                        <a:pt x="11494" y="57791"/>
                      </a:lnTo>
                      <a:lnTo>
                        <a:pt x="0" y="57791"/>
                      </a:lnTo>
                      <a:lnTo>
                        <a:pt x="0" y="1191"/>
                      </a:lnTo>
                      <a:lnTo>
                        <a:pt x="11494" y="1191"/>
                      </a:lnTo>
                      <a:lnTo>
                        <a:pt x="11494" y="9830"/>
                      </a:lnTo>
                      <a:cubicBezTo>
                        <a:pt x="11494" y="9830"/>
                        <a:pt x="11792" y="9830"/>
                        <a:pt x="11792" y="9830"/>
                      </a:cubicBezTo>
                      <a:cubicBezTo>
                        <a:pt x="14479" y="3426"/>
                        <a:pt x="19703" y="0"/>
                        <a:pt x="25824" y="0"/>
                      </a:cubicBezTo>
                      <a:cubicBezTo>
                        <a:pt x="29704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01" name="Freeform 28100">
                  <a:extLst>
                    <a:ext uri="{FF2B5EF4-FFF2-40B4-BE49-F238E27FC236}">
                      <a16:creationId xmlns:a16="http://schemas.microsoft.com/office/drawing/2014/main" id="{D61D8484-A73B-6190-3F25-17F744C311B1}"/>
                    </a:ext>
                  </a:extLst>
                </p:cNvPr>
                <p:cNvSpPr/>
                <p:nvPr/>
              </p:nvSpPr>
              <p:spPr>
                <a:xfrm>
                  <a:off x="5801897" y="3992894"/>
                  <a:ext cx="48959" cy="58834"/>
                </a:xfrm>
                <a:custGeom>
                  <a:avLst/>
                  <a:gdLst>
                    <a:gd name="connsiteX0" fmla="*/ 37616 w 48959"/>
                    <a:gd name="connsiteY0" fmla="*/ 57494 h 58834"/>
                    <a:gd name="connsiteX1" fmla="*/ 37616 w 48959"/>
                    <a:gd name="connsiteY1" fmla="*/ 50344 h 58834"/>
                    <a:gd name="connsiteX2" fmla="*/ 19554 w 48959"/>
                    <a:gd name="connsiteY2" fmla="*/ 58834 h 58834"/>
                    <a:gd name="connsiteX3" fmla="*/ 0 w 48959"/>
                    <a:gd name="connsiteY3" fmla="*/ 41258 h 58834"/>
                    <a:gd name="connsiteX4" fmla="*/ 22241 w 48959"/>
                    <a:gd name="connsiteY4" fmla="*/ 23980 h 58834"/>
                    <a:gd name="connsiteX5" fmla="*/ 37466 w 48959"/>
                    <a:gd name="connsiteY5" fmla="*/ 23385 h 58834"/>
                    <a:gd name="connsiteX6" fmla="*/ 37466 w 48959"/>
                    <a:gd name="connsiteY6" fmla="*/ 21150 h 58834"/>
                    <a:gd name="connsiteX7" fmla="*/ 23435 w 48959"/>
                    <a:gd name="connsiteY7" fmla="*/ 8341 h 58834"/>
                    <a:gd name="connsiteX8" fmla="*/ 6419 w 48959"/>
                    <a:gd name="connsiteY8" fmla="*/ 13256 h 58834"/>
                    <a:gd name="connsiteX9" fmla="*/ 2985 w 48959"/>
                    <a:gd name="connsiteY9" fmla="*/ 5660 h 58834"/>
                    <a:gd name="connsiteX10" fmla="*/ 24182 w 48959"/>
                    <a:gd name="connsiteY10" fmla="*/ 0 h 58834"/>
                    <a:gd name="connsiteX11" fmla="*/ 48960 w 48959"/>
                    <a:gd name="connsiteY11" fmla="*/ 24725 h 58834"/>
                    <a:gd name="connsiteX12" fmla="*/ 48960 w 48959"/>
                    <a:gd name="connsiteY12" fmla="*/ 57642 h 58834"/>
                    <a:gd name="connsiteX13" fmla="*/ 37914 w 48959"/>
                    <a:gd name="connsiteY13" fmla="*/ 57642 h 58834"/>
                    <a:gd name="connsiteX14" fmla="*/ 24182 w 48959"/>
                    <a:gd name="connsiteY14" fmla="*/ 31130 h 58834"/>
                    <a:gd name="connsiteX15" fmla="*/ 11345 w 48959"/>
                    <a:gd name="connsiteY15" fmla="*/ 40960 h 58834"/>
                    <a:gd name="connsiteX16" fmla="*/ 22987 w 48959"/>
                    <a:gd name="connsiteY16" fmla="*/ 50791 h 58834"/>
                    <a:gd name="connsiteX17" fmla="*/ 37466 w 48959"/>
                    <a:gd name="connsiteY17" fmla="*/ 42599 h 58834"/>
                    <a:gd name="connsiteX18" fmla="*/ 37466 w 48959"/>
                    <a:gd name="connsiteY18" fmla="*/ 30385 h 58834"/>
                    <a:gd name="connsiteX19" fmla="*/ 24182 w 48959"/>
                    <a:gd name="connsiteY19" fmla="*/ 31279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834">
                      <a:moveTo>
                        <a:pt x="37616" y="57494"/>
                      </a:moveTo>
                      <a:lnTo>
                        <a:pt x="37616" y="50344"/>
                      </a:lnTo>
                      <a:cubicBezTo>
                        <a:pt x="35227" y="52727"/>
                        <a:pt x="29854" y="58834"/>
                        <a:pt x="19554" y="58834"/>
                      </a:cubicBezTo>
                      <a:cubicBezTo>
                        <a:pt x="9255" y="58834"/>
                        <a:pt x="0" y="52280"/>
                        <a:pt x="0" y="41258"/>
                      </a:cubicBezTo>
                      <a:cubicBezTo>
                        <a:pt x="0" y="30236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9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8" y="0"/>
                        <a:pt x="24182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182" y="31130"/>
                      </a:moveTo>
                      <a:cubicBezTo>
                        <a:pt x="14927" y="31577"/>
                        <a:pt x="11345" y="35598"/>
                        <a:pt x="11345" y="40960"/>
                      </a:cubicBezTo>
                      <a:cubicBezTo>
                        <a:pt x="11345" y="46323"/>
                        <a:pt x="15524" y="50791"/>
                        <a:pt x="22987" y="50791"/>
                      </a:cubicBezTo>
                      <a:cubicBezTo>
                        <a:pt x="30451" y="50791"/>
                        <a:pt x="35227" y="45727"/>
                        <a:pt x="37466" y="42599"/>
                      </a:cubicBezTo>
                      <a:lnTo>
                        <a:pt x="37466" y="30385"/>
                      </a:lnTo>
                      <a:lnTo>
                        <a:pt x="24182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02" name="Freeform 28101">
                  <a:extLst>
                    <a:ext uri="{FF2B5EF4-FFF2-40B4-BE49-F238E27FC236}">
                      <a16:creationId xmlns:a16="http://schemas.microsoft.com/office/drawing/2014/main" id="{F6D76674-77B0-2350-C30F-5E551F035AD0}"/>
                    </a:ext>
                  </a:extLst>
                </p:cNvPr>
                <p:cNvSpPr/>
                <p:nvPr/>
              </p:nvSpPr>
              <p:spPr>
                <a:xfrm>
                  <a:off x="5865187" y="3992745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3 h 57642"/>
                    <a:gd name="connsiteX1" fmla="*/ 37914 w 49407"/>
                    <a:gd name="connsiteY1" fmla="*/ 26066 h 57642"/>
                    <a:gd name="connsiteX2" fmla="*/ 26122 w 49407"/>
                    <a:gd name="connsiteY2" fmla="*/ 9384 h 57642"/>
                    <a:gd name="connsiteX3" fmla="*/ 11494 w 49407"/>
                    <a:gd name="connsiteY3" fmla="*/ 29194 h 57642"/>
                    <a:gd name="connsiteX4" fmla="*/ 11494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4 w 49407"/>
                    <a:gd name="connsiteY7" fmla="*/ 1043 h 57642"/>
                    <a:gd name="connsiteX8" fmla="*/ 11494 w 49407"/>
                    <a:gd name="connsiteY8" fmla="*/ 9979 h 57642"/>
                    <a:gd name="connsiteX9" fmla="*/ 11792 w 49407"/>
                    <a:gd name="connsiteY9" fmla="*/ 9979 h 57642"/>
                    <a:gd name="connsiteX10" fmla="*/ 29107 w 49407"/>
                    <a:gd name="connsiteY10" fmla="*/ 0 h 57642"/>
                    <a:gd name="connsiteX11" fmla="*/ 49408 w 49407"/>
                    <a:gd name="connsiteY11" fmla="*/ 24130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3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972" y="9384"/>
                        <a:pt x="11494" y="18321"/>
                        <a:pt x="11494" y="29194"/>
                      </a:cubicBezTo>
                      <a:lnTo>
                        <a:pt x="11494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4" y="1043"/>
                      </a:lnTo>
                      <a:lnTo>
                        <a:pt x="11494" y="9979"/>
                      </a:lnTo>
                      <a:cubicBezTo>
                        <a:pt x="11494" y="9979"/>
                        <a:pt x="11792" y="9979"/>
                        <a:pt x="11792" y="9979"/>
                      </a:cubicBezTo>
                      <a:cubicBezTo>
                        <a:pt x="14778" y="4320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30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03" name="Freeform 28102">
                  <a:extLst>
                    <a:ext uri="{FF2B5EF4-FFF2-40B4-BE49-F238E27FC236}">
                      <a16:creationId xmlns:a16="http://schemas.microsoft.com/office/drawing/2014/main" id="{6C7AE1DA-E52A-0B5F-1D08-F1CEEA122F07}"/>
                    </a:ext>
                  </a:extLst>
                </p:cNvPr>
                <p:cNvSpPr/>
                <p:nvPr/>
              </p:nvSpPr>
              <p:spPr>
                <a:xfrm>
                  <a:off x="5926088" y="3992745"/>
                  <a:ext cx="58662" cy="81027"/>
                </a:xfrm>
                <a:custGeom>
                  <a:avLst/>
                  <a:gdLst>
                    <a:gd name="connsiteX0" fmla="*/ 52542 w 58662"/>
                    <a:gd name="connsiteY0" fmla="*/ 70154 h 81027"/>
                    <a:gd name="connsiteX1" fmla="*/ 27167 w 58662"/>
                    <a:gd name="connsiteY1" fmla="*/ 81027 h 81027"/>
                    <a:gd name="connsiteX2" fmla="*/ 1940 w 58662"/>
                    <a:gd name="connsiteY2" fmla="*/ 72537 h 81027"/>
                    <a:gd name="connsiteX3" fmla="*/ 7314 w 58662"/>
                    <a:gd name="connsiteY3" fmla="*/ 64494 h 81027"/>
                    <a:gd name="connsiteX4" fmla="*/ 27614 w 58662"/>
                    <a:gd name="connsiteY4" fmla="*/ 71643 h 81027"/>
                    <a:gd name="connsiteX5" fmla="*/ 47467 w 58662"/>
                    <a:gd name="connsiteY5" fmla="*/ 49599 h 81027"/>
                    <a:gd name="connsiteX6" fmla="*/ 47467 w 58662"/>
                    <a:gd name="connsiteY6" fmla="*/ 46769 h 81027"/>
                    <a:gd name="connsiteX7" fmla="*/ 47169 w 58662"/>
                    <a:gd name="connsiteY7" fmla="*/ 46769 h 81027"/>
                    <a:gd name="connsiteX8" fmla="*/ 27316 w 58662"/>
                    <a:gd name="connsiteY8" fmla="*/ 56898 h 81027"/>
                    <a:gd name="connsiteX9" fmla="*/ 0 w 58662"/>
                    <a:gd name="connsiteY9" fmla="*/ 28449 h 81027"/>
                    <a:gd name="connsiteX10" fmla="*/ 27316 w 58662"/>
                    <a:gd name="connsiteY10" fmla="*/ 0 h 81027"/>
                    <a:gd name="connsiteX11" fmla="*/ 47169 w 58662"/>
                    <a:gd name="connsiteY11" fmla="*/ 9979 h 81027"/>
                    <a:gd name="connsiteX12" fmla="*/ 47467 w 58662"/>
                    <a:gd name="connsiteY12" fmla="*/ 9979 h 81027"/>
                    <a:gd name="connsiteX13" fmla="*/ 47467 w 58662"/>
                    <a:gd name="connsiteY13" fmla="*/ 1043 h 81027"/>
                    <a:gd name="connsiteX14" fmla="*/ 58662 w 58662"/>
                    <a:gd name="connsiteY14" fmla="*/ 1043 h 81027"/>
                    <a:gd name="connsiteX15" fmla="*/ 58662 w 58662"/>
                    <a:gd name="connsiteY15" fmla="*/ 45727 h 81027"/>
                    <a:gd name="connsiteX16" fmla="*/ 52393 w 58662"/>
                    <a:gd name="connsiteY16" fmla="*/ 70154 h 81027"/>
                    <a:gd name="connsiteX17" fmla="*/ 29704 w 58662"/>
                    <a:gd name="connsiteY17" fmla="*/ 9086 h 81027"/>
                    <a:gd name="connsiteX18" fmla="*/ 11643 w 58662"/>
                    <a:gd name="connsiteY18" fmla="*/ 28300 h 81027"/>
                    <a:gd name="connsiteX19" fmla="*/ 29704 w 58662"/>
                    <a:gd name="connsiteY19" fmla="*/ 47514 h 81027"/>
                    <a:gd name="connsiteX20" fmla="*/ 47766 w 58662"/>
                    <a:gd name="connsiteY20" fmla="*/ 28300 h 81027"/>
                    <a:gd name="connsiteX21" fmla="*/ 29704 w 58662"/>
                    <a:gd name="connsiteY21" fmla="*/ 9086 h 81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8662" h="81027">
                      <a:moveTo>
                        <a:pt x="52542" y="70154"/>
                      </a:moveTo>
                      <a:cubicBezTo>
                        <a:pt x="48363" y="75218"/>
                        <a:pt x="41347" y="81027"/>
                        <a:pt x="27167" y="81027"/>
                      </a:cubicBezTo>
                      <a:cubicBezTo>
                        <a:pt x="12986" y="81027"/>
                        <a:pt x="3582" y="73729"/>
                        <a:pt x="1940" y="72537"/>
                      </a:cubicBezTo>
                      <a:lnTo>
                        <a:pt x="7314" y="64494"/>
                      </a:lnTo>
                      <a:cubicBezTo>
                        <a:pt x="10300" y="67175"/>
                        <a:pt x="19106" y="71643"/>
                        <a:pt x="27614" y="71643"/>
                      </a:cubicBezTo>
                      <a:cubicBezTo>
                        <a:pt x="42093" y="71643"/>
                        <a:pt x="47467" y="63005"/>
                        <a:pt x="47467" y="49599"/>
                      </a:cubicBezTo>
                      <a:lnTo>
                        <a:pt x="47467" y="46769"/>
                      </a:lnTo>
                      <a:lnTo>
                        <a:pt x="47169" y="46769"/>
                      </a:lnTo>
                      <a:cubicBezTo>
                        <a:pt x="43288" y="52429"/>
                        <a:pt x="36869" y="56898"/>
                        <a:pt x="27316" y="56898"/>
                      </a:cubicBezTo>
                      <a:cubicBezTo>
                        <a:pt x="12688" y="56898"/>
                        <a:pt x="0" y="46472"/>
                        <a:pt x="0" y="28449"/>
                      </a:cubicBezTo>
                      <a:cubicBezTo>
                        <a:pt x="0" y="10426"/>
                        <a:pt x="12837" y="0"/>
                        <a:pt x="27316" y="0"/>
                      </a:cubicBezTo>
                      <a:cubicBezTo>
                        <a:pt x="37168" y="0"/>
                        <a:pt x="43735" y="4766"/>
                        <a:pt x="47169" y="9979"/>
                      </a:cubicBezTo>
                      <a:lnTo>
                        <a:pt x="47467" y="9979"/>
                      </a:lnTo>
                      <a:lnTo>
                        <a:pt x="47467" y="1043"/>
                      </a:lnTo>
                      <a:cubicBezTo>
                        <a:pt x="47467" y="1043"/>
                        <a:pt x="58662" y="1043"/>
                        <a:pt x="58662" y="1043"/>
                      </a:cubicBezTo>
                      <a:lnTo>
                        <a:pt x="58662" y="45727"/>
                      </a:lnTo>
                      <a:cubicBezTo>
                        <a:pt x="58662" y="58238"/>
                        <a:pt x="56572" y="65090"/>
                        <a:pt x="52393" y="70154"/>
                      </a:cubicBezTo>
                      <a:close/>
                      <a:moveTo>
                        <a:pt x="29704" y="9086"/>
                      </a:moveTo>
                      <a:cubicBezTo>
                        <a:pt x="18061" y="9086"/>
                        <a:pt x="11643" y="17725"/>
                        <a:pt x="11643" y="28300"/>
                      </a:cubicBezTo>
                      <a:cubicBezTo>
                        <a:pt x="11643" y="38875"/>
                        <a:pt x="18061" y="47514"/>
                        <a:pt x="29704" y="47514"/>
                      </a:cubicBezTo>
                      <a:cubicBezTo>
                        <a:pt x="41347" y="47514"/>
                        <a:pt x="47766" y="39024"/>
                        <a:pt x="47766" y="28300"/>
                      </a:cubicBezTo>
                      <a:cubicBezTo>
                        <a:pt x="47766" y="17576"/>
                        <a:pt x="41496" y="9086"/>
                        <a:pt x="29704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04" name="Freeform 28103">
                  <a:extLst>
                    <a:ext uri="{FF2B5EF4-FFF2-40B4-BE49-F238E27FC236}">
                      <a16:creationId xmlns:a16="http://schemas.microsoft.com/office/drawing/2014/main" id="{BA1FB154-B76E-D550-2EC9-C633A4A7C95F}"/>
                    </a:ext>
                  </a:extLst>
                </p:cNvPr>
                <p:cNvSpPr/>
                <p:nvPr/>
              </p:nvSpPr>
              <p:spPr>
                <a:xfrm>
                  <a:off x="5996990" y="3992745"/>
                  <a:ext cx="55676" cy="58983"/>
                </a:xfrm>
                <a:custGeom>
                  <a:avLst/>
                  <a:gdLst>
                    <a:gd name="connsiteX0" fmla="*/ 55229 w 55676"/>
                    <a:gd name="connsiteY0" fmla="*/ 32024 h 58983"/>
                    <a:gd name="connsiteX1" fmla="*/ 11494 w 55676"/>
                    <a:gd name="connsiteY1" fmla="*/ 32024 h 58983"/>
                    <a:gd name="connsiteX2" fmla="*/ 29704 w 55676"/>
                    <a:gd name="connsiteY2" fmla="*/ 50046 h 58983"/>
                    <a:gd name="connsiteX3" fmla="*/ 48512 w 55676"/>
                    <a:gd name="connsiteY3" fmla="*/ 43492 h 58983"/>
                    <a:gd name="connsiteX4" fmla="*/ 53289 w 55676"/>
                    <a:gd name="connsiteY4" fmla="*/ 50046 h 58983"/>
                    <a:gd name="connsiteX5" fmla="*/ 28361 w 55676"/>
                    <a:gd name="connsiteY5" fmla="*/ 58983 h 58983"/>
                    <a:gd name="connsiteX6" fmla="*/ 0 w 55676"/>
                    <a:gd name="connsiteY6" fmla="*/ 29343 h 58983"/>
                    <a:gd name="connsiteX7" fmla="*/ 28809 w 55676"/>
                    <a:gd name="connsiteY7" fmla="*/ 0 h 58983"/>
                    <a:gd name="connsiteX8" fmla="*/ 55677 w 55676"/>
                    <a:gd name="connsiteY8" fmla="*/ 27108 h 58983"/>
                    <a:gd name="connsiteX9" fmla="*/ 55378 w 55676"/>
                    <a:gd name="connsiteY9" fmla="*/ 32173 h 58983"/>
                    <a:gd name="connsiteX10" fmla="*/ 28361 w 55676"/>
                    <a:gd name="connsiteY10" fmla="*/ 8192 h 58983"/>
                    <a:gd name="connsiteX11" fmla="*/ 11643 w 55676"/>
                    <a:gd name="connsiteY11" fmla="*/ 24427 h 58983"/>
                    <a:gd name="connsiteX12" fmla="*/ 44631 w 55676"/>
                    <a:gd name="connsiteY12" fmla="*/ 24427 h 58983"/>
                    <a:gd name="connsiteX13" fmla="*/ 28212 w 55676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3">
                      <a:moveTo>
                        <a:pt x="55229" y="32024"/>
                      </a:moveTo>
                      <a:lnTo>
                        <a:pt x="11494" y="32024"/>
                      </a:lnTo>
                      <a:cubicBezTo>
                        <a:pt x="12091" y="43195"/>
                        <a:pt x="19255" y="50046"/>
                        <a:pt x="29704" y="50046"/>
                      </a:cubicBezTo>
                      <a:cubicBezTo>
                        <a:pt x="40153" y="50046"/>
                        <a:pt x="47169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361" y="8192"/>
                      </a:moveTo>
                      <a:cubicBezTo>
                        <a:pt x="17017" y="8192"/>
                        <a:pt x="12091" y="17576"/>
                        <a:pt x="11643" y="24427"/>
                      </a:cubicBezTo>
                      <a:lnTo>
                        <a:pt x="44631" y="24427"/>
                      </a:lnTo>
                      <a:cubicBezTo>
                        <a:pt x="44631" y="18172"/>
                        <a:pt x="39705" y="8192"/>
                        <a:pt x="28212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05" name="Freeform 28104">
                  <a:extLst>
                    <a:ext uri="{FF2B5EF4-FFF2-40B4-BE49-F238E27FC236}">
                      <a16:creationId xmlns:a16="http://schemas.microsoft.com/office/drawing/2014/main" id="{54F98B75-6EC6-35E1-1420-917BFE3D70A5}"/>
                    </a:ext>
                  </a:extLst>
                </p:cNvPr>
                <p:cNvSpPr/>
                <p:nvPr/>
              </p:nvSpPr>
              <p:spPr>
                <a:xfrm>
                  <a:off x="4497593" y="4109817"/>
                  <a:ext cx="35376" cy="83559"/>
                </a:xfrm>
                <a:custGeom>
                  <a:avLst/>
                  <a:gdLst>
                    <a:gd name="connsiteX0" fmla="*/ 34481 w 35376"/>
                    <a:gd name="connsiteY0" fmla="*/ 9831 h 83559"/>
                    <a:gd name="connsiteX1" fmla="*/ 28062 w 35376"/>
                    <a:gd name="connsiteY1" fmla="*/ 8788 h 83559"/>
                    <a:gd name="connsiteX2" fmla="*/ 19405 w 35376"/>
                    <a:gd name="connsiteY2" fmla="*/ 20853 h 83559"/>
                    <a:gd name="connsiteX3" fmla="*/ 19405 w 35376"/>
                    <a:gd name="connsiteY3" fmla="*/ 27108 h 83559"/>
                    <a:gd name="connsiteX4" fmla="*/ 32839 w 35376"/>
                    <a:gd name="connsiteY4" fmla="*/ 27108 h 83559"/>
                    <a:gd name="connsiteX5" fmla="*/ 32839 w 35376"/>
                    <a:gd name="connsiteY5" fmla="*/ 36343 h 83559"/>
                    <a:gd name="connsiteX6" fmla="*/ 19405 w 35376"/>
                    <a:gd name="connsiteY6" fmla="*/ 36343 h 83559"/>
                    <a:gd name="connsiteX7" fmla="*/ 19405 w 35376"/>
                    <a:gd name="connsiteY7" fmla="*/ 83559 h 83559"/>
                    <a:gd name="connsiteX8" fmla="*/ 8060 w 35376"/>
                    <a:gd name="connsiteY8" fmla="*/ 83559 h 83559"/>
                    <a:gd name="connsiteX9" fmla="*/ 8060 w 35376"/>
                    <a:gd name="connsiteY9" fmla="*/ 36343 h 83559"/>
                    <a:gd name="connsiteX10" fmla="*/ 0 w 35376"/>
                    <a:gd name="connsiteY10" fmla="*/ 36343 h 83559"/>
                    <a:gd name="connsiteX11" fmla="*/ 0 w 35376"/>
                    <a:gd name="connsiteY11" fmla="*/ 27108 h 83559"/>
                    <a:gd name="connsiteX12" fmla="*/ 8060 w 35376"/>
                    <a:gd name="connsiteY12" fmla="*/ 27108 h 83559"/>
                    <a:gd name="connsiteX13" fmla="*/ 8060 w 35376"/>
                    <a:gd name="connsiteY13" fmla="*/ 21448 h 83559"/>
                    <a:gd name="connsiteX14" fmla="*/ 11941 w 35376"/>
                    <a:gd name="connsiteY14" fmla="*/ 6256 h 83559"/>
                    <a:gd name="connsiteX15" fmla="*/ 25525 w 35376"/>
                    <a:gd name="connsiteY15" fmla="*/ 0 h 83559"/>
                    <a:gd name="connsiteX16" fmla="*/ 35377 w 35376"/>
                    <a:gd name="connsiteY16" fmla="*/ 1340 h 83559"/>
                    <a:gd name="connsiteX17" fmla="*/ 34630 w 35376"/>
                    <a:gd name="connsiteY17" fmla="*/ 983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376" h="83559">
                      <a:moveTo>
                        <a:pt x="34481" y="9831"/>
                      </a:moveTo>
                      <a:cubicBezTo>
                        <a:pt x="34481" y="9831"/>
                        <a:pt x="31197" y="8788"/>
                        <a:pt x="28062" y="8788"/>
                      </a:cubicBezTo>
                      <a:cubicBezTo>
                        <a:pt x="20599" y="8788"/>
                        <a:pt x="19405" y="14448"/>
                        <a:pt x="19405" y="20853"/>
                      </a:cubicBezTo>
                      <a:lnTo>
                        <a:pt x="19405" y="27108"/>
                      </a:lnTo>
                      <a:lnTo>
                        <a:pt x="32839" y="27108"/>
                      </a:lnTo>
                      <a:lnTo>
                        <a:pt x="32839" y="36343"/>
                      </a:lnTo>
                      <a:lnTo>
                        <a:pt x="19405" y="36343"/>
                      </a:lnTo>
                      <a:lnTo>
                        <a:pt x="19405" y="83559"/>
                      </a:lnTo>
                      <a:lnTo>
                        <a:pt x="8060" y="83559"/>
                      </a:lnTo>
                      <a:lnTo>
                        <a:pt x="8060" y="36343"/>
                      </a:lnTo>
                      <a:lnTo>
                        <a:pt x="0" y="36343"/>
                      </a:lnTo>
                      <a:lnTo>
                        <a:pt x="0" y="27108"/>
                      </a:lnTo>
                      <a:lnTo>
                        <a:pt x="8060" y="27108"/>
                      </a:lnTo>
                      <a:lnTo>
                        <a:pt x="8060" y="21448"/>
                      </a:lnTo>
                      <a:cubicBezTo>
                        <a:pt x="8060" y="14001"/>
                        <a:pt x="9553" y="9235"/>
                        <a:pt x="11941" y="6256"/>
                      </a:cubicBezTo>
                      <a:cubicBezTo>
                        <a:pt x="14479" y="3128"/>
                        <a:pt x="18957" y="0"/>
                        <a:pt x="25525" y="0"/>
                      </a:cubicBezTo>
                      <a:cubicBezTo>
                        <a:pt x="32093" y="0"/>
                        <a:pt x="35377" y="1340"/>
                        <a:pt x="35377" y="1340"/>
                      </a:cubicBezTo>
                      <a:lnTo>
                        <a:pt x="34630" y="9831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06" name="Freeform 28105">
                  <a:extLst>
                    <a:ext uri="{FF2B5EF4-FFF2-40B4-BE49-F238E27FC236}">
                      <a16:creationId xmlns:a16="http://schemas.microsoft.com/office/drawing/2014/main" id="{8A846E1C-E5E0-4C93-A3B5-444BA6EACBAD}"/>
                    </a:ext>
                  </a:extLst>
                </p:cNvPr>
                <p:cNvSpPr/>
                <p:nvPr/>
              </p:nvSpPr>
              <p:spPr>
                <a:xfrm>
                  <a:off x="4536552" y="4135436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4 w 31794"/>
                    <a:gd name="connsiteY3" fmla="*/ 29641 h 57791"/>
                    <a:gd name="connsiteX4" fmla="*/ 11494 w 31794"/>
                    <a:gd name="connsiteY4" fmla="*/ 57792 h 57791"/>
                    <a:gd name="connsiteX5" fmla="*/ 0 w 31794"/>
                    <a:gd name="connsiteY5" fmla="*/ 57792 h 57791"/>
                    <a:gd name="connsiteX6" fmla="*/ 0 w 31794"/>
                    <a:gd name="connsiteY6" fmla="*/ 1192 h 57791"/>
                    <a:gd name="connsiteX7" fmla="*/ 11494 w 31794"/>
                    <a:gd name="connsiteY7" fmla="*/ 1192 h 57791"/>
                    <a:gd name="connsiteX8" fmla="*/ 11494 w 31794"/>
                    <a:gd name="connsiteY8" fmla="*/ 9831 h 57791"/>
                    <a:gd name="connsiteX9" fmla="*/ 11792 w 31794"/>
                    <a:gd name="connsiteY9" fmla="*/ 9831 h 57791"/>
                    <a:gd name="connsiteX10" fmla="*/ 25823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4" y="21448"/>
                        <a:pt x="11494" y="29641"/>
                      </a:cubicBezTo>
                      <a:lnTo>
                        <a:pt x="11494" y="57792"/>
                      </a:lnTo>
                      <a:lnTo>
                        <a:pt x="0" y="57792"/>
                      </a:lnTo>
                      <a:lnTo>
                        <a:pt x="0" y="1192"/>
                      </a:lnTo>
                      <a:lnTo>
                        <a:pt x="11494" y="1192"/>
                      </a:lnTo>
                      <a:lnTo>
                        <a:pt x="11494" y="9831"/>
                      </a:lnTo>
                      <a:cubicBezTo>
                        <a:pt x="11494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823" y="0"/>
                      </a:cubicBezTo>
                      <a:cubicBezTo>
                        <a:pt x="29704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07" name="Freeform 28106">
                  <a:extLst>
                    <a:ext uri="{FF2B5EF4-FFF2-40B4-BE49-F238E27FC236}">
                      <a16:creationId xmlns:a16="http://schemas.microsoft.com/office/drawing/2014/main" id="{0C8CCE48-140C-E63B-27E5-66BDA66305C5}"/>
                    </a:ext>
                  </a:extLst>
                </p:cNvPr>
                <p:cNvSpPr/>
                <p:nvPr/>
              </p:nvSpPr>
              <p:spPr>
                <a:xfrm>
                  <a:off x="4572376" y="4135734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1 h 58834"/>
                    <a:gd name="connsiteX2" fmla="*/ 30003 w 60005"/>
                    <a:gd name="connsiteY2" fmla="*/ 0 h 58834"/>
                    <a:gd name="connsiteX3" fmla="*/ 60006 w 60005"/>
                    <a:gd name="connsiteY3" fmla="*/ 29491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3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1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1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2"/>
                        <a:pt x="11494" y="29045"/>
                      </a:cubicBezTo>
                      <a:cubicBezTo>
                        <a:pt x="11494" y="40067"/>
                        <a:pt x="18509" y="49003"/>
                        <a:pt x="30003" y="49003"/>
                      </a:cubicBezTo>
                      <a:cubicBezTo>
                        <a:pt x="41496" y="49003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08" name="Freeform 28107">
                  <a:extLst>
                    <a:ext uri="{FF2B5EF4-FFF2-40B4-BE49-F238E27FC236}">
                      <a16:creationId xmlns:a16="http://schemas.microsoft.com/office/drawing/2014/main" id="{F37AD62F-369D-E6D8-BF60-BD1560E167AE}"/>
                    </a:ext>
                  </a:extLst>
                </p:cNvPr>
                <p:cNvSpPr/>
                <p:nvPr/>
              </p:nvSpPr>
              <p:spPr>
                <a:xfrm>
                  <a:off x="4644174" y="4135734"/>
                  <a:ext cx="82396" cy="57642"/>
                </a:xfrm>
                <a:custGeom>
                  <a:avLst/>
                  <a:gdLst>
                    <a:gd name="connsiteX0" fmla="*/ 70902 w 82396"/>
                    <a:gd name="connsiteY0" fmla="*/ 57642 h 57642"/>
                    <a:gd name="connsiteX1" fmla="*/ 70902 w 82396"/>
                    <a:gd name="connsiteY1" fmla="*/ 24725 h 57642"/>
                    <a:gd name="connsiteX2" fmla="*/ 60454 w 82396"/>
                    <a:gd name="connsiteY2" fmla="*/ 9533 h 57642"/>
                    <a:gd name="connsiteX3" fmla="*/ 46870 w 82396"/>
                    <a:gd name="connsiteY3" fmla="*/ 28300 h 57642"/>
                    <a:gd name="connsiteX4" fmla="*/ 46870 w 82396"/>
                    <a:gd name="connsiteY4" fmla="*/ 57642 h 57642"/>
                    <a:gd name="connsiteX5" fmla="*/ 35377 w 82396"/>
                    <a:gd name="connsiteY5" fmla="*/ 57642 h 57642"/>
                    <a:gd name="connsiteX6" fmla="*/ 35377 w 82396"/>
                    <a:gd name="connsiteY6" fmla="*/ 24725 h 57642"/>
                    <a:gd name="connsiteX7" fmla="*/ 25077 w 82396"/>
                    <a:gd name="connsiteY7" fmla="*/ 9533 h 57642"/>
                    <a:gd name="connsiteX8" fmla="*/ 11494 w 82396"/>
                    <a:gd name="connsiteY8" fmla="*/ 28300 h 57642"/>
                    <a:gd name="connsiteX9" fmla="*/ 11494 w 82396"/>
                    <a:gd name="connsiteY9" fmla="*/ 57642 h 57642"/>
                    <a:gd name="connsiteX10" fmla="*/ 0 w 82396"/>
                    <a:gd name="connsiteY10" fmla="*/ 57642 h 57642"/>
                    <a:gd name="connsiteX11" fmla="*/ 0 w 82396"/>
                    <a:gd name="connsiteY11" fmla="*/ 1043 h 57642"/>
                    <a:gd name="connsiteX12" fmla="*/ 11494 w 82396"/>
                    <a:gd name="connsiteY12" fmla="*/ 1043 h 57642"/>
                    <a:gd name="connsiteX13" fmla="*/ 11494 w 82396"/>
                    <a:gd name="connsiteY13" fmla="*/ 9979 h 57642"/>
                    <a:gd name="connsiteX14" fmla="*/ 11792 w 82396"/>
                    <a:gd name="connsiteY14" fmla="*/ 9979 h 57642"/>
                    <a:gd name="connsiteX15" fmla="*/ 28212 w 82396"/>
                    <a:gd name="connsiteY15" fmla="*/ 0 h 57642"/>
                    <a:gd name="connsiteX16" fmla="*/ 45079 w 82396"/>
                    <a:gd name="connsiteY16" fmla="*/ 11171 h 57642"/>
                    <a:gd name="connsiteX17" fmla="*/ 63140 w 82396"/>
                    <a:gd name="connsiteY17" fmla="*/ 0 h 57642"/>
                    <a:gd name="connsiteX18" fmla="*/ 82396 w 82396"/>
                    <a:gd name="connsiteY18" fmla="*/ 23385 h 57642"/>
                    <a:gd name="connsiteX19" fmla="*/ 82396 w 82396"/>
                    <a:gd name="connsiteY19" fmla="*/ 57642 h 57642"/>
                    <a:gd name="connsiteX20" fmla="*/ 71052 w 82396"/>
                    <a:gd name="connsiteY20" fmla="*/ 57642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396" h="57642">
                      <a:moveTo>
                        <a:pt x="70902" y="57642"/>
                      </a:moveTo>
                      <a:lnTo>
                        <a:pt x="70902" y="24725"/>
                      </a:lnTo>
                      <a:cubicBezTo>
                        <a:pt x="70902" y="18172"/>
                        <a:pt x="69708" y="9533"/>
                        <a:pt x="60454" y="9533"/>
                      </a:cubicBezTo>
                      <a:cubicBezTo>
                        <a:pt x="51199" y="9533"/>
                        <a:pt x="46870" y="18172"/>
                        <a:pt x="46870" y="28300"/>
                      </a:cubicBezTo>
                      <a:lnTo>
                        <a:pt x="46870" y="57642"/>
                      </a:lnTo>
                      <a:lnTo>
                        <a:pt x="35377" y="57642"/>
                      </a:lnTo>
                      <a:lnTo>
                        <a:pt x="35377" y="24725"/>
                      </a:lnTo>
                      <a:cubicBezTo>
                        <a:pt x="35377" y="16384"/>
                        <a:pt x="33287" y="9533"/>
                        <a:pt x="25077" y="9533"/>
                      </a:cubicBezTo>
                      <a:cubicBezTo>
                        <a:pt x="15972" y="9533"/>
                        <a:pt x="11494" y="18172"/>
                        <a:pt x="11494" y="28300"/>
                      </a:cubicBezTo>
                      <a:lnTo>
                        <a:pt x="11494" y="57642"/>
                      </a:lnTo>
                      <a:lnTo>
                        <a:pt x="0" y="57642"/>
                      </a:lnTo>
                      <a:lnTo>
                        <a:pt x="0" y="1043"/>
                      </a:lnTo>
                      <a:lnTo>
                        <a:pt x="11494" y="1043"/>
                      </a:lnTo>
                      <a:lnTo>
                        <a:pt x="11494" y="9979"/>
                      </a:lnTo>
                      <a:cubicBezTo>
                        <a:pt x="11494" y="9979"/>
                        <a:pt x="11792" y="9979"/>
                        <a:pt x="11792" y="9979"/>
                      </a:cubicBezTo>
                      <a:cubicBezTo>
                        <a:pt x="14479" y="4766"/>
                        <a:pt x="20599" y="0"/>
                        <a:pt x="28212" y="0"/>
                      </a:cubicBezTo>
                      <a:cubicBezTo>
                        <a:pt x="36571" y="0"/>
                        <a:pt x="42392" y="3873"/>
                        <a:pt x="45079" y="11171"/>
                      </a:cubicBezTo>
                      <a:cubicBezTo>
                        <a:pt x="48960" y="4022"/>
                        <a:pt x="55080" y="0"/>
                        <a:pt x="63140" y="0"/>
                      </a:cubicBezTo>
                      <a:cubicBezTo>
                        <a:pt x="78366" y="0"/>
                        <a:pt x="82396" y="11022"/>
                        <a:pt x="82396" y="23385"/>
                      </a:cubicBezTo>
                      <a:lnTo>
                        <a:pt x="82396" y="57642"/>
                      </a:lnTo>
                      <a:lnTo>
                        <a:pt x="71052" y="57642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09" name="Freeform 28108">
                  <a:extLst>
                    <a:ext uri="{FF2B5EF4-FFF2-40B4-BE49-F238E27FC236}">
                      <a16:creationId xmlns:a16="http://schemas.microsoft.com/office/drawing/2014/main" id="{1844D704-8810-5C42-8F54-81DB95EEB3B2}"/>
                    </a:ext>
                  </a:extLst>
                </p:cNvPr>
                <p:cNvSpPr/>
                <p:nvPr/>
              </p:nvSpPr>
              <p:spPr>
                <a:xfrm>
                  <a:off x="4764335" y="4109966"/>
                  <a:ext cx="57915" cy="83410"/>
                </a:xfrm>
                <a:custGeom>
                  <a:avLst/>
                  <a:gdLst>
                    <a:gd name="connsiteX0" fmla="*/ 2388 w 57915"/>
                    <a:gd name="connsiteY0" fmla="*/ 83410 h 83410"/>
                    <a:gd name="connsiteX1" fmla="*/ 746 w 57915"/>
                    <a:gd name="connsiteY1" fmla="*/ 75665 h 83410"/>
                    <a:gd name="connsiteX2" fmla="*/ 29854 w 57915"/>
                    <a:gd name="connsiteY2" fmla="*/ 48110 h 83410"/>
                    <a:gd name="connsiteX3" fmla="*/ 43288 w 57915"/>
                    <a:gd name="connsiteY3" fmla="*/ 25321 h 83410"/>
                    <a:gd name="connsiteX4" fmla="*/ 26271 w 57915"/>
                    <a:gd name="connsiteY4" fmla="*/ 9384 h 83410"/>
                    <a:gd name="connsiteX5" fmla="*/ 6120 w 57915"/>
                    <a:gd name="connsiteY5" fmla="*/ 22640 h 83410"/>
                    <a:gd name="connsiteX6" fmla="*/ 0 w 57915"/>
                    <a:gd name="connsiteY6" fmla="*/ 15788 h 83410"/>
                    <a:gd name="connsiteX7" fmla="*/ 27017 w 57915"/>
                    <a:gd name="connsiteY7" fmla="*/ 0 h 83410"/>
                    <a:gd name="connsiteX8" fmla="*/ 54632 w 57915"/>
                    <a:gd name="connsiteY8" fmla="*/ 24129 h 83410"/>
                    <a:gd name="connsiteX9" fmla="*/ 37168 w 57915"/>
                    <a:gd name="connsiteY9" fmla="*/ 53621 h 83410"/>
                    <a:gd name="connsiteX10" fmla="*/ 15972 w 57915"/>
                    <a:gd name="connsiteY10" fmla="*/ 73729 h 83410"/>
                    <a:gd name="connsiteX11" fmla="*/ 57916 w 57915"/>
                    <a:gd name="connsiteY11" fmla="*/ 73729 h 83410"/>
                    <a:gd name="connsiteX12" fmla="*/ 57916 w 57915"/>
                    <a:gd name="connsiteY12" fmla="*/ 83261 h 83410"/>
                    <a:gd name="connsiteX13" fmla="*/ 2239 w 57915"/>
                    <a:gd name="connsiteY13" fmla="*/ 83261 h 83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7915" h="83410">
                      <a:moveTo>
                        <a:pt x="2388" y="83410"/>
                      </a:moveTo>
                      <a:lnTo>
                        <a:pt x="746" y="75665"/>
                      </a:lnTo>
                      <a:lnTo>
                        <a:pt x="29854" y="48110"/>
                      </a:lnTo>
                      <a:cubicBezTo>
                        <a:pt x="36123" y="42003"/>
                        <a:pt x="43288" y="34556"/>
                        <a:pt x="43288" y="25321"/>
                      </a:cubicBezTo>
                      <a:cubicBezTo>
                        <a:pt x="43288" y="16086"/>
                        <a:pt x="36869" y="9384"/>
                        <a:pt x="26271" y="9384"/>
                      </a:cubicBezTo>
                      <a:cubicBezTo>
                        <a:pt x="15673" y="9384"/>
                        <a:pt x="9404" y="17129"/>
                        <a:pt x="6120" y="22640"/>
                      </a:cubicBezTo>
                      <a:lnTo>
                        <a:pt x="0" y="15788"/>
                      </a:lnTo>
                      <a:cubicBezTo>
                        <a:pt x="2239" y="10724"/>
                        <a:pt x="10598" y="0"/>
                        <a:pt x="27017" y="0"/>
                      </a:cubicBezTo>
                      <a:cubicBezTo>
                        <a:pt x="43437" y="0"/>
                        <a:pt x="54632" y="9681"/>
                        <a:pt x="54632" y="24129"/>
                      </a:cubicBezTo>
                      <a:cubicBezTo>
                        <a:pt x="54632" y="38577"/>
                        <a:pt x="42392" y="48855"/>
                        <a:pt x="37168" y="53621"/>
                      </a:cubicBezTo>
                      <a:lnTo>
                        <a:pt x="15972" y="73729"/>
                      </a:lnTo>
                      <a:lnTo>
                        <a:pt x="57916" y="73729"/>
                      </a:lnTo>
                      <a:lnTo>
                        <a:pt x="57916" y="83261"/>
                      </a:lnTo>
                      <a:lnTo>
                        <a:pt x="2239" y="83261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10" name="Freeform 28109">
                  <a:extLst>
                    <a:ext uri="{FF2B5EF4-FFF2-40B4-BE49-F238E27FC236}">
                      <a16:creationId xmlns:a16="http://schemas.microsoft.com/office/drawing/2014/main" id="{B27396DF-2D67-7DCF-892D-15B69275F41E}"/>
                    </a:ext>
                  </a:extLst>
                </p:cNvPr>
                <p:cNvSpPr/>
                <p:nvPr/>
              </p:nvSpPr>
              <p:spPr>
                <a:xfrm>
                  <a:off x="4831058" y="4109817"/>
                  <a:ext cx="62991" cy="84750"/>
                </a:xfrm>
                <a:custGeom>
                  <a:avLst/>
                  <a:gdLst>
                    <a:gd name="connsiteX0" fmla="*/ 31496 w 62991"/>
                    <a:gd name="connsiteY0" fmla="*/ 84751 h 84750"/>
                    <a:gd name="connsiteX1" fmla="*/ 0 w 62991"/>
                    <a:gd name="connsiteY1" fmla="*/ 42450 h 84750"/>
                    <a:gd name="connsiteX2" fmla="*/ 31496 w 62991"/>
                    <a:gd name="connsiteY2" fmla="*/ 0 h 84750"/>
                    <a:gd name="connsiteX3" fmla="*/ 62991 w 62991"/>
                    <a:gd name="connsiteY3" fmla="*/ 42450 h 84750"/>
                    <a:gd name="connsiteX4" fmla="*/ 31496 w 62991"/>
                    <a:gd name="connsiteY4" fmla="*/ 84751 h 84750"/>
                    <a:gd name="connsiteX5" fmla="*/ 31496 w 62991"/>
                    <a:gd name="connsiteY5" fmla="*/ 9831 h 84750"/>
                    <a:gd name="connsiteX6" fmla="*/ 11643 w 62991"/>
                    <a:gd name="connsiteY6" fmla="*/ 42152 h 84750"/>
                    <a:gd name="connsiteX7" fmla="*/ 31496 w 62991"/>
                    <a:gd name="connsiteY7" fmla="*/ 74474 h 84750"/>
                    <a:gd name="connsiteX8" fmla="*/ 51348 w 62991"/>
                    <a:gd name="connsiteY8" fmla="*/ 42152 h 84750"/>
                    <a:gd name="connsiteX9" fmla="*/ 31496 w 62991"/>
                    <a:gd name="connsiteY9" fmla="*/ 9831 h 84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991" h="84750">
                      <a:moveTo>
                        <a:pt x="31496" y="84751"/>
                      </a:moveTo>
                      <a:cubicBezTo>
                        <a:pt x="9255" y="84751"/>
                        <a:pt x="0" y="63749"/>
                        <a:pt x="0" y="42450"/>
                      </a:cubicBezTo>
                      <a:cubicBezTo>
                        <a:pt x="0" y="21150"/>
                        <a:pt x="9404" y="0"/>
                        <a:pt x="31496" y="0"/>
                      </a:cubicBezTo>
                      <a:cubicBezTo>
                        <a:pt x="53587" y="0"/>
                        <a:pt x="62991" y="21002"/>
                        <a:pt x="62991" y="42450"/>
                      </a:cubicBezTo>
                      <a:cubicBezTo>
                        <a:pt x="62991" y="63898"/>
                        <a:pt x="53736" y="84751"/>
                        <a:pt x="31496" y="84751"/>
                      </a:cubicBezTo>
                      <a:close/>
                      <a:moveTo>
                        <a:pt x="31496" y="9831"/>
                      </a:moveTo>
                      <a:cubicBezTo>
                        <a:pt x="18211" y="9831"/>
                        <a:pt x="11643" y="23385"/>
                        <a:pt x="11643" y="42152"/>
                      </a:cubicBezTo>
                      <a:cubicBezTo>
                        <a:pt x="11643" y="60919"/>
                        <a:pt x="18211" y="74474"/>
                        <a:pt x="31496" y="74474"/>
                      </a:cubicBezTo>
                      <a:cubicBezTo>
                        <a:pt x="44780" y="74474"/>
                        <a:pt x="51348" y="60770"/>
                        <a:pt x="51348" y="42152"/>
                      </a:cubicBezTo>
                      <a:cubicBezTo>
                        <a:pt x="51348" y="23534"/>
                        <a:pt x="44780" y="9831"/>
                        <a:pt x="31496" y="983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11" name="Freeform 28110">
                  <a:extLst>
                    <a:ext uri="{FF2B5EF4-FFF2-40B4-BE49-F238E27FC236}">
                      <a16:creationId xmlns:a16="http://schemas.microsoft.com/office/drawing/2014/main" id="{A222F994-2480-2C75-FBC9-0FF0E0B1E068}"/>
                    </a:ext>
                  </a:extLst>
                </p:cNvPr>
                <p:cNvSpPr/>
                <p:nvPr/>
              </p:nvSpPr>
              <p:spPr>
                <a:xfrm>
                  <a:off x="4900617" y="4155842"/>
                  <a:ext cx="28808" cy="9532"/>
                </a:xfrm>
                <a:custGeom>
                  <a:avLst/>
                  <a:gdLst>
                    <a:gd name="connsiteX0" fmla="*/ 0 w 28808"/>
                    <a:gd name="connsiteY0" fmla="*/ 9533 h 9532"/>
                    <a:gd name="connsiteX1" fmla="*/ 0 w 28808"/>
                    <a:gd name="connsiteY1" fmla="*/ 0 h 9532"/>
                    <a:gd name="connsiteX2" fmla="*/ 28809 w 28808"/>
                    <a:gd name="connsiteY2" fmla="*/ 0 h 9532"/>
                    <a:gd name="connsiteX3" fmla="*/ 28809 w 28808"/>
                    <a:gd name="connsiteY3" fmla="*/ 9533 h 9532"/>
                    <a:gd name="connsiteX4" fmla="*/ 0 w 28808"/>
                    <a:gd name="connsiteY4" fmla="*/ 9533 h 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808" h="9532">
                      <a:moveTo>
                        <a:pt x="0" y="9533"/>
                      </a:moveTo>
                      <a:lnTo>
                        <a:pt x="0" y="0"/>
                      </a:lnTo>
                      <a:lnTo>
                        <a:pt x="28809" y="0"/>
                      </a:lnTo>
                      <a:lnTo>
                        <a:pt x="28809" y="9533"/>
                      </a:lnTo>
                      <a:lnTo>
                        <a:pt x="0" y="953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12" name="Freeform 28111">
                  <a:extLst>
                    <a:ext uri="{FF2B5EF4-FFF2-40B4-BE49-F238E27FC236}">
                      <a16:creationId xmlns:a16="http://schemas.microsoft.com/office/drawing/2014/main" id="{661E9A86-C3B9-EF34-9B7C-78278202B34E}"/>
                    </a:ext>
                  </a:extLst>
                </p:cNvPr>
                <p:cNvSpPr/>
                <p:nvPr/>
              </p:nvSpPr>
              <p:spPr>
                <a:xfrm>
                  <a:off x="4939277" y="4109817"/>
                  <a:ext cx="56721" cy="84899"/>
                </a:xfrm>
                <a:custGeom>
                  <a:avLst/>
                  <a:gdLst>
                    <a:gd name="connsiteX0" fmla="*/ 28212 w 56721"/>
                    <a:gd name="connsiteY0" fmla="*/ 84751 h 84899"/>
                    <a:gd name="connsiteX1" fmla="*/ 0 w 56721"/>
                    <a:gd name="connsiteY1" fmla="*/ 60622 h 84899"/>
                    <a:gd name="connsiteX2" fmla="*/ 15375 w 56721"/>
                    <a:gd name="connsiteY2" fmla="*/ 40067 h 84899"/>
                    <a:gd name="connsiteX3" fmla="*/ 15375 w 56721"/>
                    <a:gd name="connsiteY3" fmla="*/ 39769 h 84899"/>
                    <a:gd name="connsiteX4" fmla="*/ 2538 w 56721"/>
                    <a:gd name="connsiteY4" fmla="*/ 21300 h 84899"/>
                    <a:gd name="connsiteX5" fmla="*/ 28361 w 56721"/>
                    <a:gd name="connsiteY5" fmla="*/ 0 h 84899"/>
                    <a:gd name="connsiteX6" fmla="*/ 54184 w 56721"/>
                    <a:gd name="connsiteY6" fmla="*/ 21300 h 84899"/>
                    <a:gd name="connsiteX7" fmla="*/ 41347 w 56721"/>
                    <a:gd name="connsiteY7" fmla="*/ 39918 h 84899"/>
                    <a:gd name="connsiteX8" fmla="*/ 41347 w 56721"/>
                    <a:gd name="connsiteY8" fmla="*/ 40216 h 84899"/>
                    <a:gd name="connsiteX9" fmla="*/ 56722 w 56721"/>
                    <a:gd name="connsiteY9" fmla="*/ 60770 h 84899"/>
                    <a:gd name="connsiteX10" fmla="*/ 28361 w 56721"/>
                    <a:gd name="connsiteY10" fmla="*/ 84900 h 84899"/>
                    <a:gd name="connsiteX11" fmla="*/ 28212 w 56721"/>
                    <a:gd name="connsiteY11" fmla="*/ 44237 h 84899"/>
                    <a:gd name="connsiteX12" fmla="*/ 11344 w 56721"/>
                    <a:gd name="connsiteY12" fmla="*/ 59877 h 84899"/>
                    <a:gd name="connsiteX13" fmla="*/ 28212 w 56721"/>
                    <a:gd name="connsiteY13" fmla="*/ 75516 h 84899"/>
                    <a:gd name="connsiteX14" fmla="*/ 45228 w 56721"/>
                    <a:gd name="connsiteY14" fmla="*/ 59877 h 84899"/>
                    <a:gd name="connsiteX15" fmla="*/ 28212 w 56721"/>
                    <a:gd name="connsiteY15" fmla="*/ 44237 h 84899"/>
                    <a:gd name="connsiteX16" fmla="*/ 28212 w 56721"/>
                    <a:gd name="connsiteY16" fmla="*/ 9235 h 84899"/>
                    <a:gd name="connsiteX17" fmla="*/ 13583 w 56721"/>
                    <a:gd name="connsiteY17" fmla="*/ 22640 h 84899"/>
                    <a:gd name="connsiteX18" fmla="*/ 28212 w 56721"/>
                    <a:gd name="connsiteY18" fmla="*/ 36045 h 84899"/>
                    <a:gd name="connsiteX19" fmla="*/ 42840 w 56721"/>
                    <a:gd name="connsiteY19" fmla="*/ 22640 h 84899"/>
                    <a:gd name="connsiteX20" fmla="*/ 28212 w 56721"/>
                    <a:gd name="connsiteY20" fmla="*/ 9235 h 848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721" h="84899">
                      <a:moveTo>
                        <a:pt x="28212" y="84751"/>
                      </a:moveTo>
                      <a:cubicBezTo>
                        <a:pt x="11941" y="84751"/>
                        <a:pt x="0" y="76112"/>
                        <a:pt x="0" y="60622"/>
                      </a:cubicBezTo>
                      <a:cubicBezTo>
                        <a:pt x="0" y="50195"/>
                        <a:pt x="6269" y="43046"/>
                        <a:pt x="15375" y="40067"/>
                      </a:cubicBezTo>
                      <a:lnTo>
                        <a:pt x="15375" y="39769"/>
                      </a:lnTo>
                      <a:cubicBezTo>
                        <a:pt x="10001" y="37684"/>
                        <a:pt x="2538" y="33364"/>
                        <a:pt x="2538" y="21300"/>
                      </a:cubicBezTo>
                      <a:cubicBezTo>
                        <a:pt x="2538" y="7745"/>
                        <a:pt x="14479" y="0"/>
                        <a:pt x="28361" y="0"/>
                      </a:cubicBezTo>
                      <a:cubicBezTo>
                        <a:pt x="42243" y="0"/>
                        <a:pt x="54184" y="7745"/>
                        <a:pt x="54184" y="21300"/>
                      </a:cubicBezTo>
                      <a:cubicBezTo>
                        <a:pt x="54184" y="33364"/>
                        <a:pt x="46721" y="37684"/>
                        <a:pt x="41347" y="39918"/>
                      </a:cubicBezTo>
                      <a:lnTo>
                        <a:pt x="41347" y="40216"/>
                      </a:lnTo>
                      <a:cubicBezTo>
                        <a:pt x="50453" y="43195"/>
                        <a:pt x="56722" y="50344"/>
                        <a:pt x="56722" y="60770"/>
                      </a:cubicBezTo>
                      <a:cubicBezTo>
                        <a:pt x="56722" y="76261"/>
                        <a:pt x="44482" y="84900"/>
                        <a:pt x="28361" y="84900"/>
                      </a:cubicBezTo>
                      <a:close/>
                      <a:moveTo>
                        <a:pt x="28212" y="44237"/>
                      </a:moveTo>
                      <a:cubicBezTo>
                        <a:pt x="18509" y="44237"/>
                        <a:pt x="11344" y="50046"/>
                        <a:pt x="11344" y="59877"/>
                      </a:cubicBezTo>
                      <a:cubicBezTo>
                        <a:pt x="11344" y="69707"/>
                        <a:pt x="19106" y="75516"/>
                        <a:pt x="28212" y="75516"/>
                      </a:cubicBezTo>
                      <a:cubicBezTo>
                        <a:pt x="37317" y="75516"/>
                        <a:pt x="45228" y="69707"/>
                        <a:pt x="45228" y="59877"/>
                      </a:cubicBezTo>
                      <a:cubicBezTo>
                        <a:pt x="45228" y="50046"/>
                        <a:pt x="37914" y="44237"/>
                        <a:pt x="28212" y="44237"/>
                      </a:cubicBezTo>
                      <a:close/>
                      <a:moveTo>
                        <a:pt x="28212" y="9235"/>
                      </a:moveTo>
                      <a:cubicBezTo>
                        <a:pt x="20002" y="9235"/>
                        <a:pt x="13583" y="14001"/>
                        <a:pt x="13583" y="22640"/>
                      </a:cubicBezTo>
                      <a:cubicBezTo>
                        <a:pt x="13583" y="31279"/>
                        <a:pt x="19853" y="36045"/>
                        <a:pt x="28212" y="36045"/>
                      </a:cubicBezTo>
                      <a:cubicBezTo>
                        <a:pt x="36571" y="36045"/>
                        <a:pt x="42840" y="31428"/>
                        <a:pt x="42840" y="22640"/>
                      </a:cubicBezTo>
                      <a:cubicBezTo>
                        <a:pt x="42840" y="13852"/>
                        <a:pt x="36571" y="9235"/>
                        <a:pt x="28212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13" name="Freeform 28112">
                  <a:extLst>
                    <a:ext uri="{FF2B5EF4-FFF2-40B4-BE49-F238E27FC236}">
                      <a16:creationId xmlns:a16="http://schemas.microsoft.com/office/drawing/2014/main" id="{1A691154-528A-958D-ADA1-8568A9A83226}"/>
                    </a:ext>
                  </a:extLst>
                </p:cNvPr>
                <p:cNvSpPr/>
                <p:nvPr/>
              </p:nvSpPr>
              <p:spPr>
                <a:xfrm>
                  <a:off x="5005851" y="4109817"/>
                  <a:ext cx="62991" cy="84750"/>
                </a:xfrm>
                <a:custGeom>
                  <a:avLst/>
                  <a:gdLst>
                    <a:gd name="connsiteX0" fmla="*/ 31496 w 62991"/>
                    <a:gd name="connsiteY0" fmla="*/ 84751 h 84750"/>
                    <a:gd name="connsiteX1" fmla="*/ 0 w 62991"/>
                    <a:gd name="connsiteY1" fmla="*/ 42450 h 84750"/>
                    <a:gd name="connsiteX2" fmla="*/ 31496 w 62991"/>
                    <a:gd name="connsiteY2" fmla="*/ 0 h 84750"/>
                    <a:gd name="connsiteX3" fmla="*/ 62991 w 62991"/>
                    <a:gd name="connsiteY3" fmla="*/ 42450 h 84750"/>
                    <a:gd name="connsiteX4" fmla="*/ 31496 w 62991"/>
                    <a:gd name="connsiteY4" fmla="*/ 84751 h 84750"/>
                    <a:gd name="connsiteX5" fmla="*/ 31496 w 62991"/>
                    <a:gd name="connsiteY5" fmla="*/ 9831 h 84750"/>
                    <a:gd name="connsiteX6" fmla="*/ 11643 w 62991"/>
                    <a:gd name="connsiteY6" fmla="*/ 42152 h 84750"/>
                    <a:gd name="connsiteX7" fmla="*/ 31496 w 62991"/>
                    <a:gd name="connsiteY7" fmla="*/ 74474 h 84750"/>
                    <a:gd name="connsiteX8" fmla="*/ 51348 w 62991"/>
                    <a:gd name="connsiteY8" fmla="*/ 42152 h 84750"/>
                    <a:gd name="connsiteX9" fmla="*/ 31496 w 62991"/>
                    <a:gd name="connsiteY9" fmla="*/ 9831 h 84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991" h="84750">
                      <a:moveTo>
                        <a:pt x="31496" y="84751"/>
                      </a:moveTo>
                      <a:cubicBezTo>
                        <a:pt x="9255" y="84751"/>
                        <a:pt x="0" y="63749"/>
                        <a:pt x="0" y="42450"/>
                      </a:cubicBezTo>
                      <a:cubicBezTo>
                        <a:pt x="0" y="21150"/>
                        <a:pt x="9404" y="0"/>
                        <a:pt x="31496" y="0"/>
                      </a:cubicBezTo>
                      <a:cubicBezTo>
                        <a:pt x="53587" y="0"/>
                        <a:pt x="62991" y="21002"/>
                        <a:pt x="62991" y="42450"/>
                      </a:cubicBezTo>
                      <a:cubicBezTo>
                        <a:pt x="62991" y="63898"/>
                        <a:pt x="53736" y="84751"/>
                        <a:pt x="31496" y="84751"/>
                      </a:cubicBezTo>
                      <a:close/>
                      <a:moveTo>
                        <a:pt x="31496" y="9831"/>
                      </a:moveTo>
                      <a:cubicBezTo>
                        <a:pt x="18211" y="9831"/>
                        <a:pt x="11643" y="23385"/>
                        <a:pt x="11643" y="42152"/>
                      </a:cubicBezTo>
                      <a:cubicBezTo>
                        <a:pt x="11643" y="60919"/>
                        <a:pt x="18211" y="74474"/>
                        <a:pt x="31496" y="74474"/>
                      </a:cubicBezTo>
                      <a:cubicBezTo>
                        <a:pt x="44780" y="74474"/>
                        <a:pt x="51348" y="60770"/>
                        <a:pt x="51348" y="42152"/>
                      </a:cubicBezTo>
                      <a:cubicBezTo>
                        <a:pt x="51348" y="23534"/>
                        <a:pt x="44780" y="9831"/>
                        <a:pt x="31496" y="983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14" name="Freeform 28113">
                  <a:extLst>
                    <a:ext uri="{FF2B5EF4-FFF2-40B4-BE49-F238E27FC236}">
                      <a16:creationId xmlns:a16="http://schemas.microsoft.com/office/drawing/2014/main" id="{C7E16FCA-6508-15BC-26FF-3C080E7311AF}"/>
                    </a:ext>
                  </a:extLst>
                </p:cNvPr>
                <p:cNvSpPr/>
                <p:nvPr/>
              </p:nvSpPr>
              <p:spPr>
                <a:xfrm>
                  <a:off x="5076156" y="4109222"/>
                  <a:ext cx="85530" cy="86836"/>
                </a:xfrm>
                <a:custGeom>
                  <a:avLst/>
                  <a:gdLst>
                    <a:gd name="connsiteX0" fmla="*/ 19405 w 85530"/>
                    <a:gd name="connsiteY0" fmla="*/ 40960 h 86836"/>
                    <a:gd name="connsiteX1" fmla="*/ 0 w 85530"/>
                    <a:gd name="connsiteY1" fmla="*/ 21150 h 86836"/>
                    <a:gd name="connsiteX2" fmla="*/ 19405 w 85530"/>
                    <a:gd name="connsiteY2" fmla="*/ 1340 h 86836"/>
                    <a:gd name="connsiteX3" fmla="*/ 38810 w 85530"/>
                    <a:gd name="connsiteY3" fmla="*/ 21150 h 86836"/>
                    <a:gd name="connsiteX4" fmla="*/ 19405 w 85530"/>
                    <a:gd name="connsiteY4" fmla="*/ 40960 h 86836"/>
                    <a:gd name="connsiteX5" fmla="*/ 19405 w 85530"/>
                    <a:gd name="connsiteY5" fmla="*/ 8639 h 86836"/>
                    <a:gd name="connsiteX6" fmla="*/ 8359 w 85530"/>
                    <a:gd name="connsiteY6" fmla="*/ 21002 h 86836"/>
                    <a:gd name="connsiteX7" fmla="*/ 19405 w 85530"/>
                    <a:gd name="connsiteY7" fmla="*/ 33215 h 86836"/>
                    <a:gd name="connsiteX8" fmla="*/ 30451 w 85530"/>
                    <a:gd name="connsiteY8" fmla="*/ 21002 h 86836"/>
                    <a:gd name="connsiteX9" fmla="*/ 19405 w 85530"/>
                    <a:gd name="connsiteY9" fmla="*/ 8639 h 86836"/>
                    <a:gd name="connsiteX10" fmla="*/ 20300 w 85530"/>
                    <a:gd name="connsiteY10" fmla="*/ 86836 h 86836"/>
                    <a:gd name="connsiteX11" fmla="*/ 14330 w 85530"/>
                    <a:gd name="connsiteY11" fmla="*/ 83261 h 86836"/>
                    <a:gd name="connsiteX12" fmla="*/ 65230 w 85530"/>
                    <a:gd name="connsiteY12" fmla="*/ 0 h 86836"/>
                    <a:gd name="connsiteX13" fmla="*/ 71201 w 85530"/>
                    <a:gd name="connsiteY13" fmla="*/ 3575 h 86836"/>
                    <a:gd name="connsiteX14" fmla="*/ 20300 w 85530"/>
                    <a:gd name="connsiteY14" fmla="*/ 86836 h 86836"/>
                    <a:gd name="connsiteX15" fmla="*/ 66126 w 85530"/>
                    <a:gd name="connsiteY15" fmla="*/ 85495 h 86836"/>
                    <a:gd name="connsiteX16" fmla="*/ 46721 w 85530"/>
                    <a:gd name="connsiteY16" fmla="*/ 65686 h 86836"/>
                    <a:gd name="connsiteX17" fmla="*/ 66126 w 85530"/>
                    <a:gd name="connsiteY17" fmla="*/ 45876 h 86836"/>
                    <a:gd name="connsiteX18" fmla="*/ 85531 w 85530"/>
                    <a:gd name="connsiteY18" fmla="*/ 65686 h 86836"/>
                    <a:gd name="connsiteX19" fmla="*/ 66126 w 85530"/>
                    <a:gd name="connsiteY19" fmla="*/ 85495 h 86836"/>
                    <a:gd name="connsiteX20" fmla="*/ 66126 w 85530"/>
                    <a:gd name="connsiteY20" fmla="*/ 53174 h 86836"/>
                    <a:gd name="connsiteX21" fmla="*/ 55080 w 85530"/>
                    <a:gd name="connsiteY21" fmla="*/ 65537 h 86836"/>
                    <a:gd name="connsiteX22" fmla="*/ 66126 w 85530"/>
                    <a:gd name="connsiteY22" fmla="*/ 77899 h 86836"/>
                    <a:gd name="connsiteX23" fmla="*/ 77172 w 85530"/>
                    <a:gd name="connsiteY23" fmla="*/ 65537 h 86836"/>
                    <a:gd name="connsiteX24" fmla="*/ 66126 w 85530"/>
                    <a:gd name="connsiteY24" fmla="*/ 53174 h 86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5530" h="86836">
                      <a:moveTo>
                        <a:pt x="19405" y="40960"/>
                      </a:moveTo>
                      <a:cubicBezTo>
                        <a:pt x="8210" y="40960"/>
                        <a:pt x="0" y="32917"/>
                        <a:pt x="0" y="21150"/>
                      </a:cubicBezTo>
                      <a:cubicBezTo>
                        <a:pt x="0" y="9384"/>
                        <a:pt x="8210" y="1340"/>
                        <a:pt x="19405" y="1340"/>
                      </a:cubicBezTo>
                      <a:cubicBezTo>
                        <a:pt x="30600" y="1340"/>
                        <a:pt x="38810" y="9384"/>
                        <a:pt x="38810" y="21150"/>
                      </a:cubicBezTo>
                      <a:cubicBezTo>
                        <a:pt x="38810" y="32917"/>
                        <a:pt x="30600" y="40960"/>
                        <a:pt x="19405" y="40960"/>
                      </a:cubicBezTo>
                      <a:close/>
                      <a:moveTo>
                        <a:pt x="19405" y="8639"/>
                      </a:moveTo>
                      <a:cubicBezTo>
                        <a:pt x="12538" y="8639"/>
                        <a:pt x="8359" y="13703"/>
                        <a:pt x="8359" y="21002"/>
                      </a:cubicBezTo>
                      <a:cubicBezTo>
                        <a:pt x="8359" y="28300"/>
                        <a:pt x="12688" y="33215"/>
                        <a:pt x="19405" y="33215"/>
                      </a:cubicBezTo>
                      <a:cubicBezTo>
                        <a:pt x="26122" y="33215"/>
                        <a:pt x="30451" y="28151"/>
                        <a:pt x="30451" y="21002"/>
                      </a:cubicBezTo>
                      <a:cubicBezTo>
                        <a:pt x="30451" y="13852"/>
                        <a:pt x="26122" y="8639"/>
                        <a:pt x="19405" y="8639"/>
                      </a:cubicBezTo>
                      <a:close/>
                      <a:moveTo>
                        <a:pt x="20300" y="86836"/>
                      </a:moveTo>
                      <a:lnTo>
                        <a:pt x="14330" y="83261"/>
                      </a:lnTo>
                      <a:lnTo>
                        <a:pt x="65230" y="0"/>
                      </a:lnTo>
                      <a:lnTo>
                        <a:pt x="71201" y="3575"/>
                      </a:lnTo>
                      <a:lnTo>
                        <a:pt x="20300" y="86836"/>
                      </a:lnTo>
                      <a:close/>
                      <a:moveTo>
                        <a:pt x="66126" y="85495"/>
                      </a:moveTo>
                      <a:cubicBezTo>
                        <a:pt x="54931" y="85495"/>
                        <a:pt x="46721" y="77452"/>
                        <a:pt x="46721" y="65686"/>
                      </a:cubicBezTo>
                      <a:cubicBezTo>
                        <a:pt x="46721" y="53919"/>
                        <a:pt x="54931" y="45876"/>
                        <a:pt x="66126" y="45876"/>
                      </a:cubicBezTo>
                      <a:cubicBezTo>
                        <a:pt x="77321" y="45876"/>
                        <a:pt x="85531" y="53919"/>
                        <a:pt x="85531" y="65686"/>
                      </a:cubicBezTo>
                      <a:cubicBezTo>
                        <a:pt x="85531" y="77452"/>
                        <a:pt x="77321" y="85495"/>
                        <a:pt x="66126" y="85495"/>
                      </a:cubicBezTo>
                      <a:close/>
                      <a:moveTo>
                        <a:pt x="66126" y="53174"/>
                      </a:moveTo>
                      <a:cubicBezTo>
                        <a:pt x="59259" y="53174"/>
                        <a:pt x="55080" y="58387"/>
                        <a:pt x="55080" y="65537"/>
                      </a:cubicBezTo>
                      <a:cubicBezTo>
                        <a:pt x="55080" y="72686"/>
                        <a:pt x="59409" y="77899"/>
                        <a:pt x="66126" y="77899"/>
                      </a:cubicBezTo>
                      <a:cubicBezTo>
                        <a:pt x="72843" y="77899"/>
                        <a:pt x="77172" y="72835"/>
                        <a:pt x="77172" y="65537"/>
                      </a:cubicBezTo>
                      <a:cubicBezTo>
                        <a:pt x="77172" y="58238"/>
                        <a:pt x="72843" y="53174"/>
                        <a:pt x="66126" y="53174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15" name="Freeform 28114">
                  <a:extLst>
                    <a:ext uri="{FF2B5EF4-FFF2-40B4-BE49-F238E27FC236}">
                      <a16:creationId xmlns:a16="http://schemas.microsoft.com/office/drawing/2014/main" id="{5B90BFE1-0A28-2292-3C1A-CAD30072FCAC}"/>
                    </a:ext>
                  </a:extLst>
                </p:cNvPr>
                <p:cNvSpPr/>
                <p:nvPr/>
              </p:nvSpPr>
              <p:spPr>
                <a:xfrm>
                  <a:off x="5168553" y="4101625"/>
                  <a:ext cx="24927" cy="109327"/>
                </a:xfrm>
                <a:custGeom>
                  <a:avLst/>
                  <a:gdLst>
                    <a:gd name="connsiteX0" fmla="*/ 7314 w 24927"/>
                    <a:gd name="connsiteY0" fmla="*/ 109327 h 109327"/>
                    <a:gd name="connsiteX1" fmla="*/ 0 w 24927"/>
                    <a:gd name="connsiteY1" fmla="*/ 105455 h 109327"/>
                    <a:gd name="connsiteX2" fmla="*/ 14479 w 24927"/>
                    <a:gd name="connsiteY2" fmla="*/ 54664 h 109327"/>
                    <a:gd name="connsiteX3" fmla="*/ 0 w 24927"/>
                    <a:gd name="connsiteY3" fmla="*/ 3873 h 109327"/>
                    <a:gd name="connsiteX4" fmla="*/ 7314 w 24927"/>
                    <a:gd name="connsiteY4" fmla="*/ 0 h 109327"/>
                    <a:gd name="connsiteX5" fmla="*/ 24928 w 24927"/>
                    <a:gd name="connsiteY5" fmla="*/ 54664 h 109327"/>
                    <a:gd name="connsiteX6" fmla="*/ 7314 w 24927"/>
                    <a:gd name="connsiteY6" fmla="*/ 109327 h 109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927" h="109327">
                      <a:moveTo>
                        <a:pt x="7314" y="109327"/>
                      </a:moveTo>
                      <a:lnTo>
                        <a:pt x="0" y="105455"/>
                      </a:lnTo>
                      <a:cubicBezTo>
                        <a:pt x="5971" y="96518"/>
                        <a:pt x="14479" y="75665"/>
                        <a:pt x="14479" y="54664"/>
                      </a:cubicBezTo>
                      <a:cubicBezTo>
                        <a:pt x="14479" y="33662"/>
                        <a:pt x="5971" y="12809"/>
                        <a:pt x="0" y="3873"/>
                      </a:cubicBezTo>
                      <a:lnTo>
                        <a:pt x="7314" y="0"/>
                      </a:lnTo>
                      <a:cubicBezTo>
                        <a:pt x="16569" y="13554"/>
                        <a:pt x="24928" y="31577"/>
                        <a:pt x="24928" y="54664"/>
                      </a:cubicBezTo>
                      <a:cubicBezTo>
                        <a:pt x="24928" y="77750"/>
                        <a:pt x="16419" y="95773"/>
                        <a:pt x="7314" y="109327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16" name="Freeform 28115">
                  <a:extLst>
                    <a:ext uri="{FF2B5EF4-FFF2-40B4-BE49-F238E27FC236}">
                      <a16:creationId xmlns:a16="http://schemas.microsoft.com/office/drawing/2014/main" id="{C5B7E477-3F52-80CD-8EC8-FA59A8E73A45}"/>
                    </a:ext>
                  </a:extLst>
                </p:cNvPr>
                <p:cNvSpPr/>
                <p:nvPr/>
              </p:nvSpPr>
              <p:spPr>
                <a:xfrm>
                  <a:off x="5209303" y="4179674"/>
                  <a:ext cx="15971" cy="14894"/>
                </a:xfrm>
                <a:custGeom>
                  <a:avLst/>
                  <a:gdLst>
                    <a:gd name="connsiteX0" fmla="*/ 8061 w 15971"/>
                    <a:gd name="connsiteY0" fmla="*/ 14895 h 14894"/>
                    <a:gd name="connsiteX1" fmla="*/ 0 w 15971"/>
                    <a:gd name="connsiteY1" fmla="*/ 7447 h 14894"/>
                    <a:gd name="connsiteX2" fmla="*/ 8061 w 15971"/>
                    <a:gd name="connsiteY2" fmla="*/ 0 h 14894"/>
                    <a:gd name="connsiteX3" fmla="*/ 15972 w 15971"/>
                    <a:gd name="connsiteY3" fmla="*/ 7447 h 14894"/>
                    <a:gd name="connsiteX4" fmla="*/ 8061 w 15971"/>
                    <a:gd name="connsiteY4" fmla="*/ 14895 h 14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71" h="14894">
                      <a:moveTo>
                        <a:pt x="8061" y="14895"/>
                      </a:moveTo>
                      <a:cubicBezTo>
                        <a:pt x="3433" y="14895"/>
                        <a:pt x="0" y="12065"/>
                        <a:pt x="0" y="7447"/>
                      </a:cubicBezTo>
                      <a:cubicBezTo>
                        <a:pt x="0" y="2830"/>
                        <a:pt x="3284" y="0"/>
                        <a:pt x="8061" y="0"/>
                      </a:cubicBezTo>
                      <a:cubicBezTo>
                        <a:pt x="12837" y="0"/>
                        <a:pt x="15972" y="2830"/>
                        <a:pt x="15972" y="7447"/>
                      </a:cubicBezTo>
                      <a:cubicBezTo>
                        <a:pt x="15972" y="12065"/>
                        <a:pt x="12688" y="14895"/>
                        <a:pt x="8061" y="1489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8117" name="Graphic 18">
                <a:extLst>
                  <a:ext uri="{FF2B5EF4-FFF2-40B4-BE49-F238E27FC236}">
                    <a16:creationId xmlns:a16="http://schemas.microsoft.com/office/drawing/2014/main" id="{20B402C1-7892-47E7-372A-8E214FAFBA75}"/>
                  </a:ext>
                </a:extLst>
              </p:cNvPr>
              <p:cNvGrpSpPr/>
              <p:nvPr/>
            </p:nvGrpSpPr>
            <p:grpSpPr>
              <a:xfrm>
                <a:off x="4504609" y="3355252"/>
                <a:ext cx="1060549" cy="83708"/>
                <a:chOff x="4504609" y="3355252"/>
                <a:chExt cx="1060549" cy="83708"/>
              </a:xfrm>
              <a:solidFill>
                <a:srgbClr val="1D1D1B"/>
              </a:solidFill>
            </p:grpSpPr>
            <p:sp>
              <p:nvSpPr>
                <p:cNvPr id="28118" name="Freeform 28117">
                  <a:extLst>
                    <a:ext uri="{FF2B5EF4-FFF2-40B4-BE49-F238E27FC236}">
                      <a16:creationId xmlns:a16="http://schemas.microsoft.com/office/drawing/2014/main" id="{1F690DB8-EBAC-9E92-E5D3-2852714A08EF}"/>
                    </a:ext>
                  </a:extLst>
                </p:cNvPr>
                <p:cNvSpPr/>
                <p:nvPr/>
              </p:nvSpPr>
              <p:spPr>
                <a:xfrm>
                  <a:off x="4504609" y="3355252"/>
                  <a:ext cx="40600" cy="82218"/>
                </a:xfrm>
                <a:custGeom>
                  <a:avLst/>
                  <a:gdLst>
                    <a:gd name="connsiteX0" fmla="*/ 0 w 40600"/>
                    <a:gd name="connsiteY0" fmla="*/ 82219 h 82218"/>
                    <a:gd name="connsiteX1" fmla="*/ 0 w 40600"/>
                    <a:gd name="connsiteY1" fmla="*/ 0 h 82218"/>
                    <a:gd name="connsiteX2" fmla="*/ 11643 w 40600"/>
                    <a:gd name="connsiteY2" fmla="*/ 0 h 82218"/>
                    <a:gd name="connsiteX3" fmla="*/ 11643 w 40600"/>
                    <a:gd name="connsiteY3" fmla="*/ 72388 h 82218"/>
                    <a:gd name="connsiteX4" fmla="*/ 40601 w 40600"/>
                    <a:gd name="connsiteY4" fmla="*/ 72388 h 82218"/>
                    <a:gd name="connsiteX5" fmla="*/ 40601 w 40600"/>
                    <a:gd name="connsiteY5" fmla="*/ 82219 h 82218"/>
                    <a:gd name="connsiteX6" fmla="*/ 0 w 40600"/>
                    <a:gd name="connsiteY6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600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643" y="0"/>
                      </a:lnTo>
                      <a:lnTo>
                        <a:pt x="11643" y="72388"/>
                      </a:lnTo>
                      <a:lnTo>
                        <a:pt x="40601" y="72388"/>
                      </a:lnTo>
                      <a:lnTo>
                        <a:pt x="40601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19" name="Freeform 28118">
                  <a:extLst>
                    <a:ext uri="{FF2B5EF4-FFF2-40B4-BE49-F238E27FC236}">
                      <a16:creationId xmlns:a16="http://schemas.microsoft.com/office/drawing/2014/main" id="{3F5B27A0-1C50-9399-824F-5C96520ABC5B}"/>
                    </a:ext>
                  </a:extLst>
                </p:cNvPr>
                <p:cNvSpPr/>
                <p:nvPr/>
              </p:nvSpPr>
              <p:spPr>
                <a:xfrm>
                  <a:off x="4553568" y="3355401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20" name="Freeform 28119">
                  <a:extLst>
                    <a:ext uri="{FF2B5EF4-FFF2-40B4-BE49-F238E27FC236}">
                      <a16:creationId xmlns:a16="http://schemas.microsoft.com/office/drawing/2014/main" id="{DFB99C89-23E6-0C1F-0D33-63EAC8C753F4}"/>
                    </a:ext>
                  </a:extLst>
                </p:cNvPr>
                <p:cNvSpPr/>
                <p:nvPr/>
              </p:nvSpPr>
              <p:spPr>
                <a:xfrm>
                  <a:off x="4575362" y="3380871"/>
                  <a:ext cx="57318" cy="56599"/>
                </a:xfrm>
                <a:custGeom>
                  <a:avLst/>
                  <a:gdLst>
                    <a:gd name="connsiteX0" fmla="*/ 33585 w 57318"/>
                    <a:gd name="connsiteY0" fmla="*/ 56600 h 56599"/>
                    <a:gd name="connsiteX1" fmla="*/ 23584 w 57318"/>
                    <a:gd name="connsiteY1" fmla="*/ 56600 h 56599"/>
                    <a:gd name="connsiteX2" fmla="*/ 0 w 57318"/>
                    <a:gd name="connsiteY2" fmla="*/ 0 h 56599"/>
                    <a:gd name="connsiteX3" fmla="*/ 11941 w 57318"/>
                    <a:gd name="connsiteY3" fmla="*/ 0 h 56599"/>
                    <a:gd name="connsiteX4" fmla="*/ 28809 w 57318"/>
                    <a:gd name="connsiteY4" fmla="*/ 42599 h 56599"/>
                    <a:gd name="connsiteX5" fmla="*/ 45527 w 57318"/>
                    <a:gd name="connsiteY5" fmla="*/ 0 h 56599"/>
                    <a:gd name="connsiteX6" fmla="*/ 57319 w 57318"/>
                    <a:gd name="connsiteY6" fmla="*/ 0 h 56599"/>
                    <a:gd name="connsiteX7" fmla="*/ 33735 w 57318"/>
                    <a:gd name="connsiteY7" fmla="*/ 56600 h 56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18" h="56599">
                      <a:moveTo>
                        <a:pt x="33585" y="56600"/>
                      </a:moveTo>
                      <a:lnTo>
                        <a:pt x="23584" y="56600"/>
                      </a:lnTo>
                      <a:lnTo>
                        <a:pt x="0" y="0"/>
                      </a:lnTo>
                      <a:lnTo>
                        <a:pt x="11941" y="0"/>
                      </a:lnTo>
                      <a:lnTo>
                        <a:pt x="28809" y="42599"/>
                      </a:lnTo>
                      <a:lnTo>
                        <a:pt x="45527" y="0"/>
                      </a:lnTo>
                      <a:lnTo>
                        <a:pt x="57319" y="0"/>
                      </a:lnTo>
                      <a:lnTo>
                        <a:pt x="33735" y="5660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21" name="Freeform 28120">
                  <a:extLst>
                    <a:ext uri="{FF2B5EF4-FFF2-40B4-BE49-F238E27FC236}">
                      <a16:creationId xmlns:a16="http://schemas.microsoft.com/office/drawing/2014/main" id="{FB119469-7F07-9B7B-2BB0-B0504A14AC22}"/>
                    </a:ext>
                  </a:extLst>
                </p:cNvPr>
                <p:cNvSpPr/>
                <p:nvPr/>
              </p:nvSpPr>
              <p:spPr>
                <a:xfrm>
                  <a:off x="4636412" y="3379977"/>
                  <a:ext cx="55676" cy="58983"/>
                </a:xfrm>
                <a:custGeom>
                  <a:avLst/>
                  <a:gdLst>
                    <a:gd name="connsiteX0" fmla="*/ 55229 w 55676"/>
                    <a:gd name="connsiteY0" fmla="*/ 32024 h 58983"/>
                    <a:gd name="connsiteX1" fmla="*/ 11494 w 55676"/>
                    <a:gd name="connsiteY1" fmla="*/ 32024 h 58983"/>
                    <a:gd name="connsiteX2" fmla="*/ 29704 w 55676"/>
                    <a:gd name="connsiteY2" fmla="*/ 50046 h 58983"/>
                    <a:gd name="connsiteX3" fmla="*/ 48512 w 55676"/>
                    <a:gd name="connsiteY3" fmla="*/ 43492 h 58983"/>
                    <a:gd name="connsiteX4" fmla="*/ 53289 w 55676"/>
                    <a:gd name="connsiteY4" fmla="*/ 50046 h 58983"/>
                    <a:gd name="connsiteX5" fmla="*/ 28361 w 55676"/>
                    <a:gd name="connsiteY5" fmla="*/ 58983 h 58983"/>
                    <a:gd name="connsiteX6" fmla="*/ 0 w 55676"/>
                    <a:gd name="connsiteY6" fmla="*/ 29343 h 58983"/>
                    <a:gd name="connsiteX7" fmla="*/ 28809 w 55676"/>
                    <a:gd name="connsiteY7" fmla="*/ 0 h 58983"/>
                    <a:gd name="connsiteX8" fmla="*/ 55677 w 55676"/>
                    <a:gd name="connsiteY8" fmla="*/ 27108 h 58983"/>
                    <a:gd name="connsiteX9" fmla="*/ 55378 w 55676"/>
                    <a:gd name="connsiteY9" fmla="*/ 32173 h 58983"/>
                    <a:gd name="connsiteX10" fmla="*/ 28361 w 55676"/>
                    <a:gd name="connsiteY10" fmla="*/ 8192 h 58983"/>
                    <a:gd name="connsiteX11" fmla="*/ 11643 w 55676"/>
                    <a:gd name="connsiteY11" fmla="*/ 24427 h 58983"/>
                    <a:gd name="connsiteX12" fmla="*/ 44631 w 55676"/>
                    <a:gd name="connsiteY12" fmla="*/ 24427 h 58983"/>
                    <a:gd name="connsiteX13" fmla="*/ 28212 w 55676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3">
                      <a:moveTo>
                        <a:pt x="55229" y="32024"/>
                      </a:moveTo>
                      <a:lnTo>
                        <a:pt x="11494" y="32024"/>
                      </a:lnTo>
                      <a:cubicBezTo>
                        <a:pt x="12091" y="43195"/>
                        <a:pt x="19256" y="50046"/>
                        <a:pt x="29704" y="50046"/>
                      </a:cubicBezTo>
                      <a:cubicBezTo>
                        <a:pt x="40153" y="50046"/>
                        <a:pt x="47169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361" y="8192"/>
                      </a:moveTo>
                      <a:cubicBezTo>
                        <a:pt x="17017" y="8192"/>
                        <a:pt x="12091" y="17576"/>
                        <a:pt x="11643" y="24427"/>
                      </a:cubicBezTo>
                      <a:lnTo>
                        <a:pt x="44631" y="24427"/>
                      </a:lnTo>
                      <a:cubicBezTo>
                        <a:pt x="44631" y="18172"/>
                        <a:pt x="39705" y="8192"/>
                        <a:pt x="28212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22" name="Freeform 28121">
                  <a:extLst>
                    <a:ext uri="{FF2B5EF4-FFF2-40B4-BE49-F238E27FC236}">
                      <a16:creationId xmlns:a16="http://schemas.microsoft.com/office/drawing/2014/main" id="{C21B3EDB-4855-B940-3281-36A9D5517803}"/>
                    </a:ext>
                  </a:extLst>
                </p:cNvPr>
                <p:cNvSpPr/>
                <p:nvPr/>
              </p:nvSpPr>
              <p:spPr>
                <a:xfrm>
                  <a:off x="4697911" y="3379828"/>
                  <a:ext cx="43437" cy="58982"/>
                </a:xfrm>
                <a:custGeom>
                  <a:avLst/>
                  <a:gdLst>
                    <a:gd name="connsiteX0" fmla="*/ 22092 w 43437"/>
                    <a:gd name="connsiteY0" fmla="*/ 58983 h 58982"/>
                    <a:gd name="connsiteX1" fmla="*/ 0 w 43437"/>
                    <a:gd name="connsiteY1" fmla="*/ 48855 h 58982"/>
                    <a:gd name="connsiteX2" fmla="*/ 5523 w 43437"/>
                    <a:gd name="connsiteY2" fmla="*/ 42152 h 58982"/>
                    <a:gd name="connsiteX3" fmla="*/ 22241 w 43437"/>
                    <a:gd name="connsiteY3" fmla="*/ 50195 h 58982"/>
                    <a:gd name="connsiteX4" fmla="*/ 33138 w 43437"/>
                    <a:gd name="connsiteY4" fmla="*/ 42152 h 58982"/>
                    <a:gd name="connsiteX5" fmla="*/ 20300 w 43437"/>
                    <a:gd name="connsiteY5" fmla="*/ 32768 h 58982"/>
                    <a:gd name="connsiteX6" fmla="*/ 3583 w 43437"/>
                    <a:gd name="connsiteY6" fmla="*/ 16235 h 58982"/>
                    <a:gd name="connsiteX7" fmla="*/ 22689 w 43437"/>
                    <a:gd name="connsiteY7" fmla="*/ 0 h 58982"/>
                    <a:gd name="connsiteX8" fmla="*/ 41944 w 43437"/>
                    <a:gd name="connsiteY8" fmla="*/ 7447 h 58982"/>
                    <a:gd name="connsiteX9" fmla="*/ 37168 w 43437"/>
                    <a:gd name="connsiteY9" fmla="*/ 14448 h 58982"/>
                    <a:gd name="connsiteX10" fmla="*/ 22838 w 43437"/>
                    <a:gd name="connsiteY10" fmla="*/ 8341 h 58982"/>
                    <a:gd name="connsiteX11" fmla="*/ 13733 w 43437"/>
                    <a:gd name="connsiteY11" fmla="*/ 15342 h 58982"/>
                    <a:gd name="connsiteX12" fmla="*/ 24779 w 43437"/>
                    <a:gd name="connsiteY12" fmla="*/ 23831 h 58982"/>
                    <a:gd name="connsiteX13" fmla="*/ 32391 w 43437"/>
                    <a:gd name="connsiteY13" fmla="*/ 26513 h 58982"/>
                    <a:gd name="connsiteX14" fmla="*/ 43437 w 43437"/>
                    <a:gd name="connsiteY14" fmla="*/ 41109 h 58982"/>
                    <a:gd name="connsiteX15" fmla="*/ 21793 w 43437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2">
                      <a:moveTo>
                        <a:pt x="22092" y="58983"/>
                      </a:moveTo>
                      <a:cubicBezTo>
                        <a:pt x="12539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216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3" y="26959"/>
                        <a:pt x="3583" y="16235"/>
                      </a:cubicBezTo>
                      <a:cubicBezTo>
                        <a:pt x="3583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9" y="23831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3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23" name="Freeform 28122">
                  <a:extLst>
                    <a:ext uri="{FF2B5EF4-FFF2-40B4-BE49-F238E27FC236}">
                      <a16:creationId xmlns:a16="http://schemas.microsoft.com/office/drawing/2014/main" id="{17E341ED-110B-F753-1667-90F299616AFC}"/>
                    </a:ext>
                  </a:extLst>
                </p:cNvPr>
                <p:cNvSpPr/>
                <p:nvPr/>
              </p:nvSpPr>
              <p:spPr>
                <a:xfrm>
                  <a:off x="4746721" y="3364040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2 h 74920"/>
                    <a:gd name="connsiteX2" fmla="*/ 8359 w 33734"/>
                    <a:gd name="connsiteY2" fmla="*/ 26215 h 74920"/>
                    <a:gd name="connsiteX3" fmla="*/ 0 w 33734"/>
                    <a:gd name="connsiteY3" fmla="*/ 26215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3 w 33734"/>
                    <a:gd name="connsiteY7" fmla="*/ 0 h 74920"/>
                    <a:gd name="connsiteX8" fmla="*/ 19853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5 h 74920"/>
                    <a:gd name="connsiteX11" fmla="*/ 19853 w 33734"/>
                    <a:gd name="connsiteY11" fmla="*/ 26215 h 74920"/>
                    <a:gd name="connsiteX12" fmla="*/ 19853 w 33734"/>
                    <a:gd name="connsiteY12" fmla="*/ 51833 h 74920"/>
                    <a:gd name="connsiteX13" fmla="*/ 21345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8 w 33734"/>
                    <a:gd name="connsiteY15" fmla="*/ 63749 h 74920"/>
                    <a:gd name="connsiteX16" fmla="*/ 33735 w 33734"/>
                    <a:gd name="connsiteY16" fmla="*/ 72984 h 74920"/>
                    <a:gd name="connsiteX17" fmla="*/ 23286 w 33734"/>
                    <a:gd name="connsiteY17" fmla="*/ 74920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5" y="74771"/>
                        <a:pt x="8359" y="63153"/>
                        <a:pt x="8359" y="51982"/>
                      </a:cubicBezTo>
                      <a:lnTo>
                        <a:pt x="8359" y="26215"/>
                      </a:lnTo>
                      <a:lnTo>
                        <a:pt x="0" y="26215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980"/>
                      </a:lnTo>
                      <a:lnTo>
                        <a:pt x="33436" y="16980"/>
                      </a:lnTo>
                      <a:lnTo>
                        <a:pt x="33436" y="26215"/>
                      </a:lnTo>
                      <a:lnTo>
                        <a:pt x="19853" y="26215"/>
                      </a:lnTo>
                      <a:lnTo>
                        <a:pt x="19853" y="51833"/>
                      </a:lnTo>
                      <a:cubicBezTo>
                        <a:pt x="19853" y="56600"/>
                        <a:pt x="19853" y="59877"/>
                        <a:pt x="21345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1" y="65090"/>
                        <a:pt x="32988" y="63749"/>
                        <a:pt x="32988" y="63749"/>
                      </a:cubicBezTo>
                      <a:lnTo>
                        <a:pt x="33735" y="72984"/>
                      </a:lnTo>
                      <a:cubicBezTo>
                        <a:pt x="30749" y="74324"/>
                        <a:pt x="27316" y="74920"/>
                        <a:pt x="23286" y="7492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24" name="Freeform 28123">
                  <a:extLst>
                    <a:ext uri="{FF2B5EF4-FFF2-40B4-BE49-F238E27FC236}">
                      <a16:creationId xmlns:a16="http://schemas.microsoft.com/office/drawing/2014/main" id="{0FCE07EB-7F4D-904E-F0A2-177B698449B5}"/>
                    </a:ext>
                  </a:extLst>
                </p:cNvPr>
                <p:cNvSpPr/>
                <p:nvPr/>
              </p:nvSpPr>
              <p:spPr>
                <a:xfrm>
                  <a:off x="4786277" y="3379977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1 h 58834"/>
                    <a:gd name="connsiteX2" fmla="*/ 30003 w 60005"/>
                    <a:gd name="connsiteY2" fmla="*/ 0 h 58834"/>
                    <a:gd name="connsiteX3" fmla="*/ 60006 w 60005"/>
                    <a:gd name="connsiteY3" fmla="*/ 29491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1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1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25" name="Freeform 28124">
                  <a:extLst>
                    <a:ext uri="{FF2B5EF4-FFF2-40B4-BE49-F238E27FC236}">
                      <a16:creationId xmlns:a16="http://schemas.microsoft.com/office/drawing/2014/main" id="{F4CA5040-F7F3-2727-E984-1CC0928CDA0F}"/>
                    </a:ext>
                  </a:extLst>
                </p:cNvPr>
                <p:cNvSpPr/>
                <p:nvPr/>
              </p:nvSpPr>
              <p:spPr>
                <a:xfrm>
                  <a:off x="4854344" y="3379828"/>
                  <a:ext cx="51348" cy="58982"/>
                </a:xfrm>
                <a:custGeom>
                  <a:avLst/>
                  <a:gdLst>
                    <a:gd name="connsiteX0" fmla="*/ 28659 w 51348"/>
                    <a:gd name="connsiteY0" fmla="*/ 58983 h 58982"/>
                    <a:gd name="connsiteX1" fmla="*/ 0 w 51348"/>
                    <a:gd name="connsiteY1" fmla="*/ 29491 h 58982"/>
                    <a:gd name="connsiteX2" fmla="*/ 28958 w 51348"/>
                    <a:gd name="connsiteY2" fmla="*/ 0 h 58982"/>
                    <a:gd name="connsiteX3" fmla="*/ 50900 w 51348"/>
                    <a:gd name="connsiteY3" fmla="*/ 8043 h 58982"/>
                    <a:gd name="connsiteX4" fmla="*/ 46870 w 51348"/>
                    <a:gd name="connsiteY4" fmla="*/ 16384 h 58982"/>
                    <a:gd name="connsiteX5" fmla="*/ 30003 w 51348"/>
                    <a:gd name="connsiteY5" fmla="*/ 9533 h 58982"/>
                    <a:gd name="connsiteX6" fmla="*/ 11643 w 51348"/>
                    <a:gd name="connsiteY6" fmla="*/ 29045 h 58982"/>
                    <a:gd name="connsiteX7" fmla="*/ 30003 w 51348"/>
                    <a:gd name="connsiteY7" fmla="*/ 49153 h 58982"/>
                    <a:gd name="connsiteX8" fmla="*/ 47318 w 51348"/>
                    <a:gd name="connsiteY8" fmla="*/ 42003 h 58982"/>
                    <a:gd name="connsiteX9" fmla="*/ 51348 w 51348"/>
                    <a:gd name="connsiteY9" fmla="*/ 50344 h 58982"/>
                    <a:gd name="connsiteX10" fmla="*/ 28659 w 51348"/>
                    <a:gd name="connsiteY10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348" h="58982">
                      <a:moveTo>
                        <a:pt x="28659" y="58983"/>
                      </a:moveTo>
                      <a:cubicBezTo>
                        <a:pt x="13434" y="58983"/>
                        <a:pt x="0" y="47514"/>
                        <a:pt x="0" y="29491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30" y="14448"/>
                        <a:pt x="40004" y="9533"/>
                        <a:pt x="30003" y="9533"/>
                      </a:cubicBezTo>
                      <a:cubicBezTo>
                        <a:pt x="20002" y="9533"/>
                        <a:pt x="11643" y="17129"/>
                        <a:pt x="11643" y="29045"/>
                      </a:cubicBezTo>
                      <a:cubicBezTo>
                        <a:pt x="11643" y="40960"/>
                        <a:pt x="19106" y="49153"/>
                        <a:pt x="30003" y="49153"/>
                      </a:cubicBezTo>
                      <a:cubicBezTo>
                        <a:pt x="40899" y="49153"/>
                        <a:pt x="47318" y="42003"/>
                        <a:pt x="47318" y="42003"/>
                      </a:cubicBezTo>
                      <a:lnTo>
                        <a:pt x="51348" y="50344"/>
                      </a:lnTo>
                      <a:cubicBezTo>
                        <a:pt x="49706" y="51982"/>
                        <a:pt x="43885" y="58983"/>
                        <a:pt x="28659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26" name="Freeform 28125">
                  <a:extLst>
                    <a:ext uri="{FF2B5EF4-FFF2-40B4-BE49-F238E27FC236}">
                      <a16:creationId xmlns:a16="http://schemas.microsoft.com/office/drawing/2014/main" id="{2D6CBEF8-092B-3537-59A1-DBA59D97B473}"/>
                    </a:ext>
                  </a:extLst>
                </p:cNvPr>
                <p:cNvSpPr/>
                <p:nvPr/>
              </p:nvSpPr>
              <p:spPr>
                <a:xfrm>
                  <a:off x="4915543" y="3355252"/>
                  <a:ext cx="50751" cy="82218"/>
                </a:xfrm>
                <a:custGeom>
                  <a:avLst/>
                  <a:gdLst>
                    <a:gd name="connsiteX0" fmla="*/ 37317 w 50751"/>
                    <a:gd name="connsiteY0" fmla="*/ 82219 h 82218"/>
                    <a:gd name="connsiteX1" fmla="*/ 17912 w 50751"/>
                    <a:gd name="connsiteY1" fmla="*/ 54813 h 82218"/>
                    <a:gd name="connsiteX2" fmla="*/ 11344 w 50751"/>
                    <a:gd name="connsiteY2" fmla="*/ 61068 h 82218"/>
                    <a:gd name="connsiteX3" fmla="*/ 11344 w 50751"/>
                    <a:gd name="connsiteY3" fmla="*/ 82219 h 82218"/>
                    <a:gd name="connsiteX4" fmla="*/ 0 w 50751"/>
                    <a:gd name="connsiteY4" fmla="*/ 82219 h 82218"/>
                    <a:gd name="connsiteX5" fmla="*/ 0 w 50751"/>
                    <a:gd name="connsiteY5" fmla="*/ 0 h 82218"/>
                    <a:gd name="connsiteX6" fmla="*/ 11344 w 50751"/>
                    <a:gd name="connsiteY6" fmla="*/ 0 h 82218"/>
                    <a:gd name="connsiteX7" fmla="*/ 11344 w 50751"/>
                    <a:gd name="connsiteY7" fmla="*/ 48259 h 82218"/>
                    <a:gd name="connsiteX8" fmla="*/ 34481 w 50751"/>
                    <a:gd name="connsiteY8" fmla="*/ 25619 h 82218"/>
                    <a:gd name="connsiteX9" fmla="*/ 47915 w 50751"/>
                    <a:gd name="connsiteY9" fmla="*/ 25619 h 82218"/>
                    <a:gd name="connsiteX10" fmla="*/ 25674 w 50751"/>
                    <a:gd name="connsiteY10" fmla="*/ 46918 h 82218"/>
                    <a:gd name="connsiteX11" fmla="*/ 50751 w 50751"/>
                    <a:gd name="connsiteY11" fmla="*/ 82219 h 82218"/>
                    <a:gd name="connsiteX12" fmla="*/ 37317 w 50751"/>
                    <a:gd name="connsiteY12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51" h="82218">
                      <a:moveTo>
                        <a:pt x="37317" y="82219"/>
                      </a:moveTo>
                      <a:lnTo>
                        <a:pt x="17912" y="54813"/>
                      </a:lnTo>
                      <a:lnTo>
                        <a:pt x="11344" y="61068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48259"/>
                      </a:lnTo>
                      <a:lnTo>
                        <a:pt x="34481" y="25619"/>
                      </a:lnTo>
                      <a:lnTo>
                        <a:pt x="47915" y="25619"/>
                      </a:lnTo>
                      <a:lnTo>
                        <a:pt x="25674" y="46918"/>
                      </a:lnTo>
                      <a:lnTo>
                        <a:pt x="50751" y="82219"/>
                      </a:lnTo>
                      <a:lnTo>
                        <a:pt x="37317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27" name="Freeform 28126">
                  <a:extLst>
                    <a:ext uri="{FF2B5EF4-FFF2-40B4-BE49-F238E27FC236}">
                      <a16:creationId xmlns:a16="http://schemas.microsoft.com/office/drawing/2014/main" id="{352CA02E-B31E-6A61-8364-5407BE07E33A}"/>
                    </a:ext>
                  </a:extLst>
                </p:cNvPr>
                <p:cNvSpPr/>
                <p:nvPr/>
              </p:nvSpPr>
              <p:spPr>
                <a:xfrm>
                  <a:off x="4993014" y="3379828"/>
                  <a:ext cx="51198" cy="58982"/>
                </a:xfrm>
                <a:custGeom>
                  <a:avLst/>
                  <a:gdLst>
                    <a:gd name="connsiteX0" fmla="*/ 28659 w 51198"/>
                    <a:gd name="connsiteY0" fmla="*/ 58983 h 58982"/>
                    <a:gd name="connsiteX1" fmla="*/ 0 w 51198"/>
                    <a:gd name="connsiteY1" fmla="*/ 29491 h 58982"/>
                    <a:gd name="connsiteX2" fmla="*/ 28958 w 51198"/>
                    <a:gd name="connsiteY2" fmla="*/ 0 h 58982"/>
                    <a:gd name="connsiteX3" fmla="*/ 50900 w 51198"/>
                    <a:gd name="connsiteY3" fmla="*/ 8043 h 58982"/>
                    <a:gd name="connsiteX4" fmla="*/ 46870 w 51198"/>
                    <a:gd name="connsiteY4" fmla="*/ 16384 h 58982"/>
                    <a:gd name="connsiteX5" fmla="*/ 29854 w 51198"/>
                    <a:gd name="connsiteY5" fmla="*/ 9533 h 58982"/>
                    <a:gd name="connsiteX6" fmla="*/ 11494 w 51198"/>
                    <a:gd name="connsiteY6" fmla="*/ 29045 h 58982"/>
                    <a:gd name="connsiteX7" fmla="*/ 29854 w 51198"/>
                    <a:gd name="connsiteY7" fmla="*/ 49153 h 58982"/>
                    <a:gd name="connsiteX8" fmla="*/ 47169 w 51198"/>
                    <a:gd name="connsiteY8" fmla="*/ 42003 h 58982"/>
                    <a:gd name="connsiteX9" fmla="*/ 51199 w 51198"/>
                    <a:gd name="connsiteY9" fmla="*/ 50344 h 58982"/>
                    <a:gd name="connsiteX10" fmla="*/ 28510 w 51198"/>
                    <a:gd name="connsiteY10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98" h="58982">
                      <a:moveTo>
                        <a:pt x="28659" y="58983"/>
                      </a:moveTo>
                      <a:cubicBezTo>
                        <a:pt x="13434" y="58983"/>
                        <a:pt x="0" y="47514"/>
                        <a:pt x="0" y="29491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30" y="14448"/>
                        <a:pt x="40004" y="9533"/>
                        <a:pt x="29854" y="9533"/>
                      </a:cubicBezTo>
                      <a:cubicBezTo>
                        <a:pt x="19703" y="9533"/>
                        <a:pt x="11494" y="17129"/>
                        <a:pt x="11494" y="29045"/>
                      </a:cubicBezTo>
                      <a:cubicBezTo>
                        <a:pt x="11494" y="40960"/>
                        <a:pt x="18957" y="49153"/>
                        <a:pt x="29854" y="49153"/>
                      </a:cubicBezTo>
                      <a:cubicBezTo>
                        <a:pt x="40750" y="49153"/>
                        <a:pt x="47169" y="42003"/>
                        <a:pt x="47169" y="42003"/>
                      </a:cubicBezTo>
                      <a:lnTo>
                        <a:pt x="51199" y="50344"/>
                      </a:lnTo>
                      <a:cubicBezTo>
                        <a:pt x="49557" y="51982"/>
                        <a:pt x="43736" y="58983"/>
                        <a:pt x="28510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28" name="Freeform 28127">
                  <a:extLst>
                    <a:ext uri="{FF2B5EF4-FFF2-40B4-BE49-F238E27FC236}">
                      <a16:creationId xmlns:a16="http://schemas.microsoft.com/office/drawing/2014/main" id="{055934E1-84EE-6E5B-50C2-62DD8CA69E6E}"/>
                    </a:ext>
                  </a:extLst>
                </p:cNvPr>
                <p:cNvSpPr/>
                <p:nvPr/>
              </p:nvSpPr>
              <p:spPr>
                <a:xfrm>
                  <a:off x="5049735" y="3379977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1 h 58834"/>
                    <a:gd name="connsiteX2" fmla="*/ 30003 w 60005"/>
                    <a:gd name="connsiteY2" fmla="*/ 0 h 58834"/>
                    <a:gd name="connsiteX3" fmla="*/ 60006 w 60005"/>
                    <a:gd name="connsiteY3" fmla="*/ 29491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1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1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29" name="Freeform 28128">
                  <a:extLst>
                    <a:ext uri="{FF2B5EF4-FFF2-40B4-BE49-F238E27FC236}">
                      <a16:creationId xmlns:a16="http://schemas.microsoft.com/office/drawing/2014/main" id="{40897C12-AFFA-C0E4-ECC7-A50880CDF296}"/>
                    </a:ext>
                  </a:extLst>
                </p:cNvPr>
                <p:cNvSpPr/>
                <p:nvPr/>
              </p:nvSpPr>
              <p:spPr>
                <a:xfrm>
                  <a:off x="5121832" y="3379828"/>
                  <a:ext cx="49407" cy="57642"/>
                </a:xfrm>
                <a:custGeom>
                  <a:avLst/>
                  <a:gdLst>
                    <a:gd name="connsiteX0" fmla="*/ 37765 w 49407"/>
                    <a:gd name="connsiteY0" fmla="*/ 57642 h 57642"/>
                    <a:gd name="connsiteX1" fmla="*/ 37765 w 49407"/>
                    <a:gd name="connsiteY1" fmla="*/ 26066 h 57642"/>
                    <a:gd name="connsiteX2" fmla="*/ 25973 w 49407"/>
                    <a:gd name="connsiteY2" fmla="*/ 9384 h 57642"/>
                    <a:gd name="connsiteX3" fmla="*/ 11494 w 49407"/>
                    <a:gd name="connsiteY3" fmla="*/ 29193 h 57642"/>
                    <a:gd name="connsiteX4" fmla="*/ 11494 w 49407"/>
                    <a:gd name="connsiteY4" fmla="*/ 57642 h 57642"/>
                    <a:gd name="connsiteX5" fmla="*/ 0 w 49407"/>
                    <a:gd name="connsiteY5" fmla="*/ 57642 h 57642"/>
                    <a:gd name="connsiteX6" fmla="*/ 0 w 49407"/>
                    <a:gd name="connsiteY6" fmla="*/ 1043 h 57642"/>
                    <a:gd name="connsiteX7" fmla="*/ 11494 w 49407"/>
                    <a:gd name="connsiteY7" fmla="*/ 1043 h 57642"/>
                    <a:gd name="connsiteX8" fmla="*/ 11494 w 49407"/>
                    <a:gd name="connsiteY8" fmla="*/ 9979 h 57642"/>
                    <a:gd name="connsiteX9" fmla="*/ 11792 w 49407"/>
                    <a:gd name="connsiteY9" fmla="*/ 9979 h 57642"/>
                    <a:gd name="connsiteX10" fmla="*/ 29107 w 49407"/>
                    <a:gd name="connsiteY10" fmla="*/ 0 h 57642"/>
                    <a:gd name="connsiteX11" fmla="*/ 49408 w 49407"/>
                    <a:gd name="connsiteY11" fmla="*/ 24129 h 57642"/>
                    <a:gd name="connsiteX12" fmla="*/ 49408 w 49407"/>
                    <a:gd name="connsiteY12" fmla="*/ 57642 h 57642"/>
                    <a:gd name="connsiteX13" fmla="*/ 37914 w 49407"/>
                    <a:gd name="connsiteY13" fmla="*/ 57642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765" y="57642"/>
                      </a:moveTo>
                      <a:lnTo>
                        <a:pt x="37765" y="26066"/>
                      </a:lnTo>
                      <a:cubicBezTo>
                        <a:pt x="37765" y="16533"/>
                        <a:pt x="36123" y="9384"/>
                        <a:pt x="25973" y="9384"/>
                      </a:cubicBezTo>
                      <a:cubicBezTo>
                        <a:pt x="15822" y="9384"/>
                        <a:pt x="11494" y="18320"/>
                        <a:pt x="11494" y="29193"/>
                      </a:cubicBezTo>
                      <a:lnTo>
                        <a:pt x="11494" y="57642"/>
                      </a:lnTo>
                      <a:lnTo>
                        <a:pt x="0" y="57642"/>
                      </a:lnTo>
                      <a:lnTo>
                        <a:pt x="0" y="1043"/>
                      </a:lnTo>
                      <a:lnTo>
                        <a:pt x="11494" y="1043"/>
                      </a:lnTo>
                      <a:lnTo>
                        <a:pt x="11494" y="9979"/>
                      </a:lnTo>
                      <a:cubicBezTo>
                        <a:pt x="11494" y="9979"/>
                        <a:pt x="11792" y="9979"/>
                        <a:pt x="11792" y="9979"/>
                      </a:cubicBezTo>
                      <a:cubicBezTo>
                        <a:pt x="14778" y="4319"/>
                        <a:pt x="20898" y="0"/>
                        <a:pt x="29107" y="0"/>
                      </a:cubicBezTo>
                      <a:cubicBezTo>
                        <a:pt x="45228" y="0"/>
                        <a:pt x="49408" y="10575"/>
                        <a:pt x="49408" y="24129"/>
                      </a:cubicBezTo>
                      <a:lnTo>
                        <a:pt x="49408" y="57642"/>
                      </a:lnTo>
                      <a:lnTo>
                        <a:pt x="37914" y="57642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30" name="Freeform 28129">
                  <a:extLst>
                    <a:ext uri="{FF2B5EF4-FFF2-40B4-BE49-F238E27FC236}">
                      <a16:creationId xmlns:a16="http://schemas.microsoft.com/office/drawing/2014/main" id="{5BC590B7-E678-701E-4DC1-6CCFCA909194}"/>
                    </a:ext>
                  </a:extLst>
                </p:cNvPr>
                <p:cNvSpPr/>
                <p:nvPr/>
              </p:nvSpPr>
              <p:spPr>
                <a:xfrm>
                  <a:off x="5180196" y="3364040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2 h 74920"/>
                    <a:gd name="connsiteX2" fmla="*/ 8359 w 33734"/>
                    <a:gd name="connsiteY2" fmla="*/ 26215 h 74920"/>
                    <a:gd name="connsiteX3" fmla="*/ 0 w 33734"/>
                    <a:gd name="connsiteY3" fmla="*/ 26215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3 w 33734"/>
                    <a:gd name="connsiteY7" fmla="*/ 0 h 74920"/>
                    <a:gd name="connsiteX8" fmla="*/ 19853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5 h 74920"/>
                    <a:gd name="connsiteX11" fmla="*/ 19853 w 33734"/>
                    <a:gd name="connsiteY11" fmla="*/ 26215 h 74920"/>
                    <a:gd name="connsiteX12" fmla="*/ 19853 w 33734"/>
                    <a:gd name="connsiteY12" fmla="*/ 51833 h 74920"/>
                    <a:gd name="connsiteX13" fmla="*/ 21345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8 w 33734"/>
                    <a:gd name="connsiteY15" fmla="*/ 63749 h 74920"/>
                    <a:gd name="connsiteX16" fmla="*/ 33734 w 33734"/>
                    <a:gd name="connsiteY16" fmla="*/ 72984 h 74920"/>
                    <a:gd name="connsiteX17" fmla="*/ 23286 w 33734"/>
                    <a:gd name="connsiteY17" fmla="*/ 74920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5" y="74771"/>
                        <a:pt x="8359" y="63153"/>
                        <a:pt x="8359" y="51982"/>
                      </a:cubicBezTo>
                      <a:lnTo>
                        <a:pt x="8359" y="26215"/>
                      </a:lnTo>
                      <a:lnTo>
                        <a:pt x="0" y="26215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980"/>
                      </a:lnTo>
                      <a:lnTo>
                        <a:pt x="33436" y="16980"/>
                      </a:lnTo>
                      <a:lnTo>
                        <a:pt x="33436" y="26215"/>
                      </a:lnTo>
                      <a:lnTo>
                        <a:pt x="19853" y="26215"/>
                      </a:lnTo>
                      <a:lnTo>
                        <a:pt x="19853" y="51833"/>
                      </a:lnTo>
                      <a:cubicBezTo>
                        <a:pt x="19853" y="56600"/>
                        <a:pt x="19853" y="59877"/>
                        <a:pt x="21345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1" y="65090"/>
                        <a:pt x="32988" y="63749"/>
                        <a:pt x="32988" y="63749"/>
                      </a:cubicBezTo>
                      <a:lnTo>
                        <a:pt x="33734" y="72984"/>
                      </a:lnTo>
                      <a:cubicBezTo>
                        <a:pt x="30749" y="74324"/>
                        <a:pt x="27316" y="74920"/>
                        <a:pt x="23286" y="7492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31" name="Freeform 28130">
                  <a:extLst>
                    <a:ext uri="{FF2B5EF4-FFF2-40B4-BE49-F238E27FC236}">
                      <a16:creationId xmlns:a16="http://schemas.microsoft.com/office/drawing/2014/main" id="{E3905BB0-4A62-C5E5-7F81-33E4FC8230A3}"/>
                    </a:ext>
                  </a:extLst>
                </p:cNvPr>
                <p:cNvSpPr/>
                <p:nvPr/>
              </p:nvSpPr>
              <p:spPr>
                <a:xfrm>
                  <a:off x="5223334" y="3379679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4 w 31794"/>
                    <a:gd name="connsiteY3" fmla="*/ 29641 h 57791"/>
                    <a:gd name="connsiteX4" fmla="*/ 11494 w 31794"/>
                    <a:gd name="connsiteY4" fmla="*/ 57792 h 57791"/>
                    <a:gd name="connsiteX5" fmla="*/ 0 w 31794"/>
                    <a:gd name="connsiteY5" fmla="*/ 57792 h 57791"/>
                    <a:gd name="connsiteX6" fmla="*/ 0 w 31794"/>
                    <a:gd name="connsiteY6" fmla="*/ 1192 h 57791"/>
                    <a:gd name="connsiteX7" fmla="*/ 11494 w 31794"/>
                    <a:gd name="connsiteY7" fmla="*/ 1192 h 57791"/>
                    <a:gd name="connsiteX8" fmla="*/ 11494 w 31794"/>
                    <a:gd name="connsiteY8" fmla="*/ 9831 h 57791"/>
                    <a:gd name="connsiteX9" fmla="*/ 11792 w 31794"/>
                    <a:gd name="connsiteY9" fmla="*/ 9831 h 57791"/>
                    <a:gd name="connsiteX10" fmla="*/ 25823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4" y="21448"/>
                        <a:pt x="11494" y="29641"/>
                      </a:cubicBezTo>
                      <a:lnTo>
                        <a:pt x="11494" y="57792"/>
                      </a:lnTo>
                      <a:lnTo>
                        <a:pt x="0" y="57792"/>
                      </a:lnTo>
                      <a:lnTo>
                        <a:pt x="0" y="1192"/>
                      </a:lnTo>
                      <a:lnTo>
                        <a:pt x="11494" y="1192"/>
                      </a:lnTo>
                      <a:lnTo>
                        <a:pt x="11494" y="9831"/>
                      </a:lnTo>
                      <a:cubicBezTo>
                        <a:pt x="11494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823" y="0"/>
                      </a:cubicBezTo>
                      <a:cubicBezTo>
                        <a:pt x="29704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32" name="Freeform 28131">
                  <a:extLst>
                    <a:ext uri="{FF2B5EF4-FFF2-40B4-BE49-F238E27FC236}">
                      <a16:creationId xmlns:a16="http://schemas.microsoft.com/office/drawing/2014/main" id="{4D7488F4-0BE8-FE49-9D61-ECB5BF0C021A}"/>
                    </a:ext>
                  </a:extLst>
                </p:cNvPr>
                <p:cNvSpPr/>
                <p:nvPr/>
              </p:nvSpPr>
              <p:spPr>
                <a:xfrm>
                  <a:off x="5262144" y="3355401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33" name="Freeform 28132">
                  <a:extLst>
                    <a:ext uri="{FF2B5EF4-FFF2-40B4-BE49-F238E27FC236}">
                      <a16:creationId xmlns:a16="http://schemas.microsoft.com/office/drawing/2014/main" id="{FD4AA796-553C-91A3-2EAB-9E3B3964929E}"/>
                    </a:ext>
                  </a:extLst>
                </p:cNvPr>
                <p:cNvSpPr/>
                <p:nvPr/>
              </p:nvSpPr>
              <p:spPr>
                <a:xfrm>
                  <a:off x="5292147" y="3355252"/>
                  <a:ext cx="58811" cy="83559"/>
                </a:xfrm>
                <a:custGeom>
                  <a:avLst/>
                  <a:gdLst>
                    <a:gd name="connsiteX0" fmla="*/ 31197 w 58811"/>
                    <a:gd name="connsiteY0" fmla="*/ 83559 h 83559"/>
                    <a:gd name="connsiteX1" fmla="*/ 11344 w 58811"/>
                    <a:gd name="connsiteY1" fmla="*/ 73282 h 83559"/>
                    <a:gd name="connsiteX2" fmla="*/ 11046 w 58811"/>
                    <a:gd name="connsiteY2" fmla="*/ 73282 h 83559"/>
                    <a:gd name="connsiteX3" fmla="*/ 11046 w 58811"/>
                    <a:gd name="connsiteY3" fmla="*/ 82219 h 83559"/>
                    <a:gd name="connsiteX4" fmla="*/ 0 w 58811"/>
                    <a:gd name="connsiteY4" fmla="*/ 82219 h 83559"/>
                    <a:gd name="connsiteX5" fmla="*/ 0 w 58811"/>
                    <a:gd name="connsiteY5" fmla="*/ 0 h 83559"/>
                    <a:gd name="connsiteX6" fmla="*/ 11344 w 58811"/>
                    <a:gd name="connsiteY6" fmla="*/ 0 h 83559"/>
                    <a:gd name="connsiteX7" fmla="*/ 11344 w 58811"/>
                    <a:gd name="connsiteY7" fmla="*/ 34407 h 83559"/>
                    <a:gd name="connsiteX8" fmla="*/ 11643 w 58811"/>
                    <a:gd name="connsiteY8" fmla="*/ 34407 h 83559"/>
                    <a:gd name="connsiteX9" fmla="*/ 31496 w 58811"/>
                    <a:gd name="connsiteY9" fmla="*/ 24576 h 83559"/>
                    <a:gd name="connsiteX10" fmla="*/ 58812 w 58811"/>
                    <a:gd name="connsiteY10" fmla="*/ 53919 h 83559"/>
                    <a:gd name="connsiteX11" fmla="*/ 31197 w 58811"/>
                    <a:gd name="connsiteY11" fmla="*/ 83559 h 83559"/>
                    <a:gd name="connsiteX12" fmla="*/ 29107 w 58811"/>
                    <a:gd name="connsiteY12" fmla="*/ 33960 h 83559"/>
                    <a:gd name="connsiteX13" fmla="*/ 10897 w 58811"/>
                    <a:gd name="connsiteY13" fmla="*/ 53770 h 83559"/>
                    <a:gd name="connsiteX14" fmla="*/ 29107 w 58811"/>
                    <a:gd name="connsiteY14" fmla="*/ 73729 h 83559"/>
                    <a:gd name="connsiteX15" fmla="*/ 47169 w 58811"/>
                    <a:gd name="connsiteY15" fmla="*/ 53770 h 83559"/>
                    <a:gd name="connsiteX16" fmla="*/ 29107 w 58811"/>
                    <a:gd name="connsiteY16" fmla="*/ 33960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31197" y="83559"/>
                      </a:moveTo>
                      <a:cubicBezTo>
                        <a:pt x="22987" y="83559"/>
                        <a:pt x="15972" y="80282"/>
                        <a:pt x="11344" y="73282"/>
                      </a:cubicBezTo>
                      <a:lnTo>
                        <a:pt x="11046" y="73282"/>
                      </a:lnTo>
                      <a:lnTo>
                        <a:pt x="11046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4407"/>
                      </a:lnTo>
                      <a:lnTo>
                        <a:pt x="11643" y="34407"/>
                      </a:lnTo>
                      <a:cubicBezTo>
                        <a:pt x="15673" y="28151"/>
                        <a:pt x="22539" y="24576"/>
                        <a:pt x="31496" y="24576"/>
                      </a:cubicBezTo>
                      <a:cubicBezTo>
                        <a:pt x="48064" y="24576"/>
                        <a:pt x="58812" y="37237"/>
                        <a:pt x="58812" y="53919"/>
                      </a:cubicBezTo>
                      <a:cubicBezTo>
                        <a:pt x="58812" y="70601"/>
                        <a:pt x="48064" y="83559"/>
                        <a:pt x="31197" y="83559"/>
                      </a:cubicBezTo>
                      <a:close/>
                      <a:moveTo>
                        <a:pt x="29107" y="33960"/>
                      </a:moveTo>
                      <a:cubicBezTo>
                        <a:pt x="17763" y="33960"/>
                        <a:pt x="10897" y="42599"/>
                        <a:pt x="10897" y="53770"/>
                      </a:cubicBezTo>
                      <a:cubicBezTo>
                        <a:pt x="10897" y="64941"/>
                        <a:pt x="17763" y="73729"/>
                        <a:pt x="29107" y="73729"/>
                      </a:cubicBezTo>
                      <a:cubicBezTo>
                        <a:pt x="40452" y="73729"/>
                        <a:pt x="47169" y="65090"/>
                        <a:pt x="47169" y="53770"/>
                      </a:cubicBezTo>
                      <a:cubicBezTo>
                        <a:pt x="47169" y="42450"/>
                        <a:pt x="40452" y="33960"/>
                        <a:pt x="29107" y="3396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34" name="Freeform 28133">
                  <a:extLst>
                    <a:ext uri="{FF2B5EF4-FFF2-40B4-BE49-F238E27FC236}">
                      <a16:creationId xmlns:a16="http://schemas.microsoft.com/office/drawing/2014/main" id="{B8C009CE-207E-C40A-47FC-0DE7EFEC32D1}"/>
                    </a:ext>
                  </a:extLst>
                </p:cNvPr>
                <p:cNvSpPr/>
                <p:nvPr/>
              </p:nvSpPr>
              <p:spPr>
                <a:xfrm>
                  <a:off x="5362601" y="3380722"/>
                  <a:ext cx="48661" cy="58089"/>
                </a:xfrm>
                <a:custGeom>
                  <a:avLst/>
                  <a:gdLst>
                    <a:gd name="connsiteX0" fmla="*/ 37466 w 48661"/>
                    <a:gd name="connsiteY0" fmla="*/ 56749 h 58089"/>
                    <a:gd name="connsiteX1" fmla="*/ 37466 w 48661"/>
                    <a:gd name="connsiteY1" fmla="*/ 48706 h 58089"/>
                    <a:gd name="connsiteX2" fmla="*/ 19853 w 48661"/>
                    <a:gd name="connsiteY2" fmla="*/ 58089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4 w 48661"/>
                    <a:gd name="connsiteY5" fmla="*/ 0 h 58089"/>
                    <a:gd name="connsiteX6" fmla="*/ 11344 w 48661"/>
                    <a:gd name="connsiteY6" fmla="*/ 33513 h 58089"/>
                    <a:gd name="connsiteX7" fmla="*/ 23137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1 w 48661"/>
                    <a:gd name="connsiteY10" fmla="*/ 149 h 58089"/>
                    <a:gd name="connsiteX11" fmla="*/ 48661 w 48661"/>
                    <a:gd name="connsiteY11" fmla="*/ 56898 h 58089"/>
                    <a:gd name="connsiteX12" fmla="*/ 37616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466" y="56749"/>
                      </a:moveTo>
                      <a:lnTo>
                        <a:pt x="37466" y="48706"/>
                      </a:lnTo>
                      <a:cubicBezTo>
                        <a:pt x="34182" y="54217"/>
                        <a:pt x="27764" y="58089"/>
                        <a:pt x="19853" y="58089"/>
                      </a:cubicBezTo>
                      <a:cubicBezTo>
                        <a:pt x="4030" y="58089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3513"/>
                      </a:lnTo>
                      <a:cubicBezTo>
                        <a:pt x="11344" y="41258"/>
                        <a:pt x="12986" y="48557"/>
                        <a:pt x="23137" y="48557"/>
                      </a:cubicBezTo>
                      <a:cubicBezTo>
                        <a:pt x="33287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1" y="149"/>
                      </a:lnTo>
                      <a:lnTo>
                        <a:pt x="48661" y="56898"/>
                      </a:lnTo>
                      <a:lnTo>
                        <a:pt x="37616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35" name="Freeform 28134">
                  <a:extLst>
                    <a:ext uri="{FF2B5EF4-FFF2-40B4-BE49-F238E27FC236}">
                      <a16:creationId xmlns:a16="http://schemas.microsoft.com/office/drawing/2014/main" id="{14EDAA9E-8B41-BC3B-A1EE-0AE789FF84CA}"/>
                    </a:ext>
                  </a:extLst>
                </p:cNvPr>
                <p:cNvSpPr/>
                <p:nvPr/>
              </p:nvSpPr>
              <p:spPr>
                <a:xfrm>
                  <a:off x="5420816" y="3364040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2 h 74920"/>
                    <a:gd name="connsiteX2" fmla="*/ 8359 w 33734"/>
                    <a:gd name="connsiteY2" fmla="*/ 26215 h 74920"/>
                    <a:gd name="connsiteX3" fmla="*/ 0 w 33734"/>
                    <a:gd name="connsiteY3" fmla="*/ 26215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3 w 33734"/>
                    <a:gd name="connsiteY7" fmla="*/ 0 h 74920"/>
                    <a:gd name="connsiteX8" fmla="*/ 19853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5 h 74920"/>
                    <a:gd name="connsiteX11" fmla="*/ 19853 w 33734"/>
                    <a:gd name="connsiteY11" fmla="*/ 26215 h 74920"/>
                    <a:gd name="connsiteX12" fmla="*/ 19853 w 33734"/>
                    <a:gd name="connsiteY12" fmla="*/ 51833 h 74920"/>
                    <a:gd name="connsiteX13" fmla="*/ 21345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8 w 33734"/>
                    <a:gd name="connsiteY15" fmla="*/ 63749 h 74920"/>
                    <a:gd name="connsiteX16" fmla="*/ 33735 w 33734"/>
                    <a:gd name="connsiteY16" fmla="*/ 72984 h 74920"/>
                    <a:gd name="connsiteX17" fmla="*/ 23286 w 33734"/>
                    <a:gd name="connsiteY17" fmla="*/ 74920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5" y="74771"/>
                        <a:pt x="8359" y="63153"/>
                        <a:pt x="8359" y="51982"/>
                      </a:cubicBezTo>
                      <a:lnTo>
                        <a:pt x="8359" y="26215"/>
                      </a:lnTo>
                      <a:lnTo>
                        <a:pt x="0" y="26215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980"/>
                      </a:lnTo>
                      <a:lnTo>
                        <a:pt x="33436" y="16980"/>
                      </a:lnTo>
                      <a:lnTo>
                        <a:pt x="33436" y="26215"/>
                      </a:lnTo>
                      <a:lnTo>
                        <a:pt x="19853" y="26215"/>
                      </a:lnTo>
                      <a:lnTo>
                        <a:pt x="19853" y="51833"/>
                      </a:lnTo>
                      <a:cubicBezTo>
                        <a:pt x="19853" y="56600"/>
                        <a:pt x="19853" y="59877"/>
                        <a:pt x="21345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1" y="65090"/>
                        <a:pt x="32988" y="63749"/>
                        <a:pt x="32988" y="63749"/>
                      </a:cubicBezTo>
                      <a:lnTo>
                        <a:pt x="33735" y="72984"/>
                      </a:lnTo>
                      <a:cubicBezTo>
                        <a:pt x="30749" y="74324"/>
                        <a:pt x="27316" y="74920"/>
                        <a:pt x="23286" y="7492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36" name="Freeform 28135">
                  <a:extLst>
                    <a:ext uri="{FF2B5EF4-FFF2-40B4-BE49-F238E27FC236}">
                      <a16:creationId xmlns:a16="http://schemas.microsoft.com/office/drawing/2014/main" id="{5F69802B-46C5-0A2F-9D8B-80A2D2ECD212}"/>
                    </a:ext>
                  </a:extLst>
                </p:cNvPr>
                <p:cNvSpPr/>
                <p:nvPr/>
              </p:nvSpPr>
              <p:spPr>
                <a:xfrm>
                  <a:off x="5460073" y="3379977"/>
                  <a:ext cx="55676" cy="58983"/>
                </a:xfrm>
                <a:custGeom>
                  <a:avLst/>
                  <a:gdLst>
                    <a:gd name="connsiteX0" fmla="*/ 55378 w 55676"/>
                    <a:gd name="connsiteY0" fmla="*/ 32024 h 58983"/>
                    <a:gd name="connsiteX1" fmla="*/ 11643 w 55676"/>
                    <a:gd name="connsiteY1" fmla="*/ 32024 h 58983"/>
                    <a:gd name="connsiteX2" fmla="*/ 29854 w 55676"/>
                    <a:gd name="connsiteY2" fmla="*/ 50046 h 58983"/>
                    <a:gd name="connsiteX3" fmla="*/ 48512 w 55676"/>
                    <a:gd name="connsiteY3" fmla="*/ 43492 h 58983"/>
                    <a:gd name="connsiteX4" fmla="*/ 53289 w 55676"/>
                    <a:gd name="connsiteY4" fmla="*/ 50046 h 58983"/>
                    <a:gd name="connsiteX5" fmla="*/ 28361 w 55676"/>
                    <a:gd name="connsiteY5" fmla="*/ 58983 h 58983"/>
                    <a:gd name="connsiteX6" fmla="*/ 0 w 55676"/>
                    <a:gd name="connsiteY6" fmla="*/ 29343 h 58983"/>
                    <a:gd name="connsiteX7" fmla="*/ 28809 w 55676"/>
                    <a:gd name="connsiteY7" fmla="*/ 0 h 58983"/>
                    <a:gd name="connsiteX8" fmla="*/ 55677 w 55676"/>
                    <a:gd name="connsiteY8" fmla="*/ 27108 h 58983"/>
                    <a:gd name="connsiteX9" fmla="*/ 55378 w 55676"/>
                    <a:gd name="connsiteY9" fmla="*/ 32173 h 58983"/>
                    <a:gd name="connsiteX10" fmla="*/ 28659 w 55676"/>
                    <a:gd name="connsiteY10" fmla="*/ 8192 h 58983"/>
                    <a:gd name="connsiteX11" fmla="*/ 11941 w 55676"/>
                    <a:gd name="connsiteY11" fmla="*/ 24427 h 58983"/>
                    <a:gd name="connsiteX12" fmla="*/ 44930 w 55676"/>
                    <a:gd name="connsiteY12" fmla="*/ 24427 h 58983"/>
                    <a:gd name="connsiteX13" fmla="*/ 28659 w 55676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3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659" y="8192"/>
                      </a:moveTo>
                      <a:cubicBezTo>
                        <a:pt x="17315" y="8192"/>
                        <a:pt x="12240" y="17576"/>
                        <a:pt x="11941" y="24427"/>
                      </a:cubicBezTo>
                      <a:lnTo>
                        <a:pt x="44930" y="24427"/>
                      </a:lnTo>
                      <a:cubicBezTo>
                        <a:pt x="44930" y="18172"/>
                        <a:pt x="40004" y="8192"/>
                        <a:pt x="28659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137" name="Freeform 28136">
                  <a:extLst>
                    <a:ext uri="{FF2B5EF4-FFF2-40B4-BE49-F238E27FC236}">
                      <a16:creationId xmlns:a16="http://schemas.microsoft.com/office/drawing/2014/main" id="{6693B599-F63E-53FD-69F0-E2538DAB85BF}"/>
                    </a:ext>
                  </a:extLst>
                </p:cNvPr>
                <p:cNvSpPr/>
                <p:nvPr/>
              </p:nvSpPr>
              <p:spPr>
                <a:xfrm>
                  <a:off x="5521721" y="3379828"/>
                  <a:ext cx="43436" cy="58982"/>
                </a:xfrm>
                <a:custGeom>
                  <a:avLst/>
                  <a:gdLst>
                    <a:gd name="connsiteX0" fmla="*/ 22092 w 43436"/>
                    <a:gd name="connsiteY0" fmla="*/ 58983 h 58982"/>
                    <a:gd name="connsiteX1" fmla="*/ 0 w 43436"/>
                    <a:gd name="connsiteY1" fmla="*/ 48855 h 58982"/>
                    <a:gd name="connsiteX2" fmla="*/ 5523 w 43436"/>
                    <a:gd name="connsiteY2" fmla="*/ 42152 h 58982"/>
                    <a:gd name="connsiteX3" fmla="*/ 22241 w 43436"/>
                    <a:gd name="connsiteY3" fmla="*/ 50195 h 58982"/>
                    <a:gd name="connsiteX4" fmla="*/ 33137 w 43436"/>
                    <a:gd name="connsiteY4" fmla="*/ 42152 h 58982"/>
                    <a:gd name="connsiteX5" fmla="*/ 20300 w 43436"/>
                    <a:gd name="connsiteY5" fmla="*/ 32768 h 58982"/>
                    <a:gd name="connsiteX6" fmla="*/ 3582 w 43436"/>
                    <a:gd name="connsiteY6" fmla="*/ 16235 h 58982"/>
                    <a:gd name="connsiteX7" fmla="*/ 22689 w 43436"/>
                    <a:gd name="connsiteY7" fmla="*/ 0 h 58982"/>
                    <a:gd name="connsiteX8" fmla="*/ 41944 w 43436"/>
                    <a:gd name="connsiteY8" fmla="*/ 7447 h 58982"/>
                    <a:gd name="connsiteX9" fmla="*/ 37168 w 43436"/>
                    <a:gd name="connsiteY9" fmla="*/ 14448 h 58982"/>
                    <a:gd name="connsiteX10" fmla="*/ 22838 w 43436"/>
                    <a:gd name="connsiteY10" fmla="*/ 8341 h 58982"/>
                    <a:gd name="connsiteX11" fmla="*/ 13733 w 43436"/>
                    <a:gd name="connsiteY11" fmla="*/ 15342 h 58982"/>
                    <a:gd name="connsiteX12" fmla="*/ 24778 w 43436"/>
                    <a:gd name="connsiteY12" fmla="*/ 23831 h 58982"/>
                    <a:gd name="connsiteX13" fmla="*/ 32391 w 43436"/>
                    <a:gd name="connsiteY13" fmla="*/ 26513 h 58982"/>
                    <a:gd name="connsiteX14" fmla="*/ 43437 w 43436"/>
                    <a:gd name="connsiteY14" fmla="*/ 41109 h 58982"/>
                    <a:gd name="connsiteX15" fmla="*/ 21793 w 43436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6" h="58982">
                      <a:moveTo>
                        <a:pt x="22092" y="58983"/>
                      </a:moveTo>
                      <a:cubicBezTo>
                        <a:pt x="12538" y="58983"/>
                        <a:pt x="4776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299" y="47216"/>
                        <a:pt x="17017" y="50195"/>
                        <a:pt x="22241" y="50195"/>
                      </a:cubicBezTo>
                      <a:cubicBezTo>
                        <a:pt x="27465" y="50195"/>
                        <a:pt x="33137" y="48259"/>
                        <a:pt x="33137" y="42152"/>
                      </a:cubicBezTo>
                      <a:cubicBezTo>
                        <a:pt x="33137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362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5" y="22044"/>
                        <a:pt x="24778" y="23831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3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</p:grpSp>
        <p:grpSp>
          <p:nvGrpSpPr>
            <p:cNvPr id="28138" name="Graphic 18">
              <a:extLst>
                <a:ext uri="{FF2B5EF4-FFF2-40B4-BE49-F238E27FC236}">
                  <a16:creationId xmlns:a16="http://schemas.microsoft.com/office/drawing/2014/main" id="{E8FA75B7-1EDE-9C40-F338-43EFAFE16ACE}"/>
                </a:ext>
              </a:extLst>
            </p:cNvPr>
            <p:cNvGrpSpPr/>
            <p:nvPr/>
          </p:nvGrpSpPr>
          <p:grpSpPr>
            <a:xfrm>
              <a:off x="3290462" y="3403660"/>
              <a:ext cx="881726" cy="748756"/>
              <a:chOff x="3290462" y="3403660"/>
              <a:chExt cx="881726" cy="748756"/>
            </a:xfrm>
          </p:grpSpPr>
          <p:sp>
            <p:nvSpPr>
              <p:cNvPr id="28139" name="Freeform 28138">
                <a:extLst>
                  <a:ext uri="{FF2B5EF4-FFF2-40B4-BE49-F238E27FC236}">
                    <a16:creationId xmlns:a16="http://schemas.microsoft.com/office/drawing/2014/main" id="{DE2695BF-B6F3-888D-26BC-4FF3EB494395}"/>
                  </a:ext>
                </a:extLst>
              </p:cNvPr>
              <p:cNvSpPr/>
              <p:nvPr/>
            </p:nvSpPr>
            <p:spPr>
              <a:xfrm>
                <a:off x="3290462" y="3403660"/>
                <a:ext cx="750221" cy="748607"/>
              </a:xfrm>
              <a:custGeom>
                <a:avLst/>
                <a:gdLst>
                  <a:gd name="connsiteX0" fmla="*/ 750221 w 750221"/>
                  <a:gd name="connsiteY0" fmla="*/ 374304 h 748607"/>
                  <a:gd name="connsiteX1" fmla="*/ 375111 w 750221"/>
                  <a:gd name="connsiteY1" fmla="*/ 748608 h 748607"/>
                  <a:gd name="connsiteX2" fmla="*/ 0 w 750221"/>
                  <a:gd name="connsiteY2" fmla="*/ 374304 h 748607"/>
                  <a:gd name="connsiteX3" fmla="*/ 375111 w 750221"/>
                  <a:gd name="connsiteY3" fmla="*/ 0 h 748607"/>
                  <a:gd name="connsiteX4" fmla="*/ 750221 w 750221"/>
                  <a:gd name="connsiteY4" fmla="*/ 374304 h 748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50221" h="748607">
                    <a:moveTo>
                      <a:pt x="750221" y="374304"/>
                    </a:moveTo>
                    <a:cubicBezTo>
                      <a:pt x="750221" y="581026"/>
                      <a:pt x="582278" y="748608"/>
                      <a:pt x="375111" y="748608"/>
                    </a:cubicBezTo>
                    <a:cubicBezTo>
                      <a:pt x="167943" y="748608"/>
                      <a:pt x="0" y="581026"/>
                      <a:pt x="0" y="374304"/>
                    </a:cubicBezTo>
                    <a:cubicBezTo>
                      <a:pt x="0" y="167581"/>
                      <a:pt x="167943" y="0"/>
                      <a:pt x="375111" y="0"/>
                    </a:cubicBezTo>
                    <a:cubicBezTo>
                      <a:pt x="582278" y="0"/>
                      <a:pt x="750221" y="167581"/>
                      <a:pt x="750221" y="374304"/>
                    </a:cubicBezTo>
                    <a:close/>
                  </a:path>
                </a:pathLst>
              </a:custGeom>
              <a:solidFill>
                <a:srgbClr val="A1A468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40" name="Freeform 28139">
                <a:extLst>
                  <a:ext uri="{FF2B5EF4-FFF2-40B4-BE49-F238E27FC236}">
                    <a16:creationId xmlns:a16="http://schemas.microsoft.com/office/drawing/2014/main" id="{C71CE3B9-B0F5-690A-A4C7-8E0E888F6B52}"/>
                  </a:ext>
                </a:extLst>
              </p:cNvPr>
              <p:cNvSpPr/>
              <p:nvPr/>
            </p:nvSpPr>
            <p:spPr>
              <a:xfrm>
                <a:off x="3624226" y="3661189"/>
                <a:ext cx="416457" cy="491227"/>
              </a:xfrm>
              <a:custGeom>
                <a:avLst/>
                <a:gdLst>
                  <a:gd name="connsiteX0" fmla="*/ 41347 w 416457"/>
                  <a:gd name="connsiteY0" fmla="*/ 116774 h 491227"/>
                  <a:gd name="connsiteX1" fmla="*/ 0 w 416457"/>
                  <a:gd name="connsiteY1" fmla="*/ 488844 h 491227"/>
                  <a:gd name="connsiteX2" fmla="*/ 0 w 416457"/>
                  <a:gd name="connsiteY2" fmla="*/ 488844 h 491227"/>
                  <a:gd name="connsiteX3" fmla="*/ 41347 w 416457"/>
                  <a:gd name="connsiteY3" fmla="*/ 491227 h 491227"/>
                  <a:gd name="connsiteX4" fmla="*/ 416458 w 416457"/>
                  <a:gd name="connsiteY4" fmla="*/ 116923 h 491227"/>
                  <a:gd name="connsiteX5" fmla="*/ 397650 w 416457"/>
                  <a:gd name="connsiteY5" fmla="*/ 0 h 491227"/>
                  <a:gd name="connsiteX6" fmla="*/ 397650 w 416457"/>
                  <a:gd name="connsiteY6" fmla="*/ 0 h 491227"/>
                  <a:gd name="connsiteX7" fmla="*/ 41198 w 416457"/>
                  <a:gd name="connsiteY7" fmla="*/ 116923 h 491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6457" h="491227">
                    <a:moveTo>
                      <a:pt x="41347" y="116774"/>
                    </a:moveTo>
                    <a:lnTo>
                      <a:pt x="0" y="488844"/>
                    </a:lnTo>
                    <a:lnTo>
                      <a:pt x="0" y="488844"/>
                    </a:lnTo>
                    <a:cubicBezTo>
                      <a:pt x="13583" y="490334"/>
                      <a:pt x="27316" y="491227"/>
                      <a:pt x="41347" y="491227"/>
                    </a:cubicBezTo>
                    <a:cubicBezTo>
                      <a:pt x="248531" y="491227"/>
                      <a:pt x="416458" y="323662"/>
                      <a:pt x="416458" y="116923"/>
                    </a:cubicBezTo>
                    <a:cubicBezTo>
                      <a:pt x="416458" y="76112"/>
                      <a:pt x="409890" y="36790"/>
                      <a:pt x="397650" y="0"/>
                    </a:cubicBezTo>
                    <a:lnTo>
                      <a:pt x="397650" y="0"/>
                    </a:lnTo>
                    <a:lnTo>
                      <a:pt x="41198" y="116923"/>
                    </a:lnTo>
                    <a:close/>
                  </a:path>
                </a:pathLst>
              </a:custGeom>
              <a:solidFill>
                <a:srgbClr val="F59C24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141" name="Freeform 28140">
                <a:extLst>
                  <a:ext uri="{FF2B5EF4-FFF2-40B4-BE49-F238E27FC236}">
                    <a16:creationId xmlns:a16="http://schemas.microsoft.com/office/drawing/2014/main" id="{56E0C73A-C9E1-3315-62CB-1A4E5EEBCB46}"/>
                  </a:ext>
                </a:extLst>
              </p:cNvPr>
              <p:cNvSpPr/>
              <p:nvPr/>
            </p:nvSpPr>
            <p:spPr>
              <a:xfrm>
                <a:off x="3724369" y="3875226"/>
                <a:ext cx="447819" cy="276892"/>
              </a:xfrm>
              <a:custGeom>
                <a:avLst/>
                <a:gdLst>
                  <a:gd name="connsiteX0" fmla="*/ 10912 w 447819"/>
                  <a:gd name="connsiteY0" fmla="*/ 159820 h 276892"/>
                  <a:gd name="connsiteX1" fmla="*/ 26436 w 447819"/>
                  <a:gd name="connsiteY1" fmla="*/ 159820 h 276892"/>
                  <a:gd name="connsiteX2" fmla="*/ 26436 w 447819"/>
                  <a:gd name="connsiteY2" fmla="*/ 63600 h 276892"/>
                  <a:gd name="connsiteX3" fmla="*/ 54946 w 447819"/>
                  <a:gd name="connsiteY3" fmla="*/ 147458 h 276892"/>
                  <a:gd name="connsiteX4" fmla="*/ 45542 w 447819"/>
                  <a:gd name="connsiteY4" fmla="*/ 184248 h 276892"/>
                  <a:gd name="connsiteX5" fmla="*/ 57782 w 447819"/>
                  <a:gd name="connsiteY5" fmla="*/ 276892 h 276892"/>
                  <a:gd name="connsiteX6" fmla="*/ 79724 w 447819"/>
                  <a:gd name="connsiteY6" fmla="*/ 276892 h 276892"/>
                  <a:gd name="connsiteX7" fmla="*/ 78381 w 447819"/>
                  <a:gd name="connsiteY7" fmla="*/ 189014 h 276892"/>
                  <a:gd name="connsiteX8" fmla="*/ 119728 w 447819"/>
                  <a:gd name="connsiteY8" fmla="*/ 276892 h 276892"/>
                  <a:gd name="connsiteX9" fmla="*/ 140626 w 447819"/>
                  <a:gd name="connsiteY9" fmla="*/ 276892 h 276892"/>
                  <a:gd name="connsiteX10" fmla="*/ 103757 w 447819"/>
                  <a:gd name="connsiteY10" fmla="*/ 157288 h 276892"/>
                  <a:gd name="connsiteX11" fmla="*/ 139133 w 447819"/>
                  <a:gd name="connsiteY11" fmla="*/ 182460 h 276892"/>
                  <a:gd name="connsiteX12" fmla="*/ 223470 w 447819"/>
                  <a:gd name="connsiteY12" fmla="*/ 182460 h 276892"/>
                  <a:gd name="connsiteX13" fmla="*/ 223470 w 447819"/>
                  <a:gd name="connsiteY13" fmla="*/ 276892 h 276892"/>
                  <a:gd name="connsiteX14" fmla="*/ 246009 w 447819"/>
                  <a:gd name="connsiteY14" fmla="*/ 276892 h 276892"/>
                  <a:gd name="connsiteX15" fmla="*/ 254965 w 447819"/>
                  <a:gd name="connsiteY15" fmla="*/ 185290 h 276892"/>
                  <a:gd name="connsiteX16" fmla="*/ 280341 w 447819"/>
                  <a:gd name="connsiteY16" fmla="*/ 185290 h 276892"/>
                  <a:gd name="connsiteX17" fmla="*/ 313478 w 447819"/>
                  <a:gd name="connsiteY17" fmla="*/ 276892 h 276892"/>
                  <a:gd name="connsiteX18" fmla="*/ 332584 w 447819"/>
                  <a:gd name="connsiteY18" fmla="*/ 276892 h 276892"/>
                  <a:gd name="connsiteX19" fmla="*/ 313478 w 447819"/>
                  <a:gd name="connsiteY19" fmla="*/ 173821 h 276892"/>
                  <a:gd name="connsiteX20" fmla="*/ 354975 w 447819"/>
                  <a:gd name="connsiteY20" fmla="*/ 205249 h 276892"/>
                  <a:gd name="connsiteX21" fmla="*/ 353183 w 447819"/>
                  <a:gd name="connsiteY21" fmla="*/ 241741 h 276892"/>
                  <a:gd name="connsiteX22" fmla="*/ 423787 w 447819"/>
                  <a:gd name="connsiteY22" fmla="*/ 276892 h 276892"/>
                  <a:gd name="connsiteX23" fmla="*/ 447819 w 447819"/>
                  <a:gd name="connsiteY23" fmla="*/ 276892 h 276892"/>
                  <a:gd name="connsiteX24" fmla="*/ 421399 w 447819"/>
                  <a:gd name="connsiteY24" fmla="*/ 201376 h 276892"/>
                  <a:gd name="connsiteX25" fmla="*/ 441550 w 447819"/>
                  <a:gd name="connsiteY25" fmla="*/ 173672 h 276892"/>
                  <a:gd name="connsiteX26" fmla="*/ 434087 w 447819"/>
                  <a:gd name="connsiteY26" fmla="*/ 164735 h 276892"/>
                  <a:gd name="connsiteX27" fmla="*/ 408711 w 447819"/>
                  <a:gd name="connsiteY27" fmla="*/ 175460 h 276892"/>
                  <a:gd name="connsiteX28" fmla="*/ 415577 w 447819"/>
                  <a:gd name="connsiteY28" fmla="*/ 148798 h 276892"/>
                  <a:gd name="connsiteX29" fmla="*/ 406323 w 447819"/>
                  <a:gd name="connsiteY29" fmla="*/ 142244 h 276892"/>
                  <a:gd name="connsiteX30" fmla="*/ 394083 w 447819"/>
                  <a:gd name="connsiteY30" fmla="*/ 150437 h 276892"/>
                  <a:gd name="connsiteX31" fmla="*/ 305865 w 447819"/>
                  <a:gd name="connsiteY31" fmla="*/ 0 h 276892"/>
                  <a:gd name="connsiteX32" fmla="*/ 47632 w 447819"/>
                  <a:gd name="connsiteY32" fmla="*/ 0 h 276892"/>
                  <a:gd name="connsiteX33" fmla="*/ 10613 w 447819"/>
                  <a:gd name="connsiteY33" fmla="*/ 159522 h 276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47819" h="276892">
                    <a:moveTo>
                      <a:pt x="10912" y="159820"/>
                    </a:moveTo>
                    <a:lnTo>
                      <a:pt x="26436" y="159820"/>
                    </a:lnTo>
                    <a:lnTo>
                      <a:pt x="26436" y="63600"/>
                    </a:lnTo>
                    <a:lnTo>
                      <a:pt x="54946" y="147458"/>
                    </a:lnTo>
                    <a:cubicBezTo>
                      <a:pt x="54946" y="147458"/>
                      <a:pt x="46139" y="165033"/>
                      <a:pt x="45542" y="184248"/>
                    </a:cubicBezTo>
                    <a:cubicBezTo>
                      <a:pt x="44646" y="207632"/>
                      <a:pt x="57782" y="276892"/>
                      <a:pt x="57782" y="276892"/>
                    </a:cubicBezTo>
                    <a:lnTo>
                      <a:pt x="79724" y="276892"/>
                    </a:lnTo>
                    <a:lnTo>
                      <a:pt x="78381" y="189014"/>
                    </a:lnTo>
                    <a:lnTo>
                      <a:pt x="119728" y="276892"/>
                    </a:lnTo>
                    <a:lnTo>
                      <a:pt x="140626" y="276892"/>
                    </a:lnTo>
                    <a:lnTo>
                      <a:pt x="103757" y="157288"/>
                    </a:lnTo>
                    <a:cubicBezTo>
                      <a:pt x="103757" y="157288"/>
                      <a:pt x="128834" y="179183"/>
                      <a:pt x="139133" y="182460"/>
                    </a:cubicBezTo>
                    <a:cubicBezTo>
                      <a:pt x="159284" y="188865"/>
                      <a:pt x="223470" y="182460"/>
                      <a:pt x="223470" y="182460"/>
                    </a:cubicBezTo>
                    <a:lnTo>
                      <a:pt x="223470" y="276892"/>
                    </a:lnTo>
                    <a:lnTo>
                      <a:pt x="246009" y="276892"/>
                    </a:lnTo>
                    <a:lnTo>
                      <a:pt x="254965" y="185290"/>
                    </a:lnTo>
                    <a:lnTo>
                      <a:pt x="280341" y="185290"/>
                    </a:lnTo>
                    <a:lnTo>
                      <a:pt x="313478" y="276892"/>
                    </a:lnTo>
                    <a:lnTo>
                      <a:pt x="332584" y="276892"/>
                    </a:lnTo>
                    <a:lnTo>
                      <a:pt x="313478" y="173821"/>
                    </a:lnTo>
                    <a:lnTo>
                      <a:pt x="354975" y="205249"/>
                    </a:lnTo>
                    <a:cubicBezTo>
                      <a:pt x="354975" y="205249"/>
                      <a:pt x="347063" y="227144"/>
                      <a:pt x="353183" y="241741"/>
                    </a:cubicBezTo>
                    <a:cubicBezTo>
                      <a:pt x="362587" y="264232"/>
                      <a:pt x="384082" y="276892"/>
                      <a:pt x="423787" y="276892"/>
                    </a:cubicBezTo>
                    <a:lnTo>
                      <a:pt x="447819" y="276892"/>
                    </a:lnTo>
                    <a:lnTo>
                      <a:pt x="421399" y="201376"/>
                    </a:lnTo>
                    <a:lnTo>
                      <a:pt x="441550" y="173672"/>
                    </a:lnTo>
                    <a:cubicBezTo>
                      <a:pt x="444685" y="168608"/>
                      <a:pt x="439610" y="162501"/>
                      <a:pt x="434087" y="164735"/>
                    </a:cubicBezTo>
                    <a:lnTo>
                      <a:pt x="408711" y="175460"/>
                    </a:lnTo>
                    <a:lnTo>
                      <a:pt x="415577" y="148798"/>
                    </a:lnTo>
                    <a:cubicBezTo>
                      <a:pt x="416921" y="143436"/>
                      <a:pt x="410950" y="139116"/>
                      <a:pt x="406323" y="142244"/>
                    </a:cubicBezTo>
                    <a:lnTo>
                      <a:pt x="394083" y="150437"/>
                    </a:lnTo>
                    <a:cubicBezTo>
                      <a:pt x="394083" y="150437"/>
                      <a:pt x="349601" y="0"/>
                      <a:pt x="305865" y="0"/>
                    </a:cubicBezTo>
                    <a:lnTo>
                      <a:pt x="47632" y="0"/>
                    </a:lnTo>
                    <a:cubicBezTo>
                      <a:pt x="-29988" y="0"/>
                      <a:pt x="10613" y="159522"/>
                      <a:pt x="10613" y="159522"/>
                    </a:cubicBezTo>
                    <a:close/>
                  </a:path>
                </a:pathLst>
              </a:custGeom>
              <a:solidFill>
                <a:srgbClr val="C34628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</p:grpSp>
      </p:grpSp>
      <p:grpSp>
        <p:nvGrpSpPr>
          <p:cNvPr id="28230" name="Graphic 18">
            <a:extLst>
              <a:ext uri="{FF2B5EF4-FFF2-40B4-BE49-F238E27FC236}">
                <a16:creationId xmlns:a16="http://schemas.microsoft.com/office/drawing/2014/main" id="{01C39BA2-DFF9-10AA-A8E1-FD41D195822B}"/>
              </a:ext>
            </a:extLst>
          </p:cNvPr>
          <p:cNvGrpSpPr/>
          <p:nvPr/>
        </p:nvGrpSpPr>
        <p:grpSpPr>
          <a:xfrm>
            <a:off x="4463078" y="5068155"/>
            <a:ext cx="3102741" cy="1141222"/>
            <a:chOff x="6944693" y="3504944"/>
            <a:chExt cx="2753696" cy="1012839"/>
          </a:xfrm>
        </p:grpSpPr>
        <p:grpSp>
          <p:nvGrpSpPr>
            <p:cNvPr id="28231" name="Graphic 18">
              <a:extLst>
                <a:ext uri="{FF2B5EF4-FFF2-40B4-BE49-F238E27FC236}">
                  <a16:creationId xmlns:a16="http://schemas.microsoft.com/office/drawing/2014/main" id="{BF98DD2A-9FF7-0A34-C514-22D9A71E8197}"/>
                </a:ext>
              </a:extLst>
            </p:cNvPr>
            <p:cNvGrpSpPr/>
            <p:nvPr/>
          </p:nvGrpSpPr>
          <p:grpSpPr>
            <a:xfrm>
              <a:off x="8159436" y="3504944"/>
              <a:ext cx="1538952" cy="1012839"/>
              <a:chOff x="8159436" y="3504944"/>
              <a:chExt cx="1538952" cy="1012839"/>
            </a:xfrm>
          </p:grpSpPr>
          <p:grpSp>
            <p:nvGrpSpPr>
              <p:cNvPr id="28232" name="Graphic 18">
                <a:extLst>
                  <a:ext uri="{FF2B5EF4-FFF2-40B4-BE49-F238E27FC236}">
                    <a16:creationId xmlns:a16="http://schemas.microsoft.com/office/drawing/2014/main" id="{53697778-91A6-B7D7-BFA6-5E7CFBA1FACE}"/>
                  </a:ext>
                </a:extLst>
              </p:cNvPr>
              <p:cNvGrpSpPr/>
              <p:nvPr/>
            </p:nvGrpSpPr>
            <p:grpSpPr>
              <a:xfrm>
                <a:off x="8163019" y="3666849"/>
                <a:ext cx="1535370" cy="539783"/>
                <a:chOff x="8163019" y="3666849"/>
                <a:chExt cx="1535370" cy="539783"/>
              </a:xfrm>
              <a:solidFill>
                <a:srgbClr val="C34628"/>
              </a:solidFill>
            </p:grpSpPr>
            <p:sp>
              <p:nvSpPr>
                <p:cNvPr id="28233" name="Freeform 28232">
                  <a:extLst>
                    <a:ext uri="{FF2B5EF4-FFF2-40B4-BE49-F238E27FC236}">
                      <a16:creationId xmlns:a16="http://schemas.microsoft.com/office/drawing/2014/main" id="{98C8D3E4-FF26-F658-DF2B-09574E88DEE7}"/>
                    </a:ext>
                  </a:extLst>
                </p:cNvPr>
                <p:cNvSpPr/>
                <p:nvPr/>
              </p:nvSpPr>
              <p:spPr>
                <a:xfrm>
                  <a:off x="8163019" y="3680850"/>
                  <a:ext cx="111652" cy="208525"/>
                </a:xfrm>
                <a:custGeom>
                  <a:avLst/>
                  <a:gdLst>
                    <a:gd name="connsiteX0" fmla="*/ 111653 w 111652"/>
                    <a:gd name="connsiteY0" fmla="*/ 181418 h 208525"/>
                    <a:gd name="connsiteX1" fmla="*/ 111653 w 111652"/>
                    <a:gd name="connsiteY1" fmla="*/ 208526 h 208525"/>
                    <a:gd name="connsiteX2" fmla="*/ 17016 w 111652"/>
                    <a:gd name="connsiteY2" fmla="*/ 208526 h 208525"/>
                    <a:gd name="connsiteX3" fmla="*/ 17016 w 111652"/>
                    <a:gd name="connsiteY3" fmla="*/ 181418 h 208525"/>
                    <a:gd name="connsiteX4" fmla="*/ 46870 w 111652"/>
                    <a:gd name="connsiteY4" fmla="*/ 181418 h 208525"/>
                    <a:gd name="connsiteX5" fmla="*/ 46870 w 111652"/>
                    <a:gd name="connsiteY5" fmla="*/ 37237 h 208525"/>
                    <a:gd name="connsiteX6" fmla="*/ 18808 w 111652"/>
                    <a:gd name="connsiteY6" fmla="*/ 63154 h 208525"/>
                    <a:gd name="connsiteX7" fmla="*/ 0 w 111652"/>
                    <a:gd name="connsiteY7" fmla="*/ 41110 h 208525"/>
                    <a:gd name="connsiteX8" fmla="*/ 49557 w 111652"/>
                    <a:gd name="connsiteY8" fmla="*/ 0 h 208525"/>
                    <a:gd name="connsiteX9" fmla="*/ 87172 w 111652"/>
                    <a:gd name="connsiteY9" fmla="*/ 0 h 208525"/>
                    <a:gd name="connsiteX10" fmla="*/ 87172 w 111652"/>
                    <a:gd name="connsiteY10" fmla="*/ 181418 h 208525"/>
                    <a:gd name="connsiteX11" fmla="*/ 111653 w 111652"/>
                    <a:gd name="connsiteY11" fmla="*/ 181418 h 20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1652" h="208525">
                      <a:moveTo>
                        <a:pt x="111653" y="181418"/>
                      </a:moveTo>
                      <a:lnTo>
                        <a:pt x="111653" y="208526"/>
                      </a:lnTo>
                      <a:lnTo>
                        <a:pt x="17016" y="208526"/>
                      </a:lnTo>
                      <a:lnTo>
                        <a:pt x="17016" y="181418"/>
                      </a:lnTo>
                      <a:lnTo>
                        <a:pt x="46870" y="181418"/>
                      </a:lnTo>
                      <a:lnTo>
                        <a:pt x="46870" y="37237"/>
                      </a:lnTo>
                      <a:lnTo>
                        <a:pt x="18808" y="63154"/>
                      </a:lnTo>
                      <a:lnTo>
                        <a:pt x="0" y="41110"/>
                      </a:lnTo>
                      <a:lnTo>
                        <a:pt x="49557" y="0"/>
                      </a:lnTo>
                      <a:lnTo>
                        <a:pt x="87172" y="0"/>
                      </a:lnTo>
                      <a:lnTo>
                        <a:pt x="87172" y="181418"/>
                      </a:lnTo>
                      <a:lnTo>
                        <a:pt x="111653" y="181418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34" name="Freeform 28233">
                  <a:extLst>
                    <a:ext uri="{FF2B5EF4-FFF2-40B4-BE49-F238E27FC236}">
                      <a16:creationId xmlns:a16="http://schemas.microsoft.com/office/drawing/2014/main" id="{13D17DA5-D698-5FCC-3EE0-C259A7F04AF6}"/>
                    </a:ext>
                  </a:extLst>
                </p:cNvPr>
                <p:cNvSpPr/>
                <p:nvPr/>
              </p:nvSpPr>
              <p:spPr>
                <a:xfrm>
                  <a:off x="8298554" y="3842904"/>
                  <a:ext cx="51049" cy="50344"/>
                </a:xfrm>
                <a:custGeom>
                  <a:avLst/>
                  <a:gdLst>
                    <a:gd name="connsiteX0" fmla="*/ 0 w 51049"/>
                    <a:gd name="connsiteY0" fmla="*/ 25023 h 50344"/>
                    <a:gd name="connsiteX1" fmla="*/ 25973 w 51049"/>
                    <a:gd name="connsiteY1" fmla="*/ 0 h 50344"/>
                    <a:gd name="connsiteX2" fmla="*/ 51050 w 51049"/>
                    <a:gd name="connsiteY2" fmla="*/ 25023 h 50344"/>
                    <a:gd name="connsiteX3" fmla="*/ 25973 w 51049"/>
                    <a:gd name="connsiteY3" fmla="*/ 50344 h 50344"/>
                    <a:gd name="connsiteX4" fmla="*/ 0 w 51049"/>
                    <a:gd name="connsiteY4" fmla="*/ 25023 h 50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049" h="50344">
                      <a:moveTo>
                        <a:pt x="0" y="25023"/>
                      </a:moveTo>
                      <a:cubicBezTo>
                        <a:pt x="0" y="11618"/>
                        <a:pt x="11942" y="0"/>
                        <a:pt x="25973" y="0"/>
                      </a:cubicBezTo>
                      <a:cubicBezTo>
                        <a:pt x="40004" y="0"/>
                        <a:pt x="51050" y="11618"/>
                        <a:pt x="51050" y="25023"/>
                      </a:cubicBezTo>
                      <a:cubicBezTo>
                        <a:pt x="51050" y="38428"/>
                        <a:pt x="39705" y="50344"/>
                        <a:pt x="25973" y="50344"/>
                      </a:cubicBezTo>
                      <a:cubicBezTo>
                        <a:pt x="12240" y="50344"/>
                        <a:pt x="0" y="38726"/>
                        <a:pt x="0" y="25023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35" name="Freeform 28234">
                  <a:extLst>
                    <a:ext uri="{FF2B5EF4-FFF2-40B4-BE49-F238E27FC236}">
                      <a16:creationId xmlns:a16="http://schemas.microsoft.com/office/drawing/2014/main" id="{5DF83854-6889-61F2-B919-00468290E6FB}"/>
                    </a:ext>
                  </a:extLst>
                </p:cNvPr>
                <p:cNvSpPr/>
                <p:nvPr/>
              </p:nvSpPr>
              <p:spPr>
                <a:xfrm>
                  <a:off x="8372292" y="3677573"/>
                  <a:ext cx="141207" cy="211802"/>
                </a:xfrm>
                <a:custGeom>
                  <a:avLst/>
                  <a:gdLst>
                    <a:gd name="connsiteX0" fmla="*/ 141208 w 141207"/>
                    <a:gd name="connsiteY0" fmla="*/ 153713 h 211802"/>
                    <a:gd name="connsiteX1" fmla="*/ 141208 w 141207"/>
                    <a:gd name="connsiteY1" fmla="*/ 211803 h 211802"/>
                    <a:gd name="connsiteX2" fmla="*/ 1194 w 141207"/>
                    <a:gd name="connsiteY2" fmla="*/ 211803 h 211802"/>
                    <a:gd name="connsiteX3" fmla="*/ 1194 w 141207"/>
                    <a:gd name="connsiteY3" fmla="*/ 197504 h 211802"/>
                    <a:gd name="connsiteX4" fmla="*/ 95830 w 141207"/>
                    <a:gd name="connsiteY4" fmla="*/ 58685 h 211802"/>
                    <a:gd name="connsiteX5" fmla="*/ 68365 w 141207"/>
                    <a:gd name="connsiteY5" fmla="*/ 31577 h 211802"/>
                    <a:gd name="connsiteX6" fmla="*/ 35526 w 141207"/>
                    <a:gd name="connsiteY6" fmla="*/ 67324 h 211802"/>
                    <a:gd name="connsiteX7" fmla="*/ 0 w 141207"/>
                    <a:gd name="connsiteY7" fmla="*/ 53621 h 211802"/>
                    <a:gd name="connsiteX8" fmla="*/ 71350 w 141207"/>
                    <a:gd name="connsiteY8" fmla="*/ 0 h 211802"/>
                    <a:gd name="connsiteX9" fmla="*/ 138820 w 141207"/>
                    <a:gd name="connsiteY9" fmla="*/ 58387 h 211802"/>
                    <a:gd name="connsiteX10" fmla="*/ 46273 w 141207"/>
                    <a:gd name="connsiteY10" fmla="*/ 182609 h 211802"/>
                    <a:gd name="connsiteX11" fmla="*/ 107772 w 141207"/>
                    <a:gd name="connsiteY11" fmla="*/ 182609 h 211802"/>
                    <a:gd name="connsiteX12" fmla="*/ 107772 w 141207"/>
                    <a:gd name="connsiteY12" fmla="*/ 153713 h 211802"/>
                    <a:gd name="connsiteX13" fmla="*/ 141208 w 141207"/>
                    <a:gd name="connsiteY13" fmla="*/ 153713 h 211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1207" h="211802">
                      <a:moveTo>
                        <a:pt x="141208" y="153713"/>
                      </a:moveTo>
                      <a:lnTo>
                        <a:pt x="141208" y="211803"/>
                      </a:lnTo>
                      <a:lnTo>
                        <a:pt x="1194" y="211803"/>
                      </a:lnTo>
                      <a:lnTo>
                        <a:pt x="1194" y="197504"/>
                      </a:lnTo>
                      <a:cubicBezTo>
                        <a:pt x="1194" y="128988"/>
                        <a:pt x="95830" y="95326"/>
                        <a:pt x="95830" y="58685"/>
                      </a:cubicBezTo>
                      <a:cubicBezTo>
                        <a:pt x="95830" y="42599"/>
                        <a:pt x="85381" y="31577"/>
                        <a:pt x="68365" y="31577"/>
                      </a:cubicBezTo>
                      <a:cubicBezTo>
                        <a:pt x="51348" y="31577"/>
                        <a:pt x="40004" y="50344"/>
                        <a:pt x="35526" y="67324"/>
                      </a:cubicBezTo>
                      <a:lnTo>
                        <a:pt x="0" y="53621"/>
                      </a:lnTo>
                      <a:cubicBezTo>
                        <a:pt x="8956" y="23236"/>
                        <a:pt x="34332" y="0"/>
                        <a:pt x="71350" y="0"/>
                      </a:cubicBezTo>
                      <a:cubicBezTo>
                        <a:pt x="112250" y="0"/>
                        <a:pt x="138820" y="25023"/>
                        <a:pt x="138820" y="58387"/>
                      </a:cubicBezTo>
                      <a:cubicBezTo>
                        <a:pt x="138820" y="114391"/>
                        <a:pt x="53139" y="140606"/>
                        <a:pt x="46273" y="182609"/>
                      </a:cubicBezTo>
                      <a:lnTo>
                        <a:pt x="107772" y="182609"/>
                      </a:lnTo>
                      <a:lnTo>
                        <a:pt x="107772" y="153713"/>
                      </a:lnTo>
                      <a:lnTo>
                        <a:pt x="141208" y="153713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36" name="Freeform 28235">
                  <a:extLst>
                    <a:ext uri="{FF2B5EF4-FFF2-40B4-BE49-F238E27FC236}">
                      <a16:creationId xmlns:a16="http://schemas.microsoft.com/office/drawing/2014/main" id="{F1C41B2C-C76A-02CD-A004-7F272E758705}"/>
                    </a:ext>
                  </a:extLst>
                </p:cNvPr>
                <p:cNvSpPr/>
                <p:nvPr/>
              </p:nvSpPr>
              <p:spPr>
                <a:xfrm>
                  <a:off x="8617689" y="3730002"/>
                  <a:ext cx="277936" cy="159373"/>
                </a:xfrm>
                <a:custGeom>
                  <a:avLst/>
                  <a:gdLst>
                    <a:gd name="connsiteX0" fmla="*/ 277937 w 277936"/>
                    <a:gd name="connsiteY0" fmla="*/ 132861 h 159373"/>
                    <a:gd name="connsiteX1" fmla="*/ 277937 w 277936"/>
                    <a:gd name="connsiteY1" fmla="*/ 159373 h 159373"/>
                    <a:gd name="connsiteX2" fmla="*/ 199721 w 277936"/>
                    <a:gd name="connsiteY2" fmla="*/ 159373 h 159373"/>
                    <a:gd name="connsiteX3" fmla="*/ 199721 w 277936"/>
                    <a:gd name="connsiteY3" fmla="*/ 132861 h 159373"/>
                    <a:gd name="connsiteX4" fmla="*/ 217036 w 277936"/>
                    <a:gd name="connsiteY4" fmla="*/ 132861 h 159373"/>
                    <a:gd name="connsiteX5" fmla="*/ 217036 w 277936"/>
                    <a:gd name="connsiteY5" fmla="*/ 60472 h 159373"/>
                    <a:gd name="connsiteX6" fmla="*/ 189869 w 277936"/>
                    <a:gd name="connsiteY6" fmla="*/ 31577 h 159373"/>
                    <a:gd name="connsiteX7" fmla="*/ 159120 w 277936"/>
                    <a:gd name="connsiteY7" fmla="*/ 63452 h 159373"/>
                    <a:gd name="connsiteX8" fmla="*/ 159120 w 277936"/>
                    <a:gd name="connsiteY8" fmla="*/ 132861 h 159373"/>
                    <a:gd name="connsiteX9" fmla="*/ 175838 w 277936"/>
                    <a:gd name="connsiteY9" fmla="*/ 132861 h 159373"/>
                    <a:gd name="connsiteX10" fmla="*/ 175838 w 277936"/>
                    <a:gd name="connsiteY10" fmla="*/ 159373 h 159373"/>
                    <a:gd name="connsiteX11" fmla="*/ 102099 w 277936"/>
                    <a:gd name="connsiteY11" fmla="*/ 159373 h 159373"/>
                    <a:gd name="connsiteX12" fmla="*/ 102099 w 277936"/>
                    <a:gd name="connsiteY12" fmla="*/ 132861 h 159373"/>
                    <a:gd name="connsiteX13" fmla="*/ 118817 w 277936"/>
                    <a:gd name="connsiteY13" fmla="*/ 132861 h 159373"/>
                    <a:gd name="connsiteX14" fmla="*/ 118817 w 277936"/>
                    <a:gd name="connsiteY14" fmla="*/ 60770 h 159373"/>
                    <a:gd name="connsiteX15" fmla="*/ 91949 w 277936"/>
                    <a:gd name="connsiteY15" fmla="*/ 31577 h 159373"/>
                    <a:gd name="connsiteX16" fmla="*/ 60902 w 277936"/>
                    <a:gd name="connsiteY16" fmla="*/ 67324 h 159373"/>
                    <a:gd name="connsiteX17" fmla="*/ 60902 w 277936"/>
                    <a:gd name="connsiteY17" fmla="*/ 132861 h 159373"/>
                    <a:gd name="connsiteX18" fmla="*/ 77918 w 277936"/>
                    <a:gd name="connsiteY18" fmla="*/ 132861 h 159373"/>
                    <a:gd name="connsiteX19" fmla="*/ 77918 w 277936"/>
                    <a:gd name="connsiteY19" fmla="*/ 159373 h 159373"/>
                    <a:gd name="connsiteX20" fmla="*/ 0 w 277936"/>
                    <a:gd name="connsiteY20" fmla="*/ 159373 h 159373"/>
                    <a:gd name="connsiteX21" fmla="*/ 0 w 277936"/>
                    <a:gd name="connsiteY21" fmla="*/ 132861 h 159373"/>
                    <a:gd name="connsiteX22" fmla="*/ 20599 w 277936"/>
                    <a:gd name="connsiteY22" fmla="*/ 132861 h 159373"/>
                    <a:gd name="connsiteX23" fmla="*/ 20599 w 277936"/>
                    <a:gd name="connsiteY23" fmla="*/ 29491 h 159373"/>
                    <a:gd name="connsiteX24" fmla="*/ 0 w 277936"/>
                    <a:gd name="connsiteY24" fmla="*/ 29491 h 159373"/>
                    <a:gd name="connsiteX25" fmla="*/ 0 w 277936"/>
                    <a:gd name="connsiteY25" fmla="*/ 2979 h 159373"/>
                    <a:gd name="connsiteX26" fmla="*/ 60304 w 277936"/>
                    <a:gd name="connsiteY26" fmla="*/ 2979 h 159373"/>
                    <a:gd name="connsiteX27" fmla="*/ 60304 w 277936"/>
                    <a:gd name="connsiteY27" fmla="*/ 28300 h 159373"/>
                    <a:gd name="connsiteX28" fmla="*/ 106279 w 277936"/>
                    <a:gd name="connsiteY28" fmla="*/ 0 h 159373"/>
                    <a:gd name="connsiteX29" fmla="*/ 152552 w 277936"/>
                    <a:gd name="connsiteY29" fmla="*/ 28300 h 159373"/>
                    <a:gd name="connsiteX30" fmla="*/ 203602 w 277936"/>
                    <a:gd name="connsiteY30" fmla="*/ 0 h 159373"/>
                    <a:gd name="connsiteX31" fmla="*/ 257338 w 277936"/>
                    <a:gd name="connsiteY31" fmla="*/ 54813 h 159373"/>
                    <a:gd name="connsiteX32" fmla="*/ 257338 w 277936"/>
                    <a:gd name="connsiteY32" fmla="*/ 132861 h 159373"/>
                    <a:gd name="connsiteX33" fmla="*/ 277937 w 277936"/>
                    <a:gd name="connsiteY33" fmla="*/ 132861 h 159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77936" h="159373">
                      <a:moveTo>
                        <a:pt x="277937" y="132861"/>
                      </a:moveTo>
                      <a:lnTo>
                        <a:pt x="277937" y="159373"/>
                      </a:lnTo>
                      <a:lnTo>
                        <a:pt x="199721" y="159373"/>
                      </a:lnTo>
                      <a:lnTo>
                        <a:pt x="199721" y="132861"/>
                      </a:lnTo>
                      <a:lnTo>
                        <a:pt x="217036" y="132861"/>
                      </a:lnTo>
                      <a:lnTo>
                        <a:pt x="217036" y="60472"/>
                      </a:lnTo>
                      <a:cubicBezTo>
                        <a:pt x="217036" y="43492"/>
                        <a:pt x="206289" y="31577"/>
                        <a:pt x="189869" y="31577"/>
                      </a:cubicBezTo>
                      <a:cubicBezTo>
                        <a:pt x="172255" y="31577"/>
                        <a:pt x="159120" y="45280"/>
                        <a:pt x="159120" y="63452"/>
                      </a:cubicBezTo>
                      <a:lnTo>
                        <a:pt x="159120" y="132861"/>
                      </a:lnTo>
                      <a:lnTo>
                        <a:pt x="175838" y="132861"/>
                      </a:lnTo>
                      <a:lnTo>
                        <a:pt x="175838" y="159373"/>
                      </a:lnTo>
                      <a:lnTo>
                        <a:pt x="102099" y="159373"/>
                      </a:lnTo>
                      <a:lnTo>
                        <a:pt x="102099" y="132861"/>
                      </a:lnTo>
                      <a:lnTo>
                        <a:pt x="118817" y="132861"/>
                      </a:lnTo>
                      <a:lnTo>
                        <a:pt x="118817" y="60770"/>
                      </a:lnTo>
                      <a:cubicBezTo>
                        <a:pt x="118817" y="43790"/>
                        <a:pt x="108070" y="31577"/>
                        <a:pt x="91949" y="31577"/>
                      </a:cubicBezTo>
                      <a:cubicBezTo>
                        <a:pt x="74037" y="31577"/>
                        <a:pt x="60902" y="47365"/>
                        <a:pt x="60902" y="67324"/>
                      </a:cubicBezTo>
                      <a:lnTo>
                        <a:pt x="60902" y="132861"/>
                      </a:lnTo>
                      <a:lnTo>
                        <a:pt x="77918" y="132861"/>
                      </a:lnTo>
                      <a:lnTo>
                        <a:pt x="77918" y="159373"/>
                      </a:lnTo>
                      <a:lnTo>
                        <a:pt x="0" y="159373"/>
                      </a:lnTo>
                      <a:lnTo>
                        <a:pt x="0" y="132861"/>
                      </a:lnTo>
                      <a:lnTo>
                        <a:pt x="20599" y="132861"/>
                      </a:lnTo>
                      <a:lnTo>
                        <a:pt x="20599" y="29491"/>
                      </a:lnTo>
                      <a:lnTo>
                        <a:pt x="0" y="29491"/>
                      </a:lnTo>
                      <a:lnTo>
                        <a:pt x="0" y="2979"/>
                      </a:lnTo>
                      <a:lnTo>
                        <a:pt x="60304" y="2979"/>
                      </a:lnTo>
                      <a:lnTo>
                        <a:pt x="60304" y="28300"/>
                      </a:lnTo>
                      <a:cubicBezTo>
                        <a:pt x="67768" y="12214"/>
                        <a:pt x="84187" y="0"/>
                        <a:pt x="106279" y="0"/>
                      </a:cubicBezTo>
                      <a:cubicBezTo>
                        <a:pt x="128371" y="0"/>
                        <a:pt x="145089" y="11618"/>
                        <a:pt x="152552" y="28300"/>
                      </a:cubicBezTo>
                      <a:cubicBezTo>
                        <a:pt x="161508" y="12809"/>
                        <a:pt x="180017" y="0"/>
                        <a:pt x="203602" y="0"/>
                      </a:cubicBezTo>
                      <a:cubicBezTo>
                        <a:pt x="234351" y="0"/>
                        <a:pt x="257338" y="20555"/>
                        <a:pt x="257338" y="54813"/>
                      </a:cubicBezTo>
                      <a:lnTo>
                        <a:pt x="257338" y="132861"/>
                      </a:lnTo>
                      <a:lnTo>
                        <a:pt x="277937" y="132861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37" name="Freeform 28236">
                  <a:extLst>
                    <a:ext uri="{FF2B5EF4-FFF2-40B4-BE49-F238E27FC236}">
                      <a16:creationId xmlns:a16="http://schemas.microsoft.com/office/drawing/2014/main" id="{45F078B7-6694-A38C-CDED-8A32D640A829}"/>
                    </a:ext>
                  </a:extLst>
                </p:cNvPr>
                <p:cNvSpPr/>
                <p:nvPr/>
              </p:nvSpPr>
              <p:spPr>
                <a:xfrm>
                  <a:off x="8915031" y="3666849"/>
                  <a:ext cx="81798" cy="222526"/>
                </a:xfrm>
                <a:custGeom>
                  <a:avLst/>
                  <a:gdLst>
                    <a:gd name="connsiteX0" fmla="*/ 81799 w 81798"/>
                    <a:gd name="connsiteY0" fmla="*/ 196014 h 222526"/>
                    <a:gd name="connsiteX1" fmla="*/ 81799 w 81798"/>
                    <a:gd name="connsiteY1" fmla="*/ 222527 h 222526"/>
                    <a:gd name="connsiteX2" fmla="*/ 0 w 81798"/>
                    <a:gd name="connsiteY2" fmla="*/ 222527 h 222526"/>
                    <a:gd name="connsiteX3" fmla="*/ 0 w 81798"/>
                    <a:gd name="connsiteY3" fmla="*/ 196014 h 222526"/>
                    <a:gd name="connsiteX4" fmla="*/ 20599 w 81798"/>
                    <a:gd name="connsiteY4" fmla="*/ 196014 h 222526"/>
                    <a:gd name="connsiteX5" fmla="*/ 20599 w 81798"/>
                    <a:gd name="connsiteY5" fmla="*/ 92645 h 222526"/>
                    <a:gd name="connsiteX6" fmla="*/ 0 w 81798"/>
                    <a:gd name="connsiteY6" fmla="*/ 92645 h 222526"/>
                    <a:gd name="connsiteX7" fmla="*/ 0 w 81798"/>
                    <a:gd name="connsiteY7" fmla="*/ 66132 h 222526"/>
                    <a:gd name="connsiteX8" fmla="*/ 60901 w 81798"/>
                    <a:gd name="connsiteY8" fmla="*/ 66132 h 222526"/>
                    <a:gd name="connsiteX9" fmla="*/ 60901 w 81798"/>
                    <a:gd name="connsiteY9" fmla="*/ 196014 h 222526"/>
                    <a:gd name="connsiteX10" fmla="*/ 81799 w 81798"/>
                    <a:gd name="connsiteY10" fmla="*/ 196014 h 222526"/>
                    <a:gd name="connsiteX11" fmla="*/ 16121 w 81798"/>
                    <a:gd name="connsiteY11" fmla="*/ 22342 h 222526"/>
                    <a:gd name="connsiteX12" fmla="*/ 39407 w 81798"/>
                    <a:gd name="connsiteY12" fmla="*/ 0 h 222526"/>
                    <a:gd name="connsiteX13" fmla="*/ 63289 w 81798"/>
                    <a:gd name="connsiteY13" fmla="*/ 22342 h 222526"/>
                    <a:gd name="connsiteX14" fmla="*/ 39407 w 81798"/>
                    <a:gd name="connsiteY14" fmla="*/ 44684 h 222526"/>
                    <a:gd name="connsiteX15" fmla="*/ 16121 w 81798"/>
                    <a:gd name="connsiteY15" fmla="*/ 22342 h 222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1798" h="222526">
                      <a:moveTo>
                        <a:pt x="81799" y="196014"/>
                      </a:moveTo>
                      <a:lnTo>
                        <a:pt x="81799" y="222527"/>
                      </a:lnTo>
                      <a:lnTo>
                        <a:pt x="0" y="222527"/>
                      </a:lnTo>
                      <a:lnTo>
                        <a:pt x="0" y="196014"/>
                      </a:lnTo>
                      <a:lnTo>
                        <a:pt x="20599" y="196014"/>
                      </a:lnTo>
                      <a:lnTo>
                        <a:pt x="20599" y="92645"/>
                      </a:lnTo>
                      <a:lnTo>
                        <a:pt x="0" y="92645"/>
                      </a:lnTo>
                      <a:lnTo>
                        <a:pt x="0" y="66132"/>
                      </a:lnTo>
                      <a:lnTo>
                        <a:pt x="60901" y="66132"/>
                      </a:lnTo>
                      <a:lnTo>
                        <a:pt x="60901" y="196014"/>
                      </a:lnTo>
                      <a:lnTo>
                        <a:pt x="81799" y="196014"/>
                      </a:lnTo>
                      <a:close/>
                      <a:moveTo>
                        <a:pt x="16121" y="22342"/>
                      </a:moveTo>
                      <a:cubicBezTo>
                        <a:pt x="16121" y="9533"/>
                        <a:pt x="25972" y="0"/>
                        <a:pt x="39407" y="0"/>
                      </a:cubicBezTo>
                      <a:cubicBezTo>
                        <a:pt x="52841" y="0"/>
                        <a:pt x="63289" y="9533"/>
                        <a:pt x="63289" y="22342"/>
                      </a:cubicBezTo>
                      <a:cubicBezTo>
                        <a:pt x="63289" y="35152"/>
                        <a:pt x="53139" y="44684"/>
                        <a:pt x="39407" y="44684"/>
                      </a:cubicBezTo>
                      <a:cubicBezTo>
                        <a:pt x="25674" y="44684"/>
                        <a:pt x="16121" y="35152"/>
                        <a:pt x="16121" y="22342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38" name="Freeform 28237">
                  <a:extLst>
                    <a:ext uri="{FF2B5EF4-FFF2-40B4-BE49-F238E27FC236}">
                      <a16:creationId xmlns:a16="http://schemas.microsoft.com/office/drawing/2014/main" id="{329582EE-C0EE-CA08-5B32-CF2BEA158021}"/>
                    </a:ext>
                  </a:extLst>
                </p:cNvPr>
                <p:cNvSpPr/>
                <p:nvPr/>
              </p:nvSpPr>
              <p:spPr>
                <a:xfrm>
                  <a:off x="9015040" y="3673999"/>
                  <a:ext cx="81500" cy="215377"/>
                </a:xfrm>
                <a:custGeom>
                  <a:avLst/>
                  <a:gdLst>
                    <a:gd name="connsiteX0" fmla="*/ 81501 w 81500"/>
                    <a:gd name="connsiteY0" fmla="*/ 188865 h 215377"/>
                    <a:gd name="connsiteX1" fmla="*/ 81501 w 81500"/>
                    <a:gd name="connsiteY1" fmla="*/ 215377 h 215377"/>
                    <a:gd name="connsiteX2" fmla="*/ 0 w 81500"/>
                    <a:gd name="connsiteY2" fmla="*/ 215377 h 215377"/>
                    <a:gd name="connsiteX3" fmla="*/ 0 w 81500"/>
                    <a:gd name="connsiteY3" fmla="*/ 188865 h 215377"/>
                    <a:gd name="connsiteX4" fmla="*/ 20599 w 81500"/>
                    <a:gd name="connsiteY4" fmla="*/ 188865 h 215377"/>
                    <a:gd name="connsiteX5" fmla="*/ 20599 w 81500"/>
                    <a:gd name="connsiteY5" fmla="*/ 26513 h 215377"/>
                    <a:gd name="connsiteX6" fmla="*/ 0 w 81500"/>
                    <a:gd name="connsiteY6" fmla="*/ 26513 h 215377"/>
                    <a:gd name="connsiteX7" fmla="*/ 0 w 81500"/>
                    <a:gd name="connsiteY7" fmla="*/ 0 h 215377"/>
                    <a:gd name="connsiteX8" fmla="*/ 60902 w 81500"/>
                    <a:gd name="connsiteY8" fmla="*/ 0 h 215377"/>
                    <a:gd name="connsiteX9" fmla="*/ 60902 w 81500"/>
                    <a:gd name="connsiteY9" fmla="*/ 188865 h 215377"/>
                    <a:gd name="connsiteX10" fmla="*/ 81501 w 81500"/>
                    <a:gd name="connsiteY10" fmla="*/ 188865 h 215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1500" h="215377">
                      <a:moveTo>
                        <a:pt x="81501" y="188865"/>
                      </a:moveTo>
                      <a:lnTo>
                        <a:pt x="81501" y="215377"/>
                      </a:lnTo>
                      <a:lnTo>
                        <a:pt x="0" y="215377"/>
                      </a:lnTo>
                      <a:lnTo>
                        <a:pt x="0" y="188865"/>
                      </a:lnTo>
                      <a:lnTo>
                        <a:pt x="20599" y="188865"/>
                      </a:lnTo>
                      <a:lnTo>
                        <a:pt x="20599" y="26513"/>
                      </a:lnTo>
                      <a:lnTo>
                        <a:pt x="0" y="26513"/>
                      </a:lnTo>
                      <a:lnTo>
                        <a:pt x="0" y="0"/>
                      </a:lnTo>
                      <a:lnTo>
                        <a:pt x="60902" y="0"/>
                      </a:lnTo>
                      <a:lnTo>
                        <a:pt x="60902" y="188865"/>
                      </a:lnTo>
                      <a:lnTo>
                        <a:pt x="81501" y="188865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39" name="Freeform 28238">
                  <a:extLst>
                    <a:ext uri="{FF2B5EF4-FFF2-40B4-BE49-F238E27FC236}">
                      <a16:creationId xmlns:a16="http://schemas.microsoft.com/office/drawing/2014/main" id="{98ED0ED5-D38C-0F0F-AC09-9CBCDF1A7408}"/>
                    </a:ext>
                  </a:extLst>
                </p:cNvPr>
                <p:cNvSpPr/>
                <p:nvPr/>
              </p:nvSpPr>
              <p:spPr>
                <a:xfrm>
                  <a:off x="9115647" y="3673999"/>
                  <a:ext cx="81500" cy="215377"/>
                </a:xfrm>
                <a:custGeom>
                  <a:avLst/>
                  <a:gdLst>
                    <a:gd name="connsiteX0" fmla="*/ 81500 w 81500"/>
                    <a:gd name="connsiteY0" fmla="*/ 188865 h 215377"/>
                    <a:gd name="connsiteX1" fmla="*/ 81500 w 81500"/>
                    <a:gd name="connsiteY1" fmla="*/ 215377 h 215377"/>
                    <a:gd name="connsiteX2" fmla="*/ 0 w 81500"/>
                    <a:gd name="connsiteY2" fmla="*/ 215377 h 215377"/>
                    <a:gd name="connsiteX3" fmla="*/ 0 w 81500"/>
                    <a:gd name="connsiteY3" fmla="*/ 188865 h 215377"/>
                    <a:gd name="connsiteX4" fmla="*/ 20599 w 81500"/>
                    <a:gd name="connsiteY4" fmla="*/ 188865 h 215377"/>
                    <a:gd name="connsiteX5" fmla="*/ 20599 w 81500"/>
                    <a:gd name="connsiteY5" fmla="*/ 26513 h 215377"/>
                    <a:gd name="connsiteX6" fmla="*/ 0 w 81500"/>
                    <a:gd name="connsiteY6" fmla="*/ 26513 h 215377"/>
                    <a:gd name="connsiteX7" fmla="*/ 0 w 81500"/>
                    <a:gd name="connsiteY7" fmla="*/ 0 h 215377"/>
                    <a:gd name="connsiteX8" fmla="*/ 60901 w 81500"/>
                    <a:gd name="connsiteY8" fmla="*/ 0 h 215377"/>
                    <a:gd name="connsiteX9" fmla="*/ 60901 w 81500"/>
                    <a:gd name="connsiteY9" fmla="*/ 188865 h 215377"/>
                    <a:gd name="connsiteX10" fmla="*/ 81500 w 81500"/>
                    <a:gd name="connsiteY10" fmla="*/ 188865 h 215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1500" h="215377">
                      <a:moveTo>
                        <a:pt x="81500" y="188865"/>
                      </a:moveTo>
                      <a:lnTo>
                        <a:pt x="81500" y="215377"/>
                      </a:lnTo>
                      <a:lnTo>
                        <a:pt x="0" y="215377"/>
                      </a:lnTo>
                      <a:lnTo>
                        <a:pt x="0" y="188865"/>
                      </a:lnTo>
                      <a:lnTo>
                        <a:pt x="20599" y="188865"/>
                      </a:lnTo>
                      <a:lnTo>
                        <a:pt x="20599" y="26513"/>
                      </a:lnTo>
                      <a:lnTo>
                        <a:pt x="0" y="26513"/>
                      </a:lnTo>
                      <a:lnTo>
                        <a:pt x="0" y="0"/>
                      </a:lnTo>
                      <a:lnTo>
                        <a:pt x="60901" y="0"/>
                      </a:lnTo>
                      <a:lnTo>
                        <a:pt x="60901" y="188865"/>
                      </a:lnTo>
                      <a:lnTo>
                        <a:pt x="81500" y="188865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40" name="Freeform 28239">
                  <a:extLst>
                    <a:ext uri="{FF2B5EF4-FFF2-40B4-BE49-F238E27FC236}">
                      <a16:creationId xmlns:a16="http://schemas.microsoft.com/office/drawing/2014/main" id="{F2750D18-D0E3-451D-F568-7C828BA129A4}"/>
                    </a:ext>
                  </a:extLst>
                </p:cNvPr>
                <p:cNvSpPr/>
                <p:nvPr/>
              </p:nvSpPr>
              <p:spPr>
                <a:xfrm>
                  <a:off x="9217448" y="3666849"/>
                  <a:ext cx="81799" cy="222526"/>
                </a:xfrm>
                <a:custGeom>
                  <a:avLst/>
                  <a:gdLst>
                    <a:gd name="connsiteX0" fmla="*/ 81799 w 81799"/>
                    <a:gd name="connsiteY0" fmla="*/ 196014 h 222526"/>
                    <a:gd name="connsiteX1" fmla="*/ 81799 w 81799"/>
                    <a:gd name="connsiteY1" fmla="*/ 222527 h 222526"/>
                    <a:gd name="connsiteX2" fmla="*/ 0 w 81799"/>
                    <a:gd name="connsiteY2" fmla="*/ 222527 h 222526"/>
                    <a:gd name="connsiteX3" fmla="*/ 0 w 81799"/>
                    <a:gd name="connsiteY3" fmla="*/ 196014 h 222526"/>
                    <a:gd name="connsiteX4" fmla="*/ 20599 w 81799"/>
                    <a:gd name="connsiteY4" fmla="*/ 196014 h 222526"/>
                    <a:gd name="connsiteX5" fmla="*/ 20599 w 81799"/>
                    <a:gd name="connsiteY5" fmla="*/ 92645 h 222526"/>
                    <a:gd name="connsiteX6" fmla="*/ 0 w 81799"/>
                    <a:gd name="connsiteY6" fmla="*/ 92645 h 222526"/>
                    <a:gd name="connsiteX7" fmla="*/ 0 w 81799"/>
                    <a:gd name="connsiteY7" fmla="*/ 66132 h 222526"/>
                    <a:gd name="connsiteX8" fmla="*/ 60902 w 81799"/>
                    <a:gd name="connsiteY8" fmla="*/ 66132 h 222526"/>
                    <a:gd name="connsiteX9" fmla="*/ 60902 w 81799"/>
                    <a:gd name="connsiteY9" fmla="*/ 196014 h 222526"/>
                    <a:gd name="connsiteX10" fmla="*/ 81799 w 81799"/>
                    <a:gd name="connsiteY10" fmla="*/ 196014 h 222526"/>
                    <a:gd name="connsiteX11" fmla="*/ 16121 w 81799"/>
                    <a:gd name="connsiteY11" fmla="*/ 22342 h 222526"/>
                    <a:gd name="connsiteX12" fmla="*/ 39407 w 81799"/>
                    <a:gd name="connsiteY12" fmla="*/ 0 h 222526"/>
                    <a:gd name="connsiteX13" fmla="*/ 63290 w 81799"/>
                    <a:gd name="connsiteY13" fmla="*/ 22342 h 222526"/>
                    <a:gd name="connsiteX14" fmla="*/ 39407 w 81799"/>
                    <a:gd name="connsiteY14" fmla="*/ 44684 h 222526"/>
                    <a:gd name="connsiteX15" fmla="*/ 16121 w 81799"/>
                    <a:gd name="connsiteY15" fmla="*/ 22342 h 222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1799" h="222526">
                      <a:moveTo>
                        <a:pt x="81799" y="196014"/>
                      </a:moveTo>
                      <a:lnTo>
                        <a:pt x="81799" y="222527"/>
                      </a:lnTo>
                      <a:lnTo>
                        <a:pt x="0" y="222527"/>
                      </a:lnTo>
                      <a:lnTo>
                        <a:pt x="0" y="196014"/>
                      </a:lnTo>
                      <a:lnTo>
                        <a:pt x="20599" y="196014"/>
                      </a:lnTo>
                      <a:lnTo>
                        <a:pt x="20599" y="92645"/>
                      </a:lnTo>
                      <a:lnTo>
                        <a:pt x="0" y="92645"/>
                      </a:lnTo>
                      <a:lnTo>
                        <a:pt x="0" y="66132"/>
                      </a:lnTo>
                      <a:lnTo>
                        <a:pt x="60902" y="66132"/>
                      </a:lnTo>
                      <a:lnTo>
                        <a:pt x="60902" y="196014"/>
                      </a:lnTo>
                      <a:lnTo>
                        <a:pt x="81799" y="196014"/>
                      </a:lnTo>
                      <a:close/>
                      <a:moveTo>
                        <a:pt x="16121" y="22342"/>
                      </a:moveTo>
                      <a:cubicBezTo>
                        <a:pt x="16121" y="9533"/>
                        <a:pt x="25973" y="0"/>
                        <a:pt x="39407" y="0"/>
                      </a:cubicBezTo>
                      <a:cubicBezTo>
                        <a:pt x="52841" y="0"/>
                        <a:pt x="63290" y="9533"/>
                        <a:pt x="63290" y="22342"/>
                      </a:cubicBezTo>
                      <a:cubicBezTo>
                        <a:pt x="63290" y="35152"/>
                        <a:pt x="53139" y="44684"/>
                        <a:pt x="39407" y="44684"/>
                      </a:cubicBezTo>
                      <a:cubicBezTo>
                        <a:pt x="25674" y="44684"/>
                        <a:pt x="16121" y="35152"/>
                        <a:pt x="16121" y="22342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41" name="Freeform 28240">
                  <a:extLst>
                    <a:ext uri="{FF2B5EF4-FFF2-40B4-BE49-F238E27FC236}">
                      <a16:creationId xmlns:a16="http://schemas.microsoft.com/office/drawing/2014/main" id="{D3B9A024-3C9C-7B14-3961-AA1996F28A1D}"/>
                    </a:ext>
                  </a:extLst>
                </p:cNvPr>
                <p:cNvSpPr/>
                <p:nvPr/>
              </p:nvSpPr>
              <p:spPr>
                <a:xfrm>
                  <a:off x="9319249" y="3728513"/>
                  <a:ext cx="169568" cy="165331"/>
                </a:xfrm>
                <a:custGeom>
                  <a:avLst/>
                  <a:gdLst>
                    <a:gd name="connsiteX0" fmla="*/ 0 w 169568"/>
                    <a:gd name="connsiteY0" fmla="*/ 81027 h 165331"/>
                    <a:gd name="connsiteX1" fmla="*/ 84784 w 169568"/>
                    <a:gd name="connsiteY1" fmla="*/ 0 h 165331"/>
                    <a:gd name="connsiteX2" fmla="*/ 169569 w 169568"/>
                    <a:gd name="connsiteY2" fmla="*/ 81027 h 165331"/>
                    <a:gd name="connsiteX3" fmla="*/ 84784 w 169568"/>
                    <a:gd name="connsiteY3" fmla="*/ 165331 h 165331"/>
                    <a:gd name="connsiteX4" fmla="*/ 0 w 169568"/>
                    <a:gd name="connsiteY4" fmla="*/ 81027 h 165331"/>
                    <a:gd name="connsiteX5" fmla="*/ 126579 w 169568"/>
                    <a:gd name="connsiteY5" fmla="*/ 81027 h 165331"/>
                    <a:gd name="connsiteX6" fmla="*/ 84784 w 169568"/>
                    <a:gd name="connsiteY6" fmla="*/ 30683 h 165331"/>
                    <a:gd name="connsiteX7" fmla="*/ 42691 w 169568"/>
                    <a:gd name="connsiteY7" fmla="*/ 81027 h 165331"/>
                    <a:gd name="connsiteX8" fmla="*/ 84784 w 169568"/>
                    <a:gd name="connsiteY8" fmla="*/ 134648 h 165331"/>
                    <a:gd name="connsiteX9" fmla="*/ 126579 w 169568"/>
                    <a:gd name="connsiteY9" fmla="*/ 81027 h 165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68" h="165331">
                      <a:moveTo>
                        <a:pt x="0" y="81027"/>
                      </a:moveTo>
                      <a:cubicBezTo>
                        <a:pt x="0" y="33960"/>
                        <a:pt x="34033" y="0"/>
                        <a:pt x="84784" y="0"/>
                      </a:cubicBezTo>
                      <a:cubicBezTo>
                        <a:pt x="135536" y="0"/>
                        <a:pt x="169569" y="33960"/>
                        <a:pt x="169569" y="81027"/>
                      </a:cubicBezTo>
                      <a:cubicBezTo>
                        <a:pt x="169569" y="130477"/>
                        <a:pt x="136132" y="165331"/>
                        <a:pt x="84784" y="165331"/>
                      </a:cubicBezTo>
                      <a:cubicBezTo>
                        <a:pt x="33436" y="165331"/>
                        <a:pt x="0" y="130477"/>
                        <a:pt x="0" y="81027"/>
                      </a:cubicBezTo>
                      <a:close/>
                      <a:moveTo>
                        <a:pt x="126579" y="81027"/>
                      </a:moveTo>
                      <a:cubicBezTo>
                        <a:pt x="126579" y="52429"/>
                        <a:pt x="110458" y="30683"/>
                        <a:pt x="84784" y="30683"/>
                      </a:cubicBezTo>
                      <a:cubicBezTo>
                        <a:pt x="59110" y="30683"/>
                        <a:pt x="42691" y="52429"/>
                        <a:pt x="42691" y="81027"/>
                      </a:cubicBezTo>
                      <a:cubicBezTo>
                        <a:pt x="42691" y="112008"/>
                        <a:pt x="59110" y="134648"/>
                        <a:pt x="84784" y="134648"/>
                      </a:cubicBezTo>
                      <a:cubicBezTo>
                        <a:pt x="110458" y="134648"/>
                        <a:pt x="126579" y="112008"/>
                        <a:pt x="126579" y="81027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42" name="Freeform 28241">
                  <a:extLst>
                    <a:ext uri="{FF2B5EF4-FFF2-40B4-BE49-F238E27FC236}">
                      <a16:creationId xmlns:a16="http://schemas.microsoft.com/office/drawing/2014/main" id="{3AD8F47C-7E6C-0EAE-ED33-2A69C3083330}"/>
                    </a:ext>
                  </a:extLst>
                </p:cNvPr>
                <p:cNvSpPr/>
                <p:nvPr/>
              </p:nvSpPr>
              <p:spPr>
                <a:xfrm>
                  <a:off x="9510909" y="3729705"/>
                  <a:ext cx="187480" cy="159671"/>
                </a:xfrm>
                <a:custGeom>
                  <a:avLst/>
                  <a:gdLst>
                    <a:gd name="connsiteX0" fmla="*/ 187481 w 187480"/>
                    <a:gd name="connsiteY0" fmla="*/ 133159 h 159671"/>
                    <a:gd name="connsiteX1" fmla="*/ 187481 w 187480"/>
                    <a:gd name="connsiteY1" fmla="*/ 159671 h 159671"/>
                    <a:gd name="connsiteX2" fmla="*/ 108070 w 187480"/>
                    <a:gd name="connsiteY2" fmla="*/ 159671 h 159671"/>
                    <a:gd name="connsiteX3" fmla="*/ 108070 w 187480"/>
                    <a:gd name="connsiteY3" fmla="*/ 133159 h 159671"/>
                    <a:gd name="connsiteX4" fmla="*/ 126579 w 187480"/>
                    <a:gd name="connsiteY4" fmla="*/ 133159 h 159671"/>
                    <a:gd name="connsiteX5" fmla="*/ 126579 w 187480"/>
                    <a:gd name="connsiteY5" fmla="*/ 61962 h 159671"/>
                    <a:gd name="connsiteX6" fmla="*/ 95531 w 187480"/>
                    <a:gd name="connsiteY6" fmla="*/ 32173 h 159671"/>
                    <a:gd name="connsiteX7" fmla="*/ 60902 w 187480"/>
                    <a:gd name="connsiteY7" fmla="*/ 65239 h 159671"/>
                    <a:gd name="connsiteX8" fmla="*/ 60902 w 187480"/>
                    <a:gd name="connsiteY8" fmla="*/ 133159 h 159671"/>
                    <a:gd name="connsiteX9" fmla="*/ 79411 w 187480"/>
                    <a:gd name="connsiteY9" fmla="*/ 133159 h 159671"/>
                    <a:gd name="connsiteX10" fmla="*/ 79411 w 187480"/>
                    <a:gd name="connsiteY10" fmla="*/ 159671 h 159671"/>
                    <a:gd name="connsiteX11" fmla="*/ 0 w 187480"/>
                    <a:gd name="connsiteY11" fmla="*/ 159671 h 159671"/>
                    <a:gd name="connsiteX12" fmla="*/ 0 w 187480"/>
                    <a:gd name="connsiteY12" fmla="*/ 133159 h 159671"/>
                    <a:gd name="connsiteX13" fmla="*/ 20599 w 187480"/>
                    <a:gd name="connsiteY13" fmla="*/ 133159 h 159671"/>
                    <a:gd name="connsiteX14" fmla="*/ 20599 w 187480"/>
                    <a:gd name="connsiteY14" fmla="*/ 29789 h 159671"/>
                    <a:gd name="connsiteX15" fmla="*/ 0 w 187480"/>
                    <a:gd name="connsiteY15" fmla="*/ 29789 h 159671"/>
                    <a:gd name="connsiteX16" fmla="*/ 0 w 187480"/>
                    <a:gd name="connsiteY16" fmla="*/ 3277 h 159671"/>
                    <a:gd name="connsiteX17" fmla="*/ 60304 w 187480"/>
                    <a:gd name="connsiteY17" fmla="*/ 3277 h 159671"/>
                    <a:gd name="connsiteX18" fmla="*/ 60304 w 187480"/>
                    <a:gd name="connsiteY18" fmla="*/ 27704 h 159671"/>
                    <a:gd name="connsiteX19" fmla="*/ 109862 w 187480"/>
                    <a:gd name="connsiteY19" fmla="*/ 0 h 159671"/>
                    <a:gd name="connsiteX20" fmla="*/ 166882 w 187480"/>
                    <a:gd name="connsiteY20" fmla="*/ 56302 h 159671"/>
                    <a:gd name="connsiteX21" fmla="*/ 166882 w 187480"/>
                    <a:gd name="connsiteY21" fmla="*/ 133159 h 159671"/>
                    <a:gd name="connsiteX22" fmla="*/ 187481 w 187480"/>
                    <a:gd name="connsiteY22" fmla="*/ 133159 h 159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87480" h="159671">
                      <a:moveTo>
                        <a:pt x="187481" y="133159"/>
                      </a:moveTo>
                      <a:lnTo>
                        <a:pt x="187481" y="159671"/>
                      </a:lnTo>
                      <a:lnTo>
                        <a:pt x="108070" y="159671"/>
                      </a:lnTo>
                      <a:lnTo>
                        <a:pt x="108070" y="133159"/>
                      </a:lnTo>
                      <a:lnTo>
                        <a:pt x="126579" y="133159"/>
                      </a:lnTo>
                      <a:lnTo>
                        <a:pt x="126579" y="61962"/>
                      </a:lnTo>
                      <a:cubicBezTo>
                        <a:pt x="126579" y="44386"/>
                        <a:pt x="112847" y="32173"/>
                        <a:pt x="95531" y="32173"/>
                      </a:cubicBezTo>
                      <a:cubicBezTo>
                        <a:pt x="75828" y="32173"/>
                        <a:pt x="60902" y="46770"/>
                        <a:pt x="60902" y="65239"/>
                      </a:cubicBezTo>
                      <a:lnTo>
                        <a:pt x="60902" y="133159"/>
                      </a:lnTo>
                      <a:lnTo>
                        <a:pt x="79411" y="133159"/>
                      </a:lnTo>
                      <a:lnTo>
                        <a:pt x="79411" y="159671"/>
                      </a:lnTo>
                      <a:lnTo>
                        <a:pt x="0" y="159671"/>
                      </a:lnTo>
                      <a:lnTo>
                        <a:pt x="0" y="133159"/>
                      </a:lnTo>
                      <a:lnTo>
                        <a:pt x="20599" y="133159"/>
                      </a:lnTo>
                      <a:lnTo>
                        <a:pt x="20599" y="29789"/>
                      </a:lnTo>
                      <a:lnTo>
                        <a:pt x="0" y="29789"/>
                      </a:lnTo>
                      <a:lnTo>
                        <a:pt x="0" y="3277"/>
                      </a:lnTo>
                      <a:lnTo>
                        <a:pt x="60304" y="3277"/>
                      </a:lnTo>
                      <a:lnTo>
                        <a:pt x="60304" y="27704"/>
                      </a:lnTo>
                      <a:cubicBezTo>
                        <a:pt x="68962" y="11618"/>
                        <a:pt x="87172" y="0"/>
                        <a:pt x="109862" y="0"/>
                      </a:cubicBezTo>
                      <a:cubicBezTo>
                        <a:pt x="144790" y="0"/>
                        <a:pt x="166882" y="21746"/>
                        <a:pt x="166882" y="56302"/>
                      </a:cubicBezTo>
                      <a:lnTo>
                        <a:pt x="166882" y="133159"/>
                      </a:lnTo>
                      <a:lnTo>
                        <a:pt x="187481" y="133159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43" name="Freeform 28242">
                  <a:extLst>
                    <a:ext uri="{FF2B5EF4-FFF2-40B4-BE49-F238E27FC236}">
                      <a16:creationId xmlns:a16="http://schemas.microsoft.com/office/drawing/2014/main" id="{84B5997D-228A-259E-D343-E2C7FA2A8D68}"/>
                    </a:ext>
                  </a:extLst>
                </p:cNvPr>
                <p:cNvSpPr/>
                <p:nvPr/>
              </p:nvSpPr>
              <p:spPr>
                <a:xfrm>
                  <a:off x="8171378" y="3986787"/>
                  <a:ext cx="184793" cy="219547"/>
                </a:xfrm>
                <a:custGeom>
                  <a:avLst/>
                  <a:gdLst>
                    <a:gd name="connsiteX0" fmla="*/ 184794 w 184793"/>
                    <a:gd name="connsiteY0" fmla="*/ 188865 h 219547"/>
                    <a:gd name="connsiteX1" fmla="*/ 184794 w 184793"/>
                    <a:gd name="connsiteY1" fmla="*/ 215377 h 219547"/>
                    <a:gd name="connsiteX2" fmla="*/ 124191 w 184793"/>
                    <a:gd name="connsiteY2" fmla="*/ 215377 h 219547"/>
                    <a:gd name="connsiteX3" fmla="*/ 124191 w 184793"/>
                    <a:gd name="connsiteY3" fmla="*/ 191844 h 219547"/>
                    <a:gd name="connsiteX4" fmla="*/ 71350 w 184793"/>
                    <a:gd name="connsiteY4" fmla="*/ 219548 h 219547"/>
                    <a:gd name="connsiteX5" fmla="*/ 0 w 184793"/>
                    <a:gd name="connsiteY5" fmla="*/ 135840 h 219547"/>
                    <a:gd name="connsiteX6" fmla="*/ 74037 w 184793"/>
                    <a:gd name="connsiteY6" fmla="*/ 54812 h 219547"/>
                    <a:gd name="connsiteX7" fmla="*/ 123594 w 184793"/>
                    <a:gd name="connsiteY7" fmla="*/ 82517 h 219547"/>
                    <a:gd name="connsiteX8" fmla="*/ 123594 w 184793"/>
                    <a:gd name="connsiteY8" fmla="*/ 26513 h 219547"/>
                    <a:gd name="connsiteX9" fmla="*/ 102696 w 184793"/>
                    <a:gd name="connsiteY9" fmla="*/ 26513 h 219547"/>
                    <a:gd name="connsiteX10" fmla="*/ 102696 w 184793"/>
                    <a:gd name="connsiteY10" fmla="*/ 0 h 219547"/>
                    <a:gd name="connsiteX11" fmla="*/ 163896 w 184793"/>
                    <a:gd name="connsiteY11" fmla="*/ 0 h 219547"/>
                    <a:gd name="connsiteX12" fmla="*/ 163896 w 184793"/>
                    <a:gd name="connsiteY12" fmla="*/ 188865 h 219547"/>
                    <a:gd name="connsiteX13" fmla="*/ 184794 w 184793"/>
                    <a:gd name="connsiteY13" fmla="*/ 188865 h 219547"/>
                    <a:gd name="connsiteX14" fmla="*/ 125385 w 184793"/>
                    <a:gd name="connsiteY14" fmla="*/ 136138 h 219547"/>
                    <a:gd name="connsiteX15" fmla="*/ 84486 w 184793"/>
                    <a:gd name="connsiteY15" fmla="*/ 85495 h 219547"/>
                    <a:gd name="connsiteX16" fmla="*/ 42989 w 184793"/>
                    <a:gd name="connsiteY16" fmla="*/ 136138 h 219547"/>
                    <a:gd name="connsiteX17" fmla="*/ 83889 w 184793"/>
                    <a:gd name="connsiteY17" fmla="*/ 188865 h 219547"/>
                    <a:gd name="connsiteX18" fmla="*/ 125385 w 184793"/>
                    <a:gd name="connsiteY18" fmla="*/ 136138 h 219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84793" h="219547">
                      <a:moveTo>
                        <a:pt x="184794" y="188865"/>
                      </a:moveTo>
                      <a:lnTo>
                        <a:pt x="184794" y="215377"/>
                      </a:lnTo>
                      <a:lnTo>
                        <a:pt x="124191" y="215377"/>
                      </a:lnTo>
                      <a:lnTo>
                        <a:pt x="124191" y="191844"/>
                      </a:lnTo>
                      <a:cubicBezTo>
                        <a:pt x="114041" y="208228"/>
                        <a:pt x="94934" y="219548"/>
                        <a:pt x="71350" y="219548"/>
                      </a:cubicBezTo>
                      <a:cubicBezTo>
                        <a:pt x="29555" y="219548"/>
                        <a:pt x="0" y="186779"/>
                        <a:pt x="0" y="135840"/>
                      </a:cubicBezTo>
                      <a:cubicBezTo>
                        <a:pt x="0" y="84900"/>
                        <a:pt x="33138" y="54812"/>
                        <a:pt x="74037" y="54812"/>
                      </a:cubicBezTo>
                      <a:cubicBezTo>
                        <a:pt x="96129" y="54812"/>
                        <a:pt x="114339" y="66430"/>
                        <a:pt x="123594" y="82517"/>
                      </a:cubicBezTo>
                      <a:lnTo>
                        <a:pt x="123594" y="26513"/>
                      </a:lnTo>
                      <a:lnTo>
                        <a:pt x="102696" y="26513"/>
                      </a:lnTo>
                      <a:lnTo>
                        <a:pt x="102696" y="0"/>
                      </a:lnTo>
                      <a:lnTo>
                        <a:pt x="163896" y="0"/>
                      </a:lnTo>
                      <a:lnTo>
                        <a:pt x="163896" y="188865"/>
                      </a:lnTo>
                      <a:lnTo>
                        <a:pt x="184794" y="188865"/>
                      </a:lnTo>
                      <a:close/>
                      <a:moveTo>
                        <a:pt x="125385" y="136138"/>
                      </a:moveTo>
                      <a:cubicBezTo>
                        <a:pt x="125385" y="106646"/>
                        <a:pt x="107772" y="85495"/>
                        <a:pt x="84486" y="85495"/>
                      </a:cubicBezTo>
                      <a:cubicBezTo>
                        <a:pt x="61200" y="85495"/>
                        <a:pt x="42989" y="106348"/>
                        <a:pt x="42989" y="136138"/>
                      </a:cubicBezTo>
                      <a:cubicBezTo>
                        <a:pt x="42989" y="165927"/>
                        <a:pt x="59110" y="188865"/>
                        <a:pt x="83889" y="188865"/>
                      </a:cubicBezTo>
                      <a:cubicBezTo>
                        <a:pt x="108667" y="188865"/>
                        <a:pt x="125385" y="167714"/>
                        <a:pt x="125385" y="136138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44" name="Freeform 28243">
                  <a:extLst>
                    <a:ext uri="{FF2B5EF4-FFF2-40B4-BE49-F238E27FC236}">
                      <a16:creationId xmlns:a16="http://schemas.microsoft.com/office/drawing/2014/main" id="{3428C15E-D143-9F7F-B9AA-20E56D987708}"/>
                    </a:ext>
                  </a:extLst>
                </p:cNvPr>
                <p:cNvSpPr/>
                <p:nvPr/>
              </p:nvSpPr>
              <p:spPr>
                <a:xfrm>
                  <a:off x="8375278" y="4041302"/>
                  <a:ext cx="159418" cy="165331"/>
                </a:xfrm>
                <a:custGeom>
                  <a:avLst/>
                  <a:gdLst>
                    <a:gd name="connsiteX0" fmla="*/ 158821 w 159418"/>
                    <a:gd name="connsiteY0" fmla="*/ 90560 h 165331"/>
                    <a:gd name="connsiteX1" fmla="*/ 41795 w 159418"/>
                    <a:gd name="connsiteY1" fmla="*/ 90858 h 165331"/>
                    <a:gd name="connsiteX2" fmla="*/ 87172 w 159418"/>
                    <a:gd name="connsiteY2" fmla="*/ 135542 h 165331"/>
                    <a:gd name="connsiteX3" fmla="*/ 129863 w 159418"/>
                    <a:gd name="connsiteY3" fmla="*/ 114987 h 165331"/>
                    <a:gd name="connsiteX4" fmla="*/ 154940 w 159418"/>
                    <a:gd name="connsiteY4" fmla="*/ 131967 h 165331"/>
                    <a:gd name="connsiteX5" fmla="*/ 85381 w 159418"/>
                    <a:gd name="connsiteY5" fmla="*/ 165331 h 165331"/>
                    <a:gd name="connsiteX6" fmla="*/ 0 w 159418"/>
                    <a:gd name="connsiteY6" fmla="*/ 81325 h 165331"/>
                    <a:gd name="connsiteX7" fmla="*/ 82993 w 159418"/>
                    <a:gd name="connsiteY7" fmla="*/ 0 h 165331"/>
                    <a:gd name="connsiteX8" fmla="*/ 159418 w 159418"/>
                    <a:gd name="connsiteY8" fmla="*/ 77750 h 165331"/>
                    <a:gd name="connsiteX9" fmla="*/ 158821 w 159418"/>
                    <a:gd name="connsiteY9" fmla="*/ 90560 h 165331"/>
                    <a:gd name="connsiteX10" fmla="*/ 117324 w 159418"/>
                    <a:gd name="connsiteY10" fmla="*/ 65239 h 165331"/>
                    <a:gd name="connsiteX11" fmla="*/ 82097 w 159418"/>
                    <a:gd name="connsiteY11" fmla="*/ 28300 h 165331"/>
                    <a:gd name="connsiteX12" fmla="*/ 42392 w 159418"/>
                    <a:gd name="connsiteY12" fmla="*/ 65239 h 165331"/>
                    <a:gd name="connsiteX13" fmla="*/ 117324 w 159418"/>
                    <a:gd name="connsiteY13" fmla="*/ 65239 h 165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9418" h="165331">
                      <a:moveTo>
                        <a:pt x="158821" y="90560"/>
                      </a:moveTo>
                      <a:lnTo>
                        <a:pt x="41795" y="90858"/>
                      </a:lnTo>
                      <a:cubicBezTo>
                        <a:pt x="45079" y="117370"/>
                        <a:pt x="61797" y="135542"/>
                        <a:pt x="87172" y="135542"/>
                      </a:cubicBezTo>
                      <a:cubicBezTo>
                        <a:pt x="104189" y="135542"/>
                        <a:pt x="120310" y="126903"/>
                        <a:pt x="129863" y="114987"/>
                      </a:cubicBezTo>
                      <a:lnTo>
                        <a:pt x="154940" y="131967"/>
                      </a:lnTo>
                      <a:cubicBezTo>
                        <a:pt x="139118" y="154309"/>
                        <a:pt x="114041" y="165331"/>
                        <a:pt x="85381" y="165331"/>
                      </a:cubicBezTo>
                      <a:cubicBezTo>
                        <a:pt x="34033" y="165331"/>
                        <a:pt x="0" y="131669"/>
                        <a:pt x="0" y="81325"/>
                      </a:cubicBezTo>
                      <a:cubicBezTo>
                        <a:pt x="0" y="35449"/>
                        <a:pt x="33735" y="0"/>
                        <a:pt x="82993" y="0"/>
                      </a:cubicBezTo>
                      <a:cubicBezTo>
                        <a:pt x="132251" y="0"/>
                        <a:pt x="159418" y="33662"/>
                        <a:pt x="159418" y="77750"/>
                      </a:cubicBezTo>
                      <a:cubicBezTo>
                        <a:pt x="159418" y="81921"/>
                        <a:pt x="159120" y="86985"/>
                        <a:pt x="158821" y="90560"/>
                      </a:cubicBezTo>
                      <a:close/>
                      <a:moveTo>
                        <a:pt x="117324" y="65239"/>
                      </a:moveTo>
                      <a:cubicBezTo>
                        <a:pt x="117324" y="44088"/>
                        <a:pt x="103890" y="28300"/>
                        <a:pt x="82097" y="28300"/>
                      </a:cubicBezTo>
                      <a:cubicBezTo>
                        <a:pt x="62394" y="28300"/>
                        <a:pt x="46572" y="41109"/>
                        <a:pt x="42392" y="65239"/>
                      </a:cubicBezTo>
                      <a:lnTo>
                        <a:pt x="117324" y="65239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45" name="Freeform 28244">
                  <a:extLst>
                    <a:ext uri="{FF2B5EF4-FFF2-40B4-BE49-F238E27FC236}">
                      <a16:creationId xmlns:a16="http://schemas.microsoft.com/office/drawing/2014/main" id="{015EE970-03E4-FF17-F632-14229CA605F8}"/>
                    </a:ext>
                  </a:extLst>
                </p:cNvPr>
                <p:cNvSpPr/>
                <p:nvPr/>
              </p:nvSpPr>
              <p:spPr>
                <a:xfrm>
                  <a:off x="8558579" y="4041898"/>
                  <a:ext cx="165687" cy="163841"/>
                </a:xfrm>
                <a:custGeom>
                  <a:avLst/>
                  <a:gdLst>
                    <a:gd name="connsiteX0" fmla="*/ 165688 w 165687"/>
                    <a:gd name="connsiteY0" fmla="*/ 133754 h 163841"/>
                    <a:gd name="connsiteX1" fmla="*/ 165688 w 165687"/>
                    <a:gd name="connsiteY1" fmla="*/ 160267 h 163841"/>
                    <a:gd name="connsiteX2" fmla="*/ 108070 w 165687"/>
                    <a:gd name="connsiteY2" fmla="*/ 160267 h 163841"/>
                    <a:gd name="connsiteX3" fmla="*/ 105383 w 165687"/>
                    <a:gd name="connsiteY3" fmla="*/ 144777 h 163841"/>
                    <a:gd name="connsiteX4" fmla="*/ 59110 w 165687"/>
                    <a:gd name="connsiteY4" fmla="*/ 163842 h 163841"/>
                    <a:gd name="connsiteX5" fmla="*/ 0 w 165687"/>
                    <a:gd name="connsiteY5" fmla="*/ 112902 h 163841"/>
                    <a:gd name="connsiteX6" fmla="*/ 64484 w 165687"/>
                    <a:gd name="connsiteY6" fmla="*/ 61962 h 163841"/>
                    <a:gd name="connsiteX7" fmla="*/ 104488 w 165687"/>
                    <a:gd name="connsiteY7" fmla="*/ 72686 h 163841"/>
                    <a:gd name="connsiteX8" fmla="*/ 104488 w 165687"/>
                    <a:gd name="connsiteY8" fmla="*/ 60174 h 163841"/>
                    <a:gd name="connsiteX9" fmla="*/ 70455 w 165687"/>
                    <a:gd name="connsiteY9" fmla="*/ 29789 h 163841"/>
                    <a:gd name="connsiteX10" fmla="*/ 21793 w 165687"/>
                    <a:gd name="connsiteY10" fmla="*/ 43195 h 163841"/>
                    <a:gd name="connsiteX11" fmla="*/ 8657 w 165687"/>
                    <a:gd name="connsiteY11" fmla="*/ 17576 h 163841"/>
                    <a:gd name="connsiteX12" fmla="*/ 79411 w 165687"/>
                    <a:gd name="connsiteY12" fmla="*/ 0 h 163841"/>
                    <a:gd name="connsiteX13" fmla="*/ 144790 w 165687"/>
                    <a:gd name="connsiteY13" fmla="*/ 56898 h 163841"/>
                    <a:gd name="connsiteX14" fmla="*/ 144790 w 165687"/>
                    <a:gd name="connsiteY14" fmla="*/ 133754 h 163841"/>
                    <a:gd name="connsiteX15" fmla="*/ 165688 w 165687"/>
                    <a:gd name="connsiteY15" fmla="*/ 133754 h 163841"/>
                    <a:gd name="connsiteX16" fmla="*/ 105383 w 165687"/>
                    <a:gd name="connsiteY16" fmla="*/ 111115 h 163841"/>
                    <a:gd name="connsiteX17" fmla="*/ 73738 w 165687"/>
                    <a:gd name="connsiteY17" fmla="*/ 86389 h 163841"/>
                    <a:gd name="connsiteX18" fmla="*/ 42392 w 165687"/>
                    <a:gd name="connsiteY18" fmla="*/ 111412 h 163841"/>
                    <a:gd name="connsiteX19" fmla="*/ 73738 w 165687"/>
                    <a:gd name="connsiteY19" fmla="*/ 137031 h 163841"/>
                    <a:gd name="connsiteX20" fmla="*/ 105383 w 165687"/>
                    <a:gd name="connsiteY20" fmla="*/ 111115 h 16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5687" h="163841">
                      <a:moveTo>
                        <a:pt x="165688" y="133754"/>
                      </a:moveTo>
                      <a:lnTo>
                        <a:pt x="165688" y="160267"/>
                      </a:lnTo>
                      <a:lnTo>
                        <a:pt x="108070" y="160267"/>
                      </a:lnTo>
                      <a:lnTo>
                        <a:pt x="105383" y="144777"/>
                      </a:lnTo>
                      <a:cubicBezTo>
                        <a:pt x="95830" y="156692"/>
                        <a:pt x="78216" y="163842"/>
                        <a:pt x="59110" y="163842"/>
                      </a:cubicBezTo>
                      <a:cubicBezTo>
                        <a:pt x="23584" y="163842"/>
                        <a:pt x="0" y="143287"/>
                        <a:pt x="0" y="112902"/>
                      </a:cubicBezTo>
                      <a:cubicBezTo>
                        <a:pt x="0" y="81027"/>
                        <a:pt x="28062" y="61962"/>
                        <a:pt x="64484" y="61962"/>
                      </a:cubicBezTo>
                      <a:cubicBezTo>
                        <a:pt x="79411" y="61962"/>
                        <a:pt x="94338" y="65835"/>
                        <a:pt x="104488" y="72686"/>
                      </a:cubicBezTo>
                      <a:lnTo>
                        <a:pt x="104488" y="60174"/>
                      </a:lnTo>
                      <a:cubicBezTo>
                        <a:pt x="104488" y="41705"/>
                        <a:pt x="90158" y="29789"/>
                        <a:pt x="70455" y="29789"/>
                      </a:cubicBezTo>
                      <a:cubicBezTo>
                        <a:pt x="52542" y="29789"/>
                        <a:pt x="35227" y="36045"/>
                        <a:pt x="21793" y="43195"/>
                      </a:cubicBezTo>
                      <a:lnTo>
                        <a:pt x="8657" y="17576"/>
                      </a:lnTo>
                      <a:cubicBezTo>
                        <a:pt x="29256" y="6852"/>
                        <a:pt x="53139" y="0"/>
                        <a:pt x="79411" y="0"/>
                      </a:cubicBezTo>
                      <a:cubicBezTo>
                        <a:pt x="120310" y="0"/>
                        <a:pt x="144790" y="23832"/>
                        <a:pt x="144790" y="56898"/>
                      </a:cubicBezTo>
                      <a:lnTo>
                        <a:pt x="144790" y="133754"/>
                      </a:lnTo>
                      <a:lnTo>
                        <a:pt x="165688" y="133754"/>
                      </a:lnTo>
                      <a:close/>
                      <a:moveTo>
                        <a:pt x="105383" y="111115"/>
                      </a:moveTo>
                      <a:cubicBezTo>
                        <a:pt x="105383" y="96518"/>
                        <a:pt x="91949" y="86389"/>
                        <a:pt x="73738" y="86389"/>
                      </a:cubicBezTo>
                      <a:cubicBezTo>
                        <a:pt x="55528" y="86389"/>
                        <a:pt x="42392" y="97114"/>
                        <a:pt x="42392" y="111412"/>
                      </a:cubicBezTo>
                      <a:cubicBezTo>
                        <a:pt x="42392" y="125711"/>
                        <a:pt x="54931" y="137031"/>
                        <a:pt x="73738" y="137031"/>
                      </a:cubicBezTo>
                      <a:cubicBezTo>
                        <a:pt x="92546" y="137031"/>
                        <a:pt x="105383" y="126009"/>
                        <a:pt x="105383" y="111115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46" name="Freeform 28245">
                  <a:extLst>
                    <a:ext uri="{FF2B5EF4-FFF2-40B4-BE49-F238E27FC236}">
                      <a16:creationId xmlns:a16="http://schemas.microsoft.com/office/drawing/2014/main" id="{AF059044-56BD-4BE2-7B85-F5B9F14FFC6C}"/>
                    </a:ext>
                  </a:extLst>
                </p:cNvPr>
                <p:cNvSpPr/>
                <p:nvPr/>
              </p:nvSpPr>
              <p:spPr>
                <a:xfrm>
                  <a:off x="8739193" y="4011512"/>
                  <a:ext cx="97024" cy="192141"/>
                </a:xfrm>
                <a:custGeom>
                  <a:avLst/>
                  <a:gdLst>
                    <a:gd name="connsiteX0" fmla="*/ 21196 w 97024"/>
                    <a:gd name="connsiteY0" fmla="*/ 141500 h 192141"/>
                    <a:gd name="connsiteX1" fmla="*/ 21196 w 97024"/>
                    <a:gd name="connsiteY1" fmla="*/ 60770 h 192141"/>
                    <a:gd name="connsiteX2" fmla="*/ 0 w 97024"/>
                    <a:gd name="connsiteY2" fmla="*/ 60770 h 192141"/>
                    <a:gd name="connsiteX3" fmla="*/ 0 w 97024"/>
                    <a:gd name="connsiteY3" fmla="*/ 34258 h 192141"/>
                    <a:gd name="connsiteX4" fmla="*/ 21196 w 97024"/>
                    <a:gd name="connsiteY4" fmla="*/ 34258 h 192141"/>
                    <a:gd name="connsiteX5" fmla="*/ 21196 w 97024"/>
                    <a:gd name="connsiteY5" fmla="*/ 0 h 192141"/>
                    <a:gd name="connsiteX6" fmla="*/ 61498 w 97024"/>
                    <a:gd name="connsiteY6" fmla="*/ 0 h 192141"/>
                    <a:gd name="connsiteX7" fmla="*/ 61498 w 97024"/>
                    <a:gd name="connsiteY7" fmla="*/ 34258 h 192141"/>
                    <a:gd name="connsiteX8" fmla="*/ 94039 w 97024"/>
                    <a:gd name="connsiteY8" fmla="*/ 34258 h 192141"/>
                    <a:gd name="connsiteX9" fmla="*/ 94039 w 97024"/>
                    <a:gd name="connsiteY9" fmla="*/ 60770 h 192141"/>
                    <a:gd name="connsiteX10" fmla="*/ 61498 w 97024"/>
                    <a:gd name="connsiteY10" fmla="*/ 60770 h 192141"/>
                    <a:gd name="connsiteX11" fmla="*/ 61498 w 97024"/>
                    <a:gd name="connsiteY11" fmla="*/ 140606 h 192141"/>
                    <a:gd name="connsiteX12" fmla="*/ 80903 w 97024"/>
                    <a:gd name="connsiteY12" fmla="*/ 163246 h 192141"/>
                    <a:gd name="connsiteX13" fmla="*/ 97024 w 97024"/>
                    <a:gd name="connsiteY13" fmla="*/ 160863 h 192141"/>
                    <a:gd name="connsiteX14" fmla="*/ 97024 w 97024"/>
                    <a:gd name="connsiteY14" fmla="*/ 189461 h 192141"/>
                    <a:gd name="connsiteX15" fmla="*/ 71051 w 97024"/>
                    <a:gd name="connsiteY15" fmla="*/ 192142 h 192141"/>
                    <a:gd name="connsiteX16" fmla="*/ 21196 w 97024"/>
                    <a:gd name="connsiteY16" fmla="*/ 141500 h 192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7024" h="192141">
                      <a:moveTo>
                        <a:pt x="21196" y="141500"/>
                      </a:moveTo>
                      <a:lnTo>
                        <a:pt x="21196" y="60770"/>
                      </a:lnTo>
                      <a:lnTo>
                        <a:pt x="0" y="60770"/>
                      </a:lnTo>
                      <a:lnTo>
                        <a:pt x="0" y="34258"/>
                      </a:lnTo>
                      <a:lnTo>
                        <a:pt x="21196" y="34258"/>
                      </a:lnTo>
                      <a:lnTo>
                        <a:pt x="21196" y="0"/>
                      </a:lnTo>
                      <a:lnTo>
                        <a:pt x="61498" y="0"/>
                      </a:lnTo>
                      <a:lnTo>
                        <a:pt x="61498" y="34258"/>
                      </a:lnTo>
                      <a:lnTo>
                        <a:pt x="94039" y="34258"/>
                      </a:lnTo>
                      <a:lnTo>
                        <a:pt x="94039" y="60770"/>
                      </a:lnTo>
                      <a:lnTo>
                        <a:pt x="61498" y="60770"/>
                      </a:lnTo>
                      <a:lnTo>
                        <a:pt x="61498" y="140606"/>
                      </a:lnTo>
                      <a:cubicBezTo>
                        <a:pt x="61498" y="154011"/>
                        <a:pt x="68962" y="163246"/>
                        <a:pt x="80903" y="163246"/>
                      </a:cubicBezTo>
                      <a:cubicBezTo>
                        <a:pt x="85978" y="163246"/>
                        <a:pt x="91949" y="162352"/>
                        <a:pt x="97024" y="160863"/>
                      </a:cubicBezTo>
                      <a:lnTo>
                        <a:pt x="97024" y="189461"/>
                      </a:lnTo>
                      <a:cubicBezTo>
                        <a:pt x="89561" y="190950"/>
                        <a:pt x="79410" y="192142"/>
                        <a:pt x="71051" y="192142"/>
                      </a:cubicBezTo>
                      <a:cubicBezTo>
                        <a:pt x="37615" y="192142"/>
                        <a:pt x="21196" y="172183"/>
                        <a:pt x="21196" y="141500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47" name="Freeform 28246">
                  <a:extLst>
                    <a:ext uri="{FF2B5EF4-FFF2-40B4-BE49-F238E27FC236}">
                      <a16:creationId xmlns:a16="http://schemas.microsoft.com/office/drawing/2014/main" id="{642C8C3A-EC49-6B2E-08BC-EC9534C91DD0}"/>
                    </a:ext>
                  </a:extLst>
                </p:cNvPr>
                <p:cNvSpPr/>
                <p:nvPr/>
              </p:nvSpPr>
              <p:spPr>
                <a:xfrm>
                  <a:off x="8854727" y="3986787"/>
                  <a:ext cx="187480" cy="215377"/>
                </a:xfrm>
                <a:custGeom>
                  <a:avLst/>
                  <a:gdLst>
                    <a:gd name="connsiteX0" fmla="*/ 109861 w 187480"/>
                    <a:gd name="connsiteY0" fmla="*/ 55706 h 215377"/>
                    <a:gd name="connsiteX1" fmla="*/ 166882 w 187480"/>
                    <a:gd name="connsiteY1" fmla="*/ 112008 h 215377"/>
                    <a:gd name="connsiteX2" fmla="*/ 166882 w 187480"/>
                    <a:gd name="connsiteY2" fmla="*/ 188865 h 215377"/>
                    <a:gd name="connsiteX3" fmla="*/ 187481 w 187480"/>
                    <a:gd name="connsiteY3" fmla="*/ 188865 h 215377"/>
                    <a:gd name="connsiteX4" fmla="*/ 187481 w 187480"/>
                    <a:gd name="connsiteY4" fmla="*/ 215377 h 215377"/>
                    <a:gd name="connsiteX5" fmla="*/ 108070 w 187480"/>
                    <a:gd name="connsiteY5" fmla="*/ 215377 h 215377"/>
                    <a:gd name="connsiteX6" fmla="*/ 108070 w 187480"/>
                    <a:gd name="connsiteY6" fmla="*/ 188865 h 215377"/>
                    <a:gd name="connsiteX7" fmla="*/ 126579 w 187480"/>
                    <a:gd name="connsiteY7" fmla="*/ 188865 h 215377"/>
                    <a:gd name="connsiteX8" fmla="*/ 126579 w 187480"/>
                    <a:gd name="connsiteY8" fmla="*/ 117668 h 215377"/>
                    <a:gd name="connsiteX9" fmla="*/ 95531 w 187480"/>
                    <a:gd name="connsiteY9" fmla="*/ 87879 h 215377"/>
                    <a:gd name="connsiteX10" fmla="*/ 60901 w 187480"/>
                    <a:gd name="connsiteY10" fmla="*/ 120945 h 215377"/>
                    <a:gd name="connsiteX11" fmla="*/ 60901 w 187480"/>
                    <a:gd name="connsiteY11" fmla="*/ 188865 h 215377"/>
                    <a:gd name="connsiteX12" fmla="*/ 79411 w 187480"/>
                    <a:gd name="connsiteY12" fmla="*/ 188865 h 215377"/>
                    <a:gd name="connsiteX13" fmla="*/ 79411 w 187480"/>
                    <a:gd name="connsiteY13" fmla="*/ 215377 h 215377"/>
                    <a:gd name="connsiteX14" fmla="*/ 0 w 187480"/>
                    <a:gd name="connsiteY14" fmla="*/ 215377 h 215377"/>
                    <a:gd name="connsiteX15" fmla="*/ 0 w 187480"/>
                    <a:gd name="connsiteY15" fmla="*/ 188865 h 215377"/>
                    <a:gd name="connsiteX16" fmla="*/ 20599 w 187480"/>
                    <a:gd name="connsiteY16" fmla="*/ 188865 h 215377"/>
                    <a:gd name="connsiteX17" fmla="*/ 20599 w 187480"/>
                    <a:gd name="connsiteY17" fmla="*/ 26215 h 215377"/>
                    <a:gd name="connsiteX18" fmla="*/ 0 w 187480"/>
                    <a:gd name="connsiteY18" fmla="*/ 26215 h 215377"/>
                    <a:gd name="connsiteX19" fmla="*/ 0 w 187480"/>
                    <a:gd name="connsiteY19" fmla="*/ 0 h 215377"/>
                    <a:gd name="connsiteX20" fmla="*/ 60901 w 187480"/>
                    <a:gd name="connsiteY20" fmla="*/ 0 h 215377"/>
                    <a:gd name="connsiteX21" fmla="*/ 60901 w 187480"/>
                    <a:gd name="connsiteY21" fmla="*/ 83708 h 215377"/>
                    <a:gd name="connsiteX22" fmla="*/ 109861 w 187480"/>
                    <a:gd name="connsiteY22" fmla="*/ 55706 h 215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87480" h="215377">
                      <a:moveTo>
                        <a:pt x="109861" y="55706"/>
                      </a:moveTo>
                      <a:cubicBezTo>
                        <a:pt x="144790" y="55706"/>
                        <a:pt x="166882" y="77452"/>
                        <a:pt x="166882" y="112008"/>
                      </a:cubicBezTo>
                      <a:lnTo>
                        <a:pt x="166882" y="188865"/>
                      </a:lnTo>
                      <a:lnTo>
                        <a:pt x="187481" y="188865"/>
                      </a:lnTo>
                      <a:lnTo>
                        <a:pt x="187481" y="215377"/>
                      </a:lnTo>
                      <a:lnTo>
                        <a:pt x="108070" y="215377"/>
                      </a:lnTo>
                      <a:lnTo>
                        <a:pt x="108070" y="188865"/>
                      </a:lnTo>
                      <a:lnTo>
                        <a:pt x="126579" y="188865"/>
                      </a:lnTo>
                      <a:lnTo>
                        <a:pt x="126579" y="117668"/>
                      </a:lnTo>
                      <a:cubicBezTo>
                        <a:pt x="126579" y="100092"/>
                        <a:pt x="112847" y="87879"/>
                        <a:pt x="95531" y="87879"/>
                      </a:cubicBezTo>
                      <a:cubicBezTo>
                        <a:pt x="75828" y="87879"/>
                        <a:pt x="60901" y="102476"/>
                        <a:pt x="60901" y="120945"/>
                      </a:cubicBezTo>
                      <a:lnTo>
                        <a:pt x="60901" y="188865"/>
                      </a:lnTo>
                      <a:lnTo>
                        <a:pt x="79411" y="188865"/>
                      </a:lnTo>
                      <a:lnTo>
                        <a:pt x="79411" y="215377"/>
                      </a:lnTo>
                      <a:lnTo>
                        <a:pt x="0" y="215377"/>
                      </a:lnTo>
                      <a:lnTo>
                        <a:pt x="0" y="188865"/>
                      </a:lnTo>
                      <a:lnTo>
                        <a:pt x="20599" y="188865"/>
                      </a:lnTo>
                      <a:lnTo>
                        <a:pt x="20599" y="26215"/>
                      </a:lnTo>
                      <a:lnTo>
                        <a:pt x="0" y="26215"/>
                      </a:lnTo>
                      <a:lnTo>
                        <a:pt x="0" y="0"/>
                      </a:lnTo>
                      <a:lnTo>
                        <a:pt x="60901" y="0"/>
                      </a:lnTo>
                      <a:lnTo>
                        <a:pt x="60901" y="83708"/>
                      </a:lnTo>
                      <a:cubicBezTo>
                        <a:pt x="69559" y="67324"/>
                        <a:pt x="87471" y="55706"/>
                        <a:pt x="109861" y="55706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48" name="Freeform 28247">
                  <a:extLst>
                    <a:ext uri="{FF2B5EF4-FFF2-40B4-BE49-F238E27FC236}">
                      <a16:creationId xmlns:a16="http://schemas.microsoft.com/office/drawing/2014/main" id="{12D199EC-59B2-82B9-D7A5-37D96B14F15A}"/>
                    </a:ext>
                  </a:extLst>
                </p:cNvPr>
                <p:cNvSpPr/>
                <p:nvPr/>
              </p:nvSpPr>
              <p:spPr>
                <a:xfrm>
                  <a:off x="9066389" y="4041898"/>
                  <a:ext cx="131952" cy="164139"/>
                </a:xfrm>
                <a:custGeom>
                  <a:avLst/>
                  <a:gdLst>
                    <a:gd name="connsiteX0" fmla="*/ 131953 w 131952"/>
                    <a:gd name="connsiteY0" fmla="*/ 114689 h 164139"/>
                    <a:gd name="connsiteX1" fmla="*/ 75530 w 131952"/>
                    <a:gd name="connsiteY1" fmla="*/ 164140 h 164139"/>
                    <a:gd name="connsiteX2" fmla="*/ 30451 w 131952"/>
                    <a:gd name="connsiteY2" fmla="*/ 145968 h 164139"/>
                    <a:gd name="connsiteX3" fmla="*/ 30451 w 131952"/>
                    <a:gd name="connsiteY3" fmla="*/ 160565 h 164139"/>
                    <a:gd name="connsiteX4" fmla="*/ 0 w 131952"/>
                    <a:gd name="connsiteY4" fmla="*/ 160565 h 164139"/>
                    <a:gd name="connsiteX5" fmla="*/ 0 w 131952"/>
                    <a:gd name="connsiteY5" fmla="*/ 110221 h 164139"/>
                    <a:gd name="connsiteX6" fmla="*/ 26869 w 131952"/>
                    <a:gd name="connsiteY6" fmla="*/ 110221 h 164139"/>
                    <a:gd name="connsiteX7" fmla="*/ 68663 w 131952"/>
                    <a:gd name="connsiteY7" fmla="*/ 136733 h 164139"/>
                    <a:gd name="connsiteX8" fmla="*/ 91352 w 131952"/>
                    <a:gd name="connsiteY8" fmla="*/ 117966 h 164139"/>
                    <a:gd name="connsiteX9" fmla="*/ 2090 w 131952"/>
                    <a:gd name="connsiteY9" fmla="*/ 45578 h 164139"/>
                    <a:gd name="connsiteX10" fmla="*/ 53737 w 131952"/>
                    <a:gd name="connsiteY10" fmla="*/ 0 h 164139"/>
                    <a:gd name="connsiteX11" fmla="*/ 95531 w 131952"/>
                    <a:gd name="connsiteY11" fmla="*/ 16980 h 164139"/>
                    <a:gd name="connsiteX12" fmla="*/ 95531 w 131952"/>
                    <a:gd name="connsiteY12" fmla="*/ 3575 h 164139"/>
                    <a:gd name="connsiteX13" fmla="*/ 125982 w 131952"/>
                    <a:gd name="connsiteY13" fmla="*/ 3575 h 164139"/>
                    <a:gd name="connsiteX14" fmla="*/ 125982 w 131952"/>
                    <a:gd name="connsiteY14" fmla="*/ 50642 h 164139"/>
                    <a:gd name="connsiteX15" fmla="*/ 99413 w 131952"/>
                    <a:gd name="connsiteY15" fmla="*/ 50642 h 164139"/>
                    <a:gd name="connsiteX16" fmla="*/ 61498 w 131952"/>
                    <a:gd name="connsiteY16" fmla="*/ 25917 h 164139"/>
                    <a:gd name="connsiteX17" fmla="*/ 41795 w 131952"/>
                    <a:gd name="connsiteY17" fmla="*/ 42897 h 164139"/>
                    <a:gd name="connsiteX18" fmla="*/ 131953 w 131952"/>
                    <a:gd name="connsiteY18" fmla="*/ 114689 h 1641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31952" h="164139">
                      <a:moveTo>
                        <a:pt x="131953" y="114689"/>
                      </a:moveTo>
                      <a:cubicBezTo>
                        <a:pt x="131953" y="144777"/>
                        <a:pt x="108966" y="164140"/>
                        <a:pt x="75530" y="164140"/>
                      </a:cubicBezTo>
                      <a:cubicBezTo>
                        <a:pt x="56423" y="164140"/>
                        <a:pt x="41198" y="157586"/>
                        <a:pt x="30451" y="145968"/>
                      </a:cubicBezTo>
                      <a:lnTo>
                        <a:pt x="30451" y="160565"/>
                      </a:lnTo>
                      <a:lnTo>
                        <a:pt x="0" y="160565"/>
                      </a:lnTo>
                      <a:lnTo>
                        <a:pt x="0" y="110221"/>
                      </a:lnTo>
                      <a:lnTo>
                        <a:pt x="26869" y="110221"/>
                      </a:lnTo>
                      <a:cubicBezTo>
                        <a:pt x="33735" y="126009"/>
                        <a:pt x="48960" y="136733"/>
                        <a:pt x="68663" y="136733"/>
                      </a:cubicBezTo>
                      <a:cubicBezTo>
                        <a:pt x="82695" y="136733"/>
                        <a:pt x="91352" y="128988"/>
                        <a:pt x="91352" y="117966"/>
                      </a:cubicBezTo>
                      <a:cubicBezTo>
                        <a:pt x="91352" y="90262"/>
                        <a:pt x="2090" y="107540"/>
                        <a:pt x="2090" y="45578"/>
                      </a:cubicBezTo>
                      <a:cubicBezTo>
                        <a:pt x="2090" y="18767"/>
                        <a:pt x="23883" y="0"/>
                        <a:pt x="53737" y="0"/>
                      </a:cubicBezTo>
                      <a:cubicBezTo>
                        <a:pt x="70455" y="0"/>
                        <a:pt x="84784" y="6554"/>
                        <a:pt x="95531" y="16980"/>
                      </a:cubicBezTo>
                      <a:lnTo>
                        <a:pt x="95531" y="3575"/>
                      </a:lnTo>
                      <a:lnTo>
                        <a:pt x="125982" y="3575"/>
                      </a:lnTo>
                      <a:lnTo>
                        <a:pt x="125982" y="50642"/>
                      </a:lnTo>
                      <a:lnTo>
                        <a:pt x="99413" y="50642"/>
                      </a:lnTo>
                      <a:cubicBezTo>
                        <a:pt x="93442" y="35449"/>
                        <a:pt x="78515" y="25917"/>
                        <a:pt x="61498" y="25917"/>
                      </a:cubicBezTo>
                      <a:cubicBezTo>
                        <a:pt x="49855" y="25917"/>
                        <a:pt x="41795" y="33066"/>
                        <a:pt x="41795" y="42897"/>
                      </a:cubicBezTo>
                      <a:cubicBezTo>
                        <a:pt x="41795" y="69707"/>
                        <a:pt x="131953" y="51238"/>
                        <a:pt x="131953" y="114689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8249" name="Graphic 18">
                <a:extLst>
                  <a:ext uri="{FF2B5EF4-FFF2-40B4-BE49-F238E27FC236}">
                    <a16:creationId xmlns:a16="http://schemas.microsoft.com/office/drawing/2014/main" id="{38CE701B-B257-CB62-B8B0-EBFC514A32C1}"/>
                  </a:ext>
                </a:extLst>
              </p:cNvPr>
              <p:cNvGrpSpPr/>
              <p:nvPr/>
            </p:nvGrpSpPr>
            <p:grpSpPr>
              <a:xfrm>
                <a:off x="8159436" y="4289745"/>
                <a:ext cx="1221012" cy="228037"/>
                <a:chOff x="8159436" y="4289745"/>
                <a:chExt cx="1221012" cy="228037"/>
              </a:xfrm>
              <a:solidFill>
                <a:srgbClr val="1D1D1B"/>
              </a:solidFill>
            </p:grpSpPr>
            <p:sp>
              <p:nvSpPr>
                <p:cNvPr id="28250" name="Freeform 28249">
                  <a:extLst>
                    <a:ext uri="{FF2B5EF4-FFF2-40B4-BE49-F238E27FC236}">
                      <a16:creationId xmlns:a16="http://schemas.microsoft.com/office/drawing/2014/main" id="{569DCED3-40F2-E571-2ABB-E6CDEAF395D2}"/>
                    </a:ext>
                  </a:extLst>
                </p:cNvPr>
                <p:cNvSpPr/>
                <p:nvPr/>
              </p:nvSpPr>
              <p:spPr>
                <a:xfrm>
                  <a:off x="8164810" y="4315662"/>
                  <a:ext cx="58811" cy="79835"/>
                </a:xfrm>
                <a:custGeom>
                  <a:avLst/>
                  <a:gdLst>
                    <a:gd name="connsiteX0" fmla="*/ 31048 w 58811"/>
                    <a:gd name="connsiteY0" fmla="*/ 58983 h 79835"/>
                    <a:gd name="connsiteX1" fmla="*/ 11493 w 58811"/>
                    <a:gd name="connsiteY1" fmla="*/ 48855 h 79835"/>
                    <a:gd name="connsiteX2" fmla="*/ 11493 w 58811"/>
                    <a:gd name="connsiteY2" fmla="*/ 48855 h 79835"/>
                    <a:gd name="connsiteX3" fmla="*/ 11493 w 58811"/>
                    <a:gd name="connsiteY3" fmla="*/ 79836 h 79835"/>
                    <a:gd name="connsiteX4" fmla="*/ 0 w 58811"/>
                    <a:gd name="connsiteY4" fmla="*/ 79836 h 79835"/>
                    <a:gd name="connsiteX5" fmla="*/ 0 w 58811"/>
                    <a:gd name="connsiteY5" fmla="*/ 1043 h 79835"/>
                    <a:gd name="connsiteX6" fmla="*/ 11046 w 58811"/>
                    <a:gd name="connsiteY6" fmla="*/ 1043 h 79835"/>
                    <a:gd name="connsiteX7" fmla="*/ 11046 w 58811"/>
                    <a:gd name="connsiteY7" fmla="*/ 9979 h 79835"/>
                    <a:gd name="connsiteX8" fmla="*/ 11345 w 58811"/>
                    <a:gd name="connsiteY8" fmla="*/ 9979 h 79835"/>
                    <a:gd name="connsiteX9" fmla="*/ 31496 w 58811"/>
                    <a:gd name="connsiteY9" fmla="*/ 0 h 79835"/>
                    <a:gd name="connsiteX10" fmla="*/ 58812 w 58811"/>
                    <a:gd name="connsiteY10" fmla="*/ 29343 h 79835"/>
                    <a:gd name="connsiteX11" fmla="*/ 31197 w 58811"/>
                    <a:gd name="connsiteY11" fmla="*/ 58983 h 79835"/>
                    <a:gd name="connsiteX12" fmla="*/ 28809 w 58811"/>
                    <a:gd name="connsiteY12" fmla="*/ 9235 h 79835"/>
                    <a:gd name="connsiteX13" fmla="*/ 10747 w 58811"/>
                    <a:gd name="connsiteY13" fmla="*/ 29045 h 79835"/>
                    <a:gd name="connsiteX14" fmla="*/ 28809 w 58811"/>
                    <a:gd name="connsiteY14" fmla="*/ 49003 h 79835"/>
                    <a:gd name="connsiteX15" fmla="*/ 46870 w 58811"/>
                    <a:gd name="connsiteY15" fmla="*/ 29045 h 79835"/>
                    <a:gd name="connsiteX16" fmla="*/ 28809 w 58811"/>
                    <a:gd name="connsiteY16" fmla="*/ 9235 h 79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79835">
                      <a:moveTo>
                        <a:pt x="31048" y="58983"/>
                      </a:moveTo>
                      <a:cubicBezTo>
                        <a:pt x="22092" y="58983"/>
                        <a:pt x="15524" y="55110"/>
                        <a:pt x="11493" y="48855"/>
                      </a:cubicBezTo>
                      <a:lnTo>
                        <a:pt x="11493" y="48855"/>
                      </a:lnTo>
                      <a:cubicBezTo>
                        <a:pt x="11493" y="48855"/>
                        <a:pt x="11493" y="79836"/>
                        <a:pt x="11493" y="79836"/>
                      </a:cubicBezTo>
                      <a:lnTo>
                        <a:pt x="0" y="79836"/>
                      </a:lnTo>
                      <a:lnTo>
                        <a:pt x="0" y="1043"/>
                      </a:lnTo>
                      <a:lnTo>
                        <a:pt x="11046" y="1043"/>
                      </a:lnTo>
                      <a:lnTo>
                        <a:pt x="11046" y="9979"/>
                      </a:lnTo>
                      <a:lnTo>
                        <a:pt x="11345" y="9979"/>
                      </a:lnTo>
                      <a:cubicBezTo>
                        <a:pt x="16420" y="3277"/>
                        <a:pt x="23136" y="0"/>
                        <a:pt x="31496" y="0"/>
                      </a:cubicBezTo>
                      <a:cubicBezTo>
                        <a:pt x="48214" y="0"/>
                        <a:pt x="58812" y="12511"/>
                        <a:pt x="58812" y="29343"/>
                      </a:cubicBezTo>
                      <a:cubicBezTo>
                        <a:pt x="58812" y="46173"/>
                        <a:pt x="48064" y="58983"/>
                        <a:pt x="31197" y="58983"/>
                      </a:cubicBezTo>
                      <a:close/>
                      <a:moveTo>
                        <a:pt x="28809" y="9235"/>
                      </a:moveTo>
                      <a:cubicBezTo>
                        <a:pt x="17465" y="9235"/>
                        <a:pt x="10747" y="17874"/>
                        <a:pt x="10747" y="29045"/>
                      </a:cubicBezTo>
                      <a:cubicBezTo>
                        <a:pt x="10747" y="40216"/>
                        <a:pt x="17465" y="49003"/>
                        <a:pt x="28809" y="49003"/>
                      </a:cubicBezTo>
                      <a:cubicBezTo>
                        <a:pt x="40153" y="49003"/>
                        <a:pt x="46870" y="40365"/>
                        <a:pt x="46870" y="29045"/>
                      </a:cubicBezTo>
                      <a:cubicBezTo>
                        <a:pt x="46870" y="17725"/>
                        <a:pt x="40153" y="9235"/>
                        <a:pt x="28809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51" name="Freeform 28250">
                  <a:extLst>
                    <a:ext uri="{FF2B5EF4-FFF2-40B4-BE49-F238E27FC236}">
                      <a16:creationId xmlns:a16="http://schemas.microsoft.com/office/drawing/2014/main" id="{4C20C3A5-FF11-E5DA-377F-67E88C3082F1}"/>
                    </a:ext>
                  </a:extLst>
                </p:cNvPr>
                <p:cNvSpPr/>
                <p:nvPr/>
              </p:nvSpPr>
              <p:spPr>
                <a:xfrm>
                  <a:off x="8231383" y="4315662"/>
                  <a:ext cx="55677" cy="58982"/>
                </a:xfrm>
                <a:custGeom>
                  <a:avLst/>
                  <a:gdLst>
                    <a:gd name="connsiteX0" fmla="*/ 55379 w 55677"/>
                    <a:gd name="connsiteY0" fmla="*/ 32024 h 58982"/>
                    <a:gd name="connsiteX1" fmla="*/ 11643 w 55677"/>
                    <a:gd name="connsiteY1" fmla="*/ 32024 h 58982"/>
                    <a:gd name="connsiteX2" fmla="*/ 29854 w 55677"/>
                    <a:gd name="connsiteY2" fmla="*/ 50046 h 58982"/>
                    <a:gd name="connsiteX3" fmla="*/ 48512 w 55677"/>
                    <a:gd name="connsiteY3" fmla="*/ 43492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3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9 w 55677"/>
                    <a:gd name="connsiteY9" fmla="*/ 32172 h 58982"/>
                    <a:gd name="connsiteX10" fmla="*/ 28510 w 55677"/>
                    <a:gd name="connsiteY10" fmla="*/ 8192 h 58982"/>
                    <a:gd name="connsiteX11" fmla="*/ 11792 w 55677"/>
                    <a:gd name="connsiteY11" fmla="*/ 24427 h 58982"/>
                    <a:gd name="connsiteX12" fmla="*/ 44780 w 55677"/>
                    <a:gd name="connsiteY12" fmla="*/ 24427 h 58982"/>
                    <a:gd name="connsiteX13" fmla="*/ 28510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379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3" y="50046"/>
                        <a:pt x="47318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3"/>
                        <a:pt x="55379" y="32172"/>
                        <a:pt x="55379" y="32172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5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52" name="Freeform 28251">
                  <a:extLst>
                    <a:ext uri="{FF2B5EF4-FFF2-40B4-BE49-F238E27FC236}">
                      <a16:creationId xmlns:a16="http://schemas.microsoft.com/office/drawing/2014/main" id="{9BC96E11-1A1F-4E0C-B0B7-359ED3E5550A}"/>
                    </a:ext>
                  </a:extLst>
                </p:cNvPr>
                <p:cNvSpPr/>
                <p:nvPr/>
              </p:nvSpPr>
              <p:spPr>
                <a:xfrm>
                  <a:off x="8298405" y="4315364"/>
                  <a:ext cx="31793" cy="57791"/>
                </a:xfrm>
                <a:custGeom>
                  <a:avLst/>
                  <a:gdLst>
                    <a:gd name="connsiteX0" fmla="*/ 31048 w 31793"/>
                    <a:gd name="connsiteY0" fmla="*/ 11767 h 57791"/>
                    <a:gd name="connsiteX1" fmla="*/ 30600 w 31793"/>
                    <a:gd name="connsiteY1" fmla="*/ 11767 h 57791"/>
                    <a:gd name="connsiteX2" fmla="*/ 24330 w 31793"/>
                    <a:gd name="connsiteY2" fmla="*/ 10575 h 57791"/>
                    <a:gd name="connsiteX3" fmla="*/ 11493 w 31793"/>
                    <a:gd name="connsiteY3" fmla="*/ 29641 h 57791"/>
                    <a:gd name="connsiteX4" fmla="*/ 11493 w 31793"/>
                    <a:gd name="connsiteY4" fmla="*/ 57792 h 57791"/>
                    <a:gd name="connsiteX5" fmla="*/ 0 w 31793"/>
                    <a:gd name="connsiteY5" fmla="*/ 57792 h 57791"/>
                    <a:gd name="connsiteX6" fmla="*/ 0 w 31793"/>
                    <a:gd name="connsiteY6" fmla="*/ 1192 h 57791"/>
                    <a:gd name="connsiteX7" fmla="*/ 11493 w 31793"/>
                    <a:gd name="connsiteY7" fmla="*/ 1192 h 57791"/>
                    <a:gd name="connsiteX8" fmla="*/ 11493 w 31793"/>
                    <a:gd name="connsiteY8" fmla="*/ 9831 h 57791"/>
                    <a:gd name="connsiteX9" fmla="*/ 11792 w 31793"/>
                    <a:gd name="connsiteY9" fmla="*/ 9831 h 57791"/>
                    <a:gd name="connsiteX10" fmla="*/ 25823 w 31793"/>
                    <a:gd name="connsiteY10" fmla="*/ 0 h 57791"/>
                    <a:gd name="connsiteX11" fmla="*/ 31794 w 31793"/>
                    <a:gd name="connsiteY11" fmla="*/ 894 h 57791"/>
                    <a:gd name="connsiteX12" fmla="*/ 31048 w 31793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3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0" y="10575"/>
                      </a:cubicBezTo>
                      <a:cubicBezTo>
                        <a:pt x="14031" y="10575"/>
                        <a:pt x="11493" y="21448"/>
                        <a:pt x="11493" y="29641"/>
                      </a:cubicBezTo>
                      <a:lnTo>
                        <a:pt x="11493" y="57792"/>
                      </a:lnTo>
                      <a:lnTo>
                        <a:pt x="0" y="57792"/>
                      </a:lnTo>
                      <a:lnTo>
                        <a:pt x="0" y="1192"/>
                      </a:lnTo>
                      <a:lnTo>
                        <a:pt x="11493" y="1192"/>
                      </a:lnTo>
                      <a:lnTo>
                        <a:pt x="11493" y="9831"/>
                      </a:lnTo>
                      <a:cubicBezTo>
                        <a:pt x="11493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823" y="0"/>
                      </a:cubicBezTo>
                      <a:cubicBezTo>
                        <a:pt x="29704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53" name="Freeform 28252">
                  <a:extLst>
                    <a:ext uri="{FF2B5EF4-FFF2-40B4-BE49-F238E27FC236}">
                      <a16:creationId xmlns:a16="http://schemas.microsoft.com/office/drawing/2014/main" id="{7BC05B90-EBDB-74B3-59BD-FAEA69C0DF62}"/>
                    </a:ext>
                  </a:extLst>
                </p:cNvPr>
                <p:cNvSpPr/>
                <p:nvPr/>
              </p:nvSpPr>
              <p:spPr>
                <a:xfrm>
                  <a:off x="8354231" y="4316556"/>
                  <a:ext cx="57617" cy="79686"/>
                </a:xfrm>
                <a:custGeom>
                  <a:avLst/>
                  <a:gdLst>
                    <a:gd name="connsiteX0" fmla="*/ 30301 w 57617"/>
                    <a:gd name="connsiteY0" fmla="*/ 66579 h 79686"/>
                    <a:gd name="connsiteX1" fmla="*/ 15375 w 57617"/>
                    <a:gd name="connsiteY1" fmla="*/ 79687 h 79686"/>
                    <a:gd name="connsiteX2" fmla="*/ 4627 w 57617"/>
                    <a:gd name="connsiteY2" fmla="*/ 77601 h 79686"/>
                    <a:gd name="connsiteX3" fmla="*/ 6866 w 57617"/>
                    <a:gd name="connsiteY3" fmla="*/ 68367 h 79686"/>
                    <a:gd name="connsiteX4" fmla="*/ 12837 w 57617"/>
                    <a:gd name="connsiteY4" fmla="*/ 69707 h 79686"/>
                    <a:gd name="connsiteX5" fmla="*/ 20300 w 57617"/>
                    <a:gd name="connsiteY5" fmla="*/ 63005 h 79686"/>
                    <a:gd name="connsiteX6" fmla="*/ 22987 w 57617"/>
                    <a:gd name="connsiteY6" fmla="*/ 55557 h 79686"/>
                    <a:gd name="connsiteX7" fmla="*/ 0 w 57617"/>
                    <a:gd name="connsiteY7" fmla="*/ 0 h 79686"/>
                    <a:gd name="connsiteX8" fmla="*/ 11941 w 57617"/>
                    <a:gd name="connsiteY8" fmla="*/ 0 h 79686"/>
                    <a:gd name="connsiteX9" fmla="*/ 29107 w 57617"/>
                    <a:gd name="connsiteY9" fmla="*/ 44088 h 79686"/>
                    <a:gd name="connsiteX10" fmla="*/ 45825 w 57617"/>
                    <a:gd name="connsiteY10" fmla="*/ 0 h 79686"/>
                    <a:gd name="connsiteX11" fmla="*/ 57617 w 57617"/>
                    <a:gd name="connsiteY11" fmla="*/ 0 h 79686"/>
                    <a:gd name="connsiteX12" fmla="*/ 30301 w 57617"/>
                    <a:gd name="connsiteY12" fmla="*/ 66579 h 79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617" h="79686">
                      <a:moveTo>
                        <a:pt x="30301" y="66579"/>
                      </a:moveTo>
                      <a:cubicBezTo>
                        <a:pt x="26420" y="76410"/>
                        <a:pt x="21644" y="79687"/>
                        <a:pt x="15375" y="79687"/>
                      </a:cubicBezTo>
                      <a:cubicBezTo>
                        <a:pt x="9105" y="79687"/>
                        <a:pt x="4627" y="77601"/>
                        <a:pt x="4627" y="77601"/>
                      </a:cubicBezTo>
                      <a:lnTo>
                        <a:pt x="6866" y="68367"/>
                      </a:lnTo>
                      <a:cubicBezTo>
                        <a:pt x="6866" y="68367"/>
                        <a:pt x="10001" y="69707"/>
                        <a:pt x="12837" y="69707"/>
                      </a:cubicBezTo>
                      <a:cubicBezTo>
                        <a:pt x="17465" y="69707"/>
                        <a:pt x="18659" y="67175"/>
                        <a:pt x="20300" y="63005"/>
                      </a:cubicBezTo>
                      <a:lnTo>
                        <a:pt x="22987" y="55557"/>
                      </a:lnTo>
                      <a:lnTo>
                        <a:pt x="0" y="0"/>
                      </a:lnTo>
                      <a:lnTo>
                        <a:pt x="11941" y="0"/>
                      </a:lnTo>
                      <a:cubicBezTo>
                        <a:pt x="11941" y="0"/>
                        <a:pt x="29107" y="44088"/>
                        <a:pt x="29107" y="44088"/>
                      </a:cubicBezTo>
                      <a:lnTo>
                        <a:pt x="45825" y="0"/>
                      </a:lnTo>
                      <a:lnTo>
                        <a:pt x="57617" y="0"/>
                      </a:lnTo>
                      <a:cubicBezTo>
                        <a:pt x="57617" y="0"/>
                        <a:pt x="30301" y="66579"/>
                        <a:pt x="30301" y="66579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54" name="Freeform 28253">
                  <a:extLst>
                    <a:ext uri="{FF2B5EF4-FFF2-40B4-BE49-F238E27FC236}">
                      <a16:creationId xmlns:a16="http://schemas.microsoft.com/office/drawing/2014/main" id="{7AF6A1E0-2A30-1351-2854-CD033DE80EC3}"/>
                    </a:ext>
                  </a:extLst>
                </p:cNvPr>
                <p:cNvSpPr/>
                <p:nvPr/>
              </p:nvSpPr>
              <p:spPr>
                <a:xfrm>
                  <a:off x="8415132" y="4315662"/>
                  <a:ext cx="55677" cy="58982"/>
                </a:xfrm>
                <a:custGeom>
                  <a:avLst/>
                  <a:gdLst>
                    <a:gd name="connsiteX0" fmla="*/ 55379 w 55677"/>
                    <a:gd name="connsiteY0" fmla="*/ 32024 h 58982"/>
                    <a:gd name="connsiteX1" fmla="*/ 11643 w 55677"/>
                    <a:gd name="connsiteY1" fmla="*/ 32024 h 58982"/>
                    <a:gd name="connsiteX2" fmla="*/ 29854 w 55677"/>
                    <a:gd name="connsiteY2" fmla="*/ 50046 h 58982"/>
                    <a:gd name="connsiteX3" fmla="*/ 48512 w 55677"/>
                    <a:gd name="connsiteY3" fmla="*/ 43492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3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9 w 55677"/>
                    <a:gd name="connsiteY9" fmla="*/ 32172 h 58982"/>
                    <a:gd name="connsiteX10" fmla="*/ 28510 w 55677"/>
                    <a:gd name="connsiteY10" fmla="*/ 8192 h 58982"/>
                    <a:gd name="connsiteX11" fmla="*/ 11792 w 55677"/>
                    <a:gd name="connsiteY11" fmla="*/ 24427 h 58982"/>
                    <a:gd name="connsiteX12" fmla="*/ 44780 w 55677"/>
                    <a:gd name="connsiteY12" fmla="*/ 24427 h 58982"/>
                    <a:gd name="connsiteX13" fmla="*/ 28361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379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3" y="50046"/>
                        <a:pt x="47318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7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3"/>
                        <a:pt x="55379" y="32172"/>
                        <a:pt x="55379" y="32172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240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5" y="8192"/>
                        <a:pt x="28361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55" name="Freeform 28254">
                  <a:extLst>
                    <a:ext uri="{FF2B5EF4-FFF2-40B4-BE49-F238E27FC236}">
                      <a16:creationId xmlns:a16="http://schemas.microsoft.com/office/drawing/2014/main" id="{C09C013E-24D8-77B2-52C9-96570A245C9F}"/>
                    </a:ext>
                  </a:extLst>
                </p:cNvPr>
                <p:cNvSpPr/>
                <p:nvPr/>
              </p:nvSpPr>
              <p:spPr>
                <a:xfrm>
                  <a:off x="8478720" y="4315960"/>
                  <a:ext cx="48810" cy="58685"/>
                </a:xfrm>
                <a:custGeom>
                  <a:avLst/>
                  <a:gdLst>
                    <a:gd name="connsiteX0" fmla="*/ 37765 w 48810"/>
                    <a:gd name="connsiteY0" fmla="*/ 57345 h 58685"/>
                    <a:gd name="connsiteX1" fmla="*/ 37765 w 48810"/>
                    <a:gd name="connsiteY1" fmla="*/ 50195 h 58685"/>
                    <a:gd name="connsiteX2" fmla="*/ 19554 w 48810"/>
                    <a:gd name="connsiteY2" fmla="*/ 58685 h 58685"/>
                    <a:gd name="connsiteX3" fmla="*/ 0 w 48810"/>
                    <a:gd name="connsiteY3" fmla="*/ 41258 h 58685"/>
                    <a:gd name="connsiteX4" fmla="*/ 22241 w 48810"/>
                    <a:gd name="connsiteY4" fmla="*/ 23980 h 58685"/>
                    <a:gd name="connsiteX5" fmla="*/ 37317 w 48810"/>
                    <a:gd name="connsiteY5" fmla="*/ 23385 h 58685"/>
                    <a:gd name="connsiteX6" fmla="*/ 37317 w 48810"/>
                    <a:gd name="connsiteY6" fmla="*/ 21151 h 58685"/>
                    <a:gd name="connsiteX7" fmla="*/ 23286 w 48810"/>
                    <a:gd name="connsiteY7" fmla="*/ 8341 h 58685"/>
                    <a:gd name="connsiteX8" fmla="*/ 6269 w 48810"/>
                    <a:gd name="connsiteY8" fmla="*/ 13256 h 58685"/>
                    <a:gd name="connsiteX9" fmla="*/ 2836 w 48810"/>
                    <a:gd name="connsiteY9" fmla="*/ 5660 h 58685"/>
                    <a:gd name="connsiteX10" fmla="*/ 24032 w 48810"/>
                    <a:gd name="connsiteY10" fmla="*/ 0 h 58685"/>
                    <a:gd name="connsiteX11" fmla="*/ 48810 w 48810"/>
                    <a:gd name="connsiteY11" fmla="*/ 24725 h 58685"/>
                    <a:gd name="connsiteX12" fmla="*/ 48810 w 48810"/>
                    <a:gd name="connsiteY12" fmla="*/ 57643 h 58685"/>
                    <a:gd name="connsiteX13" fmla="*/ 37765 w 48810"/>
                    <a:gd name="connsiteY13" fmla="*/ 57643 h 58685"/>
                    <a:gd name="connsiteX14" fmla="*/ 24181 w 48810"/>
                    <a:gd name="connsiteY14" fmla="*/ 30981 h 58685"/>
                    <a:gd name="connsiteX15" fmla="*/ 11345 w 48810"/>
                    <a:gd name="connsiteY15" fmla="*/ 40812 h 58685"/>
                    <a:gd name="connsiteX16" fmla="*/ 22987 w 48810"/>
                    <a:gd name="connsiteY16" fmla="*/ 50642 h 58685"/>
                    <a:gd name="connsiteX17" fmla="*/ 37466 w 48810"/>
                    <a:gd name="connsiteY17" fmla="*/ 42450 h 58685"/>
                    <a:gd name="connsiteX18" fmla="*/ 37466 w 48810"/>
                    <a:gd name="connsiteY18" fmla="*/ 30236 h 58685"/>
                    <a:gd name="connsiteX19" fmla="*/ 24181 w 48810"/>
                    <a:gd name="connsiteY19" fmla="*/ 31130 h 58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810" h="58685">
                      <a:moveTo>
                        <a:pt x="37765" y="57345"/>
                      </a:moveTo>
                      <a:lnTo>
                        <a:pt x="37765" y="50195"/>
                      </a:lnTo>
                      <a:cubicBezTo>
                        <a:pt x="35376" y="52579"/>
                        <a:pt x="30003" y="58685"/>
                        <a:pt x="19554" y="58685"/>
                      </a:cubicBezTo>
                      <a:cubicBezTo>
                        <a:pt x="9106" y="58685"/>
                        <a:pt x="0" y="52131"/>
                        <a:pt x="0" y="41258"/>
                      </a:cubicBezTo>
                      <a:cubicBezTo>
                        <a:pt x="0" y="30385"/>
                        <a:pt x="9106" y="24576"/>
                        <a:pt x="22241" y="23980"/>
                      </a:cubicBezTo>
                      <a:lnTo>
                        <a:pt x="37317" y="23385"/>
                      </a:lnTo>
                      <a:lnTo>
                        <a:pt x="37317" y="21151"/>
                      </a:lnTo>
                      <a:cubicBezTo>
                        <a:pt x="37317" y="12512"/>
                        <a:pt x="31496" y="8341"/>
                        <a:pt x="23286" y="8341"/>
                      </a:cubicBezTo>
                      <a:cubicBezTo>
                        <a:pt x="15076" y="8341"/>
                        <a:pt x="8061" y="12065"/>
                        <a:pt x="6269" y="13256"/>
                      </a:cubicBezTo>
                      <a:lnTo>
                        <a:pt x="2836" y="5660"/>
                      </a:lnTo>
                      <a:cubicBezTo>
                        <a:pt x="7016" y="3277"/>
                        <a:pt x="14628" y="0"/>
                        <a:pt x="24032" y="0"/>
                      </a:cubicBezTo>
                      <a:cubicBezTo>
                        <a:pt x="40601" y="0"/>
                        <a:pt x="48810" y="8341"/>
                        <a:pt x="48810" y="24725"/>
                      </a:cubicBezTo>
                      <a:lnTo>
                        <a:pt x="48810" y="57643"/>
                      </a:lnTo>
                      <a:lnTo>
                        <a:pt x="37765" y="57643"/>
                      </a:lnTo>
                      <a:close/>
                      <a:moveTo>
                        <a:pt x="24181" y="30981"/>
                      </a:moveTo>
                      <a:cubicBezTo>
                        <a:pt x="14927" y="31428"/>
                        <a:pt x="11345" y="35301"/>
                        <a:pt x="11345" y="40812"/>
                      </a:cubicBezTo>
                      <a:cubicBezTo>
                        <a:pt x="11345" y="46323"/>
                        <a:pt x="15524" y="50642"/>
                        <a:pt x="22987" y="50642"/>
                      </a:cubicBezTo>
                      <a:cubicBezTo>
                        <a:pt x="30451" y="50642"/>
                        <a:pt x="35227" y="45578"/>
                        <a:pt x="37466" y="42450"/>
                      </a:cubicBezTo>
                      <a:lnTo>
                        <a:pt x="37466" y="30236"/>
                      </a:lnTo>
                      <a:lnTo>
                        <a:pt x="24181" y="3113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56" name="Freeform 28255">
                  <a:extLst>
                    <a:ext uri="{FF2B5EF4-FFF2-40B4-BE49-F238E27FC236}">
                      <a16:creationId xmlns:a16="http://schemas.microsoft.com/office/drawing/2014/main" id="{28458180-3241-BEC8-E026-CF2E53497B71}"/>
                    </a:ext>
                  </a:extLst>
                </p:cNvPr>
                <p:cNvSpPr/>
                <p:nvPr/>
              </p:nvSpPr>
              <p:spPr>
                <a:xfrm>
                  <a:off x="8542159" y="4315364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3 w 31794"/>
                    <a:gd name="connsiteY3" fmla="*/ 29641 h 57791"/>
                    <a:gd name="connsiteX4" fmla="*/ 11493 w 31794"/>
                    <a:gd name="connsiteY4" fmla="*/ 57792 h 57791"/>
                    <a:gd name="connsiteX5" fmla="*/ 0 w 31794"/>
                    <a:gd name="connsiteY5" fmla="*/ 57792 h 57791"/>
                    <a:gd name="connsiteX6" fmla="*/ 0 w 31794"/>
                    <a:gd name="connsiteY6" fmla="*/ 1192 h 57791"/>
                    <a:gd name="connsiteX7" fmla="*/ 11493 w 31794"/>
                    <a:gd name="connsiteY7" fmla="*/ 1192 h 57791"/>
                    <a:gd name="connsiteX8" fmla="*/ 11493 w 31794"/>
                    <a:gd name="connsiteY8" fmla="*/ 9831 h 57791"/>
                    <a:gd name="connsiteX9" fmla="*/ 11792 w 31794"/>
                    <a:gd name="connsiteY9" fmla="*/ 9831 h 57791"/>
                    <a:gd name="connsiteX10" fmla="*/ 25824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3" y="21448"/>
                        <a:pt x="11493" y="29641"/>
                      </a:cubicBezTo>
                      <a:lnTo>
                        <a:pt x="11493" y="57792"/>
                      </a:lnTo>
                      <a:lnTo>
                        <a:pt x="0" y="57792"/>
                      </a:lnTo>
                      <a:lnTo>
                        <a:pt x="0" y="1192"/>
                      </a:lnTo>
                      <a:lnTo>
                        <a:pt x="11493" y="1192"/>
                      </a:lnTo>
                      <a:lnTo>
                        <a:pt x="11493" y="9831"/>
                      </a:lnTo>
                      <a:cubicBezTo>
                        <a:pt x="11493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824" y="0"/>
                      </a:cubicBezTo>
                      <a:cubicBezTo>
                        <a:pt x="29704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57" name="Freeform 28256">
                  <a:extLst>
                    <a:ext uri="{FF2B5EF4-FFF2-40B4-BE49-F238E27FC236}">
                      <a16:creationId xmlns:a16="http://schemas.microsoft.com/office/drawing/2014/main" id="{69B68411-5E2E-82C7-6C65-136968742014}"/>
                    </a:ext>
                  </a:extLst>
                </p:cNvPr>
                <p:cNvSpPr/>
                <p:nvPr/>
              </p:nvSpPr>
              <p:spPr>
                <a:xfrm>
                  <a:off x="8605897" y="4315364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4 w 31794"/>
                    <a:gd name="connsiteY3" fmla="*/ 29641 h 57791"/>
                    <a:gd name="connsiteX4" fmla="*/ 11494 w 31794"/>
                    <a:gd name="connsiteY4" fmla="*/ 57792 h 57791"/>
                    <a:gd name="connsiteX5" fmla="*/ 0 w 31794"/>
                    <a:gd name="connsiteY5" fmla="*/ 57792 h 57791"/>
                    <a:gd name="connsiteX6" fmla="*/ 0 w 31794"/>
                    <a:gd name="connsiteY6" fmla="*/ 1192 h 57791"/>
                    <a:gd name="connsiteX7" fmla="*/ 11494 w 31794"/>
                    <a:gd name="connsiteY7" fmla="*/ 1192 h 57791"/>
                    <a:gd name="connsiteX8" fmla="*/ 11494 w 31794"/>
                    <a:gd name="connsiteY8" fmla="*/ 9831 h 57791"/>
                    <a:gd name="connsiteX9" fmla="*/ 11792 w 31794"/>
                    <a:gd name="connsiteY9" fmla="*/ 9831 h 57791"/>
                    <a:gd name="connsiteX10" fmla="*/ 25824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6" y="10575"/>
                        <a:pt x="24331" y="10575"/>
                      </a:cubicBezTo>
                      <a:cubicBezTo>
                        <a:pt x="14031" y="10575"/>
                        <a:pt x="11494" y="21448"/>
                        <a:pt x="11494" y="29641"/>
                      </a:cubicBezTo>
                      <a:lnTo>
                        <a:pt x="11494" y="57792"/>
                      </a:lnTo>
                      <a:lnTo>
                        <a:pt x="0" y="57792"/>
                      </a:lnTo>
                      <a:lnTo>
                        <a:pt x="0" y="1192"/>
                      </a:lnTo>
                      <a:lnTo>
                        <a:pt x="11494" y="1192"/>
                      </a:lnTo>
                      <a:lnTo>
                        <a:pt x="11494" y="9831"/>
                      </a:lnTo>
                      <a:cubicBezTo>
                        <a:pt x="11494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824" y="0"/>
                      </a:cubicBezTo>
                      <a:cubicBezTo>
                        <a:pt x="29705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58" name="Freeform 28257">
                  <a:extLst>
                    <a:ext uri="{FF2B5EF4-FFF2-40B4-BE49-F238E27FC236}">
                      <a16:creationId xmlns:a16="http://schemas.microsoft.com/office/drawing/2014/main" id="{A398EACC-4F93-3856-BE2E-37574FB1FB1F}"/>
                    </a:ext>
                  </a:extLst>
                </p:cNvPr>
                <p:cNvSpPr/>
                <p:nvPr/>
              </p:nvSpPr>
              <p:spPr>
                <a:xfrm>
                  <a:off x="8641422" y="4315662"/>
                  <a:ext cx="55677" cy="58982"/>
                </a:xfrm>
                <a:custGeom>
                  <a:avLst/>
                  <a:gdLst>
                    <a:gd name="connsiteX0" fmla="*/ 55379 w 55677"/>
                    <a:gd name="connsiteY0" fmla="*/ 32024 h 58982"/>
                    <a:gd name="connsiteX1" fmla="*/ 11643 w 55677"/>
                    <a:gd name="connsiteY1" fmla="*/ 32024 h 58982"/>
                    <a:gd name="connsiteX2" fmla="*/ 29854 w 55677"/>
                    <a:gd name="connsiteY2" fmla="*/ 50046 h 58982"/>
                    <a:gd name="connsiteX3" fmla="*/ 48512 w 55677"/>
                    <a:gd name="connsiteY3" fmla="*/ 43492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3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9 w 55677"/>
                    <a:gd name="connsiteY9" fmla="*/ 32172 h 58982"/>
                    <a:gd name="connsiteX10" fmla="*/ 28510 w 55677"/>
                    <a:gd name="connsiteY10" fmla="*/ 8192 h 58982"/>
                    <a:gd name="connsiteX11" fmla="*/ 11792 w 55677"/>
                    <a:gd name="connsiteY11" fmla="*/ 24427 h 58982"/>
                    <a:gd name="connsiteX12" fmla="*/ 44780 w 55677"/>
                    <a:gd name="connsiteY12" fmla="*/ 24427 h 58982"/>
                    <a:gd name="connsiteX13" fmla="*/ 28361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379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3" y="50046"/>
                        <a:pt x="47318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3"/>
                        <a:pt x="55379" y="32172"/>
                        <a:pt x="55379" y="32172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240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5" y="8192"/>
                        <a:pt x="28361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59" name="Freeform 28258">
                  <a:extLst>
                    <a:ext uri="{FF2B5EF4-FFF2-40B4-BE49-F238E27FC236}">
                      <a16:creationId xmlns:a16="http://schemas.microsoft.com/office/drawing/2014/main" id="{39F3A896-48F1-4344-F932-B742E0C8CE76}"/>
                    </a:ext>
                  </a:extLst>
                </p:cNvPr>
                <p:cNvSpPr/>
                <p:nvPr/>
              </p:nvSpPr>
              <p:spPr>
                <a:xfrm>
                  <a:off x="8703070" y="4315662"/>
                  <a:ext cx="43586" cy="58982"/>
                </a:xfrm>
                <a:custGeom>
                  <a:avLst/>
                  <a:gdLst>
                    <a:gd name="connsiteX0" fmla="*/ 22092 w 43586"/>
                    <a:gd name="connsiteY0" fmla="*/ 58983 h 58982"/>
                    <a:gd name="connsiteX1" fmla="*/ 0 w 43586"/>
                    <a:gd name="connsiteY1" fmla="*/ 48855 h 58982"/>
                    <a:gd name="connsiteX2" fmla="*/ 5523 w 43586"/>
                    <a:gd name="connsiteY2" fmla="*/ 42152 h 58982"/>
                    <a:gd name="connsiteX3" fmla="*/ 22241 w 43586"/>
                    <a:gd name="connsiteY3" fmla="*/ 50195 h 58982"/>
                    <a:gd name="connsiteX4" fmla="*/ 33138 w 43586"/>
                    <a:gd name="connsiteY4" fmla="*/ 42152 h 58982"/>
                    <a:gd name="connsiteX5" fmla="*/ 20301 w 43586"/>
                    <a:gd name="connsiteY5" fmla="*/ 32768 h 58982"/>
                    <a:gd name="connsiteX6" fmla="*/ 3582 w 43586"/>
                    <a:gd name="connsiteY6" fmla="*/ 16235 h 58982"/>
                    <a:gd name="connsiteX7" fmla="*/ 22689 w 43586"/>
                    <a:gd name="connsiteY7" fmla="*/ 0 h 58982"/>
                    <a:gd name="connsiteX8" fmla="*/ 42094 w 43586"/>
                    <a:gd name="connsiteY8" fmla="*/ 7447 h 58982"/>
                    <a:gd name="connsiteX9" fmla="*/ 37317 w 43586"/>
                    <a:gd name="connsiteY9" fmla="*/ 14448 h 58982"/>
                    <a:gd name="connsiteX10" fmla="*/ 22987 w 43586"/>
                    <a:gd name="connsiteY10" fmla="*/ 8341 h 58982"/>
                    <a:gd name="connsiteX11" fmla="*/ 13882 w 43586"/>
                    <a:gd name="connsiteY11" fmla="*/ 15342 h 58982"/>
                    <a:gd name="connsiteX12" fmla="*/ 24928 w 43586"/>
                    <a:gd name="connsiteY12" fmla="*/ 23831 h 58982"/>
                    <a:gd name="connsiteX13" fmla="*/ 32540 w 43586"/>
                    <a:gd name="connsiteY13" fmla="*/ 26513 h 58982"/>
                    <a:gd name="connsiteX14" fmla="*/ 43586 w 43586"/>
                    <a:gd name="connsiteY14" fmla="*/ 41109 h 58982"/>
                    <a:gd name="connsiteX15" fmla="*/ 21942 w 43586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586" h="58982">
                      <a:moveTo>
                        <a:pt x="22092" y="58983"/>
                      </a:moveTo>
                      <a:cubicBezTo>
                        <a:pt x="12538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1" y="32768"/>
                      </a:cubicBezTo>
                      <a:cubicBezTo>
                        <a:pt x="11942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2094" y="7447"/>
                      </a:cubicBezTo>
                      <a:lnTo>
                        <a:pt x="37317" y="14448"/>
                      </a:lnTo>
                      <a:cubicBezTo>
                        <a:pt x="34033" y="11022"/>
                        <a:pt x="28510" y="8341"/>
                        <a:pt x="22987" y="8341"/>
                      </a:cubicBezTo>
                      <a:cubicBezTo>
                        <a:pt x="17465" y="8341"/>
                        <a:pt x="13882" y="10724"/>
                        <a:pt x="13882" y="15342"/>
                      </a:cubicBezTo>
                      <a:cubicBezTo>
                        <a:pt x="13882" y="19959"/>
                        <a:pt x="19405" y="22044"/>
                        <a:pt x="24928" y="23831"/>
                      </a:cubicBezTo>
                      <a:cubicBezTo>
                        <a:pt x="28062" y="24874"/>
                        <a:pt x="30152" y="25619"/>
                        <a:pt x="32540" y="26513"/>
                      </a:cubicBezTo>
                      <a:cubicBezTo>
                        <a:pt x="38810" y="29193"/>
                        <a:pt x="43586" y="33662"/>
                        <a:pt x="43586" y="41109"/>
                      </a:cubicBezTo>
                      <a:cubicBezTo>
                        <a:pt x="43586" y="53323"/>
                        <a:pt x="32988" y="58983"/>
                        <a:pt x="21942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60" name="Freeform 28259">
                  <a:extLst>
                    <a:ext uri="{FF2B5EF4-FFF2-40B4-BE49-F238E27FC236}">
                      <a16:creationId xmlns:a16="http://schemas.microsoft.com/office/drawing/2014/main" id="{FB63C636-6F1C-9B6A-9C60-A3736855B12B}"/>
                    </a:ext>
                  </a:extLst>
                </p:cNvPr>
                <p:cNvSpPr/>
                <p:nvPr/>
              </p:nvSpPr>
              <p:spPr>
                <a:xfrm>
                  <a:off x="8757702" y="4316556"/>
                  <a:ext cx="48661" cy="58089"/>
                </a:xfrm>
                <a:custGeom>
                  <a:avLst/>
                  <a:gdLst>
                    <a:gd name="connsiteX0" fmla="*/ 37466 w 48661"/>
                    <a:gd name="connsiteY0" fmla="*/ 56749 h 58089"/>
                    <a:gd name="connsiteX1" fmla="*/ 37466 w 48661"/>
                    <a:gd name="connsiteY1" fmla="*/ 48706 h 58089"/>
                    <a:gd name="connsiteX2" fmla="*/ 19852 w 48661"/>
                    <a:gd name="connsiteY2" fmla="*/ 58089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5 w 48661"/>
                    <a:gd name="connsiteY5" fmla="*/ 0 h 58089"/>
                    <a:gd name="connsiteX6" fmla="*/ 11345 w 48661"/>
                    <a:gd name="connsiteY6" fmla="*/ 33513 h 58089"/>
                    <a:gd name="connsiteX7" fmla="*/ 23136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2 w 48661"/>
                    <a:gd name="connsiteY10" fmla="*/ 149 h 58089"/>
                    <a:gd name="connsiteX11" fmla="*/ 48662 w 48661"/>
                    <a:gd name="connsiteY11" fmla="*/ 56898 h 58089"/>
                    <a:gd name="connsiteX12" fmla="*/ 37615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466" y="56749"/>
                      </a:moveTo>
                      <a:lnTo>
                        <a:pt x="37466" y="48706"/>
                      </a:lnTo>
                      <a:cubicBezTo>
                        <a:pt x="34183" y="54217"/>
                        <a:pt x="27764" y="58089"/>
                        <a:pt x="19852" y="58089"/>
                      </a:cubicBezTo>
                      <a:cubicBezTo>
                        <a:pt x="4030" y="58089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33513"/>
                      </a:lnTo>
                      <a:cubicBezTo>
                        <a:pt x="11345" y="41258"/>
                        <a:pt x="12986" y="48557"/>
                        <a:pt x="23136" y="48557"/>
                      </a:cubicBezTo>
                      <a:cubicBezTo>
                        <a:pt x="33287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2" y="149"/>
                      </a:lnTo>
                      <a:lnTo>
                        <a:pt x="48662" y="56898"/>
                      </a:lnTo>
                      <a:lnTo>
                        <a:pt x="37615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61" name="Freeform 28260">
                  <a:extLst>
                    <a:ext uri="{FF2B5EF4-FFF2-40B4-BE49-F238E27FC236}">
                      <a16:creationId xmlns:a16="http://schemas.microsoft.com/office/drawing/2014/main" id="{ACD9C77D-883E-29CF-2F4B-DE4F197CE5C6}"/>
                    </a:ext>
                  </a:extLst>
                </p:cNvPr>
                <p:cNvSpPr/>
                <p:nvPr/>
              </p:nvSpPr>
              <p:spPr>
                <a:xfrm>
                  <a:off x="8822634" y="4291086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62" name="Freeform 28261">
                  <a:extLst>
                    <a:ext uri="{FF2B5EF4-FFF2-40B4-BE49-F238E27FC236}">
                      <a16:creationId xmlns:a16="http://schemas.microsoft.com/office/drawing/2014/main" id="{837552CB-2C2B-B9DB-C960-FC4B41A528E1}"/>
                    </a:ext>
                  </a:extLst>
                </p:cNvPr>
                <p:cNvSpPr/>
                <p:nvPr/>
              </p:nvSpPr>
              <p:spPr>
                <a:xfrm>
                  <a:off x="8844278" y="4300023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2 h 74771"/>
                    <a:gd name="connsiteX1" fmla="*/ 8359 w 33734"/>
                    <a:gd name="connsiteY1" fmla="*/ 51833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3 w 33734"/>
                    <a:gd name="connsiteY7" fmla="*/ 0 h 74771"/>
                    <a:gd name="connsiteX8" fmla="*/ 19853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3 w 33734"/>
                    <a:gd name="connsiteY11" fmla="*/ 26066 h 74771"/>
                    <a:gd name="connsiteX12" fmla="*/ 19853 w 33734"/>
                    <a:gd name="connsiteY12" fmla="*/ 51685 h 74771"/>
                    <a:gd name="connsiteX13" fmla="*/ 21346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9 w 33734"/>
                    <a:gd name="connsiteY15" fmla="*/ 63600 h 74771"/>
                    <a:gd name="connsiteX16" fmla="*/ 33735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2"/>
                      </a:moveTo>
                      <a:cubicBezTo>
                        <a:pt x="9106" y="74622"/>
                        <a:pt x="8359" y="63005"/>
                        <a:pt x="8359" y="51833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3" y="26066"/>
                      </a:lnTo>
                      <a:lnTo>
                        <a:pt x="19853" y="51685"/>
                      </a:lnTo>
                      <a:cubicBezTo>
                        <a:pt x="19853" y="56451"/>
                        <a:pt x="19853" y="59728"/>
                        <a:pt x="21346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9" y="63600"/>
                        <a:pt x="32989" y="63600"/>
                      </a:cubicBezTo>
                      <a:lnTo>
                        <a:pt x="33735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63" name="Freeform 28262">
                  <a:extLst>
                    <a:ext uri="{FF2B5EF4-FFF2-40B4-BE49-F238E27FC236}">
                      <a16:creationId xmlns:a16="http://schemas.microsoft.com/office/drawing/2014/main" id="{19E31A98-CE8A-1DE0-65E4-4B6FF5CF0834}"/>
                    </a:ext>
                  </a:extLst>
                </p:cNvPr>
                <p:cNvSpPr/>
                <p:nvPr/>
              </p:nvSpPr>
              <p:spPr>
                <a:xfrm>
                  <a:off x="8905329" y="4289745"/>
                  <a:ext cx="35376" cy="83559"/>
                </a:xfrm>
                <a:custGeom>
                  <a:avLst/>
                  <a:gdLst>
                    <a:gd name="connsiteX0" fmla="*/ 34481 w 35376"/>
                    <a:gd name="connsiteY0" fmla="*/ 9831 h 83559"/>
                    <a:gd name="connsiteX1" fmla="*/ 28062 w 35376"/>
                    <a:gd name="connsiteY1" fmla="*/ 8788 h 83559"/>
                    <a:gd name="connsiteX2" fmla="*/ 19405 w 35376"/>
                    <a:gd name="connsiteY2" fmla="*/ 20852 h 83559"/>
                    <a:gd name="connsiteX3" fmla="*/ 19405 w 35376"/>
                    <a:gd name="connsiteY3" fmla="*/ 27108 h 83559"/>
                    <a:gd name="connsiteX4" fmla="*/ 32839 w 35376"/>
                    <a:gd name="connsiteY4" fmla="*/ 27108 h 83559"/>
                    <a:gd name="connsiteX5" fmla="*/ 32839 w 35376"/>
                    <a:gd name="connsiteY5" fmla="*/ 36343 h 83559"/>
                    <a:gd name="connsiteX6" fmla="*/ 19405 w 35376"/>
                    <a:gd name="connsiteY6" fmla="*/ 36343 h 83559"/>
                    <a:gd name="connsiteX7" fmla="*/ 19405 w 35376"/>
                    <a:gd name="connsiteY7" fmla="*/ 83559 h 83559"/>
                    <a:gd name="connsiteX8" fmla="*/ 8060 w 35376"/>
                    <a:gd name="connsiteY8" fmla="*/ 83559 h 83559"/>
                    <a:gd name="connsiteX9" fmla="*/ 8060 w 35376"/>
                    <a:gd name="connsiteY9" fmla="*/ 36343 h 83559"/>
                    <a:gd name="connsiteX10" fmla="*/ 0 w 35376"/>
                    <a:gd name="connsiteY10" fmla="*/ 36343 h 83559"/>
                    <a:gd name="connsiteX11" fmla="*/ 0 w 35376"/>
                    <a:gd name="connsiteY11" fmla="*/ 27108 h 83559"/>
                    <a:gd name="connsiteX12" fmla="*/ 8060 w 35376"/>
                    <a:gd name="connsiteY12" fmla="*/ 27108 h 83559"/>
                    <a:gd name="connsiteX13" fmla="*/ 8060 w 35376"/>
                    <a:gd name="connsiteY13" fmla="*/ 21448 h 83559"/>
                    <a:gd name="connsiteX14" fmla="*/ 11941 w 35376"/>
                    <a:gd name="connsiteY14" fmla="*/ 6256 h 83559"/>
                    <a:gd name="connsiteX15" fmla="*/ 25525 w 35376"/>
                    <a:gd name="connsiteY15" fmla="*/ 0 h 83559"/>
                    <a:gd name="connsiteX16" fmla="*/ 35376 w 35376"/>
                    <a:gd name="connsiteY16" fmla="*/ 1340 h 83559"/>
                    <a:gd name="connsiteX17" fmla="*/ 34630 w 35376"/>
                    <a:gd name="connsiteY17" fmla="*/ 983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376" h="83559">
                      <a:moveTo>
                        <a:pt x="34481" y="9831"/>
                      </a:moveTo>
                      <a:cubicBezTo>
                        <a:pt x="34481" y="9831"/>
                        <a:pt x="31197" y="8788"/>
                        <a:pt x="28062" y="8788"/>
                      </a:cubicBezTo>
                      <a:cubicBezTo>
                        <a:pt x="20599" y="8788"/>
                        <a:pt x="19405" y="14448"/>
                        <a:pt x="19405" y="20852"/>
                      </a:cubicBezTo>
                      <a:lnTo>
                        <a:pt x="19405" y="27108"/>
                      </a:lnTo>
                      <a:lnTo>
                        <a:pt x="32839" y="27108"/>
                      </a:lnTo>
                      <a:lnTo>
                        <a:pt x="32839" y="36343"/>
                      </a:lnTo>
                      <a:lnTo>
                        <a:pt x="19405" y="36343"/>
                      </a:lnTo>
                      <a:lnTo>
                        <a:pt x="19405" y="83559"/>
                      </a:lnTo>
                      <a:lnTo>
                        <a:pt x="8060" y="83559"/>
                      </a:lnTo>
                      <a:lnTo>
                        <a:pt x="8060" y="36343"/>
                      </a:lnTo>
                      <a:lnTo>
                        <a:pt x="0" y="36343"/>
                      </a:lnTo>
                      <a:lnTo>
                        <a:pt x="0" y="27108"/>
                      </a:lnTo>
                      <a:lnTo>
                        <a:pt x="8060" y="27108"/>
                      </a:lnTo>
                      <a:lnTo>
                        <a:pt x="8060" y="21448"/>
                      </a:lnTo>
                      <a:cubicBezTo>
                        <a:pt x="8060" y="14001"/>
                        <a:pt x="9553" y="9235"/>
                        <a:pt x="11941" y="6256"/>
                      </a:cubicBezTo>
                      <a:cubicBezTo>
                        <a:pt x="14479" y="3128"/>
                        <a:pt x="18957" y="0"/>
                        <a:pt x="25525" y="0"/>
                      </a:cubicBezTo>
                      <a:cubicBezTo>
                        <a:pt x="32093" y="0"/>
                        <a:pt x="35376" y="1340"/>
                        <a:pt x="35376" y="1340"/>
                      </a:cubicBezTo>
                      <a:lnTo>
                        <a:pt x="34630" y="9831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64" name="Freeform 28263">
                  <a:extLst>
                    <a:ext uri="{FF2B5EF4-FFF2-40B4-BE49-F238E27FC236}">
                      <a16:creationId xmlns:a16="http://schemas.microsoft.com/office/drawing/2014/main" id="{6EAF08BB-3175-1646-3A30-291B2C0921CB}"/>
                    </a:ext>
                  </a:extLst>
                </p:cNvPr>
                <p:cNvSpPr/>
                <p:nvPr/>
              </p:nvSpPr>
              <p:spPr>
                <a:xfrm>
                  <a:off x="8944437" y="4315364"/>
                  <a:ext cx="31644" cy="57791"/>
                </a:xfrm>
                <a:custGeom>
                  <a:avLst/>
                  <a:gdLst>
                    <a:gd name="connsiteX0" fmla="*/ 31048 w 31644"/>
                    <a:gd name="connsiteY0" fmla="*/ 11767 h 57791"/>
                    <a:gd name="connsiteX1" fmla="*/ 30600 w 31644"/>
                    <a:gd name="connsiteY1" fmla="*/ 11767 h 57791"/>
                    <a:gd name="connsiteX2" fmla="*/ 24331 w 31644"/>
                    <a:gd name="connsiteY2" fmla="*/ 10575 h 57791"/>
                    <a:gd name="connsiteX3" fmla="*/ 11493 w 31644"/>
                    <a:gd name="connsiteY3" fmla="*/ 29641 h 57791"/>
                    <a:gd name="connsiteX4" fmla="*/ 11493 w 31644"/>
                    <a:gd name="connsiteY4" fmla="*/ 57792 h 57791"/>
                    <a:gd name="connsiteX5" fmla="*/ 0 w 31644"/>
                    <a:gd name="connsiteY5" fmla="*/ 57792 h 57791"/>
                    <a:gd name="connsiteX6" fmla="*/ 0 w 31644"/>
                    <a:gd name="connsiteY6" fmla="*/ 1192 h 57791"/>
                    <a:gd name="connsiteX7" fmla="*/ 11493 w 31644"/>
                    <a:gd name="connsiteY7" fmla="*/ 1192 h 57791"/>
                    <a:gd name="connsiteX8" fmla="*/ 11493 w 31644"/>
                    <a:gd name="connsiteY8" fmla="*/ 9831 h 57791"/>
                    <a:gd name="connsiteX9" fmla="*/ 11792 w 31644"/>
                    <a:gd name="connsiteY9" fmla="*/ 9831 h 57791"/>
                    <a:gd name="connsiteX10" fmla="*/ 25674 w 31644"/>
                    <a:gd name="connsiteY10" fmla="*/ 0 h 57791"/>
                    <a:gd name="connsiteX11" fmla="*/ 31645 w 31644"/>
                    <a:gd name="connsiteY11" fmla="*/ 894 h 57791"/>
                    <a:gd name="connsiteX12" fmla="*/ 30898 w 3164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4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3" y="21448"/>
                        <a:pt x="11493" y="29641"/>
                      </a:cubicBezTo>
                      <a:lnTo>
                        <a:pt x="11493" y="57792"/>
                      </a:lnTo>
                      <a:lnTo>
                        <a:pt x="0" y="57792"/>
                      </a:lnTo>
                      <a:lnTo>
                        <a:pt x="0" y="1192"/>
                      </a:lnTo>
                      <a:lnTo>
                        <a:pt x="11493" y="1192"/>
                      </a:lnTo>
                      <a:lnTo>
                        <a:pt x="11493" y="9831"/>
                      </a:lnTo>
                      <a:cubicBezTo>
                        <a:pt x="11493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674" y="0"/>
                      </a:cubicBezTo>
                      <a:cubicBezTo>
                        <a:pt x="29555" y="0"/>
                        <a:pt x="31645" y="894"/>
                        <a:pt x="31645" y="894"/>
                      </a:cubicBezTo>
                      <a:lnTo>
                        <a:pt x="3089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65" name="Freeform 28264">
                  <a:extLst>
                    <a:ext uri="{FF2B5EF4-FFF2-40B4-BE49-F238E27FC236}">
                      <a16:creationId xmlns:a16="http://schemas.microsoft.com/office/drawing/2014/main" id="{8D3A3912-18FF-4138-0D4E-712F48E995B5}"/>
                    </a:ext>
                  </a:extLst>
                </p:cNvPr>
                <p:cNvSpPr/>
                <p:nvPr/>
              </p:nvSpPr>
              <p:spPr>
                <a:xfrm>
                  <a:off x="8980261" y="4315811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1 h 58834"/>
                    <a:gd name="connsiteX2" fmla="*/ 30003 w 60005"/>
                    <a:gd name="connsiteY2" fmla="*/ 0 h 58834"/>
                    <a:gd name="connsiteX3" fmla="*/ 60006 w 60005"/>
                    <a:gd name="connsiteY3" fmla="*/ 29491 h 58834"/>
                    <a:gd name="connsiteX4" fmla="*/ 30003 w 60005"/>
                    <a:gd name="connsiteY4" fmla="*/ 58834 h 58834"/>
                    <a:gd name="connsiteX5" fmla="*/ 30003 w 60005"/>
                    <a:gd name="connsiteY5" fmla="*/ 9086 h 58834"/>
                    <a:gd name="connsiteX6" fmla="*/ 11493 w 60005"/>
                    <a:gd name="connsiteY6" fmla="*/ 28896 h 58834"/>
                    <a:gd name="connsiteX7" fmla="*/ 30003 w 60005"/>
                    <a:gd name="connsiteY7" fmla="*/ 48855 h 58834"/>
                    <a:gd name="connsiteX8" fmla="*/ 48363 w 60005"/>
                    <a:gd name="connsiteY8" fmla="*/ 28896 h 58834"/>
                    <a:gd name="connsiteX9" fmla="*/ 30003 w 60005"/>
                    <a:gd name="connsiteY9" fmla="*/ 9086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1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1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086"/>
                      </a:moveTo>
                      <a:cubicBezTo>
                        <a:pt x="18509" y="9086"/>
                        <a:pt x="11493" y="17874"/>
                        <a:pt x="11493" y="28896"/>
                      </a:cubicBezTo>
                      <a:cubicBezTo>
                        <a:pt x="11493" y="39918"/>
                        <a:pt x="18509" y="48855"/>
                        <a:pt x="30003" y="48855"/>
                      </a:cubicBezTo>
                      <a:cubicBezTo>
                        <a:pt x="41496" y="48855"/>
                        <a:pt x="48363" y="40067"/>
                        <a:pt x="48363" y="28896"/>
                      </a:cubicBezTo>
                      <a:cubicBezTo>
                        <a:pt x="48363" y="17725"/>
                        <a:pt x="41347" y="9086"/>
                        <a:pt x="30003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66" name="Freeform 28265">
                  <a:extLst>
                    <a:ext uri="{FF2B5EF4-FFF2-40B4-BE49-F238E27FC236}">
                      <a16:creationId xmlns:a16="http://schemas.microsoft.com/office/drawing/2014/main" id="{3F365BD4-A881-55BA-0C67-069F8D3363FC}"/>
                    </a:ext>
                  </a:extLst>
                </p:cNvPr>
                <p:cNvSpPr/>
                <p:nvPr/>
              </p:nvSpPr>
              <p:spPr>
                <a:xfrm>
                  <a:off x="9052059" y="4315662"/>
                  <a:ext cx="82246" cy="57642"/>
                </a:xfrm>
                <a:custGeom>
                  <a:avLst/>
                  <a:gdLst>
                    <a:gd name="connsiteX0" fmla="*/ 70902 w 82246"/>
                    <a:gd name="connsiteY0" fmla="*/ 57642 h 57642"/>
                    <a:gd name="connsiteX1" fmla="*/ 70902 w 82246"/>
                    <a:gd name="connsiteY1" fmla="*/ 24725 h 57642"/>
                    <a:gd name="connsiteX2" fmla="*/ 60453 w 82246"/>
                    <a:gd name="connsiteY2" fmla="*/ 9533 h 57642"/>
                    <a:gd name="connsiteX3" fmla="*/ 46870 w 82246"/>
                    <a:gd name="connsiteY3" fmla="*/ 28300 h 57642"/>
                    <a:gd name="connsiteX4" fmla="*/ 46870 w 82246"/>
                    <a:gd name="connsiteY4" fmla="*/ 57642 h 57642"/>
                    <a:gd name="connsiteX5" fmla="*/ 35376 w 82246"/>
                    <a:gd name="connsiteY5" fmla="*/ 57642 h 57642"/>
                    <a:gd name="connsiteX6" fmla="*/ 35376 w 82246"/>
                    <a:gd name="connsiteY6" fmla="*/ 24725 h 57642"/>
                    <a:gd name="connsiteX7" fmla="*/ 25077 w 82246"/>
                    <a:gd name="connsiteY7" fmla="*/ 9533 h 57642"/>
                    <a:gd name="connsiteX8" fmla="*/ 11493 w 82246"/>
                    <a:gd name="connsiteY8" fmla="*/ 28300 h 57642"/>
                    <a:gd name="connsiteX9" fmla="*/ 11493 w 82246"/>
                    <a:gd name="connsiteY9" fmla="*/ 57642 h 57642"/>
                    <a:gd name="connsiteX10" fmla="*/ 0 w 82246"/>
                    <a:gd name="connsiteY10" fmla="*/ 57642 h 57642"/>
                    <a:gd name="connsiteX11" fmla="*/ 0 w 82246"/>
                    <a:gd name="connsiteY11" fmla="*/ 1043 h 57642"/>
                    <a:gd name="connsiteX12" fmla="*/ 11493 w 82246"/>
                    <a:gd name="connsiteY12" fmla="*/ 1043 h 57642"/>
                    <a:gd name="connsiteX13" fmla="*/ 11493 w 82246"/>
                    <a:gd name="connsiteY13" fmla="*/ 9979 h 57642"/>
                    <a:gd name="connsiteX14" fmla="*/ 11792 w 82246"/>
                    <a:gd name="connsiteY14" fmla="*/ 9979 h 57642"/>
                    <a:gd name="connsiteX15" fmla="*/ 28062 w 82246"/>
                    <a:gd name="connsiteY15" fmla="*/ 0 h 57642"/>
                    <a:gd name="connsiteX16" fmla="*/ 44930 w 82246"/>
                    <a:gd name="connsiteY16" fmla="*/ 11171 h 57642"/>
                    <a:gd name="connsiteX17" fmla="*/ 62991 w 82246"/>
                    <a:gd name="connsiteY17" fmla="*/ 0 h 57642"/>
                    <a:gd name="connsiteX18" fmla="*/ 82247 w 82246"/>
                    <a:gd name="connsiteY18" fmla="*/ 23385 h 57642"/>
                    <a:gd name="connsiteX19" fmla="*/ 82247 w 82246"/>
                    <a:gd name="connsiteY19" fmla="*/ 57642 h 57642"/>
                    <a:gd name="connsiteX20" fmla="*/ 70902 w 82246"/>
                    <a:gd name="connsiteY20" fmla="*/ 57642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246" h="57642">
                      <a:moveTo>
                        <a:pt x="70902" y="57642"/>
                      </a:moveTo>
                      <a:lnTo>
                        <a:pt x="70902" y="24725"/>
                      </a:lnTo>
                      <a:cubicBezTo>
                        <a:pt x="70902" y="18172"/>
                        <a:pt x="69708" y="9533"/>
                        <a:pt x="60453" y="9533"/>
                      </a:cubicBezTo>
                      <a:cubicBezTo>
                        <a:pt x="51199" y="9533"/>
                        <a:pt x="46870" y="18172"/>
                        <a:pt x="46870" y="28300"/>
                      </a:cubicBezTo>
                      <a:lnTo>
                        <a:pt x="46870" y="57642"/>
                      </a:lnTo>
                      <a:lnTo>
                        <a:pt x="35376" y="57642"/>
                      </a:lnTo>
                      <a:lnTo>
                        <a:pt x="35376" y="24725"/>
                      </a:lnTo>
                      <a:cubicBezTo>
                        <a:pt x="35376" y="16384"/>
                        <a:pt x="33287" y="9533"/>
                        <a:pt x="25077" y="9533"/>
                      </a:cubicBezTo>
                      <a:cubicBezTo>
                        <a:pt x="15972" y="9533"/>
                        <a:pt x="11493" y="18172"/>
                        <a:pt x="11493" y="28300"/>
                      </a:cubicBezTo>
                      <a:lnTo>
                        <a:pt x="11493" y="57642"/>
                      </a:lnTo>
                      <a:lnTo>
                        <a:pt x="0" y="57642"/>
                      </a:lnTo>
                      <a:lnTo>
                        <a:pt x="0" y="1043"/>
                      </a:lnTo>
                      <a:lnTo>
                        <a:pt x="11493" y="1043"/>
                      </a:lnTo>
                      <a:lnTo>
                        <a:pt x="11493" y="9979"/>
                      </a:lnTo>
                      <a:cubicBezTo>
                        <a:pt x="11493" y="9979"/>
                        <a:pt x="11792" y="9979"/>
                        <a:pt x="11792" y="9979"/>
                      </a:cubicBezTo>
                      <a:cubicBezTo>
                        <a:pt x="14479" y="4766"/>
                        <a:pt x="20599" y="0"/>
                        <a:pt x="28062" y="0"/>
                      </a:cubicBezTo>
                      <a:cubicBezTo>
                        <a:pt x="36421" y="0"/>
                        <a:pt x="42243" y="3873"/>
                        <a:pt x="44930" y="11171"/>
                      </a:cubicBezTo>
                      <a:cubicBezTo>
                        <a:pt x="48810" y="4021"/>
                        <a:pt x="54931" y="0"/>
                        <a:pt x="62991" y="0"/>
                      </a:cubicBezTo>
                      <a:cubicBezTo>
                        <a:pt x="78216" y="0"/>
                        <a:pt x="82247" y="11022"/>
                        <a:pt x="82247" y="23385"/>
                      </a:cubicBezTo>
                      <a:lnTo>
                        <a:pt x="82247" y="57642"/>
                      </a:lnTo>
                      <a:lnTo>
                        <a:pt x="70902" y="57642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67" name="Freeform 28266">
                  <a:extLst>
                    <a:ext uri="{FF2B5EF4-FFF2-40B4-BE49-F238E27FC236}">
                      <a16:creationId xmlns:a16="http://schemas.microsoft.com/office/drawing/2014/main" id="{E5412D93-F38A-AC1E-8D30-6DBCB2C16BC9}"/>
                    </a:ext>
                  </a:extLst>
                </p:cNvPr>
                <p:cNvSpPr/>
                <p:nvPr/>
              </p:nvSpPr>
              <p:spPr>
                <a:xfrm>
                  <a:off x="8159436" y="4458800"/>
                  <a:ext cx="48959" cy="58834"/>
                </a:xfrm>
                <a:custGeom>
                  <a:avLst/>
                  <a:gdLst>
                    <a:gd name="connsiteX0" fmla="*/ 37615 w 48959"/>
                    <a:gd name="connsiteY0" fmla="*/ 57494 h 58834"/>
                    <a:gd name="connsiteX1" fmla="*/ 37615 w 48959"/>
                    <a:gd name="connsiteY1" fmla="*/ 50344 h 58834"/>
                    <a:gd name="connsiteX2" fmla="*/ 19554 w 48959"/>
                    <a:gd name="connsiteY2" fmla="*/ 58834 h 58834"/>
                    <a:gd name="connsiteX3" fmla="*/ 0 w 48959"/>
                    <a:gd name="connsiteY3" fmla="*/ 41258 h 58834"/>
                    <a:gd name="connsiteX4" fmla="*/ 22241 w 48959"/>
                    <a:gd name="connsiteY4" fmla="*/ 23980 h 58834"/>
                    <a:gd name="connsiteX5" fmla="*/ 37466 w 48959"/>
                    <a:gd name="connsiteY5" fmla="*/ 23385 h 58834"/>
                    <a:gd name="connsiteX6" fmla="*/ 37466 w 48959"/>
                    <a:gd name="connsiteY6" fmla="*/ 21150 h 58834"/>
                    <a:gd name="connsiteX7" fmla="*/ 23435 w 48959"/>
                    <a:gd name="connsiteY7" fmla="*/ 8341 h 58834"/>
                    <a:gd name="connsiteX8" fmla="*/ 6418 w 48959"/>
                    <a:gd name="connsiteY8" fmla="*/ 13256 h 58834"/>
                    <a:gd name="connsiteX9" fmla="*/ 2985 w 48959"/>
                    <a:gd name="connsiteY9" fmla="*/ 5660 h 58834"/>
                    <a:gd name="connsiteX10" fmla="*/ 24181 w 48959"/>
                    <a:gd name="connsiteY10" fmla="*/ 0 h 58834"/>
                    <a:gd name="connsiteX11" fmla="*/ 48960 w 48959"/>
                    <a:gd name="connsiteY11" fmla="*/ 24725 h 58834"/>
                    <a:gd name="connsiteX12" fmla="*/ 48960 w 48959"/>
                    <a:gd name="connsiteY12" fmla="*/ 57642 h 58834"/>
                    <a:gd name="connsiteX13" fmla="*/ 37914 w 48959"/>
                    <a:gd name="connsiteY13" fmla="*/ 57642 h 58834"/>
                    <a:gd name="connsiteX14" fmla="*/ 24181 w 48959"/>
                    <a:gd name="connsiteY14" fmla="*/ 31130 h 58834"/>
                    <a:gd name="connsiteX15" fmla="*/ 11344 w 48959"/>
                    <a:gd name="connsiteY15" fmla="*/ 40960 h 58834"/>
                    <a:gd name="connsiteX16" fmla="*/ 22987 w 48959"/>
                    <a:gd name="connsiteY16" fmla="*/ 50791 h 58834"/>
                    <a:gd name="connsiteX17" fmla="*/ 37466 w 48959"/>
                    <a:gd name="connsiteY17" fmla="*/ 42599 h 58834"/>
                    <a:gd name="connsiteX18" fmla="*/ 37466 w 48959"/>
                    <a:gd name="connsiteY18" fmla="*/ 30385 h 58834"/>
                    <a:gd name="connsiteX19" fmla="*/ 24181 w 48959"/>
                    <a:gd name="connsiteY19" fmla="*/ 31279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834">
                      <a:moveTo>
                        <a:pt x="37615" y="57494"/>
                      </a:moveTo>
                      <a:lnTo>
                        <a:pt x="37615" y="50344"/>
                      </a:lnTo>
                      <a:cubicBezTo>
                        <a:pt x="35227" y="52727"/>
                        <a:pt x="29854" y="58834"/>
                        <a:pt x="19554" y="58834"/>
                      </a:cubicBezTo>
                      <a:cubicBezTo>
                        <a:pt x="9255" y="58834"/>
                        <a:pt x="0" y="52280"/>
                        <a:pt x="0" y="41258"/>
                      </a:cubicBezTo>
                      <a:cubicBezTo>
                        <a:pt x="0" y="30236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8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7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181" y="31130"/>
                      </a:moveTo>
                      <a:cubicBezTo>
                        <a:pt x="14927" y="31577"/>
                        <a:pt x="11344" y="35598"/>
                        <a:pt x="11344" y="40960"/>
                      </a:cubicBezTo>
                      <a:cubicBezTo>
                        <a:pt x="11344" y="46323"/>
                        <a:pt x="15524" y="50791"/>
                        <a:pt x="22987" y="50791"/>
                      </a:cubicBezTo>
                      <a:cubicBezTo>
                        <a:pt x="30450" y="50791"/>
                        <a:pt x="35227" y="45727"/>
                        <a:pt x="37466" y="42599"/>
                      </a:cubicBezTo>
                      <a:lnTo>
                        <a:pt x="37466" y="30385"/>
                      </a:lnTo>
                      <a:lnTo>
                        <a:pt x="24181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68" name="Freeform 28267">
                  <a:extLst>
                    <a:ext uri="{FF2B5EF4-FFF2-40B4-BE49-F238E27FC236}">
                      <a16:creationId xmlns:a16="http://schemas.microsoft.com/office/drawing/2014/main" id="{C546D515-0700-0377-C86F-B6B3B17DE317}"/>
                    </a:ext>
                  </a:extLst>
                </p:cNvPr>
                <p:cNvSpPr/>
                <p:nvPr/>
              </p:nvSpPr>
              <p:spPr>
                <a:xfrm>
                  <a:off x="8222875" y="4458651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3 h 57642"/>
                    <a:gd name="connsiteX1" fmla="*/ 37914 w 49407"/>
                    <a:gd name="connsiteY1" fmla="*/ 26066 h 57642"/>
                    <a:gd name="connsiteX2" fmla="*/ 26122 w 49407"/>
                    <a:gd name="connsiteY2" fmla="*/ 9384 h 57642"/>
                    <a:gd name="connsiteX3" fmla="*/ 11493 w 49407"/>
                    <a:gd name="connsiteY3" fmla="*/ 29194 h 57642"/>
                    <a:gd name="connsiteX4" fmla="*/ 11493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3 w 49407"/>
                    <a:gd name="connsiteY7" fmla="*/ 1043 h 57642"/>
                    <a:gd name="connsiteX8" fmla="*/ 11493 w 49407"/>
                    <a:gd name="connsiteY8" fmla="*/ 9979 h 57642"/>
                    <a:gd name="connsiteX9" fmla="*/ 11792 w 49407"/>
                    <a:gd name="connsiteY9" fmla="*/ 9979 h 57642"/>
                    <a:gd name="connsiteX10" fmla="*/ 29107 w 49407"/>
                    <a:gd name="connsiteY10" fmla="*/ 0 h 57642"/>
                    <a:gd name="connsiteX11" fmla="*/ 49408 w 49407"/>
                    <a:gd name="connsiteY11" fmla="*/ 24130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3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971" y="9384"/>
                        <a:pt x="11493" y="18321"/>
                        <a:pt x="11493" y="29194"/>
                      </a:cubicBezTo>
                      <a:lnTo>
                        <a:pt x="11493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3" y="1043"/>
                      </a:lnTo>
                      <a:lnTo>
                        <a:pt x="11493" y="9979"/>
                      </a:lnTo>
                      <a:cubicBezTo>
                        <a:pt x="11493" y="9979"/>
                        <a:pt x="11792" y="9979"/>
                        <a:pt x="11792" y="9979"/>
                      </a:cubicBezTo>
                      <a:cubicBezTo>
                        <a:pt x="14777" y="4320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30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69" name="Freeform 28268">
                  <a:extLst>
                    <a:ext uri="{FF2B5EF4-FFF2-40B4-BE49-F238E27FC236}">
                      <a16:creationId xmlns:a16="http://schemas.microsoft.com/office/drawing/2014/main" id="{208D7C2F-0555-AEA4-52D4-9AB06D08AA3F}"/>
                    </a:ext>
                  </a:extLst>
                </p:cNvPr>
                <p:cNvSpPr/>
                <p:nvPr/>
              </p:nvSpPr>
              <p:spPr>
                <a:xfrm>
                  <a:off x="8281388" y="4442863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3 h 74920"/>
                    <a:gd name="connsiteX2" fmla="*/ 8359 w 33734"/>
                    <a:gd name="connsiteY2" fmla="*/ 26215 h 74920"/>
                    <a:gd name="connsiteX3" fmla="*/ 0 w 33734"/>
                    <a:gd name="connsiteY3" fmla="*/ 26215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3 w 33734"/>
                    <a:gd name="connsiteY7" fmla="*/ 0 h 74920"/>
                    <a:gd name="connsiteX8" fmla="*/ 19853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5 h 74920"/>
                    <a:gd name="connsiteX11" fmla="*/ 19853 w 33734"/>
                    <a:gd name="connsiteY11" fmla="*/ 26215 h 74920"/>
                    <a:gd name="connsiteX12" fmla="*/ 19853 w 33734"/>
                    <a:gd name="connsiteY12" fmla="*/ 51833 h 74920"/>
                    <a:gd name="connsiteX13" fmla="*/ 21345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8 w 33734"/>
                    <a:gd name="connsiteY15" fmla="*/ 63749 h 74920"/>
                    <a:gd name="connsiteX16" fmla="*/ 33735 w 33734"/>
                    <a:gd name="connsiteY16" fmla="*/ 72984 h 74920"/>
                    <a:gd name="connsiteX17" fmla="*/ 23286 w 33734"/>
                    <a:gd name="connsiteY17" fmla="*/ 74920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6" y="74771"/>
                        <a:pt x="8359" y="63154"/>
                        <a:pt x="8359" y="51983"/>
                      </a:cubicBezTo>
                      <a:lnTo>
                        <a:pt x="8359" y="26215"/>
                      </a:lnTo>
                      <a:lnTo>
                        <a:pt x="0" y="26215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980"/>
                      </a:lnTo>
                      <a:lnTo>
                        <a:pt x="33436" y="16980"/>
                      </a:lnTo>
                      <a:lnTo>
                        <a:pt x="33436" y="26215"/>
                      </a:lnTo>
                      <a:lnTo>
                        <a:pt x="19853" y="26215"/>
                      </a:lnTo>
                      <a:lnTo>
                        <a:pt x="19853" y="51833"/>
                      </a:lnTo>
                      <a:cubicBezTo>
                        <a:pt x="19853" y="56600"/>
                        <a:pt x="19853" y="59877"/>
                        <a:pt x="21345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1" y="65090"/>
                        <a:pt x="32988" y="63749"/>
                        <a:pt x="32988" y="63749"/>
                      </a:cubicBezTo>
                      <a:lnTo>
                        <a:pt x="33735" y="72984"/>
                      </a:lnTo>
                      <a:cubicBezTo>
                        <a:pt x="30749" y="74325"/>
                        <a:pt x="27316" y="74920"/>
                        <a:pt x="23286" y="7492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70" name="Freeform 28269">
                  <a:extLst>
                    <a:ext uri="{FF2B5EF4-FFF2-40B4-BE49-F238E27FC236}">
                      <a16:creationId xmlns:a16="http://schemas.microsoft.com/office/drawing/2014/main" id="{0CF67D38-AA25-3ED1-2A33-4E2662FBC20A}"/>
                    </a:ext>
                  </a:extLst>
                </p:cNvPr>
                <p:cNvSpPr/>
                <p:nvPr/>
              </p:nvSpPr>
              <p:spPr>
                <a:xfrm>
                  <a:off x="8323332" y="4434224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6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71" name="Freeform 28270">
                  <a:extLst>
                    <a:ext uri="{FF2B5EF4-FFF2-40B4-BE49-F238E27FC236}">
                      <a16:creationId xmlns:a16="http://schemas.microsoft.com/office/drawing/2014/main" id="{DF57E267-36E9-DD18-4687-E8304DD05839}"/>
                    </a:ext>
                  </a:extLst>
                </p:cNvPr>
                <p:cNvSpPr/>
                <p:nvPr/>
              </p:nvSpPr>
              <p:spPr>
                <a:xfrm>
                  <a:off x="8352738" y="4458651"/>
                  <a:ext cx="82246" cy="57642"/>
                </a:xfrm>
                <a:custGeom>
                  <a:avLst/>
                  <a:gdLst>
                    <a:gd name="connsiteX0" fmla="*/ 70902 w 82246"/>
                    <a:gd name="connsiteY0" fmla="*/ 57643 h 57642"/>
                    <a:gd name="connsiteX1" fmla="*/ 70902 w 82246"/>
                    <a:gd name="connsiteY1" fmla="*/ 24725 h 57642"/>
                    <a:gd name="connsiteX2" fmla="*/ 60454 w 82246"/>
                    <a:gd name="connsiteY2" fmla="*/ 9533 h 57642"/>
                    <a:gd name="connsiteX3" fmla="*/ 46870 w 82246"/>
                    <a:gd name="connsiteY3" fmla="*/ 28300 h 57642"/>
                    <a:gd name="connsiteX4" fmla="*/ 46870 w 82246"/>
                    <a:gd name="connsiteY4" fmla="*/ 57643 h 57642"/>
                    <a:gd name="connsiteX5" fmla="*/ 35376 w 82246"/>
                    <a:gd name="connsiteY5" fmla="*/ 57643 h 57642"/>
                    <a:gd name="connsiteX6" fmla="*/ 35376 w 82246"/>
                    <a:gd name="connsiteY6" fmla="*/ 24725 h 57642"/>
                    <a:gd name="connsiteX7" fmla="*/ 25077 w 82246"/>
                    <a:gd name="connsiteY7" fmla="*/ 9533 h 57642"/>
                    <a:gd name="connsiteX8" fmla="*/ 11494 w 82246"/>
                    <a:gd name="connsiteY8" fmla="*/ 28300 h 57642"/>
                    <a:gd name="connsiteX9" fmla="*/ 11494 w 82246"/>
                    <a:gd name="connsiteY9" fmla="*/ 57643 h 57642"/>
                    <a:gd name="connsiteX10" fmla="*/ 0 w 82246"/>
                    <a:gd name="connsiteY10" fmla="*/ 57643 h 57642"/>
                    <a:gd name="connsiteX11" fmla="*/ 0 w 82246"/>
                    <a:gd name="connsiteY11" fmla="*/ 1043 h 57642"/>
                    <a:gd name="connsiteX12" fmla="*/ 11494 w 82246"/>
                    <a:gd name="connsiteY12" fmla="*/ 1043 h 57642"/>
                    <a:gd name="connsiteX13" fmla="*/ 11494 w 82246"/>
                    <a:gd name="connsiteY13" fmla="*/ 9979 h 57642"/>
                    <a:gd name="connsiteX14" fmla="*/ 11792 w 82246"/>
                    <a:gd name="connsiteY14" fmla="*/ 9979 h 57642"/>
                    <a:gd name="connsiteX15" fmla="*/ 28062 w 82246"/>
                    <a:gd name="connsiteY15" fmla="*/ 0 h 57642"/>
                    <a:gd name="connsiteX16" fmla="*/ 44930 w 82246"/>
                    <a:gd name="connsiteY16" fmla="*/ 11171 h 57642"/>
                    <a:gd name="connsiteX17" fmla="*/ 62991 w 82246"/>
                    <a:gd name="connsiteY17" fmla="*/ 0 h 57642"/>
                    <a:gd name="connsiteX18" fmla="*/ 82247 w 82246"/>
                    <a:gd name="connsiteY18" fmla="*/ 23385 h 57642"/>
                    <a:gd name="connsiteX19" fmla="*/ 82247 w 82246"/>
                    <a:gd name="connsiteY19" fmla="*/ 57643 h 57642"/>
                    <a:gd name="connsiteX20" fmla="*/ 70902 w 82246"/>
                    <a:gd name="connsiteY20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246" h="57642">
                      <a:moveTo>
                        <a:pt x="70902" y="57643"/>
                      </a:moveTo>
                      <a:lnTo>
                        <a:pt x="70902" y="24725"/>
                      </a:lnTo>
                      <a:cubicBezTo>
                        <a:pt x="70902" y="18172"/>
                        <a:pt x="69708" y="9533"/>
                        <a:pt x="60454" y="9533"/>
                      </a:cubicBezTo>
                      <a:cubicBezTo>
                        <a:pt x="51199" y="9533"/>
                        <a:pt x="46870" y="18172"/>
                        <a:pt x="46870" y="28300"/>
                      </a:cubicBezTo>
                      <a:lnTo>
                        <a:pt x="46870" y="57643"/>
                      </a:lnTo>
                      <a:lnTo>
                        <a:pt x="35376" y="57643"/>
                      </a:lnTo>
                      <a:lnTo>
                        <a:pt x="35376" y="24725"/>
                      </a:lnTo>
                      <a:cubicBezTo>
                        <a:pt x="35376" y="16384"/>
                        <a:pt x="33287" y="9533"/>
                        <a:pt x="25077" y="9533"/>
                      </a:cubicBezTo>
                      <a:cubicBezTo>
                        <a:pt x="15972" y="9533"/>
                        <a:pt x="11494" y="18172"/>
                        <a:pt x="11494" y="28300"/>
                      </a:cubicBezTo>
                      <a:lnTo>
                        <a:pt x="11494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4" y="1043"/>
                      </a:lnTo>
                      <a:lnTo>
                        <a:pt x="11494" y="9979"/>
                      </a:lnTo>
                      <a:cubicBezTo>
                        <a:pt x="11494" y="9979"/>
                        <a:pt x="11792" y="9979"/>
                        <a:pt x="11792" y="9979"/>
                      </a:cubicBezTo>
                      <a:cubicBezTo>
                        <a:pt x="14479" y="4766"/>
                        <a:pt x="20599" y="0"/>
                        <a:pt x="28062" y="0"/>
                      </a:cubicBezTo>
                      <a:cubicBezTo>
                        <a:pt x="36421" y="0"/>
                        <a:pt x="42243" y="3873"/>
                        <a:pt x="44930" y="11171"/>
                      </a:cubicBezTo>
                      <a:cubicBezTo>
                        <a:pt x="48811" y="4022"/>
                        <a:pt x="54931" y="0"/>
                        <a:pt x="62991" y="0"/>
                      </a:cubicBezTo>
                      <a:cubicBezTo>
                        <a:pt x="78216" y="0"/>
                        <a:pt x="82247" y="11022"/>
                        <a:pt x="82247" y="23385"/>
                      </a:cubicBezTo>
                      <a:lnTo>
                        <a:pt x="82247" y="57643"/>
                      </a:lnTo>
                      <a:lnTo>
                        <a:pt x="70902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72" name="Freeform 28271">
                  <a:extLst>
                    <a:ext uri="{FF2B5EF4-FFF2-40B4-BE49-F238E27FC236}">
                      <a16:creationId xmlns:a16="http://schemas.microsoft.com/office/drawing/2014/main" id="{6C6BC3E7-9C5D-A801-869B-D2F66BA19034}"/>
                    </a:ext>
                  </a:extLst>
                </p:cNvPr>
                <p:cNvSpPr/>
                <p:nvPr/>
              </p:nvSpPr>
              <p:spPr>
                <a:xfrm>
                  <a:off x="8449016" y="4434224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73" name="Freeform 28272">
                  <a:extLst>
                    <a:ext uri="{FF2B5EF4-FFF2-40B4-BE49-F238E27FC236}">
                      <a16:creationId xmlns:a16="http://schemas.microsoft.com/office/drawing/2014/main" id="{8CF9F39D-BDAB-A8AB-ED9B-D7A76788125E}"/>
                    </a:ext>
                  </a:extLst>
                </p:cNvPr>
                <p:cNvSpPr/>
                <p:nvPr/>
              </p:nvSpPr>
              <p:spPr>
                <a:xfrm>
                  <a:off x="8474690" y="4458651"/>
                  <a:ext cx="51198" cy="58983"/>
                </a:xfrm>
                <a:custGeom>
                  <a:avLst/>
                  <a:gdLst>
                    <a:gd name="connsiteX0" fmla="*/ 28659 w 51198"/>
                    <a:gd name="connsiteY0" fmla="*/ 58983 h 58983"/>
                    <a:gd name="connsiteX1" fmla="*/ 0 w 51198"/>
                    <a:gd name="connsiteY1" fmla="*/ 29492 h 58983"/>
                    <a:gd name="connsiteX2" fmla="*/ 28958 w 51198"/>
                    <a:gd name="connsiteY2" fmla="*/ 0 h 58983"/>
                    <a:gd name="connsiteX3" fmla="*/ 50900 w 51198"/>
                    <a:gd name="connsiteY3" fmla="*/ 8043 h 58983"/>
                    <a:gd name="connsiteX4" fmla="*/ 46870 w 51198"/>
                    <a:gd name="connsiteY4" fmla="*/ 16384 h 58983"/>
                    <a:gd name="connsiteX5" fmla="*/ 29854 w 51198"/>
                    <a:gd name="connsiteY5" fmla="*/ 9533 h 58983"/>
                    <a:gd name="connsiteX6" fmla="*/ 11493 w 51198"/>
                    <a:gd name="connsiteY6" fmla="*/ 29045 h 58983"/>
                    <a:gd name="connsiteX7" fmla="*/ 29854 w 51198"/>
                    <a:gd name="connsiteY7" fmla="*/ 49153 h 58983"/>
                    <a:gd name="connsiteX8" fmla="*/ 47169 w 51198"/>
                    <a:gd name="connsiteY8" fmla="*/ 42003 h 58983"/>
                    <a:gd name="connsiteX9" fmla="*/ 51199 w 51198"/>
                    <a:gd name="connsiteY9" fmla="*/ 50344 h 58983"/>
                    <a:gd name="connsiteX10" fmla="*/ 28510 w 51198"/>
                    <a:gd name="connsiteY10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98" h="58983">
                      <a:moveTo>
                        <a:pt x="28659" y="58983"/>
                      </a:moveTo>
                      <a:cubicBezTo>
                        <a:pt x="13434" y="58983"/>
                        <a:pt x="0" y="47514"/>
                        <a:pt x="0" y="29492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29" y="14448"/>
                        <a:pt x="40004" y="9533"/>
                        <a:pt x="29854" y="9533"/>
                      </a:cubicBezTo>
                      <a:cubicBezTo>
                        <a:pt x="19703" y="9533"/>
                        <a:pt x="11493" y="17129"/>
                        <a:pt x="11493" y="29045"/>
                      </a:cubicBezTo>
                      <a:cubicBezTo>
                        <a:pt x="11493" y="40960"/>
                        <a:pt x="18957" y="49153"/>
                        <a:pt x="29854" y="49153"/>
                      </a:cubicBezTo>
                      <a:cubicBezTo>
                        <a:pt x="40750" y="49153"/>
                        <a:pt x="47169" y="42003"/>
                        <a:pt x="47169" y="42003"/>
                      </a:cubicBezTo>
                      <a:lnTo>
                        <a:pt x="51199" y="50344"/>
                      </a:lnTo>
                      <a:cubicBezTo>
                        <a:pt x="49557" y="51983"/>
                        <a:pt x="43735" y="58983"/>
                        <a:pt x="28510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74" name="Freeform 28273">
                  <a:extLst>
                    <a:ext uri="{FF2B5EF4-FFF2-40B4-BE49-F238E27FC236}">
                      <a16:creationId xmlns:a16="http://schemas.microsoft.com/office/drawing/2014/main" id="{CF981CD0-BABF-8592-B99D-B3697458BBB3}"/>
                    </a:ext>
                  </a:extLst>
                </p:cNvPr>
                <p:cNvSpPr/>
                <p:nvPr/>
              </p:nvSpPr>
              <p:spPr>
                <a:xfrm>
                  <a:off x="8535591" y="4458353"/>
                  <a:ext cx="31644" cy="57791"/>
                </a:xfrm>
                <a:custGeom>
                  <a:avLst/>
                  <a:gdLst>
                    <a:gd name="connsiteX0" fmla="*/ 31048 w 31644"/>
                    <a:gd name="connsiteY0" fmla="*/ 11767 h 57791"/>
                    <a:gd name="connsiteX1" fmla="*/ 30600 w 31644"/>
                    <a:gd name="connsiteY1" fmla="*/ 11767 h 57791"/>
                    <a:gd name="connsiteX2" fmla="*/ 24331 w 31644"/>
                    <a:gd name="connsiteY2" fmla="*/ 10575 h 57791"/>
                    <a:gd name="connsiteX3" fmla="*/ 11494 w 31644"/>
                    <a:gd name="connsiteY3" fmla="*/ 29640 h 57791"/>
                    <a:gd name="connsiteX4" fmla="*/ 11494 w 31644"/>
                    <a:gd name="connsiteY4" fmla="*/ 57791 h 57791"/>
                    <a:gd name="connsiteX5" fmla="*/ 0 w 31644"/>
                    <a:gd name="connsiteY5" fmla="*/ 57791 h 57791"/>
                    <a:gd name="connsiteX6" fmla="*/ 0 w 31644"/>
                    <a:gd name="connsiteY6" fmla="*/ 1191 h 57791"/>
                    <a:gd name="connsiteX7" fmla="*/ 11494 w 31644"/>
                    <a:gd name="connsiteY7" fmla="*/ 1191 h 57791"/>
                    <a:gd name="connsiteX8" fmla="*/ 11494 w 31644"/>
                    <a:gd name="connsiteY8" fmla="*/ 9830 h 57791"/>
                    <a:gd name="connsiteX9" fmla="*/ 11792 w 31644"/>
                    <a:gd name="connsiteY9" fmla="*/ 9830 h 57791"/>
                    <a:gd name="connsiteX10" fmla="*/ 25674 w 31644"/>
                    <a:gd name="connsiteY10" fmla="*/ 0 h 57791"/>
                    <a:gd name="connsiteX11" fmla="*/ 31645 w 31644"/>
                    <a:gd name="connsiteY11" fmla="*/ 894 h 57791"/>
                    <a:gd name="connsiteX12" fmla="*/ 30899 w 3164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4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4" y="21448"/>
                        <a:pt x="11494" y="29640"/>
                      </a:cubicBezTo>
                      <a:lnTo>
                        <a:pt x="11494" y="57791"/>
                      </a:lnTo>
                      <a:lnTo>
                        <a:pt x="0" y="57791"/>
                      </a:lnTo>
                      <a:lnTo>
                        <a:pt x="0" y="1191"/>
                      </a:lnTo>
                      <a:lnTo>
                        <a:pt x="11494" y="1191"/>
                      </a:lnTo>
                      <a:lnTo>
                        <a:pt x="11494" y="9830"/>
                      </a:lnTo>
                      <a:cubicBezTo>
                        <a:pt x="11494" y="9830"/>
                        <a:pt x="11792" y="9830"/>
                        <a:pt x="11792" y="9830"/>
                      </a:cubicBezTo>
                      <a:cubicBezTo>
                        <a:pt x="14479" y="3426"/>
                        <a:pt x="19703" y="0"/>
                        <a:pt x="25674" y="0"/>
                      </a:cubicBezTo>
                      <a:cubicBezTo>
                        <a:pt x="29555" y="0"/>
                        <a:pt x="31645" y="894"/>
                        <a:pt x="31645" y="894"/>
                      </a:cubicBezTo>
                      <a:lnTo>
                        <a:pt x="30899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75" name="Freeform 28274">
                  <a:extLst>
                    <a:ext uri="{FF2B5EF4-FFF2-40B4-BE49-F238E27FC236}">
                      <a16:creationId xmlns:a16="http://schemas.microsoft.com/office/drawing/2014/main" id="{9DEED5F9-69CD-8CEF-D53F-00A12B19BE64}"/>
                    </a:ext>
                  </a:extLst>
                </p:cNvPr>
                <p:cNvSpPr/>
                <p:nvPr/>
              </p:nvSpPr>
              <p:spPr>
                <a:xfrm>
                  <a:off x="8571416" y="4458800"/>
                  <a:ext cx="60006" cy="58834"/>
                </a:xfrm>
                <a:custGeom>
                  <a:avLst/>
                  <a:gdLst>
                    <a:gd name="connsiteX0" fmla="*/ 30003 w 60006"/>
                    <a:gd name="connsiteY0" fmla="*/ 58834 h 58834"/>
                    <a:gd name="connsiteX1" fmla="*/ 0 w 60006"/>
                    <a:gd name="connsiteY1" fmla="*/ 29491 h 58834"/>
                    <a:gd name="connsiteX2" fmla="*/ 30003 w 60006"/>
                    <a:gd name="connsiteY2" fmla="*/ 0 h 58834"/>
                    <a:gd name="connsiteX3" fmla="*/ 60006 w 60006"/>
                    <a:gd name="connsiteY3" fmla="*/ 29491 h 58834"/>
                    <a:gd name="connsiteX4" fmla="*/ 30003 w 60006"/>
                    <a:gd name="connsiteY4" fmla="*/ 58834 h 58834"/>
                    <a:gd name="connsiteX5" fmla="*/ 30003 w 60006"/>
                    <a:gd name="connsiteY5" fmla="*/ 9086 h 58834"/>
                    <a:gd name="connsiteX6" fmla="*/ 11494 w 60006"/>
                    <a:gd name="connsiteY6" fmla="*/ 28896 h 58834"/>
                    <a:gd name="connsiteX7" fmla="*/ 30003 w 60006"/>
                    <a:gd name="connsiteY7" fmla="*/ 48855 h 58834"/>
                    <a:gd name="connsiteX8" fmla="*/ 48363 w 60006"/>
                    <a:gd name="connsiteY8" fmla="*/ 28896 h 58834"/>
                    <a:gd name="connsiteX9" fmla="*/ 30003 w 60006"/>
                    <a:gd name="connsiteY9" fmla="*/ 9086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6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1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1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086"/>
                      </a:moveTo>
                      <a:cubicBezTo>
                        <a:pt x="18510" y="9086"/>
                        <a:pt x="11494" y="17874"/>
                        <a:pt x="11494" y="28896"/>
                      </a:cubicBezTo>
                      <a:cubicBezTo>
                        <a:pt x="11494" y="39918"/>
                        <a:pt x="18510" y="48855"/>
                        <a:pt x="30003" y="48855"/>
                      </a:cubicBezTo>
                      <a:cubicBezTo>
                        <a:pt x="41496" y="48855"/>
                        <a:pt x="48363" y="40067"/>
                        <a:pt x="48363" y="28896"/>
                      </a:cubicBezTo>
                      <a:cubicBezTo>
                        <a:pt x="48363" y="17725"/>
                        <a:pt x="41348" y="9086"/>
                        <a:pt x="30003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76" name="Freeform 28275">
                  <a:extLst>
                    <a:ext uri="{FF2B5EF4-FFF2-40B4-BE49-F238E27FC236}">
                      <a16:creationId xmlns:a16="http://schemas.microsoft.com/office/drawing/2014/main" id="{45CD73A5-C711-B898-BBBA-DBA54C8CCE3D}"/>
                    </a:ext>
                  </a:extLst>
                </p:cNvPr>
                <p:cNvSpPr/>
                <p:nvPr/>
              </p:nvSpPr>
              <p:spPr>
                <a:xfrm>
                  <a:off x="8643811" y="4434075"/>
                  <a:ext cx="58811" cy="83559"/>
                </a:xfrm>
                <a:custGeom>
                  <a:avLst/>
                  <a:gdLst>
                    <a:gd name="connsiteX0" fmla="*/ 31346 w 58811"/>
                    <a:gd name="connsiteY0" fmla="*/ 83559 h 83559"/>
                    <a:gd name="connsiteX1" fmla="*/ 11345 w 58811"/>
                    <a:gd name="connsiteY1" fmla="*/ 73282 h 83559"/>
                    <a:gd name="connsiteX2" fmla="*/ 11046 w 58811"/>
                    <a:gd name="connsiteY2" fmla="*/ 73282 h 83559"/>
                    <a:gd name="connsiteX3" fmla="*/ 11046 w 58811"/>
                    <a:gd name="connsiteY3" fmla="*/ 82219 h 83559"/>
                    <a:gd name="connsiteX4" fmla="*/ 0 w 58811"/>
                    <a:gd name="connsiteY4" fmla="*/ 82219 h 83559"/>
                    <a:gd name="connsiteX5" fmla="*/ 0 w 58811"/>
                    <a:gd name="connsiteY5" fmla="*/ 0 h 83559"/>
                    <a:gd name="connsiteX6" fmla="*/ 11345 w 58811"/>
                    <a:gd name="connsiteY6" fmla="*/ 0 h 83559"/>
                    <a:gd name="connsiteX7" fmla="*/ 11345 w 58811"/>
                    <a:gd name="connsiteY7" fmla="*/ 34407 h 83559"/>
                    <a:gd name="connsiteX8" fmla="*/ 11643 w 58811"/>
                    <a:gd name="connsiteY8" fmla="*/ 34407 h 83559"/>
                    <a:gd name="connsiteX9" fmla="*/ 31496 w 58811"/>
                    <a:gd name="connsiteY9" fmla="*/ 24576 h 83559"/>
                    <a:gd name="connsiteX10" fmla="*/ 58812 w 58811"/>
                    <a:gd name="connsiteY10" fmla="*/ 53919 h 83559"/>
                    <a:gd name="connsiteX11" fmla="*/ 31197 w 58811"/>
                    <a:gd name="connsiteY11" fmla="*/ 83559 h 83559"/>
                    <a:gd name="connsiteX12" fmla="*/ 29107 w 58811"/>
                    <a:gd name="connsiteY12" fmla="*/ 33811 h 83559"/>
                    <a:gd name="connsiteX13" fmla="*/ 11046 w 58811"/>
                    <a:gd name="connsiteY13" fmla="*/ 53621 h 83559"/>
                    <a:gd name="connsiteX14" fmla="*/ 29107 w 58811"/>
                    <a:gd name="connsiteY14" fmla="*/ 73580 h 83559"/>
                    <a:gd name="connsiteX15" fmla="*/ 47169 w 58811"/>
                    <a:gd name="connsiteY15" fmla="*/ 53621 h 83559"/>
                    <a:gd name="connsiteX16" fmla="*/ 29107 w 58811"/>
                    <a:gd name="connsiteY16" fmla="*/ 3381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31346" y="83559"/>
                      </a:moveTo>
                      <a:cubicBezTo>
                        <a:pt x="23137" y="83559"/>
                        <a:pt x="16121" y="80282"/>
                        <a:pt x="11345" y="73282"/>
                      </a:cubicBezTo>
                      <a:lnTo>
                        <a:pt x="11046" y="73282"/>
                      </a:lnTo>
                      <a:lnTo>
                        <a:pt x="11046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34407"/>
                      </a:lnTo>
                      <a:lnTo>
                        <a:pt x="11643" y="34407"/>
                      </a:lnTo>
                      <a:cubicBezTo>
                        <a:pt x="15673" y="28151"/>
                        <a:pt x="22540" y="24576"/>
                        <a:pt x="31496" y="24576"/>
                      </a:cubicBezTo>
                      <a:cubicBezTo>
                        <a:pt x="48064" y="24576"/>
                        <a:pt x="58812" y="37237"/>
                        <a:pt x="58812" y="53919"/>
                      </a:cubicBezTo>
                      <a:cubicBezTo>
                        <a:pt x="58812" y="70601"/>
                        <a:pt x="48064" y="83559"/>
                        <a:pt x="31197" y="83559"/>
                      </a:cubicBezTo>
                      <a:close/>
                      <a:moveTo>
                        <a:pt x="29107" y="33811"/>
                      </a:moveTo>
                      <a:cubicBezTo>
                        <a:pt x="17763" y="33811"/>
                        <a:pt x="11046" y="42450"/>
                        <a:pt x="11046" y="53621"/>
                      </a:cubicBezTo>
                      <a:cubicBezTo>
                        <a:pt x="11046" y="64792"/>
                        <a:pt x="17912" y="73580"/>
                        <a:pt x="29107" y="73580"/>
                      </a:cubicBezTo>
                      <a:cubicBezTo>
                        <a:pt x="40303" y="73580"/>
                        <a:pt x="47169" y="64941"/>
                        <a:pt x="47169" y="53621"/>
                      </a:cubicBezTo>
                      <a:cubicBezTo>
                        <a:pt x="47169" y="42301"/>
                        <a:pt x="40452" y="33811"/>
                        <a:pt x="29107" y="3381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77" name="Freeform 28276">
                  <a:extLst>
                    <a:ext uri="{FF2B5EF4-FFF2-40B4-BE49-F238E27FC236}">
                      <a16:creationId xmlns:a16="http://schemas.microsoft.com/office/drawing/2014/main" id="{236D5440-FF67-D303-A8A8-850B120A4817}"/>
                    </a:ext>
                  </a:extLst>
                </p:cNvPr>
                <p:cNvSpPr/>
                <p:nvPr/>
              </p:nvSpPr>
              <p:spPr>
                <a:xfrm>
                  <a:off x="8713370" y="4434224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6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78" name="Freeform 28277">
                  <a:extLst>
                    <a:ext uri="{FF2B5EF4-FFF2-40B4-BE49-F238E27FC236}">
                      <a16:creationId xmlns:a16="http://schemas.microsoft.com/office/drawing/2014/main" id="{2D6ABD5B-DA3F-46B6-5027-71D661DA21D4}"/>
                    </a:ext>
                  </a:extLst>
                </p:cNvPr>
                <p:cNvSpPr/>
                <p:nvPr/>
              </p:nvSpPr>
              <p:spPr>
                <a:xfrm>
                  <a:off x="8737999" y="4458800"/>
                  <a:ext cx="48810" cy="58834"/>
                </a:xfrm>
                <a:custGeom>
                  <a:avLst/>
                  <a:gdLst>
                    <a:gd name="connsiteX0" fmla="*/ 37765 w 48810"/>
                    <a:gd name="connsiteY0" fmla="*/ 57494 h 58834"/>
                    <a:gd name="connsiteX1" fmla="*/ 37765 w 48810"/>
                    <a:gd name="connsiteY1" fmla="*/ 50344 h 58834"/>
                    <a:gd name="connsiteX2" fmla="*/ 19554 w 48810"/>
                    <a:gd name="connsiteY2" fmla="*/ 58834 h 58834"/>
                    <a:gd name="connsiteX3" fmla="*/ 0 w 48810"/>
                    <a:gd name="connsiteY3" fmla="*/ 41258 h 58834"/>
                    <a:gd name="connsiteX4" fmla="*/ 22241 w 48810"/>
                    <a:gd name="connsiteY4" fmla="*/ 23980 h 58834"/>
                    <a:gd name="connsiteX5" fmla="*/ 37317 w 48810"/>
                    <a:gd name="connsiteY5" fmla="*/ 23385 h 58834"/>
                    <a:gd name="connsiteX6" fmla="*/ 37317 w 48810"/>
                    <a:gd name="connsiteY6" fmla="*/ 21150 h 58834"/>
                    <a:gd name="connsiteX7" fmla="*/ 23286 w 48810"/>
                    <a:gd name="connsiteY7" fmla="*/ 8341 h 58834"/>
                    <a:gd name="connsiteX8" fmla="*/ 6269 w 48810"/>
                    <a:gd name="connsiteY8" fmla="*/ 13256 h 58834"/>
                    <a:gd name="connsiteX9" fmla="*/ 2836 w 48810"/>
                    <a:gd name="connsiteY9" fmla="*/ 5660 h 58834"/>
                    <a:gd name="connsiteX10" fmla="*/ 24032 w 48810"/>
                    <a:gd name="connsiteY10" fmla="*/ 0 h 58834"/>
                    <a:gd name="connsiteX11" fmla="*/ 48811 w 48810"/>
                    <a:gd name="connsiteY11" fmla="*/ 24725 h 58834"/>
                    <a:gd name="connsiteX12" fmla="*/ 48811 w 48810"/>
                    <a:gd name="connsiteY12" fmla="*/ 57642 h 58834"/>
                    <a:gd name="connsiteX13" fmla="*/ 37765 w 48810"/>
                    <a:gd name="connsiteY13" fmla="*/ 57642 h 58834"/>
                    <a:gd name="connsiteX14" fmla="*/ 24331 w 48810"/>
                    <a:gd name="connsiteY14" fmla="*/ 31130 h 58834"/>
                    <a:gd name="connsiteX15" fmla="*/ 11494 w 48810"/>
                    <a:gd name="connsiteY15" fmla="*/ 40960 h 58834"/>
                    <a:gd name="connsiteX16" fmla="*/ 23137 w 48810"/>
                    <a:gd name="connsiteY16" fmla="*/ 50791 h 58834"/>
                    <a:gd name="connsiteX17" fmla="*/ 37616 w 48810"/>
                    <a:gd name="connsiteY17" fmla="*/ 42599 h 58834"/>
                    <a:gd name="connsiteX18" fmla="*/ 37616 w 48810"/>
                    <a:gd name="connsiteY18" fmla="*/ 30385 h 58834"/>
                    <a:gd name="connsiteX19" fmla="*/ 24331 w 48810"/>
                    <a:gd name="connsiteY19" fmla="*/ 31279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810" h="58834">
                      <a:moveTo>
                        <a:pt x="37765" y="57494"/>
                      </a:moveTo>
                      <a:lnTo>
                        <a:pt x="37765" y="50344"/>
                      </a:lnTo>
                      <a:cubicBezTo>
                        <a:pt x="35376" y="52727"/>
                        <a:pt x="30003" y="58834"/>
                        <a:pt x="19554" y="58834"/>
                      </a:cubicBezTo>
                      <a:cubicBezTo>
                        <a:pt x="9106" y="58834"/>
                        <a:pt x="0" y="52280"/>
                        <a:pt x="0" y="41258"/>
                      </a:cubicBezTo>
                      <a:cubicBezTo>
                        <a:pt x="0" y="30236"/>
                        <a:pt x="9106" y="24576"/>
                        <a:pt x="22241" y="23980"/>
                      </a:cubicBezTo>
                      <a:lnTo>
                        <a:pt x="37317" y="23385"/>
                      </a:lnTo>
                      <a:lnTo>
                        <a:pt x="37317" y="21150"/>
                      </a:lnTo>
                      <a:cubicBezTo>
                        <a:pt x="37317" y="12511"/>
                        <a:pt x="31496" y="8341"/>
                        <a:pt x="23286" y="8341"/>
                      </a:cubicBezTo>
                      <a:cubicBezTo>
                        <a:pt x="15076" y="8341"/>
                        <a:pt x="8061" y="12065"/>
                        <a:pt x="6269" y="13256"/>
                      </a:cubicBezTo>
                      <a:lnTo>
                        <a:pt x="2836" y="5660"/>
                      </a:lnTo>
                      <a:cubicBezTo>
                        <a:pt x="7016" y="3277"/>
                        <a:pt x="14628" y="0"/>
                        <a:pt x="24032" y="0"/>
                      </a:cubicBezTo>
                      <a:cubicBezTo>
                        <a:pt x="40601" y="0"/>
                        <a:pt x="48811" y="8341"/>
                        <a:pt x="48811" y="24725"/>
                      </a:cubicBezTo>
                      <a:lnTo>
                        <a:pt x="48811" y="57642"/>
                      </a:lnTo>
                      <a:lnTo>
                        <a:pt x="37765" y="57642"/>
                      </a:lnTo>
                      <a:close/>
                      <a:moveTo>
                        <a:pt x="24331" y="31130"/>
                      </a:moveTo>
                      <a:cubicBezTo>
                        <a:pt x="15076" y="31577"/>
                        <a:pt x="11494" y="35598"/>
                        <a:pt x="11494" y="40960"/>
                      </a:cubicBezTo>
                      <a:cubicBezTo>
                        <a:pt x="11494" y="46323"/>
                        <a:pt x="15673" y="50791"/>
                        <a:pt x="23137" y="50791"/>
                      </a:cubicBezTo>
                      <a:cubicBezTo>
                        <a:pt x="30600" y="50791"/>
                        <a:pt x="35376" y="45727"/>
                        <a:pt x="37616" y="42599"/>
                      </a:cubicBezTo>
                      <a:lnTo>
                        <a:pt x="37616" y="30385"/>
                      </a:lnTo>
                      <a:lnTo>
                        <a:pt x="24331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79" name="Freeform 28278">
                  <a:extLst>
                    <a:ext uri="{FF2B5EF4-FFF2-40B4-BE49-F238E27FC236}">
                      <a16:creationId xmlns:a16="http://schemas.microsoft.com/office/drawing/2014/main" id="{6414E2BB-9CC6-5B96-C3D0-4EB204A73F19}"/>
                    </a:ext>
                  </a:extLst>
                </p:cNvPr>
                <p:cNvSpPr/>
                <p:nvPr/>
              </p:nvSpPr>
              <p:spPr>
                <a:xfrm>
                  <a:off x="8802184" y="4434075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80" name="Freeform 28279">
                  <a:extLst>
                    <a:ext uri="{FF2B5EF4-FFF2-40B4-BE49-F238E27FC236}">
                      <a16:creationId xmlns:a16="http://schemas.microsoft.com/office/drawing/2014/main" id="{D4096D77-A4C6-58C8-600F-A16B18A4C03E}"/>
                    </a:ext>
                  </a:extLst>
                </p:cNvPr>
                <p:cNvSpPr/>
                <p:nvPr/>
              </p:nvSpPr>
              <p:spPr>
                <a:xfrm>
                  <a:off x="8853533" y="4458353"/>
                  <a:ext cx="31644" cy="57791"/>
                </a:xfrm>
                <a:custGeom>
                  <a:avLst/>
                  <a:gdLst>
                    <a:gd name="connsiteX0" fmla="*/ 31048 w 31644"/>
                    <a:gd name="connsiteY0" fmla="*/ 11767 h 57791"/>
                    <a:gd name="connsiteX1" fmla="*/ 30600 w 31644"/>
                    <a:gd name="connsiteY1" fmla="*/ 11767 h 57791"/>
                    <a:gd name="connsiteX2" fmla="*/ 24330 w 31644"/>
                    <a:gd name="connsiteY2" fmla="*/ 10575 h 57791"/>
                    <a:gd name="connsiteX3" fmla="*/ 11493 w 31644"/>
                    <a:gd name="connsiteY3" fmla="*/ 29640 h 57791"/>
                    <a:gd name="connsiteX4" fmla="*/ 11493 w 31644"/>
                    <a:gd name="connsiteY4" fmla="*/ 57791 h 57791"/>
                    <a:gd name="connsiteX5" fmla="*/ 0 w 31644"/>
                    <a:gd name="connsiteY5" fmla="*/ 57791 h 57791"/>
                    <a:gd name="connsiteX6" fmla="*/ 0 w 31644"/>
                    <a:gd name="connsiteY6" fmla="*/ 1191 h 57791"/>
                    <a:gd name="connsiteX7" fmla="*/ 11493 w 31644"/>
                    <a:gd name="connsiteY7" fmla="*/ 1191 h 57791"/>
                    <a:gd name="connsiteX8" fmla="*/ 11493 w 31644"/>
                    <a:gd name="connsiteY8" fmla="*/ 9830 h 57791"/>
                    <a:gd name="connsiteX9" fmla="*/ 11792 w 31644"/>
                    <a:gd name="connsiteY9" fmla="*/ 9830 h 57791"/>
                    <a:gd name="connsiteX10" fmla="*/ 25674 w 31644"/>
                    <a:gd name="connsiteY10" fmla="*/ 0 h 57791"/>
                    <a:gd name="connsiteX11" fmla="*/ 31645 w 31644"/>
                    <a:gd name="connsiteY11" fmla="*/ 894 h 57791"/>
                    <a:gd name="connsiteX12" fmla="*/ 30898 w 3164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4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0" y="10575"/>
                      </a:cubicBezTo>
                      <a:cubicBezTo>
                        <a:pt x="14031" y="10575"/>
                        <a:pt x="11493" y="21448"/>
                        <a:pt x="11493" y="29640"/>
                      </a:cubicBezTo>
                      <a:lnTo>
                        <a:pt x="11493" y="57791"/>
                      </a:lnTo>
                      <a:lnTo>
                        <a:pt x="0" y="57791"/>
                      </a:lnTo>
                      <a:lnTo>
                        <a:pt x="0" y="1191"/>
                      </a:lnTo>
                      <a:lnTo>
                        <a:pt x="11493" y="1191"/>
                      </a:lnTo>
                      <a:lnTo>
                        <a:pt x="11493" y="9830"/>
                      </a:lnTo>
                      <a:cubicBezTo>
                        <a:pt x="11493" y="9830"/>
                        <a:pt x="11792" y="9830"/>
                        <a:pt x="11792" y="9830"/>
                      </a:cubicBezTo>
                      <a:cubicBezTo>
                        <a:pt x="14479" y="3426"/>
                        <a:pt x="19703" y="0"/>
                        <a:pt x="25674" y="0"/>
                      </a:cubicBezTo>
                      <a:cubicBezTo>
                        <a:pt x="29555" y="0"/>
                        <a:pt x="31645" y="894"/>
                        <a:pt x="31645" y="894"/>
                      </a:cubicBezTo>
                      <a:lnTo>
                        <a:pt x="3089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81" name="Freeform 28280">
                  <a:extLst>
                    <a:ext uri="{FF2B5EF4-FFF2-40B4-BE49-F238E27FC236}">
                      <a16:creationId xmlns:a16="http://schemas.microsoft.com/office/drawing/2014/main" id="{86C4519C-9473-0FBB-A48D-8FD0821D1CD0}"/>
                    </a:ext>
                  </a:extLst>
                </p:cNvPr>
                <p:cNvSpPr/>
                <p:nvPr/>
              </p:nvSpPr>
              <p:spPr>
                <a:xfrm>
                  <a:off x="8889058" y="4458651"/>
                  <a:ext cx="55677" cy="58983"/>
                </a:xfrm>
                <a:custGeom>
                  <a:avLst/>
                  <a:gdLst>
                    <a:gd name="connsiteX0" fmla="*/ 55379 w 55677"/>
                    <a:gd name="connsiteY0" fmla="*/ 32024 h 58983"/>
                    <a:gd name="connsiteX1" fmla="*/ 11643 w 55677"/>
                    <a:gd name="connsiteY1" fmla="*/ 32024 h 58983"/>
                    <a:gd name="connsiteX2" fmla="*/ 29854 w 55677"/>
                    <a:gd name="connsiteY2" fmla="*/ 50046 h 58983"/>
                    <a:gd name="connsiteX3" fmla="*/ 48512 w 55677"/>
                    <a:gd name="connsiteY3" fmla="*/ 43492 h 58983"/>
                    <a:gd name="connsiteX4" fmla="*/ 53289 w 55677"/>
                    <a:gd name="connsiteY4" fmla="*/ 50046 h 58983"/>
                    <a:gd name="connsiteX5" fmla="*/ 28361 w 55677"/>
                    <a:gd name="connsiteY5" fmla="*/ 58983 h 58983"/>
                    <a:gd name="connsiteX6" fmla="*/ 0 w 55677"/>
                    <a:gd name="connsiteY6" fmla="*/ 29343 h 58983"/>
                    <a:gd name="connsiteX7" fmla="*/ 28809 w 55677"/>
                    <a:gd name="connsiteY7" fmla="*/ 0 h 58983"/>
                    <a:gd name="connsiteX8" fmla="*/ 55677 w 55677"/>
                    <a:gd name="connsiteY8" fmla="*/ 27108 h 58983"/>
                    <a:gd name="connsiteX9" fmla="*/ 55379 w 55677"/>
                    <a:gd name="connsiteY9" fmla="*/ 32173 h 58983"/>
                    <a:gd name="connsiteX10" fmla="*/ 28660 w 55677"/>
                    <a:gd name="connsiteY10" fmla="*/ 8192 h 58983"/>
                    <a:gd name="connsiteX11" fmla="*/ 11942 w 55677"/>
                    <a:gd name="connsiteY11" fmla="*/ 24427 h 58983"/>
                    <a:gd name="connsiteX12" fmla="*/ 44930 w 55677"/>
                    <a:gd name="connsiteY12" fmla="*/ 24427 h 58983"/>
                    <a:gd name="connsiteX13" fmla="*/ 28660 w 55677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3">
                      <a:moveTo>
                        <a:pt x="55379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3" y="50046"/>
                        <a:pt x="47318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7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9" y="32173"/>
                        <a:pt x="55379" y="32173"/>
                      </a:cubicBezTo>
                      <a:close/>
                      <a:moveTo>
                        <a:pt x="28660" y="8192"/>
                      </a:moveTo>
                      <a:cubicBezTo>
                        <a:pt x="17315" y="8192"/>
                        <a:pt x="12240" y="17576"/>
                        <a:pt x="11942" y="24427"/>
                      </a:cubicBezTo>
                      <a:lnTo>
                        <a:pt x="44930" y="24427"/>
                      </a:lnTo>
                      <a:cubicBezTo>
                        <a:pt x="44930" y="18172"/>
                        <a:pt x="40004" y="8192"/>
                        <a:pt x="2866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82" name="Freeform 28281">
                  <a:extLst>
                    <a:ext uri="{FF2B5EF4-FFF2-40B4-BE49-F238E27FC236}">
                      <a16:creationId xmlns:a16="http://schemas.microsoft.com/office/drawing/2014/main" id="{3C634CFD-B884-6B12-936A-5707FC7511BB}"/>
                    </a:ext>
                  </a:extLst>
                </p:cNvPr>
                <p:cNvSpPr/>
                <p:nvPr/>
              </p:nvSpPr>
              <p:spPr>
                <a:xfrm>
                  <a:off x="8950706" y="4458651"/>
                  <a:ext cx="43437" cy="58983"/>
                </a:xfrm>
                <a:custGeom>
                  <a:avLst/>
                  <a:gdLst>
                    <a:gd name="connsiteX0" fmla="*/ 22092 w 43437"/>
                    <a:gd name="connsiteY0" fmla="*/ 58983 h 58983"/>
                    <a:gd name="connsiteX1" fmla="*/ 0 w 43437"/>
                    <a:gd name="connsiteY1" fmla="*/ 48855 h 58983"/>
                    <a:gd name="connsiteX2" fmla="*/ 5523 w 43437"/>
                    <a:gd name="connsiteY2" fmla="*/ 42152 h 58983"/>
                    <a:gd name="connsiteX3" fmla="*/ 22241 w 43437"/>
                    <a:gd name="connsiteY3" fmla="*/ 50195 h 58983"/>
                    <a:gd name="connsiteX4" fmla="*/ 33138 w 43437"/>
                    <a:gd name="connsiteY4" fmla="*/ 42152 h 58983"/>
                    <a:gd name="connsiteX5" fmla="*/ 20301 w 43437"/>
                    <a:gd name="connsiteY5" fmla="*/ 32769 h 58983"/>
                    <a:gd name="connsiteX6" fmla="*/ 3583 w 43437"/>
                    <a:gd name="connsiteY6" fmla="*/ 16235 h 58983"/>
                    <a:gd name="connsiteX7" fmla="*/ 22689 w 43437"/>
                    <a:gd name="connsiteY7" fmla="*/ 0 h 58983"/>
                    <a:gd name="connsiteX8" fmla="*/ 41944 w 43437"/>
                    <a:gd name="connsiteY8" fmla="*/ 7447 h 58983"/>
                    <a:gd name="connsiteX9" fmla="*/ 37168 w 43437"/>
                    <a:gd name="connsiteY9" fmla="*/ 14448 h 58983"/>
                    <a:gd name="connsiteX10" fmla="*/ 22838 w 43437"/>
                    <a:gd name="connsiteY10" fmla="*/ 8341 h 58983"/>
                    <a:gd name="connsiteX11" fmla="*/ 13733 w 43437"/>
                    <a:gd name="connsiteY11" fmla="*/ 15342 h 58983"/>
                    <a:gd name="connsiteX12" fmla="*/ 24779 w 43437"/>
                    <a:gd name="connsiteY12" fmla="*/ 23832 h 58983"/>
                    <a:gd name="connsiteX13" fmla="*/ 32391 w 43437"/>
                    <a:gd name="connsiteY13" fmla="*/ 26513 h 58983"/>
                    <a:gd name="connsiteX14" fmla="*/ 43437 w 43437"/>
                    <a:gd name="connsiteY14" fmla="*/ 41110 h 58983"/>
                    <a:gd name="connsiteX15" fmla="*/ 21793 w 43437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3">
                      <a:moveTo>
                        <a:pt x="22092" y="58983"/>
                      </a:moveTo>
                      <a:cubicBezTo>
                        <a:pt x="12538" y="58983"/>
                        <a:pt x="4777" y="55111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216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1" y="32769"/>
                      </a:cubicBezTo>
                      <a:cubicBezTo>
                        <a:pt x="11942" y="29938"/>
                        <a:pt x="3583" y="26959"/>
                        <a:pt x="3583" y="16235"/>
                      </a:cubicBezTo>
                      <a:cubicBezTo>
                        <a:pt x="3583" y="5511"/>
                        <a:pt x="12688" y="0"/>
                        <a:pt x="22689" y="0"/>
                      </a:cubicBezTo>
                      <a:cubicBezTo>
                        <a:pt x="32690" y="0"/>
                        <a:pt x="38362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9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10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83" name="Freeform 28282">
                  <a:extLst>
                    <a:ext uri="{FF2B5EF4-FFF2-40B4-BE49-F238E27FC236}">
                      <a16:creationId xmlns:a16="http://schemas.microsoft.com/office/drawing/2014/main" id="{F0EA94DA-C63E-FF7F-B2D5-96FC015D2BDC}"/>
                    </a:ext>
                  </a:extLst>
                </p:cNvPr>
                <p:cNvSpPr/>
                <p:nvPr/>
              </p:nvSpPr>
              <p:spPr>
                <a:xfrm>
                  <a:off x="9004442" y="4434224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642 w 14926"/>
                    <a:gd name="connsiteY5" fmla="*/ 82070 h 82069"/>
                    <a:gd name="connsiteX6" fmla="*/ 1642 w 14926"/>
                    <a:gd name="connsiteY6" fmla="*/ 25470 h 82069"/>
                    <a:gd name="connsiteX7" fmla="*/ 13136 w 14926"/>
                    <a:gd name="connsiteY7" fmla="*/ 25470 h 82069"/>
                    <a:gd name="connsiteX8" fmla="*/ 13136 w 14926"/>
                    <a:gd name="connsiteY8" fmla="*/ 82070 h 82069"/>
                    <a:gd name="connsiteX9" fmla="*/ 1642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6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642" y="82070"/>
                      </a:moveTo>
                      <a:lnTo>
                        <a:pt x="1642" y="25470"/>
                      </a:lnTo>
                      <a:lnTo>
                        <a:pt x="13136" y="25470"/>
                      </a:lnTo>
                      <a:lnTo>
                        <a:pt x="13136" y="82070"/>
                      </a:lnTo>
                      <a:lnTo>
                        <a:pt x="1642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84" name="Freeform 28283">
                  <a:extLst>
                    <a:ext uri="{FF2B5EF4-FFF2-40B4-BE49-F238E27FC236}">
                      <a16:creationId xmlns:a16="http://schemas.microsoft.com/office/drawing/2014/main" id="{E00B53E4-7F96-A5B7-3032-3E767A4B7E39}"/>
                    </a:ext>
                  </a:extLst>
                </p:cNvPr>
                <p:cNvSpPr/>
                <p:nvPr/>
              </p:nvSpPr>
              <p:spPr>
                <a:xfrm>
                  <a:off x="9028325" y="4458651"/>
                  <a:ext cx="43586" cy="58983"/>
                </a:xfrm>
                <a:custGeom>
                  <a:avLst/>
                  <a:gdLst>
                    <a:gd name="connsiteX0" fmla="*/ 22091 w 43586"/>
                    <a:gd name="connsiteY0" fmla="*/ 58983 h 58983"/>
                    <a:gd name="connsiteX1" fmla="*/ 0 w 43586"/>
                    <a:gd name="connsiteY1" fmla="*/ 48855 h 58983"/>
                    <a:gd name="connsiteX2" fmla="*/ 5523 w 43586"/>
                    <a:gd name="connsiteY2" fmla="*/ 42152 h 58983"/>
                    <a:gd name="connsiteX3" fmla="*/ 22241 w 43586"/>
                    <a:gd name="connsiteY3" fmla="*/ 50195 h 58983"/>
                    <a:gd name="connsiteX4" fmla="*/ 33138 w 43586"/>
                    <a:gd name="connsiteY4" fmla="*/ 42152 h 58983"/>
                    <a:gd name="connsiteX5" fmla="*/ 20300 w 43586"/>
                    <a:gd name="connsiteY5" fmla="*/ 32769 h 58983"/>
                    <a:gd name="connsiteX6" fmla="*/ 3582 w 43586"/>
                    <a:gd name="connsiteY6" fmla="*/ 16235 h 58983"/>
                    <a:gd name="connsiteX7" fmla="*/ 22689 w 43586"/>
                    <a:gd name="connsiteY7" fmla="*/ 0 h 58983"/>
                    <a:gd name="connsiteX8" fmla="*/ 42094 w 43586"/>
                    <a:gd name="connsiteY8" fmla="*/ 7447 h 58983"/>
                    <a:gd name="connsiteX9" fmla="*/ 37317 w 43586"/>
                    <a:gd name="connsiteY9" fmla="*/ 14448 h 58983"/>
                    <a:gd name="connsiteX10" fmla="*/ 22987 w 43586"/>
                    <a:gd name="connsiteY10" fmla="*/ 8341 h 58983"/>
                    <a:gd name="connsiteX11" fmla="*/ 13882 w 43586"/>
                    <a:gd name="connsiteY11" fmla="*/ 15342 h 58983"/>
                    <a:gd name="connsiteX12" fmla="*/ 24928 w 43586"/>
                    <a:gd name="connsiteY12" fmla="*/ 23832 h 58983"/>
                    <a:gd name="connsiteX13" fmla="*/ 32540 w 43586"/>
                    <a:gd name="connsiteY13" fmla="*/ 26513 h 58983"/>
                    <a:gd name="connsiteX14" fmla="*/ 43586 w 43586"/>
                    <a:gd name="connsiteY14" fmla="*/ 41110 h 58983"/>
                    <a:gd name="connsiteX15" fmla="*/ 21942 w 43586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586" h="58983">
                      <a:moveTo>
                        <a:pt x="22091" y="58983"/>
                      </a:moveTo>
                      <a:cubicBezTo>
                        <a:pt x="12538" y="58983"/>
                        <a:pt x="4777" y="55111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216"/>
                        <a:pt x="17016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9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2094" y="7447"/>
                      </a:cubicBezTo>
                      <a:lnTo>
                        <a:pt x="37317" y="14448"/>
                      </a:lnTo>
                      <a:cubicBezTo>
                        <a:pt x="34033" y="11022"/>
                        <a:pt x="28510" y="8341"/>
                        <a:pt x="22987" y="8341"/>
                      </a:cubicBezTo>
                      <a:cubicBezTo>
                        <a:pt x="17464" y="8341"/>
                        <a:pt x="13882" y="10724"/>
                        <a:pt x="13882" y="15342"/>
                      </a:cubicBezTo>
                      <a:cubicBezTo>
                        <a:pt x="13882" y="19959"/>
                        <a:pt x="19405" y="22044"/>
                        <a:pt x="24928" y="23832"/>
                      </a:cubicBezTo>
                      <a:cubicBezTo>
                        <a:pt x="28062" y="24874"/>
                        <a:pt x="30152" y="25619"/>
                        <a:pt x="32540" y="26513"/>
                      </a:cubicBezTo>
                      <a:cubicBezTo>
                        <a:pt x="38810" y="29194"/>
                        <a:pt x="43586" y="33662"/>
                        <a:pt x="43586" y="41110"/>
                      </a:cubicBezTo>
                      <a:cubicBezTo>
                        <a:pt x="43586" y="53323"/>
                        <a:pt x="32988" y="58983"/>
                        <a:pt x="21942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85" name="Freeform 28284">
                  <a:extLst>
                    <a:ext uri="{FF2B5EF4-FFF2-40B4-BE49-F238E27FC236}">
                      <a16:creationId xmlns:a16="http://schemas.microsoft.com/office/drawing/2014/main" id="{B4C0626C-A49B-DF3E-32C6-A7F76E7EAF0B}"/>
                    </a:ext>
                  </a:extLst>
                </p:cNvPr>
                <p:cNvSpPr/>
                <p:nvPr/>
              </p:nvSpPr>
              <p:spPr>
                <a:xfrm>
                  <a:off x="9077136" y="4442863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3 h 74920"/>
                    <a:gd name="connsiteX2" fmla="*/ 8359 w 33734"/>
                    <a:gd name="connsiteY2" fmla="*/ 26215 h 74920"/>
                    <a:gd name="connsiteX3" fmla="*/ 0 w 33734"/>
                    <a:gd name="connsiteY3" fmla="*/ 26215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3 w 33734"/>
                    <a:gd name="connsiteY7" fmla="*/ 0 h 74920"/>
                    <a:gd name="connsiteX8" fmla="*/ 19853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5 h 74920"/>
                    <a:gd name="connsiteX11" fmla="*/ 19853 w 33734"/>
                    <a:gd name="connsiteY11" fmla="*/ 26215 h 74920"/>
                    <a:gd name="connsiteX12" fmla="*/ 19853 w 33734"/>
                    <a:gd name="connsiteY12" fmla="*/ 51833 h 74920"/>
                    <a:gd name="connsiteX13" fmla="*/ 21345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8 w 33734"/>
                    <a:gd name="connsiteY15" fmla="*/ 63749 h 74920"/>
                    <a:gd name="connsiteX16" fmla="*/ 33735 w 33734"/>
                    <a:gd name="connsiteY16" fmla="*/ 72984 h 74920"/>
                    <a:gd name="connsiteX17" fmla="*/ 23286 w 33734"/>
                    <a:gd name="connsiteY17" fmla="*/ 74920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6" y="74771"/>
                        <a:pt x="8359" y="63154"/>
                        <a:pt x="8359" y="51983"/>
                      </a:cubicBezTo>
                      <a:lnTo>
                        <a:pt x="8359" y="26215"/>
                      </a:lnTo>
                      <a:lnTo>
                        <a:pt x="0" y="26215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980"/>
                      </a:lnTo>
                      <a:lnTo>
                        <a:pt x="33436" y="16980"/>
                      </a:lnTo>
                      <a:lnTo>
                        <a:pt x="33436" y="26215"/>
                      </a:lnTo>
                      <a:lnTo>
                        <a:pt x="19853" y="26215"/>
                      </a:lnTo>
                      <a:lnTo>
                        <a:pt x="19853" y="51833"/>
                      </a:lnTo>
                      <a:cubicBezTo>
                        <a:pt x="19853" y="56600"/>
                        <a:pt x="19853" y="59877"/>
                        <a:pt x="21345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1" y="65090"/>
                        <a:pt x="32988" y="63749"/>
                        <a:pt x="32988" y="63749"/>
                      </a:cubicBezTo>
                      <a:lnTo>
                        <a:pt x="33735" y="72984"/>
                      </a:lnTo>
                      <a:cubicBezTo>
                        <a:pt x="30749" y="74325"/>
                        <a:pt x="27316" y="74920"/>
                        <a:pt x="23286" y="7492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86" name="Freeform 28285">
                  <a:extLst>
                    <a:ext uri="{FF2B5EF4-FFF2-40B4-BE49-F238E27FC236}">
                      <a16:creationId xmlns:a16="http://schemas.microsoft.com/office/drawing/2014/main" id="{8948DFE8-8384-8507-DE78-881D1124EF10}"/>
                    </a:ext>
                  </a:extLst>
                </p:cNvPr>
                <p:cNvSpPr/>
                <p:nvPr/>
              </p:nvSpPr>
              <p:spPr>
                <a:xfrm>
                  <a:off x="9115647" y="4458800"/>
                  <a:ext cx="48810" cy="58834"/>
                </a:xfrm>
                <a:custGeom>
                  <a:avLst/>
                  <a:gdLst>
                    <a:gd name="connsiteX0" fmla="*/ 37765 w 48810"/>
                    <a:gd name="connsiteY0" fmla="*/ 57494 h 58834"/>
                    <a:gd name="connsiteX1" fmla="*/ 37765 w 48810"/>
                    <a:gd name="connsiteY1" fmla="*/ 50344 h 58834"/>
                    <a:gd name="connsiteX2" fmla="*/ 19554 w 48810"/>
                    <a:gd name="connsiteY2" fmla="*/ 58834 h 58834"/>
                    <a:gd name="connsiteX3" fmla="*/ 0 w 48810"/>
                    <a:gd name="connsiteY3" fmla="*/ 41258 h 58834"/>
                    <a:gd name="connsiteX4" fmla="*/ 22241 w 48810"/>
                    <a:gd name="connsiteY4" fmla="*/ 23980 h 58834"/>
                    <a:gd name="connsiteX5" fmla="*/ 37317 w 48810"/>
                    <a:gd name="connsiteY5" fmla="*/ 23385 h 58834"/>
                    <a:gd name="connsiteX6" fmla="*/ 37317 w 48810"/>
                    <a:gd name="connsiteY6" fmla="*/ 21150 h 58834"/>
                    <a:gd name="connsiteX7" fmla="*/ 23286 w 48810"/>
                    <a:gd name="connsiteY7" fmla="*/ 8341 h 58834"/>
                    <a:gd name="connsiteX8" fmla="*/ 6269 w 48810"/>
                    <a:gd name="connsiteY8" fmla="*/ 13256 h 58834"/>
                    <a:gd name="connsiteX9" fmla="*/ 2836 w 48810"/>
                    <a:gd name="connsiteY9" fmla="*/ 5660 h 58834"/>
                    <a:gd name="connsiteX10" fmla="*/ 24032 w 48810"/>
                    <a:gd name="connsiteY10" fmla="*/ 0 h 58834"/>
                    <a:gd name="connsiteX11" fmla="*/ 48810 w 48810"/>
                    <a:gd name="connsiteY11" fmla="*/ 24725 h 58834"/>
                    <a:gd name="connsiteX12" fmla="*/ 48810 w 48810"/>
                    <a:gd name="connsiteY12" fmla="*/ 57642 h 58834"/>
                    <a:gd name="connsiteX13" fmla="*/ 37765 w 48810"/>
                    <a:gd name="connsiteY13" fmla="*/ 57642 h 58834"/>
                    <a:gd name="connsiteX14" fmla="*/ 24181 w 48810"/>
                    <a:gd name="connsiteY14" fmla="*/ 31130 h 58834"/>
                    <a:gd name="connsiteX15" fmla="*/ 11344 w 48810"/>
                    <a:gd name="connsiteY15" fmla="*/ 40960 h 58834"/>
                    <a:gd name="connsiteX16" fmla="*/ 22987 w 48810"/>
                    <a:gd name="connsiteY16" fmla="*/ 50791 h 58834"/>
                    <a:gd name="connsiteX17" fmla="*/ 37466 w 48810"/>
                    <a:gd name="connsiteY17" fmla="*/ 42599 h 58834"/>
                    <a:gd name="connsiteX18" fmla="*/ 37466 w 48810"/>
                    <a:gd name="connsiteY18" fmla="*/ 30385 h 58834"/>
                    <a:gd name="connsiteX19" fmla="*/ 24181 w 48810"/>
                    <a:gd name="connsiteY19" fmla="*/ 31279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810" h="58834">
                      <a:moveTo>
                        <a:pt x="37765" y="57494"/>
                      </a:moveTo>
                      <a:lnTo>
                        <a:pt x="37765" y="50344"/>
                      </a:lnTo>
                      <a:cubicBezTo>
                        <a:pt x="35376" y="52727"/>
                        <a:pt x="30003" y="58834"/>
                        <a:pt x="19554" y="58834"/>
                      </a:cubicBezTo>
                      <a:cubicBezTo>
                        <a:pt x="9105" y="58834"/>
                        <a:pt x="0" y="52280"/>
                        <a:pt x="0" y="41258"/>
                      </a:cubicBezTo>
                      <a:cubicBezTo>
                        <a:pt x="0" y="30236"/>
                        <a:pt x="9105" y="24576"/>
                        <a:pt x="22241" y="23980"/>
                      </a:cubicBezTo>
                      <a:lnTo>
                        <a:pt x="37317" y="23385"/>
                      </a:lnTo>
                      <a:lnTo>
                        <a:pt x="37317" y="21150"/>
                      </a:lnTo>
                      <a:cubicBezTo>
                        <a:pt x="37317" y="12511"/>
                        <a:pt x="31495" y="8341"/>
                        <a:pt x="23286" y="8341"/>
                      </a:cubicBezTo>
                      <a:cubicBezTo>
                        <a:pt x="15076" y="8341"/>
                        <a:pt x="8060" y="12065"/>
                        <a:pt x="6269" y="13256"/>
                      </a:cubicBezTo>
                      <a:lnTo>
                        <a:pt x="2836" y="5660"/>
                      </a:lnTo>
                      <a:cubicBezTo>
                        <a:pt x="7016" y="3277"/>
                        <a:pt x="14628" y="0"/>
                        <a:pt x="24032" y="0"/>
                      </a:cubicBezTo>
                      <a:cubicBezTo>
                        <a:pt x="40601" y="0"/>
                        <a:pt x="48810" y="8341"/>
                        <a:pt x="48810" y="24725"/>
                      </a:cubicBezTo>
                      <a:lnTo>
                        <a:pt x="48810" y="57642"/>
                      </a:lnTo>
                      <a:lnTo>
                        <a:pt x="37765" y="57642"/>
                      </a:lnTo>
                      <a:close/>
                      <a:moveTo>
                        <a:pt x="24181" y="31130"/>
                      </a:moveTo>
                      <a:cubicBezTo>
                        <a:pt x="14927" y="31577"/>
                        <a:pt x="11344" y="35598"/>
                        <a:pt x="11344" y="40960"/>
                      </a:cubicBezTo>
                      <a:cubicBezTo>
                        <a:pt x="11344" y="46323"/>
                        <a:pt x="15524" y="50791"/>
                        <a:pt x="22987" y="50791"/>
                      </a:cubicBezTo>
                      <a:cubicBezTo>
                        <a:pt x="30450" y="50791"/>
                        <a:pt x="35227" y="45727"/>
                        <a:pt x="37466" y="42599"/>
                      </a:cubicBezTo>
                      <a:lnTo>
                        <a:pt x="37466" y="30385"/>
                      </a:lnTo>
                      <a:lnTo>
                        <a:pt x="24181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87" name="Freeform 28286">
                  <a:extLst>
                    <a:ext uri="{FF2B5EF4-FFF2-40B4-BE49-F238E27FC236}">
                      <a16:creationId xmlns:a16="http://schemas.microsoft.com/office/drawing/2014/main" id="{39BE76AB-6C52-DB50-8610-F5734BBD2978}"/>
                    </a:ext>
                  </a:extLst>
                </p:cNvPr>
                <p:cNvSpPr/>
                <p:nvPr/>
              </p:nvSpPr>
              <p:spPr>
                <a:xfrm>
                  <a:off x="9179086" y="4458651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3 h 57642"/>
                    <a:gd name="connsiteX1" fmla="*/ 37914 w 49407"/>
                    <a:gd name="connsiteY1" fmla="*/ 26066 h 57642"/>
                    <a:gd name="connsiteX2" fmla="*/ 26122 w 49407"/>
                    <a:gd name="connsiteY2" fmla="*/ 9384 h 57642"/>
                    <a:gd name="connsiteX3" fmla="*/ 11493 w 49407"/>
                    <a:gd name="connsiteY3" fmla="*/ 29194 h 57642"/>
                    <a:gd name="connsiteX4" fmla="*/ 11493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3 w 49407"/>
                    <a:gd name="connsiteY7" fmla="*/ 1043 h 57642"/>
                    <a:gd name="connsiteX8" fmla="*/ 11493 w 49407"/>
                    <a:gd name="connsiteY8" fmla="*/ 9979 h 57642"/>
                    <a:gd name="connsiteX9" fmla="*/ 11792 w 49407"/>
                    <a:gd name="connsiteY9" fmla="*/ 9979 h 57642"/>
                    <a:gd name="connsiteX10" fmla="*/ 29107 w 49407"/>
                    <a:gd name="connsiteY10" fmla="*/ 0 h 57642"/>
                    <a:gd name="connsiteX11" fmla="*/ 49408 w 49407"/>
                    <a:gd name="connsiteY11" fmla="*/ 24130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3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524" y="9384"/>
                        <a:pt x="11493" y="18321"/>
                        <a:pt x="11493" y="29194"/>
                      </a:cubicBezTo>
                      <a:lnTo>
                        <a:pt x="11493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3" y="1043"/>
                      </a:lnTo>
                      <a:lnTo>
                        <a:pt x="11493" y="9979"/>
                      </a:lnTo>
                      <a:cubicBezTo>
                        <a:pt x="11493" y="9979"/>
                        <a:pt x="11792" y="9979"/>
                        <a:pt x="11792" y="9979"/>
                      </a:cubicBezTo>
                      <a:cubicBezTo>
                        <a:pt x="14777" y="4320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30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88" name="Freeform 28287">
                  <a:extLst>
                    <a:ext uri="{FF2B5EF4-FFF2-40B4-BE49-F238E27FC236}">
                      <a16:creationId xmlns:a16="http://schemas.microsoft.com/office/drawing/2014/main" id="{157CEC2D-F4B0-0B1F-4ABB-59785982D611}"/>
                    </a:ext>
                  </a:extLst>
                </p:cNvPr>
                <p:cNvSpPr/>
                <p:nvPr/>
              </p:nvSpPr>
              <p:spPr>
                <a:xfrm>
                  <a:off x="9239987" y="4458651"/>
                  <a:ext cx="51198" cy="58983"/>
                </a:xfrm>
                <a:custGeom>
                  <a:avLst/>
                  <a:gdLst>
                    <a:gd name="connsiteX0" fmla="*/ 28660 w 51198"/>
                    <a:gd name="connsiteY0" fmla="*/ 58983 h 58983"/>
                    <a:gd name="connsiteX1" fmla="*/ 0 w 51198"/>
                    <a:gd name="connsiteY1" fmla="*/ 29492 h 58983"/>
                    <a:gd name="connsiteX2" fmla="*/ 28958 w 51198"/>
                    <a:gd name="connsiteY2" fmla="*/ 0 h 58983"/>
                    <a:gd name="connsiteX3" fmla="*/ 50900 w 51198"/>
                    <a:gd name="connsiteY3" fmla="*/ 8043 h 58983"/>
                    <a:gd name="connsiteX4" fmla="*/ 46870 w 51198"/>
                    <a:gd name="connsiteY4" fmla="*/ 16384 h 58983"/>
                    <a:gd name="connsiteX5" fmla="*/ 29854 w 51198"/>
                    <a:gd name="connsiteY5" fmla="*/ 9533 h 58983"/>
                    <a:gd name="connsiteX6" fmla="*/ 11493 w 51198"/>
                    <a:gd name="connsiteY6" fmla="*/ 29045 h 58983"/>
                    <a:gd name="connsiteX7" fmla="*/ 29854 w 51198"/>
                    <a:gd name="connsiteY7" fmla="*/ 49153 h 58983"/>
                    <a:gd name="connsiteX8" fmla="*/ 47169 w 51198"/>
                    <a:gd name="connsiteY8" fmla="*/ 42003 h 58983"/>
                    <a:gd name="connsiteX9" fmla="*/ 51199 w 51198"/>
                    <a:gd name="connsiteY9" fmla="*/ 50344 h 58983"/>
                    <a:gd name="connsiteX10" fmla="*/ 28510 w 51198"/>
                    <a:gd name="connsiteY10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98" h="58983">
                      <a:moveTo>
                        <a:pt x="28660" y="58983"/>
                      </a:moveTo>
                      <a:cubicBezTo>
                        <a:pt x="13434" y="58983"/>
                        <a:pt x="0" y="47514"/>
                        <a:pt x="0" y="29492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30" y="14448"/>
                        <a:pt x="40004" y="9533"/>
                        <a:pt x="29854" y="9533"/>
                      </a:cubicBezTo>
                      <a:cubicBezTo>
                        <a:pt x="19703" y="9533"/>
                        <a:pt x="11493" y="17129"/>
                        <a:pt x="11493" y="29045"/>
                      </a:cubicBezTo>
                      <a:cubicBezTo>
                        <a:pt x="11493" y="40960"/>
                        <a:pt x="18957" y="49153"/>
                        <a:pt x="29854" y="49153"/>
                      </a:cubicBezTo>
                      <a:cubicBezTo>
                        <a:pt x="40750" y="49153"/>
                        <a:pt x="47169" y="42003"/>
                        <a:pt x="47169" y="42003"/>
                      </a:cubicBezTo>
                      <a:lnTo>
                        <a:pt x="51199" y="50344"/>
                      </a:lnTo>
                      <a:cubicBezTo>
                        <a:pt x="49557" y="51983"/>
                        <a:pt x="43735" y="58983"/>
                        <a:pt x="28510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89" name="Freeform 28288">
                  <a:extLst>
                    <a:ext uri="{FF2B5EF4-FFF2-40B4-BE49-F238E27FC236}">
                      <a16:creationId xmlns:a16="http://schemas.microsoft.com/office/drawing/2014/main" id="{A56793E7-84A4-5D08-EF7E-97E95E5DC789}"/>
                    </a:ext>
                  </a:extLst>
                </p:cNvPr>
                <p:cNvSpPr/>
                <p:nvPr/>
              </p:nvSpPr>
              <p:spPr>
                <a:xfrm>
                  <a:off x="9296560" y="4458651"/>
                  <a:ext cx="55676" cy="58983"/>
                </a:xfrm>
                <a:custGeom>
                  <a:avLst/>
                  <a:gdLst>
                    <a:gd name="connsiteX0" fmla="*/ 55378 w 55676"/>
                    <a:gd name="connsiteY0" fmla="*/ 32024 h 58983"/>
                    <a:gd name="connsiteX1" fmla="*/ 11643 w 55676"/>
                    <a:gd name="connsiteY1" fmla="*/ 32024 h 58983"/>
                    <a:gd name="connsiteX2" fmla="*/ 29854 w 55676"/>
                    <a:gd name="connsiteY2" fmla="*/ 50046 h 58983"/>
                    <a:gd name="connsiteX3" fmla="*/ 48512 w 55676"/>
                    <a:gd name="connsiteY3" fmla="*/ 43492 h 58983"/>
                    <a:gd name="connsiteX4" fmla="*/ 53289 w 55676"/>
                    <a:gd name="connsiteY4" fmla="*/ 50046 h 58983"/>
                    <a:gd name="connsiteX5" fmla="*/ 28361 w 55676"/>
                    <a:gd name="connsiteY5" fmla="*/ 58983 h 58983"/>
                    <a:gd name="connsiteX6" fmla="*/ 0 w 55676"/>
                    <a:gd name="connsiteY6" fmla="*/ 29343 h 58983"/>
                    <a:gd name="connsiteX7" fmla="*/ 28809 w 55676"/>
                    <a:gd name="connsiteY7" fmla="*/ 0 h 58983"/>
                    <a:gd name="connsiteX8" fmla="*/ 55677 w 55676"/>
                    <a:gd name="connsiteY8" fmla="*/ 27108 h 58983"/>
                    <a:gd name="connsiteX9" fmla="*/ 55378 w 55676"/>
                    <a:gd name="connsiteY9" fmla="*/ 32173 h 58983"/>
                    <a:gd name="connsiteX10" fmla="*/ 28510 w 55676"/>
                    <a:gd name="connsiteY10" fmla="*/ 8192 h 58983"/>
                    <a:gd name="connsiteX11" fmla="*/ 11792 w 55676"/>
                    <a:gd name="connsiteY11" fmla="*/ 24427 h 58983"/>
                    <a:gd name="connsiteX12" fmla="*/ 44780 w 55676"/>
                    <a:gd name="connsiteY12" fmla="*/ 24427 h 58983"/>
                    <a:gd name="connsiteX13" fmla="*/ 28510 w 55676"/>
                    <a:gd name="connsiteY13" fmla="*/ 8192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3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3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4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90" name="Freeform 28289">
                  <a:extLst>
                    <a:ext uri="{FF2B5EF4-FFF2-40B4-BE49-F238E27FC236}">
                      <a16:creationId xmlns:a16="http://schemas.microsoft.com/office/drawing/2014/main" id="{64AB1680-A2BB-AC66-2CB1-631A578E1D73}"/>
                    </a:ext>
                  </a:extLst>
                </p:cNvPr>
                <p:cNvSpPr/>
                <p:nvPr/>
              </p:nvSpPr>
              <p:spPr>
                <a:xfrm>
                  <a:off x="9364477" y="4502591"/>
                  <a:ext cx="15971" cy="14894"/>
                </a:xfrm>
                <a:custGeom>
                  <a:avLst/>
                  <a:gdLst>
                    <a:gd name="connsiteX0" fmla="*/ 8061 w 15971"/>
                    <a:gd name="connsiteY0" fmla="*/ 14895 h 14894"/>
                    <a:gd name="connsiteX1" fmla="*/ 0 w 15971"/>
                    <a:gd name="connsiteY1" fmla="*/ 7447 h 14894"/>
                    <a:gd name="connsiteX2" fmla="*/ 8061 w 15971"/>
                    <a:gd name="connsiteY2" fmla="*/ 0 h 14894"/>
                    <a:gd name="connsiteX3" fmla="*/ 15972 w 15971"/>
                    <a:gd name="connsiteY3" fmla="*/ 7447 h 14894"/>
                    <a:gd name="connsiteX4" fmla="*/ 8061 w 15971"/>
                    <a:gd name="connsiteY4" fmla="*/ 14895 h 14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71" h="14894">
                      <a:moveTo>
                        <a:pt x="8061" y="14895"/>
                      </a:moveTo>
                      <a:cubicBezTo>
                        <a:pt x="3433" y="14895"/>
                        <a:pt x="0" y="12065"/>
                        <a:pt x="0" y="7447"/>
                      </a:cubicBezTo>
                      <a:cubicBezTo>
                        <a:pt x="0" y="2830"/>
                        <a:pt x="3284" y="0"/>
                        <a:pt x="8061" y="0"/>
                      </a:cubicBezTo>
                      <a:cubicBezTo>
                        <a:pt x="12837" y="0"/>
                        <a:pt x="15972" y="2830"/>
                        <a:pt x="15972" y="7447"/>
                      </a:cubicBezTo>
                      <a:cubicBezTo>
                        <a:pt x="15972" y="12065"/>
                        <a:pt x="12688" y="14895"/>
                        <a:pt x="8061" y="1489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8291" name="Graphic 18">
                <a:extLst>
                  <a:ext uri="{FF2B5EF4-FFF2-40B4-BE49-F238E27FC236}">
                    <a16:creationId xmlns:a16="http://schemas.microsoft.com/office/drawing/2014/main" id="{95ADD70E-076F-960B-EA5B-B205129ABB21}"/>
                  </a:ext>
                </a:extLst>
              </p:cNvPr>
              <p:cNvGrpSpPr/>
              <p:nvPr/>
            </p:nvGrpSpPr>
            <p:grpSpPr>
              <a:xfrm>
                <a:off x="8160780" y="3504944"/>
                <a:ext cx="509600" cy="83708"/>
                <a:chOff x="8160780" y="3504944"/>
                <a:chExt cx="509600" cy="83708"/>
              </a:xfrm>
              <a:solidFill>
                <a:srgbClr val="1D1D1B"/>
              </a:solidFill>
            </p:grpSpPr>
            <p:sp>
              <p:nvSpPr>
                <p:cNvPr id="28292" name="Freeform 28291">
                  <a:extLst>
                    <a:ext uri="{FF2B5EF4-FFF2-40B4-BE49-F238E27FC236}">
                      <a16:creationId xmlns:a16="http://schemas.microsoft.com/office/drawing/2014/main" id="{B3E09AEC-0F78-3CA6-F5A3-D1DCA3665BFE}"/>
                    </a:ext>
                  </a:extLst>
                </p:cNvPr>
                <p:cNvSpPr/>
                <p:nvPr/>
              </p:nvSpPr>
              <p:spPr>
                <a:xfrm>
                  <a:off x="8160780" y="3504944"/>
                  <a:ext cx="91202" cy="82963"/>
                </a:xfrm>
                <a:custGeom>
                  <a:avLst/>
                  <a:gdLst>
                    <a:gd name="connsiteX0" fmla="*/ 79709 w 91202"/>
                    <a:gd name="connsiteY0" fmla="*/ 82219 h 82963"/>
                    <a:gd name="connsiteX1" fmla="*/ 74335 w 91202"/>
                    <a:gd name="connsiteY1" fmla="*/ 17278 h 82963"/>
                    <a:gd name="connsiteX2" fmla="*/ 74037 w 91202"/>
                    <a:gd name="connsiteY2" fmla="*/ 17278 h 82963"/>
                    <a:gd name="connsiteX3" fmla="*/ 48810 w 91202"/>
                    <a:gd name="connsiteY3" fmla="*/ 82964 h 82963"/>
                    <a:gd name="connsiteX4" fmla="*/ 42243 w 91202"/>
                    <a:gd name="connsiteY4" fmla="*/ 82964 h 82963"/>
                    <a:gd name="connsiteX5" fmla="*/ 17016 w 91202"/>
                    <a:gd name="connsiteY5" fmla="*/ 17278 h 82963"/>
                    <a:gd name="connsiteX6" fmla="*/ 16718 w 91202"/>
                    <a:gd name="connsiteY6" fmla="*/ 17278 h 82963"/>
                    <a:gd name="connsiteX7" fmla="*/ 11493 w 91202"/>
                    <a:gd name="connsiteY7" fmla="*/ 82219 h 82963"/>
                    <a:gd name="connsiteX8" fmla="*/ 0 w 91202"/>
                    <a:gd name="connsiteY8" fmla="*/ 82219 h 82963"/>
                    <a:gd name="connsiteX9" fmla="*/ 7463 w 91202"/>
                    <a:gd name="connsiteY9" fmla="*/ 0 h 82963"/>
                    <a:gd name="connsiteX10" fmla="*/ 21793 w 91202"/>
                    <a:gd name="connsiteY10" fmla="*/ 0 h 82963"/>
                    <a:gd name="connsiteX11" fmla="*/ 45527 w 91202"/>
                    <a:gd name="connsiteY11" fmla="*/ 63452 h 82963"/>
                    <a:gd name="connsiteX12" fmla="*/ 45825 w 91202"/>
                    <a:gd name="connsiteY12" fmla="*/ 63452 h 82963"/>
                    <a:gd name="connsiteX13" fmla="*/ 69559 w 91202"/>
                    <a:gd name="connsiteY13" fmla="*/ 0 h 82963"/>
                    <a:gd name="connsiteX14" fmla="*/ 83739 w 91202"/>
                    <a:gd name="connsiteY14" fmla="*/ 0 h 82963"/>
                    <a:gd name="connsiteX15" fmla="*/ 91203 w 91202"/>
                    <a:gd name="connsiteY15" fmla="*/ 82219 h 82963"/>
                    <a:gd name="connsiteX16" fmla="*/ 79709 w 91202"/>
                    <a:gd name="connsiteY16" fmla="*/ 82219 h 82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1202" h="82963">
                      <a:moveTo>
                        <a:pt x="79709" y="82219"/>
                      </a:moveTo>
                      <a:lnTo>
                        <a:pt x="74335" y="17278"/>
                      </a:lnTo>
                      <a:lnTo>
                        <a:pt x="74037" y="17278"/>
                      </a:lnTo>
                      <a:lnTo>
                        <a:pt x="48810" y="82964"/>
                      </a:lnTo>
                      <a:lnTo>
                        <a:pt x="42243" y="82964"/>
                      </a:lnTo>
                      <a:lnTo>
                        <a:pt x="17016" y="17278"/>
                      </a:lnTo>
                      <a:lnTo>
                        <a:pt x="16718" y="17278"/>
                      </a:lnTo>
                      <a:lnTo>
                        <a:pt x="11493" y="82219"/>
                      </a:lnTo>
                      <a:lnTo>
                        <a:pt x="0" y="82219"/>
                      </a:lnTo>
                      <a:lnTo>
                        <a:pt x="7463" y="0"/>
                      </a:lnTo>
                      <a:lnTo>
                        <a:pt x="21793" y="0"/>
                      </a:lnTo>
                      <a:lnTo>
                        <a:pt x="45527" y="63452"/>
                      </a:lnTo>
                      <a:lnTo>
                        <a:pt x="45825" y="63452"/>
                      </a:lnTo>
                      <a:lnTo>
                        <a:pt x="69559" y="0"/>
                      </a:lnTo>
                      <a:lnTo>
                        <a:pt x="83739" y="0"/>
                      </a:lnTo>
                      <a:lnTo>
                        <a:pt x="91203" y="82219"/>
                      </a:lnTo>
                      <a:lnTo>
                        <a:pt x="79709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93" name="Freeform 28292">
                  <a:extLst>
                    <a:ext uri="{FF2B5EF4-FFF2-40B4-BE49-F238E27FC236}">
                      <a16:creationId xmlns:a16="http://schemas.microsoft.com/office/drawing/2014/main" id="{6DDC470A-364C-8D8F-E31A-2503BF30A54B}"/>
                    </a:ext>
                  </a:extLst>
                </p:cNvPr>
                <p:cNvSpPr/>
                <p:nvPr/>
              </p:nvSpPr>
              <p:spPr>
                <a:xfrm>
                  <a:off x="8261386" y="3529669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1 h 58834"/>
                    <a:gd name="connsiteX2" fmla="*/ 30003 w 60005"/>
                    <a:gd name="connsiteY2" fmla="*/ 0 h 58834"/>
                    <a:gd name="connsiteX3" fmla="*/ 60006 w 60005"/>
                    <a:gd name="connsiteY3" fmla="*/ 29491 h 58834"/>
                    <a:gd name="connsiteX4" fmla="*/ 30003 w 60005"/>
                    <a:gd name="connsiteY4" fmla="*/ 58834 h 58834"/>
                    <a:gd name="connsiteX5" fmla="*/ 30003 w 60005"/>
                    <a:gd name="connsiteY5" fmla="*/ 9086 h 58834"/>
                    <a:gd name="connsiteX6" fmla="*/ 11493 w 60005"/>
                    <a:gd name="connsiteY6" fmla="*/ 28896 h 58834"/>
                    <a:gd name="connsiteX7" fmla="*/ 30003 w 60005"/>
                    <a:gd name="connsiteY7" fmla="*/ 48855 h 58834"/>
                    <a:gd name="connsiteX8" fmla="*/ 48363 w 60005"/>
                    <a:gd name="connsiteY8" fmla="*/ 28896 h 58834"/>
                    <a:gd name="connsiteX9" fmla="*/ 30003 w 60005"/>
                    <a:gd name="connsiteY9" fmla="*/ 9086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1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1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086"/>
                      </a:moveTo>
                      <a:cubicBezTo>
                        <a:pt x="18509" y="9086"/>
                        <a:pt x="11493" y="17874"/>
                        <a:pt x="11493" y="28896"/>
                      </a:cubicBezTo>
                      <a:cubicBezTo>
                        <a:pt x="11493" y="39918"/>
                        <a:pt x="18509" y="48855"/>
                        <a:pt x="30003" y="48855"/>
                      </a:cubicBezTo>
                      <a:cubicBezTo>
                        <a:pt x="41496" y="48855"/>
                        <a:pt x="48363" y="40067"/>
                        <a:pt x="48363" y="28896"/>
                      </a:cubicBezTo>
                      <a:cubicBezTo>
                        <a:pt x="48363" y="17725"/>
                        <a:pt x="41347" y="9086"/>
                        <a:pt x="30003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94" name="Freeform 28293">
                  <a:extLst>
                    <a:ext uri="{FF2B5EF4-FFF2-40B4-BE49-F238E27FC236}">
                      <a16:creationId xmlns:a16="http://schemas.microsoft.com/office/drawing/2014/main" id="{9D9E7E6C-AAC8-6B3C-56EB-0DD25F61815C}"/>
                    </a:ext>
                  </a:extLst>
                </p:cNvPr>
                <p:cNvSpPr/>
                <p:nvPr/>
              </p:nvSpPr>
              <p:spPr>
                <a:xfrm>
                  <a:off x="8333184" y="3529222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3 w 31794"/>
                    <a:gd name="connsiteY3" fmla="*/ 29641 h 57791"/>
                    <a:gd name="connsiteX4" fmla="*/ 11493 w 31794"/>
                    <a:gd name="connsiteY4" fmla="*/ 57792 h 57791"/>
                    <a:gd name="connsiteX5" fmla="*/ 0 w 31794"/>
                    <a:gd name="connsiteY5" fmla="*/ 57792 h 57791"/>
                    <a:gd name="connsiteX6" fmla="*/ 0 w 31794"/>
                    <a:gd name="connsiteY6" fmla="*/ 1192 h 57791"/>
                    <a:gd name="connsiteX7" fmla="*/ 11493 w 31794"/>
                    <a:gd name="connsiteY7" fmla="*/ 1192 h 57791"/>
                    <a:gd name="connsiteX8" fmla="*/ 11493 w 31794"/>
                    <a:gd name="connsiteY8" fmla="*/ 9831 h 57791"/>
                    <a:gd name="connsiteX9" fmla="*/ 11792 w 31794"/>
                    <a:gd name="connsiteY9" fmla="*/ 9831 h 57791"/>
                    <a:gd name="connsiteX10" fmla="*/ 25824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3" y="21448"/>
                        <a:pt x="11493" y="29641"/>
                      </a:cubicBezTo>
                      <a:lnTo>
                        <a:pt x="11493" y="57792"/>
                      </a:lnTo>
                      <a:lnTo>
                        <a:pt x="0" y="57792"/>
                      </a:lnTo>
                      <a:lnTo>
                        <a:pt x="0" y="1192"/>
                      </a:lnTo>
                      <a:lnTo>
                        <a:pt x="11493" y="1192"/>
                      </a:lnTo>
                      <a:lnTo>
                        <a:pt x="11493" y="9831"/>
                      </a:lnTo>
                      <a:cubicBezTo>
                        <a:pt x="11493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824" y="0"/>
                      </a:cubicBezTo>
                      <a:cubicBezTo>
                        <a:pt x="29704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95" name="Freeform 28294">
                  <a:extLst>
                    <a:ext uri="{FF2B5EF4-FFF2-40B4-BE49-F238E27FC236}">
                      <a16:creationId xmlns:a16="http://schemas.microsoft.com/office/drawing/2014/main" id="{2ECCD272-1B5D-5496-F66E-43FA6ACC3108}"/>
                    </a:ext>
                  </a:extLst>
                </p:cNvPr>
                <p:cNvSpPr/>
                <p:nvPr/>
              </p:nvSpPr>
              <p:spPr>
                <a:xfrm>
                  <a:off x="8369008" y="3529520"/>
                  <a:ext cx="55677" cy="58982"/>
                </a:xfrm>
                <a:custGeom>
                  <a:avLst/>
                  <a:gdLst>
                    <a:gd name="connsiteX0" fmla="*/ 55229 w 55677"/>
                    <a:gd name="connsiteY0" fmla="*/ 32024 h 58982"/>
                    <a:gd name="connsiteX1" fmla="*/ 11494 w 55677"/>
                    <a:gd name="connsiteY1" fmla="*/ 32024 h 58982"/>
                    <a:gd name="connsiteX2" fmla="*/ 29705 w 55677"/>
                    <a:gd name="connsiteY2" fmla="*/ 50046 h 58982"/>
                    <a:gd name="connsiteX3" fmla="*/ 48512 w 55677"/>
                    <a:gd name="connsiteY3" fmla="*/ 43492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3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9 w 55677"/>
                    <a:gd name="connsiteY9" fmla="*/ 32172 h 58982"/>
                    <a:gd name="connsiteX10" fmla="*/ 28361 w 55677"/>
                    <a:gd name="connsiteY10" fmla="*/ 8192 h 58982"/>
                    <a:gd name="connsiteX11" fmla="*/ 11643 w 55677"/>
                    <a:gd name="connsiteY11" fmla="*/ 24427 h 58982"/>
                    <a:gd name="connsiteX12" fmla="*/ 44631 w 55677"/>
                    <a:gd name="connsiteY12" fmla="*/ 24427 h 58982"/>
                    <a:gd name="connsiteX13" fmla="*/ 28212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229" y="32024"/>
                      </a:moveTo>
                      <a:lnTo>
                        <a:pt x="11494" y="32024"/>
                      </a:lnTo>
                      <a:cubicBezTo>
                        <a:pt x="12091" y="43195"/>
                        <a:pt x="19256" y="50046"/>
                        <a:pt x="29705" y="50046"/>
                      </a:cubicBezTo>
                      <a:cubicBezTo>
                        <a:pt x="40153" y="50046"/>
                        <a:pt x="47169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3"/>
                        <a:pt x="55379" y="32172"/>
                        <a:pt x="55379" y="32172"/>
                      </a:cubicBezTo>
                      <a:close/>
                      <a:moveTo>
                        <a:pt x="28361" y="8192"/>
                      </a:moveTo>
                      <a:cubicBezTo>
                        <a:pt x="17017" y="8192"/>
                        <a:pt x="12091" y="17576"/>
                        <a:pt x="11643" y="24427"/>
                      </a:cubicBezTo>
                      <a:lnTo>
                        <a:pt x="44631" y="24427"/>
                      </a:lnTo>
                      <a:cubicBezTo>
                        <a:pt x="44631" y="18172"/>
                        <a:pt x="39705" y="8192"/>
                        <a:pt x="28212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96" name="Freeform 28295">
                  <a:extLst>
                    <a:ext uri="{FF2B5EF4-FFF2-40B4-BE49-F238E27FC236}">
                      <a16:creationId xmlns:a16="http://schemas.microsoft.com/office/drawing/2014/main" id="{45E934B2-F799-8E51-BC45-EFE2E3D26F35}"/>
                    </a:ext>
                  </a:extLst>
                </p:cNvPr>
                <p:cNvSpPr/>
                <p:nvPr/>
              </p:nvSpPr>
              <p:spPr>
                <a:xfrm>
                  <a:off x="8453643" y="3513731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3 h 74920"/>
                    <a:gd name="connsiteX2" fmla="*/ 8359 w 33734"/>
                    <a:gd name="connsiteY2" fmla="*/ 26215 h 74920"/>
                    <a:gd name="connsiteX3" fmla="*/ 0 w 33734"/>
                    <a:gd name="connsiteY3" fmla="*/ 26215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2 w 33734"/>
                    <a:gd name="connsiteY7" fmla="*/ 0 h 74920"/>
                    <a:gd name="connsiteX8" fmla="*/ 19852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5 h 74920"/>
                    <a:gd name="connsiteX11" fmla="*/ 19852 w 33734"/>
                    <a:gd name="connsiteY11" fmla="*/ 26215 h 74920"/>
                    <a:gd name="connsiteX12" fmla="*/ 19852 w 33734"/>
                    <a:gd name="connsiteY12" fmla="*/ 51834 h 74920"/>
                    <a:gd name="connsiteX13" fmla="*/ 21345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8 w 33734"/>
                    <a:gd name="connsiteY15" fmla="*/ 63750 h 74920"/>
                    <a:gd name="connsiteX16" fmla="*/ 33735 w 33734"/>
                    <a:gd name="connsiteY16" fmla="*/ 72984 h 74920"/>
                    <a:gd name="connsiteX17" fmla="*/ 23286 w 33734"/>
                    <a:gd name="connsiteY17" fmla="*/ 74921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5" y="74771"/>
                        <a:pt x="8359" y="63154"/>
                        <a:pt x="8359" y="51983"/>
                      </a:cubicBezTo>
                      <a:lnTo>
                        <a:pt x="8359" y="26215"/>
                      </a:lnTo>
                      <a:lnTo>
                        <a:pt x="0" y="26215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2" y="0"/>
                      </a:lnTo>
                      <a:lnTo>
                        <a:pt x="19852" y="16980"/>
                      </a:lnTo>
                      <a:lnTo>
                        <a:pt x="33436" y="16980"/>
                      </a:lnTo>
                      <a:lnTo>
                        <a:pt x="33436" y="26215"/>
                      </a:lnTo>
                      <a:lnTo>
                        <a:pt x="19852" y="26215"/>
                      </a:lnTo>
                      <a:lnTo>
                        <a:pt x="19852" y="51834"/>
                      </a:lnTo>
                      <a:cubicBezTo>
                        <a:pt x="19852" y="56600"/>
                        <a:pt x="19852" y="59877"/>
                        <a:pt x="21345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1" y="65090"/>
                        <a:pt x="32988" y="63750"/>
                        <a:pt x="32988" y="63750"/>
                      </a:cubicBezTo>
                      <a:lnTo>
                        <a:pt x="33735" y="72984"/>
                      </a:lnTo>
                      <a:cubicBezTo>
                        <a:pt x="30749" y="74325"/>
                        <a:pt x="27316" y="74921"/>
                        <a:pt x="23286" y="7492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97" name="Freeform 28296">
                  <a:extLst>
                    <a:ext uri="{FF2B5EF4-FFF2-40B4-BE49-F238E27FC236}">
                      <a16:creationId xmlns:a16="http://schemas.microsoft.com/office/drawing/2014/main" id="{0AA7646E-FD0B-4519-45A6-ED122B128985}"/>
                    </a:ext>
                  </a:extLst>
                </p:cNvPr>
                <p:cNvSpPr/>
                <p:nvPr/>
              </p:nvSpPr>
              <p:spPr>
                <a:xfrm>
                  <a:off x="8497528" y="3504944"/>
                  <a:ext cx="49407" cy="82218"/>
                </a:xfrm>
                <a:custGeom>
                  <a:avLst/>
                  <a:gdLst>
                    <a:gd name="connsiteX0" fmla="*/ 37765 w 49407"/>
                    <a:gd name="connsiteY0" fmla="*/ 82219 h 82218"/>
                    <a:gd name="connsiteX1" fmla="*/ 37765 w 49407"/>
                    <a:gd name="connsiteY1" fmla="*/ 50195 h 82218"/>
                    <a:gd name="connsiteX2" fmla="*/ 26122 w 49407"/>
                    <a:gd name="connsiteY2" fmla="*/ 33960 h 82218"/>
                    <a:gd name="connsiteX3" fmla="*/ 11344 w 49407"/>
                    <a:gd name="connsiteY3" fmla="*/ 54217 h 82218"/>
                    <a:gd name="connsiteX4" fmla="*/ 11344 w 49407"/>
                    <a:gd name="connsiteY4" fmla="*/ 82219 h 82218"/>
                    <a:gd name="connsiteX5" fmla="*/ 0 w 49407"/>
                    <a:gd name="connsiteY5" fmla="*/ 82219 h 82218"/>
                    <a:gd name="connsiteX6" fmla="*/ 0 w 49407"/>
                    <a:gd name="connsiteY6" fmla="*/ 0 h 82218"/>
                    <a:gd name="connsiteX7" fmla="*/ 11344 w 49407"/>
                    <a:gd name="connsiteY7" fmla="*/ 0 h 82218"/>
                    <a:gd name="connsiteX8" fmla="*/ 11344 w 49407"/>
                    <a:gd name="connsiteY8" fmla="*/ 34556 h 82218"/>
                    <a:gd name="connsiteX9" fmla="*/ 11643 w 49407"/>
                    <a:gd name="connsiteY9" fmla="*/ 34556 h 82218"/>
                    <a:gd name="connsiteX10" fmla="*/ 29107 w 49407"/>
                    <a:gd name="connsiteY10" fmla="*/ 24576 h 82218"/>
                    <a:gd name="connsiteX11" fmla="*/ 49408 w 49407"/>
                    <a:gd name="connsiteY11" fmla="*/ 48557 h 82218"/>
                    <a:gd name="connsiteX12" fmla="*/ 49408 w 49407"/>
                    <a:gd name="connsiteY12" fmla="*/ 82219 h 82218"/>
                    <a:gd name="connsiteX13" fmla="*/ 37914 w 49407"/>
                    <a:gd name="connsiteY13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82218">
                      <a:moveTo>
                        <a:pt x="37765" y="82219"/>
                      </a:moveTo>
                      <a:lnTo>
                        <a:pt x="37765" y="50195"/>
                      </a:lnTo>
                      <a:cubicBezTo>
                        <a:pt x="37765" y="42152"/>
                        <a:pt x="36421" y="33960"/>
                        <a:pt x="26122" y="33960"/>
                      </a:cubicBezTo>
                      <a:cubicBezTo>
                        <a:pt x="15822" y="33960"/>
                        <a:pt x="11344" y="42897"/>
                        <a:pt x="11344" y="54217"/>
                      </a:cubicBezTo>
                      <a:lnTo>
                        <a:pt x="11344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4556"/>
                      </a:lnTo>
                      <a:lnTo>
                        <a:pt x="11643" y="34556"/>
                      </a:lnTo>
                      <a:cubicBezTo>
                        <a:pt x="14628" y="28896"/>
                        <a:pt x="20897" y="24576"/>
                        <a:pt x="29107" y="24576"/>
                      </a:cubicBezTo>
                      <a:cubicBezTo>
                        <a:pt x="45527" y="24576"/>
                        <a:pt x="49408" y="35003"/>
                        <a:pt x="49408" y="48557"/>
                      </a:cubicBezTo>
                      <a:lnTo>
                        <a:pt x="49408" y="82219"/>
                      </a:lnTo>
                      <a:lnTo>
                        <a:pt x="37914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98" name="Freeform 28297">
                  <a:extLst>
                    <a:ext uri="{FF2B5EF4-FFF2-40B4-BE49-F238E27FC236}">
                      <a16:creationId xmlns:a16="http://schemas.microsoft.com/office/drawing/2014/main" id="{6B33B3F0-B90E-FE35-FD83-F59E66FFD1D7}"/>
                    </a:ext>
                  </a:extLst>
                </p:cNvPr>
                <p:cNvSpPr/>
                <p:nvPr/>
              </p:nvSpPr>
              <p:spPr>
                <a:xfrm>
                  <a:off x="8557534" y="3529669"/>
                  <a:ext cx="48959" cy="58834"/>
                </a:xfrm>
                <a:custGeom>
                  <a:avLst/>
                  <a:gdLst>
                    <a:gd name="connsiteX0" fmla="*/ 37615 w 48959"/>
                    <a:gd name="connsiteY0" fmla="*/ 57494 h 58834"/>
                    <a:gd name="connsiteX1" fmla="*/ 37615 w 48959"/>
                    <a:gd name="connsiteY1" fmla="*/ 50344 h 58834"/>
                    <a:gd name="connsiteX2" fmla="*/ 19554 w 48959"/>
                    <a:gd name="connsiteY2" fmla="*/ 58834 h 58834"/>
                    <a:gd name="connsiteX3" fmla="*/ 0 w 48959"/>
                    <a:gd name="connsiteY3" fmla="*/ 41258 h 58834"/>
                    <a:gd name="connsiteX4" fmla="*/ 22241 w 48959"/>
                    <a:gd name="connsiteY4" fmla="*/ 23980 h 58834"/>
                    <a:gd name="connsiteX5" fmla="*/ 37466 w 48959"/>
                    <a:gd name="connsiteY5" fmla="*/ 23385 h 58834"/>
                    <a:gd name="connsiteX6" fmla="*/ 37466 w 48959"/>
                    <a:gd name="connsiteY6" fmla="*/ 21150 h 58834"/>
                    <a:gd name="connsiteX7" fmla="*/ 23435 w 48959"/>
                    <a:gd name="connsiteY7" fmla="*/ 8341 h 58834"/>
                    <a:gd name="connsiteX8" fmla="*/ 6418 w 48959"/>
                    <a:gd name="connsiteY8" fmla="*/ 13256 h 58834"/>
                    <a:gd name="connsiteX9" fmla="*/ 2986 w 48959"/>
                    <a:gd name="connsiteY9" fmla="*/ 5660 h 58834"/>
                    <a:gd name="connsiteX10" fmla="*/ 24181 w 48959"/>
                    <a:gd name="connsiteY10" fmla="*/ 0 h 58834"/>
                    <a:gd name="connsiteX11" fmla="*/ 48960 w 48959"/>
                    <a:gd name="connsiteY11" fmla="*/ 24725 h 58834"/>
                    <a:gd name="connsiteX12" fmla="*/ 48960 w 48959"/>
                    <a:gd name="connsiteY12" fmla="*/ 57642 h 58834"/>
                    <a:gd name="connsiteX13" fmla="*/ 37914 w 48959"/>
                    <a:gd name="connsiteY13" fmla="*/ 57642 h 58834"/>
                    <a:gd name="connsiteX14" fmla="*/ 24181 w 48959"/>
                    <a:gd name="connsiteY14" fmla="*/ 31130 h 58834"/>
                    <a:gd name="connsiteX15" fmla="*/ 11345 w 48959"/>
                    <a:gd name="connsiteY15" fmla="*/ 40960 h 58834"/>
                    <a:gd name="connsiteX16" fmla="*/ 22987 w 48959"/>
                    <a:gd name="connsiteY16" fmla="*/ 50791 h 58834"/>
                    <a:gd name="connsiteX17" fmla="*/ 37466 w 48959"/>
                    <a:gd name="connsiteY17" fmla="*/ 42599 h 58834"/>
                    <a:gd name="connsiteX18" fmla="*/ 37466 w 48959"/>
                    <a:gd name="connsiteY18" fmla="*/ 30385 h 58834"/>
                    <a:gd name="connsiteX19" fmla="*/ 24181 w 48959"/>
                    <a:gd name="connsiteY19" fmla="*/ 31279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834">
                      <a:moveTo>
                        <a:pt x="37615" y="57494"/>
                      </a:moveTo>
                      <a:lnTo>
                        <a:pt x="37615" y="50344"/>
                      </a:lnTo>
                      <a:cubicBezTo>
                        <a:pt x="35227" y="52727"/>
                        <a:pt x="29854" y="58834"/>
                        <a:pt x="19554" y="58834"/>
                      </a:cubicBezTo>
                      <a:cubicBezTo>
                        <a:pt x="9255" y="58834"/>
                        <a:pt x="0" y="52280"/>
                        <a:pt x="0" y="41258"/>
                      </a:cubicBezTo>
                      <a:cubicBezTo>
                        <a:pt x="0" y="30236"/>
                        <a:pt x="9106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1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8" y="13256"/>
                      </a:cubicBezTo>
                      <a:lnTo>
                        <a:pt x="2986" y="5660"/>
                      </a:lnTo>
                      <a:cubicBezTo>
                        <a:pt x="7165" y="3277"/>
                        <a:pt x="14777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181" y="31130"/>
                      </a:moveTo>
                      <a:cubicBezTo>
                        <a:pt x="14927" y="31577"/>
                        <a:pt x="11345" y="35598"/>
                        <a:pt x="11345" y="40960"/>
                      </a:cubicBezTo>
                      <a:cubicBezTo>
                        <a:pt x="11345" y="46323"/>
                        <a:pt x="15524" y="50791"/>
                        <a:pt x="22987" y="50791"/>
                      </a:cubicBezTo>
                      <a:cubicBezTo>
                        <a:pt x="30451" y="50791"/>
                        <a:pt x="35227" y="45727"/>
                        <a:pt x="37466" y="42599"/>
                      </a:cubicBezTo>
                      <a:lnTo>
                        <a:pt x="37466" y="30385"/>
                      </a:lnTo>
                      <a:lnTo>
                        <a:pt x="24181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299" name="Freeform 28298">
                  <a:extLst>
                    <a:ext uri="{FF2B5EF4-FFF2-40B4-BE49-F238E27FC236}">
                      <a16:creationId xmlns:a16="http://schemas.microsoft.com/office/drawing/2014/main" id="{F7B496AF-2B28-48D2-2269-D064CACC3644}"/>
                    </a:ext>
                  </a:extLst>
                </p:cNvPr>
                <p:cNvSpPr/>
                <p:nvPr/>
              </p:nvSpPr>
              <p:spPr>
                <a:xfrm>
                  <a:off x="8620973" y="3529520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2 h 57642"/>
                    <a:gd name="connsiteX1" fmla="*/ 37914 w 49407"/>
                    <a:gd name="connsiteY1" fmla="*/ 26066 h 57642"/>
                    <a:gd name="connsiteX2" fmla="*/ 26122 w 49407"/>
                    <a:gd name="connsiteY2" fmla="*/ 9384 h 57642"/>
                    <a:gd name="connsiteX3" fmla="*/ 11493 w 49407"/>
                    <a:gd name="connsiteY3" fmla="*/ 29193 h 57642"/>
                    <a:gd name="connsiteX4" fmla="*/ 11493 w 49407"/>
                    <a:gd name="connsiteY4" fmla="*/ 57642 h 57642"/>
                    <a:gd name="connsiteX5" fmla="*/ 0 w 49407"/>
                    <a:gd name="connsiteY5" fmla="*/ 57642 h 57642"/>
                    <a:gd name="connsiteX6" fmla="*/ 0 w 49407"/>
                    <a:gd name="connsiteY6" fmla="*/ 1043 h 57642"/>
                    <a:gd name="connsiteX7" fmla="*/ 11493 w 49407"/>
                    <a:gd name="connsiteY7" fmla="*/ 1043 h 57642"/>
                    <a:gd name="connsiteX8" fmla="*/ 11493 w 49407"/>
                    <a:gd name="connsiteY8" fmla="*/ 9979 h 57642"/>
                    <a:gd name="connsiteX9" fmla="*/ 11792 w 49407"/>
                    <a:gd name="connsiteY9" fmla="*/ 9979 h 57642"/>
                    <a:gd name="connsiteX10" fmla="*/ 29107 w 49407"/>
                    <a:gd name="connsiteY10" fmla="*/ 0 h 57642"/>
                    <a:gd name="connsiteX11" fmla="*/ 49408 w 49407"/>
                    <a:gd name="connsiteY11" fmla="*/ 24129 h 57642"/>
                    <a:gd name="connsiteX12" fmla="*/ 49408 w 49407"/>
                    <a:gd name="connsiteY12" fmla="*/ 57642 h 57642"/>
                    <a:gd name="connsiteX13" fmla="*/ 37914 w 49407"/>
                    <a:gd name="connsiteY13" fmla="*/ 57642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2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972" y="9384"/>
                        <a:pt x="11493" y="18320"/>
                        <a:pt x="11493" y="29193"/>
                      </a:cubicBezTo>
                      <a:lnTo>
                        <a:pt x="11493" y="57642"/>
                      </a:lnTo>
                      <a:lnTo>
                        <a:pt x="0" y="57642"/>
                      </a:lnTo>
                      <a:lnTo>
                        <a:pt x="0" y="1043"/>
                      </a:lnTo>
                      <a:lnTo>
                        <a:pt x="11493" y="1043"/>
                      </a:lnTo>
                      <a:lnTo>
                        <a:pt x="11493" y="9979"/>
                      </a:lnTo>
                      <a:cubicBezTo>
                        <a:pt x="11493" y="9979"/>
                        <a:pt x="11792" y="9979"/>
                        <a:pt x="11792" y="9979"/>
                      </a:cubicBezTo>
                      <a:cubicBezTo>
                        <a:pt x="14777" y="4319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29"/>
                      </a:cubicBezTo>
                      <a:lnTo>
                        <a:pt x="49408" y="57642"/>
                      </a:lnTo>
                      <a:lnTo>
                        <a:pt x="37914" y="57642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</p:grpSp>
        <p:grpSp>
          <p:nvGrpSpPr>
            <p:cNvPr id="28300" name="Graphic 18">
              <a:extLst>
                <a:ext uri="{FF2B5EF4-FFF2-40B4-BE49-F238E27FC236}">
                  <a16:creationId xmlns:a16="http://schemas.microsoft.com/office/drawing/2014/main" id="{3F23FA52-0D59-839C-B866-13CABD1B3FE5}"/>
                </a:ext>
              </a:extLst>
            </p:cNvPr>
            <p:cNvGrpSpPr/>
            <p:nvPr/>
          </p:nvGrpSpPr>
          <p:grpSpPr>
            <a:xfrm>
              <a:off x="6944693" y="3693734"/>
              <a:ext cx="761416" cy="668548"/>
              <a:chOff x="6944693" y="3693734"/>
              <a:chExt cx="761416" cy="668548"/>
            </a:xfrm>
          </p:grpSpPr>
          <p:sp>
            <p:nvSpPr>
              <p:cNvPr id="28301" name="Freeform 28300">
                <a:extLst>
                  <a:ext uri="{FF2B5EF4-FFF2-40B4-BE49-F238E27FC236}">
                    <a16:creationId xmlns:a16="http://schemas.microsoft.com/office/drawing/2014/main" id="{A4C0F0F3-D92C-1F2F-114A-311380CB3AE0}"/>
                  </a:ext>
                </a:extLst>
              </p:cNvPr>
              <p:cNvSpPr/>
              <p:nvPr/>
            </p:nvSpPr>
            <p:spPr>
              <a:xfrm>
                <a:off x="7205017" y="3849756"/>
                <a:ext cx="8955" cy="14894"/>
              </a:xfrm>
              <a:custGeom>
                <a:avLst/>
                <a:gdLst>
                  <a:gd name="connsiteX0" fmla="*/ 5075 w 8955"/>
                  <a:gd name="connsiteY0" fmla="*/ 0 h 14894"/>
                  <a:gd name="connsiteX1" fmla="*/ 0 w 8955"/>
                  <a:gd name="connsiteY1" fmla="*/ 0 h 14894"/>
                  <a:gd name="connsiteX2" fmla="*/ 8956 w 8955"/>
                  <a:gd name="connsiteY2" fmla="*/ 0 h 14894"/>
                  <a:gd name="connsiteX3" fmla="*/ 5075 w 8955"/>
                  <a:gd name="connsiteY3" fmla="*/ 0 h 14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55" h="14894">
                    <a:moveTo>
                      <a:pt x="5075" y="0"/>
                    </a:moveTo>
                    <a:cubicBezTo>
                      <a:pt x="3284" y="0"/>
                      <a:pt x="1642" y="0"/>
                      <a:pt x="0" y="0"/>
                    </a:cubicBezTo>
                    <a:lnTo>
                      <a:pt x="8956" y="0"/>
                    </a:lnTo>
                    <a:cubicBezTo>
                      <a:pt x="7612" y="0"/>
                      <a:pt x="6269" y="0"/>
                      <a:pt x="5075" y="0"/>
                    </a:cubicBezTo>
                    <a:close/>
                  </a:path>
                </a:pathLst>
              </a:custGeom>
              <a:solidFill>
                <a:srgbClr val="F59C24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302" name="Freeform 28301">
                <a:extLst>
                  <a:ext uri="{FF2B5EF4-FFF2-40B4-BE49-F238E27FC236}">
                    <a16:creationId xmlns:a16="http://schemas.microsoft.com/office/drawing/2014/main" id="{1A3F83E3-ADA8-0569-FE35-14EB283B29AB}"/>
                  </a:ext>
                </a:extLst>
              </p:cNvPr>
              <p:cNvSpPr/>
              <p:nvPr/>
            </p:nvSpPr>
            <p:spPr>
              <a:xfrm>
                <a:off x="6944698" y="3849458"/>
                <a:ext cx="348873" cy="510888"/>
              </a:xfrm>
              <a:custGeom>
                <a:avLst/>
                <a:gdLst>
                  <a:gd name="connsiteX0" fmla="*/ 344057 w 348873"/>
                  <a:gd name="connsiteY0" fmla="*/ 484078 h 510888"/>
                  <a:gd name="connsiteX1" fmla="*/ 305845 w 348873"/>
                  <a:gd name="connsiteY1" fmla="*/ 509995 h 510888"/>
                  <a:gd name="connsiteX2" fmla="*/ 284052 w 348873"/>
                  <a:gd name="connsiteY2" fmla="*/ 510888 h 510888"/>
                  <a:gd name="connsiteX3" fmla="*/ 261960 w 348873"/>
                  <a:gd name="connsiteY3" fmla="*/ 510441 h 510888"/>
                  <a:gd name="connsiteX4" fmla="*/ 240167 w 348873"/>
                  <a:gd name="connsiteY4" fmla="*/ 509995 h 510888"/>
                  <a:gd name="connsiteX5" fmla="*/ 109707 w 348873"/>
                  <a:gd name="connsiteY5" fmla="*/ 509995 h 510888"/>
                  <a:gd name="connsiteX6" fmla="*/ 87167 w 348873"/>
                  <a:gd name="connsiteY6" fmla="*/ 510441 h 510888"/>
                  <a:gd name="connsiteX7" fmla="*/ 65075 w 348873"/>
                  <a:gd name="connsiteY7" fmla="*/ 510888 h 510888"/>
                  <a:gd name="connsiteX8" fmla="*/ 43133 w 348873"/>
                  <a:gd name="connsiteY8" fmla="*/ 509846 h 510888"/>
                  <a:gd name="connsiteX9" fmla="*/ 2532 w 348873"/>
                  <a:gd name="connsiteY9" fmla="*/ 477971 h 510888"/>
                  <a:gd name="connsiteX10" fmla="*/ 592 w 348873"/>
                  <a:gd name="connsiteY10" fmla="*/ 336322 h 510888"/>
                  <a:gd name="connsiteX11" fmla="*/ 592 w 348873"/>
                  <a:gd name="connsiteY11" fmla="*/ 319193 h 510888"/>
                  <a:gd name="connsiteX12" fmla="*/ 592 w 348873"/>
                  <a:gd name="connsiteY12" fmla="*/ 123626 h 510888"/>
                  <a:gd name="connsiteX13" fmla="*/ 3577 w 348873"/>
                  <a:gd name="connsiteY13" fmla="*/ 86538 h 510888"/>
                  <a:gd name="connsiteX14" fmla="*/ 22982 w 348873"/>
                  <a:gd name="connsiteY14" fmla="*/ 48855 h 510888"/>
                  <a:gd name="connsiteX15" fmla="*/ 62836 w 348873"/>
                  <a:gd name="connsiteY15" fmla="*/ 20108 h 510888"/>
                  <a:gd name="connsiteX16" fmla="*/ 89257 w 348873"/>
                  <a:gd name="connsiteY16" fmla="*/ 745 h 510888"/>
                  <a:gd name="connsiteX17" fmla="*/ 89704 w 348873"/>
                  <a:gd name="connsiteY17" fmla="*/ 0 h 510888"/>
                  <a:gd name="connsiteX18" fmla="*/ 260169 w 348873"/>
                  <a:gd name="connsiteY18" fmla="*/ 0 h 510888"/>
                  <a:gd name="connsiteX19" fmla="*/ 270618 w 348873"/>
                  <a:gd name="connsiteY19" fmla="*/ 12214 h 510888"/>
                  <a:gd name="connsiteX20" fmla="*/ 287634 w 348873"/>
                  <a:gd name="connsiteY20" fmla="*/ 20852 h 510888"/>
                  <a:gd name="connsiteX21" fmla="*/ 302411 w 348873"/>
                  <a:gd name="connsiteY21" fmla="*/ 28002 h 510888"/>
                  <a:gd name="connsiteX22" fmla="*/ 343610 w 348873"/>
                  <a:gd name="connsiteY22" fmla="*/ 79091 h 510888"/>
                  <a:gd name="connsiteX23" fmla="*/ 348834 w 348873"/>
                  <a:gd name="connsiteY23" fmla="*/ 137329 h 510888"/>
                  <a:gd name="connsiteX24" fmla="*/ 348834 w 348873"/>
                  <a:gd name="connsiteY24" fmla="*/ 146862 h 510888"/>
                  <a:gd name="connsiteX25" fmla="*/ 348834 w 348873"/>
                  <a:gd name="connsiteY25" fmla="*/ 431946 h 510888"/>
                  <a:gd name="connsiteX26" fmla="*/ 348834 w 348873"/>
                  <a:gd name="connsiteY26" fmla="*/ 440138 h 510888"/>
                  <a:gd name="connsiteX27" fmla="*/ 343908 w 348873"/>
                  <a:gd name="connsiteY27" fmla="*/ 483780 h 51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48873" h="510888">
                    <a:moveTo>
                      <a:pt x="344057" y="484078"/>
                    </a:moveTo>
                    <a:cubicBezTo>
                      <a:pt x="336594" y="498972"/>
                      <a:pt x="322712" y="508505"/>
                      <a:pt x="305845" y="509995"/>
                    </a:cubicBezTo>
                    <a:cubicBezTo>
                      <a:pt x="299426" y="510590"/>
                      <a:pt x="292411" y="510888"/>
                      <a:pt x="284052" y="510888"/>
                    </a:cubicBezTo>
                    <a:cubicBezTo>
                      <a:pt x="276737" y="510888"/>
                      <a:pt x="269274" y="510590"/>
                      <a:pt x="261960" y="510441"/>
                    </a:cubicBezTo>
                    <a:cubicBezTo>
                      <a:pt x="254795" y="510143"/>
                      <a:pt x="247183" y="509995"/>
                      <a:pt x="240167" y="509995"/>
                    </a:cubicBezTo>
                    <a:lnTo>
                      <a:pt x="109707" y="509995"/>
                    </a:lnTo>
                    <a:cubicBezTo>
                      <a:pt x="102243" y="509995"/>
                      <a:pt x="94631" y="510292"/>
                      <a:pt x="87167" y="510441"/>
                    </a:cubicBezTo>
                    <a:cubicBezTo>
                      <a:pt x="80002" y="510739"/>
                      <a:pt x="72390" y="510888"/>
                      <a:pt x="65075" y="510888"/>
                    </a:cubicBezTo>
                    <a:cubicBezTo>
                      <a:pt x="56418" y="510888"/>
                      <a:pt x="49551" y="510441"/>
                      <a:pt x="43133" y="509846"/>
                    </a:cubicBezTo>
                    <a:cubicBezTo>
                      <a:pt x="24474" y="507909"/>
                      <a:pt x="7906" y="494802"/>
                      <a:pt x="2532" y="477971"/>
                    </a:cubicBezTo>
                    <a:cubicBezTo>
                      <a:pt x="-6" y="470077"/>
                      <a:pt x="-602" y="416903"/>
                      <a:pt x="592" y="336322"/>
                    </a:cubicBezTo>
                    <a:cubicBezTo>
                      <a:pt x="592" y="328279"/>
                      <a:pt x="592" y="321874"/>
                      <a:pt x="592" y="319193"/>
                    </a:cubicBezTo>
                    <a:lnTo>
                      <a:pt x="592" y="123626"/>
                    </a:lnTo>
                    <a:cubicBezTo>
                      <a:pt x="592" y="110370"/>
                      <a:pt x="592" y="97858"/>
                      <a:pt x="3577" y="86538"/>
                    </a:cubicBezTo>
                    <a:cubicBezTo>
                      <a:pt x="7010" y="72835"/>
                      <a:pt x="13578" y="60174"/>
                      <a:pt x="22982" y="48855"/>
                    </a:cubicBezTo>
                    <a:cubicBezTo>
                      <a:pt x="34177" y="35598"/>
                      <a:pt x="47312" y="26066"/>
                      <a:pt x="62836" y="20108"/>
                    </a:cubicBezTo>
                    <a:cubicBezTo>
                      <a:pt x="75375" y="15193"/>
                      <a:pt x="84331" y="8788"/>
                      <a:pt x="89257" y="745"/>
                    </a:cubicBezTo>
                    <a:cubicBezTo>
                      <a:pt x="89257" y="447"/>
                      <a:pt x="89556" y="298"/>
                      <a:pt x="89704" y="0"/>
                    </a:cubicBezTo>
                    <a:lnTo>
                      <a:pt x="260169" y="0"/>
                    </a:lnTo>
                    <a:cubicBezTo>
                      <a:pt x="262856" y="4766"/>
                      <a:pt x="266139" y="8639"/>
                      <a:pt x="270618" y="12214"/>
                    </a:cubicBezTo>
                    <a:cubicBezTo>
                      <a:pt x="275394" y="15937"/>
                      <a:pt x="281365" y="18320"/>
                      <a:pt x="287634" y="20852"/>
                    </a:cubicBezTo>
                    <a:cubicBezTo>
                      <a:pt x="292560" y="22789"/>
                      <a:pt x="297934" y="25023"/>
                      <a:pt x="302411" y="28002"/>
                    </a:cubicBezTo>
                    <a:cubicBezTo>
                      <a:pt x="322264" y="40216"/>
                      <a:pt x="336146" y="57345"/>
                      <a:pt x="343610" y="79091"/>
                    </a:cubicBezTo>
                    <a:cubicBezTo>
                      <a:pt x="348983" y="94581"/>
                      <a:pt x="348983" y="115285"/>
                      <a:pt x="348834" y="137329"/>
                    </a:cubicBezTo>
                    <a:cubicBezTo>
                      <a:pt x="348834" y="140457"/>
                      <a:pt x="348834" y="143734"/>
                      <a:pt x="348834" y="146862"/>
                    </a:cubicBezTo>
                    <a:lnTo>
                      <a:pt x="348834" y="431946"/>
                    </a:lnTo>
                    <a:cubicBezTo>
                      <a:pt x="348834" y="434627"/>
                      <a:pt x="348834" y="437308"/>
                      <a:pt x="348834" y="440138"/>
                    </a:cubicBezTo>
                    <a:cubicBezTo>
                      <a:pt x="348834" y="456374"/>
                      <a:pt x="349132" y="473205"/>
                      <a:pt x="343908" y="483780"/>
                    </a:cubicBezTo>
                    <a:close/>
                  </a:path>
                </a:pathLst>
              </a:custGeom>
              <a:solidFill>
                <a:srgbClr val="A1A468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303" name="Freeform 28302">
                <a:extLst>
                  <a:ext uri="{FF2B5EF4-FFF2-40B4-BE49-F238E27FC236}">
                    <a16:creationId xmlns:a16="http://schemas.microsoft.com/office/drawing/2014/main" id="{9FF6D765-0AEE-22A6-D7BE-CF1B9D8526A2}"/>
                  </a:ext>
                </a:extLst>
              </p:cNvPr>
              <p:cNvSpPr/>
              <p:nvPr/>
            </p:nvSpPr>
            <p:spPr>
              <a:xfrm>
                <a:off x="7009904" y="3737301"/>
                <a:ext cx="223474" cy="112305"/>
              </a:xfrm>
              <a:custGeom>
                <a:avLst/>
                <a:gdLst>
                  <a:gd name="connsiteX0" fmla="*/ 223324 w 223474"/>
                  <a:gd name="connsiteY0" fmla="*/ 75367 h 112305"/>
                  <a:gd name="connsiteX1" fmla="*/ 220786 w 223474"/>
                  <a:gd name="connsiteY1" fmla="*/ 104561 h 112305"/>
                  <a:gd name="connsiteX2" fmla="*/ 217055 w 223474"/>
                  <a:gd name="connsiteY2" fmla="*/ 108582 h 112305"/>
                  <a:gd name="connsiteX3" fmla="*/ 203919 w 223474"/>
                  <a:gd name="connsiteY3" fmla="*/ 112306 h 112305"/>
                  <a:gd name="connsiteX4" fmla="*/ 24498 w 223474"/>
                  <a:gd name="connsiteY4" fmla="*/ 112306 h 112305"/>
                  <a:gd name="connsiteX5" fmla="*/ 24498 w 223474"/>
                  <a:gd name="connsiteY5" fmla="*/ 112008 h 112305"/>
                  <a:gd name="connsiteX6" fmla="*/ 10019 w 223474"/>
                  <a:gd name="connsiteY6" fmla="*/ 110370 h 112305"/>
                  <a:gd name="connsiteX7" fmla="*/ 4497 w 223474"/>
                  <a:gd name="connsiteY7" fmla="*/ 106944 h 112305"/>
                  <a:gd name="connsiteX8" fmla="*/ 168 w 223474"/>
                  <a:gd name="connsiteY8" fmla="*/ 76559 h 112305"/>
                  <a:gd name="connsiteX9" fmla="*/ 168 w 223474"/>
                  <a:gd name="connsiteY9" fmla="*/ 72984 h 112305"/>
                  <a:gd name="connsiteX10" fmla="*/ 168 w 223474"/>
                  <a:gd name="connsiteY10" fmla="*/ 58238 h 112305"/>
                  <a:gd name="connsiteX11" fmla="*/ 1959 w 223474"/>
                  <a:gd name="connsiteY11" fmla="*/ 9533 h 112305"/>
                  <a:gd name="connsiteX12" fmla="*/ 9273 w 223474"/>
                  <a:gd name="connsiteY12" fmla="*/ 1936 h 112305"/>
                  <a:gd name="connsiteX13" fmla="*/ 93759 w 223474"/>
                  <a:gd name="connsiteY13" fmla="*/ 0 h 112305"/>
                  <a:gd name="connsiteX14" fmla="*/ 151227 w 223474"/>
                  <a:gd name="connsiteY14" fmla="*/ 0 h 112305"/>
                  <a:gd name="connsiteX15" fmla="*/ 161676 w 223474"/>
                  <a:gd name="connsiteY15" fmla="*/ 0 h 112305"/>
                  <a:gd name="connsiteX16" fmla="*/ 170334 w 223474"/>
                  <a:gd name="connsiteY16" fmla="*/ 0 h 112305"/>
                  <a:gd name="connsiteX17" fmla="*/ 184514 w 223474"/>
                  <a:gd name="connsiteY17" fmla="*/ 0 h 112305"/>
                  <a:gd name="connsiteX18" fmla="*/ 213472 w 223474"/>
                  <a:gd name="connsiteY18" fmla="*/ 1936 h 112305"/>
                  <a:gd name="connsiteX19" fmla="*/ 218398 w 223474"/>
                  <a:gd name="connsiteY19" fmla="*/ 4915 h 112305"/>
                  <a:gd name="connsiteX20" fmla="*/ 223025 w 223474"/>
                  <a:gd name="connsiteY20" fmla="*/ 25172 h 112305"/>
                  <a:gd name="connsiteX21" fmla="*/ 222726 w 223474"/>
                  <a:gd name="connsiteY21" fmla="*/ 29193 h 112305"/>
                  <a:gd name="connsiteX22" fmla="*/ 222726 w 223474"/>
                  <a:gd name="connsiteY22" fmla="*/ 70452 h 112305"/>
                  <a:gd name="connsiteX23" fmla="*/ 222726 w 223474"/>
                  <a:gd name="connsiteY23" fmla="*/ 75069 h 112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3474" h="112305">
                    <a:moveTo>
                      <a:pt x="223324" y="75367"/>
                    </a:moveTo>
                    <a:cubicBezTo>
                      <a:pt x="223622" y="81325"/>
                      <a:pt x="223771" y="98305"/>
                      <a:pt x="220786" y="104561"/>
                    </a:cubicBezTo>
                    <a:cubicBezTo>
                      <a:pt x="220040" y="106199"/>
                      <a:pt x="218696" y="107689"/>
                      <a:pt x="217055" y="108582"/>
                    </a:cubicBezTo>
                    <a:cubicBezTo>
                      <a:pt x="212726" y="111114"/>
                      <a:pt x="208098" y="112008"/>
                      <a:pt x="203919" y="112306"/>
                    </a:cubicBezTo>
                    <a:lnTo>
                      <a:pt x="24498" y="112306"/>
                    </a:lnTo>
                    <a:cubicBezTo>
                      <a:pt x="24498" y="112306"/>
                      <a:pt x="24498" y="112306"/>
                      <a:pt x="24498" y="112008"/>
                    </a:cubicBezTo>
                    <a:cubicBezTo>
                      <a:pt x="19871" y="111710"/>
                      <a:pt x="14945" y="111263"/>
                      <a:pt x="10019" y="110370"/>
                    </a:cubicBezTo>
                    <a:cubicBezTo>
                      <a:pt x="7930" y="109923"/>
                      <a:pt x="5840" y="108731"/>
                      <a:pt x="4497" y="106944"/>
                    </a:cubicBezTo>
                    <a:cubicBezTo>
                      <a:pt x="-429" y="100539"/>
                      <a:pt x="-131" y="82814"/>
                      <a:pt x="168" y="76559"/>
                    </a:cubicBezTo>
                    <a:cubicBezTo>
                      <a:pt x="168" y="75367"/>
                      <a:pt x="168" y="74027"/>
                      <a:pt x="168" y="72984"/>
                    </a:cubicBezTo>
                    <a:cubicBezTo>
                      <a:pt x="168" y="68218"/>
                      <a:pt x="168" y="63451"/>
                      <a:pt x="168" y="58238"/>
                    </a:cubicBezTo>
                    <a:cubicBezTo>
                      <a:pt x="-131" y="41258"/>
                      <a:pt x="-280" y="23683"/>
                      <a:pt x="1959" y="9533"/>
                    </a:cubicBezTo>
                    <a:cubicBezTo>
                      <a:pt x="2556" y="5660"/>
                      <a:pt x="5392" y="2681"/>
                      <a:pt x="9273" y="1936"/>
                    </a:cubicBezTo>
                    <a:cubicBezTo>
                      <a:pt x="13901" y="1192"/>
                      <a:pt x="27782" y="0"/>
                      <a:pt x="93759" y="0"/>
                    </a:cubicBezTo>
                    <a:cubicBezTo>
                      <a:pt x="115851" y="0"/>
                      <a:pt x="137047" y="0"/>
                      <a:pt x="151227" y="0"/>
                    </a:cubicBezTo>
                    <a:cubicBezTo>
                      <a:pt x="155407" y="0"/>
                      <a:pt x="158989" y="0"/>
                      <a:pt x="161676" y="0"/>
                    </a:cubicBezTo>
                    <a:cubicBezTo>
                      <a:pt x="164363" y="0"/>
                      <a:pt x="167348" y="0"/>
                      <a:pt x="170334" y="0"/>
                    </a:cubicBezTo>
                    <a:cubicBezTo>
                      <a:pt x="174961" y="0"/>
                      <a:pt x="179738" y="0"/>
                      <a:pt x="184514" y="0"/>
                    </a:cubicBezTo>
                    <a:cubicBezTo>
                      <a:pt x="198396" y="0"/>
                      <a:pt x="207352" y="596"/>
                      <a:pt x="213472" y="1936"/>
                    </a:cubicBezTo>
                    <a:cubicBezTo>
                      <a:pt x="215412" y="2383"/>
                      <a:pt x="217055" y="3426"/>
                      <a:pt x="218398" y="4915"/>
                    </a:cubicBezTo>
                    <a:cubicBezTo>
                      <a:pt x="223622" y="11171"/>
                      <a:pt x="223324" y="18916"/>
                      <a:pt x="223025" y="25172"/>
                    </a:cubicBezTo>
                    <a:cubicBezTo>
                      <a:pt x="223025" y="26513"/>
                      <a:pt x="222726" y="27853"/>
                      <a:pt x="222726" y="29193"/>
                    </a:cubicBezTo>
                    <a:lnTo>
                      <a:pt x="222726" y="70452"/>
                    </a:lnTo>
                    <a:cubicBezTo>
                      <a:pt x="222726" y="71941"/>
                      <a:pt x="222726" y="73431"/>
                      <a:pt x="222726" y="75069"/>
                    </a:cubicBezTo>
                    <a:close/>
                  </a:path>
                </a:pathLst>
              </a:custGeom>
              <a:solidFill>
                <a:srgbClr val="C34628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grpSp>
            <p:nvGrpSpPr>
              <p:cNvPr id="28304" name="Graphic 18">
                <a:extLst>
                  <a:ext uri="{FF2B5EF4-FFF2-40B4-BE49-F238E27FC236}">
                    <a16:creationId xmlns:a16="http://schemas.microsoft.com/office/drawing/2014/main" id="{F4947F38-82EC-A5A7-46C1-3BBC3C489E7F}"/>
                  </a:ext>
                </a:extLst>
              </p:cNvPr>
              <p:cNvGrpSpPr/>
              <p:nvPr/>
            </p:nvGrpSpPr>
            <p:grpSpPr>
              <a:xfrm>
                <a:off x="6944693" y="3984851"/>
                <a:ext cx="348988" cy="240400"/>
                <a:chOff x="6944693" y="3984851"/>
                <a:chExt cx="348988" cy="240400"/>
              </a:xfrm>
              <a:solidFill>
                <a:srgbClr val="C34628"/>
              </a:solidFill>
            </p:grpSpPr>
            <p:sp>
              <p:nvSpPr>
                <p:cNvPr id="28305" name="Freeform 28304">
                  <a:extLst>
                    <a:ext uri="{FF2B5EF4-FFF2-40B4-BE49-F238E27FC236}">
                      <a16:creationId xmlns:a16="http://schemas.microsoft.com/office/drawing/2014/main" id="{BF94369E-8F29-4B5D-A390-88E6AADB4767}"/>
                    </a:ext>
                  </a:extLst>
                </p:cNvPr>
                <p:cNvSpPr/>
                <p:nvPr/>
              </p:nvSpPr>
              <p:spPr>
                <a:xfrm>
                  <a:off x="6944693" y="3984851"/>
                  <a:ext cx="348988" cy="15490"/>
                </a:xfrm>
                <a:custGeom>
                  <a:avLst/>
                  <a:gdLst>
                    <a:gd name="connsiteX0" fmla="*/ 0 w 348988"/>
                    <a:gd name="connsiteY0" fmla="*/ 0 h 15490"/>
                    <a:gd name="connsiteX1" fmla="*/ 348988 w 348988"/>
                    <a:gd name="connsiteY1" fmla="*/ 0 h 15490"/>
                    <a:gd name="connsiteX2" fmla="*/ 348988 w 348988"/>
                    <a:gd name="connsiteY2" fmla="*/ 15490 h 15490"/>
                    <a:gd name="connsiteX3" fmla="*/ 0 w 348988"/>
                    <a:gd name="connsiteY3" fmla="*/ 15490 h 15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8988" h="15490">
                      <a:moveTo>
                        <a:pt x="0" y="0"/>
                      </a:moveTo>
                      <a:lnTo>
                        <a:pt x="348988" y="0"/>
                      </a:lnTo>
                      <a:lnTo>
                        <a:pt x="348988" y="15490"/>
                      </a:lnTo>
                      <a:lnTo>
                        <a:pt x="0" y="15490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06" name="Freeform 28305">
                  <a:extLst>
                    <a:ext uri="{FF2B5EF4-FFF2-40B4-BE49-F238E27FC236}">
                      <a16:creationId xmlns:a16="http://schemas.microsoft.com/office/drawing/2014/main" id="{7F7147D9-7E57-C910-A927-777CBDDA6432}"/>
                    </a:ext>
                  </a:extLst>
                </p:cNvPr>
                <p:cNvSpPr/>
                <p:nvPr/>
              </p:nvSpPr>
              <p:spPr>
                <a:xfrm>
                  <a:off x="6944693" y="4209761"/>
                  <a:ext cx="348988" cy="15490"/>
                </a:xfrm>
                <a:custGeom>
                  <a:avLst/>
                  <a:gdLst>
                    <a:gd name="connsiteX0" fmla="*/ 0 w 348988"/>
                    <a:gd name="connsiteY0" fmla="*/ 0 h 15490"/>
                    <a:gd name="connsiteX1" fmla="*/ 348988 w 348988"/>
                    <a:gd name="connsiteY1" fmla="*/ 0 h 15490"/>
                    <a:gd name="connsiteX2" fmla="*/ 348988 w 348988"/>
                    <a:gd name="connsiteY2" fmla="*/ 15490 h 15490"/>
                    <a:gd name="connsiteX3" fmla="*/ 0 w 348988"/>
                    <a:gd name="connsiteY3" fmla="*/ 15490 h 15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8988" h="15490">
                      <a:moveTo>
                        <a:pt x="0" y="0"/>
                      </a:moveTo>
                      <a:lnTo>
                        <a:pt x="348988" y="0"/>
                      </a:lnTo>
                      <a:lnTo>
                        <a:pt x="348988" y="15490"/>
                      </a:lnTo>
                      <a:lnTo>
                        <a:pt x="0" y="15490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sp>
            <p:nvSpPr>
              <p:cNvPr id="28307" name="Freeform 28306">
                <a:extLst>
                  <a:ext uri="{FF2B5EF4-FFF2-40B4-BE49-F238E27FC236}">
                    <a16:creationId xmlns:a16="http://schemas.microsoft.com/office/drawing/2014/main" id="{6D1FC540-13D0-44E8-1B6A-101BBB231CE3}"/>
                  </a:ext>
                </a:extLst>
              </p:cNvPr>
              <p:cNvSpPr/>
              <p:nvPr/>
            </p:nvSpPr>
            <p:spPr>
              <a:xfrm>
                <a:off x="7040822" y="4026705"/>
                <a:ext cx="156880" cy="156543"/>
              </a:xfrm>
              <a:custGeom>
                <a:avLst/>
                <a:gdLst>
                  <a:gd name="connsiteX0" fmla="*/ 156880 w 156880"/>
                  <a:gd name="connsiteY0" fmla="*/ 55855 h 156543"/>
                  <a:gd name="connsiteX1" fmla="*/ 100905 w 156880"/>
                  <a:gd name="connsiteY1" fmla="*/ 55855 h 156543"/>
                  <a:gd name="connsiteX2" fmla="*/ 100905 w 156880"/>
                  <a:gd name="connsiteY2" fmla="*/ 0 h 156543"/>
                  <a:gd name="connsiteX3" fmla="*/ 55976 w 156880"/>
                  <a:gd name="connsiteY3" fmla="*/ 0 h 156543"/>
                  <a:gd name="connsiteX4" fmla="*/ 55976 w 156880"/>
                  <a:gd name="connsiteY4" fmla="*/ 55855 h 156543"/>
                  <a:gd name="connsiteX5" fmla="*/ 0 w 156880"/>
                  <a:gd name="connsiteY5" fmla="*/ 55855 h 156543"/>
                  <a:gd name="connsiteX6" fmla="*/ 0 w 156880"/>
                  <a:gd name="connsiteY6" fmla="*/ 100688 h 156543"/>
                  <a:gd name="connsiteX7" fmla="*/ 55976 w 156880"/>
                  <a:gd name="connsiteY7" fmla="*/ 100688 h 156543"/>
                  <a:gd name="connsiteX8" fmla="*/ 55976 w 156880"/>
                  <a:gd name="connsiteY8" fmla="*/ 156543 h 156543"/>
                  <a:gd name="connsiteX9" fmla="*/ 100905 w 156880"/>
                  <a:gd name="connsiteY9" fmla="*/ 156543 h 156543"/>
                  <a:gd name="connsiteX10" fmla="*/ 100905 w 156880"/>
                  <a:gd name="connsiteY10" fmla="*/ 100688 h 156543"/>
                  <a:gd name="connsiteX11" fmla="*/ 156880 w 156880"/>
                  <a:gd name="connsiteY11" fmla="*/ 100688 h 156543"/>
                  <a:gd name="connsiteX12" fmla="*/ 156880 w 156880"/>
                  <a:gd name="connsiteY12" fmla="*/ 55855 h 156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6880" h="156543">
                    <a:moveTo>
                      <a:pt x="156880" y="55855"/>
                    </a:moveTo>
                    <a:lnTo>
                      <a:pt x="100905" y="55855"/>
                    </a:lnTo>
                    <a:lnTo>
                      <a:pt x="100905" y="0"/>
                    </a:lnTo>
                    <a:lnTo>
                      <a:pt x="55976" y="0"/>
                    </a:lnTo>
                    <a:lnTo>
                      <a:pt x="55976" y="55855"/>
                    </a:lnTo>
                    <a:lnTo>
                      <a:pt x="0" y="55855"/>
                    </a:lnTo>
                    <a:lnTo>
                      <a:pt x="0" y="100688"/>
                    </a:lnTo>
                    <a:lnTo>
                      <a:pt x="55976" y="100688"/>
                    </a:lnTo>
                    <a:lnTo>
                      <a:pt x="55976" y="156543"/>
                    </a:lnTo>
                    <a:lnTo>
                      <a:pt x="100905" y="156543"/>
                    </a:lnTo>
                    <a:lnTo>
                      <a:pt x="100905" y="100688"/>
                    </a:lnTo>
                    <a:lnTo>
                      <a:pt x="156880" y="100688"/>
                    </a:lnTo>
                    <a:lnTo>
                      <a:pt x="156880" y="55855"/>
                    </a:lnTo>
                    <a:close/>
                  </a:path>
                </a:pathLst>
              </a:custGeom>
              <a:solidFill>
                <a:srgbClr val="C34628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grpSp>
            <p:nvGrpSpPr>
              <p:cNvPr id="28308" name="Graphic 18">
                <a:extLst>
                  <a:ext uri="{FF2B5EF4-FFF2-40B4-BE49-F238E27FC236}">
                    <a16:creationId xmlns:a16="http://schemas.microsoft.com/office/drawing/2014/main" id="{5232D05F-32FF-409A-E51E-1CD6BB20CAE9}"/>
                  </a:ext>
                </a:extLst>
              </p:cNvPr>
              <p:cNvGrpSpPr/>
              <p:nvPr/>
            </p:nvGrpSpPr>
            <p:grpSpPr>
              <a:xfrm>
                <a:off x="7246662" y="3842458"/>
                <a:ext cx="459446" cy="519824"/>
                <a:chOff x="7246662" y="3842458"/>
                <a:chExt cx="459446" cy="519824"/>
              </a:xfrm>
            </p:grpSpPr>
            <p:sp>
              <p:nvSpPr>
                <p:cNvPr id="28309" name="Freeform 28308">
                  <a:extLst>
                    <a:ext uri="{FF2B5EF4-FFF2-40B4-BE49-F238E27FC236}">
                      <a16:creationId xmlns:a16="http://schemas.microsoft.com/office/drawing/2014/main" id="{917C63BA-27A3-498F-D9C1-7A18E5008751}"/>
                    </a:ext>
                  </a:extLst>
                </p:cNvPr>
                <p:cNvSpPr/>
                <p:nvPr/>
              </p:nvSpPr>
              <p:spPr>
                <a:xfrm>
                  <a:off x="7246662" y="3842458"/>
                  <a:ext cx="459446" cy="519824"/>
                </a:xfrm>
                <a:custGeom>
                  <a:avLst/>
                  <a:gdLst>
                    <a:gd name="connsiteX0" fmla="*/ 229873 w 459446"/>
                    <a:gd name="connsiteY0" fmla="*/ 519825 h 519824"/>
                    <a:gd name="connsiteX1" fmla="*/ 225395 w 459446"/>
                    <a:gd name="connsiteY1" fmla="*/ 519229 h 519824"/>
                    <a:gd name="connsiteX2" fmla="*/ 110459 w 459446"/>
                    <a:gd name="connsiteY2" fmla="*/ 466651 h 519824"/>
                    <a:gd name="connsiteX3" fmla="*/ 33735 w 459446"/>
                    <a:gd name="connsiteY3" fmla="*/ 367601 h 519824"/>
                    <a:gd name="connsiteX4" fmla="*/ 0 w 459446"/>
                    <a:gd name="connsiteY4" fmla="*/ 197057 h 519824"/>
                    <a:gd name="connsiteX5" fmla="*/ 0 w 459446"/>
                    <a:gd name="connsiteY5" fmla="*/ 101433 h 519824"/>
                    <a:gd name="connsiteX6" fmla="*/ 229724 w 459446"/>
                    <a:gd name="connsiteY6" fmla="*/ 0 h 519824"/>
                    <a:gd name="connsiteX7" fmla="*/ 459447 w 459446"/>
                    <a:gd name="connsiteY7" fmla="*/ 101433 h 519824"/>
                    <a:gd name="connsiteX8" fmla="*/ 459447 w 459446"/>
                    <a:gd name="connsiteY8" fmla="*/ 197057 h 519824"/>
                    <a:gd name="connsiteX9" fmla="*/ 425713 w 459446"/>
                    <a:gd name="connsiteY9" fmla="*/ 367601 h 519824"/>
                    <a:gd name="connsiteX10" fmla="*/ 348989 w 459446"/>
                    <a:gd name="connsiteY10" fmla="*/ 466651 h 519824"/>
                    <a:gd name="connsiteX11" fmla="*/ 234053 w 459446"/>
                    <a:gd name="connsiteY11" fmla="*/ 519229 h 519824"/>
                    <a:gd name="connsiteX12" fmla="*/ 229574 w 459446"/>
                    <a:gd name="connsiteY12" fmla="*/ 519825 h 519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59446" h="519824">
                      <a:moveTo>
                        <a:pt x="229873" y="519825"/>
                      </a:moveTo>
                      <a:lnTo>
                        <a:pt x="225395" y="519229"/>
                      </a:lnTo>
                      <a:cubicBezTo>
                        <a:pt x="219424" y="518484"/>
                        <a:pt x="165240" y="510590"/>
                        <a:pt x="110459" y="466651"/>
                      </a:cubicBezTo>
                      <a:cubicBezTo>
                        <a:pt x="77918" y="440585"/>
                        <a:pt x="52095" y="407221"/>
                        <a:pt x="33735" y="367601"/>
                      </a:cubicBezTo>
                      <a:cubicBezTo>
                        <a:pt x="11345" y="319491"/>
                        <a:pt x="0" y="262147"/>
                        <a:pt x="0" y="197057"/>
                      </a:cubicBezTo>
                      <a:lnTo>
                        <a:pt x="0" y="101433"/>
                      </a:lnTo>
                      <a:lnTo>
                        <a:pt x="229724" y="0"/>
                      </a:lnTo>
                      <a:lnTo>
                        <a:pt x="459447" y="101433"/>
                      </a:lnTo>
                      <a:lnTo>
                        <a:pt x="459447" y="197057"/>
                      </a:lnTo>
                      <a:cubicBezTo>
                        <a:pt x="459447" y="262147"/>
                        <a:pt x="448103" y="319491"/>
                        <a:pt x="425713" y="367601"/>
                      </a:cubicBezTo>
                      <a:cubicBezTo>
                        <a:pt x="407203" y="407221"/>
                        <a:pt x="381380" y="440585"/>
                        <a:pt x="348989" y="466651"/>
                      </a:cubicBezTo>
                      <a:cubicBezTo>
                        <a:pt x="294208" y="510590"/>
                        <a:pt x="240023" y="518484"/>
                        <a:pt x="234053" y="519229"/>
                      </a:cubicBezTo>
                      <a:lnTo>
                        <a:pt x="229574" y="519825"/>
                      </a:lnTo>
                      <a:close/>
                    </a:path>
                  </a:pathLst>
                </a:custGeom>
                <a:solidFill>
                  <a:srgbClr val="F59C24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10" name="Freeform 28309">
                  <a:extLst>
                    <a:ext uri="{FF2B5EF4-FFF2-40B4-BE49-F238E27FC236}">
                      <a16:creationId xmlns:a16="http://schemas.microsoft.com/office/drawing/2014/main" id="{C18F7028-627B-990C-BE4E-BECF23B52E2C}"/>
                    </a:ext>
                  </a:extLst>
                </p:cNvPr>
                <p:cNvSpPr/>
                <p:nvPr/>
              </p:nvSpPr>
              <p:spPr>
                <a:xfrm>
                  <a:off x="7339059" y="3966828"/>
                  <a:ext cx="275101" cy="274509"/>
                </a:xfrm>
                <a:custGeom>
                  <a:avLst/>
                  <a:gdLst>
                    <a:gd name="connsiteX0" fmla="*/ 186884 w 275101"/>
                    <a:gd name="connsiteY0" fmla="*/ 151330 h 274509"/>
                    <a:gd name="connsiteX1" fmla="*/ 169419 w 275101"/>
                    <a:gd name="connsiteY1" fmla="*/ 177396 h 274509"/>
                    <a:gd name="connsiteX2" fmla="*/ 138670 w 275101"/>
                    <a:gd name="connsiteY2" fmla="*/ 171289 h 274509"/>
                    <a:gd name="connsiteX3" fmla="*/ 132550 w 275101"/>
                    <a:gd name="connsiteY3" fmla="*/ 140606 h 274509"/>
                    <a:gd name="connsiteX4" fmla="*/ 158672 w 275101"/>
                    <a:gd name="connsiteY4" fmla="*/ 123179 h 274509"/>
                    <a:gd name="connsiteX5" fmla="*/ 178674 w 275101"/>
                    <a:gd name="connsiteY5" fmla="*/ 131371 h 274509"/>
                    <a:gd name="connsiteX6" fmla="*/ 186884 w 275101"/>
                    <a:gd name="connsiteY6" fmla="*/ 151330 h 274509"/>
                    <a:gd name="connsiteX7" fmla="*/ 95233 w 275101"/>
                    <a:gd name="connsiteY7" fmla="*/ 137329 h 274509"/>
                    <a:gd name="connsiteX8" fmla="*/ 82247 w 275101"/>
                    <a:gd name="connsiteY8" fmla="*/ 145968 h 274509"/>
                    <a:gd name="connsiteX9" fmla="*/ 85232 w 275101"/>
                    <a:gd name="connsiteY9" fmla="*/ 161309 h 274509"/>
                    <a:gd name="connsiteX10" fmla="*/ 100607 w 275101"/>
                    <a:gd name="connsiteY10" fmla="*/ 164289 h 274509"/>
                    <a:gd name="connsiteX11" fmla="*/ 109264 w 275101"/>
                    <a:gd name="connsiteY11" fmla="*/ 151330 h 274509"/>
                    <a:gd name="connsiteX12" fmla="*/ 105085 w 275101"/>
                    <a:gd name="connsiteY12" fmla="*/ 141351 h 274509"/>
                    <a:gd name="connsiteX13" fmla="*/ 95084 w 275101"/>
                    <a:gd name="connsiteY13" fmla="*/ 137180 h 274509"/>
                    <a:gd name="connsiteX14" fmla="*/ 95084 w 275101"/>
                    <a:gd name="connsiteY14" fmla="*/ 137180 h 274509"/>
                    <a:gd name="connsiteX15" fmla="*/ 109264 w 275101"/>
                    <a:gd name="connsiteY15" fmla="*/ 95028 h 274509"/>
                    <a:gd name="connsiteX16" fmla="*/ 96278 w 275101"/>
                    <a:gd name="connsiteY16" fmla="*/ 103667 h 274509"/>
                    <a:gd name="connsiteX17" fmla="*/ 99263 w 275101"/>
                    <a:gd name="connsiteY17" fmla="*/ 119009 h 274509"/>
                    <a:gd name="connsiteX18" fmla="*/ 114638 w 275101"/>
                    <a:gd name="connsiteY18" fmla="*/ 121987 h 274509"/>
                    <a:gd name="connsiteX19" fmla="*/ 123296 w 275101"/>
                    <a:gd name="connsiteY19" fmla="*/ 109029 h 274509"/>
                    <a:gd name="connsiteX20" fmla="*/ 119116 w 275101"/>
                    <a:gd name="connsiteY20" fmla="*/ 99050 h 274509"/>
                    <a:gd name="connsiteX21" fmla="*/ 109115 w 275101"/>
                    <a:gd name="connsiteY21" fmla="*/ 94879 h 274509"/>
                    <a:gd name="connsiteX22" fmla="*/ 109115 w 275101"/>
                    <a:gd name="connsiteY22" fmla="*/ 94879 h 274509"/>
                    <a:gd name="connsiteX23" fmla="*/ 275101 w 275101"/>
                    <a:gd name="connsiteY23" fmla="*/ 123179 h 274509"/>
                    <a:gd name="connsiteX24" fmla="*/ 275101 w 275101"/>
                    <a:gd name="connsiteY24" fmla="*/ 151330 h 274509"/>
                    <a:gd name="connsiteX25" fmla="*/ 264503 w 275101"/>
                    <a:gd name="connsiteY25" fmla="*/ 161905 h 274509"/>
                    <a:gd name="connsiteX26" fmla="*/ 253905 w 275101"/>
                    <a:gd name="connsiteY26" fmla="*/ 151330 h 274509"/>
                    <a:gd name="connsiteX27" fmla="*/ 253905 w 275101"/>
                    <a:gd name="connsiteY27" fmla="*/ 147755 h 274509"/>
                    <a:gd name="connsiteX28" fmla="*/ 232112 w 275101"/>
                    <a:gd name="connsiteY28" fmla="*/ 147755 h 274509"/>
                    <a:gd name="connsiteX29" fmla="*/ 211811 w 275101"/>
                    <a:gd name="connsiteY29" fmla="*/ 196461 h 274509"/>
                    <a:gd name="connsiteX30" fmla="*/ 227186 w 275101"/>
                    <a:gd name="connsiteY30" fmla="*/ 211803 h 274509"/>
                    <a:gd name="connsiteX31" fmla="*/ 229724 w 275101"/>
                    <a:gd name="connsiteY31" fmla="*/ 209419 h 274509"/>
                    <a:gd name="connsiteX32" fmla="*/ 229724 w 275101"/>
                    <a:gd name="connsiteY32" fmla="*/ 209419 h 274509"/>
                    <a:gd name="connsiteX33" fmla="*/ 237187 w 275101"/>
                    <a:gd name="connsiteY33" fmla="*/ 206291 h 274509"/>
                    <a:gd name="connsiteX34" fmla="*/ 244651 w 275101"/>
                    <a:gd name="connsiteY34" fmla="*/ 209419 h 274509"/>
                    <a:gd name="connsiteX35" fmla="*/ 244651 w 275101"/>
                    <a:gd name="connsiteY35" fmla="*/ 224314 h 274509"/>
                    <a:gd name="connsiteX36" fmla="*/ 224798 w 275101"/>
                    <a:gd name="connsiteY36" fmla="*/ 244124 h 274509"/>
                    <a:gd name="connsiteX37" fmla="*/ 217334 w 275101"/>
                    <a:gd name="connsiteY37" fmla="*/ 247252 h 274509"/>
                    <a:gd name="connsiteX38" fmla="*/ 209871 w 275101"/>
                    <a:gd name="connsiteY38" fmla="*/ 244124 h 274509"/>
                    <a:gd name="connsiteX39" fmla="*/ 206736 w 275101"/>
                    <a:gd name="connsiteY39" fmla="*/ 236677 h 274509"/>
                    <a:gd name="connsiteX40" fmla="*/ 209871 w 275101"/>
                    <a:gd name="connsiteY40" fmla="*/ 229229 h 274509"/>
                    <a:gd name="connsiteX41" fmla="*/ 212259 w 275101"/>
                    <a:gd name="connsiteY41" fmla="*/ 226697 h 274509"/>
                    <a:gd name="connsiteX42" fmla="*/ 196885 w 275101"/>
                    <a:gd name="connsiteY42" fmla="*/ 211356 h 274509"/>
                    <a:gd name="connsiteX43" fmla="*/ 196885 w 275101"/>
                    <a:gd name="connsiteY43" fmla="*/ 211356 h 274509"/>
                    <a:gd name="connsiteX44" fmla="*/ 148074 w 275101"/>
                    <a:gd name="connsiteY44" fmla="*/ 231612 h 274509"/>
                    <a:gd name="connsiteX45" fmla="*/ 148074 w 275101"/>
                    <a:gd name="connsiteY45" fmla="*/ 253359 h 274509"/>
                    <a:gd name="connsiteX46" fmla="*/ 151656 w 275101"/>
                    <a:gd name="connsiteY46" fmla="*/ 253359 h 274509"/>
                    <a:gd name="connsiteX47" fmla="*/ 162254 w 275101"/>
                    <a:gd name="connsiteY47" fmla="*/ 263934 h 274509"/>
                    <a:gd name="connsiteX48" fmla="*/ 151656 w 275101"/>
                    <a:gd name="connsiteY48" fmla="*/ 274509 h 274509"/>
                    <a:gd name="connsiteX49" fmla="*/ 123445 w 275101"/>
                    <a:gd name="connsiteY49" fmla="*/ 274509 h 274509"/>
                    <a:gd name="connsiteX50" fmla="*/ 112847 w 275101"/>
                    <a:gd name="connsiteY50" fmla="*/ 263934 h 274509"/>
                    <a:gd name="connsiteX51" fmla="*/ 123445 w 275101"/>
                    <a:gd name="connsiteY51" fmla="*/ 253359 h 274509"/>
                    <a:gd name="connsiteX52" fmla="*/ 127027 w 275101"/>
                    <a:gd name="connsiteY52" fmla="*/ 253359 h 274509"/>
                    <a:gd name="connsiteX53" fmla="*/ 127027 w 275101"/>
                    <a:gd name="connsiteY53" fmla="*/ 231612 h 274509"/>
                    <a:gd name="connsiteX54" fmla="*/ 78217 w 275101"/>
                    <a:gd name="connsiteY54" fmla="*/ 211356 h 274509"/>
                    <a:gd name="connsiteX55" fmla="*/ 62842 w 275101"/>
                    <a:gd name="connsiteY55" fmla="*/ 226697 h 274509"/>
                    <a:gd name="connsiteX56" fmla="*/ 65230 w 275101"/>
                    <a:gd name="connsiteY56" fmla="*/ 229229 h 274509"/>
                    <a:gd name="connsiteX57" fmla="*/ 68365 w 275101"/>
                    <a:gd name="connsiteY57" fmla="*/ 236677 h 274509"/>
                    <a:gd name="connsiteX58" fmla="*/ 65230 w 275101"/>
                    <a:gd name="connsiteY58" fmla="*/ 244124 h 274509"/>
                    <a:gd name="connsiteX59" fmla="*/ 57767 w 275101"/>
                    <a:gd name="connsiteY59" fmla="*/ 247252 h 274509"/>
                    <a:gd name="connsiteX60" fmla="*/ 50303 w 275101"/>
                    <a:gd name="connsiteY60" fmla="*/ 244124 h 274509"/>
                    <a:gd name="connsiteX61" fmla="*/ 30451 w 275101"/>
                    <a:gd name="connsiteY61" fmla="*/ 224314 h 274509"/>
                    <a:gd name="connsiteX62" fmla="*/ 30451 w 275101"/>
                    <a:gd name="connsiteY62" fmla="*/ 209419 h 274509"/>
                    <a:gd name="connsiteX63" fmla="*/ 37914 w 275101"/>
                    <a:gd name="connsiteY63" fmla="*/ 206291 h 274509"/>
                    <a:gd name="connsiteX64" fmla="*/ 45378 w 275101"/>
                    <a:gd name="connsiteY64" fmla="*/ 209419 h 274509"/>
                    <a:gd name="connsiteX65" fmla="*/ 47915 w 275101"/>
                    <a:gd name="connsiteY65" fmla="*/ 211803 h 274509"/>
                    <a:gd name="connsiteX66" fmla="*/ 63290 w 275101"/>
                    <a:gd name="connsiteY66" fmla="*/ 196461 h 274509"/>
                    <a:gd name="connsiteX67" fmla="*/ 63290 w 275101"/>
                    <a:gd name="connsiteY67" fmla="*/ 196461 h 274509"/>
                    <a:gd name="connsiteX68" fmla="*/ 42989 w 275101"/>
                    <a:gd name="connsiteY68" fmla="*/ 147755 h 274509"/>
                    <a:gd name="connsiteX69" fmla="*/ 21196 w 275101"/>
                    <a:gd name="connsiteY69" fmla="*/ 147755 h 274509"/>
                    <a:gd name="connsiteX70" fmla="*/ 21196 w 275101"/>
                    <a:gd name="connsiteY70" fmla="*/ 151330 h 274509"/>
                    <a:gd name="connsiteX71" fmla="*/ 10598 w 275101"/>
                    <a:gd name="connsiteY71" fmla="*/ 161905 h 274509"/>
                    <a:gd name="connsiteX72" fmla="*/ 0 w 275101"/>
                    <a:gd name="connsiteY72" fmla="*/ 151330 h 274509"/>
                    <a:gd name="connsiteX73" fmla="*/ 0 w 275101"/>
                    <a:gd name="connsiteY73" fmla="*/ 123179 h 274509"/>
                    <a:gd name="connsiteX74" fmla="*/ 10598 w 275101"/>
                    <a:gd name="connsiteY74" fmla="*/ 112604 h 274509"/>
                    <a:gd name="connsiteX75" fmla="*/ 21196 w 275101"/>
                    <a:gd name="connsiteY75" fmla="*/ 123179 h 274509"/>
                    <a:gd name="connsiteX76" fmla="*/ 21196 w 275101"/>
                    <a:gd name="connsiteY76" fmla="*/ 126754 h 274509"/>
                    <a:gd name="connsiteX77" fmla="*/ 42989 w 275101"/>
                    <a:gd name="connsiteY77" fmla="*/ 126754 h 274509"/>
                    <a:gd name="connsiteX78" fmla="*/ 63290 w 275101"/>
                    <a:gd name="connsiteY78" fmla="*/ 78048 h 274509"/>
                    <a:gd name="connsiteX79" fmla="*/ 47915 w 275101"/>
                    <a:gd name="connsiteY79" fmla="*/ 62707 h 274509"/>
                    <a:gd name="connsiteX80" fmla="*/ 45378 w 275101"/>
                    <a:gd name="connsiteY80" fmla="*/ 65090 h 274509"/>
                    <a:gd name="connsiteX81" fmla="*/ 37914 w 275101"/>
                    <a:gd name="connsiteY81" fmla="*/ 68218 h 274509"/>
                    <a:gd name="connsiteX82" fmla="*/ 30451 w 275101"/>
                    <a:gd name="connsiteY82" fmla="*/ 65090 h 274509"/>
                    <a:gd name="connsiteX83" fmla="*/ 30451 w 275101"/>
                    <a:gd name="connsiteY83" fmla="*/ 50195 h 274509"/>
                    <a:gd name="connsiteX84" fmla="*/ 50303 w 275101"/>
                    <a:gd name="connsiteY84" fmla="*/ 30385 h 274509"/>
                    <a:gd name="connsiteX85" fmla="*/ 65230 w 275101"/>
                    <a:gd name="connsiteY85" fmla="*/ 30385 h 274509"/>
                    <a:gd name="connsiteX86" fmla="*/ 68365 w 275101"/>
                    <a:gd name="connsiteY86" fmla="*/ 37832 h 274509"/>
                    <a:gd name="connsiteX87" fmla="*/ 65230 w 275101"/>
                    <a:gd name="connsiteY87" fmla="*/ 45280 h 274509"/>
                    <a:gd name="connsiteX88" fmla="*/ 62842 w 275101"/>
                    <a:gd name="connsiteY88" fmla="*/ 47812 h 274509"/>
                    <a:gd name="connsiteX89" fmla="*/ 78217 w 275101"/>
                    <a:gd name="connsiteY89" fmla="*/ 63153 h 274509"/>
                    <a:gd name="connsiteX90" fmla="*/ 127027 w 275101"/>
                    <a:gd name="connsiteY90" fmla="*/ 42897 h 274509"/>
                    <a:gd name="connsiteX91" fmla="*/ 127027 w 275101"/>
                    <a:gd name="connsiteY91" fmla="*/ 21150 h 274509"/>
                    <a:gd name="connsiteX92" fmla="*/ 123445 w 275101"/>
                    <a:gd name="connsiteY92" fmla="*/ 21150 h 274509"/>
                    <a:gd name="connsiteX93" fmla="*/ 112847 w 275101"/>
                    <a:gd name="connsiteY93" fmla="*/ 10575 h 274509"/>
                    <a:gd name="connsiteX94" fmla="*/ 123445 w 275101"/>
                    <a:gd name="connsiteY94" fmla="*/ 0 h 274509"/>
                    <a:gd name="connsiteX95" fmla="*/ 151656 w 275101"/>
                    <a:gd name="connsiteY95" fmla="*/ 0 h 274509"/>
                    <a:gd name="connsiteX96" fmla="*/ 162254 w 275101"/>
                    <a:gd name="connsiteY96" fmla="*/ 10575 h 274509"/>
                    <a:gd name="connsiteX97" fmla="*/ 151656 w 275101"/>
                    <a:gd name="connsiteY97" fmla="*/ 21150 h 274509"/>
                    <a:gd name="connsiteX98" fmla="*/ 148074 w 275101"/>
                    <a:gd name="connsiteY98" fmla="*/ 21150 h 274509"/>
                    <a:gd name="connsiteX99" fmla="*/ 148074 w 275101"/>
                    <a:gd name="connsiteY99" fmla="*/ 42897 h 274509"/>
                    <a:gd name="connsiteX100" fmla="*/ 196885 w 275101"/>
                    <a:gd name="connsiteY100" fmla="*/ 63153 h 274509"/>
                    <a:gd name="connsiteX101" fmla="*/ 212259 w 275101"/>
                    <a:gd name="connsiteY101" fmla="*/ 47812 h 274509"/>
                    <a:gd name="connsiteX102" fmla="*/ 209871 w 275101"/>
                    <a:gd name="connsiteY102" fmla="*/ 45280 h 274509"/>
                    <a:gd name="connsiteX103" fmla="*/ 206736 w 275101"/>
                    <a:gd name="connsiteY103" fmla="*/ 37832 h 274509"/>
                    <a:gd name="connsiteX104" fmla="*/ 209871 w 275101"/>
                    <a:gd name="connsiteY104" fmla="*/ 30385 h 274509"/>
                    <a:gd name="connsiteX105" fmla="*/ 224798 w 275101"/>
                    <a:gd name="connsiteY105" fmla="*/ 30385 h 274509"/>
                    <a:gd name="connsiteX106" fmla="*/ 244651 w 275101"/>
                    <a:gd name="connsiteY106" fmla="*/ 50195 h 274509"/>
                    <a:gd name="connsiteX107" fmla="*/ 244651 w 275101"/>
                    <a:gd name="connsiteY107" fmla="*/ 65090 h 274509"/>
                    <a:gd name="connsiteX108" fmla="*/ 237187 w 275101"/>
                    <a:gd name="connsiteY108" fmla="*/ 68218 h 274509"/>
                    <a:gd name="connsiteX109" fmla="*/ 229724 w 275101"/>
                    <a:gd name="connsiteY109" fmla="*/ 65090 h 274509"/>
                    <a:gd name="connsiteX110" fmla="*/ 227186 w 275101"/>
                    <a:gd name="connsiteY110" fmla="*/ 62707 h 274509"/>
                    <a:gd name="connsiteX111" fmla="*/ 211811 w 275101"/>
                    <a:gd name="connsiteY111" fmla="*/ 78048 h 274509"/>
                    <a:gd name="connsiteX112" fmla="*/ 232112 w 275101"/>
                    <a:gd name="connsiteY112" fmla="*/ 126754 h 274509"/>
                    <a:gd name="connsiteX113" fmla="*/ 253905 w 275101"/>
                    <a:gd name="connsiteY113" fmla="*/ 126754 h 274509"/>
                    <a:gd name="connsiteX114" fmla="*/ 253905 w 275101"/>
                    <a:gd name="connsiteY114" fmla="*/ 123179 h 274509"/>
                    <a:gd name="connsiteX115" fmla="*/ 264503 w 275101"/>
                    <a:gd name="connsiteY115" fmla="*/ 112604 h 274509"/>
                    <a:gd name="connsiteX116" fmla="*/ 275101 w 275101"/>
                    <a:gd name="connsiteY116" fmla="*/ 123179 h 274509"/>
                    <a:gd name="connsiteX117" fmla="*/ 275101 w 275101"/>
                    <a:gd name="connsiteY117" fmla="*/ 123179 h 274509"/>
                    <a:gd name="connsiteX118" fmla="*/ 211662 w 275101"/>
                    <a:gd name="connsiteY118" fmla="*/ 137329 h 274509"/>
                    <a:gd name="connsiteX119" fmla="*/ 190018 w 275101"/>
                    <a:gd name="connsiteY119" fmla="*/ 85049 h 274509"/>
                    <a:gd name="connsiteX120" fmla="*/ 137625 w 275101"/>
                    <a:gd name="connsiteY120" fmla="*/ 63451 h 274509"/>
                    <a:gd name="connsiteX121" fmla="*/ 85232 w 275101"/>
                    <a:gd name="connsiteY121" fmla="*/ 85049 h 274509"/>
                    <a:gd name="connsiteX122" fmla="*/ 63588 w 275101"/>
                    <a:gd name="connsiteY122" fmla="*/ 137329 h 274509"/>
                    <a:gd name="connsiteX123" fmla="*/ 85232 w 275101"/>
                    <a:gd name="connsiteY123" fmla="*/ 189609 h 274509"/>
                    <a:gd name="connsiteX124" fmla="*/ 137625 w 275101"/>
                    <a:gd name="connsiteY124" fmla="*/ 211207 h 274509"/>
                    <a:gd name="connsiteX125" fmla="*/ 190018 w 275101"/>
                    <a:gd name="connsiteY125" fmla="*/ 189461 h 274509"/>
                    <a:gd name="connsiteX126" fmla="*/ 211811 w 275101"/>
                    <a:gd name="connsiteY126" fmla="*/ 137180 h 274509"/>
                    <a:gd name="connsiteX127" fmla="*/ 211811 w 275101"/>
                    <a:gd name="connsiteY127" fmla="*/ 137180 h 274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275101" h="274509">
                      <a:moveTo>
                        <a:pt x="186884" y="151330"/>
                      </a:moveTo>
                      <a:cubicBezTo>
                        <a:pt x="186884" y="162799"/>
                        <a:pt x="180017" y="172927"/>
                        <a:pt x="169419" y="177396"/>
                      </a:cubicBezTo>
                      <a:cubicBezTo>
                        <a:pt x="158821" y="181715"/>
                        <a:pt x="146731" y="179332"/>
                        <a:pt x="138670" y="171289"/>
                      </a:cubicBezTo>
                      <a:cubicBezTo>
                        <a:pt x="130610" y="163246"/>
                        <a:pt x="128221" y="151181"/>
                        <a:pt x="132550" y="140606"/>
                      </a:cubicBezTo>
                      <a:cubicBezTo>
                        <a:pt x="136879" y="130031"/>
                        <a:pt x="147179" y="123179"/>
                        <a:pt x="158672" y="123179"/>
                      </a:cubicBezTo>
                      <a:cubicBezTo>
                        <a:pt x="166135" y="123179"/>
                        <a:pt x="173300" y="126158"/>
                        <a:pt x="178674" y="131371"/>
                      </a:cubicBezTo>
                      <a:cubicBezTo>
                        <a:pt x="184048" y="136584"/>
                        <a:pt x="186884" y="143883"/>
                        <a:pt x="186884" y="151330"/>
                      </a:cubicBezTo>
                      <a:close/>
                      <a:moveTo>
                        <a:pt x="95233" y="137329"/>
                      </a:moveTo>
                      <a:cubicBezTo>
                        <a:pt x="89561" y="137329"/>
                        <a:pt x="84336" y="140755"/>
                        <a:pt x="82247" y="145968"/>
                      </a:cubicBezTo>
                      <a:cubicBezTo>
                        <a:pt x="80008" y="151181"/>
                        <a:pt x="81202" y="157288"/>
                        <a:pt x="85232" y="161309"/>
                      </a:cubicBezTo>
                      <a:cubicBezTo>
                        <a:pt x="89262" y="165331"/>
                        <a:pt x="95382" y="166523"/>
                        <a:pt x="100607" y="164289"/>
                      </a:cubicBezTo>
                      <a:cubicBezTo>
                        <a:pt x="105831" y="162054"/>
                        <a:pt x="109264" y="156990"/>
                        <a:pt x="109264" y="151330"/>
                      </a:cubicBezTo>
                      <a:cubicBezTo>
                        <a:pt x="109264" y="147606"/>
                        <a:pt x="107772" y="144032"/>
                        <a:pt x="105085" y="141351"/>
                      </a:cubicBezTo>
                      <a:cubicBezTo>
                        <a:pt x="102398" y="138670"/>
                        <a:pt x="98815" y="137180"/>
                        <a:pt x="95084" y="137180"/>
                      </a:cubicBezTo>
                      <a:lnTo>
                        <a:pt x="95084" y="137180"/>
                      </a:lnTo>
                      <a:close/>
                      <a:moveTo>
                        <a:pt x="109264" y="95028"/>
                      </a:moveTo>
                      <a:cubicBezTo>
                        <a:pt x="103592" y="95028"/>
                        <a:pt x="98368" y="98454"/>
                        <a:pt x="96278" y="103667"/>
                      </a:cubicBezTo>
                      <a:cubicBezTo>
                        <a:pt x="94039" y="108880"/>
                        <a:pt x="95233" y="114987"/>
                        <a:pt x="99263" y="119009"/>
                      </a:cubicBezTo>
                      <a:cubicBezTo>
                        <a:pt x="103294" y="123030"/>
                        <a:pt x="109414" y="124222"/>
                        <a:pt x="114638" y="121987"/>
                      </a:cubicBezTo>
                      <a:cubicBezTo>
                        <a:pt x="119862" y="119753"/>
                        <a:pt x="123296" y="114689"/>
                        <a:pt x="123296" y="109029"/>
                      </a:cubicBezTo>
                      <a:cubicBezTo>
                        <a:pt x="123296" y="105305"/>
                        <a:pt x="121803" y="101731"/>
                        <a:pt x="119116" y="99050"/>
                      </a:cubicBezTo>
                      <a:cubicBezTo>
                        <a:pt x="116429" y="96369"/>
                        <a:pt x="112847" y="94879"/>
                        <a:pt x="109115" y="94879"/>
                      </a:cubicBezTo>
                      <a:lnTo>
                        <a:pt x="109115" y="94879"/>
                      </a:lnTo>
                      <a:close/>
                      <a:moveTo>
                        <a:pt x="275101" y="123179"/>
                      </a:moveTo>
                      <a:lnTo>
                        <a:pt x="275101" y="151330"/>
                      </a:lnTo>
                      <a:cubicBezTo>
                        <a:pt x="275101" y="157139"/>
                        <a:pt x="270325" y="161905"/>
                        <a:pt x="264503" y="161905"/>
                      </a:cubicBezTo>
                      <a:cubicBezTo>
                        <a:pt x="258682" y="161905"/>
                        <a:pt x="253905" y="157139"/>
                        <a:pt x="253905" y="151330"/>
                      </a:cubicBezTo>
                      <a:lnTo>
                        <a:pt x="253905" y="147755"/>
                      </a:lnTo>
                      <a:lnTo>
                        <a:pt x="232112" y="147755"/>
                      </a:lnTo>
                      <a:cubicBezTo>
                        <a:pt x="230172" y="165629"/>
                        <a:pt x="223006" y="182460"/>
                        <a:pt x="211811" y="196461"/>
                      </a:cubicBezTo>
                      <a:lnTo>
                        <a:pt x="227186" y="211803"/>
                      </a:lnTo>
                      <a:lnTo>
                        <a:pt x="229724" y="209419"/>
                      </a:lnTo>
                      <a:lnTo>
                        <a:pt x="229724" y="209419"/>
                      </a:lnTo>
                      <a:cubicBezTo>
                        <a:pt x="231664" y="207334"/>
                        <a:pt x="234351" y="206291"/>
                        <a:pt x="237187" y="206291"/>
                      </a:cubicBezTo>
                      <a:cubicBezTo>
                        <a:pt x="240023" y="206291"/>
                        <a:pt x="242710" y="207483"/>
                        <a:pt x="244651" y="209419"/>
                      </a:cubicBezTo>
                      <a:cubicBezTo>
                        <a:pt x="248830" y="213590"/>
                        <a:pt x="248830" y="220293"/>
                        <a:pt x="244651" y="224314"/>
                      </a:cubicBezTo>
                      <a:lnTo>
                        <a:pt x="224798" y="244124"/>
                      </a:lnTo>
                      <a:cubicBezTo>
                        <a:pt x="222858" y="246060"/>
                        <a:pt x="220170" y="247252"/>
                        <a:pt x="217334" y="247252"/>
                      </a:cubicBezTo>
                      <a:cubicBezTo>
                        <a:pt x="214498" y="247252"/>
                        <a:pt x="211811" y="246209"/>
                        <a:pt x="209871" y="244124"/>
                      </a:cubicBezTo>
                      <a:cubicBezTo>
                        <a:pt x="207931" y="242188"/>
                        <a:pt x="206736" y="239507"/>
                        <a:pt x="206736" y="236677"/>
                      </a:cubicBezTo>
                      <a:cubicBezTo>
                        <a:pt x="206736" y="233847"/>
                        <a:pt x="207931" y="231166"/>
                        <a:pt x="209871" y="229229"/>
                      </a:cubicBezTo>
                      <a:lnTo>
                        <a:pt x="212259" y="226697"/>
                      </a:lnTo>
                      <a:lnTo>
                        <a:pt x="196885" y="211356"/>
                      </a:lnTo>
                      <a:lnTo>
                        <a:pt x="196885" y="211356"/>
                      </a:lnTo>
                      <a:cubicBezTo>
                        <a:pt x="182853" y="222527"/>
                        <a:pt x="165986" y="229676"/>
                        <a:pt x="148074" y="231612"/>
                      </a:cubicBezTo>
                      <a:lnTo>
                        <a:pt x="148074" y="253359"/>
                      </a:lnTo>
                      <a:lnTo>
                        <a:pt x="151656" y="253359"/>
                      </a:lnTo>
                      <a:cubicBezTo>
                        <a:pt x="157478" y="253359"/>
                        <a:pt x="162254" y="258125"/>
                        <a:pt x="162254" y="263934"/>
                      </a:cubicBezTo>
                      <a:cubicBezTo>
                        <a:pt x="162254" y="269743"/>
                        <a:pt x="157478" y="274509"/>
                        <a:pt x="151656" y="274509"/>
                      </a:cubicBezTo>
                      <a:lnTo>
                        <a:pt x="123445" y="274509"/>
                      </a:lnTo>
                      <a:cubicBezTo>
                        <a:pt x="117623" y="274509"/>
                        <a:pt x="112847" y="269743"/>
                        <a:pt x="112847" y="263934"/>
                      </a:cubicBezTo>
                      <a:cubicBezTo>
                        <a:pt x="112847" y="258125"/>
                        <a:pt x="117623" y="253359"/>
                        <a:pt x="123445" y="253359"/>
                      </a:cubicBezTo>
                      <a:lnTo>
                        <a:pt x="127027" y="253359"/>
                      </a:lnTo>
                      <a:lnTo>
                        <a:pt x="127027" y="231612"/>
                      </a:lnTo>
                      <a:cubicBezTo>
                        <a:pt x="109115" y="229676"/>
                        <a:pt x="92248" y="222527"/>
                        <a:pt x="78217" y="211356"/>
                      </a:cubicBezTo>
                      <a:lnTo>
                        <a:pt x="62842" y="226697"/>
                      </a:lnTo>
                      <a:lnTo>
                        <a:pt x="65230" y="229229"/>
                      </a:lnTo>
                      <a:cubicBezTo>
                        <a:pt x="67171" y="231166"/>
                        <a:pt x="68365" y="233847"/>
                        <a:pt x="68365" y="236677"/>
                      </a:cubicBezTo>
                      <a:cubicBezTo>
                        <a:pt x="68365" y="239507"/>
                        <a:pt x="67171" y="242188"/>
                        <a:pt x="65230" y="244124"/>
                      </a:cubicBezTo>
                      <a:cubicBezTo>
                        <a:pt x="63290" y="246209"/>
                        <a:pt x="60603" y="247252"/>
                        <a:pt x="57767" y="247252"/>
                      </a:cubicBezTo>
                      <a:cubicBezTo>
                        <a:pt x="54931" y="247252"/>
                        <a:pt x="52244" y="246209"/>
                        <a:pt x="50303" y="244124"/>
                      </a:cubicBezTo>
                      <a:lnTo>
                        <a:pt x="30451" y="224314"/>
                      </a:lnTo>
                      <a:cubicBezTo>
                        <a:pt x="26271" y="220144"/>
                        <a:pt x="26271" y="213441"/>
                        <a:pt x="30451" y="209419"/>
                      </a:cubicBezTo>
                      <a:cubicBezTo>
                        <a:pt x="32391" y="207483"/>
                        <a:pt x="35078" y="206291"/>
                        <a:pt x="37914" y="206291"/>
                      </a:cubicBezTo>
                      <a:cubicBezTo>
                        <a:pt x="40750" y="206291"/>
                        <a:pt x="43437" y="207483"/>
                        <a:pt x="45378" y="209419"/>
                      </a:cubicBezTo>
                      <a:lnTo>
                        <a:pt x="47915" y="211803"/>
                      </a:lnTo>
                      <a:lnTo>
                        <a:pt x="63290" y="196461"/>
                      </a:lnTo>
                      <a:lnTo>
                        <a:pt x="63290" y="196461"/>
                      </a:lnTo>
                      <a:cubicBezTo>
                        <a:pt x="52095" y="182460"/>
                        <a:pt x="44930" y="165629"/>
                        <a:pt x="42989" y="147755"/>
                      </a:cubicBezTo>
                      <a:lnTo>
                        <a:pt x="21196" y="147755"/>
                      </a:lnTo>
                      <a:lnTo>
                        <a:pt x="21196" y="151330"/>
                      </a:lnTo>
                      <a:cubicBezTo>
                        <a:pt x="21196" y="157139"/>
                        <a:pt x="16420" y="161905"/>
                        <a:pt x="10598" y="161905"/>
                      </a:cubicBezTo>
                      <a:cubicBezTo>
                        <a:pt x="4777" y="161905"/>
                        <a:pt x="0" y="157139"/>
                        <a:pt x="0" y="151330"/>
                      </a:cubicBezTo>
                      <a:lnTo>
                        <a:pt x="0" y="123179"/>
                      </a:lnTo>
                      <a:cubicBezTo>
                        <a:pt x="0" y="117370"/>
                        <a:pt x="4777" y="112604"/>
                        <a:pt x="10598" y="112604"/>
                      </a:cubicBezTo>
                      <a:cubicBezTo>
                        <a:pt x="16420" y="112604"/>
                        <a:pt x="21196" y="117370"/>
                        <a:pt x="21196" y="123179"/>
                      </a:cubicBezTo>
                      <a:lnTo>
                        <a:pt x="21196" y="126754"/>
                      </a:lnTo>
                      <a:lnTo>
                        <a:pt x="42989" y="126754"/>
                      </a:lnTo>
                      <a:cubicBezTo>
                        <a:pt x="44930" y="108880"/>
                        <a:pt x="52095" y="92049"/>
                        <a:pt x="63290" y="78048"/>
                      </a:cubicBezTo>
                      <a:lnTo>
                        <a:pt x="47915" y="62707"/>
                      </a:lnTo>
                      <a:lnTo>
                        <a:pt x="45378" y="65090"/>
                      </a:lnTo>
                      <a:cubicBezTo>
                        <a:pt x="43437" y="67026"/>
                        <a:pt x="40750" y="68218"/>
                        <a:pt x="37914" y="68218"/>
                      </a:cubicBezTo>
                      <a:cubicBezTo>
                        <a:pt x="35078" y="68218"/>
                        <a:pt x="32391" y="67175"/>
                        <a:pt x="30451" y="65090"/>
                      </a:cubicBezTo>
                      <a:cubicBezTo>
                        <a:pt x="26271" y="60919"/>
                        <a:pt x="26271" y="54217"/>
                        <a:pt x="30451" y="50195"/>
                      </a:cubicBezTo>
                      <a:lnTo>
                        <a:pt x="50303" y="30385"/>
                      </a:lnTo>
                      <a:cubicBezTo>
                        <a:pt x="54483" y="26215"/>
                        <a:pt x="61200" y="26215"/>
                        <a:pt x="65230" y="30385"/>
                      </a:cubicBezTo>
                      <a:cubicBezTo>
                        <a:pt x="67171" y="32321"/>
                        <a:pt x="68365" y="35002"/>
                        <a:pt x="68365" y="37832"/>
                      </a:cubicBezTo>
                      <a:cubicBezTo>
                        <a:pt x="68365" y="40662"/>
                        <a:pt x="67171" y="43343"/>
                        <a:pt x="65230" y="45280"/>
                      </a:cubicBezTo>
                      <a:lnTo>
                        <a:pt x="62842" y="47812"/>
                      </a:lnTo>
                      <a:lnTo>
                        <a:pt x="78217" y="63153"/>
                      </a:lnTo>
                      <a:cubicBezTo>
                        <a:pt x="92248" y="51982"/>
                        <a:pt x="109115" y="44833"/>
                        <a:pt x="127027" y="42897"/>
                      </a:cubicBezTo>
                      <a:lnTo>
                        <a:pt x="127027" y="21150"/>
                      </a:lnTo>
                      <a:lnTo>
                        <a:pt x="123445" y="21150"/>
                      </a:lnTo>
                      <a:cubicBezTo>
                        <a:pt x="117623" y="21150"/>
                        <a:pt x="112847" y="16384"/>
                        <a:pt x="112847" y="10575"/>
                      </a:cubicBezTo>
                      <a:cubicBezTo>
                        <a:pt x="112847" y="4766"/>
                        <a:pt x="117623" y="0"/>
                        <a:pt x="123445" y="0"/>
                      </a:cubicBezTo>
                      <a:lnTo>
                        <a:pt x="151656" y="0"/>
                      </a:lnTo>
                      <a:cubicBezTo>
                        <a:pt x="157478" y="0"/>
                        <a:pt x="162254" y="4766"/>
                        <a:pt x="162254" y="10575"/>
                      </a:cubicBezTo>
                      <a:cubicBezTo>
                        <a:pt x="162254" y="16384"/>
                        <a:pt x="157478" y="21150"/>
                        <a:pt x="151656" y="21150"/>
                      </a:cubicBezTo>
                      <a:lnTo>
                        <a:pt x="148074" y="21150"/>
                      </a:lnTo>
                      <a:lnTo>
                        <a:pt x="148074" y="42897"/>
                      </a:lnTo>
                      <a:cubicBezTo>
                        <a:pt x="165986" y="44833"/>
                        <a:pt x="182853" y="51982"/>
                        <a:pt x="196885" y="63153"/>
                      </a:cubicBezTo>
                      <a:lnTo>
                        <a:pt x="212259" y="47812"/>
                      </a:lnTo>
                      <a:lnTo>
                        <a:pt x="209871" y="45280"/>
                      </a:lnTo>
                      <a:cubicBezTo>
                        <a:pt x="207931" y="43343"/>
                        <a:pt x="206736" y="40662"/>
                        <a:pt x="206736" y="37832"/>
                      </a:cubicBezTo>
                      <a:cubicBezTo>
                        <a:pt x="206736" y="35002"/>
                        <a:pt x="207931" y="32321"/>
                        <a:pt x="209871" y="30385"/>
                      </a:cubicBezTo>
                      <a:cubicBezTo>
                        <a:pt x="214050" y="26215"/>
                        <a:pt x="220768" y="26215"/>
                        <a:pt x="224798" y="30385"/>
                      </a:cubicBezTo>
                      <a:lnTo>
                        <a:pt x="244651" y="50195"/>
                      </a:lnTo>
                      <a:cubicBezTo>
                        <a:pt x="248830" y="54366"/>
                        <a:pt x="248830" y="61068"/>
                        <a:pt x="244651" y="65090"/>
                      </a:cubicBezTo>
                      <a:cubicBezTo>
                        <a:pt x="242710" y="67026"/>
                        <a:pt x="240023" y="68218"/>
                        <a:pt x="237187" y="68218"/>
                      </a:cubicBezTo>
                      <a:cubicBezTo>
                        <a:pt x="234351" y="68218"/>
                        <a:pt x="231664" y="67175"/>
                        <a:pt x="229724" y="65090"/>
                      </a:cubicBezTo>
                      <a:lnTo>
                        <a:pt x="227186" y="62707"/>
                      </a:lnTo>
                      <a:lnTo>
                        <a:pt x="211811" y="78048"/>
                      </a:lnTo>
                      <a:cubicBezTo>
                        <a:pt x="223006" y="92049"/>
                        <a:pt x="230172" y="108880"/>
                        <a:pt x="232112" y="126754"/>
                      </a:cubicBezTo>
                      <a:lnTo>
                        <a:pt x="253905" y="126754"/>
                      </a:lnTo>
                      <a:lnTo>
                        <a:pt x="253905" y="123179"/>
                      </a:lnTo>
                      <a:cubicBezTo>
                        <a:pt x="253905" y="117370"/>
                        <a:pt x="258682" y="112604"/>
                        <a:pt x="264503" y="112604"/>
                      </a:cubicBezTo>
                      <a:cubicBezTo>
                        <a:pt x="270325" y="112604"/>
                        <a:pt x="275101" y="117370"/>
                        <a:pt x="275101" y="123179"/>
                      </a:cubicBezTo>
                      <a:lnTo>
                        <a:pt x="275101" y="123179"/>
                      </a:lnTo>
                      <a:close/>
                      <a:moveTo>
                        <a:pt x="211662" y="137329"/>
                      </a:moveTo>
                      <a:cubicBezTo>
                        <a:pt x="211662" y="117668"/>
                        <a:pt x="203900" y="98901"/>
                        <a:pt x="190018" y="85049"/>
                      </a:cubicBezTo>
                      <a:cubicBezTo>
                        <a:pt x="176137" y="71197"/>
                        <a:pt x="157329" y="63451"/>
                        <a:pt x="137625" y="63451"/>
                      </a:cubicBezTo>
                      <a:cubicBezTo>
                        <a:pt x="117922" y="63451"/>
                        <a:pt x="99114" y="71197"/>
                        <a:pt x="85232" y="85049"/>
                      </a:cubicBezTo>
                      <a:cubicBezTo>
                        <a:pt x="71350" y="98901"/>
                        <a:pt x="63588" y="117668"/>
                        <a:pt x="63588" y="137329"/>
                      </a:cubicBezTo>
                      <a:cubicBezTo>
                        <a:pt x="63588" y="156990"/>
                        <a:pt x="71350" y="175757"/>
                        <a:pt x="85232" y="189609"/>
                      </a:cubicBezTo>
                      <a:cubicBezTo>
                        <a:pt x="99114" y="203461"/>
                        <a:pt x="117922" y="211207"/>
                        <a:pt x="137625" y="211207"/>
                      </a:cubicBezTo>
                      <a:cubicBezTo>
                        <a:pt x="157329" y="211207"/>
                        <a:pt x="176137" y="203313"/>
                        <a:pt x="190018" y="189461"/>
                      </a:cubicBezTo>
                      <a:cubicBezTo>
                        <a:pt x="203900" y="175608"/>
                        <a:pt x="211662" y="156841"/>
                        <a:pt x="211811" y="137180"/>
                      </a:cubicBezTo>
                      <a:lnTo>
                        <a:pt x="211811" y="137180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8311" name="Graphic 18">
                <a:extLst>
                  <a:ext uri="{FF2B5EF4-FFF2-40B4-BE49-F238E27FC236}">
                    <a16:creationId xmlns:a16="http://schemas.microsoft.com/office/drawing/2014/main" id="{4B26AF4A-0790-B422-CCC3-766816F6EEA9}"/>
                  </a:ext>
                </a:extLst>
              </p:cNvPr>
              <p:cNvGrpSpPr/>
              <p:nvPr/>
            </p:nvGrpSpPr>
            <p:grpSpPr>
              <a:xfrm>
                <a:off x="7343313" y="3693734"/>
                <a:ext cx="223528" cy="199663"/>
                <a:chOff x="7343313" y="3693734"/>
                <a:chExt cx="223528" cy="199663"/>
              </a:xfrm>
            </p:grpSpPr>
            <p:sp>
              <p:nvSpPr>
                <p:cNvPr id="28312" name="Freeform 28311">
                  <a:extLst>
                    <a:ext uri="{FF2B5EF4-FFF2-40B4-BE49-F238E27FC236}">
                      <a16:creationId xmlns:a16="http://schemas.microsoft.com/office/drawing/2014/main" id="{E861A1A0-5F14-77B0-9470-3A58A54E0057}"/>
                    </a:ext>
                  </a:extLst>
                </p:cNvPr>
                <p:cNvSpPr/>
                <p:nvPr/>
              </p:nvSpPr>
              <p:spPr>
                <a:xfrm>
                  <a:off x="7481909" y="3808498"/>
                  <a:ext cx="77619" cy="77452"/>
                </a:xfrm>
                <a:custGeom>
                  <a:avLst/>
                  <a:gdLst>
                    <a:gd name="connsiteX0" fmla="*/ 11345 w 77619"/>
                    <a:gd name="connsiteY0" fmla="*/ 11320 h 77452"/>
                    <a:gd name="connsiteX1" fmla="*/ 0 w 77619"/>
                    <a:gd name="connsiteY1" fmla="*/ 38726 h 77452"/>
                    <a:gd name="connsiteX2" fmla="*/ 38810 w 77619"/>
                    <a:gd name="connsiteY2" fmla="*/ 77452 h 77452"/>
                    <a:gd name="connsiteX3" fmla="*/ 66275 w 77619"/>
                    <a:gd name="connsiteY3" fmla="*/ 66133 h 77452"/>
                    <a:gd name="connsiteX4" fmla="*/ 77620 w 77619"/>
                    <a:gd name="connsiteY4" fmla="*/ 38726 h 77452"/>
                    <a:gd name="connsiteX5" fmla="*/ 77620 w 77619"/>
                    <a:gd name="connsiteY5" fmla="*/ 38726 h 77452"/>
                    <a:gd name="connsiteX6" fmla="*/ 66275 w 77619"/>
                    <a:gd name="connsiteY6" fmla="*/ 11320 h 77452"/>
                    <a:gd name="connsiteX7" fmla="*/ 38810 w 77619"/>
                    <a:gd name="connsiteY7" fmla="*/ 0 h 77452"/>
                    <a:gd name="connsiteX8" fmla="*/ 11345 w 77619"/>
                    <a:gd name="connsiteY8" fmla="*/ 11320 h 77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619" h="77452">
                      <a:moveTo>
                        <a:pt x="11345" y="11320"/>
                      </a:moveTo>
                      <a:cubicBezTo>
                        <a:pt x="4329" y="18320"/>
                        <a:pt x="0" y="28002"/>
                        <a:pt x="0" y="38726"/>
                      </a:cubicBezTo>
                      <a:cubicBezTo>
                        <a:pt x="0" y="60026"/>
                        <a:pt x="17465" y="77452"/>
                        <a:pt x="38810" y="77452"/>
                      </a:cubicBezTo>
                      <a:cubicBezTo>
                        <a:pt x="49109" y="77452"/>
                        <a:pt x="58961" y="73431"/>
                        <a:pt x="66275" y="66133"/>
                      </a:cubicBezTo>
                      <a:cubicBezTo>
                        <a:pt x="73589" y="58834"/>
                        <a:pt x="77620" y="49153"/>
                        <a:pt x="77620" y="38726"/>
                      </a:cubicBezTo>
                      <a:lnTo>
                        <a:pt x="77620" y="38726"/>
                      </a:lnTo>
                      <a:cubicBezTo>
                        <a:pt x="77620" y="28449"/>
                        <a:pt x="73589" y="18618"/>
                        <a:pt x="66275" y="11320"/>
                      </a:cubicBezTo>
                      <a:cubicBezTo>
                        <a:pt x="58961" y="4022"/>
                        <a:pt x="49258" y="0"/>
                        <a:pt x="38810" y="0"/>
                      </a:cubicBezTo>
                      <a:cubicBezTo>
                        <a:pt x="28062" y="0"/>
                        <a:pt x="18360" y="4319"/>
                        <a:pt x="11345" y="1132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grpSp>
              <p:nvGrpSpPr>
                <p:cNvPr id="28313" name="Graphic 18">
                  <a:extLst>
                    <a:ext uri="{FF2B5EF4-FFF2-40B4-BE49-F238E27FC236}">
                      <a16:creationId xmlns:a16="http://schemas.microsoft.com/office/drawing/2014/main" id="{F1B7AFF6-906E-5A14-E281-DB8FFDEA7FC0}"/>
                    </a:ext>
                  </a:extLst>
                </p:cNvPr>
                <p:cNvGrpSpPr/>
                <p:nvPr/>
              </p:nvGrpSpPr>
              <p:grpSpPr>
                <a:xfrm>
                  <a:off x="7343313" y="3693734"/>
                  <a:ext cx="223528" cy="199663"/>
                  <a:chOff x="7343313" y="3693734"/>
                  <a:chExt cx="223528" cy="199663"/>
                </a:xfrm>
                <a:solidFill>
                  <a:srgbClr val="A1A468"/>
                </a:solidFill>
              </p:grpSpPr>
              <p:grpSp>
                <p:nvGrpSpPr>
                  <p:cNvPr id="28314" name="Graphic 18">
                    <a:extLst>
                      <a:ext uri="{FF2B5EF4-FFF2-40B4-BE49-F238E27FC236}">
                        <a16:creationId xmlns:a16="http://schemas.microsoft.com/office/drawing/2014/main" id="{EBBF0E5B-A674-FD93-5E54-3E2585669DB6}"/>
                      </a:ext>
                    </a:extLst>
                  </p:cNvPr>
                  <p:cNvGrpSpPr/>
                  <p:nvPr/>
                </p:nvGrpSpPr>
                <p:grpSpPr>
                  <a:xfrm>
                    <a:off x="7343313" y="3693734"/>
                    <a:ext cx="175240" cy="174863"/>
                    <a:chOff x="7343313" y="3693734"/>
                    <a:chExt cx="175240" cy="174863"/>
                  </a:xfrm>
                  <a:solidFill>
                    <a:srgbClr val="A1A468"/>
                  </a:solidFill>
                </p:grpSpPr>
                <p:sp>
                  <p:nvSpPr>
                    <p:cNvPr id="28315" name="Freeform 28314">
                      <a:extLst>
                        <a:ext uri="{FF2B5EF4-FFF2-40B4-BE49-F238E27FC236}">
                          <a16:creationId xmlns:a16="http://schemas.microsoft.com/office/drawing/2014/main" id="{FBC710FC-CEC2-3D2D-398D-F0D57FAE40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43313" y="3693734"/>
                      <a:ext cx="175240" cy="174863"/>
                    </a:xfrm>
                    <a:custGeom>
                      <a:avLst/>
                      <a:gdLst>
                        <a:gd name="connsiteX0" fmla="*/ 164717 w 175240"/>
                        <a:gd name="connsiteY0" fmla="*/ 61292 h 174863"/>
                        <a:gd name="connsiteX1" fmla="*/ 61423 w 175240"/>
                        <a:gd name="connsiteY1" fmla="*/ 164363 h 174863"/>
                        <a:gd name="connsiteX2" fmla="*/ 10523 w 175240"/>
                        <a:gd name="connsiteY2" fmla="*/ 164363 h 174863"/>
                        <a:gd name="connsiteX3" fmla="*/ 10523 w 175240"/>
                        <a:gd name="connsiteY3" fmla="*/ 113572 h 174863"/>
                        <a:gd name="connsiteX4" fmla="*/ 113817 w 175240"/>
                        <a:gd name="connsiteY4" fmla="*/ 10501 h 174863"/>
                        <a:gd name="connsiteX5" fmla="*/ 164717 w 175240"/>
                        <a:gd name="connsiteY5" fmla="*/ 10501 h 174863"/>
                        <a:gd name="connsiteX6" fmla="*/ 164717 w 175240"/>
                        <a:gd name="connsiteY6" fmla="*/ 61292 h 174863"/>
                        <a:gd name="connsiteX7" fmla="*/ 15897 w 175240"/>
                        <a:gd name="connsiteY7" fmla="*/ 118785 h 174863"/>
                        <a:gd name="connsiteX8" fmla="*/ 15897 w 175240"/>
                        <a:gd name="connsiteY8" fmla="*/ 159150 h 174863"/>
                        <a:gd name="connsiteX9" fmla="*/ 56348 w 175240"/>
                        <a:gd name="connsiteY9" fmla="*/ 159150 h 174863"/>
                        <a:gd name="connsiteX10" fmla="*/ 159642 w 175240"/>
                        <a:gd name="connsiteY10" fmla="*/ 56079 h 174863"/>
                        <a:gd name="connsiteX11" fmla="*/ 159642 w 175240"/>
                        <a:gd name="connsiteY11" fmla="*/ 15714 h 174863"/>
                        <a:gd name="connsiteX12" fmla="*/ 119191 w 175240"/>
                        <a:gd name="connsiteY12" fmla="*/ 15714 h 174863"/>
                        <a:gd name="connsiteX13" fmla="*/ 15897 w 175240"/>
                        <a:gd name="connsiteY13" fmla="*/ 118785 h 174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75240" h="174863">
                          <a:moveTo>
                            <a:pt x="164717" y="61292"/>
                          </a:moveTo>
                          <a:lnTo>
                            <a:pt x="61423" y="164363"/>
                          </a:lnTo>
                          <a:cubicBezTo>
                            <a:pt x="47393" y="178364"/>
                            <a:pt x="24555" y="178364"/>
                            <a:pt x="10523" y="164363"/>
                          </a:cubicBezTo>
                          <a:cubicBezTo>
                            <a:pt x="-3508" y="150362"/>
                            <a:pt x="-3508" y="127573"/>
                            <a:pt x="10523" y="113572"/>
                          </a:cubicBezTo>
                          <a:lnTo>
                            <a:pt x="113817" y="10501"/>
                          </a:lnTo>
                          <a:cubicBezTo>
                            <a:pt x="127848" y="-3500"/>
                            <a:pt x="150686" y="-3500"/>
                            <a:pt x="164717" y="10501"/>
                          </a:cubicBezTo>
                          <a:cubicBezTo>
                            <a:pt x="178748" y="24502"/>
                            <a:pt x="178748" y="47291"/>
                            <a:pt x="164717" y="61292"/>
                          </a:cubicBezTo>
                          <a:close/>
                          <a:moveTo>
                            <a:pt x="15897" y="118785"/>
                          </a:moveTo>
                          <a:cubicBezTo>
                            <a:pt x="4702" y="129956"/>
                            <a:pt x="4702" y="147979"/>
                            <a:pt x="15897" y="159150"/>
                          </a:cubicBezTo>
                          <a:cubicBezTo>
                            <a:pt x="27092" y="170321"/>
                            <a:pt x="45153" y="170321"/>
                            <a:pt x="56348" y="159150"/>
                          </a:cubicBezTo>
                          <a:lnTo>
                            <a:pt x="159642" y="56079"/>
                          </a:lnTo>
                          <a:cubicBezTo>
                            <a:pt x="170837" y="44908"/>
                            <a:pt x="170837" y="26885"/>
                            <a:pt x="159642" y="15714"/>
                          </a:cubicBezTo>
                          <a:cubicBezTo>
                            <a:pt x="148447" y="4543"/>
                            <a:pt x="130386" y="4543"/>
                            <a:pt x="119191" y="15714"/>
                          </a:cubicBezTo>
                          <a:lnTo>
                            <a:pt x="15897" y="118785"/>
                          </a:lnTo>
                          <a:close/>
                        </a:path>
                      </a:pathLst>
                    </a:custGeom>
                    <a:solidFill>
                      <a:srgbClr val="A1A468"/>
                    </a:solidFill>
                    <a:ln w="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SE"/>
                    </a:p>
                  </p:txBody>
                </p:sp>
                <p:sp>
                  <p:nvSpPr>
                    <p:cNvPr id="28316" name="Freeform 28315">
                      <a:extLst>
                        <a:ext uri="{FF2B5EF4-FFF2-40B4-BE49-F238E27FC236}">
                          <a16:creationId xmlns:a16="http://schemas.microsoft.com/office/drawing/2014/main" id="{74823F42-CB7D-0E27-5315-AB8C1CB0C3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08170" y="3697532"/>
                      <a:ext cx="106726" cy="106497"/>
                    </a:xfrm>
                    <a:custGeom>
                      <a:avLst/>
                      <a:gdLst>
                        <a:gd name="connsiteX0" fmla="*/ 51647 w 106726"/>
                        <a:gd name="connsiteY0" fmla="*/ 9384 h 106497"/>
                        <a:gd name="connsiteX1" fmla="*/ 0 w 106726"/>
                        <a:gd name="connsiteY1" fmla="*/ 60919 h 106497"/>
                        <a:gd name="connsiteX2" fmla="*/ 45676 w 106726"/>
                        <a:gd name="connsiteY2" fmla="*/ 106497 h 106497"/>
                        <a:gd name="connsiteX3" fmla="*/ 97323 w 106726"/>
                        <a:gd name="connsiteY3" fmla="*/ 54962 h 106497"/>
                        <a:gd name="connsiteX4" fmla="*/ 97323 w 106726"/>
                        <a:gd name="connsiteY4" fmla="*/ 9384 h 106497"/>
                        <a:gd name="connsiteX5" fmla="*/ 51647 w 106726"/>
                        <a:gd name="connsiteY5" fmla="*/ 9384 h 1064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06726" h="106497">
                          <a:moveTo>
                            <a:pt x="51647" y="9384"/>
                          </a:moveTo>
                          <a:lnTo>
                            <a:pt x="0" y="60919"/>
                          </a:lnTo>
                          <a:lnTo>
                            <a:pt x="45676" y="106497"/>
                          </a:lnTo>
                          <a:lnTo>
                            <a:pt x="97323" y="54962"/>
                          </a:lnTo>
                          <a:cubicBezTo>
                            <a:pt x="109862" y="42450"/>
                            <a:pt x="109862" y="22044"/>
                            <a:pt x="97323" y="9384"/>
                          </a:cubicBezTo>
                          <a:cubicBezTo>
                            <a:pt x="84784" y="-3128"/>
                            <a:pt x="64334" y="-3128"/>
                            <a:pt x="51647" y="9384"/>
                          </a:cubicBezTo>
                          <a:close/>
                        </a:path>
                      </a:pathLst>
                    </a:custGeom>
                    <a:solidFill>
                      <a:srgbClr val="A1A468"/>
                    </a:solidFill>
                    <a:ln w="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SE"/>
                    </a:p>
                  </p:txBody>
                </p:sp>
              </p:grpSp>
              <p:grpSp>
                <p:nvGrpSpPr>
                  <p:cNvPr id="28317" name="Graphic 18">
                    <a:extLst>
                      <a:ext uri="{FF2B5EF4-FFF2-40B4-BE49-F238E27FC236}">
                        <a16:creationId xmlns:a16="http://schemas.microsoft.com/office/drawing/2014/main" id="{F4623F42-4FFF-C333-ADB9-BAAD1756440B}"/>
                      </a:ext>
                    </a:extLst>
                  </p:cNvPr>
                  <p:cNvGrpSpPr/>
                  <p:nvPr/>
                </p:nvGrpSpPr>
                <p:grpSpPr>
                  <a:xfrm>
                    <a:off x="7474445" y="3801348"/>
                    <a:ext cx="92396" cy="92049"/>
                    <a:chOff x="7474445" y="3801348"/>
                    <a:chExt cx="92396" cy="92049"/>
                  </a:xfrm>
                  <a:solidFill>
                    <a:srgbClr val="A1A468"/>
                  </a:solidFill>
                </p:grpSpPr>
                <p:sp>
                  <p:nvSpPr>
                    <p:cNvPr id="28318" name="Freeform 28317">
                      <a:extLst>
                        <a:ext uri="{FF2B5EF4-FFF2-40B4-BE49-F238E27FC236}">
                          <a16:creationId xmlns:a16="http://schemas.microsoft.com/office/drawing/2014/main" id="{8B719BF0-0A60-9206-1565-FE6F63F7E9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74445" y="3801348"/>
                      <a:ext cx="92396" cy="92049"/>
                    </a:xfrm>
                    <a:custGeom>
                      <a:avLst/>
                      <a:gdLst>
                        <a:gd name="connsiteX0" fmla="*/ 78814 w 92396"/>
                        <a:gd name="connsiteY0" fmla="*/ 78495 h 92049"/>
                        <a:gd name="connsiteX1" fmla="*/ 46124 w 92396"/>
                        <a:gd name="connsiteY1" fmla="*/ 92049 h 92049"/>
                        <a:gd name="connsiteX2" fmla="*/ 0 w 92396"/>
                        <a:gd name="connsiteY2" fmla="*/ 46025 h 92049"/>
                        <a:gd name="connsiteX3" fmla="*/ 46124 w 92396"/>
                        <a:gd name="connsiteY3" fmla="*/ 0 h 92049"/>
                        <a:gd name="connsiteX4" fmla="*/ 78814 w 92396"/>
                        <a:gd name="connsiteY4" fmla="*/ 13554 h 92049"/>
                        <a:gd name="connsiteX5" fmla="*/ 92397 w 92396"/>
                        <a:gd name="connsiteY5" fmla="*/ 46173 h 92049"/>
                        <a:gd name="connsiteX6" fmla="*/ 92397 w 92396"/>
                        <a:gd name="connsiteY6" fmla="*/ 46173 h 92049"/>
                        <a:gd name="connsiteX7" fmla="*/ 78814 w 92396"/>
                        <a:gd name="connsiteY7" fmla="*/ 78793 h 92049"/>
                        <a:gd name="connsiteX8" fmla="*/ 18808 w 92396"/>
                        <a:gd name="connsiteY8" fmla="*/ 18469 h 92049"/>
                        <a:gd name="connsiteX9" fmla="*/ 7463 w 92396"/>
                        <a:gd name="connsiteY9" fmla="*/ 45876 h 92049"/>
                        <a:gd name="connsiteX10" fmla="*/ 46273 w 92396"/>
                        <a:gd name="connsiteY10" fmla="*/ 84602 h 92049"/>
                        <a:gd name="connsiteX11" fmla="*/ 73738 w 92396"/>
                        <a:gd name="connsiteY11" fmla="*/ 73282 h 92049"/>
                        <a:gd name="connsiteX12" fmla="*/ 85083 w 92396"/>
                        <a:gd name="connsiteY12" fmla="*/ 45876 h 92049"/>
                        <a:gd name="connsiteX13" fmla="*/ 85083 w 92396"/>
                        <a:gd name="connsiteY13" fmla="*/ 45876 h 92049"/>
                        <a:gd name="connsiteX14" fmla="*/ 73738 w 92396"/>
                        <a:gd name="connsiteY14" fmla="*/ 18469 h 92049"/>
                        <a:gd name="connsiteX15" fmla="*/ 46273 w 92396"/>
                        <a:gd name="connsiteY15" fmla="*/ 7149 h 92049"/>
                        <a:gd name="connsiteX16" fmla="*/ 18808 w 92396"/>
                        <a:gd name="connsiteY16" fmla="*/ 18469 h 920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92396" h="92049">
                          <a:moveTo>
                            <a:pt x="78814" y="78495"/>
                          </a:moveTo>
                          <a:cubicBezTo>
                            <a:pt x="70156" y="87134"/>
                            <a:pt x="58513" y="92049"/>
                            <a:pt x="46124" y="92049"/>
                          </a:cubicBezTo>
                          <a:cubicBezTo>
                            <a:pt x="20599" y="92049"/>
                            <a:pt x="0" y="71346"/>
                            <a:pt x="0" y="46025"/>
                          </a:cubicBezTo>
                          <a:cubicBezTo>
                            <a:pt x="0" y="20555"/>
                            <a:pt x="20748" y="0"/>
                            <a:pt x="46124" y="0"/>
                          </a:cubicBezTo>
                          <a:cubicBezTo>
                            <a:pt x="58513" y="0"/>
                            <a:pt x="70007" y="4766"/>
                            <a:pt x="78814" y="13554"/>
                          </a:cubicBezTo>
                          <a:cubicBezTo>
                            <a:pt x="87471" y="22193"/>
                            <a:pt x="92397" y="33811"/>
                            <a:pt x="92397" y="46173"/>
                          </a:cubicBezTo>
                          <a:lnTo>
                            <a:pt x="92397" y="46173"/>
                          </a:lnTo>
                          <a:cubicBezTo>
                            <a:pt x="92397" y="58536"/>
                            <a:pt x="87620" y="70005"/>
                            <a:pt x="78814" y="78793"/>
                          </a:cubicBezTo>
                          <a:close/>
                          <a:moveTo>
                            <a:pt x="18808" y="18469"/>
                          </a:moveTo>
                          <a:cubicBezTo>
                            <a:pt x="11792" y="25470"/>
                            <a:pt x="7463" y="35152"/>
                            <a:pt x="7463" y="45876"/>
                          </a:cubicBezTo>
                          <a:cubicBezTo>
                            <a:pt x="7463" y="67175"/>
                            <a:pt x="24928" y="84602"/>
                            <a:pt x="46273" y="84602"/>
                          </a:cubicBezTo>
                          <a:cubicBezTo>
                            <a:pt x="56573" y="84602"/>
                            <a:pt x="66424" y="80580"/>
                            <a:pt x="73738" y="73282"/>
                          </a:cubicBezTo>
                          <a:cubicBezTo>
                            <a:pt x="81052" y="65983"/>
                            <a:pt x="85083" y="56302"/>
                            <a:pt x="85083" y="45876"/>
                          </a:cubicBezTo>
                          <a:lnTo>
                            <a:pt x="85083" y="45876"/>
                          </a:lnTo>
                          <a:cubicBezTo>
                            <a:pt x="85083" y="35598"/>
                            <a:pt x="81052" y="25768"/>
                            <a:pt x="73738" y="18469"/>
                          </a:cubicBezTo>
                          <a:cubicBezTo>
                            <a:pt x="66424" y="11171"/>
                            <a:pt x="56722" y="7149"/>
                            <a:pt x="46273" y="7149"/>
                          </a:cubicBezTo>
                          <a:cubicBezTo>
                            <a:pt x="35526" y="7149"/>
                            <a:pt x="25824" y="11469"/>
                            <a:pt x="18808" y="18469"/>
                          </a:cubicBezTo>
                          <a:close/>
                        </a:path>
                      </a:pathLst>
                    </a:custGeom>
                    <a:solidFill>
                      <a:srgbClr val="A1A468"/>
                    </a:solidFill>
                    <a:ln w="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SE"/>
                    </a:p>
                  </p:txBody>
                </p:sp>
                <p:sp>
                  <p:nvSpPr>
                    <p:cNvPr id="28319" name="Freeform 28318">
                      <a:extLst>
                        <a:ext uri="{FF2B5EF4-FFF2-40B4-BE49-F238E27FC236}">
                          <a16:creationId xmlns:a16="http://schemas.microsoft.com/office/drawing/2014/main" id="{D32881A5-2D3B-2F2B-BBE0-2A3348E820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20569" y="3804625"/>
                      <a:ext cx="42541" cy="84899"/>
                    </a:xfrm>
                    <a:custGeom>
                      <a:avLst/>
                      <a:gdLst>
                        <a:gd name="connsiteX0" fmla="*/ 0 w 42541"/>
                        <a:gd name="connsiteY0" fmla="*/ 149 h 84899"/>
                        <a:gd name="connsiteX1" fmla="*/ 0 w 42541"/>
                        <a:gd name="connsiteY1" fmla="*/ 84900 h 84899"/>
                        <a:gd name="connsiteX2" fmla="*/ 42541 w 42541"/>
                        <a:gd name="connsiteY2" fmla="*/ 42450 h 84899"/>
                        <a:gd name="connsiteX3" fmla="*/ 0 w 42541"/>
                        <a:gd name="connsiteY3" fmla="*/ 0 h 848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2541" h="84899">
                          <a:moveTo>
                            <a:pt x="0" y="149"/>
                          </a:moveTo>
                          <a:lnTo>
                            <a:pt x="0" y="84900"/>
                          </a:lnTo>
                          <a:cubicBezTo>
                            <a:pt x="23435" y="84900"/>
                            <a:pt x="42541" y="65983"/>
                            <a:pt x="42541" y="42450"/>
                          </a:cubicBezTo>
                          <a:cubicBezTo>
                            <a:pt x="42541" y="18916"/>
                            <a:pt x="23585" y="0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A1A468"/>
                    </a:solidFill>
                    <a:ln w="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SE"/>
                    </a:p>
                  </p:txBody>
                </p:sp>
              </p:grpSp>
            </p:grpSp>
          </p:grpSp>
        </p:grpSp>
      </p:grpSp>
      <p:grpSp>
        <p:nvGrpSpPr>
          <p:cNvPr id="28320" name="Graphic 18">
            <a:extLst>
              <a:ext uri="{FF2B5EF4-FFF2-40B4-BE49-F238E27FC236}">
                <a16:creationId xmlns:a16="http://schemas.microsoft.com/office/drawing/2014/main" id="{DEF5AC33-1B78-3630-1FE1-A2A4E71D9363}"/>
              </a:ext>
            </a:extLst>
          </p:cNvPr>
          <p:cNvGrpSpPr/>
          <p:nvPr/>
        </p:nvGrpSpPr>
        <p:grpSpPr>
          <a:xfrm>
            <a:off x="4471765" y="722199"/>
            <a:ext cx="2982736" cy="855916"/>
            <a:chOff x="3289942" y="1327041"/>
            <a:chExt cx="2647191" cy="759629"/>
          </a:xfrm>
        </p:grpSpPr>
        <p:grpSp>
          <p:nvGrpSpPr>
            <p:cNvPr id="28321" name="Graphic 18">
              <a:extLst>
                <a:ext uri="{FF2B5EF4-FFF2-40B4-BE49-F238E27FC236}">
                  <a16:creationId xmlns:a16="http://schemas.microsoft.com/office/drawing/2014/main" id="{A3202F75-905A-E3BC-9EED-F4A741E79EA7}"/>
                </a:ext>
              </a:extLst>
            </p:cNvPr>
            <p:cNvGrpSpPr/>
            <p:nvPr/>
          </p:nvGrpSpPr>
          <p:grpSpPr>
            <a:xfrm>
              <a:off x="4495503" y="1337914"/>
              <a:ext cx="1441630" cy="734606"/>
              <a:chOff x="4495503" y="1337914"/>
              <a:chExt cx="1441630" cy="734606"/>
            </a:xfrm>
          </p:grpSpPr>
          <p:grpSp>
            <p:nvGrpSpPr>
              <p:cNvPr id="28322" name="Graphic 18">
                <a:extLst>
                  <a:ext uri="{FF2B5EF4-FFF2-40B4-BE49-F238E27FC236}">
                    <a16:creationId xmlns:a16="http://schemas.microsoft.com/office/drawing/2014/main" id="{3EF4A87C-ACC0-7BC3-6E87-1A6EDB7EB07C}"/>
                  </a:ext>
                </a:extLst>
              </p:cNvPr>
              <p:cNvGrpSpPr/>
              <p:nvPr/>
            </p:nvGrpSpPr>
            <p:grpSpPr>
              <a:xfrm>
                <a:off x="4495503" y="1652043"/>
                <a:ext cx="1441630" cy="226995"/>
                <a:chOff x="4495503" y="1652043"/>
                <a:chExt cx="1441630" cy="226995"/>
              </a:xfrm>
              <a:solidFill>
                <a:srgbClr val="C34628"/>
              </a:solidFill>
            </p:grpSpPr>
            <p:sp>
              <p:nvSpPr>
                <p:cNvPr id="28323" name="Freeform 28322">
                  <a:extLst>
                    <a:ext uri="{FF2B5EF4-FFF2-40B4-BE49-F238E27FC236}">
                      <a16:creationId xmlns:a16="http://schemas.microsoft.com/office/drawing/2014/main" id="{EB51F485-5EA5-E17E-82C0-19E7B14D1537}"/>
                    </a:ext>
                  </a:extLst>
                </p:cNvPr>
                <p:cNvSpPr/>
                <p:nvPr/>
              </p:nvSpPr>
              <p:spPr>
                <a:xfrm>
                  <a:off x="4495503" y="1666044"/>
                  <a:ext cx="111652" cy="208525"/>
                </a:xfrm>
                <a:custGeom>
                  <a:avLst/>
                  <a:gdLst>
                    <a:gd name="connsiteX0" fmla="*/ 111653 w 111652"/>
                    <a:gd name="connsiteY0" fmla="*/ 181417 h 208525"/>
                    <a:gd name="connsiteX1" fmla="*/ 111653 w 111652"/>
                    <a:gd name="connsiteY1" fmla="*/ 208526 h 208525"/>
                    <a:gd name="connsiteX2" fmla="*/ 17017 w 111652"/>
                    <a:gd name="connsiteY2" fmla="*/ 208526 h 208525"/>
                    <a:gd name="connsiteX3" fmla="*/ 17017 w 111652"/>
                    <a:gd name="connsiteY3" fmla="*/ 181417 h 208525"/>
                    <a:gd name="connsiteX4" fmla="*/ 46870 w 111652"/>
                    <a:gd name="connsiteY4" fmla="*/ 181417 h 208525"/>
                    <a:gd name="connsiteX5" fmla="*/ 46870 w 111652"/>
                    <a:gd name="connsiteY5" fmla="*/ 37237 h 208525"/>
                    <a:gd name="connsiteX6" fmla="*/ 18808 w 111652"/>
                    <a:gd name="connsiteY6" fmla="*/ 63153 h 208525"/>
                    <a:gd name="connsiteX7" fmla="*/ 0 w 111652"/>
                    <a:gd name="connsiteY7" fmla="*/ 41109 h 208525"/>
                    <a:gd name="connsiteX8" fmla="*/ 49557 w 111652"/>
                    <a:gd name="connsiteY8" fmla="*/ 0 h 208525"/>
                    <a:gd name="connsiteX9" fmla="*/ 87173 w 111652"/>
                    <a:gd name="connsiteY9" fmla="*/ 0 h 208525"/>
                    <a:gd name="connsiteX10" fmla="*/ 87173 w 111652"/>
                    <a:gd name="connsiteY10" fmla="*/ 181417 h 208525"/>
                    <a:gd name="connsiteX11" fmla="*/ 111653 w 111652"/>
                    <a:gd name="connsiteY11" fmla="*/ 181417 h 20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1652" h="208525">
                      <a:moveTo>
                        <a:pt x="111653" y="181417"/>
                      </a:moveTo>
                      <a:lnTo>
                        <a:pt x="111653" y="208526"/>
                      </a:lnTo>
                      <a:lnTo>
                        <a:pt x="17017" y="208526"/>
                      </a:lnTo>
                      <a:lnTo>
                        <a:pt x="17017" y="181417"/>
                      </a:lnTo>
                      <a:lnTo>
                        <a:pt x="46870" y="181417"/>
                      </a:lnTo>
                      <a:lnTo>
                        <a:pt x="46870" y="37237"/>
                      </a:lnTo>
                      <a:lnTo>
                        <a:pt x="18808" y="63153"/>
                      </a:lnTo>
                      <a:lnTo>
                        <a:pt x="0" y="41109"/>
                      </a:lnTo>
                      <a:lnTo>
                        <a:pt x="49557" y="0"/>
                      </a:lnTo>
                      <a:lnTo>
                        <a:pt x="87173" y="0"/>
                      </a:lnTo>
                      <a:lnTo>
                        <a:pt x="87173" y="181417"/>
                      </a:lnTo>
                      <a:lnTo>
                        <a:pt x="111653" y="181417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24" name="Freeform 28323">
                  <a:extLst>
                    <a:ext uri="{FF2B5EF4-FFF2-40B4-BE49-F238E27FC236}">
                      <a16:creationId xmlns:a16="http://schemas.microsoft.com/office/drawing/2014/main" id="{1D9AA10A-6A72-35FF-CFDC-3AB677397FC3}"/>
                    </a:ext>
                  </a:extLst>
                </p:cNvPr>
                <p:cNvSpPr/>
                <p:nvPr/>
              </p:nvSpPr>
              <p:spPr>
                <a:xfrm>
                  <a:off x="4631039" y="1828098"/>
                  <a:ext cx="51049" cy="50344"/>
                </a:xfrm>
                <a:custGeom>
                  <a:avLst/>
                  <a:gdLst>
                    <a:gd name="connsiteX0" fmla="*/ 0 w 51049"/>
                    <a:gd name="connsiteY0" fmla="*/ 25023 h 50344"/>
                    <a:gd name="connsiteX1" fmla="*/ 25973 w 51049"/>
                    <a:gd name="connsiteY1" fmla="*/ 0 h 50344"/>
                    <a:gd name="connsiteX2" fmla="*/ 51050 w 51049"/>
                    <a:gd name="connsiteY2" fmla="*/ 25023 h 50344"/>
                    <a:gd name="connsiteX3" fmla="*/ 25973 w 51049"/>
                    <a:gd name="connsiteY3" fmla="*/ 50344 h 50344"/>
                    <a:gd name="connsiteX4" fmla="*/ 0 w 51049"/>
                    <a:gd name="connsiteY4" fmla="*/ 25023 h 50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049" h="50344">
                      <a:moveTo>
                        <a:pt x="0" y="25023"/>
                      </a:moveTo>
                      <a:cubicBezTo>
                        <a:pt x="0" y="11618"/>
                        <a:pt x="11941" y="0"/>
                        <a:pt x="25973" y="0"/>
                      </a:cubicBezTo>
                      <a:cubicBezTo>
                        <a:pt x="40004" y="0"/>
                        <a:pt x="51050" y="11618"/>
                        <a:pt x="51050" y="25023"/>
                      </a:cubicBezTo>
                      <a:cubicBezTo>
                        <a:pt x="51050" y="38428"/>
                        <a:pt x="39705" y="50344"/>
                        <a:pt x="25973" y="50344"/>
                      </a:cubicBezTo>
                      <a:cubicBezTo>
                        <a:pt x="12240" y="50344"/>
                        <a:pt x="0" y="38726"/>
                        <a:pt x="0" y="25023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25" name="Freeform 28324">
                  <a:extLst>
                    <a:ext uri="{FF2B5EF4-FFF2-40B4-BE49-F238E27FC236}">
                      <a16:creationId xmlns:a16="http://schemas.microsoft.com/office/drawing/2014/main" id="{5BFB0D5E-6ED0-86B0-2445-60F403C54E1A}"/>
                    </a:ext>
                  </a:extLst>
                </p:cNvPr>
                <p:cNvSpPr/>
                <p:nvPr/>
              </p:nvSpPr>
              <p:spPr>
                <a:xfrm>
                  <a:off x="4703881" y="1666044"/>
                  <a:ext cx="145685" cy="208525"/>
                </a:xfrm>
                <a:custGeom>
                  <a:avLst/>
                  <a:gdLst>
                    <a:gd name="connsiteX0" fmla="*/ 145686 w 145685"/>
                    <a:gd name="connsiteY0" fmla="*/ 25917 h 208525"/>
                    <a:gd name="connsiteX1" fmla="*/ 68962 w 145685"/>
                    <a:gd name="connsiteY1" fmla="*/ 208526 h 208525"/>
                    <a:gd name="connsiteX2" fmla="*/ 25077 w 145685"/>
                    <a:gd name="connsiteY2" fmla="*/ 208526 h 208525"/>
                    <a:gd name="connsiteX3" fmla="*/ 102099 w 145685"/>
                    <a:gd name="connsiteY3" fmla="*/ 29194 h 208525"/>
                    <a:gd name="connsiteX4" fmla="*/ 34033 w 145685"/>
                    <a:gd name="connsiteY4" fmla="*/ 29194 h 208525"/>
                    <a:gd name="connsiteX5" fmla="*/ 34033 w 145685"/>
                    <a:gd name="connsiteY5" fmla="*/ 59579 h 208525"/>
                    <a:gd name="connsiteX6" fmla="*/ 0 w 145685"/>
                    <a:gd name="connsiteY6" fmla="*/ 59579 h 208525"/>
                    <a:gd name="connsiteX7" fmla="*/ 0 w 145685"/>
                    <a:gd name="connsiteY7" fmla="*/ 0 h 208525"/>
                    <a:gd name="connsiteX8" fmla="*/ 145686 w 145685"/>
                    <a:gd name="connsiteY8" fmla="*/ 0 h 208525"/>
                    <a:gd name="connsiteX9" fmla="*/ 145686 w 145685"/>
                    <a:gd name="connsiteY9" fmla="*/ 25917 h 20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5685" h="208525">
                      <a:moveTo>
                        <a:pt x="145686" y="25917"/>
                      </a:moveTo>
                      <a:lnTo>
                        <a:pt x="68962" y="208526"/>
                      </a:lnTo>
                      <a:lnTo>
                        <a:pt x="25077" y="208526"/>
                      </a:lnTo>
                      <a:lnTo>
                        <a:pt x="102099" y="29194"/>
                      </a:lnTo>
                      <a:lnTo>
                        <a:pt x="34033" y="29194"/>
                      </a:lnTo>
                      <a:lnTo>
                        <a:pt x="34033" y="59579"/>
                      </a:lnTo>
                      <a:lnTo>
                        <a:pt x="0" y="59579"/>
                      </a:lnTo>
                      <a:lnTo>
                        <a:pt x="0" y="0"/>
                      </a:lnTo>
                      <a:lnTo>
                        <a:pt x="145686" y="0"/>
                      </a:lnTo>
                      <a:lnTo>
                        <a:pt x="145686" y="25917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26" name="Freeform 28325">
                  <a:extLst>
                    <a:ext uri="{FF2B5EF4-FFF2-40B4-BE49-F238E27FC236}">
                      <a16:creationId xmlns:a16="http://schemas.microsoft.com/office/drawing/2014/main" id="{851923AD-C48F-6505-E400-48464869AC28}"/>
                    </a:ext>
                  </a:extLst>
                </p:cNvPr>
                <p:cNvSpPr/>
                <p:nvPr/>
              </p:nvSpPr>
              <p:spPr>
                <a:xfrm>
                  <a:off x="4946740" y="1659192"/>
                  <a:ext cx="184495" cy="219547"/>
                </a:xfrm>
                <a:custGeom>
                  <a:avLst/>
                  <a:gdLst>
                    <a:gd name="connsiteX0" fmla="*/ 184495 w 184495"/>
                    <a:gd name="connsiteY0" fmla="*/ 135840 h 219547"/>
                    <a:gd name="connsiteX1" fmla="*/ 110458 w 184495"/>
                    <a:gd name="connsiteY1" fmla="*/ 219548 h 219547"/>
                    <a:gd name="connsiteX2" fmla="*/ 60304 w 184495"/>
                    <a:gd name="connsiteY2" fmla="*/ 192142 h 219547"/>
                    <a:gd name="connsiteX3" fmla="*/ 60304 w 184495"/>
                    <a:gd name="connsiteY3" fmla="*/ 215377 h 219547"/>
                    <a:gd name="connsiteX4" fmla="*/ 0 w 184495"/>
                    <a:gd name="connsiteY4" fmla="*/ 215377 h 219547"/>
                    <a:gd name="connsiteX5" fmla="*/ 0 w 184495"/>
                    <a:gd name="connsiteY5" fmla="*/ 188865 h 219547"/>
                    <a:gd name="connsiteX6" fmla="*/ 20897 w 184495"/>
                    <a:gd name="connsiteY6" fmla="*/ 188865 h 219547"/>
                    <a:gd name="connsiteX7" fmla="*/ 20599 w 184495"/>
                    <a:gd name="connsiteY7" fmla="*/ 26513 h 219547"/>
                    <a:gd name="connsiteX8" fmla="*/ 0 w 184495"/>
                    <a:gd name="connsiteY8" fmla="*/ 26513 h 219547"/>
                    <a:gd name="connsiteX9" fmla="*/ 0 w 184495"/>
                    <a:gd name="connsiteY9" fmla="*/ 0 h 219547"/>
                    <a:gd name="connsiteX10" fmla="*/ 60901 w 184495"/>
                    <a:gd name="connsiteY10" fmla="*/ 0 h 219547"/>
                    <a:gd name="connsiteX11" fmla="*/ 60901 w 184495"/>
                    <a:gd name="connsiteY11" fmla="*/ 83112 h 219547"/>
                    <a:gd name="connsiteX12" fmla="*/ 112847 w 184495"/>
                    <a:gd name="connsiteY12" fmla="*/ 54813 h 219547"/>
                    <a:gd name="connsiteX13" fmla="*/ 184495 w 184495"/>
                    <a:gd name="connsiteY13" fmla="*/ 135840 h 219547"/>
                    <a:gd name="connsiteX14" fmla="*/ 141357 w 184495"/>
                    <a:gd name="connsiteY14" fmla="*/ 136733 h 219547"/>
                    <a:gd name="connsiteX15" fmla="*/ 100457 w 184495"/>
                    <a:gd name="connsiteY15" fmla="*/ 85496 h 219547"/>
                    <a:gd name="connsiteX16" fmla="*/ 58961 w 184495"/>
                    <a:gd name="connsiteY16" fmla="*/ 136733 h 219547"/>
                    <a:gd name="connsiteX17" fmla="*/ 100457 w 184495"/>
                    <a:gd name="connsiteY17" fmla="*/ 188865 h 219547"/>
                    <a:gd name="connsiteX18" fmla="*/ 141357 w 184495"/>
                    <a:gd name="connsiteY18" fmla="*/ 136733 h 219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84495" h="219547">
                      <a:moveTo>
                        <a:pt x="184495" y="135840"/>
                      </a:moveTo>
                      <a:cubicBezTo>
                        <a:pt x="184495" y="186184"/>
                        <a:pt x="154044" y="219548"/>
                        <a:pt x="110458" y="219548"/>
                      </a:cubicBezTo>
                      <a:cubicBezTo>
                        <a:pt x="88068" y="219548"/>
                        <a:pt x="70156" y="207632"/>
                        <a:pt x="60304" y="192142"/>
                      </a:cubicBezTo>
                      <a:lnTo>
                        <a:pt x="60304" y="215377"/>
                      </a:lnTo>
                      <a:lnTo>
                        <a:pt x="0" y="215377"/>
                      </a:lnTo>
                      <a:lnTo>
                        <a:pt x="0" y="188865"/>
                      </a:lnTo>
                      <a:lnTo>
                        <a:pt x="20897" y="188865"/>
                      </a:lnTo>
                      <a:lnTo>
                        <a:pt x="20599" y="26513"/>
                      </a:lnTo>
                      <a:lnTo>
                        <a:pt x="0" y="26513"/>
                      </a:lnTo>
                      <a:lnTo>
                        <a:pt x="0" y="0"/>
                      </a:lnTo>
                      <a:lnTo>
                        <a:pt x="60901" y="0"/>
                      </a:lnTo>
                      <a:lnTo>
                        <a:pt x="60901" y="83112"/>
                      </a:lnTo>
                      <a:cubicBezTo>
                        <a:pt x="70455" y="67920"/>
                        <a:pt x="88367" y="54813"/>
                        <a:pt x="112847" y="54813"/>
                      </a:cubicBezTo>
                      <a:cubicBezTo>
                        <a:pt x="155537" y="54813"/>
                        <a:pt x="184495" y="88475"/>
                        <a:pt x="184495" y="135840"/>
                      </a:cubicBezTo>
                      <a:close/>
                      <a:moveTo>
                        <a:pt x="141357" y="136733"/>
                      </a:moveTo>
                      <a:cubicBezTo>
                        <a:pt x="141357" y="106348"/>
                        <a:pt x="124639" y="85496"/>
                        <a:pt x="100457" y="85496"/>
                      </a:cubicBezTo>
                      <a:cubicBezTo>
                        <a:pt x="76276" y="85496"/>
                        <a:pt x="58961" y="106646"/>
                        <a:pt x="58961" y="136733"/>
                      </a:cubicBezTo>
                      <a:cubicBezTo>
                        <a:pt x="58961" y="166821"/>
                        <a:pt x="75977" y="188865"/>
                        <a:pt x="100457" y="188865"/>
                      </a:cubicBezTo>
                      <a:cubicBezTo>
                        <a:pt x="124937" y="188865"/>
                        <a:pt x="141357" y="167119"/>
                        <a:pt x="141357" y="136733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27" name="Freeform 28326">
                  <a:extLst>
                    <a:ext uri="{FF2B5EF4-FFF2-40B4-BE49-F238E27FC236}">
                      <a16:creationId xmlns:a16="http://schemas.microsoft.com/office/drawing/2014/main" id="{BE5CB0D5-8EE7-EAD5-CD02-C7CD03D35F33}"/>
                    </a:ext>
                  </a:extLst>
                </p:cNvPr>
                <p:cNvSpPr/>
                <p:nvPr/>
              </p:nvSpPr>
              <p:spPr>
                <a:xfrm>
                  <a:off x="5153775" y="1652043"/>
                  <a:ext cx="81798" cy="222526"/>
                </a:xfrm>
                <a:custGeom>
                  <a:avLst/>
                  <a:gdLst>
                    <a:gd name="connsiteX0" fmla="*/ 81799 w 81798"/>
                    <a:gd name="connsiteY0" fmla="*/ 196014 h 222526"/>
                    <a:gd name="connsiteX1" fmla="*/ 81799 w 81798"/>
                    <a:gd name="connsiteY1" fmla="*/ 222527 h 222526"/>
                    <a:gd name="connsiteX2" fmla="*/ 0 w 81798"/>
                    <a:gd name="connsiteY2" fmla="*/ 222527 h 222526"/>
                    <a:gd name="connsiteX3" fmla="*/ 0 w 81798"/>
                    <a:gd name="connsiteY3" fmla="*/ 196014 h 222526"/>
                    <a:gd name="connsiteX4" fmla="*/ 20599 w 81798"/>
                    <a:gd name="connsiteY4" fmla="*/ 196014 h 222526"/>
                    <a:gd name="connsiteX5" fmla="*/ 20599 w 81798"/>
                    <a:gd name="connsiteY5" fmla="*/ 92645 h 222526"/>
                    <a:gd name="connsiteX6" fmla="*/ 0 w 81798"/>
                    <a:gd name="connsiteY6" fmla="*/ 92645 h 222526"/>
                    <a:gd name="connsiteX7" fmla="*/ 0 w 81798"/>
                    <a:gd name="connsiteY7" fmla="*/ 66133 h 222526"/>
                    <a:gd name="connsiteX8" fmla="*/ 60901 w 81798"/>
                    <a:gd name="connsiteY8" fmla="*/ 66133 h 222526"/>
                    <a:gd name="connsiteX9" fmla="*/ 60901 w 81798"/>
                    <a:gd name="connsiteY9" fmla="*/ 196014 h 222526"/>
                    <a:gd name="connsiteX10" fmla="*/ 81799 w 81798"/>
                    <a:gd name="connsiteY10" fmla="*/ 196014 h 222526"/>
                    <a:gd name="connsiteX11" fmla="*/ 16121 w 81798"/>
                    <a:gd name="connsiteY11" fmla="*/ 22342 h 222526"/>
                    <a:gd name="connsiteX12" fmla="*/ 39407 w 81798"/>
                    <a:gd name="connsiteY12" fmla="*/ 0 h 222526"/>
                    <a:gd name="connsiteX13" fmla="*/ 63290 w 81798"/>
                    <a:gd name="connsiteY13" fmla="*/ 22342 h 222526"/>
                    <a:gd name="connsiteX14" fmla="*/ 39407 w 81798"/>
                    <a:gd name="connsiteY14" fmla="*/ 44684 h 222526"/>
                    <a:gd name="connsiteX15" fmla="*/ 16121 w 81798"/>
                    <a:gd name="connsiteY15" fmla="*/ 22342 h 222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1798" h="222526">
                      <a:moveTo>
                        <a:pt x="81799" y="196014"/>
                      </a:moveTo>
                      <a:lnTo>
                        <a:pt x="81799" y="222527"/>
                      </a:lnTo>
                      <a:lnTo>
                        <a:pt x="0" y="222527"/>
                      </a:lnTo>
                      <a:lnTo>
                        <a:pt x="0" y="196014"/>
                      </a:lnTo>
                      <a:lnTo>
                        <a:pt x="20599" y="196014"/>
                      </a:lnTo>
                      <a:lnTo>
                        <a:pt x="20599" y="92645"/>
                      </a:lnTo>
                      <a:lnTo>
                        <a:pt x="0" y="92645"/>
                      </a:lnTo>
                      <a:lnTo>
                        <a:pt x="0" y="66133"/>
                      </a:lnTo>
                      <a:lnTo>
                        <a:pt x="60901" y="66133"/>
                      </a:lnTo>
                      <a:lnTo>
                        <a:pt x="60901" y="196014"/>
                      </a:lnTo>
                      <a:lnTo>
                        <a:pt x="81799" y="196014"/>
                      </a:lnTo>
                      <a:close/>
                      <a:moveTo>
                        <a:pt x="16121" y="22342"/>
                      </a:moveTo>
                      <a:cubicBezTo>
                        <a:pt x="16121" y="9533"/>
                        <a:pt x="25973" y="0"/>
                        <a:pt x="39407" y="0"/>
                      </a:cubicBezTo>
                      <a:cubicBezTo>
                        <a:pt x="52841" y="0"/>
                        <a:pt x="63290" y="9533"/>
                        <a:pt x="63290" y="22342"/>
                      </a:cubicBezTo>
                      <a:cubicBezTo>
                        <a:pt x="63290" y="35152"/>
                        <a:pt x="53139" y="44684"/>
                        <a:pt x="39407" y="44684"/>
                      </a:cubicBezTo>
                      <a:cubicBezTo>
                        <a:pt x="25674" y="44684"/>
                        <a:pt x="16121" y="35152"/>
                        <a:pt x="16121" y="22342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28" name="Freeform 28327">
                  <a:extLst>
                    <a:ext uri="{FF2B5EF4-FFF2-40B4-BE49-F238E27FC236}">
                      <a16:creationId xmlns:a16="http://schemas.microsoft.com/office/drawing/2014/main" id="{13E394EC-4B12-A24F-393C-6BA62440FA77}"/>
                    </a:ext>
                  </a:extLst>
                </p:cNvPr>
                <p:cNvSpPr/>
                <p:nvPr/>
              </p:nvSpPr>
              <p:spPr>
                <a:xfrm>
                  <a:off x="5253785" y="1659192"/>
                  <a:ext cx="81500" cy="215377"/>
                </a:xfrm>
                <a:custGeom>
                  <a:avLst/>
                  <a:gdLst>
                    <a:gd name="connsiteX0" fmla="*/ 81500 w 81500"/>
                    <a:gd name="connsiteY0" fmla="*/ 188865 h 215377"/>
                    <a:gd name="connsiteX1" fmla="*/ 81500 w 81500"/>
                    <a:gd name="connsiteY1" fmla="*/ 215377 h 215377"/>
                    <a:gd name="connsiteX2" fmla="*/ 0 w 81500"/>
                    <a:gd name="connsiteY2" fmla="*/ 215377 h 215377"/>
                    <a:gd name="connsiteX3" fmla="*/ 0 w 81500"/>
                    <a:gd name="connsiteY3" fmla="*/ 188865 h 215377"/>
                    <a:gd name="connsiteX4" fmla="*/ 20599 w 81500"/>
                    <a:gd name="connsiteY4" fmla="*/ 188865 h 215377"/>
                    <a:gd name="connsiteX5" fmla="*/ 20599 w 81500"/>
                    <a:gd name="connsiteY5" fmla="*/ 26513 h 215377"/>
                    <a:gd name="connsiteX6" fmla="*/ 0 w 81500"/>
                    <a:gd name="connsiteY6" fmla="*/ 26513 h 215377"/>
                    <a:gd name="connsiteX7" fmla="*/ 0 w 81500"/>
                    <a:gd name="connsiteY7" fmla="*/ 0 h 215377"/>
                    <a:gd name="connsiteX8" fmla="*/ 60901 w 81500"/>
                    <a:gd name="connsiteY8" fmla="*/ 0 h 215377"/>
                    <a:gd name="connsiteX9" fmla="*/ 60901 w 81500"/>
                    <a:gd name="connsiteY9" fmla="*/ 188865 h 215377"/>
                    <a:gd name="connsiteX10" fmla="*/ 81500 w 81500"/>
                    <a:gd name="connsiteY10" fmla="*/ 188865 h 215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1500" h="215377">
                      <a:moveTo>
                        <a:pt x="81500" y="188865"/>
                      </a:moveTo>
                      <a:lnTo>
                        <a:pt x="81500" y="215377"/>
                      </a:lnTo>
                      <a:lnTo>
                        <a:pt x="0" y="215377"/>
                      </a:lnTo>
                      <a:lnTo>
                        <a:pt x="0" y="188865"/>
                      </a:lnTo>
                      <a:lnTo>
                        <a:pt x="20599" y="188865"/>
                      </a:lnTo>
                      <a:lnTo>
                        <a:pt x="20599" y="26513"/>
                      </a:lnTo>
                      <a:lnTo>
                        <a:pt x="0" y="26513"/>
                      </a:lnTo>
                      <a:lnTo>
                        <a:pt x="0" y="0"/>
                      </a:lnTo>
                      <a:lnTo>
                        <a:pt x="60901" y="0"/>
                      </a:lnTo>
                      <a:lnTo>
                        <a:pt x="60901" y="188865"/>
                      </a:lnTo>
                      <a:lnTo>
                        <a:pt x="81500" y="188865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29" name="Freeform 28328">
                  <a:extLst>
                    <a:ext uri="{FF2B5EF4-FFF2-40B4-BE49-F238E27FC236}">
                      <a16:creationId xmlns:a16="http://schemas.microsoft.com/office/drawing/2014/main" id="{1AEE7DE5-4964-A070-3B04-DCB4DFC3BFC8}"/>
                    </a:ext>
                  </a:extLst>
                </p:cNvPr>
                <p:cNvSpPr/>
                <p:nvPr/>
              </p:nvSpPr>
              <p:spPr>
                <a:xfrm>
                  <a:off x="5354391" y="1659192"/>
                  <a:ext cx="81500" cy="215377"/>
                </a:xfrm>
                <a:custGeom>
                  <a:avLst/>
                  <a:gdLst>
                    <a:gd name="connsiteX0" fmla="*/ 81500 w 81500"/>
                    <a:gd name="connsiteY0" fmla="*/ 188865 h 215377"/>
                    <a:gd name="connsiteX1" fmla="*/ 81500 w 81500"/>
                    <a:gd name="connsiteY1" fmla="*/ 215377 h 215377"/>
                    <a:gd name="connsiteX2" fmla="*/ 0 w 81500"/>
                    <a:gd name="connsiteY2" fmla="*/ 215377 h 215377"/>
                    <a:gd name="connsiteX3" fmla="*/ 0 w 81500"/>
                    <a:gd name="connsiteY3" fmla="*/ 188865 h 215377"/>
                    <a:gd name="connsiteX4" fmla="*/ 20599 w 81500"/>
                    <a:gd name="connsiteY4" fmla="*/ 188865 h 215377"/>
                    <a:gd name="connsiteX5" fmla="*/ 20599 w 81500"/>
                    <a:gd name="connsiteY5" fmla="*/ 26513 h 215377"/>
                    <a:gd name="connsiteX6" fmla="*/ 0 w 81500"/>
                    <a:gd name="connsiteY6" fmla="*/ 26513 h 215377"/>
                    <a:gd name="connsiteX7" fmla="*/ 0 w 81500"/>
                    <a:gd name="connsiteY7" fmla="*/ 0 h 215377"/>
                    <a:gd name="connsiteX8" fmla="*/ 60901 w 81500"/>
                    <a:gd name="connsiteY8" fmla="*/ 0 h 215377"/>
                    <a:gd name="connsiteX9" fmla="*/ 60901 w 81500"/>
                    <a:gd name="connsiteY9" fmla="*/ 188865 h 215377"/>
                    <a:gd name="connsiteX10" fmla="*/ 81500 w 81500"/>
                    <a:gd name="connsiteY10" fmla="*/ 188865 h 215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1500" h="215377">
                      <a:moveTo>
                        <a:pt x="81500" y="188865"/>
                      </a:moveTo>
                      <a:lnTo>
                        <a:pt x="81500" y="215377"/>
                      </a:lnTo>
                      <a:lnTo>
                        <a:pt x="0" y="215377"/>
                      </a:lnTo>
                      <a:lnTo>
                        <a:pt x="0" y="188865"/>
                      </a:lnTo>
                      <a:lnTo>
                        <a:pt x="20599" y="188865"/>
                      </a:lnTo>
                      <a:lnTo>
                        <a:pt x="20599" y="26513"/>
                      </a:lnTo>
                      <a:lnTo>
                        <a:pt x="0" y="26513"/>
                      </a:lnTo>
                      <a:lnTo>
                        <a:pt x="0" y="0"/>
                      </a:lnTo>
                      <a:lnTo>
                        <a:pt x="60901" y="0"/>
                      </a:lnTo>
                      <a:lnTo>
                        <a:pt x="60901" y="188865"/>
                      </a:lnTo>
                      <a:lnTo>
                        <a:pt x="81500" y="188865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30" name="Freeform 28329">
                  <a:extLst>
                    <a:ext uri="{FF2B5EF4-FFF2-40B4-BE49-F238E27FC236}">
                      <a16:creationId xmlns:a16="http://schemas.microsoft.com/office/drawing/2014/main" id="{0F4E4836-D43F-66BC-75BD-FE4D22A5F3E4}"/>
                    </a:ext>
                  </a:extLst>
                </p:cNvPr>
                <p:cNvSpPr/>
                <p:nvPr/>
              </p:nvSpPr>
              <p:spPr>
                <a:xfrm>
                  <a:off x="5456192" y="1652043"/>
                  <a:ext cx="81798" cy="222526"/>
                </a:xfrm>
                <a:custGeom>
                  <a:avLst/>
                  <a:gdLst>
                    <a:gd name="connsiteX0" fmla="*/ 81799 w 81798"/>
                    <a:gd name="connsiteY0" fmla="*/ 196014 h 222526"/>
                    <a:gd name="connsiteX1" fmla="*/ 81799 w 81798"/>
                    <a:gd name="connsiteY1" fmla="*/ 222527 h 222526"/>
                    <a:gd name="connsiteX2" fmla="*/ 0 w 81798"/>
                    <a:gd name="connsiteY2" fmla="*/ 222527 h 222526"/>
                    <a:gd name="connsiteX3" fmla="*/ 0 w 81798"/>
                    <a:gd name="connsiteY3" fmla="*/ 196014 h 222526"/>
                    <a:gd name="connsiteX4" fmla="*/ 20599 w 81798"/>
                    <a:gd name="connsiteY4" fmla="*/ 196014 h 222526"/>
                    <a:gd name="connsiteX5" fmla="*/ 20599 w 81798"/>
                    <a:gd name="connsiteY5" fmla="*/ 92645 h 222526"/>
                    <a:gd name="connsiteX6" fmla="*/ 0 w 81798"/>
                    <a:gd name="connsiteY6" fmla="*/ 92645 h 222526"/>
                    <a:gd name="connsiteX7" fmla="*/ 0 w 81798"/>
                    <a:gd name="connsiteY7" fmla="*/ 66133 h 222526"/>
                    <a:gd name="connsiteX8" fmla="*/ 60901 w 81798"/>
                    <a:gd name="connsiteY8" fmla="*/ 66133 h 222526"/>
                    <a:gd name="connsiteX9" fmla="*/ 60901 w 81798"/>
                    <a:gd name="connsiteY9" fmla="*/ 196014 h 222526"/>
                    <a:gd name="connsiteX10" fmla="*/ 81799 w 81798"/>
                    <a:gd name="connsiteY10" fmla="*/ 196014 h 222526"/>
                    <a:gd name="connsiteX11" fmla="*/ 16121 w 81798"/>
                    <a:gd name="connsiteY11" fmla="*/ 22342 h 222526"/>
                    <a:gd name="connsiteX12" fmla="*/ 39407 w 81798"/>
                    <a:gd name="connsiteY12" fmla="*/ 0 h 222526"/>
                    <a:gd name="connsiteX13" fmla="*/ 63289 w 81798"/>
                    <a:gd name="connsiteY13" fmla="*/ 22342 h 222526"/>
                    <a:gd name="connsiteX14" fmla="*/ 39407 w 81798"/>
                    <a:gd name="connsiteY14" fmla="*/ 44684 h 222526"/>
                    <a:gd name="connsiteX15" fmla="*/ 16121 w 81798"/>
                    <a:gd name="connsiteY15" fmla="*/ 22342 h 222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1798" h="222526">
                      <a:moveTo>
                        <a:pt x="81799" y="196014"/>
                      </a:moveTo>
                      <a:lnTo>
                        <a:pt x="81799" y="222527"/>
                      </a:lnTo>
                      <a:lnTo>
                        <a:pt x="0" y="222527"/>
                      </a:lnTo>
                      <a:lnTo>
                        <a:pt x="0" y="196014"/>
                      </a:lnTo>
                      <a:lnTo>
                        <a:pt x="20599" y="196014"/>
                      </a:lnTo>
                      <a:lnTo>
                        <a:pt x="20599" y="92645"/>
                      </a:lnTo>
                      <a:lnTo>
                        <a:pt x="0" y="92645"/>
                      </a:lnTo>
                      <a:lnTo>
                        <a:pt x="0" y="66133"/>
                      </a:lnTo>
                      <a:lnTo>
                        <a:pt x="60901" y="66133"/>
                      </a:lnTo>
                      <a:lnTo>
                        <a:pt x="60901" y="196014"/>
                      </a:lnTo>
                      <a:lnTo>
                        <a:pt x="81799" y="196014"/>
                      </a:lnTo>
                      <a:close/>
                      <a:moveTo>
                        <a:pt x="16121" y="22342"/>
                      </a:moveTo>
                      <a:cubicBezTo>
                        <a:pt x="16121" y="9533"/>
                        <a:pt x="25972" y="0"/>
                        <a:pt x="39407" y="0"/>
                      </a:cubicBezTo>
                      <a:cubicBezTo>
                        <a:pt x="52841" y="0"/>
                        <a:pt x="63289" y="9533"/>
                        <a:pt x="63289" y="22342"/>
                      </a:cubicBezTo>
                      <a:cubicBezTo>
                        <a:pt x="63289" y="35152"/>
                        <a:pt x="53139" y="44684"/>
                        <a:pt x="39407" y="44684"/>
                      </a:cubicBezTo>
                      <a:cubicBezTo>
                        <a:pt x="25674" y="44684"/>
                        <a:pt x="16121" y="35152"/>
                        <a:pt x="16121" y="22342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31" name="Freeform 28330">
                  <a:extLst>
                    <a:ext uri="{FF2B5EF4-FFF2-40B4-BE49-F238E27FC236}">
                      <a16:creationId xmlns:a16="http://schemas.microsoft.com/office/drawing/2014/main" id="{15D0E0AD-239F-8170-F2C8-EA5B15CC998D}"/>
                    </a:ext>
                  </a:extLst>
                </p:cNvPr>
                <p:cNvSpPr/>
                <p:nvPr/>
              </p:nvSpPr>
              <p:spPr>
                <a:xfrm>
                  <a:off x="5557993" y="1713707"/>
                  <a:ext cx="169568" cy="165331"/>
                </a:xfrm>
                <a:custGeom>
                  <a:avLst/>
                  <a:gdLst>
                    <a:gd name="connsiteX0" fmla="*/ 0 w 169568"/>
                    <a:gd name="connsiteY0" fmla="*/ 81027 h 165331"/>
                    <a:gd name="connsiteX1" fmla="*/ 84784 w 169568"/>
                    <a:gd name="connsiteY1" fmla="*/ 0 h 165331"/>
                    <a:gd name="connsiteX2" fmla="*/ 169568 w 169568"/>
                    <a:gd name="connsiteY2" fmla="*/ 81027 h 165331"/>
                    <a:gd name="connsiteX3" fmla="*/ 84784 w 169568"/>
                    <a:gd name="connsiteY3" fmla="*/ 165331 h 165331"/>
                    <a:gd name="connsiteX4" fmla="*/ 0 w 169568"/>
                    <a:gd name="connsiteY4" fmla="*/ 81027 h 165331"/>
                    <a:gd name="connsiteX5" fmla="*/ 126579 w 169568"/>
                    <a:gd name="connsiteY5" fmla="*/ 81027 h 165331"/>
                    <a:gd name="connsiteX6" fmla="*/ 84784 w 169568"/>
                    <a:gd name="connsiteY6" fmla="*/ 30683 h 165331"/>
                    <a:gd name="connsiteX7" fmla="*/ 42691 w 169568"/>
                    <a:gd name="connsiteY7" fmla="*/ 81027 h 165331"/>
                    <a:gd name="connsiteX8" fmla="*/ 84784 w 169568"/>
                    <a:gd name="connsiteY8" fmla="*/ 134648 h 165331"/>
                    <a:gd name="connsiteX9" fmla="*/ 126579 w 169568"/>
                    <a:gd name="connsiteY9" fmla="*/ 81027 h 165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9568" h="165331">
                      <a:moveTo>
                        <a:pt x="0" y="81027"/>
                      </a:moveTo>
                      <a:cubicBezTo>
                        <a:pt x="0" y="33960"/>
                        <a:pt x="34033" y="0"/>
                        <a:pt x="84784" y="0"/>
                      </a:cubicBezTo>
                      <a:cubicBezTo>
                        <a:pt x="135535" y="0"/>
                        <a:pt x="169568" y="33960"/>
                        <a:pt x="169568" y="81027"/>
                      </a:cubicBezTo>
                      <a:cubicBezTo>
                        <a:pt x="169568" y="130478"/>
                        <a:pt x="136132" y="165331"/>
                        <a:pt x="84784" y="165331"/>
                      </a:cubicBezTo>
                      <a:cubicBezTo>
                        <a:pt x="33436" y="165331"/>
                        <a:pt x="0" y="130478"/>
                        <a:pt x="0" y="81027"/>
                      </a:cubicBezTo>
                      <a:close/>
                      <a:moveTo>
                        <a:pt x="126579" y="81027"/>
                      </a:moveTo>
                      <a:cubicBezTo>
                        <a:pt x="126579" y="52429"/>
                        <a:pt x="110458" y="30683"/>
                        <a:pt x="84784" y="30683"/>
                      </a:cubicBezTo>
                      <a:cubicBezTo>
                        <a:pt x="59110" y="30683"/>
                        <a:pt x="42691" y="52429"/>
                        <a:pt x="42691" y="81027"/>
                      </a:cubicBezTo>
                      <a:cubicBezTo>
                        <a:pt x="42691" y="112008"/>
                        <a:pt x="59110" y="134648"/>
                        <a:pt x="84784" y="134648"/>
                      </a:cubicBezTo>
                      <a:cubicBezTo>
                        <a:pt x="110458" y="134648"/>
                        <a:pt x="126579" y="112008"/>
                        <a:pt x="126579" y="81027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32" name="Freeform 28331">
                  <a:extLst>
                    <a:ext uri="{FF2B5EF4-FFF2-40B4-BE49-F238E27FC236}">
                      <a16:creationId xmlns:a16="http://schemas.microsoft.com/office/drawing/2014/main" id="{0CACAB69-7E71-EDBD-5545-F1F31EAF4193}"/>
                    </a:ext>
                  </a:extLst>
                </p:cNvPr>
                <p:cNvSpPr/>
                <p:nvPr/>
              </p:nvSpPr>
              <p:spPr>
                <a:xfrm>
                  <a:off x="5749653" y="1714899"/>
                  <a:ext cx="187480" cy="159671"/>
                </a:xfrm>
                <a:custGeom>
                  <a:avLst/>
                  <a:gdLst>
                    <a:gd name="connsiteX0" fmla="*/ 187481 w 187480"/>
                    <a:gd name="connsiteY0" fmla="*/ 133159 h 159671"/>
                    <a:gd name="connsiteX1" fmla="*/ 187481 w 187480"/>
                    <a:gd name="connsiteY1" fmla="*/ 159671 h 159671"/>
                    <a:gd name="connsiteX2" fmla="*/ 108070 w 187480"/>
                    <a:gd name="connsiteY2" fmla="*/ 159671 h 159671"/>
                    <a:gd name="connsiteX3" fmla="*/ 108070 w 187480"/>
                    <a:gd name="connsiteY3" fmla="*/ 133159 h 159671"/>
                    <a:gd name="connsiteX4" fmla="*/ 126579 w 187480"/>
                    <a:gd name="connsiteY4" fmla="*/ 133159 h 159671"/>
                    <a:gd name="connsiteX5" fmla="*/ 126579 w 187480"/>
                    <a:gd name="connsiteY5" fmla="*/ 61962 h 159671"/>
                    <a:gd name="connsiteX6" fmla="*/ 95532 w 187480"/>
                    <a:gd name="connsiteY6" fmla="*/ 32173 h 159671"/>
                    <a:gd name="connsiteX7" fmla="*/ 60901 w 187480"/>
                    <a:gd name="connsiteY7" fmla="*/ 65239 h 159671"/>
                    <a:gd name="connsiteX8" fmla="*/ 60901 w 187480"/>
                    <a:gd name="connsiteY8" fmla="*/ 133159 h 159671"/>
                    <a:gd name="connsiteX9" fmla="*/ 79411 w 187480"/>
                    <a:gd name="connsiteY9" fmla="*/ 133159 h 159671"/>
                    <a:gd name="connsiteX10" fmla="*/ 79411 w 187480"/>
                    <a:gd name="connsiteY10" fmla="*/ 159671 h 159671"/>
                    <a:gd name="connsiteX11" fmla="*/ 0 w 187480"/>
                    <a:gd name="connsiteY11" fmla="*/ 159671 h 159671"/>
                    <a:gd name="connsiteX12" fmla="*/ 0 w 187480"/>
                    <a:gd name="connsiteY12" fmla="*/ 133159 h 159671"/>
                    <a:gd name="connsiteX13" fmla="*/ 20599 w 187480"/>
                    <a:gd name="connsiteY13" fmla="*/ 133159 h 159671"/>
                    <a:gd name="connsiteX14" fmla="*/ 20599 w 187480"/>
                    <a:gd name="connsiteY14" fmla="*/ 29789 h 159671"/>
                    <a:gd name="connsiteX15" fmla="*/ 0 w 187480"/>
                    <a:gd name="connsiteY15" fmla="*/ 29789 h 159671"/>
                    <a:gd name="connsiteX16" fmla="*/ 0 w 187480"/>
                    <a:gd name="connsiteY16" fmla="*/ 3277 h 159671"/>
                    <a:gd name="connsiteX17" fmla="*/ 60304 w 187480"/>
                    <a:gd name="connsiteY17" fmla="*/ 3277 h 159671"/>
                    <a:gd name="connsiteX18" fmla="*/ 60304 w 187480"/>
                    <a:gd name="connsiteY18" fmla="*/ 27704 h 159671"/>
                    <a:gd name="connsiteX19" fmla="*/ 109861 w 187480"/>
                    <a:gd name="connsiteY19" fmla="*/ 0 h 159671"/>
                    <a:gd name="connsiteX20" fmla="*/ 166882 w 187480"/>
                    <a:gd name="connsiteY20" fmla="*/ 56302 h 159671"/>
                    <a:gd name="connsiteX21" fmla="*/ 166882 w 187480"/>
                    <a:gd name="connsiteY21" fmla="*/ 133159 h 159671"/>
                    <a:gd name="connsiteX22" fmla="*/ 187481 w 187480"/>
                    <a:gd name="connsiteY22" fmla="*/ 133159 h 159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87480" h="159671">
                      <a:moveTo>
                        <a:pt x="187481" y="133159"/>
                      </a:moveTo>
                      <a:lnTo>
                        <a:pt x="187481" y="159671"/>
                      </a:lnTo>
                      <a:lnTo>
                        <a:pt x="108070" y="159671"/>
                      </a:lnTo>
                      <a:lnTo>
                        <a:pt x="108070" y="133159"/>
                      </a:lnTo>
                      <a:lnTo>
                        <a:pt x="126579" y="133159"/>
                      </a:lnTo>
                      <a:lnTo>
                        <a:pt x="126579" y="61962"/>
                      </a:lnTo>
                      <a:cubicBezTo>
                        <a:pt x="126579" y="44386"/>
                        <a:pt x="112847" y="32173"/>
                        <a:pt x="95532" y="32173"/>
                      </a:cubicBezTo>
                      <a:cubicBezTo>
                        <a:pt x="75828" y="32173"/>
                        <a:pt x="60901" y="46769"/>
                        <a:pt x="60901" y="65239"/>
                      </a:cubicBezTo>
                      <a:lnTo>
                        <a:pt x="60901" y="133159"/>
                      </a:lnTo>
                      <a:lnTo>
                        <a:pt x="79411" y="133159"/>
                      </a:lnTo>
                      <a:lnTo>
                        <a:pt x="79411" y="159671"/>
                      </a:lnTo>
                      <a:lnTo>
                        <a:pt x="0" y="159671"/>
                      </a:lnTo>
                      <a:lnTo>
                        <a:pt x="0" y="133159"/>
                      </a:lnTo>
                      <a:lnTo>
                        <a:pt x="20599" y="133159"/>
                      </a:lnTo>
                      <a:lnTo>
                        <a:pt x="20599" y="29789"/>
                      </a:lnTo>
                      <a:lnTo>
                        <a:pt x="0" y="29789"/>
                      </a:lnTo>
                      <a:lnTo>
                        <a:pt x="0" y="3277"/>
                      </a:lnTo>
                      <a:lnTo>
                        <a:pt x="60304" y="3277"/>
                      </a:lnTo>
                      <a:lnTo>
                        <a:pt x="60304" y="27704"/>
                      </a:lnTo>
                      <a:cubicBezTo>
                        <a:pt x="68962" y="11618"/>
                        <a:pt x="87173" y="0"/>
                        <a:pt x="109861" y="0"/>
                      </a:cubicBezTo>
                      <a:cubicBezTo>
                        <a:pt x="144790" y="0"/>
                        <a:pt x="166882" y="21746"/>
                        <a:pt x="166882" y="56302"/>
                      </a:cubicBezTo>
                      <a:lnTo>
                        <a:pt x="166882" y="133159"/>
                      </a:lnTo>
                      <a:lnTo>
                        <a:pt x="187481" y="133159"/>
                      </a:ln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8333" name="Graphic 18">
                <a:extLst>
                  <a:ext uri="{FF2B5EF4-FFF2-40B4-BE49-F238E27FC236}">
                    <a16:creationId xmlns:a16="http://schemas.microsoft.com/office/drawing/2014/main" id="{922F6F18-810E-43AF-560A-7B87CB87A7E1}"/>
                  </a:ext>
                </a:extLst>
              </p:cNvPr>
              <p:cNvGrpSpPr/>
              <p:nvPr/>
            </p:nvGrpSpPr>
            <p:grpSpPr>
              <a:xfrm>
                <a:off x="4499981" y="1337914"/>
                <a:ext cx="1071893" cy="226548"/>
                <a:chOff x="4499981" y="1337914"/>
                <a:chExt cx="1071893" cy="226548"/>
              </a:xfrm>
              <a:solidFill>
                <a:srgbClr val="1D1D1B"/>
              </a:solidFill>
            </p:grpSpPr>
            <p:sp>
              <p:nvSpPr>
                <p:cNvPr id="28334" name="Freeform 28333">
                  <a:extLst>
                    <a:ext uri="{FF2B5EF4-FFF2-40B4-BE49-F238E27FC236}">
                      <a16:creationId xmlns:a16="http://schemas.microsoft.com/office/drawing/2014/main" id="{48FDCAFF-3293-11F2-D322-C116428D08E6}"/>
                    </a:ext>
                  </a:extLst>
                </p:cNvPr>
                <p:cNvSpPr/>
                <p:nvPr/>
              </p:nvSpPr>
              <p:spPr>
                <a:xfrm>
                  <a:off x="4500578" y="1337914"/>
                  <a:ext cx="40600" cy="82218"/>
                </a:xfrm>
                <a:custGeom>
                  <a:avLst/>
                  <a:gdLst>
                    <a:gd name="connsiteX0" fmla="*/ 0 w 40600"/>
                    <a:gd name="connsiteY0" fmla="*/ 82219 h 82218"/>
                    <a:gd name="connsiteX1" fmla="*/ 0 w 40600"/>
                    <a:gd name="connsiteY1" fmla="*/ 0 h 82218"/>
                    <a:gd name="connsiteX2" fmla="*/ 11643 w 40600"/>
                    <a:gd name="connsiteY2" fmla="*/ 0 h 82218"/>
                    <a:gd name="connsiteX3" fmla="*/ 11643 w 40600"/>
                    <a:gd name="connsiteY3" fmla="*/ 72388 h 82218"/>
                    <a:gd name="connsiteX4" fmla="*/ 40601 w 40600"/>
                    <a:gd name="connsiteY4" fmla="*/ 72388 h 82218"/>
                    <a:gd name="connsiteX5" fmla="*/ 40601 w 40600"/>
                    <a:gd name="connsiteY5" fmla="*/ 82219 h 82218"/>
                    <a:gd name="connsiteX6" fmla="*/ 0 w 40600"/>
                    <a:gd name="connsiteY6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600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643" y="0"/>
                      </a:lnTo>
                      <a:lnTo>
                        <a:pt x="11643" y="72388"/>
                      </a:lnTo>
                      <a:lnTo>
                        <a:pt x="40601" y="72388"/>
                      </a:lnTo>
                      <a:lnTo>
                        <a:pt x="40601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35" name="Freeform 28334">
                  <a:extLst>
                    <a:ext uri="{FF2B5EF4-FFF2-40B4-BE49-F238E27FC236}">
                      <a16:creationId xmlns:a16="http://schemas.microsoft.com/office/drawing/2014/main" id="{DFBB3758-55CB-15C9-45FE-81E8F56702B7}"/>
                    </a:ext>
                  </a:extLst>
                </p:cNvPr>
                <p:cNvSpPr/>
                <p:nvPr/>
              </p:nvSpPr>
              <p:spPr>
                <a:xfrm>
                  <a:off x="4549538" y="1338063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36" name="Freeform 28335">
                  <a:extLst>
                    <a:ext uri="{FF2B5EF4-FFF2-40B4-BE49-F238E27FC236}">
                      <a16:creationId xmlns:a16="http://schemas.microsoft.com/office/drawing/2014/main" id="{4C463E69-415B-2F90-186B-E392CCA69AA3}"/>
                    </a:ext>
                  </a:extLst>
                </p:cNvPr>
                <p:cNvSpPr/>
                <p:nvPr/>
              </p:nvSpPr>
              <p:spPr>
                <a:xfrm>
                  <a:off x="4571331" y="1363533"/>
                  <a:ext cx="57318" cy="56599"/>
                </a:xfrm>
                <a:custGeom>
                  <a:avLst/>
                  <a:gdLst>
                    <a:gd name="connsiteX0" fmla="*/ 33585 w 57318"/>
                    <a:gd name="connsiteY0" fmla="*/ 56600 h 56599"/>
                    <a:gd name="connsiteX1" fmla="*/ 23584 w 57318"/>
                    <a:gd name="connsiteY1" fmla="*/ 56600 h 56599"/>
                    <a:gd name="connsiteX2" fmla="*/ 0 w 57318"/>
                    <a:gd name="connsiteY2" fmla="*/ 0 h 56599"/>
                    <a:gd name="connsiteX3" fmla="*/ 11941 w 57318"/>
                    <a:gd name="connsiteY3" fmla="*/ 0 h 56599"/>
                    <a:gd name="connsiteX4" fmla="*/ 28809 w 57318"/>
                    <a:gd name="connsiteY4" fmla="*/ 42599 h 56599"/>
                    <a:gd name="connsiteX5" fmla="*/ 45527 w 57318"/>
                    <a:gd name="connsiteY5" fmla="*/ 0 h 56599"/>
                    <a:gd name="connsiteX6" fmla="*/ 57319 w 57318"/>
                    <a:gd name="connsiteY6" fmla="*/ 0 h 56599"/>
                    <a:gd name="connsiteX7" fmla="*/ 33735 w 57318"/>
                    <a:gd name="connsiteY7" fmla="*/ 56600 h 56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18" h="56599">
                      <a:moveTo>
                        <a:pt x="33585" y="56600"/>
                      </a:moveTo>
                      <a:lnTo>
                        <a:pt x="23584" y="56600"/>
                      </a:lnTo>
                      <a:lnTo>
                        <a:pt x="0" y="0"/>
                      </a:lnTo>
                      <a:lnTo>
                        <a:pt x="11941" y="0"/>
                      </a:lnTo>
                      <a:lnTo>
                        <a:pt x="28809" y="42599"/>
                      </a:lnTo>
                      <a:lnTo>
                        <a:pt x="45527" y="0"/>
                      </a:lnTo>
                      <a:lnTo>
                        <a:pt x="57319" y="0"/>
                      </a:lnTo>
                      <a:lnTo>
                        <a:pt x="33735" y="5660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37" name="Freeform 28336">
                  <a:extLst>
                    <a:ext uri="{FF2B5EF4-FFF2-40B4-BE49-F238E27FC236}">
                      <a16:creationId xmlns:a16="http://schemas.microsoft.com/office/drawing/2014/main" id="{86036C94-467D-C0FB-D3F7-80F6D9111529}"/>
                    </a:ext>
                  </a:extLst>
                </p:cNvPr>
                <p:cNvSpPr/>
                <p:nvPr/>
              </p:nvSpPr>
              <p:spPr>
                <a:xfrm>
                  <a:off x="4632382" y="1362490"/>
                  <a:ext cx="55677" cy="58982"/>
                </a:xfrm>
                <a:custGeom>
                  <a:avLst/>
                  <a:gdLst>
                    <a:gd name="connsiteX0" fmla="*/ 55229 w 55677"/>
                    <a:gd name="connsiteY0" fmla="*/ 32024 h 58982"/>
                    <a:gd name="connsiteX1" fmla="*/ 11494 w 55677"/>
                    <a:gd name="connsiteY1" fmla="*/ 32024 h 58982"/>
                    <a:gd name="connsiteX2" fmla="*/ 29704 w 55677"/>
                    <a:gd name="connsiteY2" fmla="*/ 50046 h 58982"/>
                    <a:gd name="connsiteX3" fmla="*/ 48512 w 55677"/>
                    <a:gd name="connsiteY3" fmla="*/ 43493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3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8 w 55677"/>
                    <a:gd name="connsiteY9" fmla="*/ 32173 h 58982"/>
                    <a:gd name="connsiteX10" fmla="*/ 28361 w 55677"/>
                    <a:gd name="connsiteY10" fmla="*/ 8192 h 58982"/>
                    <a:gd name="connsiteX11" fmla="*/ 11643 w 55677"/>
                    <a:gd name="connsiteY11" fmla="*/ 24427 h 58982"/>
                    <a:gd name="connsiteX12" fmla="*/ 44631 w 55677"/>
                    <a:gd name="connsiteY12" fmla="*/ 24427 h 58982"/>
                    <a:gd name="connsiteX13" fmla="*/ 28212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229" y="32024"/>
                      </a:moveTo>
                      <a:lnTo>
                        <a:pt x="11494" y="32024"/>
                      </a:lnTo>
                      <a:cubicBezTo>
                        <a:pt x="12091" y="43195"/>
                        <a:pt x="19256" y="50046"/>
                        <a:pt x="29704" y="50046"/>
                      </a:cubicBezTo>
                      <a:cubicBezTo>
                        <a:pt x="40153" y="50046"/>
                        <a:pt x="47169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361" y="8192"/>
                      </a:moveTo>
                      <a:cubicBezTo>
                        <a:pt x="17017" y="8192"/>
                        <a:pt x="12091" y="17576"/>
                        <a:pt x="11643" y="24427"/>
                      </a:cubicBezTo>
                      <a:lnTo>
                        <a:pt x="44631" y="24427"/>
                      </a:lnTo>
                      <a:cubicBezTo>
                        <a:pt x="44631" y="18172"/>
                        <a:pt x="39705" y="8192"/>
                        <a:pt x="28212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38" name="Freeform 28337">
                  <a:extLst>
                    <a:ext uri="{FF2B5EF4-FFF2-40B4-BE49-F238E27FC236}">
                      <a16:creationId xmlns:a16="http://schemas.microsoft.com/office/drawing/2014/main" id="{06D9CB0A-27E2-A5CF-F04A-56D9D85884AA}"/>
                    </a:ext>
                  </a:extLst>
                </p:cNvPr>
                <p:cNvSpPr/>
                <p:nvPr/>
              </p:nvSpPr>
              <p:spPr>
                <a:xfrm>
                  <a:off x="4693880" y="1362490"/>
                  <a:ext cx="43437" cy="58982"/>
                </a:xfrm>
                <a:custGeom>
                  <a:avLst/>
                  <a:gdLst>
                    <a:gd name="connsiteX0" fmla="*/ 22092 w 43437"/>
                    <a:gd name="connsiteY0" fmla="*/ 58983 h 58982"/>
                    <a:gd name="connsiteX1" fmla="*/ 0 w 43437"/>
                    <a:gd name="connsiteY1" fmla="*/ 48855 h 58982"/>
                    <a:gd name="connsiteX2" fmla="*/ 5523 w 43437"/>
                    <a:gd name="connsiteY2" fmla="*/ 42152 h 58982"/>
                    <a:gd name="connsiteX3" fmla="*/ 22241 w 43437"/>
                    <a:gd name="connsiteY3" fmla="*/ 50195 h 58982"/>
                    <a:gd name="connsiteX4" fmla="*/ 33138 w 43437"/>
                    <a:gd name="connsiteY4" fmla="*/ 42152 h 58982"/>
                    <a:gd name="connsiteX5" fmla="*/ 20300 w 43437"/>
                    <a:gd name="connsiteY5" fmla="*/ 32768 h 58982"/>
                    <a:gd name="connsiteX6" fmla="*/ 3582 w 43437"/>
                    <a:gd name="connsiteY6" fmla="*/ 16235 h 58982"/>
                    <a:gd name="connsiteX7" fmla="*/ 22689 w 43437"/>
                    <a:gd name="connsiteY7" fmla="*/ 0 h 58982"/>
                    <a:gd name="connsiteX8" fmla="*/ 41944 w 43437"/>
                    <a:gd name="connsiteY8" fmla="*/ 7447 h 58982"/>
                    <a:gd name="connsiteX9" fmla="*/ 37168 w 43437"/>
                    <a:gd name="connsiteY9" fmla="*/ 14448 h 58982"/>
                    <a:gd name="connsiteX10" fmla="*/ 22838 w 43437"/>
                    <a:gd name="connsiteY10" fmla="*/ 8341 h 58982"/>
                    <a:gd name="connsiteX11" fmla="*/ 13733 w 43437"/>
                    <a:gd name="connsiteY11" fmla="*/ 15342 h 58982"/>
                    <a:gd name="connsiteX12" fmla="*/ 24779 w 43437"/>
                    <a:gd name="connsiteY12" fmla="*/ 23832 h 58982"/>
                    <a:gd name="connsiteX13" fmla="*/ 32391 w 43437"/>
                    <a:gd name="connsiteY13" fmla="*/ 26513 h 58982"/>
                    <a:gd name="connsiteX14" fmla="*/ 43437 w 43437"/>
                    <a:gd name="connsiteY14" fmla="*/ 41109 h 58982"/>
                    <a:gd name="connsiteX15" fmla="*/ 21793 w 43437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2">
                      <a:moveTo>
                        <a:pt x="22092" y="58983"/>
                      </a:moveTo>
                      <a:cubicBezTo>
                        <a:pt x="12538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9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39" name="Freeform 28338">
                  <a:extLst>
                    <a:ext uri="{FF2B5EF4-FFF2-40B4-BE49-F238E27FC236}">
                      <a16:creationId xmlns:a16="http://schemas.microsoft.com/office/drawing/2014/main" id="{F11FAAA7-BB1F-FDFD-18AE-E26860953DBF}"/>
                    </a:ext>
                  </a:extLst>
                </p:cNvPr>
                <p:cNvSpPr/>
                <p:nvPr/>
              </p:nvSpPr>
              <p:spPr>
                <a:xfrm>
                  <a:off x="4742691" y="1346851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2 h 74771"/>
                    <a:gd name="connsiteX1" fmla="*/ 8359 w 33734"/>
                    <a:gd name="connsiteY1" fmla="*/ 51834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3 w 33734"/>
                    <a:gd name="connsiteY7" fmla="*/ 0 h 74771"/>
                    <a:gd name="connsiteX8" fmla="*/ 19853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3 w 33734"/>
                    <a:gd name="connsiteY11" fmla="*/ 26066 h 74771"/>
                    <a:gd name="connsiteX12" fmla="*/ 19853 w 33734"/>
                    <a:gd name="connsiteY12" fmla="*/ 51685 h 74771"/>
                    <a:gd name="connsiteX13" fmla="*/ 21345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8 w 33734"/>
                    <a:gd name="connsiteY15" fmla="*/ 63600 h 74771"/>
                    <a:gd name="connsiteX16" fmla="*/ 33735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2"/>
                      </a:moveTo>
                      <a:cubicBezTo>
                        <a:pt x="9105" y="74622"/>
                        <a:pt x="8359" y="63005"/>
                        <a:pt x="8359" y="51834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3" y="26066"/>
                      </a:lnTo>
                      <a:lnTo>
                        <a:pt x="19853" y="51685"/>
                      </a:lnTo>
                      <a:cubicBezTo>
                        <a:pt x="19853" y="56451"/>
                        <a:pt x="19853" y="59728"/>
                        <a:pt x="21345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2" y="64941"/>
                        <a:pt x="32988" y="63600"/>
                        <a:pt x="32988" y="63600"/>
                      </a:cubicBezTo>
                      <a:lnTo>
                        <a:pt x="33735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40" name="Freeform 28339">
                  <a:extLst>
                    <a:ext uri="{FF2B5EF4-FFF2-40B4-BE49-F238E27FC236}">
                      <a16:creationId xmlns:a16="http://schemas.microsoft.com/office/drawing/2014/main" id="{B0AA7D8F-F0B6-44A3-EBED-C918FC05E2FC}"/>
                    </a:ext>
                  </a:extLst>
                </p:cNvPr>
                <p:cNvSpPr/>
                <p:nvPr/>
              </p:nvSpPr>
              <p:spPr>
                <a:xfrm>
                  <a:off x="4782247" y="1362639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41" name="Freeform 28340">
                  <a:extLst>
                    <a:ext uri="{FF2B5EF4-FFF2-40B4-BE49-F238E27FC236}">
                      <a16:creationId xmlns:a16="http://schemas.microsoft.com/office/drawing/2014/main" id="{F9496215-B441-F929-4EC5-557655BC8921}"/>
                    </a:ext>
                  </a:extLst>
                </p:cNvPr>
                <p:cNvSpPr/>
                <p:nvPr/>
              </p:nvSpPr>
              <p:spPr>
                <a:xfrm>
                  <a:off x="4850313" y="1362490"/>
                  <a:ext cx="51348" cy="58982"/>
                </a:xfrm>
                <a:custGeom>
                  <a:avLst/>
                  <a:gdLst>
                    <a:gd name="connsiteX0" fmla="*/ 28659 w 51348"/>
                    <a:gd name="connsiteY0" fmla="*/ 58983 h 58982"/>
                    <a:gd name="connsiteX1" fmla="*/ 0 w 51348"/>
                    <a:gd name="connsiteY1" fmla="*/ 29492 h 58982"/>
                    <a:gd name="connsiteX2" fmla="*/ 28958 w 51348"/>
                    <a:gd name="connsiteY2" fmla="*/ 0 h 58982"/>
                    <a:gd name="connsiteX3" fmla="*/ 50900 w 51348"/>
                    <a:gd name="connsiteY3" fmla="*/ 8043 h 58982"/>
                    <a:gd name="connsiteX4" fmla="*/ 46870 w 51348"/>
                    <a:gd name="connsiteY4" fmla="*/ 16384 h 58982"/>
                    <a:gd name="connsiteX5" fmla="*/ 30003 w 51348"/>
                    <a:gd name="connsiteY5" fmla="*/ 9533 h 58982"/>
                    <a:gd name="connsiteX6" fmla="*/ 11643 w 51348"/>
                    <a:gd name="connsiteY6" fmla="*/ 29045 h 58982"/>
                    <a:gd name="connsiteX7" fmla="*/ 30003 w 51348"/>
                    <a:gd name="connsiteY7" fmla="*/ 49153 h 58982"/>
                    <a:gd name="connsiteX8" fmla="*/ 47318 w 51348"/>
                    <a:gd name="connsiteY8" fmla="*/ 42003 h 58982"/>
                    <a:gd name="connsiteX9" fmla="*/ 51348 w 51348"/>
                    <a:gd name="connsiteY9" fmla="*/ 50344 h 58982"/>
                    <a:gd name="connsiteX10" fmla="*/ 28659 w 51348"/>
                    <a:gd name="connsiteY10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348" h="58982">
                      <a:moveTo>
                        <a:pt x="28659" y="58983"/>
                      </a:moveTo>
                      <a:cubicBezTo>
                        <a:pt x="13434" y="58983"/>
                        <a:pt x="0" y="47514"/>
                        <a:pt x="0" y="29492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30" y="14448"/>
                        <a:pt x="40004" y="9533"/>
                        <a:pt x="30003" y="9533"/>
                      </a:cubicBezTo>
                      <a:cubicBezTo>
                        <a:pt x="20002" y="9533"/>
                        <a:pt x="11643" y="17129"/>
                        <a:pt x="11643" y="29045"/>
                      </a:cubicBezTo>
                      <a:cubicBezTo>
                        <a:pt x="11643" y="40960"/>
                        <a:pt x="19106" y="49153"/>
                        <a:pt x="30003" y="49153"/>
                      </a:cubicBezTo>
                      <a:cubicBezTo>
                        <a:pt x="40899" y="49153"/>
                        <a:pt x="47318" y="42003"/>
                        <a:pt x="47318" y="42003"/>
                      </a:cubicBezTo>
                      <a:lnTo>
                        <a:pt x="51348" y="50344"/>
                      </a:lnTo>
                      <a:cubicBezTo>
                        <a:pt x="49706" y="51983"/>
                        <a:pt x="43885" y="58983"/>
                        <a:pt x="28659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42" name="Freeform 28341">
                  <a:extLst>
                    <a:ext uri="{FF2B5EF4-FFF2-40B4-BE49-F238E27FC236}">
                      <a16:creationId xmlns:a16="http://schemas.microsoft.com/office/drawing/2014/main" id="{1690CE17-B1A9-A64A-B0B9-C30C29F016CF}"/>
                    </a:ext>
                  </a:extLst>
                </p:cNvPr>
                <p:cNvSpPr/>
                <p:nvPr/>
              </p:nvSpPr>
              <p:spPr>
                <a:xfrm>
                  <a:off x="4911513" y="1337914"/>
                  <a:ext cx="50751" cy="82218"/>
                </a:xfrm>
                <a:custGeom>
                  <a:avLst/>
                  <a:gdLst>
                    <a:gd name="connsiteX0" fmla="*/ 37317 w 50751"/>
                    <a:gd name="connsiteY0" fmla="*/ 82219 h 82218"/>
                    <a:gd name="connsiteX1" fmla="*/ 17912 w 50751"/>
                    <a:gd name="connsiteY1" fmla="*/ 54813 h 82218"/>
                    <a:gd name="connsiteX2" fmla="*/ 11344 w 50751"/>
                    <a:gd name="connsiteY2" fmla="*/ 61068 h 82218"/>
                    <a:gd name="connsiteX3" fmla="*/ 11344 w 50751"/>
                    <a:gd name="connsiteY3" fmla="*/ 82219 h 82218"/>
                    <a:gd name="connsiteX4" fmla="*/ 0 w 50751"/>
                    <a:gd name="connsiteY4" fmla="*/ 82219 h 82218"/>
                    <a:gd name="connsiteX5" fmla="*/ 0 w 50751"/>
                    <a:gd name="connsiteY5" fmla="*/ 0 h 82218"/>
                    <a:gd name="connsiteX6" fmla="*/ 11344 w 50751"/>
                    <a:gd name="connsiteY6" fmla="*/ 0 h 82218"/>
                    <a:gd name="connsiteX7" fmla="*/ 11344 w 50751"/>
                    <a:gd name="connsiteY7" fmla="*/ 48259 h 82218"/>
                    <a:gd name="connsiteX8" fmla="*/ 34481 w 50751"/>
                    <a:gd name="connsiteY8" fmla="*/ 25619 h 82218"/>
                    <a:gd name="connsiteX9" fmla="*/ 47915 w 50751"/>
                    <a:gd name="connsiteY9" fmla="*/ 25619 h 82218"/>
                    <a:gd name="connsiteX10" fmla="*/ 25674 w 50751"/>
                    <a:gd name="connsiteY10" fmla="*/ 46918 h 82218"/>
                    <a:gd name="connsiteX11" fmla="*/ 50751 w 50751"/>
                    <a:gd name="connsiteY11" fmla="*/ 82219 h 82218"/>
                    <a:gd name="connsiteX12" fmla="*/ 37317 w 50751"/>
                    <a:gd name="connsiteY12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51" h="82218">
                      <a:moveTo>
                        <a:pt x="37317" y="82219"/>
                      </a:moveTo>
                      <a:lnTo>
                        <a:pt x="17912" y="54813"/>
                      </a:lnTo>
                      <a:lnTo>
                        <a:pt x="11344" y="61068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48259"/>
                      </a:lnTo>
                      <a:lnTo>
                        <a:pt x="34481" y="25619"/>
                      </a:lnTo>
                      <a:lnTo>
                        <a:pt x="47915" y="25619"/>
                      </a:lnTo>
                      <a:lnTo>
                        <a:pt x="25674" y="46918"/>
                      </a:lnTo>
                      <a:lnTo>
                        <a:pt x="50751" y="82219"/>
                      </a:lnTo>
                      <a:lnTo>
                        <a:pt x="37317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43" name="Freeform 28342">
                  <a:extLst>
                    <a:ext uri="{FF2B5EF4-FFF2-40B4-BE49-F238E27FC236}">
                      <a16:creationId xmlns:a16="http://schemas.microsoft.com/office/drawing/2014/main" id="{4332D7FC-C662-3296-F177-AF552BC64B5C}"/>
                    </a:ext>
                  </a:extLst>
                </p:cNvPr>
                <p:cNvSpPr/>
                <p:nvPr/>
              </p:nvSpPr>
              <p:spPr>
                <a:xfrm>
                  <a:off x="4987192" y="1362490"/>
                  <a:ext cx="43436" cy="58982"/>
                </a:xfrm>
                <a:custGeom>
                  <a:avLst/>
                  <a:gdLst>
                    <a:gd name="connsiteX0" fmla="*/ 22092 w 43436"/>
                    <a:gd name="connsiteY0" fmla="*/ 58983 h 58982"/>
                    <a:gd name="connsiteX1" fmla="*/ 0 w 43436"/>
                    <a:gd name="connsiteY1" fmla="*/ 48855 h 58982"/>
                    <a:gd name="connsiteX2" fmla="*/ 5523 w 43436"/>
                    <a:gd name="connsiteY2" fmla="*/ 42152 h 58982"/>
                    <a:gd name="connsiteX3" fmla="*/ 22241 w 43436"/>
                    <a:gd name="connsiteY3" fmla="*/ 50195 h 58982"/>
                    <a:gd name="connsiteX4" fmla="*/ 33138 w 43436"/>
                    <a:gd name="connsiteY4" fmla="*/ 42152 h 58982"/>
                    <a:gd name="connsiteX5" fmla="*/ 20300 w 43436"/>
                    <a:gd name="connsiteY5" fmla="*/ 32768 h 58982"/>
                    <a:gd name="connsiteX6" fmla="*/ 3582 w 43436"/>
                    <a:gd name="connsiteY6" fmla="*/ 16235 h 58982"/>
                    <a:gd name="connsiteX7" fmla="*/ 22689 w 43436"/>
                    <a:gd name="connsiteY7" fmla="*/ 0 h 58982"/>
                    <a:gd name="connsiteX8" fmla="*/ 41944 w 43436"/>
                    <a:gd name="connsiteY8" fmla="*/ 7447 h 58982"/>
                    <a:gd name="connsiteX9" fmla="*/ 37168 w 43436"/>
                    <a:gd name="connsiteY9" fmla="*/ 14448 h 58982"/>
                    <a:gd name="connsiteX10" fmla="*/ 22838 w 43436"/>
                    <a:gd name="connsiteY10" fmla="*/ 8341 h 58982"/>
                    <a:gd name="connsiteX11" fmla="*/ 13733 w 43436"/>
                    <a:gd name="connsiteY11" fmla="*/ 15342 h 58982"/>
                    <a:gd name="connsiteX12" fmla="*/ 24778 w 43436"/>
                    <a:gd name="connsiteY12" fmla="*/ 23832 h 58982"/>
                    <a:gd name="connsiteX13" fmla="*/ 32391 w 43436"/>
                    <a:gd name="connsiteY13" fmla="*/ 26513 h 58982"/>
                    <a:gd name="connsiteX14" fmla="*/ 43437 w 43436"/>
                    <a:gd name="connsiteY14" fmla="*/ 41109 h 58982"/>
                    <a:gd name="connsiteX15" fmla="*/ 21793 w 43436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6" h="58982">
                      <a:moveTo>
                        <a:pt x="22092" y="58983"/>
                      </a:moveTo>
                      <a:cubicBezTo>
                        <a:pt x="12538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299" y="47067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8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44" name="Freeform 28343">
                  <a:extLst>
                    <a:ext uri="{FF2B5EF4-FFF2-40B4-BE49-F238E27FC236}">
                      <a16:creationId xmlns:a16="http://schemas.microsoft.com/office/drawing/2014/main" id="{82061032-3655-62B2-9A2A-DF6F419EE858}"/>
                    </a:ext>
                  </a:extLst>
                </p:cNvPr>
                <p:cNvSpPr/>
                <p:nvPr/>
              </p:nvSpPr>
              <p:spPr>
                <a:xfrm>
                  <a:off x="5041824" y="1363384"/>
                  <a:ext cx="48661" cy="58089"/>
                </a:xfrm>
                <a:custGeom>
                  <a:avLst/>
                  <a:gdLst>
                    <a:gd name="connsiteX0" fmla="*/ 37466 w 48661"/>
                    <a:gd name="connsiteY0" fmla="*/ 56749 h 58089"/>
                    <a:gd name="connsiteX1" fmla="*/ 37466 w 48661"/>
                    <a:gd name="connsiteY1" fmla="*/ 48706 h 58089"/>
                    <a:gd name="connsiteX2" fmla="*/ 19853 w 48661"/>
                    <a:gd name="connsiteY2" fmla="*/ 58089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5 w 48661"/>
                    <a:gd name="connsiteY5" fmla="*/ 0 h 58089"/>
                    <a:gd name="connsiteX6" fmla="*/ 11345 w 48661"/>
                    <a:gd name="connsiteY6" fmla="*/ 33513 h 58089"/>
                    <a:gd name="connsiteX7" fmla="*/ 23137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2 w 48661"/>
                    <a:gd name="connsiteY10" fmla="*/ 149 h 58089"/>
                    <a:gd name="connsiteX11" fmla="*/ 48662 w 48661"/>
                    <a:gd name="connsiteY11" fmla="*/ 56898 h 58089"/>
                    <a:gd name="connsiteX12" fmla="*/ 37616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466" y="56749"/>
                      </a:moveTo>
                      <a:lnTo>
                        <a:pt x="37466" y="48706"/>
                      </a:lnTo>
                      <a:cubicBezTo>
                        <a:pt x="34183" y="54217"/>
                        <a:pt x="27764" y="58089"/>
                        <a:pt x="19853" y="58089"/>
                      </a:cubicBezTo>
                      <a:cubicBezTo>
                        <a:pt x="4030" y="58089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33513"/>
                      </a:lnTo>
                      <a:cubicBezTo>
                        <a:pt x="11345" y="41258"/>
                        <a:pt x="12986" y="48557"/>
                        <a:pt x="23137" y="48557"/>
                      </a:cubicBezTo>
                      <a:cubicBezTo>
                        <a:pt x="33287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2" y="149"/>
                      </a:lnTo>
                      <a:lnTo>
                        <a:pt x="48662" y="56898"/>
                      </a:lnTo>
                      <a:lnTo>
                        <a:pt x="37616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45" name="Freeform 28344">
                  <a:extLst>
                    <a:ext uri="{FF2B5EF4-FFF2-40B4-BE49-F238E27FC236}">
                      <a16:creationId xmlns:a16="http://schemas.microsoft.com/office/drawing/2014/main" id="{F50CB5A3-25E5-5DFC-805A-1F19B68BE44D}"/>
                    </a:ext>
                  </a:extLst>
                </p:cNvPr>
                <p:cNvSpPr/>
                <p:nvPr/>
              </p:nvSpPr>
              <p:spPr>
                <a:xfrm>
                  <a:off x="5100636" y="1362490"/>
                  <a:ext cx="43437" cy="58982"/>
                </a:xfrm>
                <a:custGeom>
                  <a:avLst/>
                  <a:gdLst>
                    <a:gd name="connsiteX0" fmla="*/ 22092 w 43437"/>
                    <a:gd name="connsiteY0" fmla="*/ 58983 h 58982"/>
                    <a:gd name="connsiteX1" fmla="*/ 0 w 43437"/>
                    <a:gd name="connsiteY1" fmla="*/ 48855 h 58982"/>
                    <a:gd name="connsiteX2" fmla="*/ 5523 w 43437"/>
                    <a:gd name="connsiteY2" fmla="*/ 42152 h 58982"/>
                    <a:gd name="connsiteX3" fmla="*/ 22241 w 43437"/>
                    <a:gd name="connsiteY3" fmla="*/ 50195 h 58982"/>
                    <a:gd name="connsiteX4" fmla="*/ 33138 w 43437"/>
                    <a:gd name="connsiteY4" fmla="*/ 42152 h 58982"/>
                    <a:gd name="connsiteX5" fmla="*/ 20300 w 43437"/>
                    <a:gd name="connsiteY5" fmla="*/ 32768 h 58982"/>
                    <a:gd name="connsiteX6" fmla="*/ 3583 w 43437"/>
                    <a:gd name="connsiteY6" fmla="*/ 16235 h 58982"/>
                    <a:gd name="connsiteX7" fmla="*/ 22689 w 43437"/>
                    <a:gd name="connsiteY7" fmla="*/ 0 h 58982"/>
                    <a:gd name="connsiteX8" fmla="*/ 41944 w 43437"/>
                    <a:gd name="connsiteY8" fmla="*/ 7447 h 58982"/>
                    <a:gd name="connsiteX9" fmla="*/ 37168 w 43437"/>
                    <a:gd name="connsiteY9" fmla="*/ 14448 h 58982"/>
                    <a:gd name="connsiteX10" fmla="*/ 22838 w 43437"/>
                    <a:gd name="connsiteY10" fmla="*/ 8341 h 58982"/>
                    <a:gd name="connsiteX11" fmla="*/ 13733 w 43437"/>
                    <a:gd name="connsiteY11" fmla="*/ 15342 h 58982"/>
                    <a:gd name="connsiteX12" fmla="*/ 24779 w 43437"/>
                    <a:gd name="connsiteY12" fmla="*/ 23832 h 58982"/>
                    <a:gd name="connsiteX13" fmla="*/ 32391 w 43437"/>
                    <a:gd name="connsiteY13" fmla="*/ 26513 h 58982"/>
                    <a:gd name="connsiteX14" fmla="*/ 43437 w 43437"/>
                    <a:gd name="connsiteY14" fmla="*/ 41109 h 58982"/>
                    <a:gd name="connsiteX15" fmla="*/ 21793 w 43437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2">
                      <a:moveTo>
                        <a:pt x="22092" y="58983"/>
                      </a:moveTo>
                      <a:cubicBezTo>
                        <a:pt x="12538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3" y="26959"/>
                        <a:pt x="3583" y="16235"/>
                      </a:cubicBezTo>
                      <a:cubicBezTo>
                        <a:pt x="3583" y="5511"/>
                        <a:pt x="12688" y="0"/>
                        <a:pt x="22689" y="0"/>
                      </a:cubicBezTo>
                      <a:cubicBezTo>
                        <a:pt x="32690" y="0"/>
                        <a:pt x="38362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5" y="22044"/>
                        <a:pt x="24779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46" name="Freeform 28345">
                  <a:extLst>
                    <a:ext uri="{FF2B5EF4-FFF2-40B4-BE49-F238E27FC236}">
                      <a16:creationId xmlns:a16="http://schemas.microsoft.com/office/drawing/2014/main" id="{411EDF14-1C83-085F-A6F0-5B60FC3B28C3}"/>
                    </a:ext>
                  </a:extLst>
                </p:cNvPr>
                <p:cNvSpPr/>
                <p:nvPr/>
              </p:nvSpPr>
              <p:spPr>
                <a:xfrm>
                  <a:off x="5149596" y="1346851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2 h 74771"/>
                    <a:gd name="connsiteX1" fmla="*/ 8359 w 33734"/>
                    <a:gd name="connsiteY1" fmla="*/ 51834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3 w 33734"/>
                    <a:gd name="connsiteY7" fmla="*/ 0 h 74771"/>
                    <a:gd name="connsiteX8" fmla="*/ 19853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3 w 33734"/>
                    <a:gd name="connsiteY11" fmla="*/ 26066 h 74771"/>
                    <a:gd name="connsiteX12" fmla="*/ 19853 w 33734"/>
                    <a:gd name="connsiteY12" fmla="*/ 51685 h 74771"/>
                    <a:gd name="connsiteX13" fmla="*/ 21345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8 w 33734"/>
                    <a:gd name="connsiteY15" fmla="*/ 63600 h 74771"/>
                    <a:gd name="connsiteX16" fmla="*/ 33734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2"/>
                      </a:moveTo>
                      <a:cubicBezTo>
                        <a:pt x="9105" y="74622"/>
                        <a:pt x="8359" y="63005"/>
                        <a:pt x="8359" y="51834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3" y="26066"/>
                      </a:lnTo>
                      <a:lnTo>
                        <a:pt x="19853" y="51685"/>
                      </a:lnTo>
                      <a:cubicBezTo>
                        <a:pt x="19853" y="56451"/>
                        <a:pt x="19853" y="59728"/>
                        <a:pt x="21345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8" y="63600"/>
                        <a:pt x="32988" y="63600"/>
                      </a:cubicBezTo>
                      <a:lnTo>
                        <a:pt x="33734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47" name="Freeform 28346">
                  <a:extLst>
                    <a:ext uri="{FF2B5EF4-FFF2-40B4-BE49-F238E27FC236}">
                      <a16:creationId xmlns:a16="http://schemas.microsoft.com/office/drawing/2014/main" id="{D32126DE-B6E9-BA70-11BC-559886152233}"/>
                    </a:ext>
                  </a:extLst>
                </p:cNvPr>
                <p:cNvSpPr/>
                <p:nvPr/>
              </p:nvSpPr>
              <p:spPr>
                <a:xfrm>
                  <a:off x="5188107" y="1362788"/>
                  <a:ext cx="48959" cy="58685"/>
                </a:xfrm>
                <a:custGeom>
                  <a:avLst/>
                  <a:gdLst>
                    <a:gd name="connsiteX0" fmla="*/ 37616 w 48959"/>
                    <a:gd name="connsiteY0" fmla="*/ 57345 h 58685"/>
                    <a:gd name="connsiteX1" fmla="*/ 37616 w 48959"/>
                    <a:gd name="connsiteY1" fmla="*/ 50195 h 58685"/>
                    <a:gd name="connsiteX2" fmla="*/ 19554 w 48959"/>
                    <a:gd name="connsiteY2" fmla="*/ 58685 h 58685"/>
                    <a:gd name="connsiteX3" fmla="*/ 0 w 48959"/>
                    <a:gd name="connsiteY3" fmla="*/ 41258 h 58685"/>
                    <a:gd name="connsiteX4" fmla="*/ 22241 w 48959"/>
                    <a:gd name="connsiteY4" fmla="*/ 23980 h 58685"/>
                    <a:gd name="connsiteX5" fmla="*/ 37466 w 48959"/>
                    <a:gd name="connsiteY5" fmla="*/ 23385 h 58685"/>
                    <a:gd name="connsiteX6" fmla="*/ 37466 w 48959"/>
                    <a:gd name="connsiteY6" fmla="*/ 21150 h 58685"/>
                    <a:gd name="connsiteX7" fmla="*/ 23435 w 48959"/>
                    <a:gd name="connsiteY7" fmla="*/ 8341 h 58685"/>
                    <a:gd name="connsiteX8" fmla="*/ 6418 w 48959"/>
                    <a:gd name="connsiteY8" fmla="*/ 13256 h 58685"/>
                    <a:gd name="connsiteX9" fmla="*/ 2985 w 48959"/>
                    <a:gd name="connsiteY9" fmla="*/ 5660 h 58685"/>
                    <a:gd name="connsiteX10" fmla="*/ 24181 w 48959"/>
                    <a:gd name="connsiteY10" fmla="*/ 0 h 58685"/>
                    <a:gd name="connsiteX11" fmla="*/ 48960 w 48959"/>
                    <a:gd name="connsiteY11" fmla="*/ 24725 h 58685"/>
                    <a:gd name="connsiteX12" fmla="*/ 48960 w 48959"/>
                    <a:gd name="connsiteY12" fmla="*/ 57642 h 58685"/>
                    <a:gd name="connsiteX13" fmla="*/ 37914 w 48959"/>
                    <a:gd name="connsiteY13" fmla="*/ 57642 h 58685"/>
                    <a:gd name="connsiteX14" fmla="*/ 24181 w 48959"/>
                    <a:gd name="connsiteY14" fmla="*/ 31130 h 58685"/>
                    <a:gd name="connsiteX15" fmla="*/ 11344 w 48959"/>
                    <a:gd name="connsiteY15" fmla="*/ 40960 h 58685"/>
                    <a:gd name="connsiteX16" fmla="*/ 22987 w 48959"/>
                    <a:gd name="connsiteY16" fmla="*/ 50791 h 58685"/>
                    <a:gd name="connsiteX17" fmla="*/ 37466 w 48959"/>
                    <a:gd name="connsiteY17" fmla="*/ 42599 h 58685"/>
                    <a:gd name="connsiteX18" fmla="*/ 37466 w 48959"/>
                    <a:gd name="connsiteY18" fmla="*/ 30385 h 58685"/>
                    <a:gd name="connsiteX19" fmla="*/ 24181 w 48959"/>
                    <a:gd name="connsiteY19" fmla="*/ 31279 h 58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59" h="58685">
                      <a:moveTo>
                        <a:pt x="37616" y="57345"/>
                      </a:moveTo>
                      <a:lnTo>
                        <a:pt x="37616" y="50195"/>
                      </a:lnTo>
                      <a:cubicBezTo>
                        <a:pt x="35227" y="52578"/>
                        <a:pt x="29854" y="58685"/>
                        <a:pt x="19554" y="58685"/>
                      </a:cubicBezTo>
                      <a:cubicBezTo>
                        <a:pt x="9255" y="58685"/>
                        <a:pt x="0" y="52131"/>
                        <a:pt x="0" y="41258"/>
                      </a:cubicBezTo>
                      <a:cubicBezTo>
                        <a:pt x="0" y="30385"/>
                        <a:pt x="9105" y="24576"/>
                        <a:pt x="22241" y="23980"/>
                      </a:cubicBezTo>
                      <a:lnTo>
                        <a:pt x="37466" y="23385"/>
                      </a:lnTo>
                      <a:lnTo>
                        <a:pt x="37466" y="21150"/>
                      </a:lnTo>
                      <a:cubicBezTo>
                        <a:pt x="37466" y="12512"/>
                        <a:pt x="31645" y="8341"/>
                        <a:pt x="23435" y="8341"/>
                      </a:cubicBezTo>
                      <a:cubicBezTo>
                        <a:pt x="15225" y="8341"/>
                        <a:pt x="8210" y="12065"/>
                        <a:pt x="6418" y="13256"/>
                      </a:cubicBezTo>
                      <a:lnTo>
                        <a:pt x="2985" y="5660"/>
                      </a:lnTo>
                      <a:cubicBezTo>
                        <a:pt x="7165" y="3277"/>
                        <a:pt x="14778" y="0"/>
                        <a:pt x="24181" y="0"/>
                      </a:cubicBezTo>
                      <a:cubicBezTo>
                        <a:pt x="40750" y="0"/>
                        <a:pt x="48960" y="8341"/>
                        <a:pt x="48960" y="24725"/>
                      </a:cubicBezTo>
                      <a:lnTo>
                        <a:pt x="48960" y="57642"/>
                      </a:lnTo>
                      <a:lnTo>
                        <a:pt x="37914" y="57642"/>
                      </a:lnTo>
                      <a:close/>
                      <a:moveTo>
                        <a:pt x="24181" y="31130"/>
                      </a:moveTo>
                      <a:cubicBezTo>
                        <a:pt x="14927" y="31577"/>
                        <a:pt x="11344" y="35449"/>
                        <a:pt x="11344" y="40960"/>
                      </a:cubicBezTo>
                      <a:cubicBezTo>
                        <a:pt x="11344" y="46471"/>
                        <a:pt x="15524" y="50791"/>
                        <a:pt x="22987" y="50791"/>
                      </a:cubicBezTo>
                      <a:cubicBezTo>
                        <a:pt x="30451" y="50791"/>
                        <a:pt x="35227" y="45727"/>
                        <a:pt x="37466" y="42599"/>
                      </a:cubicBezTo>
                      <a:lnTo>
                        <a:pt x="37466" y="30385"/>
                      </a:lnTo>
                      <a:lnTo>
                        <a:pt x="24181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48" name="Freeform 28347">
                  <a:extLst>
                    <a:ext uri="{FF2B5EF4-FFF2-40B4-BE49-F238E27FC236}">
                      <a16:creationId xmlns:a16="http://schemas.microsoft.com/office/drawing/2014/main" id="{1930E4F2-4ADA-95D7-3A39-F70FAF85F9E0}"/>
                    </a:ext>
                  </a:extLst>
                </p:cNvPr>
                <p:cNvSpPr/>
                <p:nvPr/>
              </p:nvSpPr>
              <p:spPr>
                <a:xfrm>
                  <a:off x="5250202" y="1338063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49" name="Freeform 28348">
                  <a:extLst>
                    <a:ext uri="{FF2B5EF4-FFF2-40B4-BE49-F238E27FC236}">
                      <a16:creationId xmlns:a16="http://schemas.microsoft.com/office/drawing/2014/main" id="{E7123C37-E6CF-05D4-CACC-C7837CFC820C}"/>
                    </a:ext>
                  </a:extLst>
                </p:cNvPr>
                <p:cNvSpPr/>
                <p:nvPr/>
              </p:nvSpPr>
              <p:spPr>
                <a:xfrm>
                  <a:off x="5279608" y="1362490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3 h 57642"/>
                    <a:gd name="connsiteX1" fmla="*/ 37914 w 49407"/>
                    <a:gd name="connsiteY1" fmla="*/ 26066 h 57642"/>
                    <a:gd name="connsiteX2" fmla="*/ 26122 w 49407"/>
                    <a:gd name="connsiteY2" fmla="*/ 9384 h 57642"/>
                    <a:gd name="connsiteX3" fmla="*/ 11493 w 49407"/>
                    <a:gd name="connsiteY3" fmla="*/ 29194 h 57642"/>
                    <a:gd name="connsiteX4" fmla="*/ 11493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3 w 49407"/>
                    <a:gd name="connsiteY7" fmla="*/ 1043 h 57642"/>
                    <a:gd name="connsiteX8" fmla="*/ 11493 w 49407"/>
                    <a:gd name="connsiteY8" fmla="*/ 9979 h 57642"/>
                    <a:gd name="connsiteX9" fmla="*/ 11792 w 49407"/>
                    <a:gd name="connsiteY9" fmla="*/ 9979 h 57642"/>
                    <a:gd name="connsiteX10" fmla="*/ 29107 w 49407"/>
                    <a:gd name="connsiteY10" fmla="*/ 0 h 57642"/>
                    <a:gd name="connsiteX11" fmla="*/ 49408 w 49407"/>
                    <a:gd name="connsiteY11" fmla="*/ 24129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3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972" y="9384"/>
                        <a:pt x="11493" y="18320"/>
                        <a:pt x="11493" y="29194"/>
                      </a:cubicBezTo>
                      <a:lnTo>
                        <a:pt x="11493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3" y="1043"/>
                      </a:lnTo>
                      <a:lnTo>
                        <a:pt x="11493" y="9979"/>
                      </a:lnTo>
                      <a:cubicBezTo>
                        <a:pt x="11493" y="9979"/>
                        <a:pt x="11792" y="9979"/>
                        <a:pt x="11792" y="9979"/>
                      </a:cubicBezTo>
                      <a:cubicBezTo>
                        <a:pt x="14777" y="4319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29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50" name="Freeform 28349">
                  <a:extLst>
                    <a:ext uri="{FF2B5EF4-FFF2-40B4-BE49-F238E27FC236}">
                      <a16:creationId xmlns:a16="http://schemas.microsoft.com/office/drawing/2014/main" id="{B53A7C14-A2DC-EAAF-3449-8859B3846687}"/>
                    </a:ext>
                  </a:extLst>
                </p:cNvPr>
                <p:cNvSpPr/>
                <p:nvPr/>
              </p:nvSpPr>
              <p:spPr>
                <a:xfrm>
                  <a:off x="5338868" y="1362490"/>
                  <a:ext cx="43436" cy="58982"/>
                </a:xfrm>
                <a:custGeom>
                  <a:avLst/>
                  <a:gdLst>
                    <a:gd name="connsiteX0" fmla="*/ 22092 w 43436"/>
                    <a:gd name="connsiteY0" fmla="*/ 58983 h 58982"/>
                    <a:gd name="connsiteX1" fmla="*/ 0 w 43436"/>
                    <a:gd name="connsiteY1" fmla="*/ 48855 h 58982"/>
                    <a:gd name="connsiteX2" fmla="*/ 5523 w 43436"/>
                    <a:gd name="connsiteY2" fmla="*/ 42152 h 58982"/>
                    <a:gd name="connsiteX3" fmla="*/ 22241 w 43436"/>
                    <a:gd name="connsiteY3" fmla="*/ 50195 h 58982"/>
                    <a:gd name="connsiteX4" fmla="*/ 33137 w 43436"/>
                    <a:gd name="connsiteY4" fmla="*/ 42152 h 58982"/>
                    <a:gd name="connsiteX5" fmla="*/ 20300 w 43436"/>
                    <a:gd name="connsiteY5" fmla="*/ 32768 h 58982"/>
                    <a:gd name="connsiteX6" fmla="*/ 3582 w 43436"/>
                    <a:gd name="connsiteY6" fmla="*/ 16235 h 58982"/>
                    <a:gd name="connsiteX7" fmla="*/ 22689 w 43436"/>
                    <a:gd name="connsiteY7" fmla="*/ 0 h 58982"/>
                    <a:gd name="connsiteX8" fmla="*/ 41944 w 43436"/>
                    <a:gd name="connsiteY8" fmla="*/ 7447 h 58982"/>
                    <a:gd name="connsiteX9" fmla="*/ 37168 w 43436"/>
                    <a:gd name="connsiteY9" fmla="*/ 14448 h 58982"/>
                    <a:gd name="connsiteX10" fmla="*/ 22838 w 43436"/>
                    <a:gd name="connsiteY10" fmla="*/ 8341 h 58982"/>
                    <a:gd name="connsiteX11" fmla="*/ 13733 w 43436"/>
                    <a:gd name="connsiteY11" fmla="*/ 15342 h 58982"/>
                    <a:gd name="connsiteX12" fmla="*/ 24778 w 43436"/>
                    <a:gd name="connsiteY12" fmla="*/ 23832 h 58982"/>
                    <a:gd name="connsiteX13" fmla="*/ 32391 w 43436"/>
                    <a:gd name="connsiteY13" fmla="*/ 26513 h 58982"/>
                    <a:gd name="connsiteX14" fmla="*/ 43437 w 43436"/>
                    <a:gd name="connsiteY14" fmla="*/ 41109 h 58982"/>
                    <a:gd name="connsiteX15" fmla="*/ 21793 w 43436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6" h="58982">
                      <a:moveTo>
                        <a:pt x="22092" y="58983"/>
                      </a:moveTo>
                      <a:cubicBezTo>
                        <a:pt x="12538" y="58983"/>
                        <a:pt x="4776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299" y="47067"/>
                        <a:pt x="17017" y="50195"/>
                        <a:pt x="22241" y="50195"/>
                      </a:cubicBezTo>
                      <a:cubicBezTo>
                        <a:pt x="27465" y="50195"/>
                        <a:pt x="33137" y="48259"/>
                        <a:pt x="33137" y="42152"/>
                      </a:cubicBezTo>
                      <a:cubicBezTo>
                        <a:pt x="33137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5" y="22044"/>
                        <a:pt x="24778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51" name="Freeform 28350">
                  <a:extLst>
                    <a:ext uri="{FF2B5EF4-FFF2-40B4-BE49-F238E27FC236}">
                      <a16:creationId xmlns:a16="http://schemas.microsoft.com/office/drawing/2014/main" id="{EB3B7FC3-3E44-B4B4-BE00-D1B5031EE45A}"/>
                    </a:ext>
                  </a:extLst>
                </p:cNvPr>
                <p:cNvSpPr/>
                <p:nvPr/>
              </p:nvSpPr>
              <p:spPr>
                <a:xfrm>
                  <a:off x="5411412" y="1346851"/>
                  <a:ext cx="33734" cy="74771"/>
                </a:xfrm>
                <a:custGeom>
                  <a:avLst/>
                  <a:gdLst>
                    <a:gd name="connsiteX0" fmla="*/ 23286 w 33734"/>
                    <a:gd name="connsiteY0" fmla="*/ 74622 h 74771"/>
                    <a:gd name="connsiteX1" fmla="*/ 8359 w 33734"/>
                    <a:gd name="connsiteY1" fmla="*/ 51834 h 74771"/>
                    <a:gd name="connsiteX2" fmla="*/ 8359 w 33734"/>
                    <a:gd name="connsiteY2" fmla="*/ 26066 h 74771"/>
                    <a:gd name="connsiteX3" fmla="*/ 0 w 33734"/>
                    <a:gd name="connsiteY3" fmla="*/ 26066 h 74771"/>
                    <a:gd name="connsiteX4" fmla="*/ 0 w 33734"/>
                    <a:gd name="connsiteY4" fmla="*/ 16831 h 74771"/>
                    <a:gd name="connsiteX5" fmla="*/ 8359 w 33734"/>
                    <a:gd name="connsiteY5" fmla="*/ 16831 h 74771"/>
                    <a:gd name="connsiteX6" fmla="*/ 8359 w 33734"/>
                    <a:gd name="connsiteY6" fmla="*/ 0 h 74771"/>
                    <a:gd name="connsiteX7" fmla="*/ 19852 w 33734"/>
                    <a:gd name="connsiteY7" fmla="*/ 0 h 74771"/>
                    <a:gd name="connsiteX8" fmla="*/ 19852 w 33734"/>
                    <a:gd name="connsiteY8" fmla="*/ 16831 h 74771"/>
                    <a:gd name="connsiteX9" fmla="*/ 33436 w 33734"/>
                    <a:gd name="connsiteY9" fmla="*/ 16831 h 74771"/>
                    <a:gd name="connsiteX10" fmla="*/ 33436 w 33734"/>
                    <a:gd name="connsiteY10" fmla="*/ 26066 h 74771"/>
                    <a:gd name="connsiteX11" fmla="*/ 19852 w 33734"/>
                    <a:gd name="connsiteY11" fmla="*/ 26066 h 74771"/>
                    <a:gd name="connsiteX12" fmla="*/ 19852 w 33734"/>
                    <a:gd name="connsiteY12" fmla="*/ 51685 h 74771"/>
                    <a:gd name="connsiteX13" fmla="*/ 21345 w 33734"/>
                    <a:gd name="connsiteY13" fmla="*/ 62111 h 74771"/>
                    <a:gd name="connsiteX14" fmla="*/ 27167 w 33734"/>
                    <a:gd name="connsiteY14" fmla="*/ 64941 h 74771"/>
                    <a:gd name="connsiteX15" fmla="*/ 32988 w 33734"/>
                    <a:gd name="connsiteY15" fmla="*/ 63600 h 74771"/>
                    <a:gd name="connsiteX16" fmla="*/ 33734 w 33734"/>
                    <a:gd name="connsiteY16" fmla="*/ 72835 h 74771"/>
                    <a:gd name="connsiteX17" fmla="*/ 23286 w 33734"/>
                    <a:gd name="connsiteY17" fmla="*/ 74771 h 74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771">
                      <a:moveTo>
                        <a:pt x="23286" y="74622"/>
                      </a:moveTo>
                      <a:cubicBezTo>
                        <a:pt x="9105" y="74622"/>
                        <a:pt x="8359" y="63005"/>
                        <a:pt x="8359" y="51834"/>
                      </a:cubicBezTo>
                      <a:lnTo>
                        <a:pt x="8359" y="26066"/>
                      </a:lnTo>
                      <a:lnTo>
                        <a:pt x="0" y="26066"/>
                      </a:lnTo>
                      <a:lnTo>
                        <a:pt x="0" y="16831"/>
                      </a:lnTo>
                      <a:lnTo>
                        <a:pt x="8359" y="16831"/>
                      </a:lnTo>
                      <a:lnTo>
                        <a:pt x="8359" y="0"/>
                      </a:lnTo>
                      <a:lnTo>
                        <a:pt x="19852" y="0"/>
                      </a:lnTo>
                      <a:lnTo>
                        <a:pt x="19852" y="16831"/>
                      </a:lnTo>
                      <a:lnTo>
                        <a:pt x="33436" y="16831"/>
                      </a:lnTo>
                      <a:lnTo>
                        <a:pt x="33436" y="26066"/>
                      </a:lnTo>
                      <a:lnTo>
                        <a:pt x="19852" y="26066"/>
                      </a:lnTo>
                      <a:lnTo>
                        <a:pt x="19852" y="51685"/>
                      </a:lnTo>
                      <a:cubicBezTo>
                        <a:pt x="19852" y="56451"/>
                        <a:pt x="19852" y="59728"/>
                        <a:pt x="21345" y="62111"/>
                      </a:cubicBezTo>
                      <a:cubicBezTo>
                        <a:pt x="22390" y="63898"/>
                        <a:pt x="24032" y="64941"/>
                        <a:pt x="27167" y="64941"/>
                      </a:cubicBezTo>
                      <a:cubicBezTo>
                        <a:pt x="30301" y="64941"/>
                        <a:pt x="32988" y="63600"/>
                        <a:pt x="32988" y="63600"/>
                      </a:cubicBezTo>
                      <a:lnTo>
                        <a:pt x="33734" y="72835"/>
                      </a:lnTo>
                      <a:cubicBezTo>
                        <a:pt x="30749" y="74176"/>
                        <a:pt x="27316" y="74771"/>
                        <a:pt x="23286" y="74771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52" name="Freeform 28351">
                  <a:extLst>
                    <a:ext uri="{FF2B5EF4-FFF2-40B4-BE49-F238E27FC236}">
                      <a16:creationId xmlns:a16="http://schemas.microsoft.com/office/drawing/2014/main" id="{2982B22B-7C63-3DA6-451F-7A4F2B25A6E7}"/>
                    </a:ext>
                  </a:extLst>
                </p:cNvPr>
                <p:cNvSpPr/>
                <p:nvPr/>
              </p:nvSpPr>
              <p:spPr>
                <a:xfrm>
                  <a:off x="5455296" y="1337914"/>
                  <a:ext cx="49407" cy="82218"/>
                </a:xfrm>
                <a:custGeom>
                  <a:avLst/>
                  <a:gdLst>
                    <a:gd name="connsiteX0" fmla="*/ 37765 w 49407"/>
                    <a:gd name="connsiteY0" fmla="*/ 82219 h 82218"/>
                    <a:gd name="connsiteX1" fmla="*/ 37765 w 49407"/>
                    <a:gd name="connsiteY1" fmla="*/ 50195 h 82218"/>
                    <a:gd name="connsiteX2" fmla="*/ 26122 w 49407"/>
                    <a:gd name="connsiteY2" fmla="*/ 33960 h 82218"/>
                    <a:gd name="connsiteX3" fmla="*/ 11345 w 49407"/>
                    <a:gd name="connsiteY3" fmla="*/ 54217 h 82218"/>
                    <a:gd name="connsiteX4" fmla="*/ 11345 w 49407"/>
                    <a:gd name="connsiteY4" fmla="*/ 82219 h 82218"/>
                    <a:gd name="connsiteX5" fmla="*/ 0 w 49407"/>
                    <a:gd name="connsiteY5" fmla="*/ 82219 h 82218"/>
                    <a:gd name="connsiteX6" fmla="*/ 0 w 49407"/>
                    <a:gd name="connsiteY6" fmla="*/ 0 h 82218"/>
                    <a:gd name="connsiteX7" fmla="*/ 11345 w 49407"/>
                    <a:gd name="connsiteY7" fmla="*/ 0 h 82218"/>
                    <a:gd name="connsiteX8" fmla="*/ 11345 w 49407"/>
                    <a:gd name="connsiteY8" fmla="*/ 34556 h 82218"/>
                    <a:gd name="connsiteX9" fmla="*/ 11643 w 49407"/>
                    <a:gd name="connsiteY9" fmla="*/ 34556 h 82218"/>
                    <a:gd name="connsiteX10" fmla="*/ 29107 w 49407"/>
                    <a:gd name="connsiteY10" fmla="*/ 24576 h 82218"/>
                    <a:gd name="connsiteX11" fmla="*/ 49408 w 49407"/>
                    <a:gd name="connsiteY11" fmla="*/ 48557 h 82218"/>
                    <a:gd name="connsiteX12" fmla="*/ 49408 w 49407"/>
                    <a:gd name="connsiteY12" fmla="*/ 82219 h 82218"/>
                    <a:gd name="connsiteX13" fmla="*/ 37914 w 49407"/>
                    <a:gd name="connsiteY13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82218">
                      <a:moveTo>
                        <a:pt x="37765" y="82219"/>
                      </a:moveTo>
                      <a:lnTo>
                        <a:pt x="37765" y="50195"/>
                      </a:lnTo>
                      <a:cubicBezTo>
                        <a:pt x="37765" y="42152"/>
                        <a:pt x="36421" y="33960"/>
                        <a:pt x="26122" y="33960"/>
                      </a:cubicBezTo>
                      <a:cubicBezTo>
                        <a:pt x="15823" y="33960"/>
                        <a:pt x="11345" y="42897"/>
                        <a:pt x="11345" y="54217"/>
                      </a:cubicBezTo>
                      <a:lnTo>
                        <a:pt x="11345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34556"/>
                      </a:lnTo>
                      <a:lnTo>
                        <a:pt x="11643" y="34556"/>
                      </a:lnTo>
                      <a:cubicBezTo>
                        <a:pt x="14628" y="28896"/>
                        <a:pt x="20898" y="24576"/>
                        <a:pt x="29107" y="24576"/>
                      </a:cubicBezTo>
                      <a:cubicBezTo>
                        <a:pt x="45378" y="24576"/>
                        <a:pt x="49408" y="35003"/>
                        <a:pt x="49408" y="48557"/>
                      </a:cubicBezTo>
                      <a:lnTo>
                        <a:pt x="49408" y="82219"/>
                      </a:lnTo>
                      <a:lnTo>
                        <a:pt x="37914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53" name="Freeform 28352">
                  <a:extLst>
                    <a:ext uri="{FF2B5EF4-FFF2-40B4-BE49-F238E27FC236}">
                      <a16:creationId xmlns:a16="http://schemas.microsoft.com/office/drawing/2014/main" id="{6618935C-A7A8-D883-ED88-F45F88BFDD3C}"/>
                    </a:ext>
                  </a:extLst>
                </p:cNvPr>
                <p:cNvSpPr/>
                <p:nvPr/>
              </p:nvSpPr>
              <p:spPr>
                <a:xfrm>
                  <a:off x="5516198" y="1362490"/>
                  <a:ext cx="55677" cy="58982"/>
                </a:xfrm>
                <a:custGeom>
                  <a:avLst/>
                  <a:gdLst>
                    <a:gd name="connsiteX0" fmla="*/ 55379 w 55677"/>
                    <a:gd name="connsiteY0" fmla="*/ 32024 h 58982"/>
                    <a:gd name="connsiteX1" fmla="*/ 11643 w 55677"/>
                    <a:gd name="connsiteY1" fmla="*/ 32024 h 58982"/>
                    <a:gd name="connsiteX2" fmla="*/ 29854 w 55677"/>
                    <a:gd name="connsiteY2" fmla="*/ 50046 h 58982"/>
                    <a:gd name="connsiteX3" fmla="*/ 48512 w 55677"/>
                    <a:gd name="connsiteY3" fmla="*/ 43493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3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9 w 55677"/>
                    <a:gd name="connsiteY9" fmla="*/ 32173 h 58982"/>
                    <a:gd name="connsiteX10" fmla="*/ 28510 w 55677"/>
                    <a:gd name="connsiteY10" fmla="*/ 8192 h 58982"/>
                    <a:gd name="connsiteX11" fmla="*/ 11792 w 55677"/>
                    <a:gd name="connsiteY11" fmla="*/ 24427 h 58982"/>
                    <a:gd name="connsiteX12" fmla="*/ 44780 w 55677"/>
                    <a:gd name="connsiteY12" fmla="*/ 24427 h 58982"/>
                    <a:gd name="connsiteX13" fmla="*/ 28510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379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9" y="32173"/>
                        <a:pt x="55379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5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54" name="Freeform 28353">
                  <a:extLst>
                    <a:ext uri="{FF2B5EF4-FFF2-40B4-BE49-F238E27FC236}">
                      <a16:creationId xmlns:a16="http://schemas.microsoft.com/office/drawing/2014/main" id="{8562DC67-420B-9D28-8F6E-113E5074896D}"/>
                    </a:ext>
                  </a:extLst>
                </p:cNvPr>
                <p:cNvSpPr/>
                <p:nvPr/>
              </p:nvSpPr>
              <p:spPr>
                <a:xfrm>
                  <a:off x="4499981" y="1480903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55" name="Freeform 28354">
                  <a:extLst>
                    <a:ext uri="{FF2B5EF4-FFF2-40B4-BE49-F238E27FC236}">
                      <a16:creationId xmlns:a16="http://schemas.microsoft.com/office/drawing/2014/main" id="{8292E08D-EB25-7068-09F2-459DD0F21F8E}"/>
                    </a:ext>
                  </a:extLst>
                </p:cNvPr>
                <p:cNvSpPr/>
                <p:nvPr/>
              </p:nvSpPr>
              <p:spPr>
                <a:xfrm>
                  <a:off x="4526402" y="1481052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56" name="Freeform 28355">
                  <a:extLst>
                    <a:ext uri="{FF2B5EF4-FFF2-40B4-BE49-F238E27FC236}">
                      <a16:creationId xmlns:a16="http://schemas.microsoft.com/office/drawing/2014/main" id="{F119D0CC-07BD-85B4-7DEC-0C29E6C09F27}"/>
                    </a:ext>
                  </a:extLst>
                </p:cNvPr>
                <p:cNvSpPr/>
                <p:nvPr/>
              </p:nvSpPr>
              <p:spPr>
                <a:xfrm>
                  <a:off x="4548195" y="1506522"/>
                  <a:ext cx="57318" cy="56599"/>
                </a:xfrm>
                <a:custGeom>
                  <a:avLst/>
                  <a:gdLst>
                    <a:gd name="connsiteX0" fmla="*/ 33585 w 57318"/>
                    <a:gd name="connsiteY0" fmla="*/ 56600 h 56599"/>
                    <a:gd name="connsiteX1" fmla="*/ 23584 w 57318"/>
                    <a:gd name="connsiteY1" fmla="*/ 56600 h 56599"/>
                    <a:gd name="connsiteX2" fmla="*/ 0 w 57318"/>
                    <a:gd name="connsiteY2" fmla="*/ 0 h 56599"/>
                    <a:gd name="connsiteX3" fmla="*/ 11941 w 57318"/>
                    <a:gd name="connsiteY3" fmla="*/ 0 h 56599"/>
                    <a:gd name="connsiteX4" fmla="*/ 28809 w 57318"/>
                    <a:gd name="connsiteY4" fmla="*/ 42599 h 56599"/>
                    <a:gd name="connsiteX5" fmla="*/ 45527 w 57318"/>
                    <a:gd name="connsiteY5" fmla="*/ 0 h 56599"/>
                    <a:gd name="connsiteX6" fmla="*/ 57319 w 57318"/>
                    <a:gd name="connsiteY6" fmla="*/ 0 h 56599"/>
                    <a:gd name="connsiteX7" fmla="*/ 33735 w 57318"/>
                    <a:gd name="connsiteY7" fmla="*/ 56600 h 56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18" h="56599">
                      <a:moveTo>
                        <a:pt x="33585" y="56600"/>
                      </a:moveTo>
                      <a:lnTo>
                        <a:pt x="23584" y="56600"/>
                      </a:lnTo>
                      <a:lnTo>
                        <a:pt x="0" y="0"/>
                      </a:lnTo>
                      <a:lnTo>
                        <a:pt x="11941" y="0"/>
                      </a:lnTo>
                      <a:lnTo>
                        <a:pt x="28809" y="42599"/>
                      </a:lnTo>
                      <a:lnTo>
                        <a:pt x="45527" y="0"/>
                      </a:lnTo>
                      <a:lnTo>
                        <a:pt x="57319" y="0"/>
                      </a:lnTo>
                      <a:lnTo>
                        <a:pt x="33735" y="5660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57" name="Freeform 28356">
                  <a:extLst>
                    <a:ext uri="{FF2B5EF4-FFF2-40B4-BE49-F238E27FC236}">
                      <a16:creationId xmlns:a16="http://schemas.microsoft.com/office/drawing/2014/main" id="{90C8F0B7-EBAD-5245-5919-1B49DA0674EE}"/>
                    </a:ext>
                  </a:extLst>
                </p:cNvPr>
                <p:cNvSpPr/>
                <p:nvPr/>
              </p:nvSpPr>
              <p:spPr>
                <a:xfrm>
                  <a:off x="4609245" y="1505479"/>
                  <a:ext cx="55676" cy="58982"/>
                </a:xfrm>
                <a:custGeom>
                  <a:avLst/>
                  <a:gdLst>
                    <a:gd name="connsiteX0" fmla="*/ 55229 w 55676"/>
                    <a:gd name="connsiteY0" fmla="*/ 32024 h 58982"/>
                    <a:gd name="connsiteX1" fmla="*/ 11494 w 55676"/>
                    <a:gd name="connsiteY1" fmla="*/ 32024 h 58982"/>
                    <a:gd name="connsiteX2" fmla="*/ 29704 w 55676"/>
                    <a:gd name="connsiteY2" fmla="*/ 50046 h 58982"/>
                    <a:gd name="connsiteX3" fmla="*/ 48512 w 55676"/>
                    <a:gd name="connsiteY3" fmla="*/ 43493 h 58982"/>
                    <a:gd name="connsiteX4" fmla="*/ 53289 w 55676"/>
                    <a:gd name="connsiteY4" fmla="*/ 50046 h 58982"/>
                    <a:gd name="connsiteX5" fmla="*/ 28361 w 55676"/>
                    <a:gd name="connsiteY5" fmla="*/ 58983 h 58982"/>
                    <a:gd name="connsiteX6" fmla="*/ 0 w 55676"/>
                    <a:gd name="connsiteY6" fmla="*/ 29343 h 58982"/>
                    <a:gd name="connsiteX7" fmla="*/ 28809 w 55676"/>
                    <a:gd name="connsiteY7" fmla="*/ 0 h 58982"/>
                    <a:gd name="connsiteX8" fmla="*/ 55677 w 55676"/>
                    <a:gd name="connsiteY8" fmla="*/ 27108 h 58982"/>
                    <a:gd name="connsiteX9" fmla="*/ 55378 w 55676"/>
                    <a:gd name="connsiteY9" fmla="*/ 32173 h 58982"/>
                    <a:gd name="connsiteX10" fmla="*/ 28361 w 55676"/>
                    <a:gd name="connsiteY10" fmla="*/ 8192 h 58982"/>
                    <a:gd name="connsiteX11" fmla="*/ 11643 w 55676"/>
                    <a:gd name="connsiteY11" fmla="*/ 24427 h 58982"/>
                    <a:gd name="connsiteX12" fmla="*/ 44631 w 55676"/>
                    <a:gd name="connsiteY12" fmla="*/ 24427 h 58982"/>
                    <a:gd name="connsiteX13" fmla="*/ 28212 w 55676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2">
                      <a:moveTo>
                        <a:pt x="55229" y="32024"/>
                      </a:moveTo>
                      <a:lnTo>
                        <a:pt x="11494" y="32024"/>
                      </a:lnTo>
                      <a:cubicBezTo>
                        <a:pt x="12091" y="43195"/>
                        <a:pt x="19256" y="50046"/>
                        <a:pt x="29704" y="50046"/>
                      </a:cubicBezTo>
                      <a:cubicBezTo>
                        <a:pt x="40153" y="50046"/>
                        <a:pt x="47169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361" y="8192"/>
                      </a:moveTo>
                      <a:cubicBezTo>
                        <a:pt x="17017" y="8192"/>
                        <a:pt x="12091" y="17576"/>
                        <a:pt x="11643" y="24427"/>
                      </a:cubicBezTo>
                      <a:lnTo>
                        <a:pt x="44631" y="24427"/>
                      </a:lnTo>
                      <a:cubicBezTo>
                        <a:pt x="44631" y="18172"/>
                        <a:pt x="39705" y="8192"/>
                        <a:pt x="28212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58" name="Freeform 28357">
                  <a:extLst>
                    <a:ext uri="{FF2B5EF4-FFF2-40B4-BE49-F238E27FC236}">
                      <a16:creationId xmlns:a16="http://schemas.microsoft.com/office/drawing/2014/main" id="{E5666D48-F8B7-CF7A-78B0-C426DC6DACB9}"/>
                    </a:ext>
                  </a:extLst>
                </p:cNvPr>
                <p:cNvSpPr/>
                <p:nvPr/>
              </p:nvSpPr>
              <p:spPr>
                <a:xfrm>
                  <a:off x="4676864" y="1480903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59" name="Freeform 28358">
                  <a:extLst>
                    <a:ext uri="{FF2B5EF4-FFF2-40B4-BE49-F238E27FC236}">
                      <a16:creationId xmlns:a16="http://schemas.microsoft.com/office/drawing/2014/main" id="{5A5AC9B1-D734-7908-70F1-B11F3B995415}"/>
                    </a:ext>
                  </a:extLst>
                </p:cNvPr>
                <p:cNvSpPr/>
                <p:nvPr/>
              </p:nvSpPr>
              <p:spPr>
                <a:xfrm>
                  <a:off x="4703284" y="1481052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642 w 14926"/>
                    <a:gd name="connsiteY5" fmla="*/ 82070 h 82069"/>
                    <a:gd name="connsiteX6" fmla="*/ 1642 w 14926"/>
                    <a:gd name="connsiteY6" fmla="*/ 25470 h 82069"/>
                    <a:gd name="connsiteX7" fmla="*/ 13136 w 14926"/>
                    <a:gd name="connsiteY7" fmla="*/ 25470 h 82069"/>
                    <a:gd name="connsiteX8" fmla="*/ 13136 w 14926"/>
                    <a:gd name="connsiteY8" fmla="*/ 82070 h 82069"/>
                    <a:gd name="connsiteX9" fmla="*/ 1642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642" y="82070"/>
                      </a:moveTo>
                      <a:lnTo>
                        <a:pt x="1642" y="25470"/>
                      </a:lnTo>
                      <a:lnTo>
                        <a:pt x="13136" y="25470"/>
                      </a:lnTo>
                      <a:lnTo>
                        <a:pt x="13136" y="82070"/>
                      </a:lnTo>
                      <a:lnTo>
                        <a:pt x="1642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60" name="Freeform 28359">
                  <a:extLst>
                    <a:ext uri="{FF2B5EF4-FFF2-40B4-BE49-F238E27FC236}">
                      <a16:creationId xmlns:a16="http://schemas.microsoft.com/office/drawing/2014/main" id="{033C8C87-0961-8D2D-D7E3-7A6162ED5A85}"/>
                    </a:ext>
                  </a:extLst>
                </p:cNvPr>
                <p:cNvSpPr/>
                <p:nvPr/>
              </p:nvSpPr>
              <p:spPr>
                <a:xfrm>
                  <a:off x="4733287" y="1480903"/>
                  <a:ext cx="49407" cy="82218"/>
                </a:xfrm>
                <a:custGeom>
                  <a:avLst/>
                  <a:gdLst>
                    <a:gd name="connsiteX0" fmla="*/ 37765 w 49407"/>
                    <a:gd name="connsiteY0" fmla="*/ 82219 h 82218"/>
                    <a:gd name="connsiteX1" fmla="*/ 37765 w 49407"/>
                    <a:gd name="connsiteY1" fmla="*/ 50195 h 82218"/>
                    <a:gd name="connsiteX2" fmla="*/ 26122 w 49407"/>
                    <a:gd name="connsiteY2" fmla="*/ 33960 h 82218"/>
                    <a:gd name="connsiteX3" fmla="*/ 11344 w 49407"/>
                    <a:gd name="connsiteY3" fmla="*/ 54217 h 82218"/>
                    <a:gd name="connsiteX4" fmla="*/ 11344 w 49407"/>
                    <a:gd name="connsiteY4" fmla="*/ 82219 h 82218"/>
                    <a:gd name="connsiteX5" fmla="*/ 0 w 49407"/>
                    <a:gd name="connsiteY5" fmla="*/ 82219 h 82218"/>
                    <a:gd name="connsiteX6" fmla="*/ 0 w 49407"/>
                    <a:gd name="connsiteY6" fmla="*/ 0 h 82218"/>
                    <a:gd name="connsiteX7" fmla="*/ 11344 w 49407"/>
                    <a:gd name="connsiteY7" fmla="*/ 0 h 82218"/>
                    <a:gd name="connsiteX8" fmla="*/ 11344 w 49407"/>
                    <a:gd name="connsiteY8" fmla="*/ 34556 h 82218"/>
                    <a:gd name="connsiteX9" fmla="*/ 11643 w 49407"/>
                    <a:gd name="connsiteY9" fmla="*/ 34556 h 82218"/>
                    <a:gd name="connsiteX10" fmla="*/ 29107 w 49407"/>
                    <a:gd name="connsiteY10" fmla="*/ 24576 h 82218"/>
                    <a:gd name="connsiteX11" fmla="*/ 49408 w 49407"/>
                    <a:gd name="connsiteY11" fmla="*/ 48557 h 82218"/>
                    <a:gd name="connsiteX12" fmla="*/ 49408 w 49407"/>
                    <a:gd name="connsiteY12" fmla="*/ 82219 h 82218"/>
                    <a:gd name="connsiteX13" fmla="*/ 37914 w 49407"/>
                    <a:gd name="connsiteY13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82218">
                      <a:moveTo>
                        <a:pt x="37765" y="82219"/>
                      </a:moveTo>
                      <a:lnTo>
                        <a:pt x="37765" y="50195"/>
                      </a:lnTo>
                      <a:cubicBezTo>
                        <a:pt x="37765" y="42152"/>
                        <a:pt x="36421" y="33960"/>
                        <a:pt x="26122" y="33960"/>
                      </a:cubicBezTo>
                      <a:cubicBezTo>
                        <a:pt x="15822" y="33960"/>
                        <a:pt x="11344" y="42897"/>
                        <a:pt x="11344" y="54217"/>
                      </a:cubicBezTo>
                      <a:lnTo>
                        <a:pt x="11344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4556"/>
                      </a:lnTo>
                      <a:lnTo>
                        <a:pt x="11643" y="34556"/>
                      </a:lnTo>
                      <a:cubicBezTo>
                        <a:pt x="14628" y="28896"/>
                        <a:pt x="20898" y="24576"/>
                        <a:pt x="29107" y="24576"/>
                      </a:cubicBezTo>
                      <a:cubicBezTo>
                        <a:pt x="45377" y="24576"/>
                        <a:pt x="49408" y="35003"/>
                        <a:pt x="49408" y="48557"/>
                      </a:cubicBezTo>
                      <a:lnTo>
                        <a:pt x="49408" y="82219"/>
                      </a:lnTo>
                      <a:lnTo>
                        <a:pt x="37914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61" name="Freeform 28360">
                  <a:extLst>
                    <a:ext uri="{FF2B5EF4-FFF2-40B4-BE49-F238E27FC236}">
                      <a16:creationId xmlns:a16="http://schemas.microsoft.com/office/drawing/2014/main" id="{6DFEF33B-BDAC-C3B8-7355-AD4398091E58}"/>
                    </a:ext>
                  </a:extLst>
                </p:cNvPr>
                <p:cNvSpPr/>
                <p:nvPr/>
              </p:nvSpPr>
              <p:spPr>
                <a:xfrm>
                  <a:off x="4794338" y="1505628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62" name="Freeform 28361">
                  <a:extLst>
                    <a:ext uri="{FF2B5EF4-FFF2-40B4-BE49-F238E27FC236}">
                      <a16:creationId xmlns:a16="http://schemas.microsoft.com/office/drawing/2014/main" id="{9912486A-CC2D-28E1-D3EA-B3CCA024762D}"/>
                    </a:ext>
                  </a:extLst>
                </p:cNvPr>
                <p:cNvSpPr/>
                <p:nvPr/>
              </p:nvSpPr>
              <p:spPr>
                <a:xfrm>
                  <a:off x="4862553" y="1505628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63" name="Freeform 28362">
                  <a:extLst>
                    <a:ext uri="{FF2B5EF4-FFF2-40B4-BE49-F238E27FC236}">
                      <a16:creationId xmlns:a16="http://schemas.microsoft.com/office/drawing/2014/main" id="{89D75BA1-F01E-CB75-D6F9-09ECE61E2976}"/>
                    </a:ext>
                  </a:extLst>
                </p:cNvPr>
                <p:cNvSpPr/>
                <p:nvPr/>
              </p:nvSpPr>
              <p:spPr>
                <a:xfrm>
                  <a:off x="4930470" y="1480903"/>
                  <a:ext cx="58811" cy="83559"/>
                </a:xfrm>
                <a:custGeom>
                  <a:avLst/>
                  <a:gdLst>
                    <a:gd name="connsiteX0" fmla="*/ 47915 w 58811"/>
                    <a:gd name="connsiteY0" fmla="*/ 82219 h 83559"/>
                    <a:gd name="connsiteX1" fmla="*/ 47915 w 58811"/>
                    <a:gd name="connsiteY1" fmla="*/ 73133 h 83559"/>
                    <a:gd name="connsiteX2" fmla="*/ 47617 w 58811"/>
                    <a:gd name="connsiteY2" fmla="*/ 73133 h 83559"/>
                    <a:gd name="connsiteX3" fmla="*/ 27615 w 58811"/>
                    <a:gd name="connsiteY3" fmla="*/ 83559 h 83559"/>
                    <a:gd name="connsiteX4" fmla="*/ 0 w 58811"/>
                    <a:gd name="connsiteY4" fmla="*/ 53919 h 83559"/>
                    <a:gd name="connsiteX5" fmla="*/ 27316 w 58811"/>
                    <a:gd name="connsiteY5" fmla="*/ 24576 h 83559"/>
                    <a:gd name="connsiteX6" fmla="*/ 47169 w 58811"/>
                    <a:gd name="connsiteY6" fmla="*/ 34407 h 83559"/>
                    <a:gd name="connsiteX7" fmla="*/ 47467 w 58811"/>
                    <a:gd name="connsiteY7" fmla="*/ 34407 h 83559"/>
                    <a:gd name="connsiteX8" fmla="*/ 47467 w 58811"/>
                    <a:gd name="connsiteY8" fmla="*/ 0 h 83559"/>
                    <a:gd name="connsiteX9" fmla="*/ 58812 w 58811"/>
                    <a:gd name="connsiteY9" fmla="*/ 0 h 83559"/>
                    <a:gd name="connsiteX10" fmla="*/ 58812 w 58811"/>
                    <a:gd name="connsiteY10" fmla="*/ 82219 h 83559"/>
                    <a:gd name="connsiteX11" fmla="*/ 47766 w 58811"/>
                    <a:gd name="connsiteY11" fmla="*/ 82219 h 83559"/>
                    <a:gd name="connsiteX12" fmla="*/ 29854 w 58811"/>
                    <a:gd name="connsiteY12" fmla="*/ 33960 h 83559"/>
                    <a:gd name="connsiteX13" fmla="*/ 11792 w 58811"/>
                    <a:gd name="connsiteY13" fmla="*/ 53770 h 83559"/>
                    <a:gd name="connsiteX14" fmla="*/ 29854 w 58811"/>
                    <a:gd name="connsiteY14" fmla="*/ 73729 h 83559"/>
                    <a:gd name="connsiteX15" fmla="*/ 47915 w 58811"/>
                    <a:gd name="connsiteY15" fmla="*/ 53770 h 83559"/>
                    <a:gd name="connsiteX16" fmla="*/ 29854 w 58811"/>
                    <a:gd name="connsiteY16" fmla="*/ 33960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47915" y="82219"/>
                      </a:moveTo>
                      <a:lnTo>
                        <a:pt x="47915" y="73133"/>
                      </a:lnTo>
                      <a:lnTo>
                        <a:pt x="47617" y="73133"/>
                      </a:lnTo>
                      <a:cubicBezTo>
                        <a:pt x="42989" y="79985"/>
                        <a:pt x="35974" y="83559"/>
                        <a:pt x="27615" y="83559"/>
                      </a:cubicBezTo>
                      <a:cubicBezTo>
                        <a:pt x="10747" y="83559"/>
                        <a:pt x="0" y="70750"/>
                        <a:pt x="0" y="53919"/>
                      </a:cubicBezTo>
                      <a:cubicBezTo>
                        <a:pt x="0" y="37088"/>
                        <a:pt x="10747" y="24576"/>
                        <a:pt x="27316" y="24576"/>
                      </a:cubicBezTo>
                      <a:cubicBezTo>
                        <a:pt x="36571" y="24576"/>
                        <a:pt x="43138" y="28598"/>
                        <a:pt x="47169" y="34407"/>
                      </a:cubicBezTo>
                      <a:lnTo>
                        <a:pt x="47467" y="34407"/>
                      </a:lnTo>
                      <a:lnTo>
                        <a:pt x="47467" y="0"/>
                      </a:lnTo>
                      <a:lnTo>
                        <a:pt x="58812" y="0"/>
                      </a:lnTo>
                      <a:lnTo>
                        <a:pt x="58812" y="82219"/>
                      </a:lnTo>
                      <a:lnTo>
                        <a:pt x="47766" y="82219"/>
                      </a:lnTo>
                      <a:close/>
                      <a:moveTo>
                        <a:pt x="29854" y="33960"/>
                      </a:moveTo>
                      <a:cubicBezTo>
                        <a:pt x="18509" y="33960"/>
                        <a:pt x="11792" y="42599"/>
                        <a:pt x="11792" y="53770"/>
                      </a:cubicBezTo>
                      <a:cubicBezTo>
                        <a:pt x="11792" y="64941"/>
                        <a:pt x="18509" y="73729"/>
                        <a:pt x="29854" y="73729"/>
                      </a:cubicBezTo>
                      <a:cubicBezTo>
                        <a:pt x="41198" y="73729"/>
                        <a:pt x="47915" y="65090"/>
                        <a:pt x="47915" y="53770"/>
                      </a:cubicBezTo>
                      <a:cubicBezTo>
                        <a:pt x="47915" y="42450"/>
                        <a:pt x="41198" y="33960"/>
                        <a:pt x="29854" y="3396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64" name="Freeform 28363">
                  <a:extLst>
                    <a:ext uri="{FF2B5EF4-FFF2-40B4-BE49-F238E27FC236}">
                      <a16:creationId xmlns:a16="http://schemas.microsoft.com/office/drawing/2014/main" id="{2C99DC17-1772-942F-9E6E-59FE0C60BFB5}"/>
                    </a:ext>
                  </a:extLst>
                </p:cNvPr>
                <p:cNvSpPr/>
                <p:nvPr/>
              </p:nvSpPr>
              <p:spPr>
                <a:xfrm>
                  <a:off x="5000328" y="1505479"/>
                  <a:ext cx="43437" cy="58982"/>
                </a:xfrm>
                <a:custGeom>
                  <a:avLst/>
                  <a:gdLst>
                    <a:gd name="connsiteX0" fmla="*/ 22092 w 43437"/>
                    <a:gd name="connsiteY0" fmla="*/ 58983 h 58982"/>
                    <a:gd name="connsiteX1" fmla="*/ 0 w 43437"/>
                    <a:gd name="connsiteY1" fmla="*/ 48855 h 58982"/>
                    <a:gd name="connsiteX2" fmla="*/ 5523 w 43437"/>
                    <a:gd name="connsiteY2" fmla="*/ 42152 h 58982"/>
                    <a:gd name="connsiteX3" fmla="*/ 22241 w 43437"/>
                    <a:gd name="connsiteY3" fmla="*/ 50195 h 58982"/>
                    <a:gd name="connsiteX4" fmla="*/ 33138 w 43437"/>
                    <a:gd name="connsiteY4" fmla="*/ 42152 h 58982"/>
                    <a:gd name="connsiteX5" fmla="*/ 20300 w 43437"/>
                    <a:gd name="connsiteY5" fmla="*/ 32768 h 58982"/>
                    <a:gd name="connsiteX6" fmla="*/ 3582 w 43437"/>
                    <a:gd name="connsiteY6" fmla="*/ 16235 h 58982"/>
                    <a:gd name="connsiteX7" fmla="*/ 22689 w 43437"/>
                    <a:gd name="connsiteY7" fmla="*/ 0 h 58982"/>
                    <a:gd name="connsiteX8" fmla="*/ 41944 w 43437"/>
                    <a:gd name="connsiteY8" fmla="*/ 7447 h 58982"/>
                    <a:gd name="connsiteX9" fmla="*/ 37168 w 43437"/>
                    <a:gd name="connsiteY9" fmla="*/ 14448 h 58982"/>
                    <a:gd name="connsiteX10" fmla="*/ 22838 w 43437"/>
                    <a:gd name="connsiteY10" fmla="*/ 8341 h 58982"/>
                    <a:gd name="connsiteX11" fmla="*/ 13733 w 43437"/>
                    <a:gd name="connsiteY11" fmla="*/ 15342 h 58982"/>
                    <a:gd name="connsiteX12" fmla="*/ 24779 w 43437"/>
                    <a:gd name="connsiteY12" fmla="*/ 23832 h 58982"/>
                    <a:gd name="connsiteX13" fmla="*/ 32391 w 43437"/>
                    <a:gd name="connsiteY13" fmla="*/ 26513 h 58982"/>
                    <a:gd name="connsiteX14" fmla="*/ 43437 w 43437"/>
                    <a:gd name="connsiteY14" fmla="*/ 41109 h 58982"/>
                    <a:gd name="connsiteX15" fmla="*/ 21793 w 43437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2">
                      <a:moveTo>
                        <a:pt x="22092" y="58983"/>
                      </a:moveTo>
                      <a:cubicBezTo>
                        <a:pt x="12539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216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2" y="26959"/>
                        <a:pt x="3582" y="16235"/>
                      </a:cubicBezTo>
                      <a:cubicBezTo>
                        <a:pt x="3582" y="5511"/>
                        <a:pt x="12688" y="0"/>
                        <a:pt x="22689" y="0"/>
                      </a:cubicBezTo>
                      <a:cubicBezTo>
                        <a:pt x="32690" y="0"/>
                        <a:pt x="38362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9" y="23832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65" name="Freeform 28364">
                  <a:extLst>
                    <a:ext uri="{FF2B5EF4-FFF2-40B4-BE49-F238E27FC236}">
                      <a16:creationId xmlns:a16="http://schemas.microsoft.com/office/drawing/2014/main" id="{B9E9F342-8F50-1414-3FDC-31A13BF35DB0}"/>
                    </a:ext>
                  </a:extLst>
                </p:cNvPr>
                <p:cNvSpPr/>
                <p:nvPr/>
              </p:nvSpPr>
              <p:spPr>
                <a:xfrm>
                  <a:off x="5075260" y="1505628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5" y="58834"/>
                        <a:pt x="0" y="47067"/>
                        <a:pt x="0" y="29492"/>
                      </a:cubicBezTo>
                      <a:cubicBezTo>
                        <a:pt x="0" y="11916"/>
                        <a:pt x="13135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66" name="Freeform 28365">
                  <a:extLst>
                    <a:ext uri="{FF2B5EF4-FFF2-40B4-BE49-F238E27FC236}">
                      <a16:creationId xmlns:a16="http://schemas.microsoft.com/office/drawing/2014/main" id="{9F0A9253-2ECF-2F3A-91CD-2C6B5603F19B}"/>
                    </a:ext>
                  </a:extLst>
                </p:cNvPr>
                <p:cNvSpPr/>
                <p:nvPr/>
              </p:nvSpPr>
              <p:spPr>
                <a:xfrm>
                  <a:off x="5141386" y="1479562"/>
                  <a:ext cx="35376" cy="83559"/>
                </a:xfrm>
                <a:custGeom>
                  <a:avLst/>
                  <a:gdLst>
                    <a:gd name="connsiteX0" fmla="*/ 34481 w 35376"/>
                    <a:gd name="connsiteY0" fmla="*/ 9831 h 83559"/>
                    <a:gd name="connsiteX1" fmla="*/ 28062 w 35376"/>
                    <a:gd name="connsiteY1" fmla="*/ 8788 h 83559"/>
                    <a:gd name="connsiteX2" fmla="*/ 19405 w 35376"/>
                    <a:gd name="connsiteY2" fmla="*/ 20853 h 83559"/>
                    <a:gd name="connsiteX3" fmla="*/ 19405 w 35376"/>
                    <a:gd name="connsiteY3" fmla="*/ 27108 h 83559"/>
                    <a:gd name="connsiteX4" fmla="*/ 32839 w 35376"/>
                    <a:gd name="connsiteY4" fmla="*/ 27108 h 83559"/>
                    <a:gd name="connsiteX5" fmla="*/ 32839 w 35376"/>
                    <a:gd name="connsiteY5" fmla="*/ 36343 h 83559"/>
                    <a:gd name="connsiteX6" fmla="*/ 19405 w 35376"/>
                    <a:gd name="connsiteY6" fmla="*/ 36343 h 83559"/>
                    <a:gd name="connsiteX7" fmla="*/ 19405 w 35376"/>
                    <a:gd name="connsiteY7" fmla="*/ 83559 h 83559"/>
                    <a:gd name="connsiteX8" fmla="*/ 8061 w 35376"/>
                    <a:gd name="connsiteY8" fmla="*/ 83559 h 83559"/>
                    <a:gd name="connsiteX9" fmla="*/ 8061 w 35376"/>
                    <a:gd name="connsiteY9" fmla="*/ 36343 h 83559"/>
                    <a:gd name="connsiteX10" fmla="*/ 0 w 35376"/>
                    <a:gd name="connsiteY10" fmla="*/ 36343 h 83559"/>
                    <a:gd name="connsiteX11" fmla="*/ 0 w 35376"/>
                    <a:gd name="connsiteY11" fmla="*/ 27108 h 83559"/>
                    <a:gd name="connsiteX12" fmla="*/ 8061 w 35376"/>
                    <a:gd name="connsiteY12" fmla="*/ 27108 h 83559"/>
                    <a:gd name="connsiteX13" fmla="*/ 8061 w 35376"/>
                    <a:gd name="connsiteY13" fmla="*/ 21448 h 83559"/>
                    <a:gd name="connsiteX14" fmla="*/ 11941 w 35376"/>
                    <a:gd name="connsiteY14" fmla="*/ 6256 h 83559"/>
                    <a:gd name="connsiteX15" fmla="*/ 25525 w 35376"/>
                    <a:gd name="connsiteY15" fmla="*/ 0 h 83559"/>
                    <a:gd name="connsiteX16" fmla="*/ 35377 w 35376"/>
                    <a:gd name="connsiteY16" fmla="*/ 1341 h 83559"/>
                    <a:gd name="connsiteX17" fmla="*/ 34630 w 35376"/>
                    <a:gd name="connsiteY17" fmla="*/ 983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376" h="83559">
                      <a:moveTo>
                        <a:pt x="34481" y="9831"/>
                      </a:moveTo>
                      <a:cubicBezTo>
                        <a:pt x="34481" y="9831"/>
                        <a:pt x="31197" y="8788"/>
                        <a:pt x="28062" y="8788"/>
                      </a:cubicBezTo>
                      <a:cubicBezTo>
                        <a:pt x="20599" y="8788"/>
                        <a:pt x="19405" y="14448"/>
                        <a:pt x="19405" y="20853"/>
                      </a:cubicBezTo>
                      <a:lnTo>
                        <a:pt x="19405" y="27108"/>
                      </a:lnTo>
                      <a:lnTo>
                        <a:pt x="32839" y="27108"/>
                      </a:lnTo>
                      <a:lnTo>
                        <a:pt x="32839" y="36343"/>
                      </a:lnTo>
                      <a:lnTo>
                        <a:pt x="19405" y="36343"/>
                      </a:lnTo>
                      <a:lnTo>
                        <a:pt x="19405" y="83559"/>
                      </a:lnTo>
                      <a:lnTo>
                        <a:pt x="8061" y="83559"/>
                      </a:lnTo>
                      <a:lnTo>
                        <a:pt x="8061" y="36343"/>
                      </a:lnTo>
                      <a:lnTo>
                        <a:pt x="0" y="36343"/>
                      </a:lnTo>
                      <a:lnTo>
                        <a:pt x="0" y="27108"/>
                      </a:lnTo>
                      <a:lnTo>
                        <a:pt x="8061" y="27108"/>
                      </a:lnTo>
                      <a:lnTo>
                        <a:pt x="8061" y="21448"/>
                      </a:lnTo>
                      <a:cubicBezTo>
                        <a:pt x="8061" y="14001"/>
                        <a:pt x="9553" y="9235"/>
                        <a:pt x="11941" y="6256"/>
                      </a:cubicBezTo>
                      <a:cubicBezTo>
                        <a:pt x="14479" y="3128"/>
                        <a:pt x="18957" y="0"/>
                        <a:pt x="25525" y="0"/>
                      </a:cubicBezTo>
                      <a:cubicBezTo>
                        <a:pt x="32093" y="0"/>
                        <a:pt x="35377" y="1341"/>
                        <a:pt x="35377" y="1341"/>
                      </a:cubicBezTo>
                      <a:lnTo>
                        <a:pt x="34630" y="9831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8367" name="Graphic 18">
                <a:extLst>
                  <a:ext uri="{FF2B5EF4-FFF2-40B4-BE49-F238E27FC236}">
                    <a16:creationId xmlns:a16="http://schemas.microsoft.com/office/drawing/2014/main" id="{45EE06AB-599F-46E6-64B6-0DBB2DD68371}"/>
                  </a:ext>
                </a:extLst>
              </p:cNvPr>
              <p:cNvGrpSpPr/>
              <p:nvPr/>
            </p:nvGrpSpPr>
            <p:grpSpPr>
              <a:xfrm>
                <a:off x="4502220" y="1966768"/>
                <a:ext cx="792314" cy="105752"/>
                <a:chOff x="4502220" y="1966768"/>
                <a:chExt cx="792314" cy="105752"/>
              </a:xfrm>
              <a:solidFill>
                <a:srgbClr val="1D1D1B"/>
              </a:solidFill>
            </p:grpSpPr>
            <p:sp>
              <p:nvSpPr>
                <p:cNvPr id="28368" name="Freeform 28367">
                  <a:extLst>
                    <a:ext uri="{FF2B5EF4-FFF2-40B4-BE49-F238E27FC236}">
                      <a16:creationId xmlns:a16="http://schemas.microsoft.com/office/drawing/2014/main" id="{2D119784-6163-2B5F-B1DE-7CD2E9BCF401}"/>
                    </a:ext>
                  </a:extLst>
                </p:cNvPr>
                <p:cNvSpPr/>
                <p:nvPr/>
              </p:nvSpPr>
              <p:spPr>
                <a:xfrm>
                  <a:off x="4502220" y="1991344"/>
                  <a:ext cx="58811" cy="79835"/>
                </a:xfrm>
                <a:custGeom>
                  <a:avLst/>
                  <a:gdLst>
                    <a:gd name="connsiteX0" fmla="*/ 31048 w 58811"/>
                    <a:gd name="connsiteY0" fmla="*/ 58983 h 79835"/>
                    <a:gd name="connsiteX1" fmla="*/ 11494 w 58811"/>
                    <a:gd name="connsiteY1" fmla="*/ 48855 h 79835"/>
                    <a:gd name="connsiteX2" fmla="*/ 11494 w 58811"/>
                    <a:gd name="connsiteY2" fmla="*/ 48855 h 79835"/>
                    <a:gd name="connsiteX3" fmla="*/ 11494 w 58811"/>
                    <a:gd name="connsiteY3" fmla="*/ 79836 h 79835"/>
                    <a:gd name="connsiteX4" fmla="*/ 0 w 58811"/>
                    <a:gd name="connsiteY4" fmla="*/ 79836 h 79835"/>
                    <a:gd name="connsiteX5" fmla="*/ 0 w 58811"/>
                    <a:gd name="connsiteY5" fmla="*/ 1043 h 79835"/>
                    <a:gd name="connsiteX6" fmla="*/ 11046 w 58811"/>
                    <a:gd name="connsiteY6" fmla="*/ 1043 h 79835"/>
                    <a:gd name="connsiteX7" fmla="*/ 11046 w 58811"/>
                    <a:gd name="connsiteY7" fmla="*/ 9979 h 79835"/>
                    <a:gd name="connsiteX8" fmla="*/ 11344 w 58811"/>
                    <a:gd name="connsiteY8" fmla="*/ 9979 h 79835"/>
                    <a:gd name="connsiteX9" fmla="*/ 31495 w 58811"/>
                    <a:gd name="connsiteY9" fmla="*/ 0 h 79835"/>
                    <a:gd name="connsiteX10" fmla="*/ 58812 w 58811"/>
                    <a:gd name="connsiteY10" fmla="*/ 29343 h 79835"/>
                    <a:gd name="connsiteX11" fmla="*/ 31197 w 58811"/>
                    <a:gd name="connsiteY11" fmla="*/ 58983 h 79835"/>
                    <a:gd name="connsiteX12" fmla="*/ 28809 w 58811"/>
                    <a:gd name="connsiteY12" fmla="*/ 9384 h 79835"/>
                    <a:gd name="connsiteX13" fmla="*/ 10747 w 58811"/>
                    <a:gd name="connsiteY13" fmla="*/ 29194 h 79835"/>
                    <a:gd name="connsiteX14" fmla="*/ 28809 w 58811"/>
                    <a:gd name="connsiteY14" fmla="*/ 49153 h 79835"/>
                    <a:gd name="connsiteX15" fmla="*/ 46870 w 58811"/>
                    <a:gd name="connsiteY15" fmla="*/ 29194 h 79835"/>
                    <a:gd name="connsiteX16" fmla="*/ 28809 w 58811"/>
                    <a:gd name="connsiteY16" fmla="*/ 9384 h 79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79835">
                      <a:moveTo>
                        <a:pt x="31048" y="58983"/>
                      </a:moveTo>
                      <a:cubicBezTo>
                        <a:pt x="22092" y="58983"/>
                        <a:pt x="15524" y="55110"/>
                        <a:pt x="11494" y="48855"/>
                      </a:cubicBezTo>
                      <a:lnTo>
                        <a:pt x="11494" y="48855"/>
                      </a:lnTo>
                      <a:cubicBezTo>
                        <a:pt x="11494" y="48855"/>
                        <a:pt x="11494" y="79836"/>
                        <a:pt x="11494" y="79836"/>
                      </a:cubicBezTo>
                      <a:lnTo>
                        <a:pt x="0" y="79836"/>
                      </a:lnTo>
                      <a:lnTo>
                        <a:pt x="0" y="1043"/>
                      </a:lnTo>
                      <a:lnTo>
                        <a:pt x="11046" y="1043"/>
                      </a:lnTo>
                      <a:lnTo>
                        <a:pt x="11046" y="9979"/>
                      </a:lnTo>
                      <a:lnTo>
                        <a:pt x="11344" y="9979"/>
                      </a:lnTo>
                      <a:cubicBezTo>
                        <a:pt x="16270" y="3277"/>
                        <a:pt x="23136" y="0"/>
                        <a:pt x="31495" y="0"/>
                      </a:cubicBezTo>
                      <a:cubicBezTo>
                        <a:pt x="48214" y="0"/>
                        <a:pt x="58812" y="12512"/>
                        <a:pt x="58812" y="29343"/>
                      </a:cubicBezTo>
                      <a:cubicBezTo>
                        <a:pt x="58812" y="46174"/>
                        <a:pt x="48064" y="58983"/>
                        <a:pt x="31197" y="58983"/>
                      </a:cubicBezTo>
                      <a:close/>
                      <a:moveTo>
                        <a:pt x="28809" y="9384"/>
                      </a:moveTo>
                      <a:cubicBezTo>
                        <a:pt x="17464" y="9384"/>
                        <a:pt x="10747" y="18023"/>
                        <a:pt x="10747" y="29194"/>
                      </a:cubicBezTo>
                      <a:cubicBezTo>
                        <a:pt x="10747" y="40365"/>
                        <a:pt x="17464" y="49153"/>
                        <a:pt x="28809" y="49153"/>
                      </a:cubicBezTo>
                      <a:cubicBezTo>
                        <a:pt x="40153" y="49153"/>
                        <a:pt x="46870" y="40514"/>
                        <a:pt x="46870" y="29194"/>
                      </a:cubicBezTo>
                      <a:cubicBezTo>
                        <a:pt x="46870" y="17874"/>
                        <a:pt x="40153" y="9384"/>
                        <a:pt x="28809" y="9384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69" name="Freeform 28368">
                  <a:extLst>
                    <a:ext uri="{FF2B5EF4-FFF2-40B4-BE49-F238E27FC236}">
                      <a16:creationId xmlns:a16="http://schemas.microsoft.com/office/drawing/2014/main" id="{8163B98C-9726-578D-E5ED-279E373C4AA9}"/>
                    </a:ext>
                  </a:extLst>
                </p:cNvPr>
                <p:cNvSpPr/>
                <p:nvPr/>
              </p:nvSpPr>
              <p:spPr>
                <a:xfrm>
                  <a:off x="4568794" y="1991493"/>
                  <a:ext cx="55676" cy="58982"/>
                </a:xfrm>
                <a:custGeom>
                  <a:avLst/>
                  <a:gdLst>
                    <a:gd name="connsiteX0" fmla="*/ 55378 w 55676"/>
                    <a:gd name="connsiteY0" fmla="*/ 32024 h 58982"/>
                    <a:gd name="connsiteX1" fmla="*/ 11643 w 55676"/>
                    <a:gd name="connsiteY1" fmla="*/ 32024 h 58982"/>
                    <a:gd name="connsiteX2" fmla="*/ 29854 w 55676"/>
                    <a:gd name="connsiteY2" fmla="*/ 50046 h 58982"/>
                    <a:gd name="connsiteX3" fmla="*/ 48512 w 55676"/>
                    <a:gd name="connsiteY3" fmla="*/ 43493 h 58982"/>
                    <a:gd name="connsiteX4" fmla="*/ 53289 w 55676"/>
                    <a:gd name="connsiteY4" fmla="*/ 50046 h 58982"/>
                    <a:gd name="connsiteX5" fmla="*/ 28361 w 55676"/>
                    <a:gd name="connsiteY5" fmla="*/ 58983 h 58982"/>
                    <a:gd name="connsiteX6" fmla="*/ 0 w 55676"/>
                    <a:gd name="connsiteY6" fmla="*/ 29343 h 58982"/>
                    <a:gd name="connsiteX7" fmla="*/ 28809 w 55676"/>
                    <a:gd name="connsiteY7" fmla="*/ 0 h 58982"/>
                    <a:gd name="connsiteX8" fmla="*/ 55677 w 55676"/>
                    <a:gd name="connsiteY8" fmla="*/ 27108 h 58982"/>
                    <a:gd name="connsiteX9" fmla="*/ 55378 w 55676"/>
                    <a:gd name="connsiteY9" fmla="*/ 32173 h 58982"/>
                    <a:gd name="connsiteX10" fmla="*/ 28510 w 55676"/>
                    <a:gd name="connsiteY10" fmla="*/ 8192 h 58982"/>
                    <a:gd name="connsiteX11" fmla="*/ 11792 w 55676"/>
                    <a:gd name="connsiteY11" fmla="*/ 24427 h 58982"/>
                    <a:gd name="connsiteX12" fmla="*/ 44780 w 55676"/>
                    <a:gd name="connsiteY12" fmla="*/ 24427 h 58982"/>
                    <a:gd name="connsiteX13" fmla="*/ 28361 w 55676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2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240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5" y="8192"/>
                        <a:pt x="28361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70" name="Freeform 28369">
                  <a:extLst>
                    <a:ext uri="{FF2B5EF4-FFF2-40B4-BE49-F238E27FC236}">
                      <a16:creationId xmlns:a16="http://schemas.microsoft.com/office/drawing/2014/main" id="{521B8AE1-BAF7-995E-2691-1FF8FDFB2229}"/>
                    </a:ext>
                  </a:extLst>
                </p:cNvPr>
                <p:cNvSpPr/>
                <p:nvPr/>
              </p:nvSpPr>
              <p:spPr>
                <a:xfrm>
                  <a:off x="4632830" y="1991493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71" name="Freeform 28370">
                  <a:extLst>
                    <a:ext uri="{FF2B5EF4-FFF2-40B4-BE49-F238E27FC236}">
                      <a16:creationId xmlns:a16="http://schemas.microsoft.com/office/drawing/2014/main" id="{ED22805D-C24F-6C36-00E7-04429428F075}"/>
                    </a:ext>
                  </a:extLst>
                </p:cNvPr>
                <p:cNvSpPr/>
                <p:nvPr/>
              </p:nvSpPr>
              <p:spPr>
                <a:xfrm>
                  <a:off x="4705374" y="1991344"/>
                  <a:ext cx="58811" cy="79835"/>
                </a:xfrm>
                <a:custGeom>
                  <a:avLst/>
                  <a:gdLst>
                    <a:gd name="connsiteX0" fmla="*/ 31048 w 58811"/>
                    <a:gd name="connsiteY0" fmla="*/ 58983 h 79835"/>
                    <a:gd name="connsiteX1" fmla="*/ 11494 w 58811"/>
                    <a:gd name="connsiteY1" fmla="*/ 48855 h 79835"/>
                    <a:gd name="connsiteX2" fmla="*/ 11494 w 58811"/>
                    <a:gd name="connsiteY2" fmla="*/ 48855 h 79835"/>
                    <a:gd name="connsiteX3" fmla="*/ 11494 w 58811"/>
                    <a:gd name="connsiteY3" fmla="*/ 79836 h 79835"/>
                    <a:gd name="connsiteX4" fmla="*/ 0 w 58811"/>
                    <a:gd name="connsiteY4" fmla="*/ 79836 h 79835"/>
                    <a:gd name="connsiteX5" fmla="*/ 0 w 58811"/>
                    <a:gd name="connsiteY5" fmla="*/ 1043 h 79835"/>
                    <a:gd name="connsiteX6" fmla="*/ 11046 w 58811"/>
                    <a:gd name="connsiteY6" fmla="*/ 1043 h 79835"/>
                    <a:gd name="connsiteX7" fmla="*/ 11046 w 58811"/>
                    <a:gd name="connsiteY7" fmla="*/ 9979 h 79835"/>
                    <a:gd name="connsiteX8" fmla="*/ 11344 w 58811"/>
                    <a:gd name="connsiteY8" fmla="*/ 9979 h 79835"/>
                    <a:gd name="connsiteX9" fmla="*/ 31496 w 58811"/>
                    <a:gd name="connsiteY9" fmla="*/ 0 h 79835"/>
                    <a:gd name="connsiteX10" fmla="*/ 58812 w 58811"/>
                    <a:gd name="connsiteY10" fmla="*/ 29343 h 79835"/>
                    <a:gd name="connsiteX11" fmla="*/ 31197 w 58811"/>
                    <a:gd name="connsiteY11" fmla="*/ 58983 h 79835"/>
                    <a:gd name="connsiteX12" fmla="*/ 28809 w 58811"/>
                    <a:gd name="connsiteY12" fmla="*/ 9384 h 79835"/>
                    <a:gd name="connsiteX13" fmla="*/ 10747 w 58811"/>
                    <a:gd name="connsiteY13" fmla="*/ 29194 h 79835"/>
                    <a:gd name="connsiteX14" fmla="*/ 28809 w 58811"/>
                    <a:gd name="connsiteY14" fmla="*/ 49153 h 79835"/>
                    <a:gd name="connsiteX15" fmla="*/ 46870 w 58811"/>
                    <a:gd name="connsiteY15" fmla="*/ 29194 h 79835"/>
                    <a:gd name="connsiteX16" fmla="*/ 28809 w 58811"/>
                    <a:gd name="connsiteY16" fmla="*/ 9384 h 79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79835">
                      <a:moveTo>
                        <a:pt x="31048" y="58983"/>
                      </a:moveTo>
                      <a:cubicBezTo>
                        <a:pt x="22092" y="58983"/>
                        <a:pt x="15524" y="55110"/>
                        <a:pt x="11494" y="48855"/>
                      </a:cubicBezTo>
                      <a:lnTo>
                        <a:pt x="11494" y="48855"/>
                      </a:lnTo>
                      <a:cubicBezTo>
                        <a:pt x="11494" y="48855"/>
                        <a:pt x="11494" y="79836"/>
                        <a:pt x="11494" y="79836"/>
                      </a:cubicBezTo>
                      <a:lnTo>
                        <a:pt x="0" y="79836"/>
                      </a:lnTo>
                      <a:lnTo>
                        <a:pt x="0" y="1043"/>
                      </a:lnTo>
                      <a:lnTo>
                        <a:pt x="11046" y="1043"/>
                      </a:lnTo>
                      <a:lnTo>
                        <a:pt x="11046" y="9979"/>
                      </a:lnTo>
                      <a:lnTo>
                        <a:pt x="11344" y="9979"/>
                      </a:lnTo>
                      <a:cubicBezTo>
                        <a:pt x="16420" y="3277"/>
                        <a:pt x="23137" y="0"/>
                        <a:pt x="31496" y="0"/>
                      </a:cubicBezTo>
                      <a:cubicBezTo>
                        <a:pt x="48214" y="0"/>
                        <a:pt x="58812" y="12512"/>
                        <a:pt x="58812" y="29343"/>
                      </a:cubicBezTo>
                      <a:cubicBezTo>
                        <a:pt x="58812" y="46174"/>
                        <a:pt x="48064" y="58983"/>
                        <a:pt x="31197" y="58983"/>
                      </a:cubicBezTo>
                      <a:close/>
                      <a:moveTo>
                        <a:pt x="28809" y="9384"/>
                      </a:moveTo>
                      <a:cubicBezTo>
                        <a:pt x="17464" y="9384"/>
                        <a:pt x="10747" y="18023"/>
                        <a:pt x="10747" y="29194"/>
                      </a:cubicBezTo>
                      <a:cubicBezTo>
                        <a:pt x="10747" y="40365"/>
                        <a:pt x="17464" y="49153"/>
                        <a:pt x="28809" y="49153"/>
                      </a:cubicBezTo>
                      <a:cubicBezTo>
                        <a:pt x="40153" y="49153"/>
                        <a:pt x="46870" y="40514"/>
                        <a:pt x="46870" y="29194"/>
                      </a:cubicBezTo>
                      <a:cubicBezTo>
                        <a:pt x="46870" y="17874"/>
                        <a:pt x="40153" y="9384"/>
                        <a:pt x="28809" y="9384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72" name="Freeform 28371">
                  <a:extLst>
                    <a:ext uri="{FF2B5EF4-FFF2-40B4-BE49-F238E27FC236}">
                      <a16:creationId xmlns:a16="http://schemas.microsoft.com/office/drawing/2014/main" id="{0BE63697-8034-BDF5-48E4-C78FA94DDCCB}"/>
                    </a:ext>
                  </a:extLst>
                </p:cNvPr>
                <p:cNvSpPr/>
                <p:nvPr/>
              </p:nvSpPr>
              <p:spPr>
                <a:xfrm>
                  <a:off x="4776575" y="1966917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73" name="Freeform 28372">
                  <a:extLst>
                    <a:ext uri="{FF2B5EF4-FFF2-40B4-BE49-F238E27FC236}">
                      <a16:creationId xmlns:a16="http://schemas.microsoft.com/office/drawing/2014/main" id="{34B33B81-CF60-CA25-1ED1-279CB23AAD41}"/>
                    </a:ext>
                  </a:extLst>
                </p:cNvPr>
                <p:cNvSpPr/>
                <p:nvPr/>
              </p:nvSpPr>
              <p:spPr>
                <a:xfrm>
                  <a:off x="4800308" y="1991493"/>
                  <a:ext cx="55677" cy="58982"/>
                </a:xfrm>
                <a:custGeom>
                  <a:avLst/>
                  <a:gdLst>
                    <a:gd name="connsiteX0" fmla="*/ 55378 w 55677"/>
                    <a:gd name="connsiteY0" fmla="*/ 32024 h 58982"/>
                    <a:gd name="connsiteX1" fmla="*/ 11643 w 55677"/>
                    <a:gd name="connsiteY1" fmla="*/ 32024 h 58982"/>
                    <a:gd name="connsiteX2" fmla="*/ 29854 w 55677"/>
                    <a:gd name="connsiteY2" fmla="*/ 50046 h 58982"/>
                    <a:gd name="connsiteX3" fmla="*/ 48512 w 55677"/>
                    <a:gd name="connsiteY3" fmla="*/ 43493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3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8 w 55677"/>
                    <a:gd name="connsiteY9" fmla="*/ 32173 h 58982"/>
                    <a:gd name="connsiteX10" fmla="*/ 28510 w 55677"/>
                    <a:gd name="connsiteY10" fmla="*/ 8192 h 58982"/>
                    <a:gd name="connsiteX11" fmla="*/ 11792 w 55677"/>
                    <a:gd name="connsiteY11" fmla="*/ 24427 h 58982"/>
                    <a:gd name="connsiteX12" fmla="*/ 44780 w 55677"/>
                    <a:gd name="connsiteY12" fmla="*/ 24427 h 58982"/>
                    <a:gd name="connsiteX13" fmla="*/ 28510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5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74" name="Freeform 28373">
                  <a:extLst>
                    <a:ext uri="{FF2B5EF4-FFF2-40B4-BE49-F238E27FC236}">
                      <a16:creationId xmlns:a16="http://schemas.microsoft.com/office/drawing/2014/main" id="{2CEB4CBB-F7A9-BA1E-9515-6167E39FDEED}"/>
                    </a:ext>
                  </a:extLst>
                </p:cNvPr>
                <p:cNvSpPr/>
                <p:nvPr/>
              </p:nvSpPr>
              <p:spPr>
                <a:xfrm>
                  <a:off x="4887182" y="1991493"/>
                  <a:ext cx="58662" cy="81027"/>
                </a:xfrm>
                <a:custGeom>
                  <a:avLst/>
                  <a:gdLst>
                    <a:gd name="connsiteX0" fmla="*/ 52692 w 58662"/>
                    <a:gd name="connsiteY0" fmla="*/ 70154 h 81027"/>
                    <a:gd name="connsiteX1" fmla="*/ 27316 w 58662"/>
                    <a:gd name="connsiteY1" fmla="*/ 81027 h 81027"/>
                    <a:gd name="connsiteX2" fmla="*/ 1941 w 58662"/>
                    <a:gd name="connsiteY2" fmla="*/ 72537 h 81027"/>
                    <a:gd name="connsiteX3" fmla="*/ 7314 w 58662"/>
                    <a:gd name="connsiteY3" fmla="*/ 64494 h 81027"/>
                    <a:gd name="connsiteX4" fmla="*/ 27615 w 58662"/>
                    <a:gd name="connsiteY4" fmla="*/ 71644 h 81027"/>
                    <a:gd name="connsiteX5" fmla="*/ 47467 w 58662"/>
                    <a:gd name="connsiteY5" fmla="*/ 49599 h 81027"/>
                    <a:gd name="connsiteX6" fmla="*/ 47467 w 58662"/>
                    <a:gd name="connsiteY6" fmla="*/ 46769 h 81027"/>
                    <a:gd name="connsiteX7" fmla="*/ 47169 w 58662"/>
                    <a:gd name="connsiteY7" fmla="*/ 46769 h 81027"/>
                    <a:gd name="connsiteX8" fmla="*/ 27316 w 58662"/>
                    <a:gd name="connsiteY8" fmla="*/ 56898 h 81027"/>
                    <a:gd name="connsiteX9" fmla="*/ 0 w 58662"/>
                    <a:gd name="connsiteY9" fmla="*/ 28449 h 81027"/>
                    <a:gd name="connsiteX10" fmla="*/ 27316 w 58662"/>
                    <a:gd name="connsiteY10" fmla="*/ 0 h 81027"/>
                    <a:gd name="connsiteX11" fmla="*/ 47169 w 58662"/>
                    <a:gd name="connsiteY11" fmla="*/ 9979 h 81027"/>
                    <a:gd name="connsiteX12" fmla="*/ 47467 w 58662"/>
                    <a:gd name="connsiteY12" fmla="*/ 9979 h 81027"/>
                    <a:gd name="connsiteX13" fmla="*/ 47467 w 58662"/>
                    <a:gd name="connsiteY13" fmla="*/ 1043 h 81027"/>
                    <a:gd name="connsiteX14" fmla="*/ 58662 w 58662"/>
                    <a:gd name="connsiteY14" fmla="*/ 1043 h 81027"/>
                    <a:gd name="connsiteX15" fmla="*/ 58662 w 58662"/>
                    <a:gd name="connsiteY15" fmla="*/ 45727 h 81027"/>
                    <a:gd name="connsiteX16" fmla="*/ 52393 w 58662"/>
                    <a:gd name="connsiteY16" fmla="*/ 70154 h 81027"/>
                    <a:gd name="connsiteX17" fmla="*/ 29854 w 58662"/>
                    <a:gd name="connsiteY17" fmla="*/ 9086 h 81027"/>
                    <a:gd name="connsiteX18" fmla="*/ 11792 w 58662"/>
                    <a:gd name="connsiteY18" fmla="*/ 28300 h 81027"/>
                    <a:gd name="connsiteX19" fmla="*/ 29854 w 58662"/>
                    <a:gd name="connsiteY19" fmla="*/ 47514 h 81027"/>
                    <a:gd name="connsiteX20" fmla="*/ 47915 w 58662"/>
                    <a:gd name="connsiteY20" fmla="*/ 28300 h 81027"/>
                    <a:gd name="connsiteX21" fmla="*/ 29854 w 58662"/>
                    <a:gd name="connsiteY21" fmla="*/ 9086 h 81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8662" h="81027">
                      <a:moveTo>
                        <a:pt x="52692" y="70154"/>
                      </a:moveTo>
                      <a:cubicBezTo>
                        <a:pt x="48512" y="75218"/>
                        <a:pt x="41497" y="81027"/>
                        <a:pt x="27316" y="81027"/>
                      </a:cubicBezTo>
                      <a:cubicBezTo>
                        <a:pt x="13136" y="81027"/>
                        <a:pt x="3732" y="73729"/>
                        <a:pt x="1941" y="72537"/>
                      </a:cubicBezTo>
                      <a:lnTo>
                        <a:pt x="7314" y="64494"/>
                      </a:lnTo>
                      <a:cubicBezTo>
                        <a:pt x="10300" y="67175"/>
                        <a:pt x="19106" y="71644"/>
                        <a:pt x="27615" y="71644"/>
                      </a:cubicBezTo>
                      <a:cubicBezTo>
                        <a:pt x="42094" y="71644"/>
                        <a:pt x="47467" y="63005"/>
                        <a:pt x="47467" y="49599"/>
                      </a:cubicBezTo>
                      <a:lnTo>
                        <a:pt x="47467" y="46769"/>
                      </a:lnTo>
                      <a:lnTo>
                        <a:pt x="47169" y="46769"/>
                      </a:lnTo>
                      <a:cubicBezTo>
                        <a:pt x="43288" y="52429"/>
                        <a:pt x="36869" y="56898"/>
                        <a:pt x="27316" y="56898"/>
                      </a:cubicBezTo>
                      <a:cubicBezTo>
                        <a:pt x="12688" y="56898"/>
                        <a:pt x="0" y="46471"/>
                        <a:pt x="0" y="28449"/>
                      </a:cubicBezTo>
                      <a:cubicBezTo>
                        <a:pt x="0" y="10426"/>
                        <a:pt x="12837" y="0"/>
                        <a:pt x="27316" y="0"/>
                      </a:cubicBezTo>
                      <a:cubicBezTo>
                        <a:pt x="37168" y="0"/>
                        <a:pt x="43736" y="4766"/>
                        <a:pt x="47169" y="9979"/>
                      </a:cubicBezTo>
                      <a:lnTo>
                        <a:pt x="47467" y="9979"/>
                      </a:lnTo>
                      <a:lnTo>
                        <a:pt x="47467" y="1043"/>
                      </a:lnTo>
                      <a:cubicBezTo>
                        <a:pt x="47467" y="1043"/>
                        <a:pt x="58662" y="1043"/>
                        <a:pt x="58662" y="1043"/>
                      </a:cubicBezTo>
                      <a:lnTo>
                        <a:pt x="58662" y="45727"/>
                      </a:lnTo>
                      <a:cubicBezTo>
                        <a:pt x="58662" y="58238"/>
                        <a:pt x="56573" y="65090"/>
                        <a:pt x="52393" y="70154"/>
                      </a:cubicBezTo>
                      <a:close/>
                      <a:moveTo>
                        <a:pt x="29854" y="9086"/>
                      </a:moveTo>
                      <a:cubicBezTo>
                        <a:pt x="18211" y="9086"/>
                        <a:pt x="11792" y="17725"/>
                        <a:pt x="11792" y="28300"/>
                      </a:cubicBezTo>
                      <a:cubicBezTo>
                        <a:pt x="11792" y="38875"/>
                        <a:pt x="18211" y="47514"/>
                        <a:pt x="29854" y="47514"/>
                      </a:cubicBezTo>
                      <a:cubicBezTo>
                        <a:pt x="41497" y="47514"/>
                        <a:pt x="47915" y="39024"/>
                        <a:pt x="47915" y="28300"/>
                      </a:cubicBezTo>
                      <a:cubicBezTo>
                        <a:pt x="47915" y="17576"/>
                        <a:pt x="41646" y="9086"/>
                        <a:pt x="29854" y="9086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75" name="Freeform 28374">
                  <a:extLst>
                    <a:ext uri="{FF2B5EF4-FFF2-40B4-BE49-F238E27FC236}">
                      <a16:creationId xmlns:a16="http://schemas.microsoft.com/office/drawing/2014/main" id="{8834DCD3-ADEA-3C4D-5759-637D56E7A100}"/>
                    </a:ext>
                  </a:extLst>
                </p:cNvPr>
                <p:cNvSpPr/>
                <p:nvPr/>
              </p:nvSpPr>
              <p:spPr>
                <a:xfrm>
                  <a:off x="4962563" y="1966917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76" name="Freeform 28375">
                  <a:extLst>
                    <a:ext uri="{FF2B5EF4-FFF2-40B4-BE49-F238E27FC236}">
                      <a16:creationId xmlns:a16="http://schemas.microsoft.com/office/drawing/2014/main" id="{B9ECCB45-3426-4391-630E-A6B8B1EFFC43}"/>
                    </a:ext>
                  </a:extLst>
                </p:cNvPr>
                <p:cNvSpPr/>
                <p:nvPr/>
              </p:nvSpPr>
              <p:spPr>
                <a:xfrm>
                  <a:off x="4986446" y="1991493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77" name="Freeform 28376">
                  <a:extLst>
                    <a:ext uri="{FF2B5EF4-FFF2-40B4-BE49-F238E27FC236}">
                      <a16:creationId xmlns:a16="http://schemas.microsoft.com/office/drawing/2014/main" id="{B66C867E-05D3-FB93-066E-8FFE6AB2E3CB}"/>
                    </a:ext>
                  </a:extLst>
                </p:cNvPr>
                <p:cNvSpPr/>
                <p:nvPr/>
              </p:nvSpPr>
              <p:spPr>
                <a:xfrm>
                  <a:off x="5058990" y="1966768"/>
                  <a:ext cx="58811" cy="83559"/>
                </a:xfrm>
                <a:custGeom>
                  <a:avLst/>
                  <a:gdLst>
                    <a:gd name="connsiteX0" fmla="*/ 31197 w 58811"/>
                    <a:gd name="connsiteY0" fmla="*/ 83559 h 83559"/>
                    <a:gd name="connsiteX1" fmla="*/ 11344 w 58811"/>
                    <a:gd name="connsiteY1" fmla="*/ 73282 h 83559"/>
                    <a:gd name="connsiteX2" fmla="*/ 11046 w 58811"/>
                    <a:gd name="connsiteY2" fmla="*/ 73282 h 83559"/>
                    <a:gd name="connsiteX3" fmla="*/ 11046 w 58811"/>
                    <a:gd name="connsiteY3" fmla="*/ 82219 h 83559"/>
                    <a:gd name="connsiteX4" fmla="*/ 0 w 58811"/>
                    <a:gd name="connsiteY4" fmla="*/ 82219 h 83559"/>
                    <a:gd name="connsiteX5" fmla="*/ 0 w 58811"/>
                    <a:gd name="connsiteY5" fmla="*/ 0 h 83559"/>
                    <a:gd name="connsiteX6" fmla="*/ 11344 w 58811"/>
                    <a:gd name="connsiteY6" fmla="*/ 0 h 83559"/>
                    <a:gd name="connsiteX7" fmla="*/ 11344 w 58811"/>
                    <a:gd name="connsiteY7" fmla="*/ 34407 h 83559"/>
                    <a:gd name="connsiteX8" fmla="*/ 11643 w 58811"/>
                    <a:gd name="connsiteY8" fmla="*/ 34407 h 83559"/>
                    <a:gd name="connsiteX9" fmla="*/ 31496 w 58811"/>
                    <a:gd name="connsiteY9" fmla="*/ 24576 h 83559"/>
                    <a:gd name="connsiteX10" fmla="*/ 58811 w 58811"/>
                    <a:gd name="connsiteY10" fmla="*/ 53919 h 83559"/>
                    <a:gd name="connsiteX11" fmla="*/ 31197 w 58811"/>
                    <a:gd name="connsiteY11" fmla="*/ 83559 h 83559"/>
                    <a:gd name="connsiteX12" fmla="*/ 29107 w 58811"/>
                    <a:gd name="connsiteY12" fmla="*/ 33960 h 83559"/>
                    <a:gd name="connsiteX13" fmla="*/ 10897 w 58811"/>
                    <a:gd name="connsiteY13" fmla="*/ 53770 h 83559"/>
                    <a:gd name="connsiteX14" fmla="*/ 29107 w 58811"/>
                    <a:gd name="connsiteY14" fmla="*/ 73729 h 83559"/>
                    <a:gd name="connsiteX15" fmla="*/ 47169 w 58811"/>
                    <a:gd name="connsiteY15" fmla="*/ 53770 h 83559"/>
                    <a:gd name="connsiteX16" fmla="*/ 29107 w 58811"/>
                    <a:gd name="connsiteY16" fmla="*/ 33960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31197" y="83559"/>
                      </a:moveTo>
                      <a:cubicBezTo>
                        <a:pt x="22987" y="83559"/>
                        <a:pt x="15972" y="80282"/>
                        <a:pt x="11344" y="73282"/>
                      </a:cubicBezTo>
                      <a:lnTo>
                        <a:pt x="11046" y="73282"/>
                      </a:lnTo>
                      <a:lnTo>
                        <a:pt x="11046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4407"/>
                      </a:lnTo>
                      <a:lnTo>
                        <a:pt x="11643" y="34407"/>
                      </a:lnTo>
                      <a:cubicBezTo>
                        <a:pt x="15673" y="28151"/>
                        <a:pt x="22539" y="24576"/>
                        <a:pt x="31496" y="24576"/>
                      </a:cubicBezTo>
                      <a:cubicBezTo>
                        <a:pt x="48064" y="24576"/>
                        <a:pt x="58811" y="37237"/>
                        <a:pt x="58811" y="53919"/>
                      </a:cubicBezTo>
                      <a:cubicBezTo>
                        <a:pt x="58811" y="70601"/>
                        <a:pt x="48064" y="83559"/>
                        <a:pt x="31197" y="83559"/>
                      </a:cubicBezTo>
                      <a:close/>
                      <a:moveTo>
                        <a:pt x="29107" y="33960"/>
                      </a:moveTo>
                      <a:cubicBezTo>
                        <a:pt x="17763" y="33960"/>
                        <a:pt x="10897" y="42599"/>
                        <a:pt x="10897" y="53770"/>
                      </a:cubicBezTo>
                      <a:cubicBezTo>
                        <a:pt x="10897" y="64941"/>
                        <a:pt x="17763" y="73729"/>
                        <a:pt x="29107" y="73729"/>
                      </a:cubicBezTo>
                      <a:cubicBezTo>
                        <a:pt x="40452" y="73729"/>
                        <a:pt x="47169" y="65090"/>
                        <a:pt x="47169" y="53770"/>
                      </a:cubicBezTo>
                      <a:cubicBezTo>
                        <a:pt x="47169" y="42450"/>
                        <a:pt x="40452" y="33960"/>
                        <a:pt x="29107" y="3396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78" name="Freeform 28377">
                  <a:extLst>
                    <a:ext uri="{FF2B5EF4-FFF2-40B4-BE49-F238E27FC236}">
                      <a16:creationId xmlns:a16="http://schemas.microsoft.com/office/drawing/2014/main" id="{7778AAF4-4FEC-3AC6-C9D7-DA15FEC9BE1E}"/>
                    </a:ext>
                  </a:extLst>
                </p:cNvPr>
                <p:cNvSpPr/>
                <p:nvPr/>
              </p:nvSpPr>
              <p:spPr>
                <a:xfrm>
                  <a:off x="5124967" y="1991791"/>
                  <a:ext cx="48810" cy="58685"/>
                </a:xfrm>
                <a:custGeom>
                  <a:avLst/>
                  <a:gdLst>
                    <a:gd name="connsiteX0" fmla="*/ 37765 w 48810"/>
                    <a:gd name="connsiteY0" fmla="*/ 57345 h 58685"/>
                    <a:gd name="connsiteX1" fmla="*/ 37765 w 48810"/>
                    <a:gd name="connsiteY1" fmla="*/ 50195 h 58685"/>
                    <a:gd name="connsiteX2" fmla="*/ 19554 w 48810"/>
                    <a:gd name="connsiteY2" fmla="*/ 58685 h 58685"/>
                    <a:gd name="connsiteX3" fmla="*/ 0 w 48810"/>
                    <a:gd name="connsiteY3" fmla="*/ 41258 h 58685"/>
                    <a:gd name="connsiteX4" fmla="*/ 22241 w 48810"/>
                    <a:gd name="connsiteY4" fmla="*/ 23980 h 58685"/>
                    <a:gd name="connsiteX5" fmla="*/ 37317 w 48810"/>
                    <a:gd name="connsiteY5" fmla="*/ 23385 h 58685"/>
                    <a:gd name="connsiteX6" fmla="*/ 37317 w 48810"/>
                    <a:gd name="connsiteY6" fmla="*/ 21150 h 58685"/>
                    <a:gd name="connsiteX7" fmla="*/ 23286 w 48810"/>
                    <a:gd name="connsiteY7" fmla="*/ 8341 h 58685"/>
                    <a:gd name="connsiteX8" fmla="*/ 6269 w 48810"/>
                    <a:gd name="connsiteY8" fmla="*/ 13256 h 58685"/>
                    <a:gd name="connsiteX9" fmla="*/ 2836 w 48810"/>
                    <a:gd name="connsiteY9" fmla="*/ 5660 h 58685"/>
                    <a:gd name="connsiteX10" fmla="*/ 24032 w 48810"/>
                    <a:gd name="connsiteY10" fmla="*/ 0 h 58685"/>
                    <a:gd name="connsiteX11" fmla="*/ 48810 w 48810"/>
                    <a:gd name="connsiteY11" fmla="*/ 24725 h 58685"/>
                    <a:gd name="connsiteX12" fmla="*/ 48810 w 48810"/>
                    <a:gd name="connsiteY12" fmla="*/ 57642 h 58685"/>
                    <a:gd name="connsiteX13" fmla="*/ 37765 w 48810"/>
                    <a:gd name="connsiteY13" fmla="*/ 57642 h 58685"/>
                    <a:gd name="connsiteX14" fmla="*/ 24181 w 48810"/>
                    <a:gd name="connsiteY14" fmla="*/ 30981 h 58685"/>
                    <a:gd name="connsiteX15" fmla="*/ 11344 w 48810"/>
                    <a:gd name="connsiteY15" fmla="*/ 40812 h 58685"/>
                    <a:gd name="connsiteX16" fmla="*/ 22987 w 48810"/>
                    <a:gd name="connsiteY16" fmla="*/ 50642 h 58685"/>
                    <a:gd name="connsiteX17" fmla="*/ 37466 w 48810"/>
                    <a:gd name="connsiteY17" fmla="*/ 42450 h 58685"/>
                    <a:gd name="connsiteX18" fmla="*/ 37466 w 48810"/>
                    <a:gd name="connsiteY18" fmla="*/ 30236 h 58685"/>
                    <a:gd name="connsiteX19" fmla="*/ 24181 w 48810"/>
                    <a:gd name="connsiteY19" fmla="*/ 31130 h 58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810" h="58685">
                      <a:moveTo>
                        <a:pt x="37765" y="57345"/>
                      </a:moveTo>
                      <a:lnTo>
                        <a:pt x="37765" y="50195"/>
                      </a:lnTo>
                      <a:cubicBezTo>
                        <a:pt x="35376" y="52578"/>
                        <a:pt x="30003" y="58685"/>
                        <a:pt x="19554" y="58685"/>
                      </a:cubicBezTo>
                      <a:cubicBezTo>
                        <a:pt x="9105" y="58685"/>
                        <a:pt x="0" y="52131"/>
                        <a:pt x="0" y="41258"/>
                      </a:cubicBezTo>
                      <a:cubicBezTo>
                        <a:pt x="0" y="30385"/>
                        <a:pt x="9105" y="24576"/>
                        <a:pt x="22241" y="23980"/>
                      </a:cubicBezTo>
                      <a:lnTo>
                        <a:pt x="37317" y="23385"/>
                      </a:lnTo>
                      <a:lnTo>
                        <a:pt x="37317" y="21150"/>
                      </a:lnTo>
                      <a:cubicBezTo>
                        <a:pt x="37317" y="12512"/>
                        <a:pt x="31496" y="8341"/>
                        <a:pt x="23286" y="8341"/>
                      </a:cubicBezTo>
                      <a:cubicBezTo>
                        <a:pt x="15076" y="8341"/>
                        <a:pt x="8060" y="12065"/>
                        <a:pt x="6269" y="13256"/>
                      </a:cubicBezTo>
                      <a:lnTo>
                        <a:pt x="2836" y="5660"/>
                      </a:lnTo>
                      <a:cubicBezTo>
                        <a:pt x="7016" y="3277"/>
                        <a:pt x="14628" y="0"/>
                        <a:pt x="24032" y="0"/>
                      </a:cubicBezTo>
                      <a:cubicBezTo>
                        <a:pt x="40601" y="0"/>
                        <a:pt x="48810" y="8341"/>
                        <a:pt x="48810" y="24725"/>
                      </a:cubicBezTo>
                      <a:lnTo>
                        <a:pt x="48810" y="57642"/>
                      </a:lnTo>
                      <a:lnTo>
                        <a:pt x="37765" y="57642"/>
                      </a:lnTo>
                      <a:close/>
                      <a:moveTo>
                        <a:pt x="24181" y="30981"/>
                      </a:moveTo>
                      <a:cubicBezTo>
                        <a:pt x="14927" y="31428"/>
                        <a:pt x="11344" y="35300"/>
                        <a:pt x="11344" y="40812"/>
                      </a:cubicBezTo>
                      <a:cubicBezTo>
                        <a:pt x="11344" y="46323"/>
                        <a:pt x="15524" y="50642"/>
                        <a:pt x="22987" y="50642"/>
                      </a:cubicBezTo>
                      <a:cubicBezTo>
                        <a:pt x="30451" y="50642"/>
                        <a:pt x="35227" y="45578"/>
                        <a:pt x="37466" y="42450"/>
                      </a:cubicBezTo>
                      <a:lnTo>
                        <a:pt x="37466" y="30236"/>
                      </a:lnTo>
                      <a:lnTo>
                        <a:pt x="24181" y="3113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79" name="Freeform 28378">
                  <a:extLst>
                    <a:ext uri="{FF2B5EF4-FFF2-40B4-BE49-F238E27FC236}">
                      <a16:creationId xmlns:a16="http://schemas.microsoft.com/office/drawing/2014/main" id="{F4775DB6-E885-3AC4-42EF-5D909BAC63F9}"/>
                    </a:ext>
                  </a:extLst>
                </p:cNvPr>
                <p:cNvSpPr/>
                <p:nvPr/>
              </p:nvSpPr>
              <p:spPr>
                <a:xfrm>
                  <a:off x="5189152" y="1966917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5 w 11344"/>
                    <a:gd name="connsiteY2" fmla="*/ 0 h 82218"/>
                    <a:gd name="connsiteX3" fmla="*/ 11345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80" name="Freeform 28379">
                  <a:extLst>
                    <a:ext uri="{FF2B5EF4-FFF2-40B4-BE49-F238E27FC236}">
                      <a16:creationId xmlns:a16="http://schemas.microsoft.com/office/drawing/2014/main" id="{883B806D-DBD7-0DE8-85F9-2B823D6F69DA}"/>
                    </a:ext>
                  </a:extLst>
                </p:cNvPr>
                <p:cNvSpPr/>
                <p:nvPr/>
              </p:nvSpPr>
              <p:spPr>
                <a:xfrm>
                  <a:off x="5217363" y="1966917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81" name="Freeform 28380">
                  <a:extLst>
                    <a:ext uri="{FF2B5EF4-FFF2-40B4-BE49-F238E27FC236}">
                      <a16:creationId xmlns:a16="http://schemas.microsoft.com/office/drawing/2014/main" id="{3A421DFD-1799-2293-99BA-1E87D59E3B62}"/>
                    </a:ext>
                  </a:extLst>
                </p:cNvPr>
                <p:cNvSpPr/>
                <p:nvPr/>
              </p:nvSpPr>
              <p:spPr>
                <a:xfrm>
                  <a:off x="5236918" y="1992387"/>
                  <a:ext cx="57617" cy="79686"/>
                </a:xfrm>
                <a:custGeom>
                  <a:avLst/>
                  <a:gdLst>
                    <a:gd name="connsiteX0" fmla="*/ 30301 w 57617"/>
                    <a:gd name="connsiteY0" fmla="*/ 66579 h 79686"/>
                    <a:gd name="connsiteX1" fmla="*/ 15375 w 57617"/>
                    <a:gd name="connsiteY1" fmla="*/ 79687 h 79686"/>
                    <a:gd name="connsiteX2" fmla="*/ 4627 w 57617"/>
                    <a:gd name="connsiteY2" fmla="*/ 77601 h 79686"/>
                    <a:gd name="connsiteX3" fmla="*/ 6866 w 57617"/>
                    <a:gd name="connsiteY3" fmla="*/ 68367 h 79686"/>
                    <a:gd name="connsiteX4" fmla="*/ 12837 w 57617"/>
                    <a:gd name="connsiteY4" fmla="*/ 69707 h 79686"/>
                    <a:gd name="connsiteX5" fmla="*/ 20300 w 57617"/>
                    <a:gd name="connsiteY5" fmla="*/ 63005 h 79686"/>
                    <a:gd name="connsiteX6" fmla="*/ 22987 w 57617"/>
                    <a:gd name="connsiteY6" fmla="*/ 55557 h 79686"/>
                    <a:gd name="connsiteX7" fmla="*/ 0 w 57617"/>
                    <a:gd name="connsiteY7" fmla="*/ 0 h 79686"/>
                    <a:gd name="connsiteX8" fmla="*/ 11941 w 57617"/>
                    <a:gd name="connsiteY8" fmla="*/ 0 h 79686"/>
                    <a:gd name="connsiteX9" fmla="*/ 29107 w 57617"/>
                    <a:gd name="connsiteY9" fmla="*/ 44088 h 79686"/>
                    <a:gd name="connsiteX10" fmla="*/ 45825 w 57617"/>
                    <a:gd name="connsiteY10" fmla="*/ 0 h 79686"/>
                    <a:gd name="connsiteX11" fmla="*/ 57617 w 57617"/>
                    <a:gd name="connsiteY11" fmla="*/ 0 h 79686"/>
                    <a:gd name="connsiteX12" fmla="*/ 30301 w 57617"/>
                    <a:gd name="connsiteY12" fmla="*/ 66579 h 79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617" h="79686">
                      <a:moveTo>
                        <a:pt x="30301" y="66579"/>
                      </a:moveTo>
                      <a:cubicBezTo>
                        <a:pt x="26420" y="76410"/>
                        <a:pt x="21644" y="79687"/>
                        <a:pt x="15375" y="79687"/>
                      </a:cubicBezTo>
                      <a:cubicBezTo>
                        <a:pt x="9105" y="79687"/>
                        <a:pt x="4627" y="77601"/>
                        <a:pt x="4627" y="77601"/>
                      </a:cubicBezTo>
                      <a:lnTo>
                        <a:pt x="6866" y="68367"/>
                      </a:lnTo>
                      <a:cubicBezTo>
                        <a:pt x="6866" y="68367"/>
                        <a:pt x="10001" y="69707"/>
                        <a:pt x="12837" y="69707"/>
                      </a:cubicBezTo>
                      <a:cubicBezTo>
                        <a:pt x="17464" y="69707"/>
                        <a:pt x="18659" y="67175"/>
                        <a:pt x="20300" y="63005"/>
                      </a:cubicBezTo>
                      <a:lnTo>
                        <a:pt x="22987" y="55557"/>
                      </a:lnTo>
                      <a:lnTo>
                        <a:pt x="0" y="0"/>
                      </a:lnTo>
                      <a:lnTo>
                        <a:pt x="11941" y="0"/>
                      </a:lnTo>
                      <a:cubicBezTo>
                        <a:pt x="11941" y="0"/>
                        <a:pt x="29107" y="44088"/>
                        <a:pt x="29107" y="44088"/>
                      </a:cubicBezTo>
                      <a:lnTo>
                        <a:pt x="45825" y="0"/>
                      </a:lnTo>
                      <a:lnTo>
                        <a:pt x="57617" y="0"/>
                      </a:lnTo>
                      <a:cubicBezTo>
                        <a:pt x="57617" y="0"/>
                        <a:pt x="30301" y="66579"/>
                        <a:pt x="30301" y="66579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</p:grpSp>
        <p:grpSp>
          <p:nvGrpSpPr>
            <p:cNvPr id="28382" name="Graphic 18">
              <a:extLst>
                <a:ext uri="{FF2B5EF4-FFF2-40B4-BE49-F238E27FC236}">
                  <a16:creationId xmlns:a16="http://schemas.microsoft.com/office/drawing/2014/main" id="{B8A969D5-1C7D-9B36-775C-0BBFD2FAA885}"/>
                </a:ext>
              </a:extLst>
            </p:cNvPr>
            <p:cNvGrpSpPr/>
            <p:nvPr/>
          </p:nvGrpSpPr>
          <p:grpSpPr>
            <a:xfrm>
              <a:off x="3289942" y="1327041"/>
              <a:ext cx="761357" cy="759629"/>
              <a:chOff x="3289942" y="1327041"/>
              <a:chExt cx="761357" cy="759629"/>
            </a:xfrm>
            <a:solidFill>
              <a:srgbClr val="F59C24"/>
            </a:solidFill>
          </p:grpSpPr>
          <p:sp>
            <p:nvSpPr>
              <p:cNvPr id="28383" name="Freeform 28382">
                <a:extLst>
                  <a:ext uri="{FF2B5EF4-FFF2-40B4-BE49-F238E27FC236}">
                    <a16:creationId xmlns:a16="http://schemas.microsoft.com/office/drawing/2014/main" id="{B3254CD9-1CBC-9121-0027-A1BF48996178}"/>
                  </a:ext>
                </a:extLst>
              </p:cNvPr>
              <p:cNvSpPr/>
              <p:nvPr/>
            </p:nvSpPr>
            <p:spPr>
              <a:xfrm>
                <a:off x="3289942" y="1327041"/>
                <a:ext cx="761357" cy="759629"/>
              </a:xfrm>
              <a:custGeom>
                <a:avLst/>
                <a:gdLst>
                  <a:gd name="connsiteX0" fmla="*/ 372944 w 761357"/>
                  <a:gd name="connsiteY0" fmla="*/ 13405 h 759629"/>
                  <a:gd name="connsiteX1" fmla="*/ 418471 w 761357"/>
                  <a:gd name="connsiteY1" fmla="*/ 14895 h 759629"/>
                  <a:gd name="connsiteX2" fmla="*/ 460714 w 761357"/>
                  <a:gd name="connsiteY2" fmla="*/ 21746 h 759629"/>
                  <a:gd name="connsiteX3" fmla="*/ 507733 w 761357"/>
                  <a:gd name="connsiteY3" fmla="*/ 35449 h 759629"/>
                  <a:gd name="connsiteX4" fmla="*/ 559380 w 761357"/>
                  <a:gd name="connsiteY4" fmla="*/ 59132 h 759629"/>
                  <a:gd name="connsiteX5" fmla="*/ 583710 w 761357"/>
                  <a:gd name="connsiteY5" fmla="*/ 73878 h 759629"/>
                  <a:gd name="connsiteX6" fmla="*/ 606698 w 761357"/>
                  <a:gd name="connsiteY6" fmla="*/ 90411 h 759629"/>
                  <a:gd name="connsiteX7" fmla="*/ 648493 w 761357"/>
                  <a:gd name="connsiteY7" fmla="*/ 128243 h 759629"/>
                  <a:gd name="connsiteX8" fmla="*/ 684018 w 761357"/>
                  <a:gd name="connsiteY8" fmla="*/ 172183 h 759629"/>
                  <a:gd name="connsiteX9" fmla="*/ 712379 w 761357"/>
                  <a:gd name="connsiteY9" fmla="*/ 221186 h 759629"/>
                  <a:gd name="connsiteX10" fmla="*/ 723873 w 761357"/>
                  <a:gd name="connsiteY10" fmla="*/ 247699 h 759629"/>
                  <a:gd name="connsiteX11" fmla="*/ 733128 w 761357"/>
                  <a:gd name="connsiteY11" fmla="*/ 274956 h 759629"/>
                  <a:gd name="connsiteX12" fmla="*/ 740293 w 761357"/>
                  <a:gd name="connsiteY12" fmla="*/ 303405 h 759629"/>
                  <a:gd name="connsiteX13" fmla="*/ 743278 w 761357"/>
                  <a:gd name="connsiteY13" fmla="*/ 320683 h 759629"/>
                  <a:gd name="connsiteX14" fmla="*/ 745368 w 761357"/>
                  <a:gd name="connsiteY14" fmla="*/ 333194 h 759629"/>
                  <a:gd name="connsiteX15" fmla="*/ 745815 w 761357"/>
                  <a:gd name="connsiteY15" fmla="*/ 422563 h 759629"/>
                  <a:gd name="connsiteX16" fmla="*/ 734620 w 761357"/>
                  <a:gd name="connsiteY16" fmla="*/ 479460 h 759629"/>
                  <a:gd name="connsiteX17" fmla="*/ 714618 w 761357"/>
                  <a:gd name="connsiteY17" fmla="*/ 533081 h 759629"/>
                  <a:gd name="connsiteX18" fmla="*/ 687153 w 761357"/>
                  <a:gd name="connsiteY18" fmla="*/ 582383 h 759629"/>
                  <a:gd name="connsiteX19" fmla="*/ 652971 w 761357"/>
                  <a:gd name="connsiteY19" fmla="*/ 626024 h 759629"/>
                  <a:gd name="connsiteX20" fmla="*/ 652374 w 761357"/>
                  <a:gd name="connsiteY20" fmla="*/ 626620 h 759629"/>
                  <a:gd name="connsiteX21" fmla="*/ 610877 w 761357"/>
                  <a:gd name="connsiteY21" fmla="*/ 665644 h 759629"/>
                  <a:gd name="connsiteX22" fmla="*/ 588636 w 761357"/>
                  <a:gd name="connsiteY22" fmla="*/ 682177 h 759629"/>
                  <a:gd name="connsiteX23" fmla="*/ 564306 w 761357"/>
                  <a:gd name="connsiteY23" fmla="*/ 697370 h 759629"/>
                  <a:gd name="connsiteX24" fmla="*/ 545050 w 761357"/>
                  <a:gd name="connsiteY24" fmla="*/ 707647 h 759629"/>
                  <a:gd name="connsiteX25" fmla="*/ 539079 w 761357"/>
                  <a:gd name="connsiteY25" fmla="*/ 710775 h 759629"/>
                  <a:gd name="connsiteX26" fmla="*/ 513107 w 761357"/>
                  <a:gd name="connsiteY26" fmla="*/ 721946 h 759629"/>
                  <a:gd name="connsiteX27" fmla="*/ 458027 w 761357"/>
                  <a:gd name="connsiteY27" fmla="*/ 738330 h 759629"/>
                  <a:gd name="connsiteX28" fmla="*/ 430711 w 761357"/>
                  <a:gd name="connsiteY28" fmla="*/ 743097 h 759629"/>
                  <a:gd name="connsiteX29" fmla="*/ 376228 w 761357"/>
                  <a:gd name="connsiteY29" fmla="*/ 746373 h 759629"/>
                  <a:gd name="connsiteX30" fmla="*/ 370108 w 761357"/>
                  <a:gd name="connsiteY30" fmla="*/ 746373 h 759629"/>
                  <a:gd name="connsiteX31" fmla="*/ 329208 w 761357"/>
                  <a:gd name="connsiteY31" fmla="*/ 742948 h 759629"/>
                  <a:gd name="connsiteX32" fmla="*/ 272785 w 761357"/>
                  <a:gd name="connsiteY32" fmla="*/ 730436 h 759629"/>
                  <a:gd name="connsiteX33" fmla="*/ 245917 w 761357"/>
                  <a:gd name="connsiteY33" fmla="*/ 721052 h 759629"/>
                  <a:gd name="connsiteX34" fmla="*/ 238453 w 761357"/>
                  <a:gd name="connsiteY34" fmla="*/ 717776 h 759629"/>
                  <a:gd name="connsiteX35" fmla="*/ 219496 w 761357"/>
                  <a:gd name="connsiteY35" fmla="*/ 709286 h 759629"/>
                  <a:gd name="connsiteX36" fmla="*/ 194270 w 761357"/>
                  <a:gd name="connsiteY36" fmla="*/ 695880 h 759629"/>
                  <a:gd name="connsiteX37" fmla="*/ 148893 w 761357"/>
                  <a:gd name="connsiteY37" fmla="*/ 664304 h 759629"/>
                  <a:gd name="connsiteX38" fmla="*/ 148445 w 761357"/>
                  <a:gd name="connsiteY38" fmla="*/ 663857 h 759629"/>
                  <a:gd name="connsiteX39" fmla="*/ 142026 w 761357"/>
                  <a:gd name="connsiteY39" fmla="*/ 658346 h 759629"/>
                  <a:gd name="connsiteX40" fmla="*/ 126950 w 761357"/>
                  <a:gd name="connsiteY40" fmla="*/ 645089 h 759629"/>
                  <a:gd name="connsiteX41" fmla="*/ 107247 w 761357"/>
                  <a:gd name="connsiteY41" fmla="*/ 624684 h 759629"/>
                  <a:gd name="connsiteX42" fmla="*/ 72617 w 761357"/>
                  <a:gd name="connsiteY42" fmla="*/ 579851 h 759629"/>
                  <a:gd name="connsiteX43" fmla="*/ 57988 w 761357"/>
                  <a:gd name="connsiteY43" fmla="*/ 555423 h 759629"/>
                  <a:gd name="connsiteX44" fmla="*/ 45301 w 761357"/>
                  <a:gd name="connsiteY44" fmla="*/ 529804 h 759629"/>
                  <a:gd name="connsiteX45" fmla="*/ 26344 w 761357"/>
                  <a:gd name="connsiteY45" fmla="*/ 476928 h 759629"/>
                  <a:gd name="connsiteX46" fmla="*/ 26045 w 761357"/>
                  <a:gd name="connsiteY46" fmla="*/ 475737 h 759629"/>
                  <a:gd name="connsiteX47" fmla="*/ 15298 w 761357"/>
                  <a:gd name="connsiteY47" fmla="*/ 416903 h 759629"/>
                  <a:gd name="connsiteX48" fmla="*/ 13506 w 761357"/>
                  <a:gd name="connsiteY48" fmla="*/ 366261 h 759629"/>
                  <a:gd name="connsiteX49" fmla="*/ 36046 w 761357"/>
                  <a:gd name="connsiteY49" fmla="*/ 252614 h 759629"/>
                  <a:gd name="connsiteX50" fmla="*/ 59780 w 761357"/>
                  <a:gd name="connsiteY50" fmla="*/ 201078 h 759629"/>
                  <a:gd name="connsiteX51" fmla="*/ 90977 w 761357"/>
                  <a:gd name="connsiteY51" fmla="*/ 154011 h 759629"/>
                  <a:gd name="connsiteX52" fmla="*/ 172925 w 761357"/>
                  <a:gd name="connsiteY52" fmla="*/ 77006 h 759629"/>
                  <a:gd name="connsiteX53" fmla="*/ 222183 w 761357"/>
                  <a:gd name="connsiteY53" fmla="*/ 48557 h 759629"/>
                  <a:gd name="connsiteX54" fmla="*/ 248604 w 761357"/>
                  <a:gd name="connsiteY54" fmla="*/ 37237 h 759629"/>
                  <a:gd name="connsiteX55" fmla="*/ 269352 w 761357"/>
                  <a:gd name="connsiteY55" fmla="*/ 30087 h 759629"/>
                  <a:gd name="connsiteX56" fmla="*/ 276218 w 761357"/>
                  <a:gd name="connsiteY56" fmla="*/ 27853 h 759629"/>
                  <a:gd name="connsiteX57" fmla="*/ 303236 w 761357"/>
                  <a:gd name="connsiteY57" fmla="*/ 20853 h 759629"/>
                  <a:gd name="connsiteX58" fmla="*/ 322939 w 761357"/>
                  <a:gd name="connsiteY58" fmla="*/ 17427 h 759629"/>
                  <a:gd name="connsiteX59" fmla="*/ 331746 w 761357"/>
                  <a:gd name="connsiteY59" fmla="*/ 15937 h 759629"/>
                  <a:gd name="connsiteX60" fmla="*/ 363689 w 761357"/>
                  <a:gd name="connsiteY60" fmla="*/ 13107 h 759629"/>
                  <a:gd name="connsiteX61" fmla="*/ 373242 w 761357"/>
                  <a:gd name="connsiteY61" fmla="*/ 13107 h 759629"/>
                  <a:gd name="connsiteX62" fmla="*/ 372795 w 761357"/>
                  <a:gd name="connsiteY62" fmla="*/ 149 h 759629"/>
                  <a:gd name="connsiteX63" fmla="*/ 363241 w 761357"/>
                  <a:gd name="connsiteY63" fmla="*/ 149 h 759629"/>
                  <a:gd name="connsiteX64" fmla="*/ 329358 w 761357"/>
                  <a:gd name="connsiteY64" fmla="*/ 3128 h 759629"/>
                  <a:gd name="connsiteX65" fmla="*/ 300250 w 761357"/>
                  <a:gd name="connsiteY65" fmla="*/ 8192 h 759629"/>
                  <a:gd name="connsiteX66" fmla="*/ 271889 w 761357"/>
                  <a:gd name="connsiteY66" fmla="*/ 15490 h 759629"/>
                  <a:gd name="connsiteX67" fmla="*/ 243678 w 761357"/>
                  <a:gd name="connsiteY67" fmla="*/ 25023 h 759629"/>
                  <a:gd name="connsiteX68" fmla="*/ 216362 w 761357"/>
                  <a:gd name="connsiteY68" fmla="*/ 36790 h 759629"/>
                  <a:gd name="connsiteX69" fmla="*/ 165312 w 761357"/>
                  <a:gd name="connsiteY69" fmla="*/ 66281 h 759629"/>
                  <a:gd name="connsiteX70" fmla="*/ 80379 w 761357"/>
                  <a:gd name="connsiteY70" fmla="*/ 146117 h 759629"/>
                  <a:gd name="connsiteX71" fmla="*/ 48137 w 761357"/>
                  <a:gd name="connsiteY71" fmla="*/ 194823 h 759629"/>
                  <a:gd name="connsiteX72" fmla="*/ 23507 w 761357"/>
                  <a:gd name="connsiteY72" fmla="*/ 248295 h 759629"/>
                  <a:gd name="connsiteX73" fmla="*/ 222 w 761357"/>
                  <a:gd name="connsiteY73" fmla="*/ 366261 h 759629"/>
                  <a:gd name="connsiteX74" fmla="*/ 2162 w 761357"/>
                  <a:gd name="connsiteY74" fmla="*/ 418839 h 759629"/>
                  <a:gd name="connsiteX75" fmla="*/ 13208 w 761357"/>
                  <a:gd name="connsiteY75" fmla="*/ 479014 h 759629"/>
                  <a:gd name="connsiteX76" fmla="*/ 33210 w 761357"/>
                  <a:gd name="connsiteY76" fmla="*/ 535316 h 759629"/>
                  <a:gd name="connsiteX77" fmla="*/ 46345 w 761357"/>
                  <a:gd name="connsiteY77" fmla="*/ 561828 h 759629"/>
                  <a:gd name="connsiteX78" fmla="*/ 61571 w 761357"/>
                  <a:gd name="connsiteY78" fmla="*/ 587149 h 759629"/>
                  <a:gd name="connsiteX79" fmla="*/ 97395 w 761357"/>
                  <a:gd name="connsiteY79" fmla="*/ 633472 h 759629"/>
                  <a:gd name="connsiteX80" fmla="*/ 117546 w 761357"/>
                  <a:gd name="connsiteY80" fmla="*/ 654473 h 759629"/>
                  <a:gd name="connsiteX81" fmla="*/ 139638 w 761357"/>
                  <a:gd name="connsiteY81" fmla="*/ 673836 h 759629"/>
                  <a:gd name="connsiteX82" fmla="*/ 187404 w 761357"/>
                  <a:gd name="connsiteY82" fmla="*/ 707200 h 759629"/>
                  <a:gd name="connsiteX83" fmla="*/ 213526 w 761357"/>
                  <a:gd name="connsiteY83" fmla="*/ 721201 h 759629"/>
                  <a:gd name="connsiteX84" fmla="*/ 240543 w 761357"/>
                  <a:gd name="connsiteY84" fmla="*/ 733117 h 759629"/>
                  <a:gd name="connsiteX85" fmla="*/ 269352 w 761357"/>
                  <a:gd name="connsiteY85" fmla="*/ 743246 h 759629"/>
                  <a:gd name="connsiteX86" fmla="*/ 327268 w 761357"/>
                  <a:gd name="connsiteY86" fmla="*/ 756055 h 759629"/>
                  <a:gd name="connsiteX87" fmla="*/ 370108 w 761357"/>
                  <a:gd name="connsiteY87" fmla="*/ 759630 h 759629"/>
                  <a:gd name="connsiteX88" fmla="*/ 376228 w 761357"/>
                  <a:gd name="connsiteY88" fmla="*/ 759630 h 759629"/>
                  <a:gd name="connsiteX89" fmla="*/ 432203 w 761357"/>
                  <a:gd name="connsiteY89" fmla="*/ 756204 h 759629"/>
                  <a:gd name="connsiteX90" fmla="*/ 461311 w 761357"/>
                  <a:gd name="connsiteY90" fmla="*/ 751140 h 759629"/>
                  <a:gd name="connsiteX91" fmla="*/ 517585 w 761357"/>
                  <a:gd name="connsiteY91" fmla="*/ 734458 h 759629"/>
                  <a:gd name="connsiteX92" fmla="*/ 545199 w 761357"/>
                  <a:gd name="connsiteY92" fmla="*/ 722691 h 759629"/>
                  <a:gd name="connsiteX93" fmla="*/ 571172 w 761357"/>
                  <a:gd name="connsiteY93" fmla="*/ 708988 h 759629"/>
                  <a:gd name="connsiteX94" fmla="*/ 596249 w 761357"/>
                  <a:gd name="connsiteY94" fmla="*/ 693348 h 759629"/>
                  <a:gd name="connsiteX95" fmla="*/ 619684 w 761357"/>
                  <a:gd name="connsiteY95" fmla="*/ 675773 h 759629"/>
                  <a:gd name="connsiteX96" fmla="*/ 662225 w 761357"/>
                  <a:gd name="connsiteY96" fmla="*/ 635706 h 759629"/>
                  <a:gd name="connsiteX97" fmla="*/ 698199 w 761357"/>
                  <a:gd name="connsiteY97" fmla="*/ 589681 h 759629"/>
                  <a:gd name="connsiteX98" fmla="*/ 726709 w 761357"/>
                  <a:gd name="connsiteY98" fmla="*/ 538443 h 759629"/>
                  <a:gd name="connsiteX99" fmla="*/ 747308 w 761357"/>
                  <a:gd name="connsiteY99" fmla="*/ 482886 h 759629"/>
                  <a:gd name="connsiteX100" fmla="*/ 758951 w 761357"/>
                  <a:gd name="connsiteY100" fmla="*/ 423754 h 759629"/>
                  <a:gd name="connsiteX101" fmla="*/ 758354 w 761357"/>
                  <a:gd name="connsiteY101" fmla="*/ 330960 h 759629"/>
                  <a:gd name="connsiteX102" fmla="*/ 753130 w 761357"/>
                  <a:gd name="connsiteY102" fmla="*/ 300724 h 759629"/>
                  <a:gd name="connsiteX103" fmla="*/ 745666 w 761357"/>
                  <a:gd name="connsiteY103" fmla="*/ 271381 h 759629"/>
                  <a:gd name="connsiteX104" fmla="*/ 735964 w 761357"/>
                  <a:gd name="connsiteY104" fmla="*/ 243082 h 759629"/>
                  <a:gd name="connsiteX105" fmla="*/ 724172 w 761357"/>
                  <a:gd name="connsiteY105" fmla="*/ 215824 h 759629"/>
                  <a:gd name="connsiteX106" fmla="*/ 694617 w 761357"/>
                  <a:gd name="connsiteY106" fmla="*/ 164884 h 759629"/>
                  <a:gd name="connsiteX107" fmla="*/ 657747 w 761357"/>
                  <a:gd name="connsiteY107" fmla="*/ 119307 h 759629"/>
                  <a:gd name="connsiteX108" fmla="*/ 614460 w 761357"/>
                  <a:gd name="connsiteY108" fmla="*/ 79985 h 759629"/>
                  <a:gd name="connsiteX109" fmla="*/ 590577 w 761357"/>
                  <a:gd name="connsiteY109" fmla="*/ 62856 h 759629"/>
                  <a:gd name="connsiteX110" fmla="*/ 565500 w 761357"/>
                  <a:gd name="connsiteY110" fmla="*/ 47663 h 759629"/>
                  <a:gd name="connsiteX111" fmla="*/ 511912 w 761357"/>
                  <a:gd name="connsiteY111" fmla="*/ 22938 h 759629"/>
                  <a:gd name="connsiteX112" fmla="*/ 463251 w 761357"/>
                  <a:gd name="connsiteY112" fmla="*/ 8639 h 759629"/>
                  <a:gd name="connsiteX113" fmla="*/ 419068 w 761357"/>
                  <a:gd name="connsiteY113" fmla="*/ 1489 h 759629"/>
                  <a:gd name="connsiteX114" fmla="*/ 372347 w 761357"/>
                  <a:gd name="connsiteY114" fmla="*/ 0 h 759629"/>
                  <a:gd name="connsiteX115" fmla="*/ 372347 w 761357"/>
                  <a:gd name="connsiteY115" fmla="*/ 0 h 759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761357" h="759629">
                    <a:moveTo>
                      <a:pt x="372944" y="13405"/>
                    </a:moveTo>
                    <a:cubicBezTo>
                      <a:pt x="385781" y="13405"/>
                      <a:pt x="403992" y="13703"/>
                      <a:pt x="418471" y="14895"/>
                    </a:cubicBezTo>
                    <a:cubicBezTo>
                      <a:pt x="431009" y="15937"/>
                      <a:pt x="448026" y="18618"/>
                      <a:pt x="460714" y="21746"/>
                    </a:cubicBezTo>
                    <a:cubicBezTo>
                      <a:pt x="474595" y="25023"/>
                      <a:pt x="494150" y="30385"/>
                      <a:pt x="507733" y="35449"/>
                    </a:cubicBezTo>
                    <a:cubicBezTo>
                      <a:pt x="538333" y="47067"/>
                      <a:pt x="554902" y="56451"/>
                      <a:pt x="559380" y="59132"/>
                    </a:cubicBezTo>
                    <a:cubicBezTo>
                      <a:pt x="566694" y="63451"/>
                      <a:pt x="576695" y="69260"/>
                      <a:pt x="583710" y="73878"/>
                    </a:cubicBezTo>
                    <a:cubicBezTo>
                      <a:pt x="590278" y="78197"/>
                      <a:pt x="599831" y="84900"/>
                      <a:pt x="606698" y="90411"/>
                    </a:cubicBezTo>
                    <a:cubicBezTo>
                      <a:pt x="621326" y="101731"/>
                      <a:pt x="634909" y="114093"/>
                      <a:pt x="648493" y="128243"/>
                    </a:cubicBezTo>
                    <a:cubicBezTo>
                      <a:pt x="661628" y="142095"/>
                      <a:pt x="673271" y="156543"/>
                      <a:pt x="684018" y="172183"/>
                    </a:cubicBezTo>
                    <a:cubicBezTo>
                      <a:pt x="694915" y="188120"/>
                      <a:pt x="705065" y="205547"/>
                      <a:pt x="712379" y="221186"/>
                    </a:cubicBezTo>
                    <a:cubicBezTo>
                      <a:pt x="715962" y="228783"/>
                      <a:pt x="720589" y="239507"/>
                      <a:pt x="723873" y="247699"/>
                    </a:cubicBezTo>
                    <a:cubicBezTo>
                      <a:pt x="727157" y="256040"/>
                      <a:pt x="730889" y="267062"/>
                      <a:pt x="733128" y="274956"/>
                    </a:cubicBezTo>
                    <a:cubicBezTo>
                      <a:pt x="735516" y="282999"/>
                      <a:pt x="738352" y="294468"/>
                      <a:pt x="740293" y="303405"/>
                    </a:cubicBezTo>
                    <a:cubicBezTo>
                      <a:pt x="741337" y="308469"/>
                      <a:pt x="742382" y="314725"/>
                      <a:pt x="743278" y="320683"/>
                    </a:cubicBezTo>
                    <a:cubicBezTo>
                      <a:pt x="744024" y="325151"/>
                      <a:pt x="744621" y="329620"/>
                      <a:pt x="745368" y="333194"/>
                    </a:cubicBezTo>
                    <a:cubicBezTo>
                      <a:pt x="748801" y="355090"/>
                      <a:pt x="749099" y="399923"/>
                      <a:pt x="745815" y="422563"/>
                    </a:cubicBezTo>
                    <a:cubicBezTo>
                      <a:pt x="741636" y="450714"/>
                      <a:pt x="740591" y="458161"/>
                      <a:pt x="734620" y="479460"/>
                    </a:cubicBezTo>
                    <a:cubicBezTo>
                      <a:pt x="729993" y="495994"/>
                      <a:pt x="722082" y="517442"/>
                      <a:pt x="714618" y="533081"/>
                    </a:cubicBezTo>
                    <a:cubicBezTo>
                      <a:pt x="710439" y="542316"/>
                      <a:pt x="701334" y="560785"/>
                      <a:pt x="687153" y="582383"/>
                    </a:cubicBezTo>
                    <a:cubicBezTo>
                      <a:pt x="677152" y="597426"/>
                      <a:pt x="665061" y="612917"/>
                      <a:pt x="652971" y="626024"/>
                    </a:cubicBezTo>
                    <a:cubicBezTo>
                      <a:pt x="652821" y="626322"/>
                      <a:pt x="652523" y="626471"/>
                      <a:pt x="652374" y="626620"/>
                    </a:cubicBezTo>
                    <a:cubicBezTo>
                      <a:pt x="639835" y="639876"/>
                      <a:pt x="620878" y="656707"/>
                      <a:pt x="610877" y="665644"/>
                    </a:cubicBezTo>
                    <a:cubicBezTo>
                      <a:pt x="604459" y="671155"/>
                      <a:pt x="595204" y="677709"/>
                      <a:pt x="588636" y="682177"/>
                    </a:cubicBezTo>
                    <a:cubicBezTo>
                      <a:pt x="581621" y="686944"/>
                      <a:pt x="571918" y="693050"/>
                      <a:pt x="564306" y="697370"/>
                    </a:cubicBezTo>
                    <a:cubicBezTo>
                      <a:pt x="558932" y="700498"/>
                      <a:pt x="551618" y="704370"/>
                      <a:pt x="545050" y="707647"/>
                    </a:cubicBezTo>
                    <a:lnTo>
                      <a:pt x="539079" y="710775"/>
                    </a:lnTo>
                    <a:cubicBezTo>
                      <a:pt x="531765" y="714499"/>
                      <a:pt x="521316" y="718967"/>
                      <a:pt x="513107" y="721946"/>
                    </a:cubicBezTo>
                    <a:cubicBezTo>
                      <a:pt x="499374" y="726861"/>
                      <a:pt x="478775" y="732968"/>
                      <a:pt x="458027" y="738330"/>
                    </a:cubicBezTo>
                    <a:cubicBezTo>
                      <a:pt x="450713" y="740267"/>
                      <a:pt x="439965" y="742054"/>
                      <a:pt x="430711" y="743097"/>
                    </a:cubicBezTo>
                    <a:cubicBezTo>
                      <a:pt x="405335" y="745927"/>
                      <a:pt x="399215" y="746373"/>
                      <a:pt x="376228" y="746373"/>
                    </a:cubicBezTo>
                    <a:lnTo>
                      <a:pt x="370108" y="746373"/>
                    </a:lnTo>
                    <a:cubicBezTo>
                      <a:pt x="358913" y="746373"/>
                      <a:pt x="342344" y="744884"/>
                      <a:pt x="329208" y="742948"/>
                    </a:cubicBezTo>
                    <a:cubicBezTo>
                      <a:pt x="310699" y="740118"/>
                      <a:pt x="285921" y="733862"/>
                      <a:pt x="272785" y="730436"/>
                    </a:cubicBezTo>
                    <a:cubicBezTo>
                      <a:pt x="264725" y="728202"/>
                      <a:pt x="253529" y="724329"/>
                      <a:pt x="245917" y="721052"/>
                    </a:cubicBezTo>
                    <a:cubicBezTo>
                      <a:pt x="243678" y="720010"/>
                      <a:pt x="240991" y="718967"/>
                      <a:pt x="238453" y="717776"/>
                    </a:cubicBezTo>
                    <a:cubicBezTo>
                      <a:pt x="232035" y="715095"/>
                      <a:pt x="224870" y="711967"/>
                      <a:pt x="219496" y="709286"/>
                    </a:cubicBezTo>
                    <a:cubicBezTo>
                      <a:pt x="212033" y="705711"/>
                      <a:pt x="201883" y="700200"/>
                      <a:pt x="194270" y="695880"/>
                    </a:cubicBezTo>
                    <a:cubicBezTo>
                      <a:pt x="169342" y="681135"/>
                      <a:pt x="151430" y="666538"/>
                      <a:pt x="148893" y="664304"/>
                    </a:cubicBezTo>
                    <a:lnTo>
                      <a:pt x="148445" y="663857"/>
                    </a:lnTo>
                    <a:lnTo>
                      <a:pt x="142026" y="658346"/>
                    </a:lnTo>
                    <a:cubicBezTo>
                      <a:pt x="136802" y="653877"/>
                      <a:pt x="131130" y="648962"/>
                      <a:pt x="126950" y="645089"/>
                    </a:cubicBezTo>
                    <a:cubicBezTo>
                      <a:pt x="121129" y="639281"/>
                      <a:pt x="112919" y="631088"/>
                      <a:pt x="107247" y="624684"/>
                    </a:cubicBezTo>
                    <a:cubicBezTo>
                      <a:pt x="93813" y="609789"/>
                      <a:pt x="82618" y="595192"/>
                      <a:pt x="72617" y="579851"/>
                    </a:cubicBezTo>
                    <a:cubicBezTo>
                      <a:pt x="68139" y="573148"/>
                      <a:pt x="62466" y="563467"/>
                      <a:pt x="57988" y="555423"/>
                    </a:cubicBezTo>
                    <a:cubicBezTo>
                      <a:pt x="54257" y="548572"/>
                      <a:pt x="49331" y="538592"/>
                      <a:pt x="45301" y="529804"/>
                    </a:cubicBezTo>
                    <a:cubicBezTo>
                      <a:pt x="33061" y="502696"/>
                      <a:pt x="27388" y="481397"/>
                      <a:pt x="26344" y="476928"/>
                    </a:cubicBezTo>
                    <a:lnTo>
                      <a:pt x="26045" y="475737"/>
                    </a:lnTo>
                    <a:cubicBezTo>
                      <a:pt x="20571" y="452799"/>
                      <a:pt x="16989" y="433187"/>
                      <a:pt x="15298" y="416903"/>
                    </a:cubicBezTo>
                    <a:cubicBezTo>
                      <a:pt x="13357" y="401263"/>
                      <a:pt x="13059" y="380262"/>
                      <a:pt x="13506" y="366261"/>
                    </a:cubicBezTo>
                    <a:cubicBezTo>
                      <a:pt x="14402" y="348089"/>
                      <a:pt x="16492" y="305341"/>
                      <a:pt x="36046" y="252614"/>
                    </a:cubicBezTo>
                    <a:cubicBezTo>
                      <a:pt x="45450" y="227144"/>
                      <a:pt x="56197" y="207334"/>
                      <a:pt x="59780" y="201078"/>
                    </a:cubicBezTo>
                    <a:cubicBezTo>
                      <a:pt x="69333" y="184098"/>
                      <a:pt x="79781" y="168310"/>
                      <a:pt x="90977" y="154011"/>
                    </a:cubicBezTo>
                    <a:cubicBezTo>
                      <a:pt x="114561" y="124222"/>
                      <a:pt x="142176" y="98305"/>
                      <a:pt x="172925" y="77006"/>
                    </a:cubicBezTo>
                    <a:cubicBezTo>
                      <a:pt x="181284" y="71495"/>
                      <a:pt x="198599" y="59877"/>
                      <a:pt x="222183" y="48557"/>
                    </a:cubicBezTo>
                    <a:cubicBezTo>
                      <a:pt x="230841" y="44535"/>
                      <a:pt x="241290" y="40067"/>
                      <a:pt x="248604" y="37237"/>
                    </a:cubicBezTo>
                    <a:cubicBezTo>
                      <a:pt x="254574" y="35003"/>
                      <a:pt x="262336" y="32322"/>
                      <a:pt x="269352" y="30087"/>
                    </a:cubicBezTo>
                    <a:lnTo>
                      <a:pt x="276218" y="27853"/>
                    </a:lnTo>
                    <a:cubicBezTo>
                      <a:pt x="283980" y="25321"/>
                      <a:pt x="295325" y="22640"/>
                      <a:pt x="303236" y="20853"/>
                    </a:cubicBezTo>
                    <a:cubicBezTo>
                      <a:pt x="308908" y="19661"/>
                      <a:pt x="316371" y="18469"/>
                      <a:pt x="322939" y="17427"/>
                    </a:cubicBezTo>
                    <a:cubicBezTo>
                      <a:pt x="326074" y="16980"/>
                      <a:pt x="329059" y="16384"/>
                      <a:pt x="331746" y="15937"/>
                    </a:cubicBezTo>
                    <a:cubicBezTo>
                      <a:pt x="341001" y="14448"/>
                      <a:pt x="353838" y="13554"/>
                      <a:pt x="363689" y="13107"/>
                    </a:cubicBezTo>
                    <a:cubicBezTo>
                      <a:pt x="366675" y="13107"/>
                      <a:pt x="369809" y="13107"/>
                      <a:pt x="373242" y="13107"/>
                    </a:cubicBezTo>
                    <a:moveTo>
                      <a:pt x="372795" y="149"/>
                    </a:moveTo>
                    <a:cubicBezTo>
                      <a:pt x="369511" y="149"/>
                      <a:pt x="366227" y="149"/>
                      <a:pt x="363241" y="149"/>
                    </a:cubicBezTo>
                    <a:cubicBezTo>
                      <a:pt x="352942" y="596"/>
                      <a:pt x="339359" y="1489"/>
                      <a:pt x="329358" y="3128"/>
                    </a:cubicBezTo>
                    <a:cubicBezTo>
                      <a:pt x="320849" y="4617"/>
                      <a:pt x="308908" y="6256"/>
                      <a:pt x="300250" y="8192"/>
                    </a:cubicBezTo>
                    <a:cubicBezTo>
                      <a:pt x="291742" y="10128"/>
                      <a:pt x="280099" y="12809"/>
                      <a:pt x="271889" y="15490"/>
                    </a:cubicBezTo>
                    <a:cubicBezTo>
                      <a:pt x="263232" y="18320"/>
                      <a:pt x="252037" y="21895"/>
                      <a:pt x="243678" y="25023"/>
                    </a:cubicBezTo>
                    <a:cubicBezTo>
                      <a:pt x="235468" y="28151"/>
                      <a:pt x="224571" y="32917"/>
                      <a:pt x="216362" y="36790"/>
                    </a:cubicBezTo>
                    <a:cubicBezTo>
                      <a:pt x="192180" y="48408"/>
                      <a:pt x="174417" y="60175"/>
                      <a:pt x="165312" y="66281"/>
                    </a:cubicBezTo>
                    <a:cubicBezTo>
                      <a:pt x="126502" y="93092"/>
                      <a:pt x="98739" y="122732"/>
                      <a:pt x="80379" y="146117"/>
                    </a:cubicBezTo>
                    <a:cubicBezTo>
                      <a:pt x="71273" y="157884"/>
                      <a:pt x="59780" y="174119"/>
                      <a:pt x="48137" y="194823"/>
                    </a:cubicBezTo>
                    <a:cubicBezTo>
                      <a:pt x="42017" y="205994"/>
                      <a:pt x="32314" y="224612"/>
                      <a:pt x="23507" y="248295"/>
                    </a:cubicBezTo>
                    <a:cubicBezTo>
                      <a:pt x="3058" y="303256"/>
                      <a:pt x="1117" y="347344"/>
                      <a:pt x="222" y="366261"/>
                    </a:cubicBezTo>
                    <a:cubicBezTo>
                      <a:pt x="-375" y="382049"/>
                      <a:pt x="222" y="403200"/>
                      <a:pt x="2162" y="418839"/>
                    </a:cubicBezTo>
                    <a:cubicBezTo>
                      <a:pt x="3953" y="435521"/>
                      <a:pt x="7636" y="455580"/>
                      <a:pt x="13208" y="479014"/>
                    </a:cubicBezTo>
                    <a:cubicBezTo>
                      <a:pt x="13208" y="479014"/>
                      <a:pt x="19179" y="503888"/>
                      <a:pt x="33210" y="535316"/>
                    </a:cubicBezTo>
                    <a:cubicBezTo>
                      <a:pt x="36942" y="543508"/>
                      <a:pt x="42166" y="553934"/>
                      <a:pt x="46345" y="561828"/>
                    </a:cubicBezTo>
                    <a:cubicBezTo>
                      <a:pt x="50674" y="569573"/>
                      <a:pt x="56645" y="579702"/>
                      <a:pt x="61571" y="587149"/>
                    </a:cubicBezTo>
                    <a:cubicBezTo>
                      <a:pt x="74706" y="607406"/>
                      <a:pt x="88140" y="623194"/>
                      <a:pt x="97395" y="633472"/>
                    </a:cubicBezTo>
                    <a:cubicBezTo>
                      <a:pt x="103217" y="640025"/>
                      <a:pt x="111426" y="648366"/>
                      <a:pt x="117546" y="654473"/>
                    </a:cubicBezTo>
                    <a:cubicBezTo>
                      <a:pt x="123965" y="660431"/>
                      <a:pt x="132921" y="668027"/>
                      <a:pt x="139638" y="673836"/>
                    </a:cubicBezTo>
                    <a:cubicBezTo>
                      <a:pt x="139638" y="673836"/>
                      <a:pt x="159640" y="690816"/>
                      <a:pt x="187404" y="707200"/>
                    </a:cubicBezTo>
                    <a:cubicBezTo>
                      <a:pt x="195016" y="711669"/>
                      <a:pt x="205614" y="717329"/>
                      <a:pt x="213526" y="721201"/>
                    </a:cubicBezTo>
                    <a:cubicBezTo>
                      <a:pt x="221288" y="725074"/>
                      <a:pt x="232483" y="729542"/>
                      <a:pt x="240543" y="733117"/>
                    </a:cubicBezTo>
                    <a:cubicBezTo>
                      <a:pt x="248902" y="736841"/>
                      <a:pt x="260694" y="740862"/>
                      <a:pt x="269352" y="743246"/>
                    </a:cubicBezTo>
                    <a:cubicBezTo>
                      <a:pt x="286518" y="747863"/>
                      <a:pt x="309654" y="753374"/>
                      <a:pt x="327268" y="756055"/>
                    </a:cubicBezTo>
                    <a:cubicBezTo>
                      <a:pt x="339956" y="757991"/>
                      <a:pt x="357271" y="759630"/>
                      <a:pt x="370108" y="759630"/>
                    </a:cubicBezTo>
                    <a:cubicBezTo>
                      <a:pt x="372347" y="759630"/>
                      <a:pt x="374287" y="759630"/>
                      <a:pt x="376228" y="759630"/>
                    </a:cubicBezTo>
                    <a:cubicBezTo>
                      <a:pt x="399961" y="759630"/>
                      <a:pt x="406529" y="759183"/>
                      <a:pt x="432203" y="756204"/>
                    </a:cubicBezTo>
                    <a:cubicBezTo>
                      <a:pt x="441159" y="755310"/>
                      <a:pt x="452653" y="753374"/>
                      <a:pt x="461311" y="751140"/>
                    </a:cubicBezTo>
                    <a:cubicBezTo>
                      <a:pt x="478327" y="746820"/>
                      <a:pt x="501016" y="740416"/>
                      <a:pt x="517585" y="734458"/>
                    </a:cubicBezTo>
                    <a:cubicBezTo>
                      <a:pt x="526242" y="731479"/>
                      <a:pt x="537139" y="726712"/>
                      <a:pt x="545199" y="722691"/>
                    </a:cubicBezTo>
                    <a:cubicBezTo>
                      <a:pt x="553110" y="718669"/>
                      <a:pt x="563708" y="713307"/>
                      <a:pt x="571172" y="708988"/>
                    </a:cubicBezTo>
                    <a:cubicBezTo>
                      <a:pt x="578785" y="704668"/>
                      <a:pt x="588935" y="698264"/>
                      <a:pt x="596249" y="693348"/>
                    </a:cubicBezTo>
                    <a:cubicBezTo>
                      <a:pt x="603563" y="688433"/>
                      <a:pt x="612967" y="681582"/>
                      <a:pt x="619684" y="675773"/>
                    </a:cubicBezTo>
                    <a:cubicBezTo>
                      <a:pt x="632820" y="664304"/>
                      <a:pt x="650284" y="648515"/>
                      <a:pt x="662225" y="635706"/>
                    </a:cubicBezTo>
                    <a:cubicBezTo>
                      <a:pt x="662822" y="634961"/>
                      <a:pt x="680287" y="616492"/>
                      <a:pt x="698199" y="589681"/>
                    </a:cubicBezTo>
                    <a:cubicBezTo>
                      <a:pt x="711932" y="568829"/>
                      <a:pt x="721335" y="550359"/>
                      <a:pt x="726709" y="538443"/>
                    </a:cubicBezTo>
                    <a:cubicBezTo>
                      <a:pt x="734322" y="522357"/>
                      <a:pt x="742532" y="500015"/>
                      <a:pt x="747308" y="482886"/>
                    </a:cubicBezTo>
                    <a:cubicBezTo>
                      <a:pt x="753577" y="460693"/>
                      <a:pt x="754622" y="452948"/>
                      <a:pt x="758951" y="423754"/>
                    </a:cubicBezTo>
                    <a:cubicBezTo>
                      <a:pt x="762533" y="399178"/>
                      <a:pt x="761936" y="353153"/>
                      <a:pt x="758354" y="330960"/>
                    </a:cubicBezTo>
                    <a:cubicBezTo>
                      <a:pt x="756712" y="321874"/>
                      <a:pt x="755070" y="309661"/>
                      <a:pt x="753130" y="300724"/>
                    </a:cubicBezTo>
                    <a:cubicBezTo>
                      <a:pt x="751189" y="291787"/>
                      <a:pt x="748204" y="280169"/>
                      <a:pt x="745666" y="271381"/>
                    </a:cubicBezTo>
                    <a:cubicBezTo>
                      <a:pt x="743129" y="262743"/>
                      <a:pt x="739248" y="251423"/>
                      <a:pt x="735964" y="243082"/>
                    </a:cubicBezTo>
                    <a:cubicBezTo>
                      <a:pt x="732680" y="234740"/>
                      <a:pt x="727903" y="223867"/>
                      <a:pt x="724172" y="215824"/>
                    </a:cubicBezTo>
                    <a:cubicBezTo>
                      <a:pt x="720888" y="208824"/>
                      <a:pt x="711185" y="189014"/>
                      <a:pt x="694617" y="164884"/>
                    </a:cubicBezTo>
                    <a:cubicBezTo>
                      <a:pt x="681929" y="146415"/>
                      <a:pt x="669241" y="131520"/>
                      <a:pt x="657747" y="119307"/>
                    </a:cubicBezTo>
                    <a:cubicBezTo>
                      <a:pt x="646254" y="107242"/>
                      <a:pt x="632073" y="93688"/>
                      <a:pt x="614460" y="79985"/>
                    </a:cubicBezTo>
                    <a:cubicBezTo>
                      <a:pt x="607593" y="74622"/>
                      <a:pt x="597891" y="67771"/>
                      <a:pt x="590577" y="62856"/>
                    </a:cubicBezTo>
                    <a:cubicBezTo>
                      <a:pt x="583263" y="58089"/>
                      <a:pt x="573112" y="52131"/>
                      <a:pt x="565500" y="47663"/>
                    </a:cubicBezTo>
                    <a:cubicBezTo>
                      <a:pt x="560872" y="44982"/>
                      <a:pt x="543557" y="35003"/>
                      <a:pt x="511912" y="22938"/>
                    </a:cubicBezTo>
                    <a:cubicBezTo>
                      <a:pt x="497732" y="17576"/>
                      <a:pt x="478029" y="12214"/>
                      <a:pt x="463251" y="8639"/>
                    </a:cubicBezTo>
                    <a:cubicBezTo>
                      <a:pt x="450265" y="5511"/>
                      <a:pt x="432502" y="2681"/>
                      <a:pt x="419068" y="1489"/>
                    </a:cubicBezTo>
                    <a:cubicBezTo>
                      <a:pt x="405186" y="298"/>
                      <a:pt x="387572" y="0"/>
                      <a:pt x="372347" y="0"/>
                    </a:cubicBezTo>
                    <a:lnTo>
                      <a:pt x="372347" y="0"/>
                    </a:lnTo>
                    <a:close/>
                  </a:path>
                </a:pathLst>
              </a:custGeom>
              <a:solidFill>
                <a:srgbClr val="F59C24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  <p:sp>
            <p:nvSpPr>
              <p:cNvPr id="28384" name="Freeform 28383">
                <a:extLst>
                  <a:ext uri="{FF2B5EF4-FFF2-40B4-BE49-F238E27FC236}">
                    <a16:creationId xmlns:a16="http://schemas.microsoft.com/office/drawing/2014/main" id="{3FE2BEF6-A23D-A6FE-4669-6467B98A8518}"/>
                  </a:ext>
                </a:extLst>
              </p:cNvPr>
              <p:cNvSpPr/>
              <p:nvPr/>
            </p:nvSpPr>
            <p:spPr>
              <a:xfrm>
                <a:off x="3293319" y="1341488"/>
                <a:ext cx="754238" cy="732514"/>
              </a:xfrm>
              <a:custGeom>
                <a:avLst/>
                <a:gdLst>
                  <a:gd name="connsiteX0" fmla="*/ 175668 w 754238"/>
                  <a:gd name="connsiteY0" fmla="*/ 43195 h 732514"/>
                  <a:gd name="connsiteX1" fmla="*/ 172234 w 754238"/>
                  <a:gd name="connsiteY1" fmla="*/ 45280 h 732514"/>
                  <a:gd name="connsiteX2" fmla="*/ 179996 w 754238"/>
                  <a:gd name="connsiteY2" fmla="*/ 40365 h 732514"/>
                  <a:gd name="connsiteX3" fmla="*/ 179996 w 754238"/>
                  <a:gd name="connsiteY3" fmla="*/ 40365 h 732514"/>
                  <a:gd name="connsiteX4" fmla="*/ 181788 w 754238"/>
                  <a:gd name="connsiteY4" fmla="*/ 39471 h 732514"/>
                  <a:gd name="connsiteX5" fmla="*/ 193580 w 754238"/>
                  <a:gd name="connsiteY5" fmla="*/ 32917 h 732514"/>
                  <a:gd name="connsiteX6" fmla="*/ 183579 w 754238"/>
                  <a:gd name="connsiteY6" fmla="*/ 38875 h 732514"/>
                  <a:gd name="connsiteX7" fmla="*/ 172533 w 754238"/>
                  <a:gd name="connsiteY7" fmla="*/ 45429 h 732514"/>
                  <a:gd name="connsiteX8" fmla="*/ 179101 w 754238"/>
                  <a:gd name="connsiteY8" fmla="*/ 41407 h 732514"/>
                  <a:gd name="connsiteX9" fmla="*/ 175220 w 754238"/>
                  <a:gd name="connsiteY9" fmla="*/ 43641 h 732514"/>
                  <a:gd name="connsiteX10" fmla="*/ 175817 w 754238"/>
                  <a:gd name="connsiteY10" fmla="*/ 43195 h 732514"/>
                  <a:gd name="connsiteX11" fmla="*/ 163875 w 754238"/>
                  <a:gd name="connsiteY11" fmla="*/ 52280 h 732514"/>
                  <a:gd name="connsiteX12" fmla="*/ 166711 w 754238"/>
                  <a:gd name="connsiteY12" fmla="*/ 50791 h 732514"/>
                  <a:gd name="connsiteX13" fmla="*/ 169697 w 754238"/>
                  <a:gd name="connsiteY13" fmla="*/ 49301 h 732514"/>
                  <a:gd name="connsiteX14" fmla="*/ 169697 w 754238"/>
                  <a:gd name="connsiteY14" fmla="*/ 49748 h 732514"/>
                  <a:gd name="connsiteX15" fmla="*/ 169697 w 754238"/>
                  <a:gd name="connsiteY15" fmla="*/ 49748 h 732514"/>
                  <a:gd name="connsiteX16" fmla="*/ 179250 w 754238"/>
                  <a:gd name="connsiteY16" fmla="*/ 43790 h 732514"/>
                  <a:gd name="connsiteX17" fmla="*/ 181638 w 754238"/>
                  <a:gd name="connsiteY17" fmla="*/ 42152 h 732514"/>
                  <a:gd name="connsiteX18" fmla="*/ 181638 w 754238"/>
                  <a:gd name="connsiteY18" fmla="*/ 42152 h 732514"/>
                  <a:gd name="connsiteX19" fmla="*/ 181190 w 754238"/>
                  <a:gd name="connsiteY19" fmla="*/ 42003 h 732514"/>
                  <a:gd name="connsiteX20" fmla="*/ 186116 w 754238"/>
                  <a:gd name="connsiteY20" fmla="*/ 38726 h 732514"/>
                  <a:gd name="connsiteX21" fmla="*/ 188654 w 754238"/>
                  <a:gd name="connsiteY21" fmla="*/ 36939 h 732514"/>
                  <a:gd name="connsiteX22" fmla="*/ 178504 w 754238"/>
                  <a:gd name="connsiteY22" fmla="*/ 43046 h 732514"/>
                  <a:gd name="connsiteX23" fmla="*/ 174175 w 754238"/>
                  <a:gd name="connsiteY23" fmla="*/ 45578 h 732514"/>
                  <a:gd name="connsiteX24" fmla="*/ 176563 w 754238"/>
                  <a:gd name="connsiteY24" fmla="*/ 43641 h 732514"/>
                  <a:gd name="connsiteX25" fmla="*/ 181788 w 754238"/>
                  <a:gd name="connsiteY25" fmla="*/ 39918 h 732514"/>
                  <a:gd name="connsiteX26" fmla="*/ 167756 w 754238"/>
                  <a:gd name="connsiteY26" fmla="*/ 48557 h 732514"/>
                  <a:gd name="connsiteX27" fmla="*/ 170145 w 754238"/>
                  <a:gd name="connsiteY27" fmla="*/ 47514 h 732514"/>
                  <a:gd name="connsiteX28" fmla="*/ 163726 w 754238"/>
                  <a:gd name="connsiteY28" fmla="*/ 52131 h 732514"/>
                  <a:gd name="connsiteX29" fmla="*/ 181937 w 754238"/>
                  <a:gd name="connsiteY29" fmla="*/ 48408 h 732514"/>
                  <a:gd name="connsiteX30" fmla="*/ 183877 w 754238"/>
                  <a:gd name="connsiteY30" fmla="*/ 46918 h 732514"/>
                  <a:gd name="connsiteX31" fmla="*/ 187609 w 754238"/>
                  <a:gd name="connsiteY31" fmla="*/ 43344 h 732514"/>
                  <a:gd name="connsiteX32" fmla="*/ 181041 w 754238"/>
                  <a:gd name="connsiteY32" fmla="*/ 47216 h 732514"/>
                  <a:gd name="connsiteX33" fmla="*/ 178653 w 754238"/>
                  <a:gd name="connsiteY33" fmla="*/ 49153 h 732514"/>
                  <a:gd name="connsiteX34" fmla="*/ 178802 w 754238"/>
                  <a:gd name="connsiteY34" fmla="*/ 49153 h 732514"/>
                  <a:gd name="connsiteX35" fmla="*/ 179399 w 754238"/>
                  <a:gd name="connsiteY35" fmla="*/ 49153 h 732514"/>
                  <a:gd name="connsiteX36" fmla="*/ 179399 w 754238"/>
                  <a:gd name="connsiteY36" fmla="*/ 49897 h 732514"/>
                  <a:gd name="connsiteX37" fmla="*/ 181788 w 754238"/>
                  <a:gd name="connsiteY37" fmla="*/ 48408 h 732514"/>
                  <a:gd name="connsiteX38" fmla="*/ 190296 w 754238"/>
                  <a:gd name="connsiteY38" fmla="*/ 37684 h 732514"/>
                  <a:gd name="connsiteX39" fmla="*/ 177160 w 754238"/>
                  <a:gd name="connsiteY39" fmla="*/ 46620 h 732514"/>
                  <a:gd name="connsiteX40" fmla="*/ 178504 w 754238"/>
                  <a:gd name="connsiteY40" fmla="*/ 46620 h 732514"/>
                  <a:gd name="connsiteX41" fmla="*/ 178504 w 754238"/>
                  <a:gd name="connsiteY41" fmla="*/ 46620 h 732514"/>
                  <a:gd name="connsiteX42" fmla="*/ 177160 w 754238"/>
                  <a:gd name="connsiteY42" fmla="*/ 47961 h 732514"/>
                  <a:gd name="connsiteX43" fmla="*/ 178951 w 754238"/>
                  <a:gd name="connsiteY43" fmla="*/ 47663 h 732514"/>
                  <a:gd name="connsiteX44" fmla="*/ 188654 w 754238"/>
                  <a:gd name="connsiteY44" fmla="*/ 41407 h 732514"/>
                  <a:gd name="connsiteX45" fmla="*/ 192535 w 754238"/>
                  <a:gd name="connsiteY45" fmla="*/ 38726 h 732514"/>
                  <a:gd name="connsiteX46" fmla="*/ 192087 w 754238"/>
                  <a:gd name="connsiteY46" fmla="*/ 38726 h 732514"/>
                  <a:gd name="connsiteX47" fmla="*/ 192087 w 754238"/>
                  <a:gd name="connsiteY47" fmla="*/ 38726 h 732514"/>
                  <a:gd name="connsiteX48" fmla="*/ 192684 w 754238"/>
                  <a:gd name="connsiteY48" fmla="*/ 37981 h 732514"/>
                  <a:gd name="connsiteX49" fmla="*/ 188654 w 754238"/>
                  <a:gd name="connsiteY49" fmla="*/ 40216 h 732514"/>
                  <a:gd name="connsiteX50" fmla="*/ 182534 w 754238"/>
                  <a:gd name="connsiteY50" fmla="*/ 43344 h 732514"/>
                  <a:gd name="connsiteX51" fmla="*/ 186415 w 754238"/>
                  <a:gd name="connsiteY51" fmla="*/ 40663 h 732514"/>
                  <a:gd name="connsiteX52" fmla="*/ 189997 w 754238"/>
                  <a:gd name="connsiteY52" fmla="*/ 37981 h 732514"/>
                  <a:gd name="connsiteX53" fmla="*/ 193132 w 754238"/>
                  <a:gd name="connsiteY53" fmla="*/ 33960 h 732514"/>
                  <a:gd name="connsiteX54" fmla="*/ 193132 w 754238"/>
                  <a:gd name="connsiteY54" fmla="*/ 33960 h 732514"/>
                  <a:gd name="connsiteX55" fmla="*/ 193132 w 754238"/>
                  <a:gd name="connsiteY55" fmla="*/ 33960 h 732514"/>
                  <a:gd name="connsiteX56" fmla="*/ 192087 w 754238"/>
                  <a:gd name="connsiteY56" fmla="*/ 34556 h 732514"/>
                  <a:gd name="connsiteX57" fmla="*/ 190445 w 754238"/>
                  <a:gd name="connsiteY57" fmla="*/ 35598 h 732514"/>
                  <a:gd name="connsiteX58" fmla="*/ 201192 w 754238"/>
                  <a:gd name="connsiteY58" fmla="*/ 30087 h 732514"/>
                  <a:gd name="connsiteX59" fmla="*/ 207312 w 754238"/>
                  <a:gd name="connsiteY59" fmla="*/ 26364 h 732514"/>
                  <a:gd name="connsiteX60" fmla="*/ 204924 w 754238"/>
                  <a:gd name="connsiteY60" fmla="*/ 27555 h 732514"/>
                  <a:gd name="connsiteX61" fmla="*/ 202387 w 754238"/>
                  <a:gd name="connsiteY61" fmla="*/ 28598 h 732514"/>
                  <a:gd name="connsiteX62" fmla="*/ 203730 w 754238"/>
                  <a:gd name="connsiteY62" fmla="*/ 27853 h 732514"/>
                  <a:gd name="connsiteX63" fmla="*/ 192983 w 754238"/>
                  <a:gd name="connsiteY63" fmla="*/ 33811 h 732514"/>
                  <a:gd name="connsiteX64" fmla="*/ 202387 w 754238"/>
                  <a:gd name="connsiteY64" fmla="*/ 31130 h 732514"/>
                  <a:gd name="connsiteX65" fmla="*/ 202387 w 754238"/>
                  <a:gd name="connsiteY65" fmla="*/ 31130 h 732514"/>
                  <a:gd name="connsiteX66" fmla="*/ 198356 w 754238"/>
                  <a:gd name="connsiteY66" fmla="*/ 34556 h 732514"/>
                  <a:gd name="connsiteX67" fmla="*/ 198356 w 754238"/>
                  <a:gd name="connsiteY67" fmla="*/ 34556 h 732514"/>
                  <a:gd name="connsiteX68" fmla="*/ 205073 w 754238"/>
                  <a:gd name="connsiteY68" fmla="*/ 30832 h 732514"/>
                  <a:gd name="connsiteX69" fmla="*/ 208507 w 754238"/>
                  <a:gd name="connsiteY69" fmla="*/ 28896 h 732514"/>
                  <a:gd name="connsiteX70" fmla="*/ 210148 w 754238"/>
                  <a:gd name="connsiteY70" fmla="*/ 26959 h 732514"/>
                  <a:gd name="connsiteX71" fmla="*/ 213134 w 754238"/>
                  <a:gd name="connsiteY71" fmla="*/ 25172 h 732514"/>
                  <a:gd name="connsiteX72" fmla="*/ 214626 w 754238"/>
                  <a:gd name="connsiteY72" fmla="*/ 24129 h 732514"/>
                  <a:gd name="connsiteX73" fmla="*/ 199849 w 754238"/>
                  <a:gd name="connsiteY73" fmla="*/ 32024 h 732514"/>
                  <a:gd name="connsiteX74" fmla="*/ 202387 w 754238"/>
                  <a:gd name="connsiteY74" fmla="*/ 30981 h 732514"/>
                  <a:gd name="connsiteX75" fmla="*/ 189699 w 754238"/>
                  <a:gd name="connsiteY75" fmla="*/ 50493 h 732514"/>
                  <a:gd name="connsiteX76" fmla="*/ 191341 w 754238"/>
                  <a:gd name="connsiteY76" fmla="*/ 50791 h 732514"/>
                  <a:gd name="connsiteX77" fmla="*/ 198953 w 754238"/>
                  <a:gd name="connsiteY77" fmla="*/ 46323 h 732514"/>
                  <a:gd name="connsiteX78" fmla="*/ 200745 w 754238"/>
                  <a:gd name="connsiteY78" fmla="*/ 44982 h 732514"/>
                  <a:gd name="connsiteX79" fmla="*/ 194625 w 754238"/>
                  <a:gd name="connsiteY79" fmla="*/ 45280 h 732514"/>
                  <a:gd name="connsiteX80" fmla="*/ 192087 w 754238"/>
                  <a:gd name="connsiteY80" fmla="*/ 46323 h 732514"/>
                  <a:gd name="connsiteX81" fmla="*/ 194177 w 754238"/>
                  <a:gd name="connsiteY81" fmla="*/ 44088 h 732514"/>
                  <a:gd name="connsiteX82" fmla="*/ 192236 w 754238"/>
                  <a:gd name="connsiteY82" fmla="*/ 44088 h 732514"/>
                  <a:gd name="connsiteX83" fmla="*/ 194774 w 754238"/>
                  <a:gd name="connsiteY83" fmla="*/ 41705 h 732514"/>
                  <a:gd name="connsiteX84" fmla="*/ 198506 w 754238"/>
                  <a:gd name="connsiteY84" fmla="*/ 38577 h 732514"/>
                  <a:gd name="connsiteX85" fmla="*/ 196267 w 754238"/>
                  <a:gd name="connsiteY85" fmla="*/ 39173 h 732514"/>
                  <a:gd name="connsiteX86" fmla="*/ 198058 w 754238"/>
                  <a:gd name="connsiteY86" fmla="*/ 37833 h 732514"/>
                  <a:gd name="connsiteX87" fmla="*/ 197610 w 754238"/>
                  <a:gd name="connsiteY87" fmla="*/ 37386 h 732514"/>
                  <a:gd name="connsiteX88" fmla="*/ 200148 w 754238"/>
                  <a:gd name="connsiteY88" fmla="*/ 35747 h 732514"/>
                  <a:gd name="connsiteX89" fmla="*/ 210298 w 754238"/>
                  <a:gd name="connsiteY89" fmla="*/ 28002 h 732514"/>
                  <a:gd name="connsiteX90" fmla="*/ 199103 w 754238"/>
                  <a:gd name="connsiteY90" fmla="*/ 34705 h 732514"/>
                  <a:gd name="connsiteX91" fmla="*/ 200446 w 754238"/>
                  <a:gd name="connsiteY91" fmla="*/ 34705 h 732514"/>
                  <a:gd name="connsiteX92" fmla="*/ 197013 w 754238"/>
                  <a:gd name="connsiteY92" fmla="*/ 36790 h 732514"/>
                  <a:gd name="connsiteX93" fmla="*/ 190594 w 754238"/>
                  <a:gd name="connsiteY93" fmla="*/ 41705 h 732514"/>
                  <a:gd name="connsiteX94" fmla="*/ 192087 w 754238"/>
                  <a:gd name="connsiteY94" fmla="*/ 41407 h 732514"/>
                  <a:gd name="connsiteX95" fmla="*/ 192236 w 754238"/>
                  <a:gd name="connsiteY95" fmla="*/ 41407 h 732514"/>
                  <a:gd name="connsiteX96" fmla="*/ 187758 w 754238"/>
                  <a:gd name="connsiteY96" fmla="*/ 44982 h 732514"/>
                  <a:gd name="connsiteX97" fmla="*/ 182385 w 754238"/>
                  <a:gd name="connsiteY97" fmla="*/ 49301 h 732514"/>
                  <a:gd name="connsiteX98" fmla="*/ 185818 w 754238"/>
                  <a:gd name="connsiteY98" fmla="*/ 48408 h 732514"/>
                  <a:gd name="connsiteX99" fmla="*/ 184027 w 754238"/>
                  <a:gd name="connsiteY99" fmla="*/ 50046 h 732514"/>
                  <a:gd name="connsiteX100" fmla="*/ 188355 w 754238"/>
                  <a:gd name="connsiteY100" fmla="*/ 50195 h 732514"/>
                  <a:gd name="connsiteX101" fmla="*/ 189699 w 754238"/>
                  <a:gd name="connsiteY101" fmla="*/ 50195 h 732514"/>
                  <a:gd name="connsiteX102" fmla="*/ 216716 w 754238"/>
                  <a:gd name="connsiteY102" fmla="*/ 26364 h 732514"/>
                  <a:gd name="connsiteX103" fmla="*/ 214626 w 754238"/>
                  <a:gd name="connsiteY103" fmla="*/ 27853 h 732514"/>
                  <a:gd name="connsiteX104" fmla="*/ 207014 w 754238"/>
                  <a:gd name="connsiteY104" fmla="*/ 32619 h 732514"/>
                  <a:gd name="connsiteX105" fmla="*/ 217612 w 754238"/>
                  <a:gd name="connsiteY105" fmla="*/ 28449 h 732514"/>
                  <a:gd name="connsiteX106" fmla="*/ 236121 w 754238"/>
                  <a:gd name="connsiteY106" fmla="*/ 16831 h 732514"/>
                  <a:gd name="connsiteX107" fmla="*/ 216866 w 754238"/>
                  <a:gd name="connsiteY107" fmla="*/ 26215 h 732514"/>
                  <a:gd name="connsiteX108" fmla="*/ 216866 w 754238"/>
                  <a:gd name="connsiteY108" fmla="*/ 26215 h 732514"/>
                  <a:gd name="connsiteX109" fmla="*/ 233434 w 754238"/>
                  <a:gd name="connsiteY109" fmla="*/ 20704 h 732514"/>
                  <a:gd name="connsiteX110" fmla="*/ 234031 w 754238"/>
                  <a:gd name="connsiteY110" fmla="*/ 20704 h 732514"/>
                  <a:gd name="connsiteX111" fmla="*/ 232091 w 754238"/>
                  <a:gd name="connsiteY111" fmla="*/ 21895 h 732514"/>
                  <a:gd name="connsiteX112" fmla="*/ 225672 w 754238"/>
                  <a:gd name="connsiteY112" fmla="*/ 23980 h 732514"/>
                  <a:gd name="connsiteX113" fmla="*/ 216567 w 754238"/>
                  <a:gd name="connsiteY113" fmla="*/ 29789 h 732514"/>
                  <a:gd name="connsiteX114" fmla="*/ 196864 w 754238"/>
                  <a:gd name="connsiteY114" fmla="*/ 40663 h 732514"/>
                  <a:gd name="connsiteX115" fmla="*/ 196864 w 754238"/>
                  <a:gd name="connsiteY115" fmla="*/ 41109 h 732514"/>
                  <a:gd name="connsiteX116" fmla="*/ 202237 w 754238"/>
                  <a:gd name="connsiteY116" fmla="*/ 39918 h 732514"/>
                  <a:gd name="connsiteX117" fmla="*/ 200446 w 754238"/>
                  <a:gd name="connsiteY117" fmla="*/ 41556 h 732514"/>
                  <a:gd name="connsiteX118" fmla="*/ 205521 w 754238"/>
                  <a:gd name="connsiteY118" fmla="*/ 39769 h 732514"/>
                  <a:gd name="connsiteX119" fmla="*/ 204028 w 754238"/>
                  <a:gd name="connsiteY119" fmla="*/ 41258 h 732514"/>
                  <a:gd name="connsiteX120" fmla="*/ 204028 w 754238"/>
                  <a:gd name="connsiteY120" fmla="*/ 41556 h 732514"/>
                  <a:gd name="connsiteX121" fmla="*/ 213731 w 754238"/>
                  <a:gd name="connsiteY121" fmla="*/ 35896 h 732514"/>
                  <a:gd name="connsiteX122" fmla="*/ 224478 w 754238"/>
                  <a:gd name="connsiteY122" fmla="*/ 31279 h 732514"/>
                  <a:gd name="connsiteX123" fmla="*/ 232688 w 754238"/>
                  <a:gd name="connsiteY123" fmla="*/ 26364 h 732514"/>
                  <a:gd name="connsiteX124" fmla="*/ 244032 w 754238"/>
                  <a:gd name="connsiteY124" fmla="*/ 22044 h 732514"/>
                  <a:gd name="connsiteX125" fmla="*/ 248361 w 754238"/>
                  <a:gd name="connsiteY125" fmla="*/ 20257 h 732514"/>
                  <a:gd name="connsiteX126" fmla="*/ 259407 w 754238"/>
                  <a:gd name="connsiteY126" fmla="*/ 15490 h 732514"/>
                  <a:gd name="connsiteX127" fmla="*/ 265975 w 754238"/>
                  <a:gd name="connsiteY127" fmla="*/ 14150 h 732514"/>
                  <a:gd name="connsiteX128" fmla="*/ 267766 w 754238"/>
                  <a:gd name="connsiteY128" fmla="*/ 13405 h 732514"/>
                  <a:gd name="connsiteX129" fmla="*/ 271647 w 754238"/>
                  <a:gd name="connsiteY129" fmla="*/ 11022 h 732514"/>
                  <a:gd name="connsiteX130" fmla="*/ 271348 w 754238"/>
                  <a:gd name="connsiteY130" fmla="*/ 10575 h 732514"/>
                  <a:gd name="connsiteX131" fmla="*/ 266721 w 754238"/>
                  <a:gd name="connsiteY131" fmla="*/ 9831 h 732514"/>
                  <a:gd name="connsiteX132" fmla="*/ 233285 w 754238"/>
                  <a:gd name="connsiteY132" fmla="*/ 20853 h 732514"/>
                  <a:gd name="connsiteX133" fmla="*/ 378971 w 754238"/>
                  <a:gd name="connsiteY133" fmla="*/ 22789 h 732514"/>
                  <a:gd name="connsiteX134" fmla="*/ 379269 w 754238"/>
                  <a:gd name="connsiteY134" fmla="*/ 24427 h 732514"/>
                  <a:gd name="connsiteX135" fmla="*/ 381359 w 754238"/>
                  <a:gd name="connsiteY135" fmla="*/ 29789 h 732514"/>
                  <a:gd name="connsiteX136" fmla="*/ 386434 w 754238"/>
                  <a:gd name="connsiteY136" fmla="*/ 35003 h 732514"/>
                  <a:gd name="connsiteX137" fmla="*/ 387628 w 754238"/>
                  <a:gd name="connsiteY137" fmla="*/ 30981 h 732514"/>
                  <a:gd name="connsiteX138" fmla="*/ 387777 w 754238"/>
                  <a:gd name="connsiteY138" fmla="*/ 22789 h 732514"/>
                  <a:gd name="connsiteX139" fmla="*/ 390166 w 754238"/>
                  <a:gd name="connsiteY139" fmla="*/ 25023 h 732514"/>
                  <a:gd name="connsiteX140" fmla="*/ 392106 w 754238"/>
                  <a:gd name="connsiteY140" fmla="*/ 28151 h 732514"/>
                  <a:gd name="connsiteX141" fmla="*/ 396435 w 754238"/>
                  <a:gd name="connsiteY141" fmla="*/ 26513 h 732514"/>
                  <a:gd name="connsiteX142" fmla="*/ 388972 w 754238"/>
                  <a:gd name="connsiteY142" fmla="*/ 18172 h 732514"/>
                  <a:gd name="connsiteX143" fmla="*/ 386583 w 754238"/>
                  <a:gd name="connsiteY143" fmla="*/ 14895 h 732514"/>
                  <a:gd name="connsiteX144" fmla="*/ 387180 w 754238"/>
                  <a:gd name="connsiteY144" fmla="*/ 14150 h 732514"/>
                  <a:gd name="connsiteX145" fmla="*/ 389569 w 754238"/>
                  <a:gd name="connsiteY145" fmla="*/ 16086 h 732514"/>
                  <a:gd name="connsiteX146" fmla="*/ 391808 w 754238"/>
                  <a:gd name="connsiteY146" fmla="*/ 11022 h 732514"/>
                  <a:gd name="connsiteX147" fmla="*/ 383598 w 754238"/>
                  <a:gd name="connsiteY147" fmla="*/ 7596 h 732514"/>
                  <a:gd name="connsiteX148" fmla="*/ 380314 w 754238"/>
                  <a:gd name="connsiteY148" fmla="*/ 10426 h 732514"/>
                  <a:gd name="connsiteX149" fmla="*/ 376284 w 754238"/>
                  <a:gd name="connsiteY149" fmla="*/ 9831 h 732514"/>
                  <a:gd name="connsiteX150" fmla="*/ 374343 w 754238"/>
                  <a:gd name="connsiteY150" fmla="*/ 9086 h 732514"/>
                  <a:gd name="connsiteX151" fmla="*/ 373448 w 754238"/>
                  <a:gd name="connsiteY151" fmla="*/ 17725 h 732514"/>
                  <a:gd name="connsiteX152" fmla="*/ 378971 w 754238"/>
                  <a:gd name="connsiteY152" fmla="*/ 22789 h 732514"/>
                  <a:gd name="connsiteX153" fmla="*/ 499281 w 754238"/>
                  <a:gd name="connsiteY153" fmla="*/ 54366 h 732514"/>
                  <a:gd name="connsiteX154" fmla="*/ 494504 w 754238"/>
                  <a:gd name="connsiteY154" fmla="*/ 51685 h 732514"/>
                  <a:gd name="connsiteX155" fmla="*/ 485697 w 754238"/>
                  <a:gd name="connsiteY155" fmla="*/ 43641 h 732514"/>
                  <a:gd name="connsiteX156" fmla="*/ 484652 w 754238"/>
                  <a:gd name="connsiteY156" fmla="*/ 38875 h 732514"/>
                  <a:gd name="connsiteX157" fmla="*/ 483607 w 754238"/>
                  <a:gd name="connsiteY157" fmla="*/ 37088 h 732514"/>
                  <a:gd name="connsiteX158" fmla="*/ 483309 w 754238"/>
                  <a:gd name="connsiteY158" fmla="*/ 35896 h 732514"/>
                  <a:gd name="connsiteX159" fmla="*/ 488086 w 754238"/>
                  <a:gd name="connsiteY159" fmla="*/ 28300 h 732514"/>
                  <a:gd name="connsiteX160" fmla="*/ 489130 w 754238"/>
                  <a:gd name="connsiteY160" fmla="*/ 27257 h 732514"/>
                  <a:gd name="connsiteX161" fmla="*/ 486742 w 754238"/>
                  <a:gd name="connsiteY161" fmla="*/ 24725 h 732514"/>
                  <a:gd name="connsiteX162" fmla="*/ 480771 w 754238"/>
                  <a:gd name="connsiteY162" fmla="*/ 21895 h 732514"/>
                  <a:gd name="connsiteX163" fmla="*/ 480174 w 754238"/>
                  <a:gd name="connsiteY163" fmla="*/ 22342 h 732514"/>
                  <a:gd name="connsiteX164" fmla="*/ 482115 w 754238"/>
                  <a:gd name="connsiteY164" fmla="*/ 24576 h 732514"/>
                  <a:gd name="connsiteX165" fmla="*/ 481816 w 754238"/>
                  <a:gd name="connsiteY165" fmla="*/ 24874 h 732514"/>
                  <a:gd name="connsiteX166" fmla="*/ 474502 w 754238"/>
                  <a:gd name="connsiteY166" fmla="*/ 30832 h 732514"/>
                  <a:gd name="connsiteX167" fmla="*/ 474502 w 754238"/>
                  <a:gd name="connsiteY167" fmla="*/ 31577 h 732514"/>
                  <a:gd name="connsiteX168" fmla="*/ 478234 w 754238"/>
                  <a:gd name="connsiteY168" fmla="*/ 39620 h 732514"/>
                  <a:gd name="connsiteX169" fmla="*/ 479129 w 754238"/>
                  <a:gd name="connsiteY169" fmla="*/ 42450 h 732514"/>
                  <a:gd name="connsiteX170" fmla="*/ 478234 w 754238"/>
                  <a:gd name="connsiteY170" fmla="*/ 44684 h 732514"/>
                  <a:gd name="connsiteX171" fmla="*/ 478682 w 754238"/>
                  <a:gd name="connsiteY171" fmla="*/ 46620 h 732514"/>
                  <a:gd name="connsiteX172" fmla="*/ 488384 w 754238"/>
                  <a:gd name="connsiteY172" fmla="*/ 52429 h 732514"/>
                  <a:gd name="connsiteX173" fmla="*/ 499281 w 754238"/>
                  <a:gd name="connsiteY173" fmla="*/ 54217 h 732514"/>
                  <a:gd name="connsiteX174" fmla="*/ 427632 w 754238"/>
                  <a:gd name="connsiteY174" fmla="*/ 10575 h 732514"/>
                  <a:gd name="connsiteX175" fmla="*/ 427632 w 754238"/>
                  <a:gd name="connsiteY175" fmla="*/ 10575 h 732514"/>
                  <a:gd name="connsiteX176" fmla="*/ 427781 w 754238"/>
                  <a:gd name="connsiteY176" fmla="*/ 8639 h 732514"/>
                  <a:gd name="connsiteX177" fmla="*/ 429274 w 754238"/>
                  <a:gd name="connsiteY177" fmla="*/ 9384 h 732514"/>
                  <a:gd name="connsiteX178" fmla="*/ 434498 w 754238"/>
                  <a:gd name="connsiteY178" fmla="*/ 12363 h 732514"/>
                  <a:gd name="connsiteX179" fmla="*/ 434797 w 754238"/>
                  <a:gd name="connsiteY179" fmla="*/ 12065 h 732514"/>
                  <a:gd name="connsiteX180" fmla="*/ 436140 w 754238"/>
                  <a:gd name="connsiteY180" fmla="*/ 9979 h 732514"/>
                  <a:gd name="connsiteX181" fmla="*/ 435095 w 754238"/>
                  <a:gd name="connsiteY181" fmla="*/ 8788 h 732514"/>
                  <a:gd name="connsiteX182" fmla="*/ 428826 w 754238"/>
                  <a:gd name="connsiteY182" fmla="*/ 5213 h 732514"/>
                  <a:gd name="connsiteX183" fmla="*/ 428826 w 754238"/>
                  <a:gd name="connsiteY183" fmla="*/ 5213 h 732514"/>
                  <a:gd name="connsiteX184" fmla="*/ 430319 w 754238"/>
                  <a:gd name="connsiteY184" fmla="*/ 7894 h 732514"/>
                  <a:gd name="connsiteX185" fmla="*/ 428378 w 754238"/>
                  <a:gd name="connsiteY185" fmla="*/ 7447 h 732514"/>
                  <a:gd name="connsiteX186" fmla="*/ 422408 w 754238"/>
                  <a:gd name="connsiteY186" fmla="*/ 6554 h 732514"/>
                  <a:gd name="connsiteX187" fmla="*/ 420766 w 754238"/>
                  <a:gd name="connsiteY187" fmla="*/ 9086 h 732514"/>
                  <a:gd name="connsiteX188" fmla="*/ 427632 w 754238"/>
                  <a:gd name="connsiteY188" fmla="*/ 10724 h 732514"/>
                  <a:gd name="connsiteX189" fmla="*/ 438678 w 754238"/>
                  <a:gd name="connsiteY189" fmla="*/ 12214 h 732514"/>
                  <a:gd name="connsiteX190" fmla="*/ 439872 w 754238"/>
                  <a:gd name="connsiteY190" fmla="*/ 13405 h 732514"/>
                  <a:gd name="connsiteX191" fmla="*/ 440618 w 754238"/>
                  <a:gd name="connsiteY191" fmla="*/ 13703 h 732514"/>
                  <a:gd name="connsiteX192" fmla="*/ 441962 w 754238"/>
                  <a:gd name="connsiteY192" fmla="*/ 13852 h 732514"/>
                  <a:gd name="connsiteX193" fmla="*/ 441514 w 754238"/>
                  <a:gd name="connsiteY193" fmla="*/ 13107 h 732514"/>
                  <a:gd name="connsiteX194" fmla="*/ 439573 w 754238"/>
                  <a:gd name="connsiteY194" fmla="*/ 12065 h 732514"/>
                  <a:gd name="connsiteX195" fmla="*/ 438827 w 754238"/>
                  <a:gd name="connsiteY195" fmla="*/ 12363 h 732514"/>
                  <a:gd name="connsiteX196" fmla="*/ 441066 w 754238"/>
                  <a:gd name="connsiteY196" fmla="*/ 10277 h 732514"/>
                  <a:gd name="connsiteX197" fmla="*/ 438379 w 754238"/>
                  <a:gd name="connsiteY197" fmla="*/ 9235 h 732514"/>
                  <a:gd name="connsiteX198" fmla="*/ 438081 w 754238"/>
                  <a:gd name="connsiteY198" fmla="*/ 9235 h 732514"/>
                  <a:gd name="connsiteX199" fmla="*/ 442260 w 754238"/>
                  <a:gd name="connsiteY199" fmla="*/ 11767 h 732514"/>
                  <a:gd name="connsiteX200" fmla="*/ 441066 w 754238"/>
                  <a:gd name="connsiteY200" fmla="*/ 10277 h 732514"/>
                  <a:gd name="connsiteX201" fmla="*/ 437484 w 754238"/>
                  <a:gd name="connsiteY201" fmla="*/ 2681 h 732514"/>
                  <a:gd name="connsiteX202" fmla="*/ 437782 w 754238"/>
                  <a:gd name="connsiteY202" fmla="*/ 2830 h 732514"/>
                  <a:gd name="connsiteX203" fmla="*/ 440917 w 754238"/>
                  <a:gd name="connsiteY203" fmla="*/ 4468 h 732514"/>
                  <a:gd name="connsiteX204" fmla="*/ 443454 w 754238"/>
                  <a:gd name="connsiteY204" fmla="*/ 6405 h 732514"/>
                  <a:gd name="connsiteX205" fmla="*/ 446888 w 754238"/>
                  <a:gd name="connsiteY205" fmla="*/ 8490 h 732514"/>
                  <a:gd name="connsiteX206" fmla="*/ 450769 w 754238"/>
                  <a:gd name="connsiteY206" fmla="*/ 9086 h 732514"/>
                  <a:gd name="connsiteX207" fmla="*/ 450769 w 754238"/>
                  <a:gd name="connsiteY207" fmla="*/ 8341 h 732514"/>
                  <a:gd name="connsiteX208" fmla="*/ 437782 w 754238"/>
                  <a:gd name="connsiteY208" fmla="*/ 2383 h 732514"/>
                  <a:gd name="connsiteX209" fmla="*/ 437782 w 754238"/>
                  <a:gd name="connsiteY209" fmla="*/ 2383 h 732514"/>
                  <a:gd name="connsiteX210" fmla="*/ 447186 w 754238"/>
                  <a:gd name="connsiteY210" fmla="*/ 5064 h 732514"/>
                  <a:gd name="connsiteX211" fmla="*/ 447335 w 754238"/>
                  <a:gd name="connsiteY211" fmla="*/ 4766 h 732514"/>
                  <a:gd name="connsiteX212" fmla="*/ 447335 w 754238"/>
                  <a:gd name="connsiteY212" fmla="*/ 4766 h 732514"/>
                  <a:gd name="connsiteX213" fmla="*/ 435842 w 754238"/>
                  <a:gd name="connsiteY213" fmla="*/ 0 h 732514"/>
                  <a:gd name="connsiteX214" fmla="*/ 435692 w 754238"/>
                  <a:gd name="connsiteY214" fmla="*/ 0 h 732514"/>
                  <a:gd name="connsiteX215" fmla="*/ 447186 w 754238"/>
                  <a:gd name="connsiteY215" fmla="*/ 5511 h 732514"/>
                  <a:gd name="connsiteX216" fmla="*/ 447186 w 754238"/>
                  <a:gd name="connsiteY216" fmla="*/ 4915 h 732514"/>
                  <a:gd name="connsiteX217" fmla="*/ 454948 w 754238"/>
                  <a:gd name="connsiteY217" fmla="*/ 13107 h 732514"/>
                  <a:gd name="connsiteX218" fmla="*/ 453754 w 754238"/>
                  <a:gd name="connsiteY218" fmla="*/ 12065 h 732514"/>
                  <a:gd name="connsiteX219" fmla="*/ 452410 w 754238"/>
                  <a:gd name="connsiteY219" fmla="*/ 11320 h 732514"/>
                  <a:gd name="connsiteX220" fmla="*/ 451216 w 754238"/>
                  <a:gd name="connsiteY220" fmla="*/ 11469 h 732514"/>
                  <a:gd name="connsiteX221" fmla="*/ 454948 w 754238"/>
                  <a:gd name="connsiteY221" fmla="*/ 13107 h 732514"/>
                  <a:gd name="connsiteX222" fmla="*/ 447485 w 754238"/>
                  <a:gd name="connsiteY222" fmla="*/ 9384 h 732514"/>
                  <a:gd name="connsiteX223" fmla="*/ 443007 w 754238"/>
                  <a:gd name="connsiteY223" fmla="*/ 7596 h 732514"/>
                  <a:gd name="connsiteX224" fmla="*/ 442559 w 754238"/>
                  <a:gd name="connsiteY224" fmla="*/ 7596 h 732514"/>
                  <a:gd name="connsiteX225" fmla="*/ 447186 w 754238"/>
                  <a:gd name="connsiteY225" fmla="*/ 10426 h 732514"/>
                  <a:gd name="connsiteX226" fmla="*/ 448082 w 754238"/>
                  <a:gd name="connsiteY226" fmla="*/ 10724 h 732514"/>
                  <a:gd name="connsiteX227" fmla="*/ 448530 w 754238"/>
                  <a:gd name="connsiteY227" fmla="*/ 10128 h 732514"/>
                  <a:gd name="connsiteX228" fmla="*/ 448679 w 754238"/>
                  <a:gd name="connsiteY228" fmla="*/ 10128 h 732514"/>
                  <a:gd name="connsiteX229" fmla="*/ 447932 w 754238"/>
                  <a:gd name="connsiteY229" fmla="*/ 9384 h 732514"/>
                  <a:gd name="connsiteX230" fmla="*/ 447932 w 754238"/>
                  <a:gd name="connsiteY230" fmla="*/ 9384 h 732514"/>
                  <a:gd name="connsiteX231" fmla="*/ 447634 w 754238"/>
                  <a:gd name="connsiteY231" fmla="*/ 9384 h 732514"/>
                  <a:gd name="connsiteX232" fmla="*/ 431662 w 754238"/>
                  <a:gd name="connsiteY232" fmla="*/ 4022 h 732514"/>
                  <a:gd name="connsiteX233" fmla="*/ 434200 w 754238"/>
                  <a:gd name="connsiteY233" fmla="*/ 5958 h 732514"/>
                  <a:gd name="connsiteX234" fmla="*/ 438379 w 754238"/>
                  <a:gd name="connsiteY234" fmla="*/ 7298 h 732514"/>
                  <a:gd name="connsiteX235" fmla="*/ 443902 w 754238"/>
                  <a:gd name="connsiteY235" fmla="*/ 10277 h 732514"/>
                  <a:gd name="connsiteX236" fmla="*/ 447335 w 754238"/>
                  <a:gd name="connsiteY236" fmla="*/ 11618 h 732514"/>
                  <a:gd name="connsiteX237" fmla="*/ 441812 w 754238"/>
                  <a:gd name="connsiteY237" fmla="*/ 8490 h 732514"/>
                  <a:gd name="connsiteX238" fmla="*/ 439573 w 754238"/>
                  <a:gd name="connsiteY238" fmla="*/ 7149 h 732514"/>
                  <a:gd name="connsiteX239" fmla="*/ 439424 w 754238"/>
                  <a:gd name="connsiteY239" fmla="*/ 6405 h 732514"/>
                  <a:gd name="connsiteX240" fmla="*/ 439126 w 754238"/>
                  <a:gd name="connsiteY240" fmla="*/ 6405 h 732514"/>
                  <a:gd name="connsiteX241" fmla="*/ 435692 w 754238"/>
                  <a:gd name="connsiteY241" fmla="*/ 4319 h 732514"/>
                  <a:gd name="connsiteX242" fmla="*/ 435095 w 754238"/>
                  <a:gd name="connsiteY242" fmla="*/ 3426 h 732514"/>
                  <a:gd name="connsiteX243" fmla="*/ 433603 w 754238"/>
                  <a:gd name="connsiteY243" fmla="*/ 2085 h 732514"/>
                  <a:gd name="connsiteX244" fmla="*/ 430170 w 754238"/>
                  <a:gd name="connsiteY244" fmla="*/ 745 h 732514"/>
                  <a:gd name="connsiteX245" fmla="*/ 430020 w 754238"/>
                  <a:gd name="connsiteY245" fmla="*/ 745 h 732514"/>
                  <a:gd name="connsiteX246" fmla="*/ 431662 w 754238"/>
                  <a:gd name="connsiteY246" fmla="*/ 3873 h 732514"/>
                  <a:gd name="connsiteX247" fmla="*/ 497937 w 754238"/>
                  <a:gd name="connsiteY247" fmla="*/ 9831 h 732514"/>
                  <a:gd name="connsiteX248" fmla="*/ 497191 w 754238"/>
                  <a:gd name="connsiteY248" fmla="*/ 9682 h 732514"/>
                  <a:gd name="connsiteX249" fmla="*/ 497788 w 754238"/>
                  <a:gd name="connsiteY249" fmla="*/ 9682 h 732514"/>
                  <a:gd name="connsiteX250" fmla="*/ 497937 w 754238"/>
                  <a:gd name="connsiteY250" fmla="*/ 9682 h 732514"/>
                  <a:gd name="connsiteX251" fmla="*/ 512565 w 754238"/>
                  <a:gd name="connsiteY251" fmla="*/ 17129 h 732514"/>
                  <a:gd name="connsiteX252" fmla="*/ 515252 w 754238"/>
                  <a:gd name="connsiteY252" fmla="*/ 18320 h 732514"/>
                  <a:gd name="connsiteX253" fmla="*/ 515252 w 754238"/>
                  <a:gd name="connsiteY253" fmla="*/ 18320 h 732514"/>
                  <a:gd name="connsiteX254" fmla="*/ 513909 w 754238"/>
                  <a:gd name="connsiteY254" fmla="*/ 17129 h 732514"/>
                  <a:gd name="connsiteX255" fmla="*/ 515103 w 754238"/>
                  <a:gd name="connsiteY255" fmla="*/ 16682 h 732514"/>
                  <a:gd name="connsiteX256" fmla="*/ 515103 w 754238"/>
                  <a:gd name="connsiteY256" fmla="*/ 16682 h 732514"/>
                  <a:gd name="connsiteX257" fmla="*/ 513760 w 754238"/>
                  <a:gd name="connsiteY257" fmla="*/ 15937 h 732514"/>
                  <a:gd name="connsiteX258" fmla="*/ 497937 w 754238"/>
                  <a:gd name="connsiteY258" fmla="*/ 9979 h 732514"/>
                  <a:gd name="connsiteX259" fmla="*/ 504654 w 754238"/>
                  <a:gd name="connsiteY259" fmla="*/ 13107 h 732514"/>
                  <a:gd name="connsiteX260" fmla="*/ 512416 w 754238"/>
                  <a:gd name="connsiteY260" fmla="*/ 17129 h 732514"/>
                  <a:gd name="connsiteX261" fmla="*/ 510326 w 754238"/>
                  <a:gd name="connsiteY261" fmla="*/ 16831 h 732514"/>
                  <a:gd name="connsiteX262" fmla="*/ 496892 w 754238"/>
                  <a:gd name="connsiteY262" fmla="*/ 9831 h 732514"/>
                  <a:gd name="connsiteX263" fmla="*/ 487638 w 754238"/>
                  <a:gd name="connsiteY263" fmla="*/ 7149 h 732514"/>
                  <a:gd name="connsiteX264" fmla="*/ 487339 w 754238"/>
                  <a:gd name="connsiteY264" fmla="*/ 7149 h 732514"/>
                  <a:gd name="connsiteX265" fmla="*/ 492564 w 754238"/>
                  <a:gd name="connsiteY265" fmla="*/ 10575 h 732514"/>
                  <a:gd name="connsiteX266" fmla="*/ 510476 w 754238"/>
                  <a:gd name="connsiteY266" fmla="*/ 16682 h 732514"/>
                  <a:gd name="connsiteX267" fmla="*/ 487638 w 754238"/>
                  <a:gd name="connsiteY267" fmla="*/ 8341 h 732514"/>
                  <a:gd name="connsiteX268" fmla="*/ 482264 w 754238"/>
                  <a:gd name="connsiteY268" fmla="*/ 5362 h 732514"/>
                  <a:gd name="connsiteX269" fmla="*/ 470173 w 754238"/>
                  <a:gd name="connsiteY269" fmla="*/ 1489 h 732514"/>
                  <a:gd name="connsiteX270" fmla="*/ 487787 w 754238"/>
                  <a:gd name="connsiteY270" fmla="*/ 8341 h 732514"/>
                  <a:gd name="connsiteX271" fmla="*/ 491967 w 754238"/>
                  <a:gd name="connsiteY271" fmla="*/ 10724 h 732514"/>
                  <a:gd name="connsiteX272" fmla="*/ 487190 w 754238"/>
                  <a:gd name="connsiteY272" fmla="*/ 9086 h 732514"/>
                  <a:gd name="connsiteX273" fmla="*/ 487190 w 754238"/>
                  <a:gd name="connsiteY273" fmla="*/ 9086 h 732514"/>
                  <a:gd name="connsiteX274" fmla="*/ 492564 w 754238"/>
                  <a:gd name="connsiteY274" fmla="*/ 11171 h 732514"/>
                  <a:gd name="connsiteX275" fmla="*/ 491967 w 754238"/>
                  <a:gd name="connsiteY275" fmla="*/ 10724 h 732514"/>
                  <a:gd name="connsiteX276" fmla="*/ 220448 w 754238"/>
                  <a:gd name="connsiteY276" fmla="*/ 22640 h 732514"/>
                  <a:gd name="connsiteX277" fmla="*/ 220448 w 754238"/>
                  <a:gd name="connsiteY277" fmla="*/ 22640 h 732514"/>
                  <a:gd name="connsiteX278" fmla="*/ 214925 w 754238"/>
                  <a:gd name="connsiteY278" fmla="*/ 25470 h 732514"/>
                  <a:gd name="connsiteX279" fmla="*/ 216567 w 754238"/>
                  <a:gd name="connsiteY279" fmla="*/ 24874 h 732514"/>
                  <a:gd name="connsiteX280" fmla="*/ 220597 w 754238"/>
                  <a:gd name="connsiteY280" fmla="*/ 22640 h 732514"/>
                  <a:gd name="connsiteX281" fmla="*/ 193580 w 754238"/>
                  <a:gd name="connsiteY281" fmla="*/ 36492 h 732514"/>
                  <a:gd name="connsiteX282" fmla="*/ 197908 w 754238"/>
                  <a:gd name="connsiteY282" fmla="*/ 33662 h 732514"/>
                  <a:gd name="connsiteX283" fmla="*/ 192535 w 754238"/>
                  <a:gd name="connsiteY283" fmla="*/ 36939 h 732514"/>
                  <a:gd name="connsiteX284" fmla="*/ 193580 w 754238"/>
                  <a:gd name="connsiteY284" fmla="*/ 36492 h 732514"/>
                  <a:gd name="connsiteX285" fmla="*/ 191639 w 754238"/>
                  <a:gd name="connsiteY285" fmla="*/ 36343 h 732514"/>
                  <a:gd name="connsiteX286" fmla="*/ 191639 w 754238"/>
                  <a:gd name="connsiteY286" fmla="*/ 36343 h 732514"/>
                  <a:gd name="connsiteX287" fmla="*/ 195072 w 754238"/>
                  <a:gd name="connsiteY287" fmla="*/ 34705 h 732514"/>
                  <a:gd name="connsiteX288" fmla="*/ 199998 w 754238"/>
                  <a:gd name="connsiteY288" fmla="*/ 31577 h 732514"/>
                  <a:gd name="connsiteX289" fmla="*/ 191639 w 754238"/>
                  <a:gd name="connsiteY289" fmla="*/ 36343 h 732514"/>
                  <a:gd name="connsiteX290" fmla="*/ 174324 w 754238"/>
                  <a:gd name="connsiteY290" fmla="*/ 48110 h 732514"/>
                  <a:gd name="connsiteX291" fmla="*/ 178056 w 754238"/>
                  <a:gd name="connsiteY291" fmla="*/ 45429 h 732514"/>
                  <a:gd name="connsiteX292" fmla="*/ 172682 w 754238"/>
                  <a:gd name="connsiteY292" fmla="*/ 49153 h 732514"/>
                  <a:gd name="connsiteX293" fmla="*/ 174324 w 754238"/>
                  <a:gd name="connsiteY293" fmla="*/ 48110 h 732514"/>
                  <a:gd name="connsiteX294" fmla="*/ 111632 w 754238"/>
                  <a:gd name="connsiteY294" fmla="*/ 131222 h 732514"/>
                  <a:gd name="connsiteX295" fmla="*/ 112079 w 754238"/>
                  <a:gd name="connsiteY295" fmla="*/ 133457 h 732514"/>
                  <a:gd name="connsiteX296" fmla="*/ 115065 w 754238"/>
                  <a:gd name="connsiteY296" fmla="*/ 130627 h 732514"/>
                  <a:gd name="connsiteX297" fmla="*/ 115513 w 754238"/>
                  <a:gd name="connsiteY297" fmla="*/ 128988 h 732514"/>
                  <a:gd name="connsiteX298" fmla="*/ 115065 w 754238"/>
                  <a:gd name="connsiteY298" fmla="*/ 128988 h 732514"/>
                  <a:gd name="connsiteX299" fmla="*/ 111632 w 754238"/>
                  <a:gd name="connsiteY299" fmla="*/ 131222 h 732514"/>
                  <a:gd name="connsiteX300" fmla="*/ 707211 w 754238"/>
                  <a:gd name="connsiteY300" fmla="*/ 554232 h 732514"/>
                  <a:gd name="connsiteX301" fmla="*/ 704673 w 754238"/>
                  <a:gd name="connsiteY301" fmla="*/ 559147 h 732514"/>
                  <a:gd name="connsiteX302" fmla="*/ 714376 w 754238"/>
                  <a:gd name="connsiteY302" fmla="*/ 542763 h 732514"/>
                  <a:gd name="connsiteX303" fmla="*/ 709599 w 754238"/>
                  <a:gd name="connsiteY303" fmla="*/ 551104 h 732514"/>
                  <a:gd name="connsiteX304" fmla="*/ 714376 w 754238"/>
                  <a:gd name="connsiteY304" fmla="*/ 542763 h 732514"/>
                  <a:gd name="connsiteX305" fmla="*/ 705270 w 754238"/>
                  <a:gd name="connsiteY305" fmla="*/ 558700 h 732514"/>
                  <a:gd name="connsiteX306" fmla="*/ 694971 w 754238"/>
                  <a:gd name="connsiteY306" fmla="*/ 575382 h 732514"/>
                  <a:gd name="connsiteX307" fmla="*/ 676910 w 754238"/>
                  <a:gd name="connsiteY307" fmla="*/ 599959 h 732514"/>
                  <a:gd name="connsiteX308" fmla="*/ 658848 w 754238"/>
                  <a:gd name="connsiteY308" fmla="*/ 621258 h 732514"/>
                  <a:gd name="connsiteX309" fmla="*/ 642429 w 754238"/>
                  <a:gd name="connsiteY309" fmla="*/ 638238 h 732514"/>
                  <a:gd name="connsiteX310" fmla="*/ 631383 w 754238"/>
                  <a:gd name="connsiteY310" fmla="*/ 648217 h 732514"/>
                  <a:gd name="connsiteX311" fmla="*/ 635712 w 754238"/>
                  <a:gd name="connsiteY311" fmla="*/ 644047 h 732514"/>
                  <a:gd name="connsiteX312" fmla="*/ 606455 w 754238"/>
                  <a:gd name="connsiteY312" fmla="*/ 667580 h 732514"/>
                  <a:gd name="connsiteX313" fmla="*/ 610336 w 754238"/>
                  <a:gd name="connsiteY313" fmla="*/ 664006 h 732514"/>
                  <a:gd name="connsiteX314" fmla="*/ 604515 w 754238"/>
                  <a:gd name="connsiteY314" fmla="*/ 668027 h 732514"/>
                  <a:gd name="connsiteX315" fmla="*/ 647952 w 754238"/>
                  <a:gd name="connsiteY315" fmla="*/ 623790 h 732514"/>
                  <a:gd name="connsiteX316" fmla="*/ 658997 w 754238"/>
                  <a:gd name="connsiteY316" fmla="*/ 611725 h 732514"/>
                  <a:gd name="connsiteX317" fmla="*/ 670939 w 754238"/>
                  <a:gd name="connsiteY317" fmla="*/ 596533 h 732514"/>
                  <a:gd name="connsiteX318" fmla="*/ 681835 w 754238"/>
                  <a:gd name="connsiteY318" fmla="*/ 585660 h 732514"/>
                  <a:gd name="connsiteX319" fmla="*/ 699748 w 754238"/>
                  <a:gd name="connsiteY319" fmla="*/ 561381 h 732514"/>
                  <a:gd name="connsiteX320" fmla="*/ 704076 w 754238"/>
                  <a:gd name="connsiteY320" fmla="*/ 555870 h 732514"/>
                  <a:gd name="connsiteX321" fmla="*/ 714227 w 754238"/>
                  <a:gd name="connsiteY321" fmla="*/ 538592 h 732514"/>
                  <a:gd name="connsiteX322" fmla="*/ 706912 w 754238"/>
                  <a:gd name="connsiteY322" fmla="*/ 554381 h 732514"/>
                  <a:gd name="connsiteX323" fmla="*/ 702434 w 754238"/>
                  <a:gd name="connsiteY323" fmla="*/ 561232 h 732514"/>
                  <a:gd name="connsiteX324" fmla="*/ 700195 w 754238"/>
                  <a:gd name="connsiteY324" fmla="*/ 564658 h 732514"/>
                  <a:gd name="connsiteX325" fmla="*/ 702434 w 754238"/>
                  <a:gd name="connsiteY325" fmla="*/ 561232 h 732514"/>
                  <a:gd name="connsiteX326" fmla="*/ 722735 w 754238"/>
                  <a:gd name="connsiteY326" fmla="*/ 204653 h 732514"/>
                  <a:gd name="connsiteX327" fmla="*/ 711838 w 754238"/>
                  <a:gd name="connsiteY327" fmla="*/ 183652 h 732514"/>
                  <a:gd name="connsiteX328" fmla="*/ 722884 w 754238"/>
                  <a:gd name="connsiteY328" fmla="*/ 205249 h 732514"/>
                  <a:gd name="connsiteX329" fmla="*/ 722586 w 754238"/>
                  <a:gd name="connsiteY329" fmla="*/ 204653 h 732514"/>
                  <a:gd name="connsiteX330" fmla="*/ 724377 w 754238"/>
                  <a:gd name="connsiteY330" fmla="*/ 502100 h 732514"/>
                  <a:gd name="connsiteX331" fmla="*/ 725123 w 754238"/>
                  <a:gd name="connsiteY331" fmla="*/ 498228 h 732514"/>
                  <a:gd name="connsiteX332" fmla="*/ 736318 w 754238"/>
                  <a:gd name="connsiteY332" fmla="*/ 471566 h 732514"/>
                  <a:gd name="connsiteX333" fmla="*/ 738856 w 754238"/>
                  <a:gd name="connsiteY333" fmla="*/ 458906 h 732514"/>
                  <a:gd name="connsiteX334" fmla="*/ 741692 w 754238"/>
                  <a:gd name="connsiteY334" fmla="*/ 451309 h 732514"/>
                  <a:gd name="connsiteX335" fmla="*/ 742737 w 754238"/>
                  <a:gd name="connsiteY335" fmla="*/ 440287 h 732514"/>
                  <a:gd name="connsiteX336" fmla="*/ 740349 w 754238"/>
                  <a:gd name="connsiteY336" fmla="*/ 446245 h 732514"/>
                  <a:gd name="connsiteX337" fmla="*/ 738408 w 754238"/>
                  <a:gd name="connsiteY337" fmla="*/ 452203 h 732514"/>
                  <a:gd name="connsiteX338" fmla="*/ 733930 w 754238"/>
                  <a:gd name="connsiteY338" fmla="*/ 460544 h 732514"/>
                  <a:gd name="connsiteX339" fmla="*/ 731840 w 754238"/>
                  <a:gd name="connsiteY339" fmla="*/ 462927 h 732514"/>
                  <a:gd name="connsiteX340" fmla="*/ 730646 w 754238"/>
                  <a:gd name="connsiteY340" fmla="*/ 466055 h 732514"/>
                  <a:gd name="connsiteX341" fmla="*/ 729751 w 754238"/>
                  <a:gd name="connsiteY341" fmla="*/ 468438 h 732514"/>
                  <a:gd name="connsiteX342" fmla="*/ 727959 w 754238"/>
                  <a:gd name="connsiteY342" fmla="*/ 467396 h 732514"/>
                  <a:gd name="connsiteX343" fmla="*/ 721391 w 754238"/>
                  <a:gd name="connsiteY343" fmla="*/ 490929 h 732514"/>
                  <a:gd name="connsiteX344" fmla="*/ 722735 w 754238"/>
                  <a:gd name="connsiteY344" fmla="*/ 496142 h 732514"/>
                  <a:gd name="connsiteX345" fmla="*/ 724078 w 754238"/>
                  <a:gd name="connsiteY345" fmla="*/ 498824 h 732514"/>
                  <a:gd name="connsiteX346" fmla="*/ 722735 w 754238"/>
                  <a:gd name="connsiteY346" fmla="*/ 501654 h 732514"/>
                  <a:gd name="connsiteX347" fmla="*/ 721839 w 754238"/>
                  <a:gd name="connsiteY347" fmla="*/ 509250 h 732514"/>
                  <a:gd name="connsiteX348" fmla="*/ 722436 w 754238"/>
                  <a:gd name="connsiteY348" fmla="*/ 509995 h 732514"/>
                  <a:gd name="connsiteX349" fmla="*/ 724228 w 754238"/>
                  <a:gd name="connsiteY349" fmla="*/ 507314 h 732514"/>
                  <a:gd name="connsiteX350" fmla="*/ 724228 w 754238"/>
                  <a:gd name="connsiteY350" fmla="*/ 507314 h 732514"/>
                  <a:gd name="connsiteX351" fmla="*/ 724228 w 754238"/>
                  <a:gd name="connsiteY351" fmla="*/ 504335 h 732514"/>
                  <a:gd name="connsiteX352" fmla="*/ 724078 w 754238"/>
                  <a:gd name="connsiteY352" fmla="*/ 503143 h 732514"/>
                  <a:gd name="connsiteX353" fmla="*/ 724377 w 754238"/>
                  <a:gd name="connsiteY353" fmla="*/ 501951 h 732514"/>
                  <a:gd name="connsiteX354" fmla="*/ 718854 w 754238"/>
                  <a:gd name="connsiteY354" fmla="*/ 507909 h 732514"/>
                  <a:gd name="connsiteX355" fmla="*/ 717660 w 754238"/>
                  <a:gd name="connsiteY355" fmla="*/ 509548 h 732514"/>
                  <a:gd name="connsiteX356" fmla="*/ 716018 w 754238"/>
                  <a:gd name="connsiteY356" fmla="*/ 511931 h 732514"/>
                  <a:gd name="connsiteX357" fmla="*/ 714376 w 754238"/>
                  <a:gd name="connsiteY357" fmla="*/ 514016 h 732514"/>
                  <a:gd name="connsiteX358" fmla="*/ 714376 w 754238"/>
                  <a:gd name="connsiteY358" fmla="*/ 514016 h 732514"/>
                  <a:gd name="connsiteX359" fmla="*/ 714227 w 754238"/>
                  <a:gd name="connsiteY359" fmla="*/ 514314 h 732514"/>
                  <a:gd name="connsiteX360" fmla="*/ 712734 w 754238"/>
                  <a:gd name="connsiteY360" fmla="*/ 515059 h 732514"/>
                  <a:gd name="connsiteX361" fmla="*/ 711689 w 754238"/>
                  <a:gd name="connsiteY361" fmla="*/ 515803 h 732514"/>
                  <a:gd name="connsiteX362" fmla="*/ 710346 w 754238"/>
                  <a:gd name="connsiteY362" fmla="*/ 514314 h 732514"/>
                  <a:gd name="connsiteX363" fmla="*/ 709152 w 754238"/>
                  <a:gd name="connsiteY363" fmla="*/ 512378 h 732514"/>
                  <a:gd name="connsiteX364" fmla="*/ 705270 w 754238"/>
                  <a:gd name="connsiteY364" fmla="*/ 520272 h 732514"/>
                  <a:gd name="connsiteX365" fmla="*/ 707659 w 754238"/>
                  <a:gd name="connsiteY365" fmla="*/ 522506 h 732514"/>
                  <a:gd name="connsiteX366" fmla="*/ 708554 w 754238"/>
                  <a:gd name="connsiteY366" fmla="*/ 522953 h 732514"/>
                  <a:gd name="connsiteX367" fmla="*/ 707510 w 754238"/>
                  <a:gd name="connsiteY367" fmla="*/ 524591 h 732514"/>
                  <a:gd name="connsiteX368" fmla="*/ 707062 w 754238"/>
                  <a:gd name="connsiteY368" fmla="*/ 525783 h 732514"/>
                  <a:gd name="connsiteX369" fmla="*/ 708405 w 754238"/>
                  <a:gd name="connsiteY369" fmla="*/ 524144 h 732514"/>
                  <a:gd name="connsiteX370" fmla="*/ 708853 w 754238"/>
                  <a:gd name="connsiteY370" fmla="*/ 523102 h 732514"/>
                  <a:gd name="connsiteX371" fmla="*/ 711391 w 754238"/>
                  <a:gd name="connsiteY371" fmla="*/ 527272 h 732514"/>
                  <a:gd name="connsiteX372" fmla="*/ 711540 w 754238"/>
                  <a:gd name="connsiteY372" fmla="*/ 527272 h 732514"/>
                  <a:gd name="connsiteX373" fmla="*/ 712883 w 754238"/>
                  <a:gd name="connsiteY373" fmla="*/ 525783 h 732514"/>
                  <a:gd name="connsiteX374" fmla="*/ 713928 w 754238"/>
                  <a:gd name="connsiteY374" fmla="*/ 521612 h 732514"/>
                  <a:gd name="connsiteX375" fmla="*/ 714227 w 754238"/>
                  <a:gd name="connsiteY375" fmla="*/ 518931 h 732514"/>
                  <a:gd name="connsiteX376" fmla="*/ 714674 w 754238"/>
                  <a:gd name="connsiteY376" fmla="*/ 516846 h 732514"/>
                  <a:gd name="connsiteX377" fmla="*/ 714973 w 754238"/>
                  <a:gd name="connsiteY377" fmla="*/ 515059 h 732514"/>
                  <a:gd name="connsiteX378" fmla="*/ 714973 w 754238"/>
                  <a:gd name="connsiteY378" fmla="*/ 515059 h 732514"/>
                  <a:gd name="connsiteX379" fmla="*/ 716018 w 754238"/>
                  <a:gd name="connsiteY379" fmla="*/ 513569 h 732514"/>
                  <a:gd name="connsiteX380" fmla="*/ 718705 w 754238"/>
                  <a:gd name="connsiteY380" fmla="*/ 507909 h 732514"/>
                  <a:gd name="connsiteX381" fmla="*/ 659595 w 754238"/>
                  <a:gd name="connsiteY381" fmla="*/ 592958 h 732514"/>
                  <a:gd name="connsiteX382" fmla="*/ 655266 w 754238"/>
                  <a:gd name="connsiteY382" fmla="*/ 596384 h 732514"/>
                  <a:gd name="connsiteX383" fmla="*/ 654221 w 754238"/>
                  <a:gd name="connsiteY383" fmla="*/ 597873 h 732514"/>
                  <a:gd name="connsiteX384" fmla="*/ 654221 w 754238"/>
                  <a:gd name="connsiteY384" fmla="*/ 598469 h 732514"/>
                  <a:gd name="connsiteX385" fmla="*/ 666162 w 754238"/>
                  <a:gd name="connsiteY385" fmla="*/ 586851 h 732514"/>
                  <a:gd name="connsiteX386" fmla="*/ 666162 w 754238"/>
                  <a:gd name="connsiteY386" fmla="*/ 586851 h 732514"/>
                  <a:gd name="connsiteX387" fmla="*/ 665715 w 754238"/>
                  <a:gd name="connsiteY387" fmla="*/ 587149 h 732514"/>
                  <a:gd name="connsiteX388" fmla="*/ 659744 w 754238"/>
                  <a:gd name="connsiteY388" fmla="*/ 593107 h 732514"/>
                  <a:gd name="connsiteX389" fmla="*/ 592573 w 754238"/>
                  <a:gd name="connsiteY389" fmla="*/ 656558 h 732514"/>
                  <a:gd name="connsiteX390" fmla="*/ 579885 w 754238"/>
                  <a:gd name="connsiteY390" fmla="*/ 665346 h 732514"/>
                  <a:gd name="connsiteX391" fmla="*/ 580333 w 754238"/>
                  <a:gd name="connsiteY391" fmla="*/ 663708 h 732514"/>
                  <a:gd name="connsiteX392" fmla="*/ 578094 w 754238"/>
                  <a:gd name="connsiteY392" fmla="*/ 665197 h 732514"/>
                  <a:gd name="connsiteX393" fmla="*/ 573318 w 754238"/>
                  <a:gd name="connsiteY393" fmla="*/ 671453 h 732514"/>
                  <a:gd name="connsiteX394" fmla="*/ 567944 w 754238"/>
                  <a:gd name="connsiteY394" fmla="*/ 676815 h 732514"/>
                  <a:gd name="connsiteX395" fmla="*/ 567496 w 754238"/>
                  <a:gd name="connsiteY395" fmla="*/ 677560 h 732514"/>
                  <a:gd name="connsiteX396" fmla="*/ 567645 w 754238"/>
                  <a:gd name="connsiteY396" fmla="*/ 677560 h 732514"/>
                  <a:gd name="connsiteX397" fmla="*/ 579885 w 754238"/>
                  <a:gd name="connsiteY397" fmla="*/ 669219 h 732514"/>
                  <a:gd name="connsiteX398" fmla="*/ 580482 w 754238"/>
                  <a:gd name="connsiteY398" fmla="*/ 668176 h 732514"/>
                  <a:gd name="connsiteX399" fmla="*/ 583319 w 754238"/>
                  <a:gd name="connsiteY399" fmla="*/ 665048 h 732514"/>
                  <a:gd name="connsiteX400" fmla="*/ 591827 w 754238"/>
                  <a:gd name="connsiteY400" fmla="*/ 658197 h 732514"/>
                  <a:gd name="connsiteX401" fmla="*/ 598992 w 754238"/>
                  <a:gd name="connsiteY401" fmla="*/ 652686 h 732514"/>
                  <a:gd name="connsiteX402" fmla="*/ 602574 w 754238"/>
                  <a:gd name="connsiteY402" fmla="*/ 649260 h 732514"/>
                  <a:gd name="connsiteX403" fmla="*/ 602425 w 754238"/>
                  <a:gd name="connsiteY403" fmla="*/ 649260 h 732514"/>
                  <a:gd name="connsiteX404" fmla="*/ 592573 w 754238"/>
                  <a:gd name="connsiteY404" fmla="*/ 656409 h 732514"/>
                  <a:gd name="connsiteX405" fmla="*/ 569735 w 754238"/>
                  <a:gd name="connsiteY405" fmla="*/ 677411 h 732514"/>
                  <a:gd name="connsiteX406" fmla="*/ 566899 w 754238"/>
                  <a:gd name="connsiteY406" fmla="*/ 679645 h 732514"/>
                  <a:gd name="connsiteX407" fmla="*/ 558689 w 754238"/>
                  <a:gd name="connsiteY407" fmla="*/ 687539 h 732514"/>
                  <a:gd name="connsiteX408" fmla="*/ 548241 w 754238"/>
                  <a:gd name="connsiteY408" fmla="*/ 696029 h 732514"/>
                  <a:gd name="connsiteX409" fmla="*/ 548390 w 754238"/>
                  <a:gd name="connsiteY409" fmla="*/ 696178 h 732514"/>
                  <a:gd name="connsiteX410" fmla="*/ 561525 w 754238"/>
                  <a:gd name="connsiteY410" fmla="*/ 688582 h 732514"/>
                  <a:gd name="connsiteX411" fmla="*/ 562720 w 754238"/>
                  <a:gd name="connsiteY411" fmla="*/ 687390 h 732514"/>
                  <a:gd name="connsiteX412" fmla="*/ 562869 w 754238"/>
                  <a:gd name="connsiteY412" fmla="*/ 686646 h 732514"/>
                  <a:gd name="connsiteX413" fmla="*/ 563914 w 754238"/>
                  <a:gd name="connsiteY413" fmla="*/ 684858 h 732514"/>
                  <a:gd name="connsiteX414" fmla="*/ 568541 w 754238"/>
                  <a:gd name="connsiteY414" fmla="*/ 680837 h 732514"/>
                  <a:gd name="connsiteX415" fmla="*/ 575706 w 754238"/>
                  <a:gd name="connsiteY415" fmla="*/ 674432 h 732514"/>
                  <a:gd name="connsiteX416" fmla="*/ 576154 w 754238"/>
                  <a:gd name="connsiteY416" fmla="*/ 673836 h 732514"/>
                  <a:gd name="connsiteX417" fmla="*/ 576154 w 754238"/>
                  <a:gd name="connsiteY417" fmla="*/ 673836 h 732514"/>
                  <a:gd name="connsiteX418" fmla="*/ 571676 w 754238"/>
                  <a:gd name="connsiteY418" fmla="*/ 675773 h 732514"/>
                  <a:gd name="connsiteX419" fmla="*/ 569735 w 754238"/>
                  <a:gd name="connsiteY419" fmla="*/ 677411 h 732514"/>
                  <a:gd name="connsiteX420" fmla="*/ 593170 w 754238"/>
                  <a:gd name="connsiteY420" fmla="*/ 676368 h 732514"/>
                  <a:gd name="connsiteX421" fmla="*/ 595409 w 754238"/>
                  <a:gd name="connsiteY421" fmla="*/ 674283 h 732514"/>
                  <a:gd name="connsiteX422" fmla="*/ 592573 w 754238"/>
                  <a:gd name="connsiteY422" fmla="*/ 676368 h 732514"/>
                  <a:gd name="connsiteX423" fmla="*/ 580482 w 754238"/>
                  <a:gd name="connsiteY423" fmla="*/ 685007 h 732514"/>
                  <a:gd name="connsiteX424" fmla="*/ 596603 w 754238"/>
                  <a:gd name="connsiteY424" fmla="*/ 674581 h 732514"/>
                  <a:gd name="connsiteX425" fmla="*/ 594215 w 754238"/>
                  <a:gd name="connsiteY425" fmla="*/ 675773 h 732514"/>
                  <a:gd name="connsiteX426" fmla="*/ 593170 w 754238"/>
                  <a:gd name="connsiteY426" fmla="*/ 676219 h 732514"/>
                  <a:gd name="connsiteX427" fmla="*/ 642429 w 754238"/>
                  <a:gd name="connsiteY427" fmla="*/ 588639 h 732514"/>
                  <a:gd name="connsiteX428" fmla="*/ 642130 w 754238"/>
                  <a:gd name="connsiteY428" fmla="*/ 591022 h 732514"/>
                  <a:gd name="connsiteX429" fmla="*/ 644966 w 754238"/>
                  <a:gd name="connsiteY429" fmla="*/ 588639 h 732514"/>
                  <a:gd name="connsiteX430" fmla="*/ 644966 w 754238"/>
                  <a:gd name="connsiteY430" fmla="*/ 587894 h 732514"/>
                  <a:gd name="connsiteX431" fmla="*/ 644071 w 754238"/>
                  <a:gd name="connsiteY431" fmla="*/ 586553 h 732514"/>
                  <a:gd name="connsiteX432" fmla="*/ 642429 w 754238"/>
                  <a:gd name="connsiteY432" fmla="*/ 588490 h 732514"/>
                  <a:gd name="connsiteX433" fmla="*/ 645563 w 754238"/>
                  <a:gd name="connsiteY433" fmla="*/ 580000 h 732514"/>
                  <a:gd name="connsiteX434" fmla="*/ 645116 w 754238"/>
                  <a:gd name="connsiteY434" fmla="*/ 580000 h 732514"/>
                  <a:gd name="connsiteX435" fmla="*/ 644071 w 754238"/>
                  <a:gd name="connsiteY435" fmla="*/ 581340 h 732514"/>
                  <a:gd name="connsiteX436" fmla="*/ 643623 w 754238"/>
                  <a:gd name="connsiteY436" fmla="*/ 583276 h 732514"/>
                  <a:gd name="connsiteX437" fmla="*/ 645265 w 754238"/>
                  <a:gd name="connsiteY437" fmla="*/ 584021 h 732514"/>
                  <a:gd name="connsiteX438" fmla="*/ 645713 w 754238"/>
                  <a:gd name="connsiteY438" fmla="*/ 580149 h 732514"/>
                  <a:gd name="connsiteX439" fmla="*/ 678701 w 754238"/>
                  <a:gd name="connsiteY439" fmla="*/ 557955 h 732514"/>
                  <a:gd name="connsiteX440" fmla="*/ 677954 w 754238"/>
                  <a:gd name="connsiteY440" fmla="*/ 560339 h 732514"/>
                  <a:gd name="connsiteX441" fmla="*/ 680641 w 754238"/>
                  <a:gd name="connsiteY441" fmla="*/ 554828 h 732514"/>
                  <a:gd name="connsiteX442" fmla="*/ 678552 w 754238"/>
                  <a:gd name="connsiteY442" fmla="*/ 557955 h 732514"/>
                  <a:gd name="connsiteX443" fmla="*/ 702285 w 754238"/>
                  <a:gd name="connsiteY443" fmla="*/ 526826 h 732514"/>
                  <a:gd name="connsiteX444" fmla="*/ 702882 w 754238"/>
                  <a:gd name="connsiteY444" fmla="*/ 527570 h 732514"/>
                  <a:gd name="connsiteX445" fmla="*/ 704375 w 754238"/>
                  <a:gd name="connsiteY445" fmla="*/ 526081 h 732514"/>
                  <a:gd name="connsiteX446" fmla="*/ 705420 w 754238"/>
                  <a:gd name="connsiteY446" fmla="*/ 524591 h 732514"/>
                  <a:gd name="connsiteX447" fmla="*/ 705121 w 754238"/>
                  <a:gd name="connsiteY447" fmla="*/ 524591 h 732514"/>
                  <a:gd name="connsiteX448" fmla="*/ 702434 w 754238"/>
                  <a:gd name="connsiteY448" fmla="*/ 526826 h 732514"/>
                  <a:gd name="connsiteX449" fmla="*/ 697061 w 754238"/>
                  <a:gd name="connsiteY449" fmla="*/ 535762 h 732514"/>
                  <a:gd name="connsiteX450" fmla="*/ 696912 w 754238"/>
                  <a:gd name="connsiteY450" fmla="*/ 536060 h 732514"/>
                  <a:gd name="connsiteX451" fmla="*/ 699449 w 754238"/>
                  <a:gd name="connsiteY451" fmla="*/ 532783 h 732514"/>
                  <a:gd name="connsiteX452" fmla="*/ 698106 w 754238"/>
                  <a:gd name="connsiteY452" fmla="*/ 533826 h 732514"/>
                  <a:gd name="connsiteX453" fmla="*/ 697061 w 754238"/>
                  <a:gd name="connsiteY453" fmla="*/ 535762 h 732514"/>
                  <a:gd name="connsiteX454" fmla="*/ 540180 w 754238"/>
                  <a:gd name="connsiteY454" fmla="*/ 21895 h 732514"/>
                  <a:gd name="connsiteX455" fmla="*/ 541374 w 754238"/>
                  <a:gd name="connsiteY455" fmla="*/ 22491 h 732514"/>
                  <a:gd name="connsiteX456" fmla="*/ 540180 w 754238"/>
                  <a:gd name="connsiteY456" fmla="*/ 21895 h 732514"/>
                  <a:gd name="connsiteX457" fmla="*/ 542568 w 754238"/>
                  <a:gd name="connsiteY457" fmla="*/ 23087 h 732514"/>
                  <a:gd name="connsiteX458" fmla="*/ 547942 w 754238"/>
                  <a:gd name="connsiteY458" fmla="*/ 25917 h 732514"/>
                  <a:gd name="connsiteX459" fmla="*/ 555107 w 754238"/>
                  <a:gd name="connsiteY459" fmla="*/ 29194 h 732514"/>
                  <a:gd name="connsiteX460" fmla="*/ 555107 w 754238"/>
                  <a:gd name="connsiteY460" fmla="*/ 29194 h 732514"/>
                  <a:gd name="connsiteX461" fmla="*/ 542718 w 754238"/>
                  <a:gd name="connsiteY461" fmla="*/ 22789 h 732514"/>
                  <a:gd name="connsiteX462" fmla="*/ 544658 w 754238"/>
                  <a:gd name="connsiteY462" fmla="*/ 23832 h 732514"/>
                  <a:gd name="connsiteX463" fmla="*/ 541524 w 754238"/>
                  <a:gd name="connsiteY463" fmla="*/ 22342 h 732514"/>
                  <a:gd name="connsiteX464" fmla="*/ 542718 w 754238"/>
                  <a:gd name="connsiteY464" fmla="*/ 23087 h 732514"/>
                  <a:gd name="connsiteX465" fmla="*/ 543912 w 754238"/>
                  <a:gd name="connsiteY465" fmla="*/ 24427 h 732514"/>
                  <a:gd name="connsiteX466" fmla="*/ 544807 w 754238"/>
                  <a:gd name="connsiteY466" fmla="*/ 25321 h 732514"/>
                  <a:gd name="connsiteX467" fmla="*/ 548539 w 754238"/>
                  <a:gd name="connsiteY467" fmla="*/ 27406 h 732514"/>
                  <a:gd name="connsiteX468" fmla="*/ 552122 w 754238"/>
                  <a:gd name="connsiteY468" fmla="*/ 28747 h 732514"/>
                  <a:gd name="connsiteX469" fmla="*/ 543912 w 754238"/>
                  <a:gd name="connsiteY469" fmla="*/ 24129 h 732514"/>
                  <a:gd name="connsiteX470" fmla="*/ 543912 w 754238"/>
                  <a:gd name="connsiteY470" fmla="*/ 24129 h 732514"/>
                  <a:gd name="connsiteX471" fmla="*/ 615411 w 754238"/>
                  <a:gd name="connsiteY471" fmla="*/ 589979 h 732514"/>
                  <a:gd name="connsiteX472" fmla="*/ 615411 w 754238"/>
                  <a:gd name="connsiteY472" fmla="*/ 589979 h 732514"/>
                  <a:gd name="connsiteX473" fmla="*/ 610187 w 754238"/>
                  <a:gd name="connsiteY473" fmla="*/ 596235 h 732514"/>
                  <a:gd name="connsiteX474" fmla="*/ 610336 w 754238"/>
                  <a:gd name="connsiteY474" fmla="*/ 600108 h 732514"/>
                  <a:gd name="connsiteX475" fmla="*/ 615262 w 754238"/>
                  <a:gd name="connsiteY475" fmla="*/ 595490 h 732514"/>
                  <a:gd name="connsiteX476" fmla="*/ 615560 w 754238"/>
                  <a:gd name="connsiteY476" fmla="*/ 594448 h 732514"/>
                  <a:gd name="connsiteX477" fmla="*/ 615560 w 754238"/>
                  <a:gd name="connsiteY477" fmla="*/ 594448 h 732514"/>
                  <a:gd name="connsiteX478" fmla="*/ 614814 w 754238"/>
                  <a:gd name="connsiteY478" fmla="*/ 592660 h 732514"/>
                  <a:gd name="connsiteX479" fmla="*/ 615411 w 754238"/>
                  <a:gd name="connsiteY479" fmla="*/ 591469 h 732514"/>
                  <a:gd name="connsiteX480" fmla="*/ 615411 w 754238"/>
                  <a:gd name="connsiteY480" fmla="*/ 589979 h 732514"/>
                  <a:gd name="connsiteX481" fmla="*/ 652131 w 754238"/>
                  <a:gd name="connsiteY481" fmla="*/ 558998 h 732514"/>
                  <a:gd name="connsiteX482" fmla="*/ 653325 w 754238"/>
                  <a:gd name="connsiteY482" fmla="*/ 556168 h 732514"/>
                  <a:gd name="connsiteX483" fmla="*/ 652728 w 754238"/>
                  <a:gd name="connsiteY483" fmla="*/ 555870 h 732514"/>
                  <a:gd name="connsiteX484" fmla="*/ 644668 w 754238"/>
                  <a:gd name="connsiteY484" fmla="*/ 563913 h 732514"/>
                  <a:gd name="connsiteX485" fmla="*/ 648101 w 754238"/>
                  <a:gd name="connsiteY485" fmla="*/ 563020 h 732514"/>
                  <a:gd name="connsiteX486" fmla="*/ 651982 w 754238"/>
                  <a:gd name="connsiteY486" fmla="*/ 558998 h 732514"/>
                  <a:gd name="connsiteX487" fmla="*/ 239853 w 754238"/>
                  <a:gd name="connsiteY487" fmla="*/ 694391 h 732514"/>
                  <a:gd name="connsiteX488" fmla="*/ 244480 w 754238"/>
                  <a:gd name="connsiteY488" fmla="*/ 694838 h 732514"/>
                  <a:gd name="connsiteX489" fmla="*/ 237763 w 754238"/>
                  <a:gd name="connsiteY489" fmla="*/ 687837 h 732514"/>
                  <a:gd name="connsiteX490" fmla="*/ 242689 w 754238"/>
                  <a:gd name="connsiteY490" fmla="*/ 688284 h 732514"/>
                  <a:gd name="connsiteX491" fmla="*/ 221045 w 754238"/>
                  <a:gd name="connsiteY491" fmla="*/ 667283 h 732514"/>
                  <a:gd name="connsiteX492" fmla="*/ 235524 w 754238"/>
                  <a:gd name="connsiteY492" fmla="*/ 673092 h 732514"/>
                  <a:gd name="connsiteX493" fmla="*/ 230598 w 754238"/>
                  <a:gd name="connsiteY493" fmla="*/ 659835 h 732514"/>
                  <a:gd name="connsiteX494" fmla="*/ 231643 w 754238"/>
                  <a:gd name="connsiteY494" fmla="*/ 658495 h 732514"/>
                  <a:gd name="connsiteX495" fmla="*/ 226717 w 754238"/>
                  <a:gd name="connsiteY495" fmla="*/ 642855 h 732514"/>
                  <a:gd name="connsiteX496" fmla="*/ 220597 w 754238"/>
                  <a:gd name="connsiteY496" fmla="*/ 634365 h 732514"/>
                  <a:gd name="connsiteX497" fmla="*/ 222388 w 754238"/>
                  <a:gd name="connsiteY497" fmla="*/ 626471 h 732514"/>
                  <a:gd name="connsiteX498" fmla="*/ 225225 w 754238"/>
                  <a:gd name="connsiteY498" fmla="*/ 625280 h 732514"/>
                  <a:gd name="connsiteX499" fmla="*/ 226269 w 754238"/>
                  <a:gd name="connsiteY499" fmla="*/ 622152 h 732514"/>
                  <a:gd name="connsiteX500" fmla="*/ 232688 w 754238"/>
                  <a:gd name="connsiteY500" fmla="*/ 617832 h 732514"/>
                  <a:gd name="connsiteX501" fmla="*/ 224478 w 754238"/>
                  <a:gd name="connsiteY501" fmla="*/ 583872 h 732514"/>
                  <a:gd name="connsiteX502" fmla="*/ 227314 w 754238"/>
                  <a:gd name="connsiteY502" fmla="*/ 547827 h 732514"/>
                  <a:gd name="connsiteX503" fmla="*/ 218955 w 754238"/>
                  <a:gd name="connsiteY503" fmla="*/ 533826 h 732514"/>
                  <a:gd name="connsiteX504" fmla="*/ 208059 w 754238"/>
                  <a:gd name="connsiteY504" fmla="*/ 528762 h 732514"/>
                  <a:gd name="connsiteX505" fmla="*/ 200595 w 754238"/>
                  <a:gd name="connsiteY505" fmla="*/ 522506 h 732514"/>
                  <a:gd name="connsiteX506" fmla="*/ 194177 w 754238"/>
                  <a:gd name="connsiteY506" fmla="*/ 524442 h 732514"/>
                  <a:gd name="connsiteX507" fmla="*/ 190744 w 754238"/>
                  <a:gd name="connsiteY507" fmla="*/ 521017 h 732514"/>
                  <a:gd name="connsiteX508" fmla="*/ 189251 w 754238"/>
                  <a:gd name="connsiteY508" fmla="*/ 520719 h 732514"/>
                  <a:gd name="connsiteX509" fmla="*/ 186863 w 754238"/>
                  <a:gd name="connsiteY509" fmla="*/ 522655 h 732514"/>
                  <a:gd name="connsiteX510" fmla="*/ 180892 w 754238"/>
                  <a:gd name="connsiteY510" fmla="*/ 513569 h 732514"/>
                  <a:gd name="connsiteX511" fmla="*/ 159547 w 754238"/>
                  <a:gd name="connsiteY511" fmla="*/ 512080 h 732514"/>
                  <a:gd name="connsiteX512" fmla="*/ 158651 w 754238"/>
                  <a:gd name="connsiteY512" fmla="*/ 511186 h 732514"/>
                  <a:gd name="connsiteX513" fmla="*/ 161338 w 754238"/>
                  <a:gd name="connsiteY513" fmla="*/ 499866 h 732514"/>
                  <a:gd name="connsiteX514" fmla="*/ 148799 w 754238"/>
                  <a:gd name="connsiteY514" fmla="*/ 480205 h 732514"/>
                  <a:gd name="connsiteX515" fmla="*/ 130589 w 754238"/>
                  <a:gd name="connsiteY515" fmla="*/ 474396 h 732514"/>
                  <a:gd name="connsiteX516" fmla="*/ 119841 w 754238"/>
                  <a:gd name="connsiteY516" fmla="*/ 462480 h 732514"/>
                  <a:gd name="connsiteX517" fmla="*/ 108795 w 754238"/>
                  <a:gd name="connsiteY517" fmla="*/ 451756 h 732514"/>
                  <a:gd name="connsiteX518" fmla="*/ 95063 w 754238"/>
                  <a:gd name="connsiteY518" fmla="*/ 448777 h 732514"/>
                  <a:gd name="connsiteX519" fmla="*/ 88346 w 754238"/>
                  <a:gd name="connsiteY519" fmla="*/ 445352 h 732514"/>
                  <a:gd name="connsiteX520" fmla="*/ 85062 w 754238"/>
                  <a:gd name="connsiteY520" fmla="*/ 457416 h 732514"/>
                  <a:gd name="connsiteX521" fmla="*/ 84017 w 754238"/>
                  <a:gd name="connsiteY521" fmla="*/ 458459 h 732514"/>
                  <a:gd name="connsiteX522" fmla="*/ 79539 w 754238"/>
                  <a:gd name="connsiteY522" fmla="*/ 439989 h 732514"/>
                  <a:gd name="connsiteX523" fmla="*/ 70284 w 754238"/>
                  <a:gd name="connsiteY523" fmla="*/ 460097 h 732514"/>
                  <a:gd name="connsiteX524" fmla="*/ 75210 w 754238"/>
                  <a:gd name="connsiteY524" fmla="*/ 481695 h 732514"/>
                  <a:gd name="connsiteX525" fmla="*/ 77001 w 754238"/>
                  <a:gd name="connsiteY525" fmla="*/ 505675 h 732514"/>
                  <a:gd name="connsiteX526" fmla="*/ 84316 w 754238"/>
                  <a:gd name="connsiteY526" fmla="*/ 530847 h 732514"/>
                  <a:gd name="connsiteX527" fmla="*/ 121035 w 754238"/>
                  <a:gd name="connsiteY527" fmla="*/ 583872 h 732514"/>
                  <a:gd name="connsiteX528" fmla="*/ 138351 w 754238"/>
                  <a:gd name="connsiteY528" fmla="*/ 597277 h 732514"/>
                  <a:gd name="connsiteX529" fmla="*/ 163428 w 754238"/>
                  <a:gd name="connsiteY529" fmla="*/ 628110 h 732514"/>
                  <a:gd name="connsiteX530" fmla="*/ 209253 w 754238"/>
                  <a:gd name="connsiteY530" fmla="*/ 680539 h 732514"/>
                  <a:gd name="connsiteX531" fmla="*/ 308665 w 754238"/>
                  <a:gd name="connsiteY531" fmla="*/ 732075 h 732514"/>
                  <a:gd name="connsiteX532" fmla="*/ 240151 w 754238"/>
                  <a:gd name="connsiteY532" fmla="*/ 694391 h 732514"/>
                  <a:gd name="connsiteX533" fmla="*/ 70135 w 754238"/>
                  <a:gd name="connsiteY533" fmla="*/ 462629 h 732514"/>
                  <a:gd name="connsiteX534" fmla="*/ 66105 w 754238"/>
                  <a:gd name="connsiteY534" fmla="*/ 461885 h 732514"/>
                  <a:gd name="connsiteX535" fmla="*/ 62373 w 754238"/>
                  <a:gd name="connsiteY535" fmla="*/ 466949 h 732514"/>
                  <a:gd name="connsiteX536" fmla="*/ 26250 w 754238"/>
                  <a:gd name="connsiteY536" fmla="*/ 417201 h 732514"/>
                  <a:gd name="connsiteX537" fmla="*/ 24459 w 754238"/>
                  <a:gd name="connsiteY537" fmla="*/ 421222 h 732514"/>
                  <a:gd name="connsiteX538" fmla="*/ 2218 w 754238"/>
                  <a:gd name="connsiteY538" fmla="*/ 317853 h 732514"/>
                  <a:gd name="connsiteX539" fmla="*/ 2666 w 754238"/>
                  <a:gd name="connsiteY539" fmla="*/ 374453 h 732514"/>
                  <a:gd name="connsiteX540" fmla="*/ 17891 w 754238"/>
                  <a:gd name="connsiteY540" fmla="*/ 239656 h 732514"/>
                  <a:gd name="connsiteX541" fmla="*/ 23713 w 754238"/>
                  <a:gd name="connsiteY541" fmla="*/ 224761 h 732514"/>
                  <a:gd name="connsiteX542" fmla="*/ 17891 w 754238"/>
                  <a:gd name="connsiteY542" fmla="*/ 239656 h 732514"/>
                  <a:gd name="connsiteX543" fmla="*/ 19682 w 754238"/>
                  <a:gd name="connsiteY543" fmla="*/ 234145 h 732514"/>
                  <a:gd name="connsiteX544" fmla="*/ 29086 w 754238"/>
                  <a:gd name="connsiteY544" fmla="*/ 211505 h 732514"/>
                  <a:gd name="connsiteX545" fmla="*/ 31176 w 754238"/>
                  <a:gd name="connsiteY545" fmla="*/ 206589 h 732514"/>
                  <a:gd name="connsiteX546" fmla="*/ 44909 w 754238"/>
                  <a:gd name="connsiteY546" fmla="*/ 179928 h 732514"/>
                  <a:gd name="connsiteX547" fmla="*/ 59686 w 754238"/>
                  <a:gd name="connsiteY547" fmla="*/ 155501 h 732514"/>
                  <a:gd name="connsiteX548" fmla="*/ 75359 w 754238"/>
                  <a:gd name="connsiteY548" fmla="*/ 133903 h 732514"/>
                  <a:gd name="connsiteX549" fmla="*/ 95660 w 754238"/>
                  <a:gd name="connsiteY549" fmla="*/ 109476 h 732514"/>
                  <a:gd name="connsiteX550" fmla="*/ 120588 w 754238"/>
                  <a:gd name="connsiteY550" fmla="*/ 85049 h 732514"/>
                  <a:gd name="connsiteX551" fmla="*/ 129394 w 754238"/>
                  <a:gd name="connsiteY551" fmla="*/ 76857 h 732514"/>
                  <a:gd name="connsiteX552" fmla="*/ 131633 w 754238"/>
                  <a:gd name="connsiteY552" fmla="*/ 75367 h 732514"/>
                  <a:gd name="connsiteX553" fmla="*/ 128350 w 754238"/>
                  <a:gd name="connsiteY553" fmla="*/ 78793 h 732514"/>
                  <a:gd name="connsiteX554" fmla="*/ 129394 w 754238"/>
                  <a:gd name="connsiteY554" fmla="*/ 78346 h 732514"/>
                  <a:gd name="connsiteX555" fmla="*/ 124469 w 754238"/>
                  <a:gd name="connsiteY555" fmla="*/ 83261 h 732514"/>
                  <a:gd name="connsiteX556" fmla="*/ 126558 w 754238"/>
                  <a:gd name="connsiteY556" fmla="*/ 81623 h 732514"/>
                  <a:gd name="connsiteX557" fmla="*/ 128797 w 754238"/>
                  <a:gd name="connsiteY557" fmla="*/ 79538 h 732514"/>
                  <a:gd name="connsiteX558" fmla="*/ 128350 w 754238"/>
                  <a:gd name="connsiteY558" fmla="*/ 79687 h 732514"/>
                  <a:gd name="connsiteX559" fmla="*/ 135962 w 754238"/>
                  <a:gd name="connsiteY559" fmla="*/ 72239 h 732514"/>
                  <a:gd name="connsiteX560" fmla="*/ 149396 w 754238"/>
                  <a:gd name="connsiteY560" fmla="*/ 61366 h 732514"/>
                  <a:gd name="connsiteX561" fmla="*/ 139395 w 754238"/>
                  <a:gd name="connsiteY561" fmla="*/ 68665 h 732514"/>
                  <a:gd name="connsiteX562" fmla="*/ 165816 w 754238"/>
                  <a:gd name="connsiteY562" fmla="*/ 49301 h 732514"/>
                  <a:gd name="connsiteX563" fmla="*/ 162383 w 754238"/>
                  <a:gd name="connsiteY563" fmla="*/ 51983 h 732514"/>
                  <a:gd name="connsiteX564" fmla="*/ 162980 w 754238"/>
                  <a:gd name="connsiteY564" fmla="*/ 51685 h 732514"/>
                  <a:gd name="connsiteX565" fmla="*/ 156113 w 754238"/>
                  <a:gd name="connsiteY565" fmla="*/ 57345 h 732514"/>
                  <a:gd name="connsiteX566" fmla="*/ 156412 w 754238"/>
                  <a:gd name="connsiteY566" fmla="*/ 57345 h 732514"/>
                  <a:gd name="connsiteX567" fmla="*/ 156561 w 754238"/>
                  <a:gd name="connsiteY567" fmla="*/ 57642 h 732514"/>
                  <a:gd name="connsiteX568" fmla="*/ 150889 w 754238"/>
                  <a:gd name="connsiteY568" fmla="*/ 63302 h 732514"/>
                  <a:gd name="connsiteX569" fmla="*/ 152531 w 754238"/>
                  <a:gd name="connsiteY569" fmla="*/ 62260 h 732514"/>
                  <a:gd name="connsiteX570" fmla="*/ 158054 w 754238"/>
                  <a:gd name="connsiteY570" fmla="*/ 58387 h 732514"/>
                  <a:gd name="connsiteX571" fmla="*/ 157606 w 754238"/>
                  <a:gd name="connsiteY571" fmla="*/ 58983 h 732514"/>
                  <a:gd name="connsiteX572" fmla="*/ 147008 w 754238"/>
                  <a:gd name="connsiteY572" fmla="*/ 68218 h 732514"/>
                  <a:gd name="connsiteX573" fmla="*/ 144471 w 754238"/>
                  <a:gd name="connsiteY573" fmla="*/ 71346 h 732514"/>
                  <a:gd name="connsiteX574" fmla="*/ 152531 w 754238"/>
                  <a:gd name="connsiteY574" fmla="*/ 68516 h 732514"/>
                  <a:gd name="connsiteX575" fmla="*/ 158352 w 754238"/>
                  <a:gd name="connsiteY575" fmla="*/ 65388 h 732514"/>
                  <a:gd name="connsiteX576" fmla="*/ 156561 w 754238"/>
                  <a:gd name="connsiteY576" fmla="*/ 68665 h 732514"/>
                  <a:gd name="connsiteX577" fmla="*/ 153128 w 754238"/>
                  <a:gd name="connsiteY577" fmla="*/ 78644 h 732514"/>
                  <a:gd name="connsiteX578" fmla="*/ 153874 w 754238"/>
                  <a:gd name="connsiteY578" fmla="*/ 79091 h 732514"/>
                  <a:gd name="connsiteX579" fmla="*/ 153576 w 754238"/>
                  <a:gd name="connsiteY579" fmla="*/ 79836 h 732514"/>
                  <a:gd name="connsiteX580" fmla="*/ 157009 w 754238"/>
                  <a:gd name="connsiteY580" fmla="*/ 77452 h 732514"/>
                  <a:gd name="connsiteX581" fmla="*/ 158502 w 754238"/>
                  <a:gd name="connsiteY581" fmla="*/ 78793 h 732514"/>
                  <a:gd name="connsiteX582" fmla="*/ 140440 w 754238"/>
                  <a:gd name="connsiteY582" fmla="*/ 95475 h 732514"/>
                  <a:gd name="connsiteX583" fmla="*/ 134768 w 754238"/>
                  <a:gd name="connsiteY583" fmla="*/ 102476 h 732514"/>
                  <a:gd name="connsiteX584" fmla="*/ 135067 w 754238"/>
                  <a:gd name="connsiteY584" fmla="*/ 106497 h 732514"/>
                  <a:gd name="connsiteX585" fmla="*/ 138500 w 754238"/>
                  <a:gd name="connsiteY585" fmla="*/ 105454 h 732514"/>
                  <a:gd name="connsiteX586" fmla="*/ 139395 w 754238"/>
                  <a:gd name="connsiteY586" fmla="*/ 105603 h 732514"/>
                  <a:gd name="connsiteX587" fmla="*/ 138201 w 754238"/>
                  <a:gd name="connsiteY587" fmla="*/ 107540 h 732514"/>
                  <a:gd name="connsiteX588" fmla="*/ 137156 w 754238"/>
                  <a:gd name="connsiteY588" fmla="*/ 108136 h 732514"/>
                  <a:gd name="connsiteX589" fmla="*/ 134470 w 754238"/>
                  <a:gd name="connsiteY589" fmla="*/ 109625 h 732514"/>
                  <a:gd name="connsiteX590" fmla="*/ 133275 w 754238"/>
                  <a:gd name="connsiteY590" fmla="*/ 111561 h 732514"/>
                  <a:gd name="connsiteX591" fmla="*/ 128350 w 754238"/>
                  <a:gd name="connsiteY591" fmla="*/ 114242 h 732514"/>
                  <a:gd name="connsiteX592" fmla="*/ 129842 w 754238"/>
                  <a:gd name="connsiteY592" fmla="*/ 110519 h 732514"/>
                  <a:gd name="connsiteX593" fmla="*/ 129842 w 754238"/>
                  <a:gd name="connsiteY593" fmla="*/ 109625 h 732514"/>
                  <a:gd name="connsiteX594" fmla="*/ 125513 w 754238"/>
                  <a:gd name="connsiteY594" fmla="*/ 113051 h 732514"/>
                  <a:gd name="connsiteX595" fmla="*/ 122379 w 754238"/>
                  <a:gd name="connsiteY595" fmla="*/ 112157 h 732514"/>
                  <a:gd name="connsiteX596" fmla="*/ 129693 w 754238"/>
                  <a:gd name="connsiteY596" fmla="*/ 104263 h 732514"/>
                  <a:gd name="connsiteX597" fmla="*/ 126409 w 754238"/>
                  <a:gd name="connsiteY597" fmla="*/ 103369 h 732514"/>
                  <a:gd name="connsiteX598" fmla="*/ 119991 w 754238"/>
                  <a:gd name="connsiteY598" fmla="*/ 111561 h 732514"/>
                  <a:gd name="connsiteX599" fmla="*/ 121483 w 754238"/>
                  <a:gd name="connsiteY599" fmla="*/ 117966 h 732514"/>
                  <a:gd name="connsiteX600" fmla="*/ 99690 w 754238"/>
                  <a:gd name="connsiteY600" fmla="*/ 139861 h 732514"/>
                  <a:gd name="connsiteX601" fmla="*/ 95361 w 754238"/>
                  <a:gd name="connsiteY601" fmla="*/ 137627 h 732514"/>
                  <a:gd name="connsiteX602" fmla="*/ 89092 w 754238"/>
                  <a:gd name="connsiteY602" fmla="*/ 152075 h 732514"/>
                  <a:gd name="connsiteX603" fmla="*/ 90435 w 754238"/>
                  <a:gd name="connsiteY603" fmla="*/ 175311 h 732514"/>
                  <a:gd name="connsiteX604" fmla="*/ 87002 w 754238"/>
                  <a:gd name="connsiteY604" fmla="*/ 188716 h 732514"/>
                  <a:gd name="connsiteX605" fmla="*/ 110437 w 754238"/>
                  <a:gd name="connsiteY605" fmla="*/ 155501 h 732514"/>
                  <a:gd name="connsiteX606" fmla="*/ 121931 w 754238"/>
                  <a:gd name="connsiteY606" fmla="*/ 133457 h 732514"/>
                  <a:gd name="connsiteX607" fmla="*/ 133275 w 754238"/>
                  <a:gd name="connsiteY607" fmla="*/ 118264 h 732514"/>
                  <a:gd name="connsiteX608" fmla="*/ 137455 w 754238"/>
                  <a:gd name="connsiteY608" fmla="*/ 141947 h 732514"/>
                  <a:gd name="connsiteX609" fmla="*/ 150591 w 754238"/>
                  <a:gd name="connsiteY609" fmla="*/ 130924 h 732514"/>
                  <a:gd name="connsiteX610" fmla="*/ 151635 w 754238"/>
                  <a:gd name="connsiteY610" fmla="*/ 133010 h 732514"/>
                  <a:gd name="connsiteX611" fmla="*/ 149993 w 754238"/>
                  <a:gd name="connsiteY611" fmla="*/ 147606 h 732514"/>
                  <a:gd name="connsiteX612" fmla="*/ 144769 w 754238"/>
                  <a:gd name="connsiteY612" fmla="*/ 161012 h 732514"/>
                  <a:gd name="connsiteX613" fmla="*/ 146560 w 754238"/>
                  <a:gd name="connsiteY613" fmla="*/ 162948 h 732514"/>
                  <a:gd name="connsiteX614" fmla="*/ 151188 w 754238"/>
                  <a:gd name="connsiteY614" fmla="*/ 162352 h 732514"/>
                  <a:gd name="connsiteX615" fmla="*/ 143276 w 754238"/>
                  <a:gd name="connsiteY615" fmla="*/ 194078 h 732514"/>
                  <a:gd name="connsiteX616" fmla="*/ 144172 w 754238"/>
                  <a:gd name="connsiteY616" fmla="*/ 196163 h 732514"/>
                  <a:gd name="connsiteX617" fmla="*/ 152232 w 754238"/>
                  <a:gd name="connsiteY617" fmla="*/ 205547 h 732514"/>
                  <a:gd name="connsiteX618" fmla="*/ 151486 w 754238"/>
                  <a:gd name="connsiteY618" fmla="*/ 209271 h 732514"/>
                  <a:gd name="connsiteX619" fmla="*/ 145665 w 754238"/>
                  <a:gd name="connsiteY619" fmla="*/ 216867 h 732514"/>
                  <a:gd name="connsiteX620" fmla="*/ 130887 w 754238"/>
                  <a:gd name="connsiteY620" fmla="*/ 211803 h 732514"/>
                  <a:gd name="connsiteX621" fmla="*/ 143724 w 754238"/>
                  <a:gd name="connsiteY621" fmla="*/ 184992 h 732514"/>
                  <a:gd name="connsiteX622" fmla="*/ 135365 w 754238"/>
                  <a:gd name="connsiteY622" fmla="*/ 192886 h 732514"/>
                  <a:gd name="connsiteX623" fmla="*/ 117304 w 754238"/>
                  <a:gd name="connsiteY623" fmla="*/ 194376 h 732514"/>
                  <a:gd name="connsiteX624" fmla="*/ 100884 w 754238"/>
                  <a:gd name="connsiteY624" fmla="*/ 213143 h 732514"/>
                  <a:gd name="connsiteX625" fmla="*/ 102825 w 754238"/>
                  <a:gd name="connsiteY625" fmla="*/ 213888 h 732514"/>
                  <a:gd name="connsiteX626" fmla="*/ 116707 w 754238"/>
                  <a:gd name="connsiteY626" fmla="*/ 199738 h 732514"/>
                  <a:gd name="connsiteX627" fmla="*/ 118796 w 754238"/>
                  <a:gd name="connsiteY627" fmla="*/ 200781 h 732514"/>
                  <a:gd name="connsiteX628" fmla="*/ 114169 w 754238"/>
                  <a:gd name="connsiteY628" fmla="*/ 215526 h 732514"/>
                  <a:gd name="connsiteX629" fmla="*/ 114915 w 754238"/>
                  <a:gd name="connsiteY629" fmla="*/ 217761 h 732514"/>
                  <a:gd name="connsiteX630" fmla="*/ 121782 w 754238"/>
                  <a:gd name="connsiteY630" fmla="*/ 218058 h 732514"/>
                  <a:gd name="connsiteX631" fmla="*/ 105213 w 754238"/>
                  <a:gd name="connsiteY631" fmla="*/ 240252 h 732514"/>
                  <a:gd name="connsiteX632" fmla="*/ 103720 w 754238"/>
                  <a:gd name="connsiteY632" fmla="*/ 238613 h 732514"/>
                  <a:gd name="connsiteX633" fmla="*/ 107452 w 754238"/>
                  <a:gd name="connsiteY633" fmla="*/ 228634 h 732514"/>
                  <a:gd name="connsiteX634" fmla="*/ 90883 w 754238"/>
                  <a:gd name="connsiteY634" fmla="*/ 246209 h 732514"/>
                  <a:gd name="connsiteX635" fmla="*/ 89838 w 754238"/>
                  <a:gd name="connsiteY635" fmla="*/ 249337 h 732514"/>
                  <a:gd name="connsiteX636" fmla="*/ 73270 w 754238"/>
                  <a:gd name="connsiteY636" fmla="*/ 269445 h 732514"/>
                  <a:gd name="connsiteX637" fmla="*/ 66105 w 754238"/>
                  <a:gd name="connsiteY637" fmla="*/ 295511 h 732514"/>
                  <a:gd name="connsiteX638" fmla="*/ 60880 w 754238"/>
                  <a:gd name="connsiteY638" fmla="*/ 302660 h 732514"/>
                  <a:gd name="connsiteX639" fmla="*/ 54910 w 754238"/>
                  <a:gd name="connsiteY639" fmla="*/ 346749 h 732514"/>
                  <a:gd name="connsiteX640" fmla="*/ 55656 w 754238"/>
                  <a:gd name="connsiteY640" fmla="*/ 346153 h 732514"/>
                  <a:gd name="connsiteX641" fmla="*/ 56701 w 754238"/>
                  <a:gd name="connsiteY641" fmla="*/ 349132 h 732514"/>
                  <a:gd name="connsiteX642" fmla="*/ 55805 w 754238"/>
                  <a:gd name="connsiteY642" fmla="*/ 351217 h 732514"/>
                  <a:gd name="connsiteX643" fmla="*/ 55656 w 754238"/>
                  <a:gd name="connsiteY643" fmla="*/ 351217 h 732514"/>
                  <a:gd name="connsiteX644" fmla="*/ 54760 w 754238"/>
                  <a:gd name="connsiteY644" fmla="*/ 351664 h 732514"/>
                  <a:gd name="connsiteX645" fmla="*/ 54313 w 754238"/>
                  <a:gd name="connsiteY645" fmla="*/ 351366 h 732514"/>
                  <a:gd name="connsiteX646" fmla="*/ 54014 w 754238"/>
                  <a:gd name="connsiteY646" fmla="*/ 350472 h 732514"/>
                  <a:gd name="connsiteX647" fmla="*/ 50432 w 754238"/>
                  <a:gd name="connsiteY647" fmla="*/ 357920 h 732514"/>
                  <a:gd name="connsiteX648" fmla="*/ 34460 w 754238"/>
                  <a:gd name="connsiteY648" fmla="*/ 324407 h 732514"/>
                  <a:gd name="connsiteX649" fmla="*/ 32818 w 754238"/>
                  <a:gd name="connsiteY649" fmla="*/ 332748 h 732514"/>
                  <a:gd name="connsiteX650" fmla="*/ 28937 w 754238"/>
                  <a:gd name="connsiteY650" fmla="*/ 330811 h 732514"/>
                  <a:gd name="connsiteX651" fmla="*/ 23713 w 754238"/>
                  <a:gd name="connsiteY651" fmla="*/ 402455 h 732514"/>
                  <a:gd name="connsiteX652" fmla="*/ 29982 w 754238"/>
                  <a:gd name="connsiteY652" fmla="*/ 400667 h 732514"/>
                  <a:gd name="connsiteX653" fmla="*/ 35057 w 754238"/>
                  <a:gd name="connsiteY653" fmla="*/ 384134 h 732514"/>
                  <a:gd name="connsiteX654" fmla="*/ 36848 w 754238"/>
                  <a:gd name="connsiteY654" fmla="*/ 418690 h 732514"/>
                  <a:gd name="connsiteX655" fmla="*/ 47596 w 754238"/>
                  <a:gd name="connsiteY655" fmla="*/ 418094 h 732514"/>
                  <a:gd name="connsiteX656" fmla="*/ 58343 w 754238"/>
                  <a:gd name="connsiteY656" fmla="*/ 458310 h 732514"/>
                  <a:gd name="connsiteX657" fmla="*/ 70434 w 754238"/>
                  <a:gd name="connsiteY657" fmla="*/ 462183 h 732514"/>
                  <a:gd name="connsiteX658" fmla="*/ 145665 w 754238"/>
                  <a:gd name="connsiteY658" fmla="*/ 87283 h 732514"/>
                  <a:gd name="connsiteX659" fmla="*/ 141634 w 754238"/>
                  <a:gd name="connsiteY659" fmla="*/ 88921 h 732514"/>
                  <a:gd name="connsiteX660" fmla="*/ 140440 w 754238"/>
                  <a:gd name="connsiteY660" fmla="*/ 90411 h 732514"/>
                  <a:gd name="connsiteX661" fmla="*/ 145665 w 754238"/>
                  <a:gd name="connsiteY661" fmla="*/ 87283 h 732514"/>
                  <a:gd name="connsiteX662" fmla="*/ 34161 w 754238"/>
                  <a:gd name="connsiteY662" fmla="*/ 200930 h 732514"/>
                  <a:gd name="connsiteX663" fmla="*/ 38192 w 754238"/>
                  <a:gd name="connsiteY663" fmla="*/ 193035 h 732514"/>
                  <a:gd name="connsiteX664" fmla="*/ 34161 w 754238"/>
                  <a:gd name="connsiteY664" fmla="*/ 200930 h 732514"/>
                  <a:gd name="connsiteX665" fmla="*/ 156263 w 754238"/>
                  <a:gd name="connsiteY665" fmla="*/ 62409 h 732514"/>
                  <a:gd name="connsiteX666" fmla="*/ 151934 w 754238"/>
                  <a:gd name="connsiteY666" fmla="*/ 67473 h 732514"/>
                  <a:gd name="connsiteX667" fmla="*/ 151486 w 754238"/>
                  <a:gd name="connsiteY667" fmla="*/ 68218 h 732514"/>
                  <a:gd name="connsiteX668" fmla="*/ 159248 w 754238"/>
                  <a:gd name="connsiteY668" fmla="*/ 63451 h 732514"/>
                  <a:gd name="connsiteX669" fmla="*/ 164472 w 754238"/>
                  <a:gd name="connsiteY669" fmla="*/ 58983 h 732514"/>
                  <a:gd name="connsiteX670" fmla="*/ 169398 w 754238"/>
                  <a:gd name="connsiteY670" fmla="*/ 55408 h 732514"/>
                  <a:gd name="connsiteX671" fmla="*/ 169995 w 754238"/>
                  <a:gd name="connsiteY671" fmla="*/ 55110 h 732514"/>
                  <a:gd name="connsiteX672" fmla="*/ 170592 w 754238"/>
                  <a:gd name="connsiteY672" fmla="*/ 54366 h 732514"/>
                  <a:gd name="connsiteX673" fmla="*/ 169697 w 754238"/>
                  <a:gd name="connsiteY673" fmla="*/ 53770 h 732514"/>
                  <a:gd name="connsiteX674" fmla="*/ 158203 w 754238"/>
                  <a:gd name="connsiteY674" fmla="*/ 60621 h 732514"/>
                  <a:gd name="connsiteX675" fmla="*/ 156412 w 754238"/>
                  <a:gd name="connsiteY675" fmla="*/ 62409 h 732514"/>
                  <a:gd name="connsiteX676" fmla="*/ 185221 w 754238"/>
                  <a:gd name="connsiteY676" fmla="*/ 76112 h 732514"/>
                  <a:gd name="connsiteX677" fmla="*/ 187908 w 754238"/>
                  <a:gd name="connsiteY677" fmla="*/ 71197 h 732514"/>
                  <a:gd name="connsiteX678" fmla="*/ 186116 w 754238"/>
                  <a:gd name="connsiteY678" fmla="*/ 65984 h 732514"/>
                  <a:gd name="connsiteX679" fmla="*/ 187310 w 754238"/>
                  <a:gd name="connsiteY679" fmla="*/ 60175 h 732514"/>
                  <a:gd name="connsiteX680" fmla="*/ 182385 w 754238"/>
                  <a:gd name="connsiteY680" fmla="*/ 61068 h 732514"/>
                  <a:gd name="connsiteX681" fmla="*/ 178056 w 754238"/>
                  <a:gd name="connsiteY681" fmla="*/ 62558 h 732514"/>
                  <a:gd name="connsiteX682" fmla="*/ 187908 w 754238"/>
                  <a:gd name="connsiteY682" fmla="*/ 52876 h 732514"/>
                  <a:gd name="connsiteX683" fmla="*/ 187460 w 754238"/>
                  <a:gd name="connsiteY683" fmla="*/ 52876 h 732514"/>
                  <a:gd name="connsiteX684" fmla="*/ 172234 w 754238"/>
                  <a:gd name="connsiteY684" fmla="*/ 63005 h 732514"/>
                  <a:gd name="connsiteX685" fmla="*/ 171787 w 754238"/>
                  <a:gd name="connsiteY685" fmla="*/ 62856 h 732514"/>
                  <a:gd name="connsiteX686" fmla="*/ 183280 w 754238"/>
                  <a:gd name="connsiteY686" fmla="*/ 53770 h 732514"/>
                  <a:gd name="connsiteX687" fmla="*/ 183280 w 754238"/>
                  <a:gd name="connsiteY687" fmla="*/ 53472 h 732514"/>
                  <a:gd name="connsiteX688" fmla="*/ 159248 w 754238"/>
                  <a:gd name="connsiteY688" fmla="*/ 70899 h 732514"/>
                  <a:gd name="connsiteX689" fmla="*/ 159994 w 754238"/>
                  <a:gd name="connsiteY689" fmla="*/ 71346 h 732514"/>
                  <a:gd name="connsiteX690" fmla="*/ 159099 w 754238"/>
                  <a:gd name="connsiteY690" fmla="*/ 73282 h 732514"/>
                  <a:gd name="connsiteX691" fmla="*/ 159099 w 754238"/>
                  <a:gd name="connsiteY691" fmla="*/ 73729 h 732514"/>
                  <a:gd name="connsiteX692" fmla="*/ 165219 w 754238"/>
                  <a:gd name="connsiteY692" fmla="*/ 75367 h 732514"/>
                  <a:gd name="connsiteX693" fmla="*/ 169100 w 754238"/>
                  <a:gd name="connsiteY693" fmla="*/ 72686 h 732514"/>
                  <a:gd name="connsiteX694" fmla="*/ 169697 w 754238"/>
                  <a:gd name="connsiteY694" fmla="*/ 72984 h 732514"/>
                  <a:gd name="connsiteX695" fmla="*/ 165816 w 754238"/>
                  <a:gd name="connsiteY695" fmla="*/ 79240 h 732514"/>
                  <a:gd name="connsiteX696" fmla="*/ 167159 w 754238"/>
                  <a:gd name="connsiteY696" fmla="*/ 81176 h 732514"/>
                  <a:gd name="connsiteX697" fmla="*/ 158651 w 754238"/>
                  <a:gd name="connsiteY697" fmla="*/ 92198 h 732514"/>
                  <a:gd name="connsiteX698" fmla="*/ 155218 w 754238"/>
                  <a:gd name="connsiteY698" fmla="*/ 94581 h 732514"/>
                  <a:gd name="connsiteX699" fmla="*/ 152830 w 754238"/>
                  <a:gd name="connsiteY699" fmla="*/ 98901 h 732514"/>
                  <a:gd name="connsiteX700" fmla="*/ 152382 w 754238"/>
                  <a:gd name="connsiteY700" fmla="*/ 99348 h 732514"/>
                  <a:gd name="connsiteX701" fmla="*/ 148352 w 754238"/>
                  <a:gd name="connsiteY701" fmla="*/ 98305 h 732514"/>
                  <a:gd name="connsiteX702" fmla="*/ 141634 w 754238"/>
                  <a:gd name="connsiteY702" fmla="*/ 107242 h 732514"/>
                  <a:gd name="connsiteX703" fmla="*/ 147904 w 754238"/>
                  <a:gd name="connsiteY703" fmla="*/ 105157 h 732514"/>
                  <a:gd name="connsiteX704" fmla="*/ 148352 w 754238"/>
                  <a:gd name="connsiteY704" fmla="*/ 107689 h 732514"/>
                  <a:gd name="connsiteX705" fmla="*/ 148352 w 754238"/>
                  <a:gd name="connsiteY705" fmla="*/ 114987 h 732514"/>
                  <a:gd name="connsiteX706" fmla="*/ 152382 w 754238"/>
                  <a:gd name="connsiteY706" fmla="*/ 120945 h 732514"/>
                  <a:gd name="connsiteX707" fmla="*/ 152979 w 754238"/>
                  <a:gd name="connsiteY707" fmla="*/ 121392 h 732514"/>
                  <a:gd name="connsiteX708" fmla="*/ 154919 w 754238"/>
                  <a:gd name="connsiteY708" fmla="*/ 115583 h 732514"/>
                  <a:gd name="connsiteX709" fmla="*/ 155666 w 754238"/>
                  <a:gd name="connsiteY709" fmla="*/ 111114 h 732514"/>
                  <a:gd name="connsiteX710" fmla="*/ 158651 w 754238"/>
                  <a:gd name="connsiteY710" fmla="*/ 114987 h 732514"/>
                  <a:gd name="connsiteX711" fmla="*/ 164025 w 754238"/>
                  <a:gd name="connsiteY711" fmla="*/ 112157 h 732514"/>
                  <a:gd name="connsiteX712" fmla="*/ 166562 w 754238"/>
                  <a:gd name="connsiteY712" fmla="*/ 103965 h 732514"/>
                  <a:gd name="connsiteX713" fmla="*/ 171936 w 754238"/>
                  <a:gd name="connsiteY713" fmla="*/ 92049 h 732514"/>
                  <a:gd name="connsiteX714" fmla="*/ 170145 w 754238"/>
                  <a:gd name="connsiteY714" fmla="*/ 103071 h 732514"/>
                  <a:gd name="connsiteX715" fmla="*/ 183579 w 754238"/>
                  <a:gd name="connsiteY715" fmla="*/ 92347 h 732514"/>
                  <a:gd name="connsiteX716" fmla="*/ 184624 w 754238"/>
                  <a:gd name="connsiteY716" fmla="*/ 90560 h 732514"/>
                  <a:gd name="connsiteX717" fmla="*/ 182086 w 754238"/>
                  <a:gd name="connsiteY717" fmla="*/ 86240 h 732514"/>
                  <a:gd name="connsiteX718" fmla="*/ 178354 w 754238"/>
                  <a:gd name="connsiteY718" fmla="*/ 84453 h 732514"/>
                  <a:gd name="connsiteX719" fmla="*/ 178205 w 754238"/>
                  <a:gd name="connsiteY719" fmla="*/ 83559 h 732514"/>
                  <a:gd name="connsiteX720" fmla="*/ 180295 w 754238"/>
                  <a:gd name="connsiteY720" fmla="*/ 79538 h 732514"/>
                  <a:gd name="connsiteX721" fmla="*/ 185370 w 754238"/>
                  <a:gd name="connsiteY721" fmla="*/ 75963 h 732514"/>
                  <a:gd name="connsiteX722" fmla="*/ 161338 w 754238"/>
                  <a:gd name="connsiteY722" fmla="*/ 63451 h 732514"/>
                  <a:gd name="connsiteX723" fmla="*/ 177160 w 754238"/>
                  <a:gd name="connsiteY723" fmla="*/ 53919 h 732514"/>
                  <a:gd name="connsiteX724" fmla="*/ 178951 w 754238"/>
                  <a:gd name="connsiteY724" fmla="*/ 52280 h 732514"/>
                  <a:gd name="connsiteX725" fmla="*/ 177608 w 754238"/>
                  <a:gd name="connsiteY725" fmla="*/ 51834 h 732514"/>
                  <a:gd name="connsiteX726" fmla="*/ 172533 w 754238"/>
                  <a:gd name="connsiteY726" fmla="*/ 53919 h 732514"/>
                  <a:gd name="connsiteX727" fmla="*/ 161189 w 754238"/>
                  <a:gd name="connsiteY727" fmla="*/ 63302 h 732514"/>
                  <a:gd name="connsiteX728" fmla="*/ 248063 w 754238"/>
                  <a:gd name="connsiteY728" fmla="*/ 21895 h 732514"/>
                  <a:gd name="connsiteX729" fmla="*/ 248063 w 754238"/>
                  <a:gd name="connsiteY729" fmla="*/ 22789 h 732514"/>
                  <a:gd name="connsiteX730" fmla="*/ 249555 w 754238"/>
                  <a:gd name="connsiteY730" fmla="*/ 22789 h 732514"/>
                  <a:gd name="connsiteX731" fmla="*/ 237017 w 754238"/>
                  <a:gd name="connsiteY731" fmla="*/ 28151 h 732514"/>
                  <a:gd name="connsiteX732" fmla="*/ 226568 w 754238"/>
                  <a:gd name="connsiteY732" fmla="*/ 34705 h 732514"/>
                  <a:gd name="connsiteX733" fmla="*/ 218955 w 754238"/>
                  <a:gd name="connsiteY733" fmla="*/ 43195 h 732514"/>
                  <a:gd name="connsiteX734" fmla="*/ 224030 w 754238"/>
                  <a:gd name="connsiteY734" fmla="*/ 41258 h 732514"/>
                  <a:gd name="connsiteX735" fmla="*/ 230150 w 754238"/>
                  <a:gd name="connsiteY735" fmla="*/ 45429 h 732514"/>
                  <a:gd name="connsiteX736" fmla="*/ 216418 w 754238"/>
                  <a:gd name="connsiteY736" fmla="*/ 65686 h 732514"/>
                  <a:gd name="connsiteX737" fmla="*/ 224777 w 754238"/>
                  <a:gd name="connsiteY737" fmla="*/ 63451 h 732514"/>
                  <a:gd name="connsiteX738" fmla="*/ 211641 w 754238"/>
                  <a:gd name="connsiteY738" fmla="*/ 81474 h 732514"/>
                  <a:gd name="connsiteX739" fmla="*/ 195222 w 754238"/>
                  <a:gd name="connsiteY739" fmla="*/ 109476 h 732514"/>
                  <a:gd name="connsiteX740" fmla="*/ 195669 w 754238"/>
                  <a:gd name="connsiteY740" fmla="*/ 124073 h 732514"/>
                  <a:gd name="connsiteX741" fmla="*/ 196714 w 754238"/>
                  <a:gd name="connsiteY741" fmla="*/ 126009 h 732514"/>
                  <a:gd name="connsiteX742" fmla="*/ 202387 w 754238"/>
                  <a:gd name="connsiteY742" fmla="*/ 126307 h 732514"/>
                  <a:gd name="connsiteX743" fmla="*/ 203431 w 754238"/>
                  <a:gd name="connsiteY743" fmla="*/ 132265 h 732514"/>
                  <a:gd name="connsiteX744" fmla="*/ 216716 w 754238"/>
                  <a:gd name="connsiteY744" fmla="*/ 114093 h 732514"/>
                  <a:gd name="connsiteX745" fmla="*/ 219254 w 754238"/>
                  <a:gd name="connsiteY745" fmla="*/ 109327 h 732514"/>
                  <a:gd name="connsiteX746" fmla="*/ 233882 w 754238"/>
                  <a:gd name="connsiteY746" fmla="*/ 96667 h 732514"/>
                  <a:gd name="connsiteX747" fmla="*/ 252988 w 754238"/>
                  <a:gd name="connsiteY747" fmla="*/ 85793 h 732514"/>
                  <a:gd name="connsiteX748" fmla="*/ 258213 w 754238"/>
                  <a:gd name="connsiteY748" fmla="*/ 80282 h 732514"/>
                  <a:gd name="connsiteX749" fmla="*/ 261198 w 754238"/>
                  <a:gd name="connsiteY749" fmla="*/ 78495 h 732514"/>
                  <a:gd name="connsiteX750" fmla="*/ 269706 w 754238"/>
                  <a:gd name="connsiteY750" fmla="*/ 78495 h 732514"/>
                  <a:gd name="connsiteX751" fmla="*/ 288216 w 754238"/>
                  <a:gd name="connsiteY751" fmla="*/ 67473 h 732514"/>
                  <a:gd name="connsiteX752" fmla="*/ 294186 w 754238"/>
                  <a:gd name="connsiteY752" fmla="*/ 53621 h 732514"/>
                  <a:gd name="connsiteX753" fmla="*/ 303292 w 754238"/>
                  <a:gd name="connsiteY753" fmla="*/ 46769 h 732514"/>
                  <a:gd name="connsiteX754" fmla="*/ 303740 w 754238"/>
                  <a:gd name="connsiteY754" fmla="*/ 46025 h 732514"/>
                  <a:gd name="connsiteX755" fmla="*/ 306128 w 754238"/>
                  <a:gd name="connsiteY755" fmla="*/ 38577 h 732514"/>
                  <a:gd name="connsiteX756" fmla="*/ 315980 w 754238"/>
                  <a:gd name="connsiteY756" fmla="*/ 24427 h 732514"/>
                  <a:gd name="connsiteX757" fmla="*/ 331653 w 754238"/>
                  <a:gd name="connsiteY757" fmla="*/ 14448 h 732514"/>
                  <a:gd name="connsiteX758" fmla="*/ 331503 w 754238"/>
                  <a:gd name="connsiteY758" fmla="*/ 10873 h 732514"/>
                  <a:gd name="connsiteX759" fmla="*/ 318965 w 754238"/>
                  <a:gd name="connsiteY759" fmla="*/ 14150 h 732514"/>
                  <a:gd name="connsiteX760" fmla="*/ 309113 w 754238"/>
                  <a:gd name="connsiteY760" fmla="*/ 17725 h 732514"/>
                  <a:gd name="connsiteX761" fmla="*/ 322697 w 754238"/>
                  <a:gd name="connsiteY761" fmla="*/ 9384 h 732514"/>
                  <a:gd name="connsiteX762" fmla="*/ 312099 w 754238"/>
                  <a:gd name="connsiteY762" fmla="*/ 6554 h 732514"/>
                  <a:gd name="connsiteX763" fmla="*/ 303590 w 754238"/>
                  <a:gd name="connsiteY763" fmla="*/ 6405 h 732514"/>
                  <a:gd name="connsiteX764" fmla="*/ 297918 w 754238"/>
                  <a:gd name="connsiteY764" fmla="*/ 8788 h 732514"/>
                  <a:gd name="connsiteX765" fmla="*/ 290902 w 754238"/>
                  <a:gd name="connsiteY765" fmla="*/ 9533 h 732514"/>
                  <a:gd name="connsiteX766" fmla="*/ 268363 w 754238"/>
                  <a:gd name="connsiteY766" fmla="*/ 14001 h 732514"/>
                  <a:gd name="connsiteX767" fmla="*/ 247913 w 754238"/>
                  <a:gd name="connsiteY767" fmla="*/ 22044 h 732514"/>
                  <a:gd name="connsiteX768" fmla="*/ 737512 w 754238"/>
                  <a:gd name="connsiteY768" fmla="*/ 351664 h 732514"/>
                  <a:gd name="connsiteX769" fmla="*/ 737512 w 754238"/>
                  <a:gd name="connsiteY769" fmla="*/ 351515 h 732514"/>
                  <a:gd name="connsiteX770" fmla="*/ 737512 w 754238"/>
                  <a:gd name="connsiteY770" fmla="*/ 351515 h 732514"/>
                  <a:gd name="connsiteX771" fmla="*/ 739154 w 754238"/>
                  <a:gd name="connsiteY771" fmla="*/ 349579 h 732514"/>
                  <a:gd name="connsiteX772" fmla="*/ 738408 w 754238"/>
                  <a:gd name="connsiteY772" fmla="*/ 348685 h 732514"/>
                  <a:gd name="connsiteX773" fmla="*/ 737512 w 754238"/>
                  <a:gd name="connsiteY773" fmla="*/ 351515 h 732514"/>
                  <a:gd name="connsiteX774" fmla="*/ 737214 w 754238"/>
                  <a:gd name="connsiteY774" fmla="*/ 352855 h 732514"/>
                  <a:gd name="connsiteX775" fmla="*/ 737512 w 754238"/>
                  <a:gd name="connsiteY775" fmla="*/ 351813 h 732514"/>
                  <a:gd name="connsiteX776" fmla="*/ 67150 w 754238"/>
                  <a:gd name="connsiteY776" fmla="*/ 391135 h 732514"/>
                  <a:gd name="connsiteX777" fmla="*/ 64015 w 754238"/>
                  <a:gd name="connsiteY777" fmla="*/ 386964 h 732514"/>
                  <a:gd name="connsiteX778" fmla="*/ 63418 w 754238"/>
                  <a:gd name="connsiteY778" fmla="*/ 386220 h 732514"/>
                  <a:gd name="connsiteX779" fmla="*/ 56402 w 754238"/>
                  <a:gd name="connsiteY779" fmla="*/ 379666 h 732514"/>
                  <a:gd name="connsiteX780" fmla="*/ 53566 w 754238"/>
                  <a:gd name="connsiteY780" fmla="*/ 375495 h 732514"/>
                  <a:gd name="connsiteX781" fmla="*/ 52372 w 754238"/>
                  <a:gd name="connsiteY781" fmla="*/ 373559 h 732514"/>
                  <a:gd name="connsiteX782" fmla="*/ 51327 w 754238"/>
                  <a:gd name="connsiteY782" fmla="*/ 373559 h 732514"/>
                  <a:gd name="connsiteX783" fmla="*/ 45058 w 754238"/>
                  <a:gd name="connsiteY783" fmla="*/ 373112 h 732514"/>
                  <a:gd name="connsiteX784" fmla="*/ 41923 w 754238"/>
                  <a:gd name="connsiteY784" fmla="*/ 377283 h 732514"/>
                  <a:gd name="connsiteX785" fmla="*/ 41028 w 754238"/>
                  <a:gd name="connsiteY785" fmla="*/ 377581 h 732514"/>
                  <a:gd name="connsiteX786" fmla="*/ 40879 w 754238"/>
                  <a:gd name="connsiteY786" fmla="*/ 377879 h 732514"/>
                  <a:gd name="connsiteX787" fmla="*/ 41326 w 754238"/>
                  <a:gd name="connsiteY787" fmla="*/ 382049 h 732514"/>
                  <a:gd name="connsiteX788" fmla="*/ 45357 w 754238"/>
                  <a:gd name="connsiteY788" fmla="*/ 383687 h 732514"/>
                  <a:gd name="connsiteX789" fmla="*/ 44759 w 754238"/>
                  <a:gd name="connsiteY789" fmla="*/ 377730 h 732514"/>
                  <a:gd name="connsiteX790" fmla="*/ 50282 w 754238"/>
                  <a:gd name="connsiteY790" fmla="*/ 377730 h 732514"/>
                  <a:gd name="connsiteX791" fmla="*/ 52671 w 754238"/>
                  <a:gd name="connsiteY791" fmla="*/ 382347 h 732514"/>
                  <a:gd name="connsiteX792" fmla="*/ 56701 w 754238"/>
                  <a:gd name="connsiteY792" fmla="*/ 384730 h 732514"/>
                  <a:gd name="connsiteX793" fmla="*/ 57298 w 754238"/>
                  <a:gd name="connsiteY793" fmla="*/ 385326 h 732514"/>
                  <a:gd name="connsiteX794" fmla="*/ 59089 w 754238"/>
                  <a:gd name="connsiteY794" fmla="*/ 389496 h 732514"/>
                  <a:gd name="connsiteX795" fmla="*/ 59836 w 754238"/>
                  <a:gd name="connsiteY795" fmla="*/ 391731 h 732514"/>
                  <a:gd name="connsiteX796" fmla="*/ 67299 w 754238"/>
                  <a:gd name="connsiteY796" fmla="*/ 391284 h 732514"/>
                  <a:gd name="connsiteX797" fmla="*/ 69986 w 754238"/>
                  <a:gd name="connsiteY797" fmla="*/ 407966 h 732514"/>
                  <a:gd name="connsiteX798" fmla="*/ 73120 w 754238"/>
                  <a:gd name="connsiteY798" fmla="*/ 407370 h 732514"/>
                  <a:gd name="connsiteX799" fmla="*/ 76554 w 754238"/>
                  <a:gd name="connsiteY799" fmla="*/ 408264 h 732514"/>
                  <a:gd name="connsiteX800" fmla="*/ 77748 w 754238"/>
                  <a:gd name="connsiteY800" fmla="*/ 408711 h 732514"/>
                  <a:gd name="connsiteX801" fmla="*/ 78494 w 754238"/>
                  <a:gd name="connsiteY801" fmla="*/ 408711 h 732514"/>
                  <a:gd name="connsiteX802" fmla="*/ 78942 w 754238"/>
                  <a:gd name="connsiteY802" fmla="*/ 408413 h 732514"/>
                  <a:gd name="connsiteX803" fmla="*/ 80435 w 754238"/>
                  <a:gd name="connsiteY803" fmla="*/ 405583 h 732514"/>
                  <a:gd name="connsiteX804" fmla="*/ 85062 w 754238"/>
                  <a:gd name="connsiteY804" fmla="*/ 403200 h 732514"/>
                  <a:gd name="connsiteX805" fmla="*/ 85062 w 754238"/>
                  <a:gd name="connsiteY805" fmla="*/ 403200 h 732514"/>
                  <a:gd name="connsiteX806" fmla="*/ 83718 w 754238"/>
                  <a:gd name="connsiteY806" fmla="*/ 398582 h 732514"/>
                  <a:gd name="connsiteX807" fmla="*/ 74016 w 754238"/>
                  <a:gd name="connsiteY807" fmla="*/ 394114 h 732514"/>
                  <a:gd name="connsiteX808" fmla="*/ 70583 w 754238"/>
                  <a:gd name="connsiteY808" fmla="*/ 395901 h 732514"/>
                  <a:gd name="connsiteX809" fmla="*/ 70135 w 754238"/>
                  <a:gd name="connsiteY809" fmla="*/ 402157 h 732514"/>
                  <a:gd name="connsiteX810" fmla="*/ 69239 w 754238"/>
                  <a:gd name="connsiteY810" fmla="*/ 403795 h 732514"/>
                  <a:gd name="connsiteX811" fmla="*/ 69090 w 754238"/>
                  <a:gd name="connsiteY811" fmla="*/ 404540 h 732514"/>
                  <a:gd name="connsiteX812" fmla="*/ 69389 w 754238"/>
                  <a:gd name="connsiteY812" fmla="*/ 407668 h 732514"/>
                  <a:gd name="connsiteX813" fmla="*/ 70135 w 754238"/>
                  <a:gd name="connsiteY813" fmla="*/ 407668 h 732514"/>
                  <a:gd name="connsiteX814" fmla="*/ 62224 w 754238"/>
                  <a:gd name="connsiteY814" fmla="*/ 403348 h 732514"/>
                  <a:gd name="connsiteX815" fmla="*/ 61030 w 754238"/>
                  <a:gd name="connsiteY815" fmla="*/ 401710 h 732514"/>
                  <a:gd name="connsiteX816" fmla="*/ 61030 w 754238"/>
                  <a:gd name="connsiteY816" fmla="*/ 401412 h 732514"/>
                  <a:gd name="connsiteX817" fmla="*/ 59089 w 754238"/>
                  <a:gd name="connsiteY817" fmla="*/ 400667 h 732514"/>
                  <a:gd name="connsiteX818" fmla="*/ 57746 w 754238"/>
                  <a:gd name="connsiteY818" fmla="*/ 402753 h 732514"/>
                  <a:gd name="connsiteX819" fmla="*/ 59089 w 754238"/>
                  <a:gd name="connsiteY819" fmla="*/ 405136 h 732514"/>
                  <a:gd name="connsiteX820" fmla="*/ 59985 w 754238"/>
                  <a:gd name="connsiteY820" fmla="*/ 406030 h 732514"/>
                  <a:gd name="connsiteX821" fmla="*/ 61776 w 754238"/>
                  <a:gd name="connsiteY821" fmla="*/ 407966 h 732514"/>
                  <a:gd name="connsiteX822" fmla="*/ 61776 w 754238"/>
                  <a:gd name="connsiteY822" fmla="*/ 407966 h 732514"/>
                  <a:gd name="connsiteX823" fmla="*/ 64164 w 754238"/>
                  <a:gd name="connsiteY823" fmla="*/ 407370 h 732514"/>
                  <a:gd name="connsiteX824" fmla="*/ 63717 w 754238"/>
                  <a:gd name="connsiteY824" fmla="*/ 405583 h 732514"/>
                  <a:gd name="connsiteX825" fmla="*/ 62075 w 754238"/>
                  <a:gd name="connsiteY825" fmla="*/ 403348 h 732514"/>
                  <a:gd name="connsiteX826" fmla="*/ 71180 w 754238"/>
                  <a:gd name="connsiteY826" fmla="*/ 385475 h 732514"/>
                  <a:gd name="connsiteX827" fmla="*/ 69538 w 754238"/>
                  <a:gd name="connsiteY827" fmla="*/ 382943 h 732514"/>
                  <a:gd name="connsiteX828" fmla="*/ 68941 w 754238"/>
                  <a:gd name="connsiteY828" fmla="*/ 387709 h 732514"/>
                  <a:gd name="connsiteX829" fmla="*/ 71180 w 754238"/>
                  <a:gd name="connsiteY829" fmla="*/ 385475 h 732514"/>
                  <a:gd name="connsiteX830" fmla="*/ 93122 w 754238"/>
                  <a:gd name="connsiteY830" fmla="*/ 397391 h 732514"/>
                  <a:gd name="connsiteX831" fmla="*/ 90734 w 754238"/>
                  <a:gd name="connsiteY831" fmla="*/ 398135 h 732514"/>
                  <a:gd name="connsiteX832" fmla="*/ 89241 w 754238"/>
                  <a:gd name="connsiteY832" fmla="*/ 398433 h 732514"/>
                  <a:gd name="connsiteX833" fmla="*/ 88644 w 754238"/>
                  <a:gd name="connsiteY833" fmla="*/ 398582 h 732514"/>
                  <a:gd name="connsiteX834" fmla="*/ 87599 w 754238"/>
                  <a:gd name="connsiteY834" fmla="*/ 399327 h 732514"/>
                  <a:gd name="connsiteX835" fmla="*/ 88346 w 754238"/>
                  <a:gd name="connsiteY835" fmla="*/ 404838 h 732514"/>
                  <a:gd name="connsiteX836" fmla="*/ 91480 w 754238"/>
                  <a:gd name="connsiteY836" fmla="*/ 404093 h 732514"/>
                  <a:gd name="connsiteX837" fmla="*/ 93869 w 754238"/>
                  <a:gd name="connsiteY837" fmla="*/ 400965 h 732514"/>
                  <a:gd name="connsiteX838" fmla="*/ 95660 w 754238"/>
                  <a:gd name="connsiteY838" fmla="*/ 399029 h 732514"/>
                  <a:gd name="connsiteX839" fmla="*/ 95809 w 754238"/>
                  <a:gd name="connsiteY839" fmla="*/ 398731 h 732514"/>
                  <a:gd name="connsiteX840" fmla="*/ 96257 w 754238"/>
                  <a:gd name="connsiteY840" fmla="*/ 397540 h 732514"/>
                  <a:gd name="connsiteX841" fmla="*/ 95660 w 754238"/>
                  <a:gd name="connsiteY841" fmla="*/ 396944 h 732514"/>
                  <a:gd name="connsiteX842" fmla="*/ 92973 w 754238"/>
                  <a:gd name="connsiteY842" fmla="*/ 397391 h 732514"/>
                  <a:gd name="connsiteX843" fmla="*/ 113423 w 754238"/>
                  <a:gd name="connsiteY843" fmla="*/ 454139 h 732514"/>
                  <a:gd name="connsiteX844" fmla="*/ 117005 w 754238"/>
                  <a:gd name="connsiteY844" fmla="*/ 449671 h 732514"/>
                  <a:gd name="connsiteX845" fmla="*/ 114318 w 754238"/>
                  <a:gd name="connsiteY845" fmla="*/ 446990 h 732514"/>
                  <a:gd name="connsiteX846" fmla="*/ 111632 w 754238"/>
                  <a:gd name="connsiteY846" fmla="*/ 449522 h 732514"/>
                  <a:gd name="connsiteX847" fmla="*/ 113423 w 754238"/>
                  <a:gd name="connsiteY847" fmla="*/ 454139 h 732514"/>
                  <a:gd name="connsiteX848" fmla="*/ 121483 w 754238"/>
                  <a:gd name="connsiteY848" fmla="*/ 438649 h 732514"/>
                  <a:gd name="connsiteX849" fmla="*/ 122677 w 754238"/>
                  <a:gd name="connsiteY849" fmla="*/ 437159 h 732514"/>
                  <a:gd name="connsiteX850" fmla="*/ 122677 w 754238"/>
                  <a:gd name="connsiteY850" fmla="*/ 436415 h 732514"/>
                  <a:gd name="connsiteX851" fmla="*/ 122677 w 754238"/>
                  <a:gd name="connsiteY851" fmla="*/ 436415 h 732514"/>
                  <a:gd name="connsiteX852" fmla="*/ 120438 w 754238"/>
                  <a:gd name="connsiteY852" fmla="*/ 433734 h 732514"/>
                  <a:gd name="connsiteX853" fmla="*/ 119244 w 754238"/>
                  <a:gd name="connsiteY853" fmla="*/ 434181 h 732514"/>
                  <a:gd name="connsiteX854" fmla="*/ 119244 w 754238"/>
                  <a:gd name="connsiteY854" fmla="*/ 434181 h 732514"/>
                  <a:gd name="connsiteX855" fmla="*/ 119244 w 754238"/>
                  <a:gd name="connsiteY855" fmla="*/ 434627 h 732514"/>
                  <a:gd name="connsiteX856" fmla="*/ 118647 w 754238"/>
                  <a:gd name="connsiteY856" fmla="*/ 437011 h 732514"/>
                  <a:gd name="connsiteX857" fmla="*/ 117602 w 754238"/>
                  <a:gd name="connsiteY857" fmla="*/ 438798 h 732514"/>
                  <a:gd name="connsiteX858" fmla="*/ 117005 w 754238"/>
                  <a:gd name="connsiteY858" fmla="*/ 439840 h 732514"/>
                  <a:gd name="connsiteX859" fmla="*/ 118050 w 754238"/>
                  <a:gd name="connsiteY859" fmla="*/ 441926 h 732514"/>
                  <a:gd name="connsiteX860" fmla="*/ 120289 w 754238"/>
                  <a:gd name="connsiteY860" fmla="*/ 442373 h 732514"/>
                  <a:gd name="connsiteX861" fmla="*/ 120289 w 754238"/>
                  <a:gd name="connsiteY861" fmla="*/ 442075 h 732514"/>
                  <a:gd name="connsiteX862" fmla="*/ 120289 w 754238"/>
                  <a:gd name="connsiteY862" fmla="*/ 440585 h 732514"/>
                  <a:gd name="connsiteX863" fmla="*/ 120140 w 754238"/>
                  <a:gd name="connsiteY863" fmla="*/ 439989 h 732514"/>
                  <a:gd name="connsiteX864" fmla="*/ 121334 w 754238"/>
                  <a:gd name="connsiteY864" fmla="*/ 438798 h 732514"/>
                  <a:gd name="connsiteX865" fmla="*/ 124021 w 754238"/>
                  <a:gd name="connsiteY865" fmla="*/ 430010 h 732514"/>
                  <a:gd name="connsiteX866" fmla="*/ 121185 w 754238"/>
                  <a:gd name="connsiteY866" fmla="*/ 427478 h 732514"/>
                  <a:gd name="connsiteX867" fmla="*/ 121633 w 754238"/>
                  <a:gd name="connsiteY867" fmla="*/ 432840 h 732514"/>
                  <a:gd name="connsiteX868" fmla="*/ 124021 w 754238"/>
                  <a:gd name="connsiteY868" fmla="*/ 430010 h 732514"/>
                  <a:gd name="connsiteX869" fmla="*/ 119841 w 754238"/>
                  <a:gd name="connsiteY869" fmla="*/ 418690 h 732514"/>
                  <a:gd name="connsiteX870" fmla="*/ 121782 w 754238"/>
                  <a:gd name="connsiteY870" fmla="*/ 416456 h 732514"/>
                  <a:gd name="connsiteX871" fmla="*/ 118349 w 754238"/>
                  <a:gd name="connsiteY871" fmla="*/ 412136 h 732514"/>
                  <a:gd name="connsiteX872" fmla="*/ 117752 w 754238"/>
                  <a:gd name="connsiteY872" fmla="*/ 413328 h 732514"/>
                  <a:gd name="connsiteX873" fmla="*/ 117602 w 754238"/>
                  <a:gd name="connsiteY873" fmla="*/ 414817 h 732514"/>
                  <a:gd name="connsiteX874" fmla="*/ 116856 w 754238"/>
                  <a:gd name="connsiteY874" fmla="*/ 415711 h 732514"/>
                  <a:gd name="connsiteX875" fmla="*/ 116856 w 754238"/>
                  <a:gd name="connsiteY875" fmla="*/ 416009 h 732514"/>
                  <a:gd name="connsiteX876" fmla="*/ 117304 w 754238"/>
                  <a:gd name="connsiteY876" fmla="*/ 418392 h 732514"/>
                  <a:gd name="connsiteX877" fmla="*/ 119841 w 754238"/>
                  <a:gd name="connsiteY877" fmla="*/ 418839 h 732514"/>
                  <a:gd name="connsiteX878" fmla="*/ 114318 w 754238"/>
                  <a:gd name="connsiteY878" fmla="*/ 412285 h 732514"/>
                  <a:gd name="connsiteX879" fmla="*/ 115513 w 754238"/>
                  <a:gd name="connsiteY879" fmla="*/ 410349 h 732514"/>
                  <a:gd name="connsiteX880" fmla="*/ 113871 w 754238"/>
                  <a:gd name="connsiteY880" fmla="*/ 408711 h 732514"/>
                  <a:gd name="connsiteX881" fmla="*/ 111781 w 754238"/>
                  <a:gd name="connsiteY881" fmla="*/ 409455 h 732514"/>
                  <a:gd name="connsiteX882" fmla="*/ 112676 w 754238"/>
                  <a:gd name="connsiteY882" fmla="*/ 412285 h 732514"/>
                  <a:gd name="connsiteX883" fmla="*/ 114318 w 754238"/>
                  <a:gd name="connsiteY883" fmla="*/ 412285 h 732514"/>
                  <a:gd name="connsiteX884" fmla="*/ 120737 w 754238"/>
                  <a:gd name="connsiteY884" fmla="*/ 421222 h 732514"/>
                  <a:gd name="connsiteX885" fmla="*/ 121185 w 754238"/>
                  <a:gd name="connsiteY885" fmla="*/ 423456 h 732514"/>
                  <a:gd name="connsiteX886" fmla="*/ 121334 w 754238"/>
                  <a:gd name="connsiteY886" fmla="*/ 423456 h 732514"/>
                  <a:gd name="connsiteX887" fmla="*/ 121782 w 754238"/>
                  <a:gd name="connsiteY887" fmla="*/ 422563 h 732514"/>
                  <a:gd name="connsiteX888" fmla="*/ 122379 w 754238"/>
                  <a:gd name="connsiteY888" fmla="*/ 421967 h 732514"/>
                  <a:gd name="connsiteX889" fmla="*/ 122379 w 754238"/>
                  <a:gd name="connsiteY889" fmla="*/ 421967 h 732514"/>
                  <a:gd name="connsiteX890" fmla="*/ 122677 w 754238"/>
                  <a:gd name="connsiteY890" fmla="*/ 420775 h 732514"/>
                  <a:gd name="connsiteX891" fmla="*/ 122230 w 754238"/>
                  <a:gd name="connsiteY891" fmla="*/ 419733 h 732514"/>
                  <a:gd name="connsiteX892" fmla="*/ 121633 w 754238"/>
                  <a:gd name="connsiteY892" fmla="*/ 420031 h 732514"/>
                  <a:gd name="connsiteX893" fmla="*/ 120737 w 754238"/>
                  <a:gd name="connsiteY893" fmla="*/ 420626 h 732514"/>
                  <a:gd name="connsiteX894" fmla="*/ 120737 w 754238"/>
                  <a:gd name="connsiteY894" fmla="*/ 421073 h 732514"/>
                  <a:gd name="connsiteX895" fmla="*/ 106407 w 754238"/>
                  <a:gd name="connsiteY895" fmla="*/ 399923 h 732514"/>
                  <a:gd name="connsiteX896" fmla="*/ 105959 w 754238"/>
                  <a:gd name="connsiteY896" fmla="*/ 401263 h 732514"/>
                  <a:gd name="connsiteX897" fmla="*/ 105661 w 754238"/>
                  <a:gd name="connsiteY897" fmla="*/ 401859 h 732514"/>
                  <a:gd name="connsiteX898" fmla="*/ 105661 w 754238"/>
                  <a:gd name="connsiteY898" fmla="*/ 401859 h 732514"/>
                  <a:gd name="connsiteX899" fmla="*/ 106109 w 754238"/>
                  <a:gd name="connsiteY899" fmla="*/ 403051 h 732514"/>
                  <a:gd name="connsiteX900" fmla="*/ 106407 w 754238"/>
                  <a:gd name="connsiteY900" fmla="*/ 403348 h 732514"/>
                  <a:gd name="connsiteX901" fmla="*/ 107601 w 754238"/>
                  <a:gd name="connsiteY901" fmla="*/ 404242 h 732514"/>
                  <a:gd name="connsiteX902" fmla="*/ 108646 w 754238"/>
                  <a:gd name="connsiteY902" fmla="*/ 405136 h 732514"/>
                  <a:gd name="connsiteX903" fmla="*/ 109094 w 754238"/>
                  <a:gd name="connsiteY903" fmla="*/ 405136 h 732514"/>
                  <a:gd name="connsiteX904" fmla="*/ 110139 w 754238"/>
                  <a:gd name="connsiteY904" fmla="*/ 403200 h 732514"/>
                  <a:gd name="connsiteX905" fmla="*/ 107154 w 754238"/>
                  <a:gd name="connsiteY905" fmla="*/ 399625 h 732514"/>
                  <a:gd name="connsiteX906" fmla="*/ 106556 w 754238"/>
                  <a:gd name="connsiteY906" fmla="*/ 400072 h 732514"/>
                  <a:gd name="connsiteX907" fmla="*/ 57597 w 754238"/>
                  <a:gd name="connsiteY907" fmla="*/ 356281 h 732514"/>
                  <a:gd name="connsiteX908" fmla="*/ 57447 w 754238"/>
                  <a:gd name="connsiteY908" fmla="*/ 355983 h 732514"/>
                  <a:gd name="connsiteX909" fmla="*/ 54910 w 754238"/>
                  <a:gd name="connsiteY909" fmla="*/ 361345 h 732514"/>
                  <a:gd name="connsiteX910" fmla="*/ 55208 w 754238"/>
                  <a:gd name="connsiteY910" fmla="*/ 362686 h 732514"/>
                  <a:gd name="connsiteX911" fmla="*/ 56104 w 754238"/>
                  <a:gd name="connsiteY911" fmla="*/ 363580 h 732514"/>
                  <a:gd name="connsiteX912" fmla="*/ 56850 w 754238"/>
                  <a:gd name="connsiteY912" fmla="*/ 365963 h 732514"/>
                  <a:gd name="connsiteX913" fmla="*/ 57298 w 754238"/>
                  <a:gd name="connsiteY913" fmla="*/ 366559 h 732514"/>
                  <a:gd name="connsiteX914" fmla="*/ 58194 w 754238"/>
                  <a:gd name="connsiteY914" fmla="*/ 367303 h 732514"/>
                  <a:gd name="connsiteX915" fmla="*/ 59686 w 754238"/>
                  <a:gd name="connsiteY915" fmla="*/ 365069 h 732514"/>
                  <a:gd name="connsiteX916" fmla="*/ 59089 w 754238"/>
                  <a:gd name="connsiteY916" fmla="*/ 364026 h 732514"/>
                  <a:gd name="connsiteX917" fmla="*/ 57746 w 754238"/>
                  <a:gd name="connsiteY917" fmla="*/ 362537 h 732514"/>
                  <a:gd name="connsiteX918" fmla="*/ 57746 w 754238"/>
                  <a:gd name="connsiteY918" fmla="*/ 356281 h 732514"/>
                  <a:gd name="connsiteX919" fmla="*/ 58044 w 754238"/>
                  <a:gd name="connsiteY919" fmla="*/ 353600 h 732514"/>
                  <a:gd name="connsiteX920" fmla="*/ 58492 w 754238"/>
                  <a:gd name="connsiteY920" fmla="*/ 355239 h 732514"/>
                  <a:gd name="connsiteX921" fmla="*/ 61776 w 754238"/>
                  <a:gd name="connsiteY921" fmla="*/ 357473 h 732514"/>
                  <a:gd name="connsiteX922" fmla="*/ 61776 w 754238"/>
                  <a:gd name="connsiteY922" fmla="*/ 357473 h 732514"/>
                  <a:gd name="connsiteX923" fmla="*/ 61627 w 754238"/>
                  <a:gd name="connsiteY923" fmla="*/ 356877 h 732514"/>
                  <a:gd name="connsiteX924" fmla="*/ 61030 w 754238"/>
                  <a:gd name="connsiteY924" fmla="*/ 355239 h 732514"/>
                  <a:gd name="connsiteX925" fmla="*/ 61477 w 754238"/>
                  <a:gd name="connsiteY925" fmla="*/ 350323 h 732514"/>
                  <a:gd name="connsiteX926" fmla="*/ 61477 w 754238"/>
                  <a:gd name="connsiteY926" fmla="*/ 349430 h 732514"/>
                  <a:gd name="connsiteX927" fmla="*/ 58940 w 754238"/>
                  <a:gd name="connsiteY927" fmla="*/ 345855 h 732514"/>
                  <a:gd name="connsiteX928" fmla="*/ 58492 w 754238"/>
                  <a:gd name="connsiteY928" fmla="*/ 348536 h 732514"/>
                  <a:gd name="connsiteX929" fmla="*/ 58343 w 754238"/>
                  <a:gd name="connsiteY929" fmla="*/ 351962 h 732514"/>
                  <a:gd name="connsiteX930" fmla="*/ 58044 w 754238"/>
                  <a:gd name="connsiteY930" fmla="*/ 353451 h 732514"/>
                  <a:gd name="connsiteX931" fmla="*/ 62075 w 754238"/>
                  <a:gd name="connsiteY931" fmla="*/ 365069 h 732514"/>
                  <a:gd name="connsiteX932" fmla="*/ 62821 w 754238"/>
                  <a:gd name="connsiteY932" fmla="*/ 365069 h 732514"/>
                  <a:gd name="connsiteX933" fmla="*/ 63866 w 754238"/>
                  <a:gd name="connsiteY933" fmla="*/ 362388 h 732514"/>
                  <a:gd name="connsiteX934" fmla="*/ 63269 w 754238"/>
                  <a:gd name="connsiteY934" fmla="*/ 360452 h 732514"/>
                  <a:gd name="connsiteX935" fmla="*/ 62821 w 754238"/>
                  <a:gd name="connsiteY935" fmla="*/ 360750 h 732514"/>
                  <a:gd name="connsiteX936" fmla="*/ 62373 w 754238"/>
                  <a:gd name="connsiteY936" fmla="*/ 361792 h 732514"/>
                  <a:gd name="connsiteX937" fmla="*/ 61776 w 754238"/>
                  <a:gd name="connsiteY937" fmla="*/ 362388 h 732514"/>
                  <a:gd name="connsiteX938" fmla="*/ 61776 w 754238"/>
                  <a:gd name="connsiteY938" fmla="*/ 362835 h 732514"/>
                  <a:gd name="connsiteX939" fmla="*/ 62075 w 754238"/>
                  <a:gd name="connsiteY939" fmla="*/ 365069 h 732514"/>
                  <a:gd name="connsiteX940" fmla="*/ 68195 w 754238"/>
                  <a:gd name="connsiteY940" fmla="*/ 372368 h 732514"/>
                  <a:gd name="connsiteX941" fmla="*/ 68045 w 754238"/>
                  <a:gd name="connsiteY941" fmla="*/ 371772 h 732514"/>
                  <a:gd name="connsiteX942" fmla="*/ 68045 w 754238"/>
                  <a:gd name="connsiteY942" fmla="*/ 371772 h 732514"/>
                  <a:gd name="connsiteX943" fmla="*/ 66851 w 754238"/>
                  <a:gd name="connsiteY943" fmla="*/ 369686 h 732514"/>
                  <a:gd name="connsiteX944" fmla="*/ 66254 w 754238"/>
                  <a:gd name="connsiteY944" fmla="*/ 367750 h 732514"/>
                  <a:gd name="connsiteX945" fmla="*/ 65358 w 754238"/>
                  <a:gd name="connsiteY945" fmla="*/ 367303 h 732514"/>
                  <a:gd name="connsiteX946" fmla="*/ 64761 w 754238"/>
                  <a:gd name="connsiteY946" fmla="*/ 367899 h 732514"/>
                  <a:gd name="connsiteX947" fmla="*/ 64314 w 754238"/>
                  <a:gd name="connsiteY947" fmla="*/ 370431 h 732514"/>
                  <a:gd name="connsiteX948" fmla="*/ 65060 w 754238"/>
                  <a:gd name="connsiteY948" fmla="*/ 370878 h 732514"/>
                  <a:gd name="connsiteX949" fmla="*/ 65657 w 754238"/>
                  <a:gd name="connsiteY949" fmla="*/ 370878 h 732514"/>
                  <a:gd name="connsiteX950" fmla="*/ 66254 w 754238"/>
                  <a:gd name="connsiteY950" fmla="*/ 372070 h 732514"/>
                  <a:gd name="connsiteX951" fmla="*/ 68195 w 754238"/>
                  <a:gd name="connsiteY951" fmla="*/ 372516 h 732514"/>
                  <a:gd name="connsiteX952" fmla="*/ 124618 w 754238"/>
                  <a:gd name="connsiteY952" fmla="*/ 204653 h 732514"/>
                  <a:gd name="connsiteX953" fmla="*/ 126708 w 754238"/>
                  <a:gd name="connsiteY953" fmla="*/ 203313 h 732514"/>
                  <a:gd name="connsiteX954" fmla="*/ 125812 w 754238"/>
                  <a:gd name="connsiteY954" fmla="*/ 199291 h 732514"/>
                  <a:gd name="connsiteX955" fmla="*/ 123573 w 754238"/>
                  <a:gd name="connsiteY955" fmla="*/ 196759 h 732514"/>
                  <a:gd name="connsiteX956" fmla="*/ 121334 w 754238"/>
                  <a:gd name="connsiteY956" fmla="*/ 200185 h 732514"/>
                  <a:gd name="connsiteX957" fmla="*/ 121782 w 754238"/>
                  <a:gd name="connsiteY957" fmla="*/ 200781 h 732514"/>
                  <a:gd name="connsiteX958" fmla="*/ 123424 w 754238"/>
                  <a:gd name="connsiteY958" fmla="*/ 202717 h 732514"/>
                  <a:gd name="connsiteX959" fmla="*/ 124319 w 754238"/>
                  <a:gd name="connsiteY959" fmla="*/ 203760 h 732514"/>
                  <a:gd name="connsiteX960" fmla="*/ 124767 w 754238"/>
                  <a:gd name="connsiteY960" fmla="*/ 204504 h 732514"/>
                  <a:gd name="connsiteX961" fmla="*/ 124170 w 754238"/>
                  <a:gd name="connsiteY961" fmla="*/ 224612 h 732514"/>
                  <a:gd name="connsiteX962" fmla="*/ 127006 w 754238"/>
                  <a:gd name="connsiteY962" fmla="*/ 221633 h 732514"/>
                  <a:gd name="connsiteX963" fmla="*/ 127155 w 754238"/>
                  <a:gd name="connsiteY963" fmla="*/ 219846 h 732514"/>
                  <a:gd name="connsiteX964" fmla="*/ 127155 w 754238"/>
                  <a:gd name="connsiteY964" fmla="*/ 217165 h 732514"/>
                  <a:gd name="connsiteX965" fmla="*/ 127006 w 754238"/>
                  <a:gd name="connsiteY965" fmla="*/ 213739 h 732514"/>
                  <a:gd name="connsiteX966" fmla="*/ 124021 w 754238"/>
                  <a:gd name="connsiteY966" fmla="*/ 216718 h 732514"/>
                  <a:gd name="connsiteX967" fmla="*/ 123872 w 754238"/>
                  <a:gd name="connsiteY967" fmla="*/ 217909 h 732514"/>
                  <a:gd name="connsiteX968" fmla="*/ 124618 w 754238"/>
                  <a:gd name="connsiteY968" fmla="*/ 219697 h 732514"/>
                  <a:gd name="connsiteX969" fmla="*/ 124916 w 754238"/>
                  <a:gd name="connsiteY969" fmla="*/ 220293 h 732514"/>
                  <a:gd name="connsiteX970" fmla="*/ 124618 w 754238"/>
                  <a:gd name="connsiteY970" fmla="*/ 221484 h 732514"/>
                  <a:gd name="connsiteX971" fmla="*/ 124170 w 754238"/>
                  <a:gd name="connsiteY971" fmla="*/ 224463 h 732514"/>
                  <a:gd name="connsiteX972" fmla="*/ 152830 w 754238"/>
                  <a:gd name="connsiteY972" fmla="*/ 127499 h 732514"/>
                  <a:gd name="connsiteX973" fmla="*/ 156113 w 754238"/>
                  <a:gd name="connsiteY973" fmla="*/ 125562 h 732514"/>
                  <a:gd name="connsiteX974" fmla="*/ 157308 w 754238"/>
                  <a:gd name="connsiteY974" fmla="*/ 122732 h 732514"/>
                  <a:gd name="connsiteX975" fmla="*/ 153874 w 754238"/>
                  <a:gd name="connsiteY975" fmla="*/ 125413 h 732514"/>
                  <a:gd name="connsiteX976" fmla="*/ 152830 w 754238"/>
                  <a:gd name="connsiteY976" fmla="*/ 127648 h 732514"/>
                  <a:gd name="connsiteX977" fmla="*/ 126708 w 754238"/>
                  <a:gd name="connsiteY977" fmla="*/ 116626 h 732514"/>
                  <a:gd name="connsiteX978" fmla="*/ 118946 w 754238"/>
                  <a:gd name="connsiteY978" fmla="*/ 123626 h 732514"/>
                  <a:gd name="connsiteX979" fmla="*/ 120289 w 754238"/>
                  <a:gd name="connsiteY979" fmla="*/ 123626 h 732514"/>
                  <a:gd name="connsiteX980" fmla="*/ 126260 w 754238"/>
                  <a:gd name="connsiteY980" fmla="*/ 117817 h 732514"/>
                  <a:gd name="connsiteX981" fmla="*/ 126708 w 754238"/>
                  <a:gd name="connsiteY981" fmla="*/ 116626 h 732514"/>
                  <a:gd name="connsiteX982" fmla="*/ 162233 w 754238"/>
                  <a:gd name="connsiteY982" fmla="*/ 86538 h 732514"/>
                  <a:gd name="connsiteX983" fmla="*/ 163577 w 754238"/>
                  <a:gd name="connsiteY983" fmla="*/ 85049 h 732514"/>
                  <a:gd name="connsiteX984" fmla="*/ 164174 w 754238"/>
                  <a:gd name="connsiteY984" fmla="*/ 82368 h 732514"/>
                  <a:gd name="connsiteX985" fmla="*/ 164025 w 754238"/>
                  <a:gd name="connsiteY985" fmla="*/ 82070 h 732514"/>
                  <a:gd name="connsiteX986" fmla="*/ 156412 w 754238"/>
                  <a:gd name="connsiteY986" fmla="*/ 88921 h 732514"/>
                  <a:gd name="connsiteX987" fmla="*/ 158203 w 754238"/>
                  <a:gd name="connsiteY987" fmla="*/ 89070 h 732514"/>
                  <a:gd name="connsiteX988" fmla="*/ 162383 w 754238"/>
                  <a:gd name="connsiteY988" fmla="*/ 86389 h 732514"/>
                  <a:gd name="connsiteX989" fmla="*/ 323891 w 754238"/>
                  <a:gd name="connsiteY989" fmla="*/ 147458 h 732514"/>
                  <a:gd name="connsiteX990" fmla="*/ 326279 w 754238"/>
                  <a:gd name="connsiteY990" fmla="*/ 152224 h 732514"/>
                  <a:gd name="connsiteX991" fmla="*/ 326727 w 754238"/>
                  <a:gd name="connsiteY991" fmla="*/ 155799 h 732514"/>
                  <a:gd name="connsiteX992" fmla="*/ 327175 w 754238"/>
                  <a:gd name="connsiteY992" fmla="*/ 156245 h 732514"/>
                  <a:gd name="connsiteX993" fmla="*/ 332548 w 754238"/>
                  <a:gd name="connsiteY993" fmla="*/ 156394 h 732514"/>
                  <a:gd name="connsiteX994" fmla="*/ 336579 w 754238"/>
                  <a:gd name="connsiteY994" fmla="*/ 162203 h 732514"/>
                  <a:gd name="connsiteX995" fmla="*/ 334339 w 754238"/>
                  <a:gd name="connsiteY995" fmla="*/ 164437 h 732514"/>
                  <a:gd name="connsiteX996" fmla="*/ 329712 w 754238"/>
                  <a:gd name="connsiteY996" fmla="*/ 165331 h 732514"/>
                  <a:gd name="connsiteX997" fmla="*/ 329264 w 754238"/>
                  <a:gd name="connsiteY997" fmla="*/ 167714 h 732514"/>
                  <a:gd name="connsiteX998" fmla="*/ 329264 w 754238"/>
                  <a:gd name="connsiteY998" fmla="*/ 171885 h 732514"/>
                  <a:gd name="connsiteX999" fmla="*/ 326428 w 754238"/>
                  <a:gd name="connsiteY999" fmla="*/ 175906 h 732514"/>
                  <a:gd name="connsiteX1000" fmla="*/ 328369 w 754238"/>
                  <a:gd name="connsiteY1000" fmla="*/ 177694 h 732514"/>
                  <a:gd name="connsiteX1001" fmla="*/ 326578 w 754238"/>
                  <a:gd name="connsiteY1001" fmla="*/ 180971 h 732514"/>
                  <a:gd name="connsiteX1002" fmla="*/ 323592 w 754238"/>
                  <a:gd name="connsiteY1002" fmla="*/ 187673 h 732514"/>
                  <a:gd name="connsiteX1003" fmla="*/ 325085 w 754238"/>
                  <a:gd name="connsiteY1003" fmla="*/ 188269 h 732514"/>
                  <a:gd name="connsiteX1004" fmla="*/ 340310 w 754238"/>
                  <a:gd name="connsiteY1004" fmla="*/ 182311 h 732514"/>
                  <a:gd name="connsiteX1005" fmla="*/ 348371 w 754238"/>
                  <a:gd name="connsiteY1005" fmla="*/ 180822 h 732514"/>
                  <a:gd name="connsiteX1006" fmla="*/ 351356 w 754238"/>
                  <a:gd name="connsiteY1006" fmla="*/ 180524 h 732514"/>
                  <a:gd name="connsiteX1007" fmla="*/ 352102 w 754238"/>
                  <a:gd name="connsiteY1007" fmla="*/ 179928 h 732514"/>
                  <a:gd name="connsiteX1008" fmla="*/ 352699 w 754238"/>
                  <a:gd name="connsiteY1008" fmla="*/ 174864 h 732514"/>
                  <a:gd name="connsiteX1009" fmla="*/ 355983 w 754238"/>
                  <a:gd name="connsiteY1009" fmla="*/ 170842 h 732514"/>
                  <a:gd name="connsiteX1010" fmla="*/ 355983 w 754238"/>
                  <a:gd name="connsiteY1010" fmla="*/ 169949 h 732514"/>
                  <a:gd name="connsiteX1011" fmla="*/ 355536 w 754238"/>
                  <a:gd name="connsiteY1011" fmla="*/ 167565 h 732514"/>
                  <a:gd name="connsiteX1012" fmla="*/ 351057 w 754238"/>
                  <a:gd name="connsiteY1012" fmla="*/ 167565 h 732514"/>
                  <a:gd name="connsiteX1013" fmla="*/ 348968 w 754238"/>
                  <a:gd name="connsiteY1013" fmla="*/ 161756 h 732514"/>
                  <a:gd name="connsiteX1014" fmla="*/ 347475 w 754238"/>
                  <a:gd name="connsiteY1014" fmla="*/ 160565 h 732514"/>
                  <a:gd name="connsiteX1015" fmla="*/ 339713 w 754238"/>
                  <a:gd name="connsiteY1015" fmla="*/ 152373 h 732514"/>
                  <a:gd name="connsiteX1016" fmla="*/ 338668 w 754238"/>
                  <a:gd name="connsiteY1016" fmla="*/ 151032 h 732514"/>
                  <a:gd name="connsiteX1017" fmla="*/ 338668 w 754238"/>
                  <a:gd name="connsiteY1017" fmla="*/ 140606 h 732514"/>
                  <a:gd name="connsiteX1018" fmla="*/ 339862 w 754238"/>
                  <a:gd name="connsiteY1018" fmla="*/ 137925 h 732514"/>
                  <a:gd name="connsiteX1019" fmla="*/ 335235 w 754238"/>
                  <a:gd name="connsiteY1019" fmla="*/ 137627 h 732514"/>
                  <a:gd name="connsiteX1020" fmla="*/ 331653 w 754238"/>
                  <a:gd name="connsiteY1020" fmla="*/ 137627 h 732514"/>
                  <a:gd name="connsiteX1021" fmla="*/ 335235 w 754238"/>
                  <a:gd name="connsiteY1021" fmla="*/ 130924 h 732514"/>
                  <a:gd name="connsiteX1022" fmla="*/ 333444 w 754238"/>
                  <a:gd name="connsiteY1022" fmla="*/ 130478 h 732514"/>
                  <a:gd name="connsiteX1023" fmla="*/ 331056 w 754238"/>
                  <a:gd name="connsiteY1023" fmla="*/ 130924 h 732514"/>
                  <a:gd name="connsiteX1024" fmla="*/ 323741 w 754238"/>
                  <a:gd name="connsiteY1024" fmla="*/ 147458 h 732514"/>
                  <a:gd name="connsiteX1025" fmla="*/ 322846 w 754238"/>
                  <a:gd name="connsiteY1025" fmla="*/ 160267 h 732514"/>
                  <a:gd name="connsiteX1026" fmla="*/ 323443 w 754238"/>
                  <a:gd name="connsiteY1026" fmla="*/ 159373 h 732514"/>
                  <a:gd name="connsiteX1027" fmla="*/ 318368 w 754238"/>
                  <a:gd name="connsiteY1027" fmla="*/ 154011 h 732514"/>
                  <a:gd name="connsiteX1028" fmla="*/ 316129 w 754238"/>
                  <a:gd name="connsiteY1028" fmla="*/ 155054 h 732514"/>
                  <a:gd name="connsiteX1029" fmla="*/ 313740 w 754238"/>
                  <a:gd name="connsiteY1029" fmla="*/ 158629 h 732514"/>
                  <a:gd name="connsiteX1030" fmla="*/ 312248 w 754238"/>
                  <a:gd name="connsiteY1030" fmla="*/ 160565 h 732514"/>
                  <a:gd name="connsiteX1031" fmla="*/ 307322 w 754238"/>
                  <a:gd name="connsiteY1031" fmla="*/ 163693 h 732514"/>
                  <a:gd name="connsiteX1032" fmla="*/ 306725 w 754238"/>
                  <a:gd name="connsiteY1032" fmla="*/ 167267 h 732514"/>
                  <a:gd name="connsiteX1033" fmla="*/ 308815 w 754238"/>
                  <a:gd name="connsiteY1033" fmla="*/ 169949 h 732514"/>
                  <a:gd name="connsiteX1034" fmla="*/ 305979 w 754238"/>
                  <a:gd name="connsiteY1034" fmla="*/ 174268 h 732514"/>
                  <a:gd name="connsiteX1035" fmla="*/ 303740 w 754238"/>
                  <a:gd name="connsiteY1035" fmla="*/ 175311 h 732514"/>
                  <a:gd name="connsiteX1036" fmla="*/ 305381 w 754238"/>
                  <a:gd name="connsiteY1036" fmla="*/ 178736 h 732514"/>
                  <a:gd name="connsiteX1037" fmla="*/ 305680 w 754238"/>
                  <a:gd name="connsiteY1037" fmla="*/ 179332 h 732514"/>
                  <a:gd name="connsiteX1038" fmla="*/ 317920 w 754238"/>
                  <a:gd name="connsiteY1038" fmla="*/ 173821 h 732514"/>
                  <a:gd name="connsiteX1039" fmla="*/ 319413 w 754238"/>
                  <a:gd name="connsiteY1039" fmla="*/ 165927 h 732514"/>
                  <a:gd name="connsiteX1040" fmla="*/ 319413 w 754238"/>
                  <a:gd name="connsiteY1040" fmla="*/ 163544 h 732514"/>
                  <a:gd name="connsiteX1041" fmla="*/ 322846 w 754238"/>
                  <a:gd name="connsiteY1041" fmla="*/ 160416 h 732514"/>
                  <a:gd name="connsiteX1042" fmla="*/ 706763 w 754238"/>
                  <a:gd name="connsiteY1042" fmla="*/ 511037 h 732514"/>
                  <a:gd name="connsiteX1043" fmla="*/ 707659 w 754238"/>
                  <a:gd name="connsiteY1043" fmla="*/ 511037 h 732514"/>
                  <a:gd name="connsiteX1044" fmla="*/ 711391 w 754238"/>
                  <a:gd name="connsiteY1044" fmla="*/ 505675 h 732514"/>
                  <a:gd name="connsiteX1045" fmla="*/ 715421 w 754238"/>
                  <a:gd name="connsiteY1045" fmla="*/ 472460 h 732514"/>
                  <a:gd name="connsiteX1046" fmla="*/ 715271 w 754238"/>
                  <a:gd name="connsiteY1046" fmla="*/ 470821 h 732514"/>
                  <a:gd name="connsiteX1047" fmla="*/ 712585 w 754238"/>
                  <a:gd name="connsiteY1047" fmla="*/ 461736 h 732514"/>
                  <a:gd name="connsiteX1048" fmla="*/ 711838 w 754238"/>
                  <a:gd name="connsiteY1048" fmla="*/ 452650 h 732514"/>
                  <a:gd name="connsiteX1049" fmla="*/ 707659 w 754238"/>
                  <a:gd name="connsiteY1049" fmla="*/ 450416 h 732514"/>
                  <a:gd name="connsiteX1050" fmla="*/ 706465 w 754238"/>
                  <a:gd name="connsiteY1050" fmla="*/ 453693 h 732514"/>
                  <a:gd name="connsiteX1051" fmla="*/ 708554 w 754238"/>
                  <a:gd name="connsiteY1051" fmla="*/ 467396 h 732514"/>
                  <a:gd name="connsiteX1052" fmla="*/ 705868 w 754238"/>
                  <a:gd name="connsiteY1052" fmla="*/ 506271 h 732514"/>
                  <a:gd name="connsiteX1053" fmla="*/ 706614 w 754238"/>
                  <a:gd name="connsiteY1053" fmla="*/ 511037 h 732514"/>
                  <a:gd name="connsiteX1054" fmla="*/ 738408 w 754238"/>
                  <a:gd name="connsiteY1054" fmla="*/ 486461 h 732514"/>
                  <a:gd name="connsiteX1055" fmla="*/ 740647 w 754238"/>
                  <a:gd name="connsiteY1055" fmla="*/ 480354 h 732514"/>
                  <a:gd name="connsiteX1056" fmla="*/ 740349 w 754238"/>
                  <a:gd name="connsiteY1056" fmla="*/ 480950 h 732514"/>
                  <a:gd name="connsiteX1057" fmla="*/ 736617 w 754238"/>
                  <a:gd name="connsiteY1057" fmla="*/ 491823 h 732514"/>
                  <a:gd name="connsiteX1058" fmla="*/ 735124 w 754238"/>
                  <a:gd name="connsiteY1058" fmla="*/ 495994 h 732514"/>
                  <a:gd name="connsiteX1059" fmla="*/ 723780 w 754238"/>
                  <a:gd name="connsiteY1059" fmla="*/ 521463 h 732514"/>
                  <a:gd name="connsiteX1060" fmla="*/ 723780 w 754238"/>
                  <a:gd name="connsiteY1060" fmla="*/ 521166 h 732514"/>
                  <a:gd name="connsiteX1061" fmla="*/ 723183 w 754238"/>
                  <a:gd name="connsiteY1061" fmla="*/ 522059 h 732514"/>
                  <a:gd name="connsiteX1062" fmla="*/ 723332 w 754238"/>
                  <a:gd name="connsiteY1062" fmla="*/ 521910 h 732514"/>
                  <a:gd name="connsiteX1063" fmla="*/ 723183 w 754238"/>
                  <a:gd name="connsiteY1063" fmla="*/ 522208 h 732514"/>
                  <a:gd name="connsiteX1064" fmla="*/ 716466 w 754238"/>
                  <a:gd name="connsiteY1064" fmla="*/ 533379 h 732514"/>
                  <a:gd name="connsiteX1065" fmla="*/ 721242 w 754238"/>
                  <a:gd name="connsiteY1065" fmla="*/ 524889 h 732514"/>
                  <a:gd name="connsiteX1066" fmla="*/ 720944 w 754238"/>
                  <a:gd name="connsiteY1066" fmla="*/ 525336 h 732514"/>
                  <a:gd name="connsiteX1067" fmla="*/ 722586 w 754238"/>
                  <a:gd name="connsiteY1067" fmla="*/ 519527 h 732514"/>
                  <a:gd name="connsiteX1068" fmla="*/ 719302 w 754238"/>
                  <a:gd name="connsiteY1068" fmla="*/ 523400 h 732514"/>
                  <a:gd name="connsiteX1069" fmla="*/ 719600 w 754238"/>
                  <a:gd name="connsiteY1069" fmla="*/ 523698 h 732514"/>
                  <a:gd name="connsiteX1070" fmla="*/ 720048 w 754238"/>
                  <a:gd name="connsiteY1070" fmla="*/ 523996 h 732514"/>
                  <a:gd name="connsiteX1071" fmla="*/ 720496 w 754238"/>
                  <a:gd name="connsiteY1071" fmla="*/ 524144 h 732514"/>
                  <a:gd name="connsiteX1072" fmla="*/ 720048 w 754238"/>
                  <a:gd name="connsiteY1072" fmla="*/ 524740 h 732514"/>
                  <a:gd name="connsiteX1073" fmla="*/ 719302 w 754238"/>
                  <a:gd name="connsiteY1073" fmla="*/ 525634 h 732514"/>
                  <a:gd name="connsiteX1074" fmla="*/ 718854 w 754238"/>
                  <a:gd name="connsiteY1074" fmla="*/ 526230 h 732514"/>
                  <a:gd name="connsiteX1075" fmla="*/ 717958 w 754238"/>
                  <a:gd name="connsiteY1075" fmla="*/ 527123 h 732514"/>
                  <a:gd name="connsiteX1076" fmla="*/ 717809 w 754238"/>
                  <a:gd name="connsiteY1076" fmla="*/ 526677 h 732514"/>
                  <a:gd name="connsiteX1077" fmla="*/ 717809 w 754238"/>
                  <a:gd name="connsiteY1077" fmla="*/ 526081 h 732514"/>
                  <a:gd name="connsiteX1078" fmla="*/ 717809 w 754238"/>
                  <a:gd name="connsiteY1078" fmla="*/ 526081 h 732514"/>
                  <a:gd name="connsiteX1079" fmla="*/ 715570 w 754238"/>
                  <a:gd name="connsiteY1079" fmla="*/ 529805 h 732514"/>
                  <a:gd name="connsiteX1080" fmla="*/ 715869 w 754238"/>
                  <a:gd name="connsiteY1080" fmla="*/ 529805 h 732514"/>
                  <a:gd name="connsiteX1081" fmla="*/ 714973 w 754238"/>
                  <a:gd name="connsiteY1081" fmla="*/ 532932 h 732514"/>
                  <a:gd name="connsiteX1082" fmla="*/ 714227 w 754238"/>
                  <a:gd name="connsiteY1082" fmla="*/ 533230 h 732514"/>
                  <a:gd name="connsiteX1083" fmla="*/ 714525 w 754238"/>
                  <a:gd name="connsiteY1083" fmla="*/ 531443 h 732514"/>
                  <a:gd name="connsiteX1084" fmla="*/ 711092 w 754238"/>
                  <a:gd name="connsiteY1084" fmla="*/ 534869 h 732514"/>
                  <a:gd name="connsiteX1085" fmla="*/ 711092 w 754238"/>
                  <a:gd name="connsiteY1085" fmla="*/ 534124 h 732514"/>
                  <a:gd name="connsiteX1086" fmla="*/ 712286 w 754238"/>
                  <a:gd name="connsiteY1086" fmla="*/ 532039 h 732514"/>
                  <a:gd name="connsiteX1087" fmla="*/ 713928 w 754238"/>
                  <a:gd name="connsiteY1087" fmla="*/ 529507 h 732514"/>
                  <a:gd name="connsiteX1088" fmla="*/ 715719 w 754238"/>
                  <a:gd name="connsiteY1088" fmla="*/ 525634 h 732514"/>
                  <a:gd name="connsiteX1089" fmla="*/ 716316 w 754238"/>
                  <a:gd name="connsiteY1089" fmla="*/ 525932 h 732514"/>
                  <a:gd name="connsiteX1090" fmla="*/ 718854 w 754238"/>
                  <a:gd name="connsiteY1090" fmla="*/ 522357 h 732514"/>
                  <a:gd name="connsiteX1091" fmla="*/ 727064 w 754238"/>
                  <a:gd name="connsiteY1091" fmla="*/ 505824 h 732514"/>
                  <a:gd name="connsiteX1092" fmla="*/ 727810 w 754238"/>
                  <a:gd name="connsiteY1092" fmla="*/ 504483 h 732514"/>
                  <a:gd name="connsiteX1093" fmla="*/ 729153 w 754238"/>
                  <a:gd name="connsiteY1093" fmla="*/ 500760 h 732514"/>
                  <a:gd name="connsiteX1094" fmla="*/ 730646 w 754238"/>
                  <a:gd name="connsiteY1094" fmla="*/ 496589 h 732514"/>
                  <a:gd name="connsiteX1095" fmla="*/ 728258 w 754238"/>
                  <a:gd name="connsiteY1095" fmla="*/ 501951 h 732514"/>
                  <a:gd name="connsiteX1096" fmla="*/ 724825 w 754238"/>
                  <a:gd name="connsiteY1096" fmla="*/ 508058 h 732514"/>
                  <a:gd name="connsiteX1097" fmla="*/ 724974 w 754238"/>
                  <a:gd name="connsiteY1097" fmla="*/ 507314 h 732514"/>
                  <a:gd name="connsiteX1098" fmla="*/ 736915 w 754238"/>
                  <a:gd name="connsiteY1098" fmla="*/ 474247 h 732514"/>
                  <a:gd name="connsiteX1099" fmla="*/ 739005 w 754238"/>
                  <a:gd name="connsiteY1099" fmla="*/ 473354 h 732514"/>
                  <a:gd name="connsiteX1100" fmla="*/ 739901 w 754238"/>
                  <a:gd name="connsiteY1100" fmla="*/ 473354 h 732514"/>
                  <a:gd name="connsiteX1101" fmla="*/ 741393 w 754238"/>
                  <a:gd name="connsiteY1101" fmla="*/ 470673 h 732514"/>
                  <a:gd name="connsiteX1102" fmla="*/ 741244 w 754238"/>
                  <a:gd name="connsiteY1102" fmla="*/ 471864 h 732514"/>
                  <a:gd name="connsiteX1103" fmla="*/ 738856 w 754238"/>
                  <a:gd name="connsiteY1103" fmla="*/ 476779 h 732514"/>
                  <a:gd name="connsiteX1104" fmla="*/ 736915 w 754238"/>
                  <a:gd name="connsiteY1104" fmla="*/ 477077 h 732514"/>
                  <a:gd name="connsiteX1105" fmla="*/ 735124 w 754238"/>
                  <a:gd name="connsiteY1105" fmla="*/ 484078 h 732514"/>
                  <a:gd name="connsiteX1106" fmla="*/ 735572 w 754238"/>
                  <a:gd name="connsiteY1106" fmla="*/ 484525 h 732514"/>
                  <a:gd name="connsiteX1107" fmla="*/ 735572 w 754238"/>
                  <a:gd name="connsiteY1107" fmla="*/ 484525 h 732514"/>
                  <a:gd name="connsiteX1108" fmla="*/ 735572 w 754238"/>
                  <a:gd name="connsiteY1108" fmla="*/ 486014 h 732514"/>
                  <a:gd name="connsiteX1109" fmla="*/ 731989 w 754238"/>
                  <a:gd name="connsiteY1109" fmla="*/ 493908 h 732514"/>
                  <a:gd name="connsiteX1110" fmla="*/ 730497 w 754238"/>
                  <a:gd name="connsiteY1110" fmla="*/ 500015 h 732514"/>
                  <a:gd name="connsiteX1111" fmla="*/ 738408 w 754238"/>
                  <a:gd name="connsiteY1111" fmla="*/ 486312 h 732514"/>
                  <a:gd name="connsiteX1112" fmla="*/ 737214 w 754238"/>
                  <a:gd name="connsiteY1112" fmla="*/ 490334 h 732514"/>
                  <a:gd name="connsiteX1113" fmla="*/ 737512 w 754238"/>
                  <a:gd name="connsiteY1113" fmla="*/ 489738 h 732514"/>
                  <a:gd name="connsiteX1114" fmla="*/ 738557 w 754238"/>
                  <a:gd name="connsiteY1114" fmla="*/ 486759 h 732514"/>
                  <a:gd name="connsiteX1115" fmla="*/ 736020 w 754238"/>
                  <a:gd name="connsiteY1115" fmla="*/ 493312 h 732514"/>
                  <a:gd name="connsiteX1116" fmla="*/ 736617 w 754238"/>
                  <a:gd name="connsiteY1116" fmla="*/ 491525 h 732514"/>
                  <a:gd name="connsiteX1117" fmla="*/ 735572 w 754238"/>
                  <a:gd name="connsiteY1117" fmla="*/ 494504 h 732514"/>
                  <a:gd name="connsiteX1118" fmla="*/ 736020 w 754238"/>
                  <a:gd name="connsiteY1118" fmla="*/ 493312 h 732514"/>
                  <a:gd name="connsiteX1119" fmla="*/ 741841 w 754238"/>
                  <a:gd name="connsiteY1119" fmla="*/ 473354 h 732514"/>
                  <a:gd name="connsiteX1120" fmla="*/ 743931 w 754238"/>
                  <a:gd name="connsiteY1120" fmla="*/ 465310 h 732514"/>
                  <a:gd name="connsiteX1121" fmla="*/ 740199 w 754238"/>
                  <a:gd name="connsiteY1121" fmla="*/ 478567 h 732514"/>
                  <a:gd name="connsiteX1122" fmla="*/ 741841 w 754238"/>
                  <a:gd name="connsiteY1122" fmla="*/ 473354 h 732514"/>
                  <a:gd name="connsiteX1123" fmla="*/ 749603 w 754238"/>
                  <a:gd name="connsiteY1123" fmla="*/ 428521 h 732514"/>
                  <a:gd name="connsiteX1124" fmla="*/ 749155 w 754238"/>
                  <a:gd name="connsiteY1124" fmla="*/ 428967 h 732514"/>
                  <a:gd name="connsiteX1125" fmla="*/ 748260 w 754238"/>
                  <a:gd name="connsiteY1125" fmla="*/ 432095 h 732514"/>
                  <a:gd name="connsiteX1126" fmla="*/ 748708 w 754238"/>
                  <a:gd name="connsiteY1126" fmla="*/ 434627 h 732514"/>
                  <a:gd name="connsiteX1127" fmla="*/ 748409 w 754238"/>
                  <a:gd name="connsiteY1127" fmla="*/ 438053 h 732514"/>
                  <a:gd name="connsiteX1128" fmla="*/ 747812 w 754238"/>
                  <a:gd name="connsiteY1128" fmla="*/ 441330 h 732514"/>
                  <a:gd name="connsiteX1129" fmla="*/ 747812 w 754238"/>
                  <a:gd name="connsiteY1129" fmla="*/ 444160 h 732514"/>
                  <a:gd name="connsiteX1130" fmla="*/ 750797 w 754238"/>
                  <a:gd name="connsiteY1130" fmla="*/ 429563 h 732514"/>
                  <a:gd name="connsiteX1131" fmla="*/ 751842 w 754238"/>
                  <a:gd name="connsiteY1131" fmla="*/ 423010 h 732514"/>
                  <a:gd name="connsiteX1132" fmla="*/ 750648 w 754238"/>
                  <a:gd name="connsiteY1132" fmla="*/ 426286 h 732514"/>
                  <a:gd name="connsiteX1133" fmla="*/ 749454 w 754238"/>
                  <a:gd name="connsiteY1133" fmla="*/ 428372 h 732514"/>
                  <a:gd name="connsiteX1134" fmla="*/ 753484 w 754238"/>
                  <a:gd name="connsiteY1134" fmla="*/ 400965 h 732514"/>
                  <a:gd name="connsiteX1135" fmla="*/ 753484 w 754238"/>
                  <a:gd name="connsiteY1135" fmla="*/ 400221 h 732514"/>
                  <a:gd name="connsiteX1136" fmla="*/ 753484 w 754238"/>
                  <a:gd name="connsiteY1136" fmla="*/ 393518 h 732514"/>
                  <a:gd name="connsiteX1137" fmla="*/ 753484 w 754238"/>
                  <a:gd name="connsiteY1137" fmla="*/ 393518 h 732514"/>
                  <a:gd name="connsiteX1138" fmla="*/ 753036 w 754238"/>
                  <a:gd name="connsiteY1138" fmla="*/ 393518 h 732514"/>
                  <a:gd name="connsiteX1139" fmla="*/ 753484 w 754238"/>
                  <a:gd name="connsiteY1139" fmla="*/ 380113 h 732514"/>
                  <a:gd name="connsiteX1140" fmla="*/ 753036 w 754238"/>
                  <a:gd name="connsiteY1140" fmla="*/ 367303 h 732514"/>
                  <a:gd name="connsiteX1141" fmla="*/ 752439 w 754238"/>
                  <a:gd name="connsiteY1141" fmla="*/ 369389 h 732514"/>
                  <a:gd name="connsiteX1142" fmla="*/ 752439 w 754238"/>
                  <a:gd name="connsiteY1142" fmla="*/ 370133 h 732514"/>
                  <a:gd name="connsiteX1143" fmla="*/ 751991 w 754238"/>
                  <a:gd name="connsiteY1143" fmla="*/ 379517 h 732514"/>
                  <a:gd name="connsiteX1144" fmla="*/ 751394 w 754238"/>
                  <a:gd name="connsiteY1144" fmla="*/ 384134 h 732514"/>
                  <a:gd name="connsiteX1145" fmla="*/ 751693 w 754238"/>
                  <a:gd name="connsiteY1145" fmla="*/ 398284 h 732514"/>
                  <a:gd name="connsiteX1146" fmla="*/ 752887 w 754238"/>
                  <a:gd name="connsiteY1146" fmla="*/ 397391 h 732514"/>
                  <a:gd name="connsiteX1147" fmla="*/ 753484 w 754238"/>
                  <a:gd name="connsiteY1147" fmla="*/ 401114 h 732514"/>
                  <a:gd name="connsiteX1148" fmla="*/ 753484 w 754238"/>
                  <a:gd name="connsiteY1148" fmla="*/ 404987 h 732514"/>
                  <a:gd name="connsiteX1149" fmla="*/ 752439 w 754238"/>
                  <a:gd name="connsiteY1149" fmla="*/ 418392 h 732514"/>
                  <a:gd name="connsiteX1150" fmla="*/ 754230 w 754238"/>
                  <a:gd name="connsiteY1150" fmla="*/ 402455 h 732514"/>
                  <a:gd name="connsiteX1151" fmla="*/ 753484 w 754238"/>
                  <a:gd name="connsiteY1151" fmla="*/ 404987 h 732514"/>
                  <a:gd name="connsiteX1152" fmla="*/ 750051 w 754238"/>
                  <a:gd name="connsiteY1152" fmla="*/ 423754 h 732514"/>
                  <a:gd name="connsiteX1153" fmla="*/ 751842 w 754238"/>
                  <a:gd name="connsiteY1153" fmla="*/ 416754 h 732514"/>
                  <a:gd name="connsiteX1154" fmla="*/ 751394 w 754238"/>
                  <a:gd name="connsiteY1154" fmla="*/ 408711 h 732514"/>
                  <a:gd name="connsiteX1155" fmla="*/ 749902 w 754238"/>
                  <a:gd name="connsiteY1155" fmla="*/ 423754 h 732514"/>
                  <a:gd name="connsiteX1156" fmla="*/ 749902 w 754238"/>
                  <a:gd name="connsiteY1156" fmla="*/ 423754 h 732514"/>
                  <a:gd name="connsiteX1157" fmla="*/ 749155 w 754238"/>
                  <a:gd name="connsiteY1157" fmla="*/ 413179 h 732514"/>
                  <a:gd name="connsiteX1158" fmla="*/ 748708 w 754238"/>
                  <a:gd name="connsiteY1158" fmla="*/ 413626 h 732514"/>
                  <a:gd name="connsiteX1159" fmla="*/ 746469 w 754238"/>
                  <a:gd name="connsiteY1159" fmla="*/ 422563 h 732514"/>
                  <a:gd name="connsiteX1160" fmla="*/ 744677 w 754238"/>
                  <a:gd name="connsiteY1160" fmla="*/ 427180 h 732514"/>
                  <a:gd name="connsiteX1161" fmla="*/ 744229 w 754238"/>
                  <a:gd name="connsiteY1161" fmla="*/ 430308 h 732514"/>
                  <a:gd name="connsiteX1162" fmla="*/ 748708 w 754238"/>
                  <a:gd name="connsiteY1162" fmla="*/ 416456 h 732514"/>
                  <a:gd name="connsiteX1163" fmla="*/ 749155 w 754238"/>
                  <a:gd name="connsiteY1163" fmla="*/ 413328 h 732514"/>
                  <a:gd name="connsiteX1164" fmla="*/ 751991 w 754238"/>
                  <a:gd name="connsiteY1164" fmla="*/ 326492 h 732514"/>
                  <a:gd name="connsiteX1165" fmla="*/ 751245 w 754238"/>
                  <a:gd name="connsiteY1165" fmla="*/ 323364 h 732514"/>
                  <a:gd name="connsiteX1166" fmla="*/ 752439 w 754238"/>
                  <a:gd name="connsiteY1166" fmla="*/ 342727 h 732514"/>
                  <a:gd name="connsiteX1167" fmla="*/ 751991 w 754238"/>
                  <a:gd name="connsiteY1167" fmla="*/ 326492 h 732514"/>
                  <a:gd name="connsiteX1168" fmla="*/ 276274 w 754238"/>
                  <a:gd name="connsiteY1168" fmla="*/ 105454 h 732514"/>
                  <a:gd name="connsiteX1169" fmla="*/ 288663 w 754238"/>
                  <a:gd name="connsiteY1169" fmla="*/ 105752 h 732514"/>
                  <a:gd name="connsiteX1170" fmla="*/ 297172 w 754238"/>
                  <a:gd name="connsiteY1170" fmla="*/ 100986 h 732514"/>
                  <a:gd name="connsiteX1171" fmla="*/ 302695 w 754238"/>
                  <a:gd name="connsiteY1171" fmla="*/ 98305 h 732514"/>
                  <a:gd name="connsiteX1172" fmla="*/ 305381 w 754238"/>
                  <a:gd name="connsiteY1172" fmla="*/ 95177 h 732514"/>
                  <a:gd name="connsiteX1173" fmla="*/ 305381 w 754238"/>
                  <a:gd name="connsiteY1173" fmla="*/ 93688 h 732514"/>
                  <a:gd name="connsiteX1174" fmla="*/ 300605 w 754238"/>
                  <a:gd name="connsiteY1174" fmla="*/ 88177 h 732514"/>
                  <a:gd name="connsiteX1175" fmla="*/ 298067 w 754238"/>
                  <a:gd name="connsiteY1175" fmla="*/ 89219 h 732514"/>
                  <a:gd name="connsiteX1176" fmla="*/ 293739 w 754238"/>
                  <a:gd name="connsiteY1176" fmla="*/ 90858 h 732514"/>
                  <a:gd name="connsiteX1177" fmla="*/ 286872 w 754238"/>
                  <a:gd name="connsiteY1177" fmla="*/ 89517 h 732514"/>
                  <a:gd name="connsiteX1178" fmla="*/ 285081 w 754238"/>
                  <a:gd name="connsiteY1178" fmla="*/ 90709 h 732514"/>
                  <a:gd name="connsiteX1179" fmla="*/ 282842 w 754238"/>
                  <a:gd name="connsiteY1179" fmla="*/ 92943 h 732514"/>
                  <a:gd name="connsiteX1180" fmla="*/ 282394 w 754238"/>
                  <a:gd name="connsiteY1180" fmla="*/ 91305 h 732514"/>
                  <a:gd name="connsiteX1181" fmla="*/ 281349 w 754238"/>
                  <a:gd name="connsiteY1181" fmla="*/ 88326 h 732514"/>
                  <a:gd name="connsiteX1182" fmla="*/ 273438 w 754238"/>
                  <a:gd name="connsiteY1182" fmla="*/ 94581 h 732514"/>
                  <a:gd name="connsiteX1183" fmla="*/ 274632 w 754238"/>
                  <a:gd name="connsiteY1183" fmla="*/ 95475 h 732514"/>
                  <a:gd name="connsiteX1184" fmla="*/ 274035 w 754238"/>
                  <a:gd name="connsiteY1184" fmla="*/ 98305 h 732514"/>
                  <a:gd name="connsiteX1185" fmla="*/ 274035 w 754238"/>
                  <a:gd name="connsiteY1185" fmla="*/ 98603 h 732514"/>
                  <a:gd name="connsiteX1186" fmla="*/ 275677 w 754238"/>
                  <a:gd name="connsiteY1186" fmla="*/ 100092 h 732514"/>
                  <a:gd name="connsiteX1187" fmla="*/ 276573 w 754238"/>
                  <a:gd name="connsiteY1187" fmla="*/ 100837 h 732514"/>
                  <a:gd name="connsiteX1188" fmla="*/ 276274 w 754238"/>
                  <a:gd name="connsiteY1188" fmla="*/ 105603 h 732514"/>
                  <a:gd name="connsiteX1189" fmla="*/ 485249 w 754238"/>
                  <a:gd name="connsiteY1189" fmla="*/ 60472 h 732514"/>
                  <a:gd name="connsiteX1190" fmla="*/ 484503 w 754238"/>
                  <a:gd name="connsiteY1190" fmla="*/ 60621 h 732514"/>
                  <a:gd name="connsiteX1191" fmla="*/ 484055 w 754238"/>
                  <a:gd name="connsiteY1191" fmla="*/ 63749 h 732514"/>
                  <a:gd name="connsiteX1192" fmla="*/ 485847 w 754238"/>
                  <a:gd name="connsiteY1192" fmla="*/ 65537 h 732514"/>
                  <a:gd name="connsiteX1193" fmla="*/ 488683 w 754238"/>
                  <a:gd name="connsiteY1193" fmla="*/ 65984 h 732514"/>
                  <a:gd name="connsiteX1194" fmla="*/ 489429 w 754238"/>
                  <a:gd name="connsiteY1194" fmla="*/ 65835 h 732514"/>
                  <a:gd name="connsiteX1195" fmla="*/ 488832 w 754238"/>
                  <a:gd name="connsiteY1195" fmla="*/ 63451 h 732514"/>
                  <a:gd name="connsiteX1196" fmla="*/ 485249 w 754238"/>
                  <a:gd name="connsiteY1196" fmla="*/ 60621 h 732514"/>
                  <a:gd name="connsiteX1197" fmla="*/ 678104 w 754238"/>
                  <a:gd name="connsiteY1197" fmla="*/ 428669 h 732514"/>
                  <a:gd name="connsiteX1198" fmla="*/ 673924 w 754238"/>
                  <a:gd name="connsiteY1198" fmla="*/ 439692 h 732514"/>
                  <a:gd name="connsiteX1199" fmla="*/ 675268 w 754238"/>
                  <a:gd name="connsiteY1199" fmla="*/ 451012 h 732514"/>
                  <a:gd name="connsiteX1200" fmla="*/ 682134 w 754238"/>
                  <a:gd name="connsiteY1200" fmla="*/ 442819 h 732514"/>
                  <a:gd name="connsiteX1201" fmla="*/ 678253 w 754238"/>
                  <a:gd name="connsiteY1201" fmla="*/ 428818 h 732514"/>
                  <a:gd name="connsiteX1202" fmla="*/ 506893 w 754238"/>
                  <a:gd name="connsiteY1202" fmla="*/ 271084 h 732514"/>
                  <a:gd name="connsiteX1203" fmla="*/ 502714 w 754238"/>
                  <a:gd name="connsiteY1203" fmla="*/ 272424 h 732514"/>
                  <a:gd name="connsiteX1204" fmla="*/ 500624 w 754238"/>
                  <a:gd name="connsiteY1204" fmla="*/ 272871 h 732514"/>
                  <a:gd name="connsiteX1205" fmla="*/ 499728 w 754238"/>
                  <a:gd name="connsiteY1205" fmla="*/ 273318 h 732514"/>
                  <a:gd name="connsiteX1206" fmla="*/ 497788 w 754238"/>
                  <a:gd name="connsiteY1206" fmla="*/ 278829 h 732514"/>
                  <a:gd name="connsiteX1207" fmla="*/ 504356 w 754238"/>
                  <a:gd name="connsiteY1207" fmla="*/ 277041 h 732514"/>
                  <a:gd name="connsiteX1208" fmla="*/ 509580 w 754238"/>
                  <a:gd name="connsiteY1208" fmla="*/ 271530 h 732514"/>
                  <a:gd name="connsiteX1209" fmla="*/ 508535 w 754238"/>
                  <a:gd name="connsiteY1209" fmla="*/ 270935 h 732514"/>
                  <a:gd name="connsiteX1210" fmla="*/ 506893 w 754238"/>
                  <a:gd name="connsiteY1210" fmla="*/ 271232 h 732514"/>
                  <a:gd name="connsiteX1211" fmla="*/ 467785 w 754238"/>
                  <a:gd name="connsiteY1211" fmla="*/ 274062 h 732514"/>
                  <a:gd name="connsiteX1212" fmla="*/ 464800 w 754238"/>
                  <a:gd name="connsiteY1212" fmla="*/ 272871 h 732514"/>
                  <a:gd name="connsiteX1213" fmla="*/ 464053 w 754238"/>
                  <a:gd name="connsiteY1213" fmla="*/ 272722 h 732514"/>
                  <a:gd name="connsiteX1214" fmla="*/ 462710 w 754238"/>
                  <a:gd name="connsiteY1214" fmla="*/ 272573 h 732514"/>
                  <a:gd name="connsiteX1215" fmla="*/ 459725 w 754238"/>
                  <a:gd name="connsiteY1215" fmla="*/ 276446 h 732514"/>
                  <a:gd name="connsiteX1216" fmla="*/ 468531 w 754238"/>
                  <a:gd name="connsiteY1216" fmla="*/ 278978 h 732514"/>
                  <a:gd name="connsiteX1217" fmla="*/ 474353 w 754238"/>
                  <a:gd name="connsiteY1217" fmla="*/ 276595 h 732514"/>
                  <a:gd name="connsiteX1218" fmla="*/ 472860 w 754238"/>
                  <a:gd name="connsiteY1218" fmla="*/ 275403 h 732514"/>
                  <a:gd name="connsiteX1219" fmla="*/ 467636 w 754238"/>
                  <a:gd name="connsiteY1219" fmla="*/ 274062 h 732514"/>
                  <a:gd name="connsiteX1220" fmla="*/ 419422 w 754238"/>
                  <a:gd name="connsiteY1220" fmla="*/ 261551 h 732514"/>
                  <a:gd name="connsiteX1221" fmla="*/ 419273 w 754238"/>
                  <a:gd name="connsiteY1221" fmla="*/ 261104 h 732514"/>
                  <a:gd name="connsiteX1222" fmla="*/ 417333 w 754238"/>
                  <a:gd name="connsiteY1222" fmla="*/ 260061 h 732514"/>
                  <a:gd name="connsiteX1223" fmla="*/ 406585 w 754238"/>
                  <a:gd name="connsiteY1223" fmla="*/ 263636 h 732514"/>
                  <a:gd name="connsiteX1224" fmla="*/ 411362 w 754238"/>
                  <a:gd name="connsiteY1224" fmla="*/ 266466 h 732514"/>
                  <a:gd name="connsiteX1225" fmla="*/ 415541 w 754238"/>
                  <a:gd name="connsiteY1225" fmla="*/ 267062 h 732514"/>
                  <a:gd name="connsiteX1226" fmla="*/ 419273 w 754238"/>
                  <a:gd name="connsiteY1226" fmla="*/ 268551 h 732514"/>
                  <a:gd name="connsiteX1227" fmla="*/ 421811 w 754238"/>
                  <a:gd name="connsiteY1227" fmla="*/ 267956 h 732514"/>
                  <a:gd name="connsiteX1228" fmla="*/ 421512 w 754238"/>
                  <a:gd name="connsiteY1228" fmla="*/ 267062 h 732514"/>
                  <a:gd name="connsiteX1229" fmla="*/ 420616 w 754238"/>
                  <a:gd name="connsiteY1229" fmla="*/ 265424 h 732514"/>
                  <a:gd name="connsiteX1230" fmla="*/ 419571 w 754238"/>
                  <a:gd name="connsiteY1230" fmla="*/ 261551 h 732514"/>
                  <a:gd name="connsiteX1231" fmla="*/ 387330 w 754238"/>
                  <a:gd name="connsiteY1231" fmla="*/ 242635 h 732514"/>
                  <a:gd name="connsiteX1232" fmla="*/ 386434 w 754238"/>
                  <a:gd name="connsiteY1232" fmla="*/ 249039 h 732514"/>
                  <a:gd name="connsiteX1233" fmla="*/ 387479 w 754238"/>
                  <a:gd name="connsiteY1233" fmla="*/ 253657 h 732514"/>
                  <a:gd name="connsiteX1234" fmla="*/ 395241 w 754238"/>
                  <a:gd name="connsiteY1234" fmla="*/ 250678 h 732514"/>
                  <a:gd name="connsiteX1235" fmla="*/ 392853 w 754238"/>
                  <a:gd name="connsiteY1235" fmla="*/ 243826 h 732514"/>
                  <a:gd name="connsiteX1236" fmla="*/ 388374 w 754238"/>
                  <a:gd name="connsiteY1236" fmla="*/ 241592 h 732514"/>
                  <a:gd name="connsiteX1237" fmla="*/ 387180 w 754238"/>
                  <a:gd name="connsiteY1237" fmla="*/ 242635 h 732514"/>
                  <a:gd name="connsiteX1238" fmla="*/ 396435 w 754238"/>
                  <a:gd name="connsiteY1238" fmla="*/ 150139 h 732514"/>
                  <a:gd name="connsiteX1239" fmla="*/ 393599 w 754238"/>
                  <a:gd name="connsiteY1239" fmla="*/ 144330 h 732514"/>
                  <a:gd name="connsiteX1240" fmla="*/ 390315 w 754238"/>
                  <a:gd name="connsiteY1240" fmla="*/ 149096 h 732514"/>
                  <a:gd name="connsiteX1241" fmla="*/ 392554 w 754238"/>
                  <a:gd name="connsiteY1241" fmla="*/ 153862 h 732514"/>
                  <a:gd name="connsiteX1242" fmla="*/ 396435 w 754238"/>
                  <a:gd name="connsiteY1242" fmla="*/ 149990 h 732514"/>
                  <a:gd name="connsiteX1243" fmla="*/ 420019 w 754238"/>
                  <a:gd name="connsiteY1243" fmla="*/ 135691 h 732514"/>
                  <a:gd name="connsiteX1244" fmla="*/ 421661 w 754238"/>
                  <a:gd name="connsiteY1244" fmla="*/ 130627 h 732514"/>
                  <a:gd name="connsiteX1245" fmla="*/ 421213 w 754238"/>
                  <a:gd name="connsiteY1245" fmla="*/ 129882 h 732514"/>
                  <a:gd name="connsiteX1246" fmla="*/ 420467 w 754238"/>
                  <a:gd name="connsiteY1246" fmla="*/ 130329 h 732514"/>
                  <a:gd name="connsiteX1247" fmla="*/ 418974 w 754238"/>
                  <a:gd name="connsiteY1247" fmla="*/ 131520 h 732514"/>
                  <a:gd name="connsiteX1248" fmla="*/ 418079 w 754238"/>
                  <a:gd name="connsiteY1248" fmla="*/ 131967 h 732514"/>
                  <a:gd name="connsiteX1249" fmla="*/ 417631 w 754238"/>
                  <a:gd name="connsiteY1249" fmla="*/ 132265 h 732514"/>
                  <a:gd name="connsiteX1250" fmla="*/ 416885 w 754238"/>
                  <a:gd name="connsiteY1250" fmla="*/ 133159 h 732514"/>
                  <a:gd name="connsiteX1251" fmla="*/ 415989 w 754238"/>
                  <a:gd name="connsiteY1251" fmla="*/ 136584 h 732514"/>
                  <a:gd name="connsiteX1252" fmla="*/ 419870 w 754238"/>
                  <a:gd name="connsiteY1252" fmla="*/ 135691 h 732514"/>
                  <a:gd name="connsiteX1253" fmla="*/ 484951 w 754238"/>
                  <a:gd name="connsiteY1253" fmla="*/ 631088 h 732514"/>
                  <a:gd name="connsiteX1254" fmla="*/ 484205 w 754238"/>
                  <a:gd name="connsiteY1254" fmla="*/ 656261 h 732514"/>
                  <a:gd name="connsiteX1255" fmla="*/ 468830 w 754238"/>
                  <a:gd name="connsiteY1255" fmla="*/ 666389 h 732514"/>
                  <a:gd name="connsiteX1256" fmla="*/ 471517 w 754238"/>
                  <a:gd name="connsiteY1256" fmla="*/ 667432 h 732514"/>
                  <a:gd name="connsiteX1257" fmla="*/ 411362 w 754238"/>
                  <a:gd name="connsiteY1257" fmla="*/ 712711 h 732514"/>
                  <a:gd name="connsiteX1258" fmla="*/ 409421 w 754238"/>
                  <a:gd name="connsiteY1258" fmla="*/ 698561 h 732514"/>
                  <a:gd name="connsiteX1259" fmla="*/ 406436 w 754238"/>
                  <a:gd name="connsiteY1259" fmla="*/ 694093 h 732514"/>
                  <a:gd name="connsiteX1260" fmla="*/ 399868 w 754238"/>
                  <a:gd name="connsiteY1260" fmla="*/ 651196 h 732514"/>
                  <a:gd name="connsiteX1261" fmla="*/ 397928 w 754238"/>
                  <a:gd name="connsiteY1261" fmla="*/ 644941 h 732514"/>
                  <a:gd name="connsiteX1262" fmla="*/ 391211 w 754238"/>
                  <a:gd name="connsiteY1262" fmla="*/ 601448 h 732514"/>
                  <a:gd name="connsiteX1263" fmla="*/ 392554 w 754238"/>
                  <a:gd name="connsiteY1263" fmla="*/ 555721 h 732514"/>
                  <a:gd name="connsiteX1264" fmla="*/ 370761 w 754238"/>
                  <a:gd name="connsiteY1264" fmla="*/ 523847 h 732514"/>
                  <a:gd name="connsiteX1265" fmla="*/ 376134 w 754238"/>
                  <a:gd name="connsiteY1265" fmla="*/ 502994 h 732514"/>
                  <a:gd name="connsiteX1266" fmla="*/ 370761 w 754238"/>
                  <a:gd name="connsiteY1266" fmla="*/ 490780 h 732514"/>
                  <a:gd name="connsiteX1267" fmla="*/ 352252 w 754238"/>
                  <a:gd name="connsiteY1267" fmla="*/ 490036 h 732514"/>
                  <a:gd name="connsiteX1268" fmla="*/ 338967 w 754238"/>
                  <a:gd name="connsiteY1268" fmla="*/ 478418 h 732514"/>
                  <a:gd name="connsiteX1269" fmla="*/ 323891 w 754238"/>
                  <a:gd name="connsiteY1269" fmla="*/ 484525 h 732514"/>
                  <a:gd name="connsiteX1270" fmla="*/ 275826 w 754238"/>
                  <a:gd name="connsiteY1270" fmla="*/ 493610 h 732514"/>
                  <a:gd name="connsiteX1271" fmla="*/ 221045 w 754238"/>
                  <a:gd name="connsiteY1271" fmla="*/ 424946 h 732514"/>
                  <a:gd name="connsiteX1272" fmla="*/ 228807 w 754238"/>
                  <a:gd name="connsiteY1272" fmla="*/ 396646 h 732514"/>
                  <a:gd name="connsiteX1273" fmla="*/ 225225 w 754238"/>
                  <a:gd name="connsiteY1273" fmla="*/ 365665 h 732514"/>
                  <a:gd name="connsiteX1274" fmla="*/ 231643 w 754238"/>
                  <a:gd name="connsiteY1274" fmla="*/ 349728 h 732514"/>
                  <a:gd name="connsiteX1275" fmla="*/ 240599 w 754238"/>
                  <a:gd name="connsiteY1275" fmla="*/ 326343 h 732514"/>
                  <a:gd name="connsiteX1276" fmla="*/ 260900 w 754238"/>
                  <a:gd name="connsiteY1276" fmla="*/ 306682 h 732514"/>
                  <a:gd name="connsiteX1277" fmla="*/ 262840 w 754238"/>
                  <a:gd name="connsiteY1277" fmla="*/ 284489 h 732514"/>
                  <a:gd name="connsiteX1278" fmla="*/ 278215 w 754238"/>
                  <a:gd name="connsiteY1278" fmla="*/ 269296 h 732514"/>
                  <a:gd name="connsiteX1279" fmla="*/ 281946 w 754238"/>
                  <a:gd name="connsiteY1279" fmla="*/ 267360 h 732514"/>
                  <a:gd name="connsiteX1280" fmla="*/ 300306 w 754238"/>
                  <a:gd name="connsiteY1280" fmla="*/ 266317 h 732514"/>
                  <a:gd name="connsiteX1281" fmla="*/ 307471 w 754238"/>
                  <a:gd name="connsiteY1281" fmla="*/ 260806 h 732514"/>
                  <a:gd name="connsiteX1282" fmla="*/ 307173 w 754238"/>
                  <a:gd name="connsiteY1282" fmla="*/ 258125 h 732514"/>
                  <a:gd name="connsiteX1283" fmla="*/ 309561 w 754238"/>
                  <a:gd name="connsiteY1283" fmla="*/ 244273 h 732514"/>
                  <a:gd name="connsiteX1284" fmla="*/ 307471 w 754238"/>
                  <a:gd name="connsiteY1284" fmla="*/ 231910 h 732514"/>
                  <a:gd name="connsiteX1285" fmla="*/ 308068 w 754238"/>
                  <a:gd name="connsiteY1285" fmla="*/ 230272 h 732514"/>
                  <a:gd name="connsiteX1286" fmla="*/ 334489 w 754238"/>
                  <a:gd name="connsiteY1286" fmla="*/ 228336 h 732514"/>
                  <a:gd name="connsiteX1287" fmla="*/ 341654 w 754238"/>
                  <a:gd name="connsiteY1287" fmla="*/ 228783 h 732514"/>
                  <a:gd name="connsiteX1288" fmla="*/ 329414 w 754238"/>
                  <a:gd name="connsiteY1288" fmla="*/ 199440 h 732514"/>
                  <a:gd name="connsiteX1289" fmla="*/ 328219 w 754238"/>
                  <a:gd name="connsiteY1289" fmla="*/ 194972 h 732514"/>
                  <a:gd name="connsiteX1290" fmla="*/ 341654 w 754238"/>
                  <a:gd name="connsiteY1290" fmla="*/ 193184 h 732514"/>
                  <a:gd name="connsiteX1291" fmla="*/ 342251 w 754238"/>
                  <a:gd name="connsiteY1291" fmla="*/ 188567 h 732514"/>
                  <a:gd name="connsiteX1292" fmla="*/ 347475 w 754238"/>
                  <a:gd name="connsiteY1292" fmla="*/ 187673 h 732514"/>
                  <a:gd name="connsiteX1293" fmla="*/ 356431 w 754238"/>
                  <a:gd name="connsiteY1293" fmla="*/ 177545 h 732514"/>
                  <a:gd name="connsiteX1294" fmla="*/ 362700 w 754238"/>
                  <a:gd name="connsiteY1294" fmla="*/ 174864 h 732514"/>
                  <a:gd name="connsiteX1295" fmla="*/ 365984 w 754238"/>
                  <a:gd name="connsiteY1295" fmla="*/ 173225 h 732514"/>
                  <a:gd name="connsiteX1296" fmla="*/ 370612 w 754238"/>
                  <a:gd name="connsiteY1296" fmla="*/ 165629 h 732514"/>
                  <a:gd name="connsiteX1297" fmla="*/ 383598 w 754238"/>
                  <a:gd name="connsiteY1297" fmla="*/ 161756 h 732514"/>
                  <a:gd name="connsiteX1298" fmla="*/ 382254 w 754238"/>
                  <a:gd name="connsiteY1298" fmla="*/ 150288 h 732514"/>
                  <a:gd name="connsiteX1299" fmla="*/ 388524 w 754238"/>
                  <a:gd name="connsiteY1299" fmla="*/ 133308 h 732514"/>
                  <a:gd name="connsiteX1300" fmla="*/ 388673 w 754238"/>
                  <a:gd name="connsiteY1300" fmla="*/ 133308 h 732514"/>
                  <a:gd name="connsiteX1301" fmla="*/ 388076 w 754238"/>
                  <a:gd name="connsiteY1301" fmla="*/ 153415 h 732514"/>
                  <a:gd name="connsiteX1302" fmla="*/ 395539 w 754238"/>
                  <a:gd name="connsiteY1302" fmla="*/ 158778 h 732514"/>
                  <a:gd name="connsiteX1303" fmla="*/ 402256 w 754238"/>
                  <a:gd name="connsiteY1303" fmla="*/ 156096 h 732514"/>
                  <a:gd name="connsiteX1304" fmla="*/ 411063 w 754238"/>
                  <a:gd name="connsiteY1304" fmla="*/ 156096 h 732514"/>
                  <a:gd name="connsiteX1305" fmla="*/ 421811 w 754238"/>
                  <a:gd name="connsiteY1305" fmla="*/ 153118 h 732514"/>
                  <a:gd name="connsiteX1306" fmla="*/ 427483 w 754238"/>
                  <a:gd name="connsiteY1306" fmla="*/ 149394 h 732514"/>
                  <a:gd name="connsiteX1307" fmla="*/ 427781 w 754238"/>
                  <a:gd name="connsiteY1307" fmla="*/ 149543 h 732514"/>
                  <a:gd name="connsiteX1308" fmla="*/ 427184 w 754238"/>
                  <a:gd name="connsiteY1308" fmla="*/ 150288 h 732514"/>
                  <a:gd name="connsiteX1309" fmla="*/ 430170 w 754238"/>
                  <a:gd name="connsiteY1309" fmla="*/ 158778 h 732514"/>
                  <a:gd name="connsiteX1310" fmla="*/ 427781 w 754238"/>
                  <a:gd name="connsiteY1310" fmla="*/ 149543 h 732514"/>
                  <a:gd name="connsiteX1311" fmla="*/ 430767 w 754238"/>
                  <a:gd name="connsiteY1311" fmla="*/ 145968 h 732514"/>
                  <a:gd name="connsiteX1312" fmla="*/ 432707 w 754238"/>
                  <a:gd name="connsiteY1312" fmla="*/ 127499 h 732514"/>
                  <a:gd name="connsiteX1313" fmla="*/ 436140 w 754238"/>
                  <a:gd name="connsiteY1313" fmla="*/ 136584 h 732514"/>
                  <a:gd name="connsiteX1314" fmla="*/ 436737 w 754238"/>
                  <a:gd name="connsiteY1314" fmla="*/ 121690 h 732514"/>
                  <a:gd name="connsiteX1315" fmla="*/ 455545 w 754238"/>
                  <a:gd name="connsiteY1315" fmla="*/ 116328 h 732514"/>
                  <a:gd name="connsiteX1316" fmla="*/ 430767 w 754238"/>
                  <a:gd name="connsiteY1316" fmla="*/ 120945 h 732514"/>
                  <a:gd name="connsiteX1317" fmla="*/ 431662 w 754238"/>
                  <a:gd name="connsiteY1317" fmla="*/ 88921 h 732514"/>
                  <a:gd name="connsiteX1318" fmla="*/ 430468 w 754238"/>
                  <a:gd name="connsiteY1318" fmla="*/ 86538 h 732514"/>
                  <a:gd name="connsiteX1319" fmla="*/ 427781 w 754238"/>
                  <a:gd name="connsiteY1319" fmla="*/ 85793 h 732514"/>
                  <a:gd name="connsiteX1320" fmla="*/ 409272 w 754238"/>
                  <a:gd name="connsiteY1320" fmla="*/ 104710 h 732514"/>
                  <a:gd name="connsiteX1321" fmla="*/ 417631 w 754238"/>
                  <a:gd name="connsiteY1321" fmla="*/ 118562 h 732514"/>
                  <a:gd name="connsiteX1322" fmla="*/ 413302 w 754238"/>
                  <a:gd name="connsiteY1322" fmla="*/ 138521 h 732514"/>
                  <a:gd name="connsiteX1323" fmla="*/ 400614 w 754238"/>
                  <a:gd name="connsiteY1323" fmla="*/ 150734 h 732514"/>
                  <a:gd name="connsiteX1324" fmla="*/ 391808 w 754238"/>
                  <a:gd name="connsiteY1324" fmla="*/ 129435 h 732514"/>
                  <a:gd name="connsiteX1325" fmla="*/ 387479 w 754238"/>
                  <a:gd name="connsiteY1325" fmla="*/ 124669 h 732514"/>
                  <a:gd name="connsiteX1326" fmla="*/ 381807 w 754238"/>
                  <a:gd name="connsiteY1326" fmla="*/ 131520 h 732514"/>
                  <a:gd name="connsiteX1327" fmla="*/ 368223 w 754238"/>
                  <a:gd name="connsiteY1327" fmla="*/ 112157 h 732514"/>
                  <a:gd name="connsiteX1328" fmla="*/ 386135 w 754238"/>
                  <a:gd name="connsiteY1328" fmla="*/ 93837 h 732514"/>
                  <a:gd name="connsiteX1329" fmla="*/ 403749 w 754238"/>
                  <a:gd name="connsiteY1329" fmla="*/ 63451 h 732514"/>
                  <a:gd name="connsiteX1330" fmla="*/ 412705 w 754238"/>
                  <a:gd name="connsiteY1330" fmla="*/ 57940 h 732514"/>
                  <a:gd name="connsiteX1331" fmla="*/ 471666 w 754238"/>
                  <a:gd name="connsiteY1331" fmla="*/ 73431 h 732514"/>
                  <a:gd name="connsiteX1332" fmla="*/ 456590 w 754238"/>
                  <a:gd name="connsiteY1332" fmla="*/ 78048 h 732514"/>
                  <a:gd name="connsiteX1333" fmla="*/ 456441 w 754238"/>
                  <a:gd name="connsiteY1333" fmla="*/ 80133 h 732514"/>
                  <a:gd name="connsiteX1334" fmla="*/ 480921 w 754238"/>
                  <a:gd name="connsiteY1334" fmla="*/ 74622 h 732514"/>
                  <a:gd name="connsiteX1335" fmla="*/ 477040 w 754238"/>
                  <a:gd name="connsiteY1335" fmla="*/ 68069 h 732514"/>
                  <a:gd name="connsiteX1336" fmla="*/ 478532 w 754238"/>
                  <a:gd name="connsiteY1336" fmla="*/ 66132 h 732514"/>
                  <a:gd name="connsiteX1337" fmla="*/ 489280 w 754238"/>
                  <a:gd name="connsiteY1337" fmla="*/ 73282 h 732514"/>
                  <a:gd name="connsiteX1338" fmla="*/ 495549 w 754238"/>
                  <a:gd name="connsiteY1338" fmla="*/ 62260 h 732514"/>
                  <a:gd name="connsiteX1339" fmla="*/ 501370 w 754238"/>
                  <a:gd name="connsiteY1339" fmla="*/ 65388 h 732514"/>
                  <a:gd name="connsiteX1340" fmla="*/ 513461 w 754238"/>
                  <a:gd name="connsiteY1340" fmla="*/ 62111 h 732514"/>
                  <a:gd name="connsiteX1341" fmla="*/ 510625 w 754238"/>
                  <a:gd name="connsiteY1341" fmla="*/ 58238 h 732514"/>
                  <a:gd name="connsiteX1342" fmla="*/ 533762 w 754238"/>
                  <a:gd name="connsiteY1342" fmla="*/ 64941 h 732514"/>
                  <a:gd name="connsiteX1343" fmla="*/ 513163 w 754238"/>
                  <a:gd name="connsiteY1343" fmla="*/ 42450 h 732514"/>
                  <a:gd name="connsiteX1344" fmla="*/ 546002 w 754238"/>
                  <a:gd name="connsiteY1344" fmla="*/ 75665 h 732514"/>
                  <a:gd name="connsiteX1345" fmla="*/ 550629 w 754238"/>
                  <a:gd name="connsiteY1345" fmla="*/ 76410 h 732514"/>
                  <a:gd name="connsiteX1346" fmla="*/ 535105 w 754238"/>
                  <a:gd name="connsiteY1346" fmla="*/ 55706 h 732514"/>
                  <a:gd name="connsiteX1347" fmla="*/ 517939 w 754238"/>
                  <a:gd name="connsiteY1347" fmla="*/ 40067 h 732514"/>
                  <a:gd name="connsiteX1348" fmla="*/ 526447 w 754238"/>
                  <a:gd name="connsiteY1348" fmla="*/ 44386 h 732514"/>
                  <a:gd name="connsiteX1349" fmla="*/ 524358 w 754238"/>
                  <a:gd name="connsiteY1349" fmla="*/ 42301 h 732514"/>
                  <a:gd name="connsiteX1350" fmla="*/ 525104 w 754238"/>
                  <a:gd name="connsiteY1350" fmla="*/ 40216 h 732514"/>
                  <a:gd name="connsiteX1351" fmla="*/ 532120 w 754238"/>
                  <a:gd name="connsiteY1351" fmla="*/ 42003 h 732514"/>
                  <a:gd name="connsiteX1352" fmla="*/ 526000 w 754238"/>
                  <a:gd name="connsiteY1352" fmla="*/ 36641 h 732514"/>
                  <a:gd name="connsiteX1353" fmla="*/ 528239 w 754238"/>
                  <a:gd name="connsiteY1353" fmla="*/ 36194 h 732514"/>
                  <a:gd name="connsiteX1354" fmla="*/ 522417 w 754238"/>
                  <a:gd name="connsiteY1354" fmla="*/ 24278 h 732514"/>
                  <a:gd name="connsiteX1355" fmla="*/ 527194 w 754238"/>
                  <a:gd name="connsiteY1355" fmla="*/ 24576 h 732514"/>
                  <a:gd name="connsiteX1356" fmla="*/ 519581 w 754238"/>
                  <a:gd name="connsiteY1356" fmla="*/ 18320 h 732514"/>
                  <a:gd name="connsiteX1357" fmla="*/ 567645 w 754238"/>
                  <a:gd name="connsiteY1357" fmla="*/ 37237 h 732514"/>
                  <a:gd name="connsiteX1358" fmla="*/ 563167 w 754238"/>
                  <a:gd name="connsiteY1358" fmla="*/ 34407 h 732514"/>
                  <a:gd name="connsiteX1359" fmla="*/ 570034 w 754238"/>
                  <a:gd name="connsiteY1359" fmla="*/ 37981 h 732514"/>
                  <a:gd name="connsiteX1360" fmla="*/ 562272 w 754238"/>
                  <a:gd name="connsiteY1360" fmla="*/ 33066 h 732514"/>
                  <a:gd name="connsiteX1361" fmla="*/ 583169 w 754238"/>
                  <a:gd name="connsiteY1361" fmla="*/ 45131 h 732514"/>
                  <a:gd name="connsiteX1362" fmla="*/ 580632 w 754238"/>
                  <a:gd name="connsiteY1362" fmla="*/ 43344 h 732514"/>
                  <a:gd name="connsiteX1363" fmla="*/ 588543 w 754238"/>
                  <a:gd name="connsiteY1363" fmla="*/ 48557 h 732514"/>
                  <a:gd name="connsiteX1364" fmla="*/ 612724 w 754238"/>
                  <a:gd name="connsiteY1364" fmla="*/ 66132 h 732514"/>
                  <a:gd name="connsiteX1365" fmla="*/ 634517 w 754238"/>
                  <a:gd name="connsiteY1365" fmla="*/ 84453 h 732514"/>
                  <a:gd name="connsiteX1366" fmla="*/ 655564 w 754238"/>
                  <a:gd name="connsiteY1366" fmla="*/ 105157 h 732514"/>
                  <a:gd name="connsiteX1367" fmla="*/ 674671 w 754238"/>
                  <a:gd name="connsiteY1367" fmla="*/ 126903 h 732514"/>
                  <a:gd name="connsiteX1368" fmla="*/ 692433 w 754238"/>
                  <a:gd name="connsiteY1368" fmla="*/ 150883 h 732514"/>
                  <a:gd name="connsiteX1369" fmla="*/ 707957 w 754238"/>
                  <a:gd name="connsiteY1369" fmla="*/ 175311 h 732514"/>
                  <a:gd name="connsiteX1370" fmla="*/ 711241 w 754238"/>
                  <a:gd name="connsiteY1370" fmla="*/ 181269 h 732514"/>
                  <a:gd name="connsiteX1371" fmla="*/ 712585 w 754238"/>
                  <a:gd name="connsiteY1371" fmla="*/ 183801 h 732514"/>
                  <a:gd name="connsiteX1372" fmla="*/ 712286 w 754238"/>
                  <a:gd name="connsiteY1372" fmla="*/ 183205 h 732514"/>
                  <a:gd name="connsiteX1373" fmla="*/ 725422 w 754238"/>
                  <a:gd name="connsiteY1373" fmla="*/ 209122 h 732514"/>
                  <a:gd name="connsiteX1374" fmla="*/ 724228 w 754238"/>
                  <a:gd name="connsiteY1374" fmla="*/ 207036 h 732514"/>
                  <a:gd name="connsiteX1375" fmla="*/ 738707 w 754238"/>
                  <a:gd name="connsiteY1375" fmla="*/ 244422 h 732514"/>
                  <a:gd name="connsiteX1376" fmla="*/ 742588 w 754238"/>
                  <a:gd name="connsiteY1376" fmla="*/ 254550 h 732514"/>
                  <a:gd name="connsiteX1377" fmla="*/ 742588 w 754238"/>
                  <a:gd name="connsiteY1377" fmla="*/ 254550 h 732514"/>
                  <a:gd name="connsiteX1378" fmla="*/ 742588 w 754238"/>
                  <a:gd name="connsiteY1378" fmla="*/ 254848 h 732514"/>
                  <a:gd name="connsiteX1379" fmla="*/ 745274 w 754238"/>
                  <a:gd name="connsiteY1379" fmla="*/ 263785 h 732514"/>
                  <a:gd name="connsiteX1380" fmla="*/ 744827 w 754238"/>
                  <a:gd name="connsiteY1380" fmla="*/ 262445 h 732514"/>
                  <a:gd name="connsiteX1381" fmla="*/ 745274 w 754238"/>
                  <a:gd name="connsiteY1381" fmla="*/ 264083 h 732514"/>
                  <a:gd name="connsiteX1382" fmla="*/ 745274 w 754238"/>
                  <a:gd name="connsiteY1382" fmla="*/ 264381 h 732514"/>
                  <a:gd name="connsiteX1383" fmla="*/ 747215 w 754238"/>
                  <a:gd name="connsiteY1383" fmla="*/ 272573 h 732514"/>
                  <a:gd name="connsiteX1384" fmla="*/ 745871 w 754238"/>
                  <a:gd name="connsiteY1384" fmla="*/ 267062 h 732514"/>
                  <a:gd name="connsiteX1385" fmla="*/ 745871 w 754238"/>
                  <a:gd name="connsiteY1385" fmla="*/ 267509 h 732514"/>
                  <a:gd name="connsiteX1386" fmla="*/ 744976 w 754238"/>
                  <a:gd name="connsiteY1386" fmla="*/ 264232 h 732514"/>
                  <a:gd name="connsiteX1387" fmla="*/ 745573 w 754238"/>
                  <a:gd name="connsiteY1387" fmla="*/ 267360 h 732514"/>
                  <a:gd name="connsiteX1388" fmla="*/ 748857 w 754238"/>
                  <a:gd name="connsiteY1388" fmla="*/ 281808 h 732514"/>
                  <a:gd name="connsiteX1389" fmla="*/ 743632 w 754238"/>
                  <a:gd name="connsiteY1389" fmla="*/ 260955 h 732514"/>
                  <a:gd name="connsiteX1390" fmla="*/ 741244 w 754238"/>
                  <a:gd name="connsiteY1390" fmla="*/ 254699 h 732514"/>
                  <a:gd name="connsiteX1391" fmla="*/ 742140 w 754238"/>
                  <a:gd name="connsiteY1391" fmla="*/ 260508 h 732514"/>
                  <a:gd name="connsiteX1392" fmla="*/ 725422 w 754238"/>
                  <a:gd name="connsiteY1392" fmla="*/ 221037 h 732514"/>
                  <a:gd name="connsiteX1393" fmla="*/ 732139 w 754238"/>
                  <a:gd name="connsiteY1393" fmla="*/ 243528 h 732514"/>
                  <a:gd name="connsiteX1394" fmla="*/ 733482 w 754238"/>
                  <a:gd name="connsiteY1394" fmla="*/ 241443 h 732514"/>
                  <a:gd name="connsiteX1395" fmla="*/ 748558 w 754238"/>
                  <a:gd name="connsiteY1395" fmla="*/ 305341 h 732514"/>
                  <a:gd name="connsiteX1396" fmla="*/ 742886 w 754238"/>
                  <a:gd name="connsiteY1396" fmla="*/ 362984 h 732514"/>
                  <a:gd name="connsiteX1397" fmla="*/ 742886 w 754238"/>
                  <a:gd name="connsiteY1397" fmla="*/ 362984 h 732514"/>
                  <a:gd name="connsiteX1398" fmla="*/ 742886 w 754238"/>
                  <a:gd name="connsiteY1398" fmla="*/ 363580 h 732514"/>
                  <a:gd name="connsiteX1399" fmla="*/ 740199 w 754238"/>
                  <a:gd name="connsiteY1399" fmla="*/ 373410 h 732514"/>
                  <a:gd name="connsiteX1400" fmla="*/ 739453 w 754238"/>
                  <a:gd name="connsiteY1400" fmla="*/ 365516 h 732514"/>
                  <a:gd name="connsiteX1401" fmla="*/ 739453 w 754238"/>
                  <a:gd name="connsiteY1401" fmla="*/ 365218 h 732514"/>
                  <a:gd name="connsiteX1402" fmla="*/ 739154 w 754238"/>
                  <a:gd name="connsiteY1402" fmla="*/ 347493 h 732514"/>
                  <a:gd name="connsiteX1403" fmla="*/ 734527 w 754238"/>
                  <a:gd name="connsiteY1403" fmla="*/ 354047 h 732514"/>
                  <a:gd name="connsiteX1404" fmla="*/ 737065 w 754238"/>
                  <a:gd name="connsiteY1404" fmla="*/ 352707 h 732514"/>
                  <a:gd name="connsiteX1405" fmla="*/ 737960 w 754238"/>
                  <a:gd name="connsiteY1405" fmla="*/ 352111 h 732514"/>
                  <a:gd name="connsiteX1406" fmla="*/ 737512 w 754238"/>
                  <a:gd name="connsiteY1406" fmla="*/ 354196 h 732514"/>
                  <a:gd name="connsiteX1407" fmla="*/ 737662 w 754238"/>
                  <a:gd name="connsiteY1407" fmla="*/ 353451 h 732514"/>
                  <a:gd name="connsiteX1408" fmla="*/ 737363 w 754238"/>
                  <a:gd name="connsiteY1408" fmla="*/ 354345 h 732514"/>
                  <a:gd name="connsiteX1409" fmla="*/ 734975 w 754238"/>
                  <a:gd name="connsiteY1409" fmla="*/ 366112 h 732514"/>
                  <a:gd name="connsiteX1410" fmla="*/ 738408 w 754238"/>
                  <a:gd name="connsiteY1410" fmla="*/ 385028 h 732514"/>
                  <a:gd name="connsiteX1411" fmla="*/ 737662 w 754238"/>
                  <a:gd name="connsiteY1411" fmla="*/ 386071 h 732514"/>
                  <a:gd name="connsiteX1412" fmla="*/ 737662 w 754238"/>
                  <a:gd name="connsiteY1412" fmla="*/ 386071 h 732514"/>
                  <a:gd name="connsiteX1413" fmla="*/ 735273 w 754238"/>
                  <a:gd name="connsiteY1413" fmla="*/ 372368 h 732514"/>
                  <a:gd name="connsiteX1414" fmla="*/ 734826 w 754238"/>
                  <a:gd name="connsiteY1414" fmla="*/ 366856 h 732514"/>
                  <a:gd name="connsiteX1415" fmla="*/ 734826 w 754238"/>
                  <a:gd name="connsiteY1415" fmla="*/ 366856 h 732514"/>
                  <a:gd name="connsiteX1416" fmla="*/ 734826 w 754238"/>
                  <a:gd name="connsiteY1416" fmla="*/ 370580 h 732514"/>
                  <a:gd name="connsiteX1417" fmla="*/ 738557 w 754238"/>
                  <a:gd name="connsiteY1417" fmla="*/ 409306 h 732514"/>
                  <a:gd name="connsiteX1418" fmla="*/ 730049 w 754238"/>
                  <a:gd name="connsiteY1418" fmla="*/ 425839 h 732514"/>
                  <a:gd name="connsiteX1419" fmla="*/ 729153 w 754238"/>
                  <a:gd name="connsiteY1419" fmla="*/ 424052 h 732514"/>
                  <a:gd name="connsiteX1420" fmla="*/ 723929 w 754238"/>
                  <a:gd name="connsiteY1420" fmla="*/ 401710 h 732514"/>
                  <a:gd name="connsiteX1421" fmla="*/ 721242 w 754238"/>
                  <a:gd name="connsiteY1421" fmla="*/ 438649 h 732514"/>
                  <a:gd name="connsiteX1422" fmla="*/ 718555 w 754238"/>
                  <a:gd name="connsiteY1422" fmla="*/ 471268 h 732514"/>
                  <a:gd name="connsiteX1423" fmla="*/ 716615 w 754238"/>
                  <a:gd name="connsiteY1423" fmla="*/ 463374 h 732514"/>
                  <a:gd name="connsiteX1424" fmla="*/ 717958 w 754238"/>
                  <a:gd name="connsiteY1424" fmla="*/ 427627 h 732514"/>
                  <a:gd name="connsiteX1425" fmla="*/ 717361 w 754238"/>
                  <a:gd name="connsiteY1425" fmla="*/ 384432 h 732514"/>
                  <a:gd name="connsiteX1426" fmla="*/ 716018 w 754238"/>
                  <a:gd name="connsiteY1426" fmla="*/ 388007 h 732514"/>
                  <a:gd name="connsiteX1427" fmla="*/ 714077 w 754238"/>
                  <a:gd name="connsiteY1427" fmla="*/ 387709 h 732514"/>
                  <a:gd name="connsiteX1428" fmla="*/ 715421 w 754238"/>
                  <a:gd name="connsiteY1428" fmla="*/ 385624 h 732514"/>
                  <a:gd name="connsiteX1429" fmla="*/ 713630 w 754238"/>
                  <a:gd name="connsiteY1429" fmla="*/ 387858 h 732514"/>
                  <a:gd name="connsiteX1430" fmla="*/ 711092 w 754238"/>
                  <a:gd name="connsiteY1430" fmla="*/ 362984 h 732514"/>
                  <a:gd name="connsiteX1431" fmla="*/ 717063 w 754238"/>
                  <a:gd name="connsiteY1431" fmla="*/ 361196 h 732514"/>
                  <a:gd name="connsiteX1432" fmla="*/ 712137 w 754238"/>
                  <a:gd name="connsiteY1432" fmla="*/ 361792 h 732514"/>
                  <a:gd name="connsiteX1433" fmla="*/ 707062 w 754238"/>
                  <a:gd name="connsiteY1433" fmla="*/ 347047 h 732514"/>
                  <a:gd name="connsiteX1434" fmla="*/ 704972 w 754238"/>
                  <a:gd name="connsiteY1434" fmla="*/ 347047 h 732514"/>
                  <a:gd name="connsiteX1435" fmla="*/ 703479 w 754238"/>
                  <a:gd name="connsiteY1435" fmla="*/ 351813 h 732514"/>
                  <a:gd name="connsiteX1436" fmla="*/ 699001 w 754238"/>
                  <a:gd name="connsiteY1436" fmla="*/ 351813 h 732514"/>
                  <a:gd name="connsiteX1437" fmla="*/ 678253 w 754238"/>
                  <a:gd name="connsiteY1437" fmla="*/ 417945 h 732514"/>
                  <a:gd name="connsiteX1438" fmla="*/ 667207 w 754238"/>
                  <a:gd name="connsiteY1438" fmla="*/ 438947 h 732514"/>
                  <a:gd name="connsiteX1439" fmla="*/ 658997 w 754238"/>
                  <a:gd name="connsiteY1439" fmla="*/ 356430 h 732514"/>
                  <a:gd name="connsiteX1440" fmla="*/ 656908 w 754238"/>
                  <a:gd name="connsiteY1440" fmla="*/ 355685 h 732514"/>
                  <a:gd name="connsiteX1441" fmla="*/ 652430 w 754238"/>
                  <a:gd name="connsiteY1441" fmla="*/ 360750 h 732514"/>
                  <a:gd name="connsiteX1442" fmla="*/ 649594 w 754238"/>
                  <a:gd name="connsiteY1442" fmla="*/ 360303 h 732514"/>
                  <a:gd name="connsiteX1443" fmla="*/ 638100 w 754238"/>
                  <a:gd name="connsiteY1443" fmla="*/ 333790 h 732514"/>
                  <a:gd name="connsiteX1444" fmla="*/ 618695 w 754238"/>
                  <a:gd name="connsiteY1444" fmla="*/ 333343 h 732514"/>
                  <a:gd name="connsiteX1445" fmla="*/ 595559 w 754238"/>
                  <a:gd name="connsiteY1445" fmla="*/ 327981 h 732514"/>
                  <a:gd name="connsiteX1446" fmla="*/ 572422 w 754238"/>
                  <a:gd name="connsiteY1446" fmla="*/ 303554 h 732514"/>
                  <a:gd name="connsiteX1447" fmla="*/ 568690 w 754238"/>
                  <a:gd name="connsiteY1447" fmla="*/ 310406 h 732514"/>
                  <a:gd name="connsiteX1448" fmla="*/ 583169 w 754238"/>
                  <a:gd name="connsiteY1448" fmla="*/ 327981 h 732514"/>
                  <a:gd name="connsiteX1449" fmla="*/ 586155 w 754238"/>
                  <a:gd name="connsiteY1449" fmla="*/ 341387 h 732514"/>
                  <a:gd name="connsiteX1450" fmla="*/ 599738 w 754238"/>
                  <a:gd name="connsiteY1450" fmla="*/ 330811 h 732514"/>
                  <a:gd name="connsiteX1451" fmla="*/ 557794 w 754238"/>
                  <a:gd name="connsiteY1451" fmla="*/ 416605 h 732514"/>
                  <a:gd name="connsiteX1452" fmla="*/ 555107 w 754238"/>
                  <a:gd name="connsiteY1452" fmla="*/ 414966 h 732514"/>
                  <a:gd name="connsiteX1453" fmla="*/ 549285 w 754238"/>
                  <a:gd name="connsiteY1453" fmla="*/ 381155 h 732514"/>
                  <a:gd name="connsiteX1454" fmla="*/ 529433 w 754238"/>
                  <a:gd name="connsiteY1454" fmla="*/ 343919 h 732514"/>
                  <a:gd name="connsiteX1455" fmla="*/ 515700 w 754238"/>
                  <a:gd name="connsiteY1455" fmla="*/ 321577 h 732514"/>
                  <a:gd name="connsiteX1456" fmla="*/ 511819 w 754238"/>
                  <a:gd name="connsiteY1456" fmla="*/ 264083 h 732514"/>
                  <a:gd name="connsiteX1457" fmla="*/ 486145 w 754238"/>
                  <a:gd name="connsiteY1457" fmla="*/ 268254 h 732514"/>
                  <a:gd name="connsiteX1458" fmla="*/ 470173 w 754238"/>
                  <a:gd name="connsiteY1458" fmla="*/ 250380 h 732514"/>
                  <a:gd name="connsiteX1459" fmla="*/ 502415 w 754238"/>
                  <a:gd name="connsiteY1459" fmla="*/ 229527 h 732514"/>
                  <a:gd name="connsiteX1460" fmla="*/ 528985 w 754238"/>
                  <a:gd name="connsiteY1460" fmla="*/ 231017 h 732514"/>
                  <a:gd name="connsiteX1461" fmla="*/ 509132 w 754238"/>
                  <a:gd name="connsiteY1461" fmla="*/ 205696 h 732514"/>
                  <a:gd name="connsiteX1462" fmla="*/ 499430 w 754238"/>
                  <a:gd name="connsiteY1462" fmla="*/ 204057 h 732514"/>
                  <a:gd name="connsiteX1463" fmla="*/ 501818 w 754238"/>
                  <a:gd name="connsiteY1463" fmla="*/ 207930 h 732514"/>
                  <a:gd name="connsiteX1464" fmla="*/ 495400 w 754238"/>
                  <a:gd name="connsiteY1464" fmla="*/ 217909 h 732514"/>
                  <a:gd name="connsiteX1465" fmla="*/ 483757 w 754238"/>
                  <a:gd name="connsiteY1465" fmla="*/ 203313 h 732514"/>
                  <a:gd name="connsiteX1466" fmla="*/ 481816 w 754238"/>
                  <a:gd name="connsiteY1466" fmla="*/ 204504 h 732514"/>
                  <a:gd name="connsiteX1467" fmla="*/ 472562 w 754238"/>
                  <a:gd name="connsiteY1467" fmla="*/ 228485 h 732514"/>
                  <a:gd name="connsiteX1468" fmla="*/ 472562 w 754238"/>
                  <a:gd name="connsiteY1468" fmla="*/ 229378 h 732514"/>
                  <a:gd name="connsiteX1469" fmla="*/ 472562 w 754238"/>
                  <a:gd name="connsiteY1469" fmla="*/ 230570 h 732514"/>
                  <a:gd name="connsiteX1470" fmla="*/ 472562 w 754238"/>
                  <a:gd name="connsiteY1470" fmla="*/ 230570 h 732514"/>
                  <a:gd name="connsiteX1471" fmla="*/ 455993 w 754238"/>
                  <a:gd name="connsiteY1471" fmla="*/ 212994 h 732514"/>
                  <a:gd name="connsiteX1472" fmla="*/ 459128 w 754238"/>
                  <a:gd name="connsiteY1472" fmla="*/ 219101 h 732514"/>
                  <a:gd name="connsiteX1473" fmla="*/ 478383 w 754238"/>
                  <a:gd name="connsiteY1473" fmla="*/ 238315 h 732514"/>
                  <a:gd name="connsiteX1474" fmla="*/ 466143 w 754238"/>
                  <a:gd name="connsiteY1474" fmla="*/ 242337 h 732514"/>
                  <a:gd name="connsiteX1475" fmla="*/ 456888 w 754238"/>
                  <a:gd name="connsiteY1475" fmla="*/ 245763 h 732514"/>
                  <a:gd name="connsiteX1476" fmla="*/ 454052 w 754238"/>
                  <a:gd name="connsiteY1476" fmla="*/ 245316 h 732514"/>
                  <a:gd name="connsiteX1477" fmla="*/ 461964 w 754238"/>
                  <a:gd name="connsiteY1477" fmla="*/ 260657 h 732514"/>
                  <a:gd name="connsiteX1478" fmla="*/ 450171 w 754238"/>
                  <a:gd name="connsiteY1478" fmla="*/ 266615 h 732514"/>
                  <a:gd name="connsiteX1479" fmla="*/ 448082 w 754238"/>
                  <a:gd name="connsiteY1479" fmla="*/ 261998 h 732514"/>
                  <a:gd name="connsiteX1480" fmla="*/ 446738 w 754238"/>
                  <a:gd name="connsiteY1480" fmla="*/ 257380 h 732514"/>
                  <a:gd name="connsiteX1481" fmla="*/ 438379 w 754238"/>
                  <a:gd name="connsiteY1481" fmla="*/ 245167 h 732514"/>
                  <a:gd name="connsiteX1482" fmla="*/ 436887 w 754238"/>
                  <a:gd name="connsiteY1482" fmla="*/ 235485 h 732514"/>
                  <a:gd name="connsiteX1483" fmla="*/ 428378 w 754238"/>
                  <a:gd name="connsiteY1483" fmla="*/ 230719 h 732514"/>
                  <a:gd name="connsiteX1484" fmla="*/ 422855 w 754238"/>
                  <a:gd name="connsiteY1484" fmla="*/ 227740 h 732514"/>
                  <a:gd name="connsiteX1485" fmla="*/ 421363 w 754238"/>
                  <a:gd name="connsiteY1485" fmla="*/ 226697 h 732514"/>
                  <a:gd name="connsiteX1486" fmla="*/ 413601 w 754238"/>
                  <a:gd name="connsiteY1486" fmla="*/ 217463 h 732514"/>
                  <a:gd name="connsiteX1487" fmla="*/ 408675 w 754238"/>
                  <a:gd name="connsiteY1487" fmla="*/ 217463 h 732514"/>
                  <a:gd name="connsiteX1488" fmla="*/ 407779 w 754238"/>
                  <a:gd name="connsiteY1488" fmla="*/ 216718 h 732514"/>
                  <a:gd name="connsiteX1489" fmla="*/ 406734 w 754238"/>
                  <a:gd name="connsiteY1489" fmla="*/ 213441 h 732514"/>
                  <a:gd name="connsiteX1490" fmla="*/ 401510 w 754238"/>
                  <a:gd name="connsiteY1490" fmla="*/ 222378 h 732514"/>
                  <a:gd name="connsiteX1491" fmla="*/ 427035 w 754238"/>
                  <a:gd name="connsiteY1491" fmla="*/ 243379 h 732514"/>
                  <a:gd name="connsiteX1492" fmla="*/ 431364 w 754238"/>
                  <a:gd name="connsiteY1492" fmla="*/ 248593 h 732514"/>
                  <a:gd name="connsiteX1493" fmla="*/ 423602 w 754238"/>
                  <a:gd name="connsiteY1493" fmla="*/ 250827 h 732514"/>
                  <a:gd name="connsiteX1494" fmla="*/ 421811 w 754238"/>
                  <a:gd name="connsiteY1494" fmla="*/ 263636 h 732514"/>
                  <a:gd name="connsiteX1495" fmla="*/ 420766 w 754238"/>
                  <a:gd name="connsiteY1495" fmla="*/ 263338 h 732514"/>
                  <a:gd name="connsiteX1496" fmla="*/ 421213 w 754238"/>
                  <a:gd name="connsiteY1496" fmla="*/ 252763 h 732514"/>
                  <a:gd name="connsiteX1497" fmla="*/ 414496 w 754238"/>
                  <a:gd name="connsiteY1497" fmla="*/ 245465 h 732514"/>
                  <a:gd name="connsiteX1498" fmla="*/ 402704 w 754238"/>
                  <a:gd name="connsiteY1498" fmla="*/ 238911 h 732514"/>
                  <a:gd name="connsiteX1499" fmla="*/ 391509 w 754238"/>
                  <a:gd name="connsiteY1499" fmla="*/ 223272 h 732514"/>
                  <a:gd name="connsiteX1500" fmla="*/ 390763 w 754238"/>
                  <a:gd name="connsiteY1500" fmla="*/ 222676 h 732514"/>
                  <a:gd name="connsiteX1501" fmla="*/ 383001 w 754238"/>
                  <a:gd name="connsiteY1501" fmla="*/ 225953 h 732514"/>
                  <a:gd name="connsiteX1502" fmla="*/ 382105 w 754238"/>
                  <a:gd name="connsiteY1502" fmla="*/ 226251 h 732514"/>
                  <a:gd name="connsiteX1503" fmla="*/ 370612 w 754238"/>
                  <a:gd name="connsiteY1503" fmla="*/ 227740 h 732514"/>
                  <a:gd name="connsiteX1504" fmla="*/ 362850 w 754238"/>
                  <a:gd name="connsiteY1504" fmla="*/ 230868 h 732514"/>
                  <a:gd name="connsiteX1505" fmla="*/ 361656 w 754238"/>
                  <a:gd name="connsiteY1505" fmla="*/ 238464 h 732514"/>
                  <a:gd name="connsiteX1506" fmla="*/ 349117 w 754238"/>
                  <a:gd name="connsiteY1506" fmla="*/ 250529 h 732514"/>
                  <a:gd name="connsiteX1507" fmla="*/ 368522 w 754238"/>
                  <a:gd name="connsiteY1507" fmla="*/ 248295 h 732514"/>
                  <a:gd name="connsiteX1508" fmla="*/ 371358 w 754238"/>
                  <a:gd name="connsiteY1508" fmla="*/ 249784 h 732514"/>
                  <a:gd name="connsiteX1509" fmla="*/ 367328 w 754238"/>
                  <a:gd name="connsiteY1509" fmla="*/ 268551 h 732514"/>
                  <a:gd name="connsiteX1510" fmla="*/ 370164 w 754238"/>
                  <a:gd name="connsiteY1510" fmla="*/ 278382 h 732514"/>
                  <a:gd name="connsiteX1511" fmla="*/ 394345 w 754238"/>
                  <a:gd name="connsiteY1511" fmla="*/ 280020 h 732514"/>
                  <a:gd name="connsiteX1512" fmla="*/ 419422 w 754238"/>
                  <a:gd name="connsiteY1512" fmla="*/ 300128 h 732514"/>
                  <a:gd name="connsiteX1513" fmla="*/ 435245 w 754238"/>
                  <a:gd name="connsiteY1513" fmla="*/ 278084 h 732514"/>
                  <a:gd name="connsiteX1514" fmla="*/ 468233 w 754238"/>
                  <a:gd name="connsiteY1514" fmla="*/ 290596 h 732514"/>
                  <a:gd name="connsiteX1515" fmla="*/ 496295 w 754238"/>
                  <a:gd name="connsiteY1515" fmla="*/ 286276 h 732514"/>
                  <a:gd name="connsiteX1516" fmla="*/ 502117 w 754238"/>
                  <a:gd name="connsiteY1516" fmla="*/ 310108 h 732514"/>
                  <a:gd name="connsiteX1517" fmla="*/ 500325 w 754238"/>
                  <a:gd name="connsiteY1517" fmla="*/ 311597 h 732514"/>
                  <a:gd name="connsiteX1518" fmla="*/ 491071 w 754238"/>
                  <a:gd name="connsiteY1518" fmla="*/ 303107 h 732514"/>
                  <a:gd name="connsiteX1519" fmla="*/ 557197 w 754238"/>
                  <a:gd name="connsiteY1519" fmla="*/ 438649 h 732514"/>
                  <a:gd name="connsiteX1520" fmla="*/ 587199 w 754238"/>
                  <a:gd name="connsiteY1520" fmla="*/ 428223 h 732514"/>
                  <a:gd name="connsiteX1521" fmla="*/ 587647 w 754238"/>
                  <a:gd name="connsiteY1521" fmla="*/ 433138 h 732514"/>
                  <a:gd name="connsiteX1522" fmla="*/ 567795 w 754238"/>
                  <a:gd name="connsiteY1522" fmla="*/ 481993 h 732514"/>
                  <a:gd name="connsiteX1523" fmla="*/ 518685 w 754238"/>
                  <a:gd name="connsiteY1523" fmla="*/ 558402 h 732514"/>
                  <a:gd name="connsiteX1524" fmla="*/ 514954 w 754238"/>
                  <a:gd name="connsiteY1524" fmla="*/ 609342 h 732514"/>
                  <a:gd name="connsiteX1525" fmla="*/ 484503 w 754238"/>
                  <a:gd name="connsiteY1525" fmla="*/ 632429 h 732514"/>
                  <a:gd name="connsiteX1526" fmla="*/ 716764 w 754238"/>
                  <a:gd name="connsiteY1526" fmla="*/ 382198 h 732514"/>
                  <a:gd name="connsiteX1527" fmla="*/ 716764 w 754238"/>
                  <a:gd name="connsiteY1527" fmla="*/ 382198 h 732514"/>
                  <a:gd name="connsiteX1528" fmla="*/ 716764 w 754238"/>
                  <a:gd name="connsiteY1528" fmla="*/ 382347 h 732514"/>
                  <a:gd name="connsiteX1529" fmla="*/ 716764 w 754238"/>
                  <a:gd name="connsiteY1529" fmla="*/ 382347 h 732514"/>
                  <a:gd name="connsiteX1530" fmla="*/ 716764 w 754238"/>
                  <a:gd name="connsiteY1530" fmla="*/ 382347 h 732514"/>
                  <a:gd name="connsiteX1531" fmla="*/ 555555 w 754238"/>
                  <a:gd name="connsiteY1531" fmla="*/ 602193 h 732514"/>
                  <a:gd name="connsiteX1532" fmla="*/ 556450 w 754238"/>
                  <a:gd name="connsiteY1532" fmla="*/ 585213 h 732514"/>
                  <a:gd name="connsiteX1533" fmla="*/ 550480 w 754238"/>
                  <a:gd name="connsiteY1533" fmla="*/ 592660 h 732514"/>
                  <a:gd name="connsiteX1534" fmla="*/ 547644 w 754238"/>
                  <a:gd name="connsiteY1534" fmla="*/ 597277 h 732514"/>
                  <a:gd name="connsiteX1535" fmla="*/ 534359 w 754238"/>
                  <a:gd name="connsiteY1535" fmla="*/ 607108 h 732514"/>
                  <a:gd name="connsiteX1536" fmla="*/ 531373 w 754238"/>
                  <a:gd name="connsiteY1536" fmla="*/ 609044 h 732514"/>
                  <a:gd name="connsiteX1537" fmla="*/ 526149 w 754238"/>
                  <a:gd name="connsiteY1537" fmla="*/ 616045 h 732514"/>
                  <a:gd name="connsiteX1538" fmla="*/ 525552 w 754238"/>
                  <a:gd name="connsiteY1538" fmla="*/ 627067 h 732514"/>
                  <a:gd name="connsiteX1539" fmla="*/ 515402 w 754238"/>
                  <a:gd name="connsiteY1539" fmla="*/ 641068 h 732514"/>
                  <a:gd name="connsiteX1540" fmla="*/ 514805 w 754238"/>
                  <a:gd name="connsiteY1540" fmla="*/ 642557 h 732514"/>
                  <a:gd name="connsiteX1541" fmla="*/ 513013 w 754238"/>
                  <a:gd name="connsiteY1541" fmla="*/ 657899 h 732514"/>
                  <a:gd name="connsiteX1542" fmla="*/ 527343 w 754238"/>
                  <a:gd name="connsiteY1542" fmla="*/ 652835 h 732514"/>
                  <a:gd name="connsiteX1543" fmla="*/ 535254 w 754238"/>
                  <a:gd name="connsiteY1543" fmla="*/ 636153 h 732514"/>
                  <a:gd name="connsiteX1544" fmla="*/ 542121 w 754238"/>
                  <a:gd name="connsiteY1544" fmla="*/ 626024 h 732514"/>
                  <a:gd name="connsiteX1545" fmla="*/ 548241 w 754238"/>
                  <a:gd name="connsiteY1545" fmla="*/ 613811 h 732514"/>
                  <a:gd name="connsiteX1546" fmla="*/ 555555 w 754238"/>
                  <a:gd name="connsiteY1546" fmla="*/ 602342 h 732514"/>
                  <a:gd name="connsiteX1547" fmla="*/ 219105 w 754238"/>
                  <a:gd name="connsiteY1547" fmla="*/ 73580 h 732514"/>
                  <a:gd name="connsiteX1548" fmla="*/ 220448 w 754238"/>
                  <a:gd name="connsiteY1548" fmla="*/ 70899 h 732514"/>
                  <a:gd name="connsiteX1549" fmla="*/ 219403 w 754238"/>
                  <a:gd name="connsiteY1549" fmla="*/ 67026 h 732514"/>
                  <a:gd name="connsiteX1550" fmla="*/ 217910 w 754238"/>
                  <a:gd name="connsiteY1550" fmla="*/ 68218 h 732514"/>
                  <a:gd name="connsiteX1551" fmla="*/ 215522 w 754238"/>
                  <a:gd name="connsiteY1551" fmla="*/ 70303 h 732514"/>
                  <a:gd name="connsiteX1552" fmla="*/ 213880 w 754238"/>
                  <a:gd name="connsiteY1552" fmla="*/ 71792 h 732514"/>
                  <a:gd name="connsiteX1553" fmla="*/ 213134 w 754238"/>
                  <a:gd name="connsiteY1553" fmla="*/ 72388 h 732514"/>
                  <a:gd name="connsiteX1554" fmla="*/ 211193 w 754238"/>
                  <a:gd name="connsiteY1554" fmla="*/ 74325 h 732514"/>
                  <a:gd name="connsiteX1555" fmla="*/ 209551 w 754238"/>
                  <a:gd name="connsiteY1555" fmla="*/ 78346 h 732514"/>
                  <a:gd name="connsiteX1556" fmla="*/ 211044 w 754238"/>
                  <a:gd name="connsiteY1556" fmla="*/ 78793 h 732514"/>
                  <a:gd name="connsiteX1557" fmla="*/ 219105 w 754238"/>
                  <a:gd name="connsiteY1557" fmla="*/ 73729 h 732514"/>
                  <a:gd name="connsiteX1558" fmla="*/ 164174 w 754238"/>
                  <a:gd name="connsiteY1558" fmla="*/ 54664 h 732514"/>
                  <a:gd name="connsiteX1559" fmla="*/ 158203 w 754238"/>
                  <a:gd name="connsiteY1559" fmla="*/ 59132 h 732514"/>
                  <a:gd name="connsiteX1560" fmla="*/ 162084 w 754238"/>
                  <a:gd name="connsiteY1560" fmla="*/ 56451 h 732514"/>
                  <a:gd name="connsiteX1561" fmla="*/ 164174 w 754238"/>
                  <a:gd name="connsiteY1561" fmla="*/ 54515 h 732514"/>
                  <a:gd name="connsiteX1562" fmla="*/ 126111 w 754238"/>
                  <a:gd name="connsiteY1562" fmla="*/ 123328 h 732514"/>
                  <a:gd name="connsiteX1563" fmla="*/ 127454 w 754238"/>
                  <a:gd name="connsiteY1563" fmla="*/ 121690 h 732514"/>
                  <a:gd name="connsiteX1564" fmla="*/ 128797 w 754238"/>
                  <a:gd name="connsiteY1564" fmla="*/ 119753 h 732514"/>
                  <a:gd name="connsiteX1565" fmla="*/ 129693 w 754238"/>
                  <a:gd name="connsiteY1565" fmla="*/ 117519 h 732514"/>
                  <a:gd name="connsiteX1566" fmla="*/ 125215 w 754238"/>
                  <a:gd name="connsiteY1566" fmla="*/ 123328 h 732514"/>
                  <a:gd name="connsiteX1567" fmla="*/ 126260 w 754238"/>
                  <a:gd name="connsiteY1567" fmla="*/ 123328 h 732514"/>
                  <a:gd name="connsiteX1568" fmla="*/ 140142 w 754238"/>
                  <a:gd name="connsiteY1568" fmla="*/ 112455 h 732514"/>
                  <a:gd name="connsiteX1569" fmla="*/ 141634 w 754238"/>
                  <a:gd name="connsiteY1569" fmla="*/ 109476 h 732514"/>
                  <a:gd name="connsiteX1570" fmla="*/ 138948 w 754238"/>
                  <a:gd name="connsiteY1570" fmla="*/ 111114 h 732514"/>
                  <a:gd name="connsiteX1571" fmla="*/ 138201 w 754238"/>
                  <a:gd name="connsiteY1571" fmla="*/ 111412 h 732514"/>
                  <a:gd name="connsiteX1572" fmla="*/ 138201 w 754238"/>
                  <a:gd name="connsiteY1572" fmla="*/ 110966 h 732514"/>
                  <a:gd name="connsiteX1573" fmla="*/ 133872 w 754238"/>
                  <a:gd name="connsiteY1573" fmla="*/ 114987 h 732514"/>
                  <a:gd name="connsiteX1574" fmla="*/ 136261 w 754238"/>
                  <a:gd name="connsiteY1574" fmla="*/ 113498 h 732514"/>
                  <a:gd name="connsiteX1575" fmla="*/ 137604 w 754238"/>
                  <a:gd name="connsiteY1575" fmla="*/ 112753 h 732514"/>
                  <a:gd name="connsiteX1576" fmla="*/ 137604 w 754238"/>
                  <a:gd name="connsiteY1576" fmla="*/ 113051 h 732514"/>
                  <a:gd name="connsiteX1577" fmla="*/ 137604 w 754238"/>
                  <a:gd name="connsiteY1577" fmla="*/ 113647 h 732514"/>
                  <a:gd name="connsiteX1578" fmla="*/ 139992 w 754238"/>
                  <a:gd name="connsiteY1578" fmla="*/ 112306 h 73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</a:cxnLst>
                <a:rect l="l" t="t" r="r" b="b"/>
                <a:pathLst>
                  <a:path w="754238" h="732514">
                    <a:moveTo>
                      <a:pt x="175668" y="43195"/>
                    </a:moveTo>
                    <a:cubicBezTo>
                      <a:pt x="174324" y="43790"/>
                      <a:pt x="173279" y="44684"/>
                      <a:pt x="172234" y="45280"/>
                    </a:cubicBezTo>
                    <a:cubicBezTo>
                      <a:pt x="173727" y="44237"/>
                      <a:pt x="179549" y="40663"/>
                      <a:pt x="179996" y="40365"/>
                    </a:cubicBezTo>
                    <a:lnTo>
                      <a:pt x="179996" y="40365"/>
                    </a:lnTo>
                    <a:cubicBezTo>
                      <a:pt x="179996" y="40365"/>
                      <a:pt x="180146" y="40365"/>
                      <a:pt x="181788" y="39471"/>
                    </a:cubicBezTo>
                    <a:cubicBezTo>
                      <a:pt x="191788" y="33662"/>
                      <a:pt x="193430" y="32917"/>
                      <a:pt x="193580" y="32917"/>
                    </a:cubicBezTo>
                    <a:cubicBezTo>
                      <a:pt x="193132" y="33215"/>
                      <a:pt x="183728" y="38875"/>
                      <a:pt x="183579" y="38875"/>
                    </a:cubicBezTo>
                    <a:cubicBezTo>
                      <a:pt x="179996" y="40960"/>
                      <a:pt x="176265" y="43493"/>
                      <a:pt x="172533" y="45429"/>
                    </a:cubicBezTo>
                    <a:cubicBezTo>
                      <a:pt x="174623" y="43790"/>
                      <a:pt x="176862" y="42748"/>
                      <a:pt x="179101" y="41407"/>
                    </a:cubicBezTo>
                    <a:cubicBezTo>
                      <a:pt x="177608" y="42003"/>
                      <a:pt x="176563" y="42897"/>
                      <a:pt x="175220" y="43641"/>
                    </a:cubicBezTo>
                    <a:cubicBezTo>
                      <a:pt x="175220" y="43493"/>
                      <a:pt x="175668" y="43344"/>
                      <a:pt x="175817" y="43195"/>
                    </a:cubicBezTo>
                    <a:close/>
                    <a:moveTo>
                      <a:pt x="163875" y="52280"/>
                    </a:moveTo>
                    <a:cubicBezTo>
                      <a:pt x="163875" y="52280"/>
                      <a:pt x="164771" y="52131"/>
                      <a:pt x="166711" y="50791"/>
                    </a:cubicBezTo>
                    <a:cubicBezTo>
                      <a:pt x="168403" y="49797"/>
                      <a:pt x="169398" y="49301"/>
                      <a:pt x="169697" y="49301"/>
                    </a:cubicBezTo>
                    <a:lnTo>
                      <a:pt x="169697" y="49748"/>
                    </a:lnTo>
                    <a:lnTo>
                      <a:pt x="169697" y="49748"/>
                    </a:lnTo>
                    <a:cubicBezTo>
                      <a:pt x="169697" y="49748"/>
                      <a:pt x="169697" y="49748"/>
                      <a:pt x="179250" y="43790"/>
                    </a:cubicBezTo>
                    <a:cubicBezTo>
                      <a:pt x="180892" y="42748"/>
                      <a:pt x="181340" y="42450"/>
                      <a:pt x="181638" y="42152"/>
                    </a:cubicBezTo>
                    <a:lnTo>
                      <a:pt x="181638" y="42152"/>
                    </a:lnTo>
                    <a:cubicBezTo>
                      <a:pt x="181638" y="42152"/>
                      <a:pt x="181340" y="42152"/>
                      <a:pt x="181190" y="42003"/>
                    </a:cubicBezTo>
                    <a:cubicBezTo>
                      <a:pt x="181340" y="41556"/>
                      <a:pt x="181937" y="41258"/>
                      <a:pt x="186116" y="38726"/>
                    </a:cubicBezTo>
                    <a:cubicBezTo>
                      <a:pt x="187808" y="37634"/>
                      <a:pt x="188654" y="37039"/>
                      <a:pt x="188654" y="36939"/>
                    </a:cubicBezTo>
                    <a:cubicBezTo>
                      <a:pt x="188654" y="36939"/>
                      <a:pt x="182982" y="39918"/>
                      <a:pt x="178504" y="43046"/>
                    </a:cubicBezTo>
                    <a:cubicBezTo>
                      <a:pt x="176563" y="44386"/>
                      <a:pt x="174921" y="45727"/>
                      <a:pt x="174175" y="45578"/>
                    </a:cubicBezTo>
                    <a:cubicBezTo>
                      <a:pt x="174324" y="45429"/>
                      <a:pt x="174324" y="45280"/>
                      <a:pt x="176563" y="43641"/>
                    </a:cubicBezTo>
                    <a:cubicBezTo>
                      <a:pt x="178354" y="42301"/>
                      <a:pt x="179996" y="41258"/>
                      <a:pt x="181788" y="39918"/>
                    </a:cubicBezTo>
                    <a:cubicBezTo>
                      <a:pt x="180892" y="40216"/>
                      <a:pt x="168055" y="47812"/>
                      <a:pt x="167756" y="48557"/>
                    </a:cubicBezTo>
                    <a:cubicBezTo>
                      <a:pt x="168801" y="48855"/>
                      <a:pt x="169249" y="47663"/>
                      <a:pt x="170145" y="47514"/>
                    </a:cubicBezTo>
                    <a:cubicBezTo>
                      <a:pt x="165965" y="50593"/>
                      <a:pt x="163826" y="52131"/>
                      <a:pt x="163726" y="52131"/>
                    </a:cubicBezTo>
                    <a:close/>
                    <a:moveTo>
                      <a:pt x="181937" y="48408"/>
                    </a:moveTo>
                    <a:cubicBezTo>
                      <a:pt x="183280" y="47663"/>
                      <a:pt x="183579" y="47067"/>
                      <a:pt x="183877" y="46918"/>
                    </a:cubicBezTo>
                    <a:cubicBezTo>
                      <a:pt x="183877" y="46918"/>
                      <a:pt x="187460" y="43641"/>
                      <a:pt x="187609" y="43344"/>
                    </a:cubicBezTo>
                    <a:cubicBezTo>
                      <a:pt x="187161" y="43344"/>
                      <a:pt x="181041" y="47216"/>
                      <a:pt x="181041" y="47216"/>
                    </a:cubicBezTo>
                    <a:cubicBezTo>
                      <a:pt x="181041" y="47216"/>
                      <a:pt x="179399" y="48259"/>
                      <a:pt x="178653" y="49153"/>
                    </a:cubicBezTo>
                    <a:cubicBezTo>
                      <a:pt x="178653" y="49153"/>
                      <a:pt x="178702" y="49153"/>
                      <a:pt x="178802" y="49153"/>
                    </a:cubicBezTo>
                    <a:cubicBezTo>
                      <a:pt x="178802" y="49153"/>
                      <a:pt x="179250" y="49153"/>
                      <a:pt x="179399" y="49153"/>
                    </a:cubicBezTo>
                    <a:cubicBezTo>
                      <a:pt x="179698" y="49450"/>
                      <a:pt x="179250" y="49599"/>
                      <a:pt x="179399" y="49897"/>
                    </a:cubicBezTo>
                    <a:cubicBezTo>
                      <a:pt x="179847" y="49897"/>
                      <a:pt x="181788" y="48408"/>
                      <a:pt x="181788" y="48408"/>
                    </a:cubicBezTo>
                    <a:close/>
                    <a:moveTo>
                      <a:pt x="190296" y="37684"/>
                    </a:moveTo>
                    <a:cubicBezTo>
                      <a:pt x="188952" y="37981"/>
                      <a:pt x="177757" y="45578"/>
                      <a:pt x="177160" y="46620"/>
                    </a:cubicBezTo>
                    <a:cubicBezTo>
                      <a:pt x="177608" y="47067"/>
                      <a:pt x="178056" y="46620"/>
                      <a:pt x="178504" y="46620"/>
                    </a:cubicBezTo>
                    <a:lnTo>
                      <a:pt x="178504" y="46620"/>
                    </a:lnTo>
                    <a:cubicBezTo>
                      <a:pt x="178504" y="46620"/>
                      <a:pt x="177608" y="47365"/>
                      <a:pt x="177160" y="47961"/>
                    </a:cubicBezTo>
                    <a:cubicBezTo>
                      <a:pt x="177608" y="48408"/>
                      <a:pt x="178504" y="47961"/>
                      <a:pt x="178951" y="47663"/>
                    </a:cubicBezTo>
                    <a:cubicBezTo>
                      <a:pt x="182235" y="45727"/>
                      <a:pt x="185370" y="43344"/>
                      <a:pt x="188654" y="41407"/>
                    </a:cubicBezTo>
                    <a:cubicBezTo>
                      <a:pt x="190594" y="40067"/>
                      <a:pt x="192087" y="39173"/>
                      <a:pt x="192535" y="38726"/>
                    </a:cubicBezTo>
                    <a:cubicBezTo>
                      <a:pt x="192535" y="38726"/>
                      <a:pt x="192386" y="38726"/>
                      <a:pt x="192087" y="38726"/>
                    </a:cubicBezTo>
                    <a:lnTo>
                      <a:pt x="192087" y="38726"/>
                    </a:lnTo>
                    <a:cubicBezTo>
                      <a:pt x="192087" y="38726"/>
                      <a:pt x="192535" y="38279"/>
                      <a:pt x="192684" y="37981"/>
                    </a:cubicBezTo>
                    <a:cubicBezTo>
                      <a:pt x="192087" y="37981"/>
                      <a:pt x="190445" y="39173"/>
                      <a:pt x="188654" y="40216"/>
                    </a:cubicBezTo>
                    <a:cubicBezTo>
                      <a:pt x="183429" y="43046"/>
                      <a:pt x="182534" y="43344"/>
                      <a:pt x="182534" y="43344"/>
                    </a:cubicBezTo>
                    <a:cubicBezTo>
                      <a:pt x="182683" y="43344"/>
                      <a:pt x="183280" y="42748"/>
                      <a:pt x="186415" y="40663"/>
                    </a:cubicBezTo>
                    <a:cubicBezTo>
                      <a:pt x="189400" y="38577"/>
                      <a:pt x="189997" y="38279"/>
                      <a:pt x="189997" y="37981"/>
                    </a:cubicBezTo>
                    <a:close/>
                    <a:moveTo>
                      <a:pt x="193132" y="33960"/>
                    </a:moveTo>
                    <a:lnTo>
                      <a:pt x="193132" y="33960"/>
                    </a:lnTo>
                    <a:cubicBezTo>
                      <a:pt x="193132" y="33960"/>
                      <a:pt x="193132" y="33960"/>
                      <a:pt x="193132" y="33960"/>
                    </a:cubicBezTo>
                    <a:cubicBezTo>
                      <a:pt x="193132" y="33960"/>
                      <a:pt x="192833" y="34109"/>
                      <a:pt x="192087" y="34556"/>
                    </a:cubicBezTo>
                    <a:cubicBezTo>
                      <a:pt x="190445" y="35449"/>
                      <a:pt x="190445" y="35449"/>
                      <a:pt x="190445" y="35598"/>
                    </a:cubicBezTo>
                    <a:lnTo>
                      <a:pt x="201192" y="30087"/>
                    </a:lnTo>
                    <a:cubicBezTo>
                      <a:pt x="202088" y="29640"/>
                      <a:pt x="206566" y="26959"/>
                      <a:pt x="207312" y="26364"/>
                    </a:cubicBezTo>
                    <a:cubicBezTo>
                      <a:pt x="207163" y="26364"/>
                      <a:pt x="207014" y="26364"/>
                      <a:pt x="204924" y="27555"/>
                    </a:cubicBezTo>
                    <a:cubicBezTo>
                      <a:pt x="202834" y="28449"/>
                      <a:pt x="202685" y="28598"/>
                      <a:pt x="202387" y="28598"/>
                    </a:cubicBezTo>
                    <a:cubicBezTo>
                      <a:pt x="202834" y="28300"/>
                      <a:pt x="203282" y="28151"/>
                      <a:pt x="203730" y="27853"/>
                    </a:cubicBezTo>
                    <a:cubicBezTo>
                      <a:pt x="203581" y="27853"/>
                      <a:pt x="192983" y="33364"/>
                      <a:pt x="192983" y="33811"/>
                    </a:cubicBezTo>
                    <a:close/>
                    <a:moveTo>
                      <a:pt x="202387" y="31130"/>
                    </a:moveTo>
                    <a:lnTo>
                      <a:pt x="202387" y="31130"/>
                    </a:lnTo>
                    <a:cubicBezTo>
                      <a:pt x="201192" y="32470"/>
                      <a:pt x="199401" y="32917"/>
                      <a:pt x="198356" y="34556"/>
                    </a:cubicBezTo>
                    <a:lnTo>
                      <a:pt x="198356" y="34556"/>
                    </a:lnTo>
                    <a:cubicBezTo>
                      <a:pt x="198356" y="34556"/>
                      <a:pt x="198356" y="34556"/>
                      <a:pt x="205073" y="30832"/>
                    </a:cubicBezTo>
                    <a:cubicBezTo>
                      <a:pt x="207163" y="29640"/>
                      <a:pt x="207462" y="29492"/>
                      <a:pt x="208507" y="28896"/>
                    </a:cubicBezTo>
                    <a:cubicBezTo>
                      <a:pt x="209104" y="28449"/>
                      <a:pt x="209253" y="27555"/>
                      <a:pt x="210148" y="26959"/>
                    </a:cubicBezTo>
                    <a:cubicBezTo>
                      <a:pt x="210596" y="26662"/>
                      <a:pt x="212089" y="25768"/>
                      <a:pt x="213134" y="25172"/>
                    </a:cubicBezTo>
                    <a:cubicBezTo>
                      <a:pt x="214029" y="24676"/>
                      <a:pt x="214527" y="24328"/>
                      <a:pt x="214626" y="24129"/>
                    </a:cubicBezTo>
                    <a:cubicBezTo>
                      <a:pt x="213134" y="24278"/>
                      <a:pt x="200446" y="31428"/>
                      <a:pt x="199849" y="32024"/>
                    </a:cubicBezTo>
                    <a:cubicBezTo>
                      <a:pt x="200894" y="31726"/>
                      <a:pt x="201640" y="31130"/>
                      <a:pt x="202387" y="30981"/>
                    </a:cubicBezTo>
                    <a:close/>
                    <a:moveTo>
                      <a:pt x="189699" y="50493"/>
                    </a:moveTo>
                    <a:cubicBezTo>
                      <a:pt x="189699" y="50493"/>
                      <a:pt x="190147" y="51387"/>
                      <a:pt x="191341" y="50791"/>
                    </a:cubicBezTo>
                    <a:cubicBezTo>
                      <a:pt x="194028" y="49748"/>
                      <a:pt x="196416" y="47812"/>
                      <a:pt x="198953" y="46323"/>
                    </a:cubicBezTo>
                    <a:cubicBezTo>
                      <a:pt x="199550" y="46025"/>
                      <a:pt x="200148" y="45578"/>
                      <a:pt x="200745" y="44982"/>
                    </a:cubicBezTo>
                    <a:cubicBezTo>
                      <a:pt x="200745" y="44982"/>
                      <a:pt x="203879" y="40663"/>
                      <a:pt x="194625" y="45280"/>
                    </a:cubicBezTo>
                    <a:cubicBezTo>
                      <a:pt x="192535" y="46323"/>
                      <a:pt x="192386" y="46323"/>
                      <a:pt x="192087" y="46323"/>
                    </a:cubicBezTo>
                    <a:cubicBezTo>
                      <a:pt x="192236" y="45131"/>
                      <a:pt x="193729" y="44982"/>
                      <a:pt x="194177" y="44088"/>
                    </a:cubicBezTo>
                    <a:cubicBezTo>
                      <a:pt x="193729" y="43344"/>
                      <a:pt x="192983" y="44386"/>
                      <a:pt x="192236" y="44088"/>
                    </a:cubicBezTo>
                    <a:cubicBezTo>
                      <a:pt x="192236" y="43790"/>
                      <a:pt x="192236" y="43493"/>
                      <a:pt x="194774" y="41705"/>
                    </a:cubicBezTo>
                    <a:cubicBezTo>
                      <a:pt x="198058" y="39322"/>
                      <a:pt x="198207" y="39024"/>
                      <a:pt x="198506" y="38577"/>
                    </a:cubicBezTo>
                    <a:cubicBezTo>
                      <a:pt x="197610" y="38428"/>
                      <a:pt x="197013" y="39322"/>
                      <a:pt x="196267" y="39173"/>
                    </a:cubicBezTo>
                    <a:cubicBezTo>
                      <a:pt x="197013" y="38726"/>
                      <a:pt x="197610" y="38577"/>
                      <a:pt x="198058" y="37833"/>
                    </a:cubicBezTo>
                    <a:cubicBezTo>
                      <a:pt x="197908" y="37684"/>
                      <a:pt x="197610" y="37535"/>
                      <a:pt x="197610" y="37386"/>
                    </a:cubicBezTo>
                    <a:cubicBezTo>
                      <a:pt x="197908" y="37386"/>
                      <a:pt x="198058" y="36790"/>
                      <a:pt x="200148" y="35747"/>
                    </a:cubicBezTo>
                    <a:cubicBezTo>
                      <a:pt x="200446" y="35449"/>
                      <a:pt x="208656" y="30236"/>
                      <a:pt x="210298" y="28002"/>
                    </a:cubicBezTo>
                    <a:cubicBezTo>
                      <a:pt x="209253" y="28300"/>
                      <a:pt x="199550" y="33960"/>
                      <a:pt x="199103" y="34705"/>
                    </a:cubicBezTo>
                    <a:cubicBezTo>
                      <a:pt x="199550" y="34705"/>
                      <a:pt x="199998" y="34258"/>
                      <a:pt x="200446" y="34705"/>
                    </a:cubicBezTo>
                    <a:cubicBezTo>
                      <a:pt x="200148" y="35003"/>
                      <a:pt x="199550" y="35449"/>
                      <a:pt x="197013" y="36790"/>
                    </a:cubicBezTo>
                    <a:cubicBezTo>
                      <a:pt x="194475" y="38279"/>
                      <a:pt x="190744" y="40960"/>
                      <a:pt x="190594" y="41705"/>
                    </a:cubicBezTo>
                    <a:cubicBezTo>
                      <a:pt x="190594" y="41705"/>
                      <a:pt x="191091" y="41605"/>
                      <a:pt x="192087" y="41407"/>
                    </a:cubicBezTo>
                    <a:cubicBezTo>
                      <a:pt x="192087" y="41407"/>
                      <a:pt x="192236" y="41407"/>
                      <a:pt x="192236" y="41407"/>
                    </a:cubicBezTo>
                    <a:cubicBezTo>
                      <a:pt x="191788" y="41854"/>
                      <a:pt x="191639" y="42003"/>
                      <a:pt x="187758" y="44982"/>
                    </a:cubicBezTo>
                    <a:cubicBezTo>
                      <a:pt x="182832" y="48557"/>
                      <a:pt x="182385" y="48855"/>
                      <a:pt x="182385" y="49301"/>
                    </a:cubicBezTo>
                    <a:cubicBezTo>
                      <a:pt x="183280" y="50791"/>
                      <a:pt x="184474" y="48259"/>
                      <a:pt x="185818" y="48408"/>
                    </a:cubicBezTo>
                    <a:cubicBezTo>
                      <a:pt x="185519" y="49153"/>
                      <a:pt x="184027" y="49004"/>
                      <a:pt x="184027" y="50046"/>
                    </a:cubicBezTo>
                    <a:cubicBezTo>
                      <a:pt x="184325" y="50493"/>
                      <a:pt x="188206" y="50344"/>
                      <a:pt x="188355" y="50195"/>
                    </a:cubicBezTo>
                    <a:cubicBezTo>
                      <a:pt x="189251" y="49997"/>
                      <a:pt x="189699" y="49997"/>
                      <a:pt x="189699" y="50195"/>
                    </a:cubicBezTo>
                    <a:close/>
                    <a:moveTo>
                      <a:pt x="216716" y="26364"/>
                    </a:moveTo>
                    <a:cubicBezTo>
                      <a:pt x="216716" y="26364"/>
                      <a:pt x="215373" y="27555"/>
                      <a:pt x="214626" y="27853"/>
                    </a:cubicBezTo>
                    <a:cubicBezTo>
                      <a:pt x="208357" y="30832"/>
                      <a:pt x="207312" y="32173"/>
                      <a:pt x="207014" y="32619"/>
                    </a:cubicBezTo>
                    <a:cubicBezTo>
                      <a:pt x="208357" y="32917"/>
                      <a:pt x="215671" y="29492"/>
                      <a:pt x="217612" y="28449"/>
                    </a:cubicBezTo>
                    <a:cubicBezTo>
                      <a:pt x="218955" y="27704"/>
                      <a:pt x="236121" y="16831"/>
                      <a:pt x="236121" y="16831"/>
                    </a:cubicBezTo>
                    <a:cubicBezTo>
                      <a:pt x="236121" y="16831"/>
                      <a:pt x="217612" y="25023"/>
                      <a:pt x="216866" y="26215"/>
                    </a:cubicBezTo>
                    <a:lnTo>
                      <a:pt x="216866" y="26215"/>
                    </a:lnTo>
                    <a:close/>
                    <a:moveTo>
                      <a:pt x="233434" y="20704"/>
                    </a:moveTo>
                    <a:cubicBezTo>
                      <a:pt x="233434" y="20704"/>
                      <a:pt x="233882" y="20704"/>
                      <a:pt x="234031" y="20704"/>
                    </a:cubicBezTo>
                    <a:cubicBezTo>
                      <a:pt x="233733" y="20853"/>
                      <a:pt x="233285" y="21150"/>
                      <a:pt x="232091" y="21895"/>
                    </a:cubicBezTo>
                    <a:cubicBezTo>
                      <a:pt x="230150" y="22938"/>
                      <a:pt x="227762" y="22938"/>
                      <a:pt x="225672" y="23980"/>
                    </a:cubicBezTo>
                    <a:cubicBezTo>
                      <a:pt x="222538" y="25619"/>
                      <a:pt x="220299" y="28747"/>
                      <a:pt x="216567" y="29789"/>
                    </a:cubicBezTo>
                    <a:cubicBezTo>
                      <a:pt x="210895" y="31577"/>
                      <a:pt x="197013" y="40663"/>
                      <a:pt x="196864" y="40663"/>
                    </a:cubicBezTo>
                    <a:cubicBezTo>
                      <a:pt x="196864" y="40663"/>
                      <a:pt x="196864" y="40960"/>
                      <a:pt x="196864" y="41109"/>
                    </a:cubicBezTo>
                    <a:cubicBezTo>
                      <a:pt x="198804" y="41109"/>
                      <a:pt x="200148" y="39322"/>
                      <a:pt x="202237" y="39918"/>
                    </a:cubicBezTo>
                    <a:cubicBezTo>
                      <a:pt x="201640" y="40514"/>
                      <a:pt x="201043" y="40811"/>
                      <a:pt x="200446" y="41556"/>
                    </a:cubicBezTo>
                    <a:cubicBezTo>
                      <a:pt x="202237" y="41258"/>
                      <a:pt x="203581" y="39918"/>
                      <a:pt x="205521" y="39769"/>
                    </a:cubicBezTo>
                    <a:cubicBezTo>
                      <a:pt x="205073" y="40216"/>
                      <a:pt x="204626" y="40663"/>
                      <a:pt x="204028" y="41258"/>
                    </a:cubicBezTo>
                    <a:cubicBezTo>
                      <a:pt x="204028" y="41258"/>
                      <a:pt x="204028" y="41556"/>
                      <a:pt x="204028" y="41556"/>
                    </a:cubicBezTo>
                    <a:cubicBezTo>
                      <a:pt x="206417" y="40762"/>
                      <a:pt x="209651" y="38875"/>
                      <a:pt x="213731" y="35896"/>
                    </a:cubicBezTo>
                    <a:cubicBezTo>
                      <a:pt x="217015" y="33513"/>
                      <a:pt x="220896" y="32768"/>
                      <a:pt x="224478" y="31279"/>
                    </a:cubicBezTo>
                    <a:cubicBezTo>
                      <a:pt x="227314" y="29938"/>
                      <a:pt x="229703" y="27555"/>
                      <a:pt x="232688" y="26364"/>
                    </a:cubicBezTo>
                    <a:cubicBezTo>
                      <a:pt x="236420" y="24874"/>
                      <a:pt x="240450" y="23980"/>
                      <a:pt x="244032" y="22044"/>
                    </a:cubicBezTo>
                    <a:cubicBezTo>
                      <a:pt x="245973" y="21002"/>
                      <a:pt x="247316" y="20555"/>
                      <a:pt x="248361" y="20257"/>
                    </a:cubicBezTo>
                    <a:cubicBezTo>
                      <a:pt x="252242" y="19065"/>
                      <a:pt x="255675" y="16980"/>
                      <a:pt x="259407" y="15490"/>
                    </a:cubicBezTo>
                    <a:cubicBezTo>
                      <a:pt x="261497" y="14597"/>
                      <a:pt x="263885" y="14895"/>
                      <a:pt x="265975" y="14150"/>
                    </a:cubicBezTo>
                    <a:cubicBezTo>
                      <a:pt x="266870" y="13852"/>
                      <a:pt x="267467" y="13405"/>
                      <a:pt x="267766" y="13405"/>
                    </a:cubicBezTo>
                    <a:cubicBezTo>
                      <a:pt x="268214" y="13256"/>
                      <a:pt x="270453" y="11916"/>
                      <a:pt x="271647" y="11022"/>
                    </a:cubicBezTo>
                    <a:cubicBezTo>
                      <a:pt x="271647" y="11022"/>
                      <a:pt x="271647" y="10724"/>
                      <a:pt x="271348" y="10575"/>
                    </a:cubicBezTo>
                    <a:cubicBezTo>
                      <a:pt x="269706" y="10575"/>
                      <a:pt x="268363" y="9831"/>
                      <a:pt x="266721" y="9831"/>
                    </a:cubicBezTo>
                    <a:cubicBezTo>
                      <a:pt x="266273" y="9831"/>
                      <a:pt x="230598" y="15193"/>
                      <a:pt x="233285" y="20853"/>
                    </a:cubicBezTo>
                    <a:close/>
                    <a:moveTo>
                      <a:pt x="378971" y="22789"/>
                    </a:moveTo>
                    <a:cubicBezTo>
                      <a:pt x="378971" y="22789"/>
                      <a:pt x="379269" y="23980"/>
                      <a:pt x="379269" y="24427"/>
                    </a:cubicBezTo>
                    <a:cubicBezTo>
                      <a:pt x="379269" y="26959"/>
                      <a:pt x="379866" y="27853"/>
                      <a:pt x="381359" y="29789"/>
                    </a:cubicBezTo>
                    <a:cubicBezTo>
                      <a:pt x="384643" y="34109"/>
                      <a:pt x="385688" y="34705"/>
                      <a:pt x="386434" y="35003"/>
                    </a:cubicBezTo>
                    <a:cubicBezTo>
                      <a:pt x="387031" y="34705"/>
                      <a:pt x="387628" y="33513"/>
                      <a:pt x="387628" y="30981"/>
                    </a:cubicBezTo>
                    <a:cubicBezTo>
                      <a:pt x="387479" y="28002"/>
                      <a:pt x="387628" y="23832"/>
                      <a:pt x="387777" y="22789"/>
                    </a:cubicBezTo>
                    <a:cubicBezTo>
                      <a:pt x="387777" y="22789"/>
                      <a:pt x="388673" y="20555"/>
                      <a:pt x="390166" y="25023"/>
                    </a:cubicBezTo>
                    <a:cubicBezTo>
                      <a:pt x="390464" y="25768"/>
                      <a:pt x="390912" y="27257"/>
                      <a:pt x="392106" y="28151"/>
                    </a:cubicBezTo>
                    <a:cubicBezTo>
                      <a:pt x="393450" y="29194"/>
                      <a:pt x="397480" y="29640"/>
                      <a:pt x="396435" y="26513"/>
                    </a:cubicBezTo>
                    <a:cubicBezTo>
                      <a:pt x="396136" y="25917"/>
                      <a:pt x="393648" y="23136"/>
                      <a:pt x="388972" y="18172"/>
                    </a:cubicBezTo>
                    <a:cubicBezTo>
                      <a:pt x="387777" y="17129"/>
                      <a:pt x="386583" y="15937"/>
                      <a:pt x="386583" y="14895"/>
                    </a:cubicBezTo>
                    <a:cubicBezTo>
                      <a:pt x="386434" y="14001"/>
                      <a:pt x="387180" y="14150"/>
                      <a:pt x="387180" y="14150"/>
                    </a:cubicBezTo>
                    <a:cubicBezTo>
                      <a:pt x="388076" y="14597"/>
                      <a:pt x="388673" y="15639"/>
                      <a:pt x="389569" y="16086"/>
                    </a:cubicBezTo>
                    <a:cubicBezTo>
                      <a:pt x="391509" y="17129"/>
                      <a:pt x="391957" y="11469"/>
                      <a:pt x="391808" y="11022"/>
                    </a:cubicBezTo>
                    <a:cubicBezTo>
                      <a:pt x="391061" y="9086"/>
                      <a:pt x="384792" y="7596"/>
                      <a:pt x="383598" y="7596"/>
                    </a:cubicBezTo>
                    <a:cubicBezTo>
                      <a:pt x="381807" y="7745"/>
                      <a:pt x="381508" y="9533"/>
                      <a:pt x="380314" y="10426"/>
                    </a:cubicBezTo>
                    <a:cubicBezTo>
                      <a:pt x="380165" y="10724"/>
                      <a:pt x="378821" y="11320"/>
                      <a:pt x="376284" y="9831"/>
                    </a:cubicBezTo>
                    <a:cubicBezTo>
                      <a:pt x="375239" y="9384"/>
                      <a:pt x="374642" y="9086"/>
                      <a:pt x="374343" y="9086"/>
                    </a:cubicBezTo>
                    <a:cubicBezTo>
                      <a:pt x="373149" y="9384"/>
                      <a:pt x="372552" y="15639"/>
                      <a:pt x="373448" y="17725"/>
                    </a:cubicBezTo>
                    <a:cubicBezTo>
                      <a:pt x="374642" y="20108"/>
                      <a:pt x="377926" y="20257"/>
                      <a:pt x="378971" y="22789"/>
                    </a:cubicBezTo>
                    <a:close/>
                    <a:moveTo>
                      <a:pt x="499281" y="54366"/>
                    </a:moveTo>
                    <a:cubicBezTo>
                      <a:pt x="498982" y="53621"/>
                      <a:pt x="497489" y="52876"/>
                      <a:pt x="494504" y="51685"/>
                    </a:cubicBezTo>
                    <a:cubicBezTo>
                      <a:pt x="488683" y="49450"/>
                      <a:pt x="487339" y="47961"/>
                      <a:pt x="485697" y="43641"/>
                    </a:cubicBezTo>
                    <a:cubicBezTo>
                      <a:pt x="485249" y="42152"/>
                      <a:pt x="485249" y="40365"/>
                      <a:pt x="484652" y="38875"/>
                    </a:cubicBezTo>
                    <a:cubicBezTo>
                      <a:pt x="484503" y="38130"/>
                      <a:pt x="483757" y="37833"/>
                      <a:pt x="483607" y="37088"/>
                    </a:cubicBezTo>
                    <a:cubicBezTo>
                      <a:pt x="483309" y="36790"/>
                      <a:pt x="483309" y="36343"/>
                      <a:pt x="483309" y="35896"/>
                    </a:cubicBezTo>
                    <a:cubicBezTo>
                      <a:pt x="484503" y="29640"/>
                      <a:pt x="486593" y="28896"/>
                      <a:pt x="488086" y="28300"/>
                    </a:cubicBezTo>
                    <a:cubicBezTo>
                      <a:pt x="488533" y="28151"/>
                      <a:pt x="489280" y="27853"/>
                      <a:pt x="489130" y="27257"/>
                    </a:cubicBezTo>
                    <a:cubicBezTo>
                      <a:pt x="489130" y="26662"/>
                      <a:pt x="488086" y="25768"/>
                      <a:pt x="486742" y="24725"/>
                    </a:cubicBezTo>
                    <a:cubicBezTo>
                      <a:pt x="485249" y="23534"/>
                      <a:pt x="482861" y="22044"/>
                      <a:pt x="480771" y="21895"/>
                    </a:cubicBezTo>
                    <a:cubicBezTo>
                      <a:pt x="480771" y="21895"/>
                      <a:pt x="480573" y="22044"/>
                      <a:pt x="480174" y="22342"/>
                    </a:cubicBezTo>
                    <a:cubicBezTo>
                      <a:pt x="480622" y="23236"/>
                      <a:pt x="481518" y="23683"/>
                      <a:pt x="482115" y="24576"/>
                    </a:cubicBezTo>
                    <a:cubicBezTo>
                      <a:pt x="482115" y="24576"/>
                      <a:pt x="482115" y="24874"/>
                      <a:pt x="481816" y="24874"/>
                    </a:cubicBezTo>
                    <a:cubicBezTo>
                      <a:pt x="477238" y="26761"/>
                      <a:pt x="474801" y="28747"/>
                      <a:pt x="474502" y="30832"/>
                    </a:cubicBezTo>
                    <a:lnTo>
                      <a:pt x="474502" y="31577"/>
                    </a:lnTo>
                    <a:cubicBezTo>
                      <a:pt x="475248" y="34407"/>
                      <a:pt x="477189" y="36790"/>
                      <a:pt x="478234" y="39620"/>
                    </a:cubicBezTo>
                    <a:cubicBezTo>
                      <a:pt x="478831" y="41556"/>
                      <a:pt x="479129" y="41854"/>
                      <a:pt x="479129" y="42450"/>
                    </a:cubicBezTo>
                    <a:cubicBezTo>
                      <a:pt x="479129" y="43344"/>
                      <a:pt x="478234" y="43790"/>
                      <a:pt x="478234" y="44684"/>
                    </a:cubicBezTo>
                    <a:cubicBezTo>
                      <a:pt x="478234" y="45280"/>
                      <a:pt x="478383" y="46174"/>
                      <a:pt x="478682" y="46620"/>
                    </a:cubicBezTo>
                    <a:cubicBezTo>
                      <a:pt x="479876" y="49301"/>
                      <a:pt x="480622" y="49599"/>
                      <a:pt x="488384" y="52429"/>
                    </a:cubicBezTo>
                    <a:cubicBezTo>
                      <a:pt x="492116" y="53919"/>
                      <a:pt x="498982" y="55110"/>
                      <a:pt x="499281" y="54217"/>
                    </a:cubicBezTo>
                    <a:close/>
                    <a:moveTo>
                      <a:pt x="427632" y="10575"/>
                    </a:moveTo>
                    <a:lnTo>
                      <a:pt x="427632" y="10575"/>
                    </a:lnTo>
                    <a:cubicBezTo>
                      <a:pt x="426438" y="8937"/>
                      <a:pt x="427184" y="8639"/>
                      <a:pt x="427781" y="8639"/>
                    </a:cubicBezTo>
                    <a:cubicBezTo>
                      <a:pt x="428080" y="8639"/>
                      <a:pt x="428528" y="8788"/>
                      <a:pt x="429274" y="9384"/>
                    </a:cubicBezTo>
                    <a:cubicBezTo>
                      <a:pt x="431662" y="11469"/>
                      <a:pt x="433453" y="12512"/>
                      <a:pt x="434498" y="12363"/>
                    </a:cubicBezTo>
                    <a:cubicBezTo>
                      <a:pt x="434648" y="12363"/>
                      <a:pt x="434797" y="12065"/>
                      <a:pt x="434797" y="12065"/>
                    </a:cubicBezTo>
                    <a:cubicBezTo>
                      <a:pt x="434797" y="12065"/>
                      <a:pt x="435842" y="10128"/>
                      <a:pt x="436140" y="9979"/>
                    </a:cubicBezTo>
                    <a:cubicBezTo>
                      <a:pt x="436140" y="9682"/>
                      <a:pt x="435692" y="9235"/>
                      <a:pt x="435095" y="8788"/>
                    </a:cubicBezTo>
                    <a:cubicBezTo>
                      <a:pt x="434946" y="8788"/>
                      <a:pt x="429722" y="5362"/>
                      <a:pt x="428826" y="5213"/>
                    </a:cubicBezTo>
                    <a:lnTo>
                      <a:pt x="428826" y="5213"/>
                    </a:lnTo>
                    <a:cubicBezTo>
                      <a:pt x="428826" y="6405"/>
                      <a:pt x="430319" y="6703"/>
                      <a:pt x="430319" y="7894"/>
                    </a:cubicBezTo>
                    <a:cubicBezTo>
                      <a:pt x="430319" y="7894"/>
                      <a:pt x="429672" y="7745"/>
                      <a:pt x="428378" y="7447"/>
                    </a:cubicBezTo>
                    <a:cubicBezTo>
                      <a:pt x="425990" y="6703"/>
                      <a:pt x="423005" y="5809"/>
                      <a:pt x="422408" y="6554"/>
                    </a:cubicBezTo>
                    <a:cubicBezTo>
                      <a:pt x="420616" y="8192"/>
                      <a:pt x="420169" y="8639"/>
                      <a:pt x="420766" y="9086"/>
                    </a:cubicBezTo>
                    <a:cubicBezTo>
                      <a:pt x="421661" y="9979"/>
                      <a:pt x="427483" y="10724"/>
                      <a:pt x="427632" y="10724"/>
                    </a:cubicBezTo>
                    <a:close/>
                    <a:moveTo>
                      <a:pt x="438678" y="12214"/>
                    </a:moveTo>
                    <a:cubicBezTo>
                      <a:pt x="438678" y="12214"/>
                      <a:pt x="439872" y="13405"/>
                      <a:pt x="439872" y="13405"/>
                    </a:cubicBezTo>
                    <a:cubicBezTo>
                      <a:pt x="439872" y="13554"/>
                      <a:pt x="440320" y="13703"/>
                      <a:pt x="440618" y="13703"/>
                    </a:cubicBezTo>
                    <a:cubicBezTo>
                      <a:pt x="440618" y="13703"/>
                      <a:pt x="441812" y="13852"/>
                      <a:pt x="441962" y="13852"/>
                    </a:cubicBezTo>
                    <a:cubicBezTo>
                      <a:pt x="442410" y="13852"/>
                      <a:pt x="441962" y="13256"/>
                      <a:pt x="441514" y="13107"/>
                    </a:cubicBezTo>
                    <a:cubicBezTo>
                      <a:pt x="441066" y="12660"/>
                      <a:pt x="440021" y="12065"/>
                      <a:pt x="439573" y="12065"/>
                    </a:cubicBezTo>
                    <a:cubicBezTo>
                      <a:pt x="439275" y="12065"/>
                      <a:pt x="438827" y="12065"/>
                      <a:pt x="438827" y="12363"/>
                    </a:cubicBezTo>
                    <a:close/>
                    <a:moveTo>
                      <a:pt x="441066" y="10277"/>
                    </a:moveTo>
                    <a:cubicBezTo>
                      <a:pt x="441066" y="10277"/>
                      <a:pt x="439424" y="9235"/>
                      <a:pt x="438379" y="9235"/>
                    </a:cubicBezTo>
                    <a:cubicBezTo>
                      <a:pt x="438081" y="9235"/>
                      <a:pt x="438081" y="9235"/>
                      <a:pt x="438081" y="9235"/>
                    </a:cubicBezTo>
                    <a:cubicBezTo>
                      <a:pt x="438081" y="9682"/>
                      <a:pt x="441514" y="11916"/>
                      <a:pt x="442260" y="11767"/>
                    </a:cubicBezTo>
                    <a:cubicBezTo>
                      <a:pt x="442559" y="11767"/>
                      <a:pt x="441962" y="11022"/>
                      <a:pt x="441066" y="10277"/>
                    </a:cubicBezTo>
                    <a:close/>
                    <a:moveTo>
                      <a:pt x="437484" y="2681"/>
                    </a:moveTo>
                    <a:cubicBezTo>
                      <a:pt x="437484" y="2681"/>
                      <a:pt x="437782" y="2830"/>
                      <a:pt x="437782" y="2830"/>
                    </a:cubicBezTo>
                    <a:cubicBezTo>
                      <a:pt x="438678" y="3575"/>
                      <a:pt x="439872" y="3873"/>
                      <a:pt x="440917" y="4468"/>
                    </a:cubicBezTo>
                    <a:cubicBezTo>
                      <a:pt x="441812" y="5064"/>
                      <a:pt x="442410" y="5958"/>
                      <a:pt x="443454" y="6405"/>
                    </a:cubicBezTo>
                    <a:cubicBezTo>
                      <a:pt x="443454" y="6405"/>
                      <a:pt x="445843" y="8043"/>
                      <a:pt x="446888" y="8490"/>
                    </a:cubicBezTo>
                    <a:cubicBezTo>
                      <a:pt x="447783" y="8937"/>
                      <a:pt x="448828" y="9533"/>
                      <a:pt x="450769" y="9086"/>
                    </a:cubicBezTo>
                    <a:cubicBezTo>
                      <a:pt x="451067" y="9086"/>
                      <a:pt x="451515" y="9086"/>
                      <a:pt x="450769" y="8341"/>
                    </a:cubicBezTo>
                    <a:cubicBezTo>
                      <a:pt x="450470" y="8341"/>
                      <a:pt x="440170" y="2532"/>
                      <a:pt x="437782" y="2383"/>
                    </a:cubicBezTo>
                    <a:cubicBezTo>
                      <a:pt x="437782" y="2383"/>
                      <a:pt x="437782" y="2383"/>
                      <a:pt x="437782" y="2383"/>
                    </a:cubicBezTo>
                    <a:close/>
                    <a:moveTo>
                      <a:pt x="447186" y="5064"/>
                    </a:moveTo>
                    <a:cubicBezTo>
                      <a:pt x="447186" y="5064"/>
                      <a:pt x="447335" y="4766"/>
                      <a:pt x="447335" y="4766"/>
                    </a:cubicBezTo>
                    <a:lnTo>
                      <a:pt x="447335" y="4766"/>
                    </a:lnTo>
                    <a:cubicBezTo>
                      <a:pt x="447335" y="4766"/>
                      <a:pt x="437185" y="0"/>
                      <a:pt x="435842" y="0"/>
                    </a:cubicBezTo>
                    <a:cubicBezTo>
                      <a:pt x="435842" y="0"/>
                      <a:pt x="435792" y="0"/>
                      <a:pt x="435692" y="0"/>
                    </a:cubicBezTo>
                    <a:cubicBezTo>
                      <a:pt x="436140" y="894"/>
                      <a:pt x="446440" y="5958"/>
                      <a:pt x="447186" y="5511"/>
                    </a:cubicBezTo>
                    <a:cubicBezTo>
                      <a:pt x="447335" y="5213"/>
                      <a:pt x="447186" y="5064"/>
                      <a:pt x="447186" y="4915"/>
                    </a:cubicBezTo>
                    <a:close/>
                    <a:moveTo>
                      <a:pt x="454948" y="13107"/>
                    </a:moveTo>
                    <a:cubicBezTo>
                      <a:pt x="454948" y="13107"/>
                      <a:pt x="454650" y="12512"/>
                      <a:pt x="453754" y="12065"/>
                    </a:cubicBezTo>
                    <a:cubicBezTo>
                      <a:pt x="453605" y="12065"/>
                      <a:pt x="452709" y="11320"/>
                      <a:pt x="452410" y="11320"/>
                    </a:cubicBezTo>
                    <a:cubicBezTo>
                      <a:pt x="451963" y="11320"/>
                      <a:pt x="451515" y="11320"/>
                      <a:pt x="451216" y="11469"/>
                    </a:cubicBezTo>
                    <a:cubicBezTo>
                      <a:pt x="451216" y="12065"/>
                      <a:pt x="454202" y="13256"/>
                      <a:pt x="454948" y="13107"/>
                    </a:cubicBezTo>
                    <a:close/>
                    <a:moveTo>
                      <a:pt x="447485" y="9384"/>
                    </a:moveTo>
                    <a:cubicBezTo>
                      <a:pt x="444350" y="7596"/>
                      <a:pt x="443454" y="7596"/>
                      <a:pt x="443007" y="7596"/>
                    </a:cubicBezTo>
                    <a:cubicBezTo>
                      <a:pt x="442708" y="7596"/>
                      <a:pt x="442708" y="7596"/>
                      <a:pt x="442559" y="7596"/>
                    </a:cubicBezTo>
                    <a:cubicBezTo>
                      <a:pt x="442410" y="8043"/>
                      <a:pt x="447037" y="10426"/>
                      <a:pt x="447186" y="10426"/>
                    </a:cubicBezTo>
                    <a:cubicBezTo>
                      <a:pt x="447335" y="10426"/>
                      <a:pt x="447932" y="10575"/>
                      <a:pt x="448082" y="10724"/>
                    </a:cubicBezTo>
                    <a:cubicBezTo>
                      <a:pt x="448380" y="10724"/>
                      <a:pt x="448380" y="10277"/>
                      <a:pt x="448530" y="10128"/>
                    </a:cubicBezTo>
                    <a:cubicBezTo>
                      <a:pt x="448530" y="10128"/>
                      <a:pt x="448530" y="10128"/>
                      <a:pt x="448679" y="10128"/>
                    </a:cubicBezTo>
                    <a:cubicBezTo>
                      <a:pt x="449127" y="10128"/>
                      <a:pt x="448231" y="9533"/>
                      <a:pt x="447932" y="9384"/>
                    </a:cubicBezTo>
                    <a:lnTo>
                      <a:pt x="447932" y="9384"/>
                    </a:lnTo>
                    <a:cubicBezTo>
                      <a:pt x="447932" y="9384"/>
                      <a:pt x="447634" y="9384"/>
                      <a:pt x="447634" y="9384"/>
                    </a:cubicBezTo>
                    <a:close/>
                    <a:moveTo>
                      <a:pt x="431662" y="4022"/>
                    </a:moveTo>
                    <a:cubicBezTo>
                      <a:pt x="431662" y="4022"/>
                      <a:pt x="434051" y="5958"/>
                      <a:pt x="434200" y="5958"/>
                    </a:cubicBezTo>
                    <a:cubicBezTo>
                      <a:pt x="435543" y="6703"/>
                      <a:pt x="437036" y="6703"/>
                      <a:pt x="438379" y="7298"/>
                    </a:cubicBezTo>
                    <a:cubicBezTo>
                      <a:pt x="440170" y="8192"/>
                      <a:pt x="441962" y="9384"/>
                      <a:pt x="443902" y="10277"/>
                    </a:cubicBezTo>
                    <a:cubicBezTo>
                      <a:pt x="446738" y="11767"/>
                      <a:pt x="446888" y="11767"/>
                      <a:pt x="447335" y="11618"/>
                    </a:cubicBezTo>
                    <a:cubicBezTo>
                      <a:pt x="447037" y="11171"/>
                      <a:pt x="441962" y="8490"/>
                      <a:pt x="441812" y="8490"/>
                    </a:cubicBezTo>
                    <a:cubicBezTo>
                      <a:pt x="440170" y="7596"/>
                      <a:pt x="439872" y="7447"/>
                      <a:pt x="439573" y="7149"/>
                    </a:cubicBezTo>
                    <a:cubicBezTo>
                      <a:pt x="439424" y="7001"/>
                      <a:pt x="439573" y="6554"/>
                      <a:pt x="439424" y="6405"/>
                    </a:cubicBezTo>
                    <a:lnTo>
                      <a:pt x="439126" y="6405"/>
                    </a:lnTo>
                    <a:cubicBezTo>
                      <a:pt x="437931" y="5511"/>
                      <a:pt x="436887" y="5213"/>
                      <a:pt x="435692" y="4319"/>
                    </a:cubicBezTo>
                    <a:cubicBezTo>
                      <a:pt x="435692" y="4171"/>
                      <a:pt x="435095" y="3873"/>
                      <a:pt x="435095" y="3426"/>
                    </a:cubicBezTo>
                    <a:cubicBezTo>
                      <a:pt x="435095" y="2979"/>
                      <a:pt x="435095" y="2681"/>
                      <a:pt x="433603" y="2085"/>
                    </a:cubicBezTo>
                    <a:cubicBezTo>
                      <a:pt x="433603" y="2085"/>
                      <a:pt x="431662" y="894"/>
                      <a:pt x="430170" y="745"/>
                    </a:cubicBezTo>
                    <a:lnTo>
                      <a:pt x="430020" y="745"/>
                    </a:lnTo>
                    <a:cubicBezTo>
                      <a:pt x="430319" y="2085"/>
                      <a:pt x="432259" y="2383"/>
                      <a:pt x="431662" y="3873"/>
                    </a:cubicBezTo>
                    <a:close/>
                    <a:moveTo>
                      <a:pt x="497937" y="9831"/>
                    </a:moveTo>
                    <a:cubicBezTo>
                      <a:pt x="497937" y="9831"/>
                      <a:pt x="497489" y="9831"/>
                      <a:pt x="497191" y="9682"/>
                    </a:cubicBezTo>
                    <a:cubicBezTo>
                      <a:pt x="497340" y="9682"/>
                      <a:pt x="497489" y="9682"/>
                      <a:pt x="497788" y="9682"/>
                    </a:cubicBezTo>
                    <a:cubicBezTo>
                      <a:pt x="497788" y="9682"/>
                      <a:pt x="497788" y="9682"/>
                      <a:pt x="497937" y="9682"/>
                    </a:cubicBezTo>
                    <a:close/>
                    <a:moveTo>
                      <a:pt x="512565" y="17129"/>
                    </a:moveTo>
                    <a:cubicBezTo>
                      <a:pt x="514357" y="18172"/>
                      <a:pt x="514655" y="18172"/>
                      <a:pt x="515252" y="18320"/>
                    </a:cubicBezTo>
                    <a:lnTo>
                      <a:pt x="515252" y="18320"/>
                    </a:lnTo>
                    <a:cubicBezTo>
                      <a:pt x="515252" y="18320"/>
                      <a:pt x="514207" y="17576"/>
                      <a:pt x="513909" y="17129"/>
                    </a:cubicBezTo>
                    <a:cubicBezTo>
                      <a:pt x="514207" y="17129"/>
                      <a:pt x="514655" y="16682"/>
                      <a:pt x="515103" y="16682"/>
                    </a:cubicBezTo>
                    <a:lnTo>
                      <a:pt x="515103" y="16682"/>
                    </a:lnTo>
                    <a:cubicBezTo>
                      <a:pt x="515103" y="16682"/>
                      <a:pt x="514805" y="16384"/>
                      <a:pt x="513760" y="15937"/>
                    </a:cubicBezTo>
                    <a:cubicBezTo>
                      <a:pt x="506893" y="12512"/>
                      <a:pt x="501072" y="10873"/>
                      <a:pt x="497937" y="9979"/>
                    </a:cubicBezTo>
                    <a:cubicBezTo>
                      <a:pt x="500176" y="11022"/>
                      <a:pt x="502266" y="12065"/>
                      <a:pt x="504654" y="13107"/>
                    </a:cubicBezTo>
                    <a:cubicBezTo>
                      <a:pt x="507341" y="14299"/>
                      <a:pt x="509282" y="15342"/>
                      <a:pt x="512416" y="17129"/>
                    </a:cubicBezTo>
                    <a:close/>
                    <a:moveTo>
                      <a:pt x="510326" y="16831"/>
                    </a:moveTo>
                    <a:cubicBezTo>
                      <a:pt x="509431" y="15490"/>
                      <a:pt x="507640" y="14746"/>
                      <a:pt x="496892" y="9831"/>
                    </a:cubicBezTo>
                    <a:cubicBezTo>
                      <a:pt x="491817" y="7596"/>
                      <a:pt x="487638" y="7149"/>
                      <a:pt x="487638" y="7149"/>
                    </a:cubicBezTo>
                    <a:lnTo>
                      <a:pt x="487339" y="7149"/>
                    </a:lnTo>
                    <a:cubicBezTo>
                      <a:pt x="487339" y="7149"/>
                      <a:pt x="491668" y="10277"/>
                      <a:pt x="492564" y="10575"/>
                    </a:cubicBezTo>
                    <a:cubicBezTo>
                      <a:pt x="492564" y="10575"/>
                      <a:pt x="509580" y="16682"/>
                      <a:pt x="510476" y="16682"/>
                    </a:cubicBezTo>
                    <a:close/>
                    <a:moveTo>
                      <a:pt x="487638" y="8341"/>
                    </a:moveTo>
                    <a:cubicBezTo>
                      <a:pt x="487638" y="8341"/>
                      <a:pt x="483309" y="5809"/>
                      <a:pt x="482264" y="5362"/>
                    </a:cubicBezTo>
                    <a:cubicBezTo>
                      <a:pt x="481518" y="5064"/>
                      <a:pt x="471666" y="1787"/>
                      <a:pt x="470173" y="1489"/>
                    </a:cubicBezTo>
                    <a:cubicBezTo>
                      <a:pt x="473009" y="4319"/>
                      <a:pt x="486742" y="8937"/>
                      <a:pt x="487787" y="8341"/>
                    </a:cubicBezTo>
                    <a:close/>
                    <a:moveTo>
                      <a:pt x="491967" y="10724"/>
                    </a:moveTo>
                    <a:cubicBezTo>
                      <a:pt x="490623" y="10128"/>
                      <a:pt x="487638" y="9086"/>
                      <a:pt x="487190" y="9086"/>
                    </a:cubicBezTo>
                    <a:lnTo>
                      <a:pt x="487190" y="9086"/>
                    </a:lnTo>
                    <a:cubicBezTo>
                      <a:pt x="487190" y="9086"/>
                      <a:pt x="491967" y="11469"/>
                      <a:pt x="492564" y="11171"/>
                    </a:cubicBezTo>
                    <a:cubicBezTo>
                      <a:pt x="492862" y="11171"/>
                      <a:pt x="492564" y="11022"/>
                      <a:pt x="491967" y="10724"/>
                    </a:cubicBezTo>
                    <a:close/>
                    <a:moveTo>
                      <a:pt x="220448" y="22640"/>
                    </a:moveTo>
                    <a:lnTo>
                      <a:pt x="220448" y="22640"/>
                    </a:lnTo>
                    <a:cubicBezTo>
                      <a:pt x="220448" y="22640"/>
                      <a:pt x="215074" y="25023"/>
                      <a:pt x="214925" y="25470"/>
                    </a:cubicBezTo>
                    <a:cubicBezTo>
                      <a:pt x="215074" y="25470"/>
                      <a:pt x="215224" y="25470"/>
                      <a:pt x="216567" y="24874"/>
                    </a:cubicBezTo>
                    <a:cubicBezTo>
                      <a:pt x="217164" y="24725"/>
                      <a:pt x="220448" y="22938"/>
                      <a:pt x="220597" y="22640"/>
                    </a:cubicBezTo>
                    <a:close/>
                    <a:moveTo>
                      <a:pt x="193580" y="36492"/>
                    </a:moveTo>
                    <a:cubicBezTo>
                      <a:pt x="194475" y="36045"/>
                      <a:pt x="197908" y="33811"/>
                      <a:pt x="197908" y="33662"/>
                    </a:cubicBezTo>
                    <a:cubicBezTo>
                      <a:pt x="197461" y="33662"/>
                      <a:pt x="192535" y="36343"/>
                      <a:pt x="192535" y="36939"/>
                    </a:cubicBezTo>
                    <a:cubicBezTo>
                      <a:pt x="192535" y="37088"/>
                      <a:pt x="193281" y="36641"/>
                      <a:pt x="193580" y="36492"/>
                    </a:cubicBezTo>
                    <a:close/>
                    <a:moveTo>
                      <a:pt x="191639" y="36343"/>
                    </a:moveTo>
                    <a:lnTo>
                      <a:pt x="191639" y="36343"/>
                    </a:lnTo>
                    <a:cubicBezTo>
                      <a:pt x="191639" y="36343"/>
                      <a:pt x="192684" y="36045"/>
                      <a:pt x="195072" y="34705"/>
                    </a:cubicBezTo>
                    <a:cubicBezTo>
                      <a:pt x="195072" y="34705"/>
                      <a:pt x="199998" y="31875"/>
                      <a:pt x="199998" y="31577"/>
                    </a:cubicBezTo>
                    <a:cubicBezTo>
                      <a:pt x="198953" y="31875"/>
                      <a:pt x="192684" y="35300"/>
                      <a:pt x="191639" y="36343"/>
                    </a:cubicBezTo>
                    <a:close/>
                    <a:moveTo>
                      <a:pt x="174324" y="48110"/>
                    </a:moveTo>
                    <a:cubicBezTo>
                      <a:pt x="174324" y="48110"/>
                      <a:pt x="177907" y="45578"/>
                      <a:pt x="178056" y="45429"/>
                    </a:cubicBezTo>
                    <a:cubicBezTo>
                      <a:pt x="177160" y="45727"/>
                      <a:pt x="172831" y="48706"/>
                      <a:pt x="172682" y="49153"/>
                    </a:cubicBezTo>
                    <a:lnTo>
                      <a:pt x="174324" y="48110"/>
                    </a:lnTo>
                    <a:close/>
                    <a:moveTo>
                      <a:pt x="111632" y="131222"/>
                    </a:moveTo>
                    <a:cubicBezTo>
                      <a:pt x="110736" y="132563"/>
                      <a:pt x="111184" y="133605"/>
                      <a:pt x="112079" y="133457"/>
                    </a:cubicBezTo>
                    <a:cubicBezTo>
                      <a:pt x="112676" y="133308"/>
                      <a:pt x="114468" y="131371"/>
                      <a:pt x="115065" y="130627"/>
                    </a:cubicBezTo>
                    <a:cubicBezTo>
                      <a:pt x="115960" y="129733"/>
                      <a:pt x="115811" y="129137"/>
                      <a:pt x="115513" y="128988"/>
                    </a:cubicBezTo>
                    <a:lnTo>
                      <a:pt x="115065" y="128988"/>
                    </a:lnTo>
                    <a:cubicBezTo>
                      <a:pt x="113871" y="129137"/>
                      <a:pt x="112079" y="130478"/>
                      <a:pt x="111632" y="131222"/>
                    </a:cubicBezTo>
                    <a:close/>
                    <a:moveTo>
                      <a:pt x="707211" y="554232"/>
                    </a:moveTo>
                    <a:cubicBezTo>
                      <a:pt x="706763" y="555126"/>
                      <a:pt x="706017" y="556466"/>
                      <a:pt x="704673" y="559147"/>
                    </a:cubicBezTo>
                    <a:cubicBezTo>
                      <a:pt x="704673" y="559147"/>
                      <a:pt x="713182" y="544848"/>
                      <a:pt x="714376" y="542763"/>
                    </a:cubicBezTo>
                    <a:cubicBezTo>
                      <a:pt x="712883" y="545295"/>
                      <a:pt x="711241" y="548274"/>
                      <a:pt x="709599" y="551104"/>
                    </a:cubicBezTo>
                    <a:cubicBezTo>
                      <a:pt x="711241" y="548125"/>
                      <a:pt x="712883" y="545295"/>
                      <a:pt x="714376" y="542763"/>
                    </a:cubicBezTo>
                    <a:cubicBezTo>
                      <a:pt x="710196" y="550359"/>
                      <a:pt x="707360" y="555126"/>
                      <a:pt x="705270" y="558700"/>
                    </a:cubicBezTo>
                    <a:cubicBezTo>
                      <a:pt x="701837" y="564658"/>
                      <a:pt x="698255" y="570467"/>
                      <a:pt x="694971" y="575382"/>
                    </a:cubicBezTo>
                    <a:cubicBezTo>
                      <a:pt x="687657" y="586404"/>
                      <a:pt x="685119" y="590128"/>
                      <a:pt x="676910" y="599959"/>
                    </a:cubicBezTo>
                    <a:cubicBezTo>
                      <a:pt x="670193" y="608895"/>
                      <a:pt x="666909" y="612470"/>
                      <a:pt x="658848" y="621258"/>
                    </a:cubicBezTo>
                    <a:lnTo>
                      <a:pt x="642429" y="638238"/>
                    </a:lnTo>
                    <a:cubicBezTo>
                      <a:pt x="637055" y="643153"/>
                      <a:pt x="632726" y="647175"/>
                      <a:pt x="631383" y="648217"/>
                    </a:cubicBezTo>
                    <a:cubicBezTo>
                      <a:pt x="632278" y="647473"/>
                      <a:pt x="634667" y="645238"/>
                      <a:pt x="635712" y="644047"/>
                    </a:cubicBezTo>
                    <a:cubicBezTo>
                      <a:pt x="619143" y="658942"/>
                      <a:pt x="610784" y="664899"/>
                      <a:pt x="606455" y="667580"/>
                    </a:cubicBezTo>
                    <a:cubicBezTo>
                      <a:pt x="607798" y="666389"/>
                      <a:pt x="609291" y="665346"/>
                      <a:pt x="610336" y="664006"/>
                    </a:cubicBezTo>
                    <a:cubicBezTo>
                      <a:pt x="606754" y="666489"/>
                      <a:pt x="604813" y="667829"/>
                      <a:pt x="604515" y="668027"/>
                    </a:cubicBezTo>
                    <a:cubicBezTo>
                      <a:pt x="627800" y="647175"/>
                      <a:pt x="635413" y="638536"/>
                      <a:pt x="647952" y="623790"/>
                    </a:cubicBezTo>
                    <a:cubicBezTo>
                      <a:pt x="651534" y="619620"/>
                      <a:pt x="655266" y="615598"/>
                      <a:pt x="658997" y="611725"/>
                    </a:cubicBezTo>
                    <a:cubicBezTo>
                      <a:pt x="663028" y="606661"/>
                      <a:pt x="666909" y="601597"/>
                      <a:pt x="670939" y="596533"/>
                    </a:cubicBezTo>
                    <a:cubicBezTo>
                      <a:pt x="674223" y="592362"/>
                      <a:pt x="678104" y="589234"/>
                      <a:pt x="681835" y="585660"/>
                    </a:cubicBezTo>
                    <a:cubicBezTo>
                      <a:pt x="694374" y="570020"/>
                      <a:pt x="694971" y="569127"/>
                      <a:pt x="699748" y="561381"/>
                    </a:cubicBezTo>
                    <a:cubicBezTo>
                      <a:pt x="702036" y="557807"/>
                      <a:pt x="703479" y="555970"/>
                      <a:pt x="704076" y="555870"/>
                    </a:cubicBezTo>
                    <a:cubicBezTo>
                      <a:pt x="707808" y="550210"/>
                      <a:pt x="710644" y="544252"/>
                      <a:pt x="714227" y="538592"/>
                    </a:cubicBezTo>
                    <a:cubicBezTo>
                      <a:pt x="712883" y="544550"/>
                      <a:pt x="710047" y="549614"/>
                      <a:pt x="706912" y="554381"/>
                    </a:cubicBezTo>
                    <a:close/>
                    <a:moveTo>
                      <a:pt x="702434" y="561232"/>
                    </a:moveTo>
                    <a:cubicBezTo>
                      <a:pt x="701688" y="562424"/>
                      <a:pt x="700942" y="563467"/>
                      <a:pt x="700195" y="564658"/>
                    </a:cubicBezTo>
                    <a:cubicBezTo>
                      <a:pt x="700942" y="563615"/>
                      <a:pt x="701688" y="562424"/>
                      <a:pt x="702434" y="561232"/>
                    </a:cubicBezTo>
                    <a:close/>
                    <a:moveTo>
                      <a:pt x="722735" y="204653"/>
                    </a:moveTo>
                    <a:cubicBezTo>
                      <a:pt x="718406" y="195716"/>
                      <a:pt x="716018" y="190801"/>
                      <a:pt x="711838" y="183652"/>
                    </a:cubicBezTo>
                    <a:cubicBezTo>
                      <a:pt x="715719" y="190950"/>
                      <a:pt x="720048" y="198695"/>
                      <a:pt x="722884" y="205249"/>
                    </a:cubicBezTo>
                    <a:lnTo>
                      <a:pt x="722586" y="204653"/>
                    </a:lnTo>
                    <a:close/>
                    <a:moveTo>
                      <a:pt x="724377" y="502100"/>
                    </a:moveTo>
                    <a:cubicBezTo>
                      <a:pt x="724377" y="502100"/>
                      <a:pt x="724974" y="499568"/>
                      <a:pt x="725123" y="498228"/>
                    </a:cubicBezTo>
                    <a:cubicBezTo>
                      <a:pt x="727362" y="495994"/>
                      <a:pt x="728258" y="493610"/>
                      <a:pt x="736318" y="471566"/>
                    </a:cubicBezTo>
                    <a:cubicBezTo>
                      <a:pt x="737811" y="467545"/>
                      <a:pt x="737960" y="463076"/>
                      <a:pt x="738856" y="458906"/>
                    </a:cubicBezTo>
                    <a:cubicBezTo>
                      <a:pt x="739751" y="456225"/>
                      <a:pt x="740796" y="453842"/>
                      <a:pt x="741692" y="451309"/>
                    </a:cubicBezTo>
                    <a:cubicBezTo>
                      <a:pt x="742140" y="449522"/>
                      <a:pt x="743632" y="441330"/>
                      <a:pt x="742737" y="440287"/>
                    </a:cubicBezTo>
                    <a:cubicBezTo>
                      <a:pt x="742588" y="440287"/>
                      <a:pt x="741692" y="441330"/>
                      <a:pt x="740349" y="446245"/>
                    </a:cubicBezTo>
                    <a:cubicBezTo>
                      <a:pt x="739751" y="448479"/>
                      <a:pt x="739005" y="451012"/>
                      <a:pt x="738408" y="452203"/>
                    </a:cubicBezTo>
                    <a:cubicBezTo>
                      <a:pt x="735621" y="457565"/>
                      <a:pt x="734128" y="460346"/>
                      <a:pt x="733930" y="460544"/>
                    </a:cubicBezTo>
                    <a:cubicBezTo>
                      <a:pt x="733034" y="461289"/>
                      <a:pt x="732437" y="461736"/>
                      <a:pt x="731840" y="462927"/>
                    </a:cubicBezTo>
                    <a:cubicBezTo>
                      <a:pt x="731542" y="463374"/>
                      <a:pt x="731542" y="463672"/>
                      <a:pt x="730646" y="466055"/>
                    </a:cubicBezTo>
                    <a:cubicBezTo>
                      <a:pt x="730049" y="467694"/>
                      <a:pt x="729900" y="467991"/>
                      <a:pt x="729751" y="468438"/>
                    </a:cubicBezTo>
                    <a:cubicBezTo>
                      <a:pt x="728855" y="468438"/>
                      <a:pt x="728556" y="467545"/>
                      <a:pt x="727959" y="467396"/>
                    </a:cubicBezTo>
                    <a:cubicBezTo>
                      <a:pt x="725123" y="469034"/>
                      <a:pt x="721989" y="486610"/>
                      <a:pt x="721391" y="490929"/>
                    </a:cubicBezTo>
                    <a:cubicBezTo>
                      <a:pt x="720645" y="496291"/>
                      <a:pt x="721541" y="496291"/>
                      <a:pt x="722735" y="496142"/>
                    </a:cubicBezTo>
                    <a:cubicBezTo>
                      <a:pt x="723183" y="496142"/>
                      <a:pt x="723183" y="496142"/>
                      <a:pt x="724078" y="498824"/>
                    </a:cubicBezTo>
                    <a:cubicBezTo>
                      <a:pt x="723481" y="499866"/>
                      <a:pt x="722884" y="501207"/>
                      <a:pt x="722735" y="501654"/>
                    </a:cubicBezTo>
                    <a:cubicBezTo>
                      <a:pt x="722735" y="502398"/>
                      <a:pt x="721989" y="507760"/>
                      <a:pt x="721839" y="509250"/>
                    </a:cubicBezTo>
                    <a:cubicBezTo>
                      <a:pt x="721839" y="510143"/>
                      <a:pt x="721839" y="510292"/>
                      <a:pt x="722436" y="509995"/>
                    </a:cubicBezTo>
                    <a:cubicBezTo>
                      <a:pt x="723033" y="509697"/>
                      <a:pt x="724078" y="507909"/>
                      <a:pt x="724228" y="507314"/>
                    </a:cubicBezTo>
                    <a:lnTo>
                      <a:pt x="724228" y="507314"/>
                    </a:lnTo>
                    <a:cubicBezTo>
                      <a:pt x="724228" y="506122"/>
                      <a:pt x="724675" y="505228"/>
                      <a:pt x="724228" y="504335"/>
                    </a:cubicBezTo>
                    <a:cubicBezTo>
                      <a:pt x="724078" y="503888"/>
                      <a:pt x="723780" y="503888"/>
                      <a:pt x="724078" y="503143"/>
                    </a:cubicBezTo>
                    <a:cubicBezTo>
                      <a:pt x="724228" y="502845"/>
                      <a:pt x="724228" y="502249"/>
                      <a:pt x="724377" y="501951"/>
                    </a:cubicBezTo>
                    <a:close/>
                    <a:moveTo>
                      <a:pt x="718854" y="507909"/>
                    </a:moveTo>
                    <a:cubicBezTo>
                      <a:pt x="718854" y="507909"/>
                      <a:pt x="718555" y="508207"/>
                      <a:pt x="717660" y="509548"/>
                    </a:cubicBezTo>
                    <a:cubicBezTo>
                      <a:pt x="717063" y="510441"/>
                      <a:pt x="716615" y="511037"/>
                      <a:pt x="716018" y="511931"/>
                    </a:cubicBezTo>
                    <a:cubicBezTo>
                      <a:pt x="715570" y="512676"/>
                      <a:pt x="714973" y="513271"/>
                      <a:pt x="714376" y="514016"/>
                    </a:cubicBezTo>
                    <a:lnTo>
                      <a:pt x="714376" y="514016"/>
                    </a:lnTo>
                    <a:cubicBezTo>
                      <a:pt x="714376" y="514016"/>
                      <a:pt x="714376" y="514314"/>
                      <a:pt x="714227" y="514314"/>
                    </a:cubicBezTo>
                    <a:cubicBezTo>
                      <a:pt x="713928" y="514314"/>
                      <a:pt x="713331" y="514612"/>
                      <a:pt x="712734" y="515059"/>
                    </a:cubicBezTo>
                    <a:cubicBezTo>
                      <a:pt x="712734" y="515357"/>
                      <a:pt x="711988" y="515655"/>
                      <a:pt x="711689" y="515803"/>
                    </a:cubicBezTo>
                    <a:cubicBezTo>
                      <a:pt x="711092" y="516101"/>
                      <a:pt x="710644" y="515506"/>
                      <a:pt x="710346" y="514314"/>
                    </a:cubicBezTo>
                    <a:cubicBezTo>
                      <a:pt x="710047" y="513420"/>
                      <a:pt x="709599" y="512378"/>
                      <a:pt x="709152" y="512378"/>
                    </a:cubicBezTo>
                    <a:cubicBezTo>
                      <a:pt x="707062" y="513718"/>
                      <a:pt x="704972" y="519080"/>
                      <a:pt x="705270" y="520272"/>
                    </a:cubicBezTo>
                    <a:cubicBezTo>
                      <a:pt x="705270" y="522059"/>
                      <a:pt x="706315" y="522357"/>
                      <a:pt x="707659" y="522506"/>
                    </a:cubicBezTo>
                    <a:cubicBezTo>
                      <a:pt x="707957" y="522506"/>
                      <a:pt x="708256" y="522804"/>
                      <a:pt x="708554" y="522953"/>
                    </a:cubicBezTo>
                    <a:cubicBezTo>
                      <a:pt x="708256" y="523251"/>
                      <a:pt x="707808" y="523996"/>
                      <a:pt x="707510" y="524591"/>
                    </a:cubicBezTo>
                    <a:cubicBezTo>
                      <a:pt x="707062" y="525187"/>
                      <a:pt x="707062" y="525932"/>
                      <a:pt x="707062" y="525783"/>
                    </a:cubicBezTo>
                    <a:cubicBezTo>
                      <a:pt x="707360" y="525783"/>
                      <a:pt x="707957" y="524889"/>
                      <a:pt x="708405" y="524144"/>
                    </a:cubicBezTo>
                    <a:cubicBezTo>
                      <a:pt x="708704" y="523698"/>
                      <a:pt x="708704" y="523251"/>
                      <a:pt x="708853" y="523102"/>
                    </a:cubicBezTo>
                    <a:cubicBezTo>
                      <a:pt x="710495" y="524442"/>
                      <a:pt x="711391" y="527272"/>
                      <a:pt x="711391" y="527272"/>
                    </a:cubicBezTo>
                    <a:cubicBezTo>
                      <a:pt x="711391" y="527272"/>
                      <a:pt x="711540" y="527272"/>
                      <a:pt x="711540" y="527272"/>
                    </a:cubicBezTo>
                    <a:cubicBezTo>
                      <a:pt x="711689" y="527123"/>
                      <a:pt x="712137" y="526826"/>
                      <a:pt x="712883" y="525783"/>
                    </a:cubicBezTo>
                    <a:cubicBezTo>
                      <a:pt x="714227" y="523251"/>
                      <a:pt x="714077" y="522059"/>
                      <a:pt x="713928" y="521612"/>
                    </a:cubicBezTo>
                    <a:cubicBezTo>
                      <a:pt x="713928" y="520719"/>
                      <a:pt x="713928" y="520421"/>
                      <a:pt x="714227" y="518931"/>
                    </a:cubicBezTo>
                    <a:cubicBezTo>
                      <a:pt x="714376" y="518336"/>
                      <a:pt x="714525" y="517442"/>
                      <a:pt x="714674" y="516846"/>
                    </a:cubicBezTo>
                    <a:cubicBezTo>
                      <a:pt x="714824" y="516250"/>
                      <a:pt x="714973" y="515655"/>
                      <a:pt x="714973" y="515059"/>
                    </a:cubicBezTo>
                    <a:cubicBezTo>
                      <a:pt x="714973" y="515059"/>
                      <a:pt x="714973" y="515059"/>
                      <a:pt x="714973" y="515059"/>
                    </a:cubicBezTo>
                    <a:cubicBezTo>
                      <a:pt x="715421" y="514612"/>
                      <a:pt x="715869" y="514016"/>
                      <a:pt x="716018" y="513569"/>
                    </a:cubicBezTo>
                    <a:cubicBezTo>
                      <a:pt x="716615" y="512676"/>
                      <a:pt x="718705" y="508058"/>
                      <a:pt x="718705" y="507909"/>
                    </a:cubicBezTo>
                    <a:close/>
                    <a:moveTo>
                      <a:pt x="659595" y="592958"/>
                    </a:moveTo>
                    <a:cubicBezTo>
                      <a:pt x="658251" y="594150"/>
                      <a:pt x="656758" y="595192"/>
                      <a:pt x="655266" y="596384"/>
                    </a:cubicBezTo>
                    <a:cubicBezTo>
                      <a:pt x="655116" y="596682"/>
                      <a:pt x="654370" y="597426"/>
                      <a:pt x="654221" y="597873"/>
                    </a:cubicBezTo>
                    <a:cubicBezTo>
                      <a:pt x="654221" y="598022"/>
                      <a:pt x="653922" y="598320"/>
                      <a:pt x="654221" y="598469"/>
                    </a:cubicBezTo>
                    <a:cubicBezTo>
                      <a:pt x="656012" y="599214"/>
                      <a:pt x="666013" y="587894"/>
                      <a:pt x="666162" y="586851"/>
                    </a:cubicBezTo>
                    <a:cubicBezTo>
                      <a:pt x="666162" y="586851"/>
                      <a:pt x="666162" y="586851"/>
                      <a:pt x="666162" y="586851"/>
                    </a:cubicBezTo>
                    <a:cubicBezTo>
                      <a:pt x="666162" y="586851"/>
                      <a:pt x="666013" y="587000"/>
                      <a:pt x="665715" y="587149"/>
                    </a:cubicBezTo>
                    <a:cubicBezTo>
                      <a:pt x="663625" y="589085"/>
                      <a:pt x="661684" y="591171"/>
                      <a:pt x="659744" y="593107"/>
                    </a:cubicBezTo>
                    <a:close/>
                    <a:moveTo>
                      <a:pt x="592573" y="656558"/>
                    </a:moveTo>
                    <a:cubicBezTo>
                      <a:pt x="586901" y="661920"/>
                      <a:pt x="580482" y="665495"/>
                      <a:pt x="579885" y="665346"/>
                    </a:cubicBezTo>
                    <a:cubicBezTo>
                      <a:pt x="579736" y="664751"/>
                      <a:pt x="580482" y="664304"/>
                      <a:pt x="580333" y="663708"/>
                    </a:cubicBezTo>
                    <a:cubicBezTo>
                      <a:pt x="579885" y="663708"/>
                      <a:pt x="579438" y="663708"/>
                      <a:pt x="578094" y="665197"/>
                    </a:cubicBezTo>
                    <a:cubicBezTo>
                      <a:pt x="576303" y="667134"/>
                      <a:pt x="575109" y="669517"/>
                      <a:pt x="573318" y="671453"/>
                    </a:cubicBezTo>
                    <a:cubicBezTo>
                      <a:pt x="571676" y="673389"/>
                      <a:pt x="569586" y="674879"/>
                      <a:pt x="567944" y="676815"/>
                    </a:cubicBezTo>
                    <a:cubicBezTo>
                      <a:pt x="567645" y="677262"/>
                      <a:pt x="567496" y="677411"/>
                      <a:pt x="567496" y="677560"/>
                    </a:cubicBezTo>
                    <a:lnTo>
                      <a:pt x="567645" y="677560"/>
                    </a:lnTo>
                    <a:cubicBezTo>
                      <a:pt x="569138" y="677411"/>
                      <a:pt x="579736" y="669368"/>
                      <a:pt x="579885" y="669219"/>
                    </a:cubicBezTo>
                    <a:cubicBezTo>
                      <a:pt x="579885" y="669070"/>
                      <a:pt x="580333" y="668623"/>
                      <a:pt x="580482" y="668176"/>
                    </a:cubicBezTo>
                    <a:cubicBezTo>
                      <a:pt x="580781" y="667729"/>
                      <a:pt x="580930" y="667283"/>
                      <a:pt x="583319" y="665048"/>
                    </a:cubicBezTo>
                    <a:cubicBezTo>
                      <a:pt x="585856" y="662516"/>
                      <a:pt x="589140" y="660580"/>
                      <a:pt x="591827" y="658197"/>
                    </a:cubicBezTo>
                    <a:cubicBezTo>
                      <a:pt x="594115" y="656310"/>
                      <a:pt x="596503" y="654473"/>
                      <a:pt x="598992" y="652686"/>
                    </a:cubicBezTo>
                    <a:cubicBezTo>
                      <a:pt x="602126" y="650452"/>
                      <a:pt x="602425" y="649856"/>
                      <a:pt x="602574" y="649260"/>
                    </a:cubicBezTo>
                    <a:lnTo>
                      <a:pt x="602425" y="649260"/>
                    </a:lnTo>
                    <a:cubicBezTo>
                      <a:pt x="602425" y="649260"/>
                      <a:pt x="597051" y="652090"/>
                      <a:pt x="592573" y="656409"/>
                    </a:cubicBezTo>
                    <a:close/>
                    <a:moveTo>
                      <a:pt x="569735" y="677411"/>
                    </a:moveTo>
                    <a:cubicBezTo>
                      <a:pt x="568243" y="678603"/>
                      <a:pt x="567347" y="679347"/>
                      <a:pt x="566899" y="679645"/>
                    </a:cubicBezTo>
                    <a:cubicBezTo>
                      <a:pt x="559734" y="685901"/>
                      <a:pt x="559137" y="687093"/>
                      <a:pt x="558689" y="687539"/>
                    </a:cubicBezTo>
                    <a:cubicBezTo>
                      <a:pt x="556002" y="691412"/>
                      <a:pt x="551375" y="692901"/>
                      <a:pt x="548241" y="696029"/>
                    </a:cubicBezTo>
                    <a:cubicBezTo>
                      <a:pt x="548241" y="696029"/>
                      <a:pt x="548241" y="696029"/>
                      <a:pt x="548390" y="696178"/>
                    </a:cubicBezTo>
                    <a:cubicBezTo>
                      <a:pt x="553017" y="695434"/>
                      <a:pt x="557346" y="692008"/>
                      <a:pt x="561525" y="688582"/>
                    </a:cubicBezTo>
                    <a:cubicBezTo>
                      <a:pt x="561973" y="688284"/>
                      <a:pt x="562570" y="687837"/>
                      <a:pt x="562720" y="687390"/>
                    </a:cubicBezTo>
                    <a:cubicBezTo>
                      <a:pt x="562869" y="687241"/>
                      <a:pt x="563018" y="686944"/>
                      <a:pt x="562869" y="686646"/>
                    </a:cubicBezTo>
                    <a:cubicBezTo>
                      <a:pt x="562869" y="686348"/>
                      <a:pt x="562720" y="686050"/>
                      <a:pt x="563914" y="684858"/>
                    </a:cubicBezTo>
                    <a:cubicBezTo>
                      <a:pt x="563914" y="684858"/>
                      <a:pt x="565456" y="683518"/>
                      <a:pt x="568541" y="680837"/>
                    </a:cubicBezTo>
                    <a:cubicBezTo>
                      <a:pt x="568541" y="680837"/>
                      <a:pt x="575706" y="674432"/>
                      <a:pt x="575706" y="674432"/>
                    </a:cubicBezTo>
                    <a:cubicBezTo>
                      <a:pt x="576004" y="674283"/>
                      <a:pt x="576004" y="673985"/>
                      <a:pt x="576154" y="673836"/>
                    </a:cubicBezTo>
                    <a:lnTo>
                      <a:pt x="576154" y="673836"/>
                    </a:lnTo>
                    <a:cubicBezTo>
                      <a:pt x="576154" y="673836"/>
                      <a:pt x="571676" y="675773"/>
                      <a:pt x="571676" y="675773"/>
                    </a:cubicBezTo>
                    <a:cubicBezTo>
                      <a:pt x="571377" y="675922"/>
                      <a:pt x="571228" y="676070"/>
                      <a:pt x="569735" y="677411"/>
                    </a:cubicBezTo>
                    <a:close/>
                    <a:moveTo>
                      <a:pt x="593170" y="676368"/>
                    </a:moveTo>
                    <a:cubicBezTo>
                      <a:pt x="593917" y="675475"/>
                      <a:pt x="594961" y="675326"/>
                      <a:pt x="595409" y="674283"/>
                    </a:cubicBezTo>
                    <a:cubicBezTo>
                      <a:pt x="595409" y="674283"/>
                      <a:pt x="594464" y="674979"/>
                      <a:pt x="592573" y="676368"/>
                    </a:cubicBezTo>
                    <a:cubicBezTo>
                      <a:pt x="584711" y="681929"/>
                      <a:pt x="580681" y="684809"/>
                      <a:pt x="580482" y="685007"/>
                    </a:cubicBezTo>
                    <a:cubicBezTo>
                      <a:pt x="581527" y="685007"/>
                      <a:pt x="595857" y="675326"/>
                      <a:pt x="596603" y="674581"/>
                    </a:cubicBezTo>
                    <a:cubicBezTo>
                      <a:pt x="596603" y="674581"/>
                      <a:pt x="596156" y="674581"/>
                      <a:pt x="594215" y="675773"/>
                    </a:cubicBezTo>
                    <a:cubicBezTo>
                      <a:pt x="593718" y="676070"/>
                      <a:pt x="593369" y="676219"/>
                      <a:pt x="593170" y="676219"/>
                    </a:cubicBezTo>
                    <a:close/>
                    <a:moveTo>
                      <a:pt x="642429" y="588639"/>
                    </a:moveTo>
                    <a:cubicBezTo>
                      <a:pt x="641384" y="590128"/>
                      <a:pt x="641384" y="591320"/>
                      <a:pt x="642130" y="591022"/>
                    </a:cubicBezTo>
                    <a:cubicBezTo>
                      <a:pt x="642727" y="591022"/>
                      <a:pt x="644518" y="589830"/>
                      <a:pt x="644966" y="588639"/>
                    </a:cubicBezTo>
                    <a:cubicBezTo>
                      <a:pt x="645116" y="588341"/>
                      <a:pt x="645116" y="588192"/>
                      <a:pt x="644966" y="587894"/>
                    </a:cubicBezTo>
                    <a:cubicBezTo>
                      <a:pt x="644966" y="587894"/>
                      <a:pt x="644369" y="586702"/>
                      <a:pt x="644071" y="586553"/>
                    </a:cubicBezTo>
                    <a:cubicBezTo>
                      <a:pt x="643623" y="586553"/>
                      <a:pt x="642578" y="587894"/>
                      <a:pt x="642429" y="588490"/>
                    </a:cubicBezTo>
                    <a:close/>
                    <a:moveTo>
                      <a:pt x="645563" y="580000"/>
                    </a:moveTo>
                    <a:cubicBezTo>
                      <a:pt x="645563" y="580000"/>
                      <a:pt x="645265" y="580000"/>
                      <a:pt x="645116" y="580000"/>
                    </a:cubicBezTo>
                    <a:cubicBezTo>
                      <a:pt x="644966" y="580000"/>
                      <a:pt x="644518" y="580447"/>
                      <a:pt x="644071" y="581340"/>
                    </a:cubicBezTo>
                    <a:cubicBezTo>
                      <a:pt x="643623" y="582383"/>
                      <a:pt x="643623" y="582979"/>
                      <a:pt x="643623" y="583276"/>
                    </a:cubicBezTo>
                    <a:cubicBezTo>
                      <a:pt x="643623" y="583723"/>
                      <a:pt x="644668" y="584170"/>
                      <a:pt x="645265" y="584021"/>
                    </a:cubicBezTo>
                    <a:cubicBezTo>
                      <a:pt x="646310" y="583723"/>
                      <a:pt x="646757" y="580893"/>
                      <a:pt x="645713" y="580149"/>
                    </a:cubicBezTo>
                    <a:close/>
                    <a:moveTo>
                      <a:pt x="678701" y="557955"/>
                    </a:moveTo>
                    <a:cubicBezTo>
                      <a:pt x="678104" y="558998"/>
                      <a:pt x="677507" y="560488"/>
                      <a:pt x="677954" y="560339"/>
                    </a:cubicBezTo>
                    <a:cubicBezTo>
                      <a:pt x="678999" y="559892"/>
                      <a:pt x="681388" y="555274"/>
                      <a:pt x="680641" y="554828"/>
                    </a:cubicBezTo>
                    <a:cubicBezTo>
                      <a:pt x="680194" y="554977"/>
                      <a:pt x="678999" y="557062"/>
                      <a:pt x="678552" y="557955"/>
                    </a:cubicBezTo>
                    <a:close/>
                    <a:moveTo>
                      <a:pt x="702285" y="526826"/>
                    </a:moveTo>
                    <a:cubicBezTo>
                      <a:pt x="702285" y="526826"/>
                      <a:pt x="702882" y="527570"/>
                      <a:pt x="702882" y="527570"/>
                    </a:cubicBezTo>
                    <a:cubicBezTo>
                      <a:pt x="703032" y="527570"/>
                      <a:pt x="703927" y="526826"/>
                      <a:pt x="704375" y="526081"/>
                    </a:cubicBezTo>
                    <a:cubicBezTo>
                      <a:pt x="705420" y="525038"/>
                      <a:pt x="705420" y="524740"/>
                      <a:pt x="705420" y="524591"/>
                    </a:cubicBezTo>
                    <a:cubicBezTo>
                      <a:pt x="705121" y="524591"/>
                      <a:pt x="705121" y="524591"/>
                      <a:pt x="705121" y="524591"/>
                    </a:cubicBezTo>
                    <a:cubicBezTo>
                      <a:pt x="703479" y="524591"/>
                      <a:pt x="702584" y="526677"/>
                      <a:pt x="702434" y="526826"/>
                    </a:cubicBezTo>
                    <a:close/>
                    <a:moveTo>
                      <a:pt x="697061" y="535762"/>
                    </a:moveTo>
                    <a:cubicBezTo>
                      <a:pt x="697061" y="535762"/>
                      <a:pt x="697061" y="535911"/>
                      <a:pt x="696912" y="536060"/>
                    </a:cubicBezTo>
                    <a:cubicBezTo>
                      <a:pt x="698255" y="535465"/>
                      <a:pt x="699897" y="532932"/>
                      <a:pt x="699449" y="532783"/>
                    </a:cubicBezTo>
                    <a:cubicBezTo>
                      <a:pt x="699001" y="532783"/>
                      <a:pt x="698553" y="533230"/>
                      <a:pt x="698106" y="533826"/>
                    </a:cubicBezTo>
                    <a:cubicBezTo>
                      <a:pt x="698106" y="533826"/>
                      <a:pt x="697509" y="534571"/>
                      <a:pt x="697061" y="535762"/>
                    </a:cubicBezTo>
                    <a:close/>
                    <a:moveTo>
                      <a:pt x="540180" y="21895"/>
                    </a:moveTo>
                    <a:cubicBezTo>
                      <a:pt x="540180" y="21895"/>
                      <a:pt x="540926" y="22342"/>
                      <a:pt x="541374" y="22491"/>
                    </a:cubicBezTo>
                    <a:cubicBezTo>
                      <a:pt x="540926" y="22342"/>
                      <a:pt x="540628" y="22044"/>
                      <a:pt x="540180" y="21895"/>
                    </a:cubicBezTo>
                    <a:close/>
                    <a:moveTo>
                      <a:pt x="542568" y="23087"/>
                    </a:moveTo>
                    <a:cubicBezTo>
                      <a:pt x="542568" y="23087"/>
                      <a:pt x="543016" y="23534"/>
                      <a:pt x="547942" y="25917"/>
                    </a:cubicBezTo>
                    <a:cubicBezTo>
                      <a:pt x="552420" y="28300"/>
                      <a:pt x="555107" y="29194"/>
                      <a:pt x="555107" y="29194"/>
                    </a:cubicBezTo>
                    <a:lnTo>
                      <a:pt x="555107" y="29194"/>
                    </a:lnTo>
                    <a:cubicBezTo>
                      <a:pt x="553763" y="28300"/>
                      <a:pt x="543613" y="23087"/>
                      <a:pt x="542718" y="22789"/>
                    </a:cubicBezTo>
                    <a:cubicBezTo>
                      <a:pt x="543165" y="23236"/>
                      <a:pt x="544061" y="23534"/>
                      <a:pt x="544658" y="23832"/>
                    </a:cubicBezTo>
                    <a:cubicBezTo>
                      <a:pt x="543613" y="23385"/>
                      <a:pt x="542568" y="22938"/>
                      <a:pt x="541524" y="22342"/>
                    </a:cubicBezTo>
                    <a:cubicBezTo>
                      <a:pt x="541971" y="22491"/>
                      <a:pt x="542419" y="22789"/>
                      <a:pt x="542718" y="23087"/>
                    </a:cubicBezTo>
                    <a:close/>
                    <a:moveTo>
                      <a:pt x="543912" y="24427"/>
                    </a:moveTo>
                    <a:lnTo>
                      <a:pt x="544807" y="25321"/>
                    </a:lnTo>
                    <a:cubicBezTo>
                      <a:pt x="545554" y="25768"/>
                      <a:pt x="546748" y="26364"/>
                      <a:pt x="548539" y="27406"/>
                    </a:cubicBezTo>
                    <a:cubicBezTo>
                      <a:pt x="550927" y="28598"/>
                      <a:pt x="551524" y="28896"/>
                      <a:pt x="552122" y="28747"/>
                    </a:cubicBezTo>
                    <a:cubicBezTo>
                      <a:pt x="552122" y="28151"/>
                      <a:pt x="544658" y="24129"/>
                      <a:pt x="543912" y="24129"/>
                    </a:cubicBezTo>
                    <a:lnTo>
                      <a:pt x="543912" y="24129"/>
                    </a:lnTo>
                    <a:close/>
                    <a:moveTo>
                      <a:pt x="615411" y="589979"/>
                    </a:moveTo>
                    <a:lnTo>
                      <a:pt x="615411" y="589979"/>
                    </a:lnTo>
                    <a:cubicBezTo>
                      <a:pt x="613471" y="590128"/>
                      <a:pt x="610187" y="596086"/>
                      <a:pt x="610187" y="596235"/>
                    </a:cubicBezTo>
                    <a:cubicBezTo>
                      <a:pt x="608993" y="598469"/>
                      <a:pt x="608246" y="600852"/>
                      <a:pt x="610336" y="600108"/>
                    </a:cubicBezTo>
                    <a:cubicBezTo>
                      <a:pt x="611978" y="599512"/>
                      <a:pt x="614366" y="596831"/>
                      <a:pt x="615262" y="595490"/>
                    </a:cubicBezTo>
                    <a:cubicBezTo>
                      <a:pt x="615560" y="594894"/>
                      <a:pt x="615560" y="594596"/>
                      <a:pt x="615560" y="594448"/>
                    </a:cubicBezTo>
                    <a:lnTo>
                      <a:pt x="615560" y="594448"/>
                    </a:lnTo>
                    <a:cubicBezTo>
                      <a:pt x="615560" y="593554"/>
                      <a:pt x="614814" y="593256"/>
                      <a:pt x="614814" y="592660"/>
                    </a:cubicBezTo>
                    <a:cubicBezTo>
                      <a:pt x="614814" y="592362"/>
                      <a:pt x="615113" y="591766"/>
                      <a:pt x="615411" y="591469"/>
                    </a:cubicBezTo>
                    <a:cubicBezTo>
                      <a:pt x="615859" y="590426"/>
                      <a:pt x="615859" y="590128"/>
                      <a:pt x="615411" y="589979"/>
                    </a:cubicBezTo>
                    <a:close/>
                    <a:moveTo>
                      <a:pt x="652131" y="558998"/>
                    </a:moveTo>
                    <a:cubicBezTo>
                      <a:pt x="652877" y="558104"/>
                      <a:pt x="653325" y="556615"/>
                      <a:pt x="653325" y="556168"/>
                    </a:cubicBezTo>
                    <a:cubicBezTo>
                      <a:pt x="653027" y="555870"/>
                      <a:pt x="653027" y="555870"/>
                      <a:pt x="652728" y="555870"/>
                    </a:cubicBezTo>
                    <a:cubicBezTo>
                      <a:pt x="651086" y="556168"/>
                      <a:pt x="646757" y="559594"/>
                      <a:pt x="644668" y="563913"/>
                    </a:cubicBezTo>
                    <a:cubicBezTo>
                      <a:pt x="645414" y="564360"/>
                      <a:pt x="646757" y="564360"/>
                      <a:pt x="648101" y="563020"/>
                    </a:cubicBezTo>
                    <a:cubicBezTo>
                      <a:pt x="648101" y="563020"/>
                      <a:pt x="651683" y="559594"/>
                      <a:pt x="651982" y="558998"/>
                    </a:cubicBezTo>
                    <a:close/>
                    <a:moveTo>
                      <a:pt x="239853" y="694391"/>
                    </a:moveTo>
                    <a:cubicBezTo>
                      <a:pt x="242141" y="694987"/>
                      <a:pt x="243685" y="695136"/>
                      <a:pt x="244480" y="694838"/>
                    </a:cubicBezTo>
                    <a:cubicBezTo>
                      <a:pt x="242241" y="692455"/>
                      <a:pt x="239405" y="690667"/>
                      <a:pt x="237763" y="687837"/>
                    </a:cubicBezTo>
                    <a:cubicBezTo>
                      <a:pt x="239753" y="688333"/>
                      <a:pt x="241395" y="688482"/>
                      <a:pt x="242689" y="688284"/>
                    </a:cubicBezTo>
                    <a:cubicBezTo>
                      <a:pt x="246271" y="674581"/>
                      <a:pt x="226717" y="675922"/>
                      <a:pt x="221045" y="667283"/>
                    </a:cubicBezTo>
                    <a:cubicBezTo>
                      <a:pt x="230001" y="671155"/>
                      <a:pt x="234827" y="673092"/>
                      <a:pt x="235524" y="673092"/>
                    </a:cubicBezTo>
                    <a:cubicBezTo>
                      <a:pt x="236569" y="667729"/>
                      <a:pt x="231643" y="664453"/>
                      <a:pt x="230598" y="659835"/>
                    </a:cubicBezTo>
                    <a:cubicBezTo>
                      <a:pt x="230747" y="659388"/>
                      <a:pt x="231345" y="658942"/>
                      <a:pt x="231643" y="658495"/>
                    </a:cubicBezTo>
                    <a:cubicBezTo>
                      <a:pt x="231643" y="658495"/>
                      <a:pt x="228210" y="645090"/>
                      <a:pt x="226717" y="642855"/>
                    </a:cubicBezTo>
                    <a:cubicBezTo>
                      <a:pt x="222638" y="637393"/>
                      <a:pt x="220597" y="634563"/>
                      <a:pt x="220597" y="634365"/>
                    </a:cubicBezTo>
                    <a:cubicBezTo>
                      <a:pt x="219851" y="631535"/>
                      <a:pt x="223135" y="629450"/>
                      <a:pt x="222388" y="626471"/>
                    </a:cubicBezTo>
                    <a:cubicBezTo>
                      <a:pt x="223284" y="626024"/>
                      <a:pt x="224329" y="625429"/>
                      <a:pt x="225225" y="625280"/>
                    </a:cubicBezTo>
                    <a:cubicBezTo>
                      <a:pt x="225374" y="624386"/>
                      <a:pt x="225971" y="623045"/>
                      <a:pt x="226269" y="622152"/>
                    </a:cubicBezTo>
                    <a:cubicBezTo>
                      <a:pt x="230549" y="621158"/>
                      <a:pt x="232688" y="619719"/>
                      <a:pt x="232688" y="617832"/>
                    </a:cubicBezTo>
                    <a:cubicBezTo>
                      <a:pt x="232688" y="617832"/>
                      <a:pt x="226717" y="588639"/>
                      <a:pt x="224478" y="583872"/>
                    </a:cubicBezTo>
                    <a:cubicBezTo>
                      <a:pt x="218507" y="571361"/>
                      <a:pt x="230300" y="560041"/>
                      <a:pt x="227314" y="547827"/>
                    </a:cubicBezTo>
                    <a:cubicBezTo>
                      <a:pt x="224180" y="535465"/>
                      <a:pt x="221194" y="534571"/>
                      <a:pt x="218955" y="533826"/>
                    </a:cubicBezTo>
                    <a:cubicBezTo>
                      <a:pt x="215373" y="536209"/>
                      <a:pt x="213880" y="535465"/>
                      <a:pt x="208059" y="528762"/>
                    </a:cubicBezTo>
                    <a:cubicBezTo>
                      <a:pt x="203133" y="523251"/>
                      <a:pt x="201939" y="522804"/>
                      <a:pt x="200595" y="522506"/>
                    </a:cubicBezTo>
                    <a:cubicBezTo>
                      <a:pt x="198058" y="521761"/>
                      <a:pt x="196565" y="524889"/>
                      <a:pt x="194177" y="524442"/>
                    </a:cubicBezTo>
                    <a:cubicBezTo>
                      <a:pt x="192087" y="524144"/>
                      <a:pt x="192684" y="521315"/>
                      <a:pt x="190744" y="521017"/>
                    </a:cubicBezTo>
                    <a:cubicBezTo>
                      <a:pt x="190147" y="521017"/>
                      <a:pt x="189549" y="520719"/>
                      <a:pt x="189251" y="520719"/>
                    </a:cubicBezTo>
                    <a:cubicBezTo>
                      <a:pt x="188057" y="520719"/>
                      <a:pt x="187460" y="522059"/>
                      <a:pt x="186863" y="522655"/>
                    </a:cubicBezTo>
                    <a:cubicBezTo>
                      <a:pt x="183579" y="520421"/>
                      <a:pt x="185071" y="515208"/>
                      <a:pt x="180892" y="513569"/>
                    </a:cubicBezTo>
                    <a:cubicBezTo>
                      <a:pt x="171140" y="509697"/>
                      <a:pt x="164025" y="509201"/>
                      <a:pt x="159547" y="512080"/>
                    </a:cubicBezTo>
                    <a:cubicBezTo>
                      <a:pt x="159547" y="512080"/>
                      <a:pt x="158950" y="511484"/>
                      <a:pt x="158651" y="511186"/>
                    </a:cubicBezTo>
                    <a:cubicBezTo>
                      <a:pt x="158352" y="507165"/>
                      <a:pt x="162830" y="504186"/>
                      <a:pt x="161338" y="499866"/>
                    </a:cubicBezTo>
                    <a:cubicBezTo>
                      <a:pt x="161338" y="499866"/>
                      <a:pt x="154322" y="485567"/>
                      <a:pt x="148799" y="480205"/>
                    </a:cubicBezTo>
                    <a:cubicBezTo>
                      <a:pt x="143724" y="475141"/>
                      <a:pt x="136559" y="476779"/>
                      <a:pt x="130589" y="474396"/>
                    </a:cubicBezTo>
                    <a:cubicBezTo>
                      <a:pt x="124916" y="472311"/>
                      <a:pt x="123872" y="466055"/>
                      <a:pt x="119841" y="462480"/>
                    </a:cubicBezTo>
                    <a:cubicBezTo>
                      <a:pt x="118050" y="460991"/>
                      <a:pt x="114368" y="457416"/>
                      <a:pt x="108795" y="451756"/>
                    </a:cubicBezTo>
                    <a:cubicBezTo>
                      <a:pt x="104765" y="447735"/>
                      <a:pt x="99093" y="452203"/>
                      <a:pt x="95063" y="448777"/>
                    </a:cubicBezTo>
                    <a:cubicBezTo>
                      <a:pt x="94466" y="448975"/>
                      <a:pt x="92227" y="447834"/>
                      <a:pt x="88346" y="445352"/>
                    </a:cubicBezTo>
                    <a:cubicBezTo>
                      <a:pt x="84465" y="442869"/>
                      <a:pt x="83371" y="446890"/>
                      <a:pt x="85062" y="457416"/>
                    </a:cubicBezTo>
                    <a:cubicBezTo>
                      <a:pt x="85062" y="457416"/>
                      <a:pt x="84316" y="458161"/>
                      <a:pt x="84017" y="458459"/>
                    </a:cubicBezTo>
                    <a:cubicBezTo>
                      <a:pt x="76703" y="453693"/>
                      <a:pt x="83569" y="445500"/>
                      <a:pt x="79539" y="439989"/>
                    </a:cubicBezTo>
                    <a:cubicBezTo>
                      <a:pt x="76106" y="444309"/>
                      <a:pt x="70284" y="460097"/>
                      <a:pt x="70284" y="460097"/>
                    </a:cubicBezTo>
                    <a:cubicBezTo>
                      <a:pt x="69389" y="467843"/>
                      <a:pt x="74613" y="474247"/>
                      <a:pt x="75210" y="481695"/>
                    </a:cubicBezTo>
                    <a:cubicBezTo>
                      <a:pt x="75807" y="489738"/>
                      <a:pt x="78643" y="497483"/>
                      <a:pt x="77001" y="505675"/>
                    </a:cubicBezTo>
                    <a:cubicBezTo>
                      <a:pt x="75210" y="515208"/>
                      <a:pt x="87002" y="521017"/>
                      <a:pt x="84316" y="530847"/>
                    </a:cubicBezTo>
                    <a:cubicBezTo>
                      <a:pt x="82524" y="537550"/>
                      <a:pt x="120737" y="583425"/>
                      <a:pt x="121035" y="583872"/>
                    </a:cubicBezTo>
                    <a:cubicBezTo>
                      <a:pt x="125215" y="588788"/>
                      <a:pt x="138052" y="597129"/>
                      <a:pt x="138351" y="597277"/>
                    </a:cubicBezTo>
                    <a:cubicBezTo>
                      <a:pt x="141137" y="598965"/>
                      <a:pt x="149496" y="609242"/>
                      <a:pt x="163428" y="628110"/>
                    </a:cubicBezTo>
                    <a:cubicBezTo>
                      <a:pt x="182385" y="653728"/>
                      <a:pt x="188057" y="661474"/>
                      <a:pt x="209253" y="680539"/>
                    </a:cubicBezTo>
                    <a:cubicBezTo>
                      <a:pt x="230300" y="699455"/>
                      <a:pt x="293739" y="736990"/>
                      <a:pt x="308665" y="732075"/>
                    </a:cubicBezTo>
                    <a:cubicBezTo>
                      <a:pt x="292544" y="726563"/>
                      <a:pt x="254630" y="713754"/>
                      <a:pt x="240151" y="694391"/>
                    </a:cubicBezTo>
                    <a:close/>
                    <a:moveTo>
                      <a:pt x="70135" y="462629"/>
                    </a:moveTo>
                    <a:cubicBezTo>
                      <a:pt x="68941" y="462629"/>
                      <a:pt x="67150" y="462332"/>
                      <a:pt x="66105" y="461885"/>
                    </a:cubicBezTo>
                    <a:cubicBezTo>
                      <a:pt x="64911" y="462679"/>
                      <a:pt x="63667" y="464368"/>
                      <a:pt x="62373" y="466949"/>
                    </a:cubicBezTo>
                    <a:cubicBezTo>
                      <a:pt x="59786" y="466353"/>
                      <a:pt x="47745" y="449771"/>
                      <a:pt x="26250" y="417201"/>
                    </a:cubicBezTo>
                    <a:cubicBezTo>
                      <a:pt x="25504" y="418392"/>
                      <a:pt x="24907" y="420031"/>
                      <a:pt x="24459" y="421222"/>
                    </a:cubicBezTo>
                    <a:cubicBezTo>
                      <a:pt x="7741" y="415264"/>
                      <a:pt x="6099" y="396497"/>
                      <a:pt x="2218" y="317853"/>
                    </a:cubicBezTo>
                    <a:cubicBezTo>
                      <a:pt x="-1364" y="336769"/>
                      <a:pt x="4606" y="355536"/>
                      <a:pt x="2666" y="374453"/>
                    </a:cubicBezTo>
                    <a:cubicBezTo>
                      <a:pt x="2666" y="374006"/>
                      <a:pt x="-9425" y="317555"/>
                      <a:pt x="17891" y="239656"/>
                    </a:cubicBezTo>
                    <a:cubicBezTo>
                      <a:pt x="19682" y="235187"/>
                      <a:pt x="21772" y="229974"/>
                      <a:pt x="23713" y="224761"/>
                    </a:cubicBezTo>
                    <a:cubicBezTo>
                      <a:pt x="21623" y="229974"/>
                      <a:pt x="19533" y="235187"/>
                      <a:pt x="17891" y="239656"/>
                    </a:cubicBezTo>
                    <a:cubicBezTo>
                      <a:pt x="18488" y="238017"/>
                      <a:pt x="19235" y="235783"/>
                      <a:pt x="19682" y="234145"/>
                    </a:cubicBezTo>
                    <a:cubicBezTo>
                      <a:pt x="22519" y="226399"/>
                      <a:pt x="25802" y="218803"/>
                      <a:pt x="29086" y="211505"/>
                    </a:cubicBezTo>
                    <a:cubicBezTo>
                      <a:pt x="29833" y="209866"/>
                      <a:pt x="30430" y="208079"/>
                      <a:pt x="31176" y="206589"/>
                    </a:cubicBezTo>
                    <a:cubicBezTo>
                      <a:pt x="36251" y="195270"/>
                      <a:pt x="38490" y="190801"/>
                      <a:pt x="44909" y="179928"/>
                    </a:cubicBezTo>
                    <a:cubicBezTo>
                      <a:pt x="50432" y="169651"/>
                      <a:pt x="52969" y="165629"/>
                      <a:pt x="59686" y="155501"/>
                    </a:cubicBezTo>
                    <a:cubicBezTo>
                      <a:pt x="66403" y="145670"/>
                      <a:pt x="69090" y="141649"/>
                      <a:pt x="75359" y="133903"/>
                    </a:cubicBezTo>
                    <a:cubicBezTo>
                      <a:pt x="83121" y="123328"/>
                      <a:pt x="86256" y="119902"/>
                      <a:pt x="95660" y="109476"/>
                    </a:cubicBezTo>
                    <a:cubicBezTo>
                      <a:pt x="102825" y="102029"/>
                      <a:pt x="112079" y="93092"/>
                      <a:pt x="120588" y="85049"/>
                    </a:cubicBezTo>
                    <a:cubicBezTo>
                      <a:pt x="123573" y="82219"/>
                      <a:pt x="126558" y="79389"/>
                      <a:pt x="129394" y="76857"/>
                    </a:cubicBezTo>
                    <a:cubicBezTo>
                      <a:pt x="130290" y="76261"/>
                      <a:pt x="131036" y="75765"/>
                      <a:pt x="131633" y="75367"/>
                    </a:cubicBezTo>
                    <a:cubicBezTo>
                      <a:pt x="130041" y="76956"/>
                      <a:pt x="128947" y="78097"/>
                      <a:pt x="128350" y="78793"/>
                    </a:cubicBezTo>
                    <a:cubicBezTo>
                      <a:pt x="128350" y="78793"/>
                      <a:pt x="129096" y="78495"/>
                      <a:pt x="129394" y="78346"/>
                    </a:cubicBezTo>
                    <a:cubicBezTo>
                      <a:pt x="126111" y="81523"/>
                      <a:pt x="124469" y="83162"/>
                      <a:pt x="124469" y="83261"/>
                    </a:cubicBezTo>
                    <a:cubicBezTo>
                      <a:pt x="124469" y="83261"/>
                      <a:pt x="125961" y="82219"/>
                      <a:pt x="126558" y="81623"/>
                    </a:cubicBezTo>
                    <a:cubicBezTo>
                      <a:pt x="127305" y="80878"/>
                      <a:pt x="128200" y="80282"/>
                      <a:pt x="128797" y="79538"/>
                    </a:cubicBezTo>
                    <a:cubicBezTo>
                      <a:pt x="128797" y="79538"/>
                      <a:pt x="128499" y="79538"/>
                      <a:pt x="128350" y="79687"/>
                    </a:cubicBezTo>
                    <a:cubicBezTo>
                      <a:pt x="128350" y="79389"/>
                      <a:pt x="128350" y="78793"/>
                      <a:pt x="135962" y="72239"/>
                    </a:cubicBezTo>
                    <a:cubicBezTo>
                      <a:pt x="140291" y="68516"/>
                      <a:pt x="145068" y="65090"/>
                      <a:pt x="149396" y="61366"/>
                    </a:cubicBezTo>
                    <a:cubicBezTo>
                      <a:pt x="145814" y="63600"/>
                      <a:pt x="142829" y="66281"/>
                      <a:pt x="139395" y="68665"/>
                    </a:cubicBezTo>
                    <a:cubicBezTo>
                      <a:pt x="142829" y="65388"/>
                      <a:pt x="163428" y="50344"/>
                      <a:pt x="165816" y="49301"/>
                    </a:cubicBezTo>
                    <a:cubicBezTo>
                      <a:pt x="164622" y="50344"/>
                      <a:pt x="163428" y="50940"/>
                      <a:pt x="162383" y="51983"/>
                    </a:cubicBezTo>
                    <a:cubicBezTo>
                      <a:pt x="162383" y="51983"/>
                      <a:pt x="162581" y="51883"/>
                      <a:pt x="162980" y="51685"/>
                    </a:cubicBezTo>
                    <a:cubicBezTo>
                      <a:pt x="160741" y="53621"/>
                      <a:pt x="157755" y="54813"/>
                      <a:pt x="156113" y="57345"/>
                    </a:cubicBezTo>
                    <a:cubicBezTo>
                      <a:pt x="156113" y="57345"/>
                      <a:pt x="156263" y="57345"/>
                      <a:pt x="156412" y="57345"/>
                    </a:cubicBezTo>
                    <a:cubicBezTo>
                      <a:pt x="156561" y="57345"/>
                      <a:pt x="156561" y="57345"/>
                      <a:pt x="156561" y="57642"/>
                    </a:cubicBezTo>
                    <a:cubicBezTo>
                      <a:pt x="154770" y="59579"/>
                      <a:pt x="152531" y="61217"/>
                      <a:pt x="150889" y="63302"/>
                    </a:cubicBezTo>
                    <a:cubicBezTo>
                      <a:pt x="150889" y="63302"/>
                      <a:pt x="151437" y="62955"/>
                      <a:pt x="152531" y="62260"/>
                    </a:cubicBezTo>
                    <a:cubicBezTo>
                      <a:pt x="155069" y="59877"/>
                      <a:pt x="157606" y="58536"/>
                      <a:pt x="158054" y="58387"/>
                    </a:cubicBezTo>
                    <a:cubicBezTo>
                      <a:pt x="158054" y="58536"/>
                      <a:pt x="157755" y="58834"/>
                      <a:pt x="157606" y="58983"/>
                    </a:cubicBezTo>
                    <a:cubicBezTo>
                      <a:pt x="154173" y="62260"/>
                      <a:pt x="150441" y="64941"/>
                      <a:pt x="147008" y="68218"/>
                    </a:cubicBezTo>
                    <a:cubicBezTo>
                      <a:pt x="146112" y="69111"/>
                      <a:pt x="145217" y="70303"/>
                      <a:pt x="144471" y="71346"/>
                    </a:cubicBezTo>
                    <a:cubicBezTo>
                      <a:pt x="148053" y="69856"/>
                      <a:pt x="150740" y="68962"/>
                      <a:pt x="152531" y="68516"/>
                    </a:cubicBezTo>
                    <a:cubicBezTo>
                      <a:pt x="154322" y="67324"/>
                      <a:pt x="156263" y="66132"/>
                      <a:pt x="158352" y="65388"/>
                    </a:cubicBezTo>
                    <a:cubicBezTo>
                      <a:pt x="157606" y="66877"/>
                      <a:pt x="157009" y="67771"/>
                      <a:pt x="156561" y="68665"/>
                    </a:cubicBezTo>
                    <a:cubicBezTo>
                      <a:pt x="157009" y="70601"/>
                      <a:pt x="153128" y="75814"/>
                      <a:pt x="153128" y="78644"/>
                    </a:cubicBezTo>
                    <a:cubicBezTo>
                      <a:pt x="153427" y="78644"/>
                      <a:pt x="153576" y="78942"/>
                      <a:pt x="153874" y="79091"/>
                    </a:cubicBezTo>
                    <a:cubicBezTo>
                      <a:pt x="153874" y="79389"/>
                      <a:pt x="153576" y="79538"/>
                      <a:pt x="153576" y="79836"/>
                    </a:cubicBezTo>
                    <a:cubicBezTo>
                      <a:pt x="154621" y="78942"/>
                      <a:pt x="155666" y="78048"/>
                      <a:pt x="157009" y="77452"/>
                    </a:cubicBezTo>
                    <a:cubicBezTo>
                      <a:pt x="157457" y="77899"/>
                      <a:pt x="158054" y="78346"/>
                      <a:pt x="158502" y="78793"/>
                    </a:cubicBezTo>
                    <a:cubicBezTo>
                      <a:pt x="157606" y="82368"/>
                      <a:pt x="143127" y="94283"/>
                      <a:pt x="140440" y="95475"/>
                    </a:cubicBezTo>
                    <a:cubicBezTo>
                      <a:pt x="139246" y="97709"/>
                      <a:pt x="137306" y="100688"/>
                      <a:pt x="134768" y="102476"/>
                    </a:cubicBezTo>
                    <a:cubicBezTo>
                      <a:pt x="134917" y="103816"/>
                      <a:pt x="135067" y="105454"/>
                      <a:pt x="135067" y="106497"/>
                    </a:cubicBezTo>
                    <a:cubicBezTo>
                      <a:pt x="136709" y="105752"/>
                      <a:pt x="138201" y="105454"/>
                      <a:pt x="138500" y="105454"/>
                    </a:cubicBezTo>
                    <a:cubicBezTo>
                      <a:pt x="138500" y="105454"/>
                      <a:pt x="139097" y="105454"/>
                      <a:pt x="139395" y="105603"/>
                    </a:cubicBezTo>
                    <a:cubicBezTo>
                      <a:pt x="139694" y="105901"/>
                      <a:pt x="139395" y="106646"/>
                      <a:pt x="138201" y="107540"/>
                    </a:cubicBezTo>
                    <a:cubicBezTo>
                      <a:pt x="137903" y="107838"/>
                      <a:pt x="137455" y="108136"/>
                      <a:pt x="137156" y="108136"/>
                    </a:cubicBezTo>
                    <a:cubicBezTo>
                      <a:pt x="136261" y="108731"/>
                      <a:pt x="135365" y="109029"/>
                      <a:pt x="134470" y="109625"/>
                    </a:cubicBezTo>
                    <a:cubicBezTo>
                      <a:pt x="134171" y="110221"/>
                      <a:pt x="133872" y="110817"/>
                      <a:pt x="133275" y="111561"/>
                    </a:cubicBezTo>
                    <a:cubicBezTo>
                      <a:pt x="133275" y="111561"/>
                      <a:pt x="128947" y="116030"/>
                      <a:pt x="128350" y="114242"/>
                    </a:cubicBezTo>
                    <a:cubicBezTo>
                      <a:pt x="128350" y="113944"/>
                      <a:pt x="128350" y="112902"/>
                      <a:pt x="129842" y="110519"/>
                    </a:cubicBezTo>
                    <a:cubicBezTo>
                      <a:pt x="129992" y="109774"/>
                      <a:pt x="129842" y="109774"/>
                      <a:pt x="129842" y="109625"/>
                    </a:cubicBezTo>
                    <a:cubicBezTo>
                      <a:pt x="129394" y="109625"/>
                      <a:pt x="128797" y="109923"/>
                      <a:pt x="125513" y="113051"/>
                    </a:cubicBezTo>
                    <a:cubicBezTo>
                      <a:pt x="118498" y="120349"/>
                      <a:pt x="122080" y="112306"/>
                      <a:pt x="122379" y="112157"/>
                    </a:cubicBezTo>
                    <a:cubicBezTo>
                      <a:pt x="122677" y="111561"/>
                      <a:pt x="126409" y="107391"/>
                      <a:pt x="129693" y="104263"/>
                    </a:cubicBezTo>
                    <a:cubicBezTo>
                      <a:pt x="128648" y="104263"/>
                      <a:pt x="127603" y="103965"/>
                      <a:pt x="126409" y="103369"/>
                    </a:cubicBezTo>
                    <a:cubicBezTo>
                      <a:pt x="123872" y="104561"/>
                      <a:pt x="119991" y="111561"/>
                      <a:pt x="119991" y="111561"/>
                    </a:cubicBezTo>
                    <a:cubicBezTo>
                      <a:pt x="119095" y="114093"/>
                      <a:pt x="121483" y="115732"/>
                      <a:pt x="121483" y="117966"/>
                    </a:cubicBezTo>
                    <a:cubicBezTo>
                      <a:pt x="121483" y="118860"/>
                      <a:pt x="99989" y="139712"/>
                      <a:pt x="99690" y="139861"/>
                    </a:cubicBezTo>
                    <a:cubicBezTo>
                      <a:pt x="99093" y="140357"/>
                      <a:pt x="97650" y="139613"/>
                      <a:pt x="95361" y="137627"/>
                    </a:cubicBezTo>
                    <a:cubicBezTo>
                      <a:pt x="92973" y="138372"/>
                      <a:pt x="90137" y="145372"/>
                      <a:pt x="89092" y="152075"/>
                    </a:cubicBezTo>
                    <a:cubicBezTo>
                      <a:pt x="93869" y="158480"/>
                      <a:pt x="90435" y="175013"/>
                      <a:pt x="90435" y="175311"/>
                    </a:cubicBezTo>
                    <a:cubicBezTo>
                      <a:pt x="87450" y="181715"/>
                      <a:pt x="87002" y="182907"/>
                      <a:pt x="87002" y="188716"/>
                    </a:cubicBezTo>
                    <a:cubicBezTo>
                      <a:pt x="88992" y="188220"/>
                      <a:pt x="96805" y="177147"/>
                      <a:pt x="110437" y="155501"/>
                    </a:cubicBezTo>
                    <a:lnTo>
                      <a:pt x="121931" y="133457"/>
                    </a:lnTo>
                    <a:cubicBezTo>
                      <a:pt x="122528" y="130775"/>
                      <a:pt x="123424" y="127201"/>
                      <a:pt x="133275" y="118264"/>
                    </a:cubicBezTo>
                    <a:cubicBezTo>
                      <a:pt x="144620" y="119902"/>
                      <a:pt x="134171" y="134350"/>
                      <a:pt x="137455" y="141947"/>
                    </a:cubicBezTo>
                    <a:cubicBezTo>
                      <a:pt x="144471" y="141500"/>
                      <a:pt x="146262" y="134499"/>
                      <a:pt x="150591" y="130924"/>
                    </a:cubicBezTo>
                    <a:cubicBezTo>
                      <a:pt x="150740" y="131520"/>
                      <a:pt x="151188" y="132414"/>
                      <a:pt x="151635" y="133010"/>
                    </a:cubicBezTo>
                    <a:cubicBezTo>
                      <a:pt x="148053" y="139265"/>
                      <a:pt x="148650" y="142393"/>
                      <a:pt x="149993" y="147606"/>
                    </a:cubicBezTo>
                    <a:cubicBezTo>
                      <a:pt x="146810" y="151181"/>
                      <a:pt x="145068" y="155650"/>
                      <a:pt x="144769" y="161012"/>
                    </a:cubicBezTo>
                    <a:cubicBezTo>
                      <a:pt x="144769" y="161012"/>
                      <a:pt x="145963" y="162352"/>
                      <a:pt x="146560" y="162948"/>
                    </a:cubicBezTo>
                    <a:cubicBezTo>
                      <a:pt x="147904" y="162650"/>
                      <a:pt x="149695" y="162501"/>
                      <a:pt x="151188" y="162352"/>
                    </a:cubicBezTo>
                    <a:cubicBezTo>
                      <a:pt x="156860" y="177992"/>
                      <a:pt x="147904" y="188418"/>
                      <a:pt x="143276" y="194078"/>
                    </a:cubicBezTo>
                    <a:cubicBezTo>
                      <a:pt x="143426" y="194823"/>
                      <a:pt x="144023" y="195567"/>
                      <a:pt x="144172" y="196163"/>
                    </a:cubicBezTo>
                    <a:cubicBezTo>
                      <a:pt x="149247" y="197355"/>
                      <a:pt x="149396" y="202568"/>
                      <a:pt x="152232" y="205547"/>
                    </a:cubicBezTo>
                    <a:cubicBezTo>
                      <a:pt x="151934" y="206738"/>
                      <a:pt x="151785" y="208228"/>
                      <a:pt x="151486" y="209271"/>
                    </a:cubicBezTo>
                    <a:cubicBezTo>
                      <a:pt x="149844" y="214335"/>
                      <a:pt x="147605" y="215675"/>
                      <a:pt x="145665" y="216867"/>
                    </a:cubicBezTo>
                    <a:cubicBezTo>
                      <a:pt x="141784" y="214583"/>
                      <a:pt x="136858" y="212894"/>
                      <a:pt x="130887" y="211803"/>
                    </a:cubicBezTo>
                    <a:cubicBezTo>
                      <a:pt x="131186" y="201078"/>
                      <a:pt x="143724" y="196014"/>
                      <a:pt x="143724" y="184992"/>
                    </a:cubicBezTo>
                    <a:cubicBezTo>
                      <a:pt x="139843" y="186482"/>
                      <a:pt x="139097" y="191397"/>
                      <a:pt x="135365" y="192886"/>
                    </a:cubicBezTo>
                    <a:cubicBezTo>
                      <a:pt x="129544" y="194972"/>
                      <a:pt x="123125" y="190652"/>
                      <a:pt x="117304" y="194376"/>
                    </a:cubicBezTo>
                    <a:cubicBezTo>
                      <a:pt x="117304" y="194376"/>
                      <a:pt x="103422" y="204653"/>
                      <a:pt x="100884" y="213143"/>
                    </a:cubicBezTo>
                    <a:cubicBezTo>
                      <a:pt x="101332" y="213441"/>
                      <a:pt x="102228" y="213739"/>
                      <a:pt x="102825" y="213888"/>
                    </a:cubicBezTo>
                    <a:cubicBezTo>
                      <a:pt x="107452" y="209122"/>
                      <a:pt x="111184" y="203760"/>
                      <a:pt x="116707" y="199738"/>
                    </a:cubicBezTo>
                    <a:cubicBezTo>
                      <a:pt x="117453" y="200036"/>
                      <a:pt x="118050" y="200483"/>
                      <a:pt x="118796" y="200781"/>
                    </a:cubicBezTo>
                    <a:cubicBezTo>
                      <a:pt x="120737" y="205547"/>
                      <a:pt x="119244" y="207930"/>
                      <a:pt x="114169" y="215526"/>
                    </a:cubicBezTo>
                    <a:cubicBezTo>
                      <a:pt x="114318" y="216271"/>
                      <a:pt x="114617" y="217016"/>
                      <a:pt x="114915" y="217761"/>
                    </a:cubicBezTo>
                    <a:cubicBezTo>
                      <a:pt x="117154" y="218058"/>
                      <a:pt x="119393" y="217761"/>
                      <a:pt x="121782" y="218058"/>
                    </a:cubicBezTo>
                    <a:cubicBezTo>
                      <a:pt x="124070" y="220739"/>
                      <a:pt x="118547" y="228138"/>
                      <a:pt x="105213" y="240252"/>
                    </a:cubicBezTo>
                    <a:cubicBezTo>
                      <a:pt x="105213" y="240252"/>
                      <a:pt x="104168" y="239060"/>
                      <a:pt x="103720" y="238613"/>
                    </a:cubicBezTo>
                    <a:cubicBezTo>
                      <a:pt x="104765" y="235187"/>
                      <a:pt x="106706" y="232208"/>
                      <a:pt x="107452" y="228634"/>
                    </a:cubicBezTo>
                    <a:cubicBezTo>
                      <a:pt x="94167" y="233102"/>
                      <a:pt x="92525" y="239954"/>
                      <a:pt x="90883" y="246209"/>
                    </a:cubicBezTo>
                    <a:cubicBezTo>
                      <a:pt x="90734" y="247103"/>
                      <a:pt x="90286" y="248444"/>
                      <a:pt x="89838" y="249337"/>
                    </a:cubicBezTo>
                    <a:cubicBezTo>
                      <a:pt x="86853" y="258125"/>
                      <a:pt x="76852" y="261253"/>
                      <a:pt x="73270" y="269445"/>
                    </a:cubicBezTo>
                    <a:cubicBezTo>
                      <a:pt x="69538" y="277786"/>
                      <a:pt x="70583" y="287319"/>
                      <a:pt x="66105" y="295511"/>
                    </a:cubicBezTo>
                    <a:cubicBezTo>
                      <a:pt x="65358" y="296851"/>
                      <a:pt x="63567" y="299830"/>
                      <a:pt x="60880" y="302660"/>
                    </a:cubicBezTo>
                    <a:cubicBezTo>
                      <a:pt x="49088" y="315470"/>
                      <a:pt x="56850" y="332003"/>
                      <a:pt x="54910" y="346749"/>
                    </a:cubicBezTo>
                    <a:cubicBezTo>
                      <a:pt x="55208" y="346451"/>
                      <a:pt x="55507" y="346153"/>
                      <a:pt x="55656" y="346153"/>
                    </a:cubicBezTo>
                    <a:cubicBezTo>
                      <a:pt x="56552" y="346302"/>
                      <a:pt x="56850" y="348387"/>
                      <a:pt x="56701" y="349132"/>
                    </a:cubicBezTo>
                    <a:cubicBezTo>
                      <a:pt x="56552" y="350025"/>
                      <a:pt x="56402" y="350919"/>
                      <a:pt x="55805" y="351217"/>
                    </a:cubicBezTo>
                    <a:cubicBezTo>
                      <a:pt x="55805" y="351217"/>
                      <a:pt x="55805" y="351217"/>
                      <a:pt x="55656" y="351217"/>
                    </a:cubicBezTo>
                    <a:lnTo>
                      <a:pt x="54760" y="351664"/>
                    </a:lnTo>
                    <a:cubicBezTo>
                      <a:pt x="54760" y="351664"/>
                      <a:pt x="54462" y="351664"/>
                      <a:pt x="54313" y="351366"/>
                    </a:cubicBezTo>
                    <a:cubicBezTo>
                      <a:pt x="54163" y="351068"/>
                      <a:pt x="54163" y="350770"/>
                      <a:pt x="54014" y="350472"/>
                    </a:cubicBezTo>
                    <a:cubicBezTo>
                      <a:pt x="53268" y="353004"/>
                      <a:pt x="52223" y="355536"/>
                      <a:pt x="50432" y="357920"/>
                    </a:cubicBezTo>
                    <a:cubicBezTo>
                      <a:pt x="41774" y="348387"/>
                      <a:pt x="52074" y="325598"/>
                      <a:pt x="34460" y="324407"/>
                    </a:cubicBezTo>
                    <a:cubicBezTo>
                      <a:pt x="33464" y="325598"/>
                      <a:pt x="32918" y="328379"/>
                      <a:pt x="32818" y="332748"/>
                    </a:cubicBezTo>
                    <a:cubicBezTo>
                      <a:pt x="31475" y="332450"/>
                      <a:pt x="29982" y="331556"/>
                      <a:pt x="28937" y="330811"/>
                    </a:cubicBezTo>
                    <a:cubicBezTo>
                      <a:pt x="8935" y="336173"/>
                      <a:pt x="20578" y="397391"/>
                      <a:pt x="23713" y="402455"/>
                    </a:cubicBezTo>
                    <a:cubicBezTo>
                      <a:pt x="25205" y="402753"/>
                      <a:pt x="27295" y="402157"/>
                      <a:pt x="29982" y="400667"/>
                    </a:cubicBezTo>
                    <a:cubicBezTo>
                      <a:pt x="32470" y="390341"/>
                      <a:pt x="34161" y="384830"/>
                      <a:pt x="35057" y="384134"/>
                    </a:cubicBezTo>
                    <a:cubicBezTo>
                      <a:pt x="46551" y="395156"/>
                      <a:pt x="33415" y="407221"/>
                      <a:pt x="36848" y="418690"/>
                    </a:cubicBezTo>
                    <a:cubicBezTo>
                      <a:pt x="36848" y="418690"/>
                      <a:pt x="40431" y="418492"/>
                      <a:pt x="47596" y="418094"/>
                    </a:cubicBezTo>
                    <a:cubicBezTo>
                      <a:pt x="55358" y="430308"/>
                      <a:pt x="49238" y="446394"/>
                      <a:pt x="58343" y="458310"/>
                    </a:cubicBezTo>
                    <a:cubicBezTo>
                      <a:pt x="65109" y="457218"/>
                      <a:pt x="69139" y="458508"/>
                      <a:pt x="70434" y="462183"/>
                    </a:cubicBezTo>
                    <a:close/>
                    <a:moveTo>
                      <a:pt x="145665" y="87283"/>
                    </a:moveTo>
                    <a:cubicBezTo>
                      <a:pt x="144321" y="87879"/>
                      <a:pt x="142978" y="88326"/>
                      <a:pt x="141634" y="88921"/>
                    </a:cubicBezTo>
                    <a:cubicBezTo>
                      <a:pt x="141187" y="89368"/>
                      <a:pt x="140739" y="89815"/>
                      <a:pt x="140440" y="90411"/>
                    </a:cubicBezTo>
                    <a:cubicBezTo>
                      <a:pt x="142381" y="89666"/>
                      <a:pt x="144172" y="88623"/>
                      <a:pt x="145665" y="87283"/>
                    </a:cubicBezTo>
                    <a:close/>
                    <a:moveTo>
                      <a:pt x="34161" y="200930"/>
                    </a:moveTo>
                    <a:cubicBezTo>
                      <a:pt x="35654" y="197951"/>
                      <a:pt x="36998" y="195418"/>
                      <a:pt x="38192" y="193035"/>
                    </a:cubicBezTo>
                    <a:cubicBezTo>
                      <a:pt x="36848" y="195716"/>
                      <a:pt x="35505" y="198248"/>
                      <a:pt x="34161" y="200930"/>
                    </a:cubicBezTo>
                    <a:close/>
                    <a:moveTo>
                      <a:pt x="156263" y="62409"/>
                    </a:moveTo>
                    <a:cubicBezTo>
                      <a:pt x="156263" y="62409"/>
                      <a:pt x="151934" y="67473"/>
                      <a:pt x="151934" y="67473"/>
                    </a:cubicBezTo>
                    <a:cubicBezTo>
                      <a:pt x="151934" y="67473"/>
                      <a:pt x="151785" y="67722"/>
                      <a:pt x="151486" y="68218"/>
                    </a:cubicBezTo>
                    <a:cubicBezTo>
                      <a:pt x="152382" y="68367"/>
                      <a:pt x="157755" y="64643"/>
                      <a:pt x="159248" y="63451"/>
                    </a:cubicBezTo>
                    <a:cubicBezTo>
                      <a:pt x="161039" y="62111"/>
                      <a:pt x="162532" y="60472"/>
                      <a:pt x="164472" y="58983"/>
                    </a:cubicBezTo>
                    <a:cubicBezTo>
                      <a:pt x="165965" y="57791"/>
                      <a:pt x="167906" y="56600"/>
                      <a:pt x="169398" y="55408"/>
                    </a:cubicBezTo>
                    <a:cubicBezTo>
                      <a:pt x="169398" y="55408"/>
                      <a:pt x="169548" y="55110"/>
                      <a:pt x="169995" y="55110"/>
                    </a:cubicBezTo>
                    <a:cubicBezTo>
                      <a:pt x="170443" y="54813"/>
                      <a:pt x="170592" y="54515"/>
                      <a:pt x="170592" y="54366"/>
                    </a:cubicBezTo>
                    <a:cubicBezTo>
                      <a:pt x="169995" y="53919"/>
                      <a:pt x="169697" y="53919"/>
                      <a:pt x="169697" y="53770"/>
                    </a:cubicBezTo>
                    <a:cubicBezTo>
                      <a:pt x="168055" y="53919"/>
                      <a:pt x="160890" y="58536"/>
                      <a:pt x="158203" y="60621"/>
                    </a:cubicBezTo>
                    <a:cubicBezTo>
                      <a:pt x="157158" y="61515"/>
                      <a:pt x="156561" y="62111"/>
                      <a:pt x="156412" y="62409"/>
                    </a:cubicBezTo>
                    <a:close/>
                    <a:moveTo>
                      <a:pt x="185221" y="76112"/>
                    </a:moveTo>
                    <a:cubicBezTo>
                      <a:pt x="185221" y="76112"/>
                      <a:pt x="187758" y="73580"/>
                      <a:pt x="187908" y="71197"/>
                    </a:cubicBezTo>
                    <a:cubicBezTo>
                      <a:pt x="188206" y="69111"/>
                      <a:pt x="186266" y="67920"/>
                      <a:pt x="186116" y="65984"/>
                    </a:cubicBezTo>
                    <a:cubicBezTo>
                      <a:pt x="185967" y="63898"/>
                      <a:pt x="188654" y="62558"/>
                      <a:pt x="187310" y="60175"/>
                    </a:cubicBezTo>
                    <a:cubicBezTo>
                      <a:pt x="186863" y="59281"/>
                      <a:pt x="184176" y="60472"/>
                      <a:pt x="182385" y="61068"/>
                    </a:cubicBezTo>
                    <a:cubicBezTo>
                      <a:pt x="178951" y="62558"/>
                      <a:pt x="178504" y="62558"/>
                      <a:pt x="178056" y="62558"/>
                    </a:cubicBezTo>
                    <a:cubicBezTo>
                      <a:pt x="179549" y="57494"/>
                      <a:pt x="186564" y="58238"/>
                      <a:pt x="187908" y="52876"/>
                    </a:cubicBezTo>
                    <a:cubicBezTo>
                      <a:pt x="187908" y="52876"/>
                      <a:pt x="187609" y="52876"/>
                      <a:pt x="187460" y="52876"/>
                    </a:cubicBezTo>
                    <a:cubicBezTo>
                      <a:pt x="181340" y="54515"/>
                      <a:pt x="177459" y="59728"/>
                      <a:pt x="172234" y="63005"/>
                    </a:cubicBezTo>
                    <a:cubicBezTo>
                      <a:pt x="172234" y="63005"/>
                      <a:pt x="172085" y="63005"/>
                      <a:pt x="171787" y="62856"/>
                    </a:cubicBezTo>
                    <a:cubicBezTo>
                      <a:pt x="175070" y="59132"/>
                      <a:pt x="179847" y="57196"/>
                      <a:pt x="183280" y="53770"/>
                    </a:cubicBezTo>
                    <a:lnTo>
                      <a:pt x="183280" y="53472"/>
                    </a:lnTo>
                    <a:cubicBezTo>
                      <a:pt x="174324" y="55259"/>
                      <a:pt x="159099" y="68665"/>
                      <a:pt x="159248" y="70899"/>
                    </a:cubicBezTo>
                    <a:cubicBezTo>
                      <a:pt x="159547" y="70899"/>
                      <a:pt x="159696" y="71197"/>
                      <a:pt x="159994" y="71346"/>
                    </a:cubicBezTo>
                    <a:cubicBezTo>
                      <a:pt x="159994" y="72090"/>
                      <a:pt x="159994" y="72239"/>
                      <a:pt x="159099" y="73282"/>
                    </a:cubicBezTo>
                    <a:cubicBezTo>
                      <a:pt x="159099" y="73431"/>
                      <a:pt x="159099" y="73580"/>
                      <a:pt x="159099" y="73729"/>
                    </a:cubicBezTo>
                    <a:cubicBezTo>
                      <a:pt x="162880" y="74821"/>
                      <a:pt x="164920" y="75367"/>
                      <a:pt x="165219" y="75367"/>
                    </a:cubicBezTo>
                    <a:cubicBezTo>
                      <a:pt x="167010" y="75218"/>
                      <a:pt x="167607" y="73431"/>
                      <a:pt x="169100" y="72686"/>
                    </a:cubicBezTo>
                    <a:cubicBezTo>
                      <a:pt x="169100" y="72686"/>
                      <a:pt x="169697" y="72835"/>
                      <a:pt x="169697" y="72984"/>
                    </a:cubicBezTo>
                    <a:cubicBezTo>
                      <a:pt x="168652" y="75218"/>
                      <a:pt x="166413" y="76857"/>
                      <a:pt x="165816" y="79240"/>
                    </a:cubicBezTo>
                    <a:cubicBezTo>
                      <a:pt x="165368" y="80282"/>
                      <a:pt x="166861" y="80431"/>
                      <a:pt x="167159" y="81176"/>
                    </a:cubicBezTo>
                    <a:cubicBezTo>
                      <a:pt x="168353" y="83112"/>
                      <a:pt x="158800" y="92198"/>
                      <a:pt x="158651" y="92198"/>
                    </a:cubicBezTo>
                    <a:cubicBezTo>
                      <a:pt x="157606" y="93092"/>
                      <a:pt x="156113" y="93539"/>
                      <a:pt x="155218" y="94581"/>
                    </a:cubicBezTo>
                    <a:cubicBezTo>
                      <a:pt x="154024" y="95773"/>
                      <a:pt x="154024" y="97709"/>
                      <a:pt x="152830" y="98901"/>
                    </a:cubicBezTo>
                    <a:cubicBezTo>
                      <a:pt x="152680" y="98901"/>
                      <a:pt x="152382" y="99199"/>
                      <a:pt x="152382" y="99348"/>
                    </a:cubicBezTo>
                    <a:cubicBezTo>
                      <a:pt x="150740" y="100390"/>
                      <a:pt x="149695" y="98603"/>
                      <a:pt x="148352" y="98305"/>
                    </a:cubicBezTo>
                    <a:cubicBezTo>
                      <a:pt x="146411" y="97858"/>
                      <a:pt x="140739" y="104710"/>
                      <a:pt x="141634" y="107242"/>
                    </a:cubicBezTo>
                    <a:cubicBezTo>
                      <a:pt x="144172" y="107987"/>
                      <a:pt x="145963" y="102624"/>
                      <a:pt x="147904" y="105157"/>
                    </a:cubicBezTo>
                    <a:cubicBezTo>
                      <a:pt x="148501" y="105752"/>
                      <a:pt x="148501" y="106050"/>
                      <a:pt x="148352" y="107689"/>
                    </a:cubicBezTo>
                    <a:cubicBezTo>
                      <a:pt x="147904" y="109178"/>
                      <a:pt x="147456" y="112008"/>
                      <a:pt x="148352" y="114987"/>
                    </a:cubicBezTo>
                    <a:lnTo>
                      <a:pt x="152382" y="120945"/>
                    </a:lnTo>
                    <a:cubicBezTo>
                      <a:pt x="152382" y="120945"/>
                      <a:pt x="152830" y="121392"/>
                      <a:pt x="152979" y="121392"/>
                    </a:cubicBezTo>
                    <a:cubicBezTo>
                      <a:pt x="156263" y="121690"/>
                      <a:pt x="155367" y="118115"/>
                      <a:pt x="154919" y="115583"/>
                    </a:cubicBezTo>
                    <a:cubicBezTo>
                      <a:pt x="154471" y="112902"/>
                      <a:pt x="154770" y="112306"/>
                      <a:pt x="155666" y="111114"/>
                    </a:cubicBezTo>
                    <a:cubicBezTo>
                      <a:pt x="156711" y="109625"/>
                      <a:pt x="158203" y="112455"/>
                      <a:pt x="158651" y="114987"/>
                    </a:cubicBezTo>
                    <a:cubicBezTo>
                      <a:pt x="159248" y="118562"/>
                      <a:pt x="164025" y="112157"/>
                      <a:pt x="164025" y="112157"/>
                    </a:cubicBezTo>
                    <a:cubicBezTo>
                      <a:pt x="164025" y="112157"/>
                      <a:pt x="167458" y="107093"/>
                      <a:pt x="166562" y="103965"/>
                    </a:cubicBezTo>
                    <a:cubicBezTo>
                      <a:pt x="164920" y="98454"/>
                      <a:pt x="168950" y="91900"/>
                      <a:pt x="171936" y="92049"/>
                    </a:cubicBezTo>
                    <a:cubicBezTo>
                      <a:pt x="174921" y="96369"/>
                      <a:pt x="168950" y="99050"/>
                      <a:pt x="170145" y="103071"/>
                    </a:cubicBezTo>
                    <a:cubicBezTo>
                      <a:pt x="171936" y="103816"/>
                      <a:pt x="183579" y="92347"/>
                      <a:pt x="183579" y="92347"/>
                    </a:cubicBezTo>
                    <a:cubicBezTo>
                      <a:pt x="184027" y="91900"/>
                      <a:pt x="184624" y="91156"/>
                      <a:pt x="184624" y="90560"/>
                    </a:cubicBezTo>
                    <a:cubicBezTo>
                      <a:pt x="183828" y="90162"/>
                      <a:pt x="182982" y="88723"/>
                      <a:pt x="182086" y="86240"/>
                    </a:cubicBezTo>
                    <a:cubicBezTo>
                      <a:pt x="181638" y="84304"/>
                      <a:pt x="179549" y="85496"/>
                      <a:pt x="178354" y="84453"/>
                    </a:cubicBezTo>
                    <a:cubicBezTo>
                      <a:pt x="178205" y="84304"/>
                      <a:pt x="178205" y="83857"/>
                      <a:pt x="178205" y="83559"/>
                    </a:cubicBezTo>
                    <a:cubicBezTo>
                      <a:pt x="178205" y="83261"/>
                      <a:pt x="178653" y="81474"/>
                      <a:pt x="180295" y="79538"/>
                    </a:cubicBezTo>
                    <a:cubicBezTo>
                      <a:pt x="181638" y="78048"/>
                      <a:pt x="183728" y="77304"/>
                      <a:pt x="185370" y="75963"/>
                    </a:cubicBezTo>
                    <a:close/>
                    <a:moveTo>
                      <a:pt x="161338" y="63451"/>
                    </a:moveTo>
                    <a:cubicBezTo>
                      <a:pt x="162532" y="63451"/>
                      <a:pt x="175966" y="54961"/>
                      <a:pt x="177160" y="53919"/>
                    </a:cubicBezTo>
                    <a:cubicBezTo>
                      <a:pt x="178802" y="52727"/>
                      <a:pt x="178951" y="52429"/>
                      <a:pt x="178951" y="52280"/>
                    </a:cubicBezTo>
                    <a:cubicBezTo>
                      <a:pt x="178951" y="52280"/>
                      <a:pt x="178504" y="51834"/>
                      <a:pt x="177608" y="51834"/>
                    </a:cubicBezTo>
                    <a:cubicBezTo>
                      <a:pt x="175518" y="51834"/>
                      <a:pt x="174772" y="52429"/>
                      <a:pt x="172533" y="53919"/>
                    </a:cubicBezTo>
                    <a:cubicBezTo>
                      <a:pt x="172384" y="53919"/>
                      <a:pt x="161189" y="61962"/>
                      <a:pt x="161189" y="63302"/>
                    </a:cubicBezTo>
                    <a:close/>
                    <a:moveTo>
                      <a:pt x="248063" y="21895"/>
                    </a:moveTo>
                    <a:cubicBezTo>
                      <a:pt x="248063" y="21895"/>
                      <a:pt x="248063" y="22491"/>
                      <a:pt x="248063" y="22789"/>
                    </a:cubicBezTo>
                    <a:cubicBezTo>
                      <a:pt x="248510" y="22789"/>
                      <a:pt x="249107" y="22789"/>
                      <a:pt x="249555" y="22789"/>
                    </a:cubicBezTo>
                    <a:cubicBezTo>
                      <a:pt x="247764" y="24427"/>
                      <a:pt x="241943" y="27406"/>
                      <a:pt x="237017" y="28151"/>
                    </a:cubicBezTo>
                    <a:cubicBezTo>
                      <a:pt x="232986" y="28747"/>
                      <a:pt x="226269" y="30385"/>
                      <a:pt x="226568" y="34705"/>
                    </a:cubicBezTo>
                    <a:cubicBezTo>
                      <a:pt x="221791" y="37386"/>
                      <a:pt x="218955" y="43195"/>
                      <a:pt x="218955" y="43195"/>
                    </a:cubicBezTo>
                    <a:cubicBezTo>
                      <a:pt x="220896" y="42897"/>
                      <a:pt x="222239" y="41854"/>
                      <a:pt x="224030" y="41258"/>
                    </a:cubicBezTo>
                    <a:cubicBezTo>
                      <a:pt x="224030" y="41258"/>
                      <a:pt x="232091" y="38726"/>
                      <a:pt x="230150" y="45429"/>
                    </a:cubicBezTo>
                    <a:cubicBezTo>
                      <a:pt x="227464" y="53621"/>
                      <a:pt x="219851" y="58238"/>
                      <a:pt x="216418" y="65686"/>
                    </a:cubicBezTo>
                    <a:cubicBezTo>
                      <a:pt x="219403" y="65835"/>
                      <a:pt x="221493" y="62409"/>
                      <a:pt x="224777" y="63451"/>
                    </a:cubicBezTo>
                    <a:cubicBezTo>
                      <a:pt x="224777" y="63451"/>
                      <a:pt x="224329" y="75814"/>
                      <a:pt x="211641" y="81474"/>
                    </a:cubicBezTo>
                    <a:cubicBezTo>
                      <a:pt x="206417" y="83857"/>
                      <a:pt x="198655" y="87283"/>
                      <a:pt x="195222" y="109476"/>
                    </a:cubicBezTo>
                    <a:cubicBezTo>
                      <a:pt x="194475" y="113944"/>
                      <a:pt x="195222" y="122732"/>
                      <a:pt x="195669" y="124073"/>
                    </a:cubicBezTo>
                    <a:cubicBezTo>
                      <a:pt x="196117" y="124669"/>
                      <a:pt x="196267" y="125562"/>
                      <a:pt x="196714" y="126009"/>
                    </a:cubicBezTo>
                    <a:cubicBezTo>
                      <a:pt x="198506" y="127945"/>
                      <a:pt x="200595" y="124967"/>
                      <a:pt x="202387" y="126307"/>
                    </a:cubicBezTo>
                    <a:cubicBezTo>
                      <a:pt x="204626" y="127945"/>
                      <a:pt x="201192" y="130627"/>
                      <a:pt x="203431" y="132265"/>
                    </a:cubicBezTo>
                    <a:cubicBezTo>
                      <a:pt x="205670" y="131371"/>
                      <a:pt x="215821" y="116477"/>
                      <a:pt x="216716" y="114093"/>
                    </a:cubicBezTo>
                    <a:cubicBezTo>
                      <a:pt x="217463" y="112455"/>
                      <a:pt x="217910" y="110668"/>
                      <a:pt x="219254" y="109327"/>
                    </a:cubicBezTo>
                    <a:cubicBezTo>
                      <a:pt x="227016" y="100241"/>
                      <a:pt x="230897" y="98007"/>
                      <a:pt x="233882" y="96667"/>
                    </a:cubicBezTo>
                    <a:lnTo>
                      <a:pt x="252988" y="85793"/>
                    </a:lnTo>
                    <a:cubicBezTo>
                      <a:pt x="256720" y="83112"/>
                      <a:pt x="257168" y="82219"/>
                      <a:pt x="258213" y="80282"/>
                    </a:cubicBezTo>
                    <a:cubicBezTo>
                      <a:pt x="259108" y="78793"/>
                      <a:pt x="260601" y="77750"/>
                      <a:pt x="261198" y="78495"/>
                    </a:cubicBezTo>
                    <a:cubicBezTo>
                      <a:pt x="262392" y="79389"/>
                      <a:pt x="264482" y="81325"/>
                      <a:pt x="269706" y="78495"/>
                    </a:cubicBezTo>
                    <a:cubicBezTo>
                      <a:pt x="269706" y="78495"/>
                      <a:pt x="285678" y="69856"/>
                      <a:pt x="288216" y="67473"/>
                    </a:cubicBezTo>
                    <a:cubicBezTo>
                      <a:pt x="292097" y="63600"/>
                      <a:pt x="290902" y="57642"/>
                      <a:pt x="294186" y="53621"/>
                    </a:cubicBezTo>
                    <a:cubicBezTo>
                      <a:pt x="296724" y="50642"/>
                      <a:pt x="300903" y="49897"/>
                      <a:pt x="303292" y="46769"/>
                    </a:cubicBezTo>
                    <a:cubicBezTo>
                      <a:pt x="303292" y="46471"/>
                      <a:pt x="303590" y="46174"/>
                      <a:pt x="303740" y="46025"/>
                    </a:cubicBezTo>
                    <a:cubicBezTo>
                      <a:pt x="304187" y="45578"/>
                      <a:pt x="305979" y="40960"/>
                      <a:pt x="306128" y="38577"/>
                    </a:cubicBezTo>
                    <a:cubicBezTo>
                      <a:pt x="306128" y="36492"/>
                      <a:pt x="309412" y="31726"/>
                      <a:pt x="315980" y="24427"/>
                    </a:cubicBezTo>
                    <a:cubicBezTo>
                      <a:pt x="320159" y="19661"/>
                      <a:pt x="326727" y="18172"/>
                      <a:pt x="331653" y="14448"/>
                    </a:cubicBezTo>
                    <a:cubicBezTo>
                      <a:pt x="331653" y="14448"/>
                      <a:pt x="333145" y="12512"/>
                      <a:pt x="331503" y="10873"/>
                    </a:cubicBezTo>
                    <a:cubicBezTo>
                      <a:pt x="331503" y="10873"/>
                      <a:pt x="327473" y="11618"/>
                      <a:pt x="318965" y="14150"/>
                    </a:cubicBezTo>
                    <a:cubicBezTo>
                      <a:pt x="315681" y="15193"/>
                      <a:pt x="313442" y="19363"/>
                      <a:pt x="309113" y="17725"/>
                    </a:cubicBezTo>
                    <a:cubicBezTo>
                      <a:pt x="312546" y="13256"/>
                      <a:pt x="318816" y="13405"/>
                      <a:pt x="322697" y="9384"/>
                    </a:cubicBezTo>
                    <a:cubicBezTo>
                      <a:pt x="319711" y="7149"/>
                      <a:pt x="313890" y="11320"/>
                      <a:pt x="312099" y="6554"/>
                    </a:cubicBezTo>
                    <a:cubicBezTo>
                      <a:pt x="309412" y="5362"/>
                      <a:pt x="306426" y="9235"/>
                      <a:pt x="303590" y="6405"/>
                    </a:cubicBezTo>
                    <a:cubicBezTo>
                      <a:pt x="302396" y="6405"/>
                      <a:pt x="298963" y="8043"/>
                      <a:pt x="297918" y="8788"/>
                    </a:cubicBezTo>
                    <a:cubicBezTo>
                      <a:pt x="295828" y="10426"/>
                      <a:pt x="293141" y="8937"/>
                      <a:pt x="290902" y="9533"/>
                    </a:cubicBezTo>
                    <a:cubicBezTo>
                      <a:pt x="283290" y="11171"/>
                      <a:pt x="275826" y="11916"/>
                      <a:pt x="268363" y="14001"/>
                    </a:cubicBezTo>
                    <a:cubicBezTo>
                      <a:pt x="268363" y="14001"/>
                      <a:pt x="247913" y="22044"/>
                      <a:pt x="247913" y="22044"/>
                    </a:cubicBezTo>
                    <a:close/>
                    <a:moveTo>
                      <a:pt x="737512" y="351664"/>
                    </a:moveTo>
                    <a:cubicBezTo>
                      <a:pt x="737512" y="351664"/>
                      <a:pt x="737512" y="351515"/>
                      <a:pt x="737512" y="351515"/>
                    </a:cubicBezTo>
                    <a:lnTo>
                      <a:pt x="737512" y="351515"/>
                    </a:lnTo>
                    <a:cubicBezTo>
                      <a:pt x="737512" y="351515"/>
                      <a:pt x="739154" y="350174"/>
                      <a:pt x="739154" y="349579"/>
                    </a:cubicBezTo>
                    <a:cubicBezTo>
                      <a:pt x="739154" y="349579"/>
                      <a:pt x="738856" y="348536"/>
                      <a:pt x="738408" y="348685"/>
                    </a:cubicBezTo>
                    <a:cubicBezTo>
                      <a:pt x="738408" y="348983"/>
                      <a:pt x="737960" y="349579"/>
                      <a:pt x="737512" y="351515"/>
                    </a:cubicBezTo>
                    <a:cubicBezTo>
                      <a:pt x="737512" y="351962"/>
                      <a:pt x="737363" y="352409"/>
                      <a:pt x="737214" y="352855"/>
                    </a:cubicBezTo>
                    <a:cubicBezTo>
                      <a:pt x="737214" y="352409"/>
                      <a:pt x="737363" y="352111"/>
                      <a:pt x="737512" y="351813"/>
                    </a:cubicBezTo>
                    <a:close/>
                    <a:moveTo>
                      <a:pt x="67150" y="391135"/>
                    </a:moveTo>
                    <a:cubicBezTo>
                      <a:pt x="67150" y="391135"/>
                      <a:pt x="67150" y="390688"/>
                      <a:pt x="64015" y="386964"/>
                    </a:cubicBezTo>
                    <a:cubicBezTo>
                      <a:pt x="63866" y="386815"/>
                      <a:pt x="63567" y="386517"/>
                      <a:pt x="63418" y="386220"/>
                    </a:cubicBezTo>
                    <a:cubicBezTo>
                      <a:pt x="61328" y="383836"/>
                      <a:pt x="58492" y="382049"/>
                      <a:pt x="56402" y="379666"/>
                    </a:cubicBezTo>
                    <a:cubicBezTo>
                      <a:pt x="54163" y="377283"/>
                      <a:pt x="53716" y="376240"/>
                      <a:pt x="53566" y="375495"/>
                    </a:cubicBezTo>
                    <a:cubicBezTo>
                      <a:pt x="52820" y="374155"/>
                      <a:pt x="52671" y="373857"/>
                      <a:pt x="52372" y="373559"/>
                    </a:cubicBezTo>
                    <a:cubicBezTo>
                      <a:pt x="52372" y="373559"/>
                      <a:pt x="52074" y="373261"/>
                      <a:pt x="51327" y="373559"/>
                    </a:cubicBezTo>
                    <a:cubicBezTo>
                      <a:pt x="50879" y="373559"/>
                      <a:pt x="49536" y="373857"/>
                      <a:pt x="45058" y="373112"/>
                    </a:cubicBezTo>
                    <a:cubicBezTo>
                      <a:pt x="43118" y="373857"/>
                      <a:pt x="42968" y="375942"/>
                      <a:pt x="41923" y="377283"/>
                    </a:cubicBezTo>
                    <a:cubicBezTo>
                      <a:pt x="41774" y="377432"/>
                      <a:pt x="41326" y="377283"/>
                      <a:pt x="41028" y="377581"/>
                    </a:cubicBezTo>
                    <a:cubicBezTo>
                      <a:pt x="41028" y="377581"/>
                      <a:pt x="41028" y="377879"/>
                      <a:pt x="40879" y="377879"/>
                    </a:cubicBezTo>
                    <a:cubicBezTo>
                      <a:pt x="40580" y="378772"/>
                      <a:pt x="40431" y="380709"/>
                      <a:pt x="41326" y="382049"/>
                    </a:cubicBezTo>
                    <a:cubicBezTo>
                      <a:pt x="41774" y="382645"/>
                      <a:pt x="44461" y="384879"/>
                      <a:pt x="45357" y="383687"/>
                    </a:cubicBezTo>
                    <a:cubicBezTo>
                      <a:pt x="47148" y="381453"/>
                      <a:pt x="44461" y="379815"/>
                      <a:pt x="44759" y="377730"/>
                    </a:cubicBezTo>
                    <a:cubicBezTo>
                      <a:pt x="44909" y="376240"/>
                      <a:pt x="49835" y="377283"/>
                      <a:pt x="50282" y="377730"/>
                    </a:cubicBezTo>
                    <a:cubicBezTo>
                      <a:pt x="51775" y="379070"/>
                      <a:pt x="51775" y="381006"/>
                      <a:pt x="52671" y="382347"/>
                    </a:cubicBezTo>
                    <a:cubicBezTo>
                      <a:pt x="53716" y="383687"/>
                      <a:pt x="55656" y="383539"/>
                      <a:pt x="56701" y="384730"/>
                    </a:cubicBezTo>
                    <a:cubicBezTo>
                      <a:pt x="56701" y="384879"/>
                      <a:pt x="57149" y="385177"/>
                      <a:pt x="57298" y="385326"/>
                    </a:cubicBezTo>
                    <a:cubicBezTo>
                      <a:pt x="58641" y="387262"/>
                      <a:pt x="58940" y="388454"/>
                      <a:pt x="59089" y="389496"/>
                    </a:cubicBezTo>
                    <a:cubicBezTo>
                      <a:pt x="59089" y="390092"/>
                      <a:pt x="59388" y="390986"/>
                      <a:pt x="59836" y="391731"/>
                    </a:cubicBezTo>
                    <a:cubicBezTo>
                      <a:pt x="61627" y="393816"/>
                      <a:pt x="66851" y="393965"/>
                      <a:pt x="67299" y="391284"/>
                    </a:cubicBezTo>
                    <a:close/>
                    <a:moveTo>
                      <a:pt x="69986" y="407966"/>
                    </a:moveTo>
                    <a:cubicBezTo>
                      <a:pt x="71031" y="407668"/>
                      <a:pt x="71777" y="407370"/>
                      <a:pt x="73120" y="407370"/>
                    </a:cubicBezTo>
                    <a:cubicBezTo>
                      <a:pt x="74613" y="407370"/>
                      <a:pt x="75509" y="407817"/>
                      <a:pt x="76554" y="408264"/>
                    </a:cubicBezTo>
                    <a:cubicBezTo>
                      <a:pt x="77449" y="408562"/>
                      <a:pt x="77598" y="408711"/>
                      <a:pt x="77748" y="408711"/>
                    </a:cubicBezTo>
                    <a:cubicBezTo>
                      <a:pt x="77748" y="408711"/>
                      <a:pt x="77997" y="408711"/>
                      <a:pt x="78494" y="408711"/>
                    </a:cubicBezTo>
                    <a:cubicBezTo>
                      <a:pt x="78494" y="408711"/>
                      <a:pt x="78494" y="408711"/>
                      <a:pt x="78942" y="408413"/>
                    </a:cubicBezTo>
                    <a:cubicBezTo>
                      <a:pt x="79837" y="407668"/>
                      <a:pt x="79837" y="406476"/>
                      <a:pt x="80435" y="405583"/>
                    </a:cubicBezTo>
                    <a:cubicBezTo>
                      <a:pt x="81629" y="404242"/>
                      <a:pt x="84316" y="405583"/>
                      <a:pt x="85062" y="403200"/>
                    </a:cubicBezTo>
                    <a:lnTo>
                      <a:pt x="85062" y="403200"/>
                    </a:lnTo>
                    <a:cubicBezTo>
                      <a:pt x="85062" y="403200"/>
                      <a:pt x="85659" y="400072"/>
                      <a:pt x="83718" y="398582"/>
                    </a:cubicBezTo>
                    <a:cubicBezTo>
                      <a:pt x="83569" y="398582"/>
                      <a:pt x="78046" y="394114"/>
                      <a:pt x="74016" y="394114"/>
                    </a:cubicBezTo>
                    <a:cubicBezTo>
                      <a:pt x="71329" y="394263"/>
                      <a:pt x="70732" y="395454"/>
                      <a:pt x="70583" y="395901"/>
                    </a:cubicBezTo>
                    <a:cubicBezTo>
                      <a:pt x="69837" y="397986"/>
                      <a:pt x="70434" y="400072"/>
                      <a:pt x="70135" y="402157"/>
                    </a:cubicBezTo>
                    <a:cubicBezTo>
                      <a:pt x="70135" y="402902"/>
                      <a:pt x="69239" y="403200"/>
                      <a:pt x="69239" y="403795"/>
                    </a:cubicBezTo>
                    <a:cubicBezTo>
                      <a:pt x="69090" y="404093"/>
                      <a:pt x="69090" y="404242"/>
                      <a:pt x="69090" y="404540"/>
                    </a:cubicBezTo>
                    <a:cubicBezTo>
                      <a:pt x="68792" y="406030"/>
                      <a:pt x="69090" y="407370"/>
                      <a:pt x="69389" y="407668"/>
                    </a:cubicBezTo>
                    <a:cubicBezTo>
                      <a:pt x="69687" y="407966"/>
                      <a:pt x="69837" y="407966"/>
                      <a:pt x="70135" y="407668"/>
                    </a:cubicBezTo>
                    <a:close/>
                    <a:moveTo>
                      <a:pt x="62224" y="403348"/>
                    </a:moveTo>
                    <a:cubicBezTo>
                      <a:pt x="62224" y="403348"/>
                      <a:pt x="61477" y="402306"/>
                      <a:pt x="61030" y="401710"/>
                    </a:cubicBezTo>
                    <a:cubicBezTo>
                      <a:pt x="61030" y="401710"/>
                      <a:pt x="61030" y="401561"/>
                      <a:pt x="61030" y="401412"/>
                    </a:cubicBezTo>
                    <a:cubicBezTo>
                      <a:pt x="60582" y="401114"/>
                      <a:pt x="59985" y="400667"/>
                      <a:pt x="59089" y="400667"/>
                    </a:cubicBezTo>
                    <a:cubicBezTo>
                      <a:pt x="58641" y="400667"/>
                      <a:pt x="57149" y="400965"/>
                      <a:pt x="57746" y="402753"/>
                    </a:cubicBezTo>
                    <a:cubicBezTo>
                      <a:pt x="58044" y="403497"/>
                      <a:pt x="58641" y="404689"/>
                      <a:pt x="59089" y="405136"/>
                    </a:cubicBezTo>
                    <a:cubicBezTo>
                      <a:pt x="59388" y="405285"/>
                      <a:pt x="59537" y="405583"/>
                      <a:pt x="59985" y="406030"/>
                    </a:cubicBezTo>
                    <a:cubicBezTo>
                      <a:pt x="60582" y="406774"/>
                      <a:pt x="61179" y="407221"/>
                      <a:pt x="61776" y="407966"/>
                    </a:cubicBezTo>
                    <a:lnTo>
                      <a:pt x="61776" y="407966"/>
                    </a:lnTo>
                    <a:cubicBezTo>
                      <a:pt x="62672" y="408711"/>
                      <a:pt x="63866" y="407817"/>
                      <a:pt x="64164" y="407370"/>
                    </a:cubicBezTo>
                    <a:cubicBezTo>
                      <a:pt x="64164" y="406774"/>
                      <a:pt x="63717" y="406030"/>
                      <a:pt x="63717" y="405583"/>
                    </a:cubicBezTo>
                    <a:cubicBezTo>
                      <a:pt x="63119" y="404838"/>
                      <a:pt x="62522" y="404093"/>
                      <a:pt x="62075" y="403348"/>
                    </a:cubicBezTo>
                    <a:close/>
                    <a:moveTo>
                      <a:pt x="71180" y="385475"/>
                    </a:moveTo>
                    <a:cubicBezTo>
                      <a:pt x="71180" y="384581"/>
                      <a:pt x="71180" y="383092"/>
                      <a:pt x="69538" y="382943"/>
                    </a:cubicBezTo>
                    <a:cubicBezTo>
                      <a:pt x="67448" y="383092"/>
                      <a:pt x="67299" y="386071"/>
                      <a:pt x="68941" y="387709"/>
                    </a:cubicBezTo>
                    <a:cubicBezTo>
                      <a:pt x="69837" y="388752"/>
                      <a:pt x="71031" y="386964"/>
                      <a:pt x="71180" y="385475"/>
                    </a:cubicBezTo>
                    <a:close/>
                    <a:moveTo>
                      <a:pt x="93122" y="397391"/>
                    </a:moveTo>
                    <a:cubicBezTo>
                      <a:pt x="92376" y="397689"/>
                      <a:pt x="91630" y="397986"/>
                      <a:pt x="90734" y="398135"/>
                    </a:cubicBezTo>
                    <a:cubicBezTo>
                      <a:pt x="90286" y="398135"/>
                      <a:pt x="89689" y="398135"/>
                      <a:pt x="89241" y="398433"/>
                    </a:cubicBezTo>
                    <a:cubicBezTo>
                      <a:pt x="89241" y="398433"/>
                      <a:pt x="88943" y="398433"/>
                      <a:pt x="88644" y="398582"/>
                    </a:cubicBezTo>
                    <a:cubicBezTo>
                      <a:pt x="88346" y="398582"/>
                      <a:pt x="87898" y="399029"/>
                      <a:pt x="87599" y="399327"/>
                    </a:cubicBezTo>
                    <a:cubicBezTo>
                      <a:pt x="86107" y="401114"/>
                      <a:pt x="88346" y="404838"/>
                      <a:pt x="88346" y="404838"/>
                    </a:cubicBezTo>
                    <a:cubicBezTo>
                      <a:pt x="89241" y="406178"/>
                      <a:pt x="90734" y="404838"/>
                      <a:pt x="91480" y="404093"/>
                    </a:cubicBezTo>
                    <a:cubicBezTo>
                      <a:pt x="92376" y="403200"/>
                      <a:pt x="92973" y="402008"/>
                      <a:pt x="93869" y="400965"/>
                    </a:cubicBezTo>
                    <a:cubicBezTo>
                      <a:pt x="94316" y="400221"/>
                      <a:pt x="94914" y="399625"/>
                      <a:pt x="95660" y="399029"/>
                    </a:cubicBezTo>
                    <a:cubicBezTo>
                      <a:pt x="95660" y="399029"/>
                      <a:pt x="95809" y="398880"/>
                      <a:pt x="95809" y="398731"/>
                    </a:cubicBezTo>
                    <a:cubicBezTo>
                      <a:pt x="95809" y="398582"/>
                      <a:pt x="96257" y="397986"/>
                      <a:pt x="96257" y="397540"/>
                    </a:cubicBezTo>
                    <a:cubicBezTo>
                      <a:pt x="96406" y="396944"/>
                      <a:pt x="95958" y="396944"/>
                      <a:pt x="95660" y="396944"/>
                    </a:cubicBezTo>
                    <a:cubicBezTo>
                      <a:pt x="94914" y="396944"/>
                      <a:pt x="94316" y="396944"/>
                      <a:pt x="92973" y="397391"/>
                    </a:cubicBezTo>
                    <a:close/>
                    <a:moveTo>
                      <a:pt x="113423" y="454139"/>
                    </a:moveTo>
                    <a:cubicBezTo>
                      <a:pt x="115363" y="455629"/>
                      <a:pt x="117005" y="452352"/>
                      <a:pt x="117005" y="449671"/>
                    </a:cubicBezTo>
                    <a:cubicBezTo>
                      <a:pt x="117005" y="449522"/>
                      <a:pt x="116259" y="446990"/>
                      <a:pt x="114318" y="446990"/>
                    </a:cubicBezTo>
                    <a:cubicBezTo>
                      <a:pt x="113423" y="446990"/>
                      <a:pt x="111930" y="447884"/>
                      <a:pt x="111632" y="449522"/>
                    </a:cubicBezTo>
                    <a:cubicBezTo>
                      <a:pt x="111482" y="451012"/>
                      <a:pt x="112975" y="453693"/>
                      <a:pt x="113423" y="454139"/>
                    </a:cubicBezTo>
                    <a:close/>
                    <a:moveTo>
                      <a:pt x="121483" y="438649"/>
                    </a:moveTo>
                    <a:cubicBezTo>
                      <a:pt x="122230" y="437904"/>
                      <a:pt x="122677" y="437457"/>
                      <a:pt x="122677" y="437159"/>
                    </a:cubicBezTo>
                    <a:cubicBezTo>
                      <a:pt x="122677" y="437159"/>
                      <a:pt x="122677" y="436713"/>
                      <a:pt x="122677" y="436415"/>
                    </a:cubicBezTo>
                    <a:lnTo>
                      <a:pt x="122677" y="436415"/>
                    </a:lnTo>
                    <a:cubicBezTo>
                      <a:pt x="122677" y="436415"/>
                      <a:pt x="122230" y="433734"/>
                      <a:pt x="120438" y="433734"/>
                    </a:cubicBezTo>
                    <a:cubicBezTo>
                      <a:pt x="119692" y="433734"/>
                      <a:pt x="119244" y="434032"/>
                      <a:pt x="119244" y="434181"/>
                    </a:cubicBezTo>
                    <a:lnTo>
                      <a:pt x="119244" y="434181"/>
                    </a:lnTo>
                    <a:lnTo>
                      <a:pt x="119244" y="434627"/>
                    </a:lnTo>
                    <a:cubicBezTo>
                      <a:pt x="119244" y="434627"/>
                      <a:pt x="119244" y="435968"/>
                      <a:pt x="118647" y="437011"/>
                    </a:cubicBezTo>
                    <a:cubicBezTo>
                      <a:pt x="118349" y="438202"/>
                      <a:pt x="117752" y="438649"/>
                      <a:pt x="117602" y="438798"/>
                    </a:cubicBezTo>
                    <a:cubicBezTo>
                      <a:pt x="117154" y="439245"/>
                      <a:pt x="117154" y="439394"/>
                      <a:pt x="117005" y="439840"/>
                    </a:cubicBezTo>
                    <a:cubicBezTo>
                      <a:pt x="116557" y="440585"/>
                      <a:pt x="117752" y="441628"/>
                      <a:pt x="118050" y="441926"/>
                    </a:cubicBezTo>
                    <a:cubicBezTo>
                      <a:pt x="118647" y="442373"/>
                      <a:pt x="119543" y="443266"/>
                      <a:pt x="120289" y="442373"/>
                    </a:cubicBezTo>
                    <a:cubicBezTo>
                      <a:pt x="120289" y="442373"/>
                      <a:pt x="120289" y="442373"/>
                      <a:pt x="120289" y="442075"/>
                    </a:cubicBezTo>
                    <a:cubicBezTo>
                      <a:pt x="120289" y="441777"/>
                      <a:pt x="120737" y="441330"/>
                      <a:pt x="120289" y="440585"/>
                    </a:cubicBezTo>
                    <a:cubicBezTo>
                      <a:pt x="120140" y="440287"/>
                      <a:pt x="120140" y="440138"/>
                      <a:pt x="120140" y="439989"/>
                    </a:cubicBezTo>
                    <a:cubicBezTo>
                      <a:pt x="120140" y="439543"/>
                      <a:pt x="120886" y="439096"/>
                      <a:pt x="121334" y="438798"/>
                    </a:cubicBezTo>
                    <a:close/>
                    <a:moveTo>
                      <a:pt x="124021" y="430010"/>
                    </a:moveTo>
                    <a:cubicBezTo>
                      <a:pt x="124021" y="428223"/>
                      <a:pt x="122677" y="427329"/>
                      <a:pt x="121185" y="427478"/>
                    </a:cubicBezTo>
                    <a:cubicBezTo>
                      <a:pt x="118498" y="427776"/>
                      <a:pt x="120737" y="431946"/>
                      <a:pt x="121633" y="432840"/>
                    </a:cubicBezTo>
                    <a:cubicBezTo>
                      <a:pt x="123125" y="434032"/>
                      <a:pt x="124319" y="432542"/>
                      <a:pt x="124021" y="430010"/>
                    </a:cubicBezTo>
                    <a:close/>
                    <a:moveTo>
                      <a:pt x="119841" y="418690"/>
                    </a:moveTo>
                    <a:cubicBezTo>
                      <a:pt x="119841" y="418690"/>
                      <a:pt x="121782" y="417498"/>
                      <a:pt x="121782" y="416456"/>
                    </a:cubicBezTo>
                    <a:cubicBezTo>
                      <a:pt x="122080" y="414966"/>
                      <a:pt x="118796" y="412136"/>
                      <a:pt x="118349" y="412136"/>
                    </a:cubicBezTo>
                    <a:cubicBezTo>
                      <a:pt x="118349" y="412136"/>
                      <a:pt x="118150" y="412534"/>
                      <a:pt x="117752" y="413328"/>
                    </a:cubicBezTo>
                    <a:cubicBezTo>
                      <a:pt x="117752" y="414222"/>
                      <a:pt x="117602" y="414371"/>
                      <a:pt x="117602" y="414817"/>
                    </a:cubicBezTo>
                    <a:cubicBezTo>
                      <a:pt x="117304" y="415115"/>
                      <a:pt x="117154" y="415413"/>
                      <a:pt x="116856" y="415711"/>
                    </a:cubicBezTo>
                    <a:cubicBezTo>
                      <a:pt x="116856" y="415711"/>
                      <a:pt x="116856" y="416009"/>
                      <a:pt x="116856" y="416009"/>
                    </a:cubicBezTo>
                    <a:cubicBezTo>
                      <a:pt x="116856" y="417201"/>
                      <a:pt x="117304" y="418094"/>
                      <a:pt x="117304" y="418392"/>
                    </a:cubicBezTo>
                    <a:cubicBezTo>
                      <a:pt x="118199" y="419435"/>
                      <a:pt x="119692" y="418988"/>
                      <a:pt x="119841" y="418839"/>
                    </a:cubicBezTo>
                    <a:close/>
                    <a:moveTo>
                      <a:pt x="114318" y="412285"/>
                    </a:moveTo>
                    <a:cubicBezTo>
                      <a:pt x="114318" y="412285"/>
                      <a:pt x="115513" y="411392"/>
                      <a:pt x="115513" y="410349"/>
                    </a:cubicBezTo>
                    <a:cubicBezTo>
                      <a:pt x="115513" y="409604"/>
                      <a:pt x="115363" y="408711"/>
                      <a:pt x="113871" y="408711"/>
                    </a:cubicBezTo>
                    <a:cubicBezTo>
                      <a:pt x="112975" y="408711"/>
                      <a:pt x="111930" y="408711"/>
                      <a:pt x="111781" y="409455"/>
                    </a:cubicBezTo>
                    <a:cubicBezTo>
                      <a:pt x="111482" y="410200"/>
                      <a:pt x="111781" y="411690"/>
                      <a:pt x="112676" y="412285"/>
                    </a:cubicBezTo>
                    <a:cubicBezTo>
                      <a:pt x="113274" y="413030"/>
                      <a:pt x="114020" y="412583"/>
                      <a:pt x="114318" y="412285"/>
                    </a:cubicBezTo>
                    <a:close/>
                    <a:moveTo>
                      <a:pt x="120737" y="421222"/>
                    </a:moveTo>
                    <a:cubicBezTo>
                      <a:pt x="120438" y="421967"/>
                      <a:pt x="120737" y="423158"/>
                      <a:pt x="121185" y="423456"/>
                    </a:cubicBezTo>
                    <a:lnTo>
                      <a:pt x="121334" y="423456"/>
                    </a:lnTo>
                    <a:cubicBezTo>
                      <a:pt x="121334" y="423456"/>
                      <a:pt x="121633" y="422861"/>
                      <a:pt x="121782" y="422563"/>
                    </a:cubicBezTo>
                    <a:cubicBezTo>
                      <a:pt x="122080" y="422414"/>
                      <a:pt x="122379" y="422265"/>
                      <a:pt x="122379" y="421967"/>
                    </a:cubicBezTo>
                    <a:lnTo>
                      <a:pt x="122379" y="421967"/>
                    </a:lnTo>
                    <a:cubicBezTo>
                      <a:pt x="122379" y="421967"/>
                      <a:pt x="122827" y="421371"/>
                      <a:pt x="122677" y="420775"/>
                    </a:cubicBezTo>
                    <a:cubicBezTo>
                      <a:pt x="122379" y="419733"/>
                      <a:pt x="122230" y="419733"/>
                      <a:pt x="122230" y="419733"/>
                    </a:cubicBezTo>
                    <a:cubicBezTo>
                      <a:pt x="122230" y="419733"/>
                      <a:pt x="121931" y="419733"/>
                      <a:pt x="121633" y="420031"/>
                    </a:cubicBezTo>
                    <a:cubicBezTo>
                      <a:pt x="121334" y="420328"/>
                      <a:pt x="121185" y="420477"/>
                      <a:pt x="120737" y="420626"/>
                    </a:cubicBezTo>
                    <a:cubicBezTo>
                      <a:pt x="120737" y="420775"/>
                      <a:pt x="120737" y="420924"/>
                      <a:pt x="120737" y="421073"/>
                    </a:cubicBezTo>
                    <a:close/>
                    <a:moveTo>
                      <a:pt x="106407" y="399923"/>
                    </a:moveTo>
                    <a:cubicBezTo>
                      <a:pt x="106407" y="399923"/>
                      <a:pt x="106109" y="400816"/>
                      <a:pt x="105959" y="401263"/>
                    </a:cubicBezTo>
                    <a:cubicBezTo>
                      <a:pt x="105959" y="401412"/>
                      <a:pt x="105810" y="401710"/>
                      <a:pt x="105661" y="401859"/>
                    </a:cubicBezTo>
                    <a:lnTo>
                      <a:pt x="105661" y="401859"/>
                    </a:lnTo>
                    <a:cubicBezTo>
                      <a:pt x="105661" y="401859"/>
                      <a:pt x="105512" y="402604"/>
                      <a:pt x="106109" y="403051"/>
                    </a:cubicBezTo>
                    <a:cubicBezTo>
                      <a:pt x="106109" y="403051"/>
                      <a:pt x="106407" y="403200"/>
                      <a:pt x="106407" y="403348"/>
                    </a:cubicBezTo>
                    <a:cubicBezTo>
                      <a:pt x="106706" y="403646"/>
                      <a:pt x="107303" y="403795"/>
                      <a:pt x="107601" y="404242"/>
                    </a:cubicBezTo>
                    <a:cubicBezTo>
                      <a:pt x="108049" y="404540"/>
                      <a:pt x="108497" y="404838"/>
                      <a:pt x="108646" y="405136"/>
                    </a:cubicBezTo>
                    <a:cubicBezTo>
                      <a:pt x="108945" y="405136"/>
                      <a:pt x="109094" y="405136"/>
                      <a:pt x="109094" y="405136"/>
                    </a:cubicBezTo>
                    <a:cubicBezTo>
                      <a:pt x="109542" y="405136"/>
                      <a:pt x="110139" y="404242"/>
                      <a:pt x="110139" y="403200"/>
                    </a:cubicBezTo>
                    <a:cubicBezTo>
                      <a:pt x="110139" y="401114"/>
                      <a:pt x="108348" y="399625"/>
                      <a:pt x="107154" y="399625"/>
                    </a:cubicBezTo>
                    <a:cubicBezTo>
                      <a:pt x="107154" y="399625"/>
                      <a:pt x="106955" y="399774"/>
                      <a:pt x="106556" y="400072"/>
                    </a:cubicBezTo>
                    <a:close/>
                    <a:moveTo>
                      <a:pt x="57597" y="356281"/>
                    </a:moveTo>
                    <a:cubicBezTo>
                      <a:pt x="57597" y="356281"/>
                      <a:pt x="57597" y="355983"/>
                      <a:pt x="57447" y="355983"/>
                    </a:cubicBezTo>
                    <a:cubicBezTo>
                      <a:pt x="57447" y="355983"/>
                      <a:pt x="55059" y="357771"/>
                      <a:pt x="54910" y="361345"/>
                    </a:cubicBezTo>
                    <a:cubicBezTo>
                      <a:pt x="54910" y="362090"/>
                      <a:pt x="55208" y="362537"/>
                      <a:pt x="55208" y="362686"/>
                    </a:cubicBezTo>
                    <a:cubicBezTo>
                      <a:pt x="55507" y="363133"/>
                      <a:pt x="55805" y="363133"/>
                      <a:pt x="56104" y="363580"/>
                    </a:cubicBezTo>
                    <a:cubicBezTo>
                      <a:pt x="56402" y="364324"/>
                      <a:pt x="56701" y="365218"/>
                      <a:pt x="56850" y="365963"/>
                    </a:cubicBezTo>
                    <a:cubicBezTo>
                      <a:pt x="57149" y="366112"/>
                      <a:pt x="57298" y="366410"/>
                      <a:pt x="57298" y="366559"/>
                    </a:cubicBezTo>
                    <a:cubicBezTo>
                      <a:pt x="57746" y="367303"/>
                      <a:pt x="58194" y="367303"/>
                      <a:pt x="58194" y="367303"/>
                    </a:cubicBezTo>
                    <a:cubicBezTo>
                      <a:pt x="58641" y="367005"/>
                      <a:pt x="59686" y="365218"/>
                      <a:pt x="59686" y="365069"/>
                    </a:cubicBezTo>
                    <a:cubicBezTo>
                      <a:pt x="59836" y="364622"/>
                      <a:pt x="59686" y="364324"/>
                      <a:pt x="59089" y="364026"/>
                    </a:cubicBezTo>
                    <a:cubicBezTo>
                      <a:pt x="58343" y="363729"/>
                      <a:pt x="58044" y="363431"/>
                      <a:pt x="57746" y="362537"/>
                    </a:cubicBezTo>
                    <a:cubicBezTo>
                      <a:pt x="57447" y="360452"/>
                      <a:pt x="58343" y="358367"/>
                      <a:pt x="57746" y="356281"/>
                    </a:cubicBezTo>
                    <a:close/>
                    <a:moveTo>
                      <a:pt x="58044" y="353600"/>
                    </a:moveTo>
                    <a:cubicBezTo>
                      <a:pt x="58044" y="353600"/>
                      <a:pt x="58194" y="354792"/>
                      <a:pt x="58492" y="355239"/>
                    </a:cubicBezTo>
                    <a:cubicBezTo>
                      <a:pt x="59686" y="358069"/>
                      <a:pt x="61627" y="357771"/>
                      <a:pt x="61776" y="357473"/>
                    </a:cubicBezTo>
                    <a:lnTo>
                      <a:pt x="61776" y="357473"/>
                    </a:lnTo>
                    <a:cubicBezTo>
                      <a:pt x="61776" y="357473"/>
                      <a:pt x="61627" y="357026"/>
                      <a:pt x="61627" y="356877"/>
                    </a:cubicBezTo>
                    <a:cubicBezTo>
                      <a:pt x="61328" y="356430"/>
                      <a:pt x="61030" y="356132"/>
                      <a:pt x="61030" y="355239"/>
                    </a:cubicBezTo>
                    <a:cubicBezTo>
                      <a:pt x="61030" y="353600"/>
                      <a:pt x="61627" y="351962"/>
                      <a:pt x="61477" y="350323"/>
                    </a:cubicBezTo>
                    <a:lnTo>
                      <a:pt x="61477" y="349430"/>
                    </a:lnTo>
                    <a:cubicBezTo>
                      <a:pt x="61030" y="347344"/>
                      <a:pt x="59388" y="345855"/>
                      <a:pt x="58940" y="345855"/>
                    </a:cubicBezTo>
                    <a:cubicBezTo>
                      <a:pt x="58343" y="346004"/>
                      <a:pt x="58044" y="346898"/>
                      <a:pt x="58492" y="348536"/>
                    </a:cubicBezTo>
                    <a:cubicBezTo>
                      <a:pt x="58791" y="349728"/>
                      <a:pt x="58940" y="350323"/>
                      <a:pt x="58343" y="351962"/>
                    </a:cubicBezTo>
                    <a:cubicBezTo>
                      <a:pt x="58044" y="353302"/>
                      <a:pt x="58044" y="353451"/>
                      <a:pt x="58044" y="353451"/>
                    </a:cubicBezTo>
                    <a:close/>
                    <a:moveTo>
                      <a:pt x="62075" y="365069"/>
                    </a:moveTo>
                    <a:cubicBezTo>
                      <a:pt x="62075" y="365069"/>
                      <a:pt x="62821" y="365069"/>
                      <a:pt x="62821" y="365069"/>
                    </a:cubicBezTo>
                    <a:cubicBezTo>
                      <a:pt x="62821" y="365069"/>
                      <a:pt x="63866" y="363282"/>
                      <a:pt x="63866" y="362388"/>
                    </a:cubicBezTo>
                    <a:cubicBezTo>
                      <a:pt x="63866" y="361494"/>
                      <a:pt x="63418" y="360452"/>
                      <a:pt x="63269" y="360452"/>
                    </a:cubicBezTo>
                    <a:cubicBezTo>
                      <a:pt x="63119" y="360452"/>
                      <a:pt x="62970" y="360452"/>
                      <a:pt x="62821" y="360750"/>
                    </a:cubicBezTo>
                    <a:cubicBezTo>
                      <a:pt x="62821" y="361048"/>
                      <a:pt x="62821" y="361494"/>
                      <a:pt x="62373" y="361792"/>
                    </a:cubicBezTo>
                    <a:cubicBezTo>
                      <a:pt x="62224" y="362090"/>
                      <a:pt x="62075" y="362239"/>
                      <a:pt x="61776" y="362388"/>
                    </a:cubicBezTo>
                    <a:cubicBezTo>
                      <a:pt x="61776" y="362388"/>
                      <a:pt x="61776" y="362686"/>
                      <a:pt x="61776" y="362835"/>
                    </a:cubicBezTo>
                    <a:cubicBezTo>
                      <a:pt x="61477" y="363729"/>
                      <a:pt x="61776" y="364622"/>
                      <a:pt x="62075" y="365069"/>
                    </a:cubicBezTo>
                    <a:close/>
                    <a:moveTo>
                      <a:pt x="68195" y="372368"/>
                    </a:moveTo>
                    <a:cubicBezTo>
                      <a:pt x="68195" y="372368"/>
                      <a:pt x="68195" y="371921"/>
                      <a:pt x="68045" y="371772"/>
                    </a:cubicBezTo>
                    <a:lnTo>
                      <a:pt x="68045" y="371772"/>
                    </a:lnTo>
                    <a:cubicBezTo>
                      <a:pt x="67597" y="370878"/>
                      <a:pt x="67150" y="370282"/>
                      <a:pt x="66851" y="369686"/>
                    </a:cubicBezTo>
                    <a:cubicBezTo>
                      <a:pt x="66702" y="369091"/>
                      <a:pt x="66553" y="368346"/>
                      <a:pt x="66254" y="367750"/>
                    </a:cubicBezTo>
                    <a:cubicBezTo>
                      <a:pt x="66254" y="367601"/>
                      <a:pt x="65956" y="367303"/>
                      <a:pt x="65358" y="367303"/>
                    </a:cubicBezTo>
                    <a:cubicBezTo>
                      <a:pt x="65209" y="367303"/>
                      <a:pt x="64761" y="367303"/>
                      <a:pt x="64761" y="367899"/>
                    </a:cubicBezTo>
                    <a:cubicBezTo>
                      <a:pt x="64761" y="368197"/>
                      <a:pt x="64314" y="369835"/>
                      <a:pt x="64314" y="370431"/>
                    </a:cubicBezTo>
                    <a:cubicBezTo>
                      <a:pt x="64612" y="371027"/>
                      <a:pt x="64761" y="371027"/>
                      <a:pt x="65060" y="370878"/>
                    </a:cubicBezTo>
                    <a:cubicBezTo>
                      <a:pt x="65209" y="370878"/>
                      <a:pt x="65358" y="370878"/>
                      <a:pt x="65657" y="370878"/>
                    </a:cubicBezTo>
                    <a:cubicBezTo>
                      <a:pt x="65956" y="371176"/>
                      <a:pt x="66105" y="371623"/>
                      <a:pt x="66254" y="372070"/>
                    </a:cubicBezTo>
                    <a:cubicBezTo>
                      <a:pt x="66851" y="372814"/>
                      <a:pt x="68045" y="373410"/>
                      <a:pt x="68195" y="372516"/>
                    </a:cubicBezTo>
                    <a:close/>
                    <a:moveTo>
                      <a:pt x="124618" y="204653"/>
                    </a:moveTo>
                    <a:cubicBezTo>
                      <a:pt x="124618" y="204653"/>
                      <a:pt x="126708" y="203462"/>
                      <a:pt x="126708" y="203313"/>
                    </a:cubicBezTo>
                    <a:cubicBezTo>
                      <a:pt x="126708" y="203015"/>
                      <a:pt x="127305" y="202419"/>
                      <a:pt x="125812" y="199291"/>
                    </a:cubicBezTo>
                    <a:cubicBezTo>
                      <a:pt x="124767" y="197206"/>
                      <a:pt x="124170" y="196908"/>
                      <a:pt x="123573" y="196759"/>
                    </a:cubicBezTo>
                    <a:cubicBezTo>
                      <a:pt x="122379" y="196759"/>
                      <a:pt x="121185" y="198695"/>
                      <a:pt x="121334" y="200185"/>
                    </a:cubicBezTo>
                    <a:cubicBezTo>
                      <a:pt x="121334" y="200185"/>
                      <a:pt x="121483" y="200483"/>
                      <a:pt x="121782" y="200781"/>
                    </a:cubicBezTo>
                    <a:cubicBezTo>
                      <a:pt x="122379" y="201525"/>
                      <a:pt x="122976" y="201972"/>
                      <a:pt x="123424" y="202717"/>
                    </a:cubicBezTo>
                    <a:cubicBezTo>
                      <a:pt x="124021" y="203164"/>
                      <a:pt x="124170" y="203462"/>
                      <a:pt x="124319" y="203760"/>
                    </a:cubicBezTo>
                    <a:cubicBezTo>
                      <a:pt x="124319" y="204206"/>
                      <a:pt x="124319" y="204355"/>
                      <a:pt x="124767" y="204504"/>
                    </a:cubicBezTo>
                    <a:close/>
                    <a:moveTo>
                      <a:pt x="124170" y="224612"/>
                    </a:moveTo>
                    <a:cubicBezTo>
                      <a:pt x="124170" y="224612"/>
                      <a:pt x="126111" y="224165"/>
                      <a:pt x="127006" y="221633"/>
                    </a:cubicBezTo>
                    <a:cubicBezTo>
                      <a:pt x="127155" y="220739"/>
                      <a:pt x="127155" y="220144"/>
                      <a:pt x="127155" y="219846"/>
                    </a:cubicBezTo>
                    <a:cubicBezTo>
                      <a:pt x="127155" y="218952"/>
                      <a:pt x="127006" y="218058"/>
                      <a:pt x="127155" y="217165"/>
                    </a:cubicBezTo>
                    <a:cubicBezTo>
                      <a:pt x="127603" y="214037"/>
                      <a:pt x="127603" y="213888"/>
                      <a:pt x="127006" y="213739"/>
                    </a:cubicBezTo>
                    <a:cubicBezTo>
                      <a:pt x="126111" y="213739"/>
                      <a:pt x="124469" y="214931"/>
                      <a:pt x="124021" y="216718"/>
                    </a:cubicBezTo>
                    <a:cubicBezTo>
                      <a:pt x="123872" y="217314"/>
                      <a:pt x="123872" y="217761"/>
                      <a:pt x="123872" y="217909"/>
                    </a:cubicBezTo>
                    <a:cubicBezTo>
                      <a:pt x="123872" y="218356"/>
                      <a:pt x="124021" y="219101"/>
                      <a:pt x="124618" y="219697"/>
                    </a:cubicBezTo>
                    <a:cubicBezTo>
                      <a:pt x="124618" y="219846"/>
                      <a:pt x="124916" y="219995"/>
                      <a:pt x="124916" y="220293"/>
                    </a:cubicBezTo>
                    <a:cubicBezTo>
                      <a:pt x="124916" y="220591"/>
                      <a:pt x="124916" y="221037"/>
                      <a:pt x="124618" y="221484"/>
                    </a:cubicBezTo>
                    <a:cubicBezTo>
                      <a:pt x="124021" y="223421"/>
                      <a:pt x="124021" y="224165"/>
                      <a:pt x="124170" y="224463"/>
                    </a:cubicBezTo>
                    <a:close/>
                    <a:moveTo>
                      <a:pt x="152830" y="127499"/>
                    </a:moveTo>
                    <a:cubicBezTo>
                      <a:pt x="152830" y="128243"/>
                      <a:pt x="154471" y="128243"/>
                      <a:pt x="156113" y="125562"/>
                    </a:cubicBezTo>
                    <a:cubicBezTo>
                      <a:pt x="156263" y="125562"/>
                      <a:pt x="157755" y="122881"/>
                      <a:pt x="157308" y="122732"/>
                    </a:cubicBezTo>
                    <a:cubicBezTo>
                      <a:pt x="156711" y="122732"/>
                      <a:pt x="154322" y="124818"/>
                      <a:pt x="153874" y="125413"/>
                    </a:cubicBezTo>
                    <a:cubicBezTo>
                      <a:pt x="152680" y="126605"/>
                      <a:pt x="152680" y="127499"/>
                      <a:pt x="152830" y="127648"/>
                    </a:cubicBezTo>
                    <a:close/>
                    <a:moveTo>
                      <a:pt x="126708" y="116626"/>
                    </a:moveTo>
                    <a:cubicBezTo>
                      <a:pt x="123872" y="116626"/>
                      <a:pt x="118498" y="121839"/>
                      <a:pt x="118946" y="123626"/>
                    </a:cubicBezTo>
                    <a:cubicBezTo>
                      <a:pt x="118946" y="123626"/>
                      <a:pt x="119244" y="124520"/>
                      <a:pt x="120289" y="123626"/>
                    </a:cubicBezTo>
                    <a:cubicBezTo>
                      <a:pt x="120289" y="123626"/>
                      <a:pt x="125215" y="119456"/>
                      <a:pt x="126260" y="117817"/>
                    </a:cubicBezTo>
                    <a:cubicBezTo>
                      <a:pt x="127454" y="116626"/>
                      <a:pt x="126857" y="116626"/>
                      <a:pt x="126708" y="116626"/>
                    </a:cubicBezTo>
                    <a:close/>
                    <a:moveTo>
                      <a:pt x="162233" y="86538"/>
                    </a:moveTo>
                    <a:cubicBezTo>
                      <a:pt x="162233" y="86538"/>
                      <a:pt x="163129" y="85496"/>
                      <a:pt x="163577" y="85049"/>
                    </a:cubicBezTo>
                    <a:lnTo>
                      <a:pt x="164174" y="82368"/>
                    </a:lnTo>
                    <a:cubicBezTo>
                      <a:pt x="164174" y="82368"/>
                      <a:pt x="164025" y="82070"/>
                      <a:pt x="164025" y="82070"/>
                    </a:cubicBezTo>
                    <a:cubicBezTo>
                      <a:pt x="162980" y="82368"/>
                      <a:pt x="156412" y="87879"/>
                      <a:pt x="156412" y="88921"/>
                    </a:cubicBezTo>
                    <a:cubicBezTo>
                      <a:pt x="156412" y="89368"/>
                      <a:pt x="157905" y="89219"/>
                      <a:pt x="158203" y="89070"/>
                    </a:cubicBezTo>
                    <a:cubicBezTo>
                      <a:pt x="159845" y="88326"/>
                      <a:pt x="161786" y="86985"/>
                      <a:pt x="162383" y="86389"/>
                    </a:cubicBezTo>
                    <a:close/>
                    <a:moveTo>
                      <a:pt x="323891" y="147458"/>
                    </a:moveTo>
                    <a:cubicBezTo>
                      <a:pt x="324040" y="149394"/>
                      <a:pt x="325831" y="150585"/>
                      <a:pt x="326279" y="152224"/>
                    </a:cubicBezTo>
                    <a:cubicBezTo>
                      <a:pt x="326727" y="153415"/>
                      <a:pt x="326279" y="154607"/>
                      <a:pt x="326727" y="155799"/>
                    </a:cubicBezTo>
                    <a:cubicBezTo>
                      <a:pt x="326727" y="155948"/>
                      <a:pt x="326727" y="156245"/>
                      <a:pt x="327175" y="156245"/>
                    </a:cubicBezTo>
                    <a:cubicBezTo>
                      <a:pt x="328667" y="158182"/>
                      <a:pt x="330757" y="155501"/>
                      <a:pt x="332548" y="156394"/>
                    </a:cubicBezTo>
                    <a:cubicBezTo>
                      <a:pt x="333444" y="156841"/>
                      <a:pt x="336877" y="160863"/>
                      <a:pt x="336579" y="162203"/>
                    </a:cubicBezTo>
                    <a:cubicBezTo>
                      <a:pt x="336280" y="163544"/>
                      <a:pt x="334339" y="164437"/>
                      <a:pt x="334339" y="164437"/>
                    </a:cubicBezTo>
                    <a:cubicBezTo>
                      <a:pt x="332847" y="165182"/>
                      <a:pt x="331056" y="164735"/>
                      <a:pt x="329712" y="165331"/>
                    </a:cubicBezTo>
                    <a:cubicBezTo>
                      <a:pt x="328966" y="165629"/>
                      <a:pt x="329115" y="166225"/>
                      <a:pt x="329264" y="167714"/>
                    </a:cubicBezTo>
                    <a:cubicBezTo>
                      <a:pt x="329563" y="169651"/>
                      <a:pt x="329563" y="170395"/>
                      <a:pt x="329264" y="171885"/>
                    </a:cubicBezTo>
                    <a:cubicBezTo>
                      <a:pt x="328817" y="173523"/>
                      <a:pt x="326876" y="173970"/>
                      <a:pt x="326428" y="175906"/>
                    </a:cubicBezTo>
                    <a:cubicBezTo>
                      <a:pt x="326428" y="176949"/>
                      <a:pt x="327473" y="177396"/>
                      <a:pt x="328369" y="177694"/>
                    </a:cubicBezTo>
                    <a:cubicBezTo>
                      <a:pt x="328817" y="178587"/>
                      <a:pt x="327324" y="180375"/>
                      <a:pt x="326578" y="180971"/>
                    </a:cubicBezTo>
                    <a:cubicBezTo>
                      <a:pt x="321950" y="185737"/>
                      <a:pt x="323144" y="187226"/>
                      <a:pt x="323592" y="187673"/>
                    </a:cubicBezTo>
                    <a:cubicBezTo>
                      <a:pt x="323592" y="187673"/>
                      <a:pt x="324339" y="188418"/>
                      <a:pt x="325085" y="188269"/>
                    </a:cubicBezTo>
                    <a:cubicBezTo>
                      <a:pt x="330459" y="186928"/>
                      <a:pt x="335086" y="183801"/>
                      <a:pt x="340310" y="182311"/>
                    </a:cubicBezTo>
                    <a:cubicBezTo>
                      <a:pt x="345087" y="180971"/>
                      <a:pt x="346878" y="180822"/>
                      <a:pt x="348371" y="180822"/>
                    </a:cubicBezTo>
                    <a:cubicBezTo>
                      <a:pt x="348968" y="180822"/>
                      <a:pt x="350759" y="180971"/>
                      <a:pt x="351356" y="180524"/>
                    </a:cubicBezTo>
                    <a:cubicBezTo>
                      <a:pt x="351655" y="180524"/>
                      <a:pt x="352102" y="180077"/>
                      <a:pt x="352102" y="179928"/>
                    </a:cubicBezTo>
                    <a:cubicBezTo>
                      <a:pt x="352699" y="178290"/>
                      <a:pt x="351804" y="176502"/>
                      <a:pt x="352699" y="174864"/>
                    </a:cubicBezTo>
                    <a:cubicBezTo>
                      <a:pt x="353446" y="173225"/>
                      <a:pt x="355237" y="172481"/>
                      <a:pt x="355983" y="170842"/>
                    </a:cubicBezTo>
                    <a:cubicBezTo>
                      <a:pt x="355983" y="170544"/>
                      <a:pt x="355983" y="170246"/>
                      <a:pt x="355983" y="169949"/>
                    </a:cubicBezTo>
                    <a:cubicBezTo>
                      <a:pt x="355983" y="168906"/>
                      <a:pt x="355983" y="168012"/>
                      <a:pt x="355536" y="167565"/>
                    </a:cubicBezTo>
                    <a:cubicBezTo>
                      <a:pt x="354043" y="166076"/>
                      <a:pt x="352550" y="167714"/>
                      <a:pt x="351057" y="167565"/>
                    </a:cubicBezTo>
                    <a:cubicBezTo>
                      <a:pt x="348221" y="167119"/>
                      <a:pt x="349863" y="163544"/>
                      <a:pt x="348968" y="161756"/>
                    </a:cubicBezTo>
                    <a:cubicBezTo>
                      <a:pt x="348669" y="161310"/>
                      <a:pt x="347923" y="160863"/>
                      <a:pt x="347475" y="160565"/>
                    </a:cubicBezTo>
                    <a:lnTo>
                      <a:pt x="339713" y="152373"/>
                    </a:lnTo>
                    <a:cubicBezTo>
                      <a:pt x="339713" y="152373"/>
                      <a:pt x="338817" y="151479"/>
                      <a:pt x="338668" y="151032"/>
                    </a:cubicBezTo>
                    <a:cubicBezTo>
                      <a:pt x="338668" y="151032"/>
                      <a:pt x="335683" y="143734"/>
                      <a:pt x="338668" y="140606"/>
                    </a:cubicBezTo>
                    <a:cubicBezTo>
                      <a:pt x="340161" y="138968"/>
                      <a:pt x="339862" y="137925"/>
                      <a:pt x="339862" y="137925"/>
                    </a:cubicBezTo>
                    <a:cubicBezTo>
                      <a:pt x="339415" y="137031"/>
                      <a:pt x="338370" y="137031"/>
                      <a:pt x="335235" y="137627"/>
                    </a:cubicBezTo>
                    <a:cubicBezTo>
                      <a:pt x="332996" y="138074"/>
                      <a:pt x="331503" y="138223"/>
                      <a:pt x="331653" y="137627"/>
                    </a:cubicBezTo>
                    <a:cubicBezTo>
                      <a:pt x="331802" y="134946"/>
                      <a:pt x="337474" y="133605"/>
                      <a:pt x="335235" y="130924"/>
                    </a:cubicBezTo>
                    <a:cubicBezTo>
                      <a:pt x="334937" y="130478"/>
                      <a:pt x="334041" y="130627"/>
                      <a:pt x="333444" y="130478"/>
                    </a:cubicBezTo>
                    <a:cubicBezTo>
                      <a:pt x="332548" y="130478"/>
                      <a:pt x="331802" y="130775"/>
                      <a:pt x="331056" y="130924"/>
                    </a:cubicBezTo>
                    <a:cubicBezTo>
                      <a:pt x="330160" y="131222"/>
                      <a:pt x="323144" y="134797"/>
                      <a:pt x="323741" y="147458"/>
                    </a:cubicBezTo>
                    <a:close/>
                    <a:moveTo>
                      <a:pt x="322846" y="160267"/>
                    </a:moveTo>
                    <a:cubicBezTo>
                      <a:pt x="322846" y="160267"/>
                      <a:pt x="323294" y="159671"/>
                      <a:pt x="323443" y="159373"/>
                    </a:cubicBezTo>
                    <a:cubicBezTo>
                      <a:pt x="324040" y="156990"/>
                      <a:pt x="321502" y="154160"/>
                      <a:pt x="318368" y="154011"/>
                    </a:cubicBezTo>
                    <a:cubicBezTo>
                      <a:pt x="317920" y="154011"/>
                      <a:pt x="317024" y="154011"/>
                      <a:pt x="316129" y="155054"/>
                    </a:cubicBezTo>
                    <a:cubicBezTo>
                      <a:pt x="314785" y="156096"/>
                      <a:pt x="314487" y="157437"/>
                      <a:pt x="313740" y="158629"/>
                    </a:cubicBezTo>
                    <a:cubicBezTo>
                      <a:pt x="313143" y="159969"/>
                      <a:pt x="312994" y="160416"/>
                      <a:pt x="312248" y="160565"/>
                    </a:cubicBezTo>
                    <a:cubicBezTo>
                      <a:pt x="308964" y="161012"/>
                      <a:pt x="308516" y="161161"/>
                      <a:pt x="307322" y="163693"/>
                    </a:cubicBezTo>
                    <a:cubicBezTo>
                      <a:pt x="306874" y="164586"/>
                      <a:pt x="306576" y="166374"/>
                      <a:pt x="306725" y="167267"/>
                    </a:cubicBezTo>
                    <a:cubicBezTo>
                      <a:pt x="307173" y="168459"/>
                      <a:pt x="308218" y="168906"/>
                      <a:pt x="308815" y="169949"/>
                    </a:cubicBezTo>
                    <a:cubicBezTo>
                      <a:pt x="310307" y="173076"/>
                      <a:pt x="307471" y="173821"/>
                      <a:pt x="305979" y="174268"/>
                    </a:cubicBezTo>
                    <a:cubicBezTo>
                      <a:pt x="305381" y="174417"/>
                      <a:pt x="303889" y="174864"/>
                      <a:pt x="303740" y="175311"/>
                    </a:cubicBezTo>
                    <a:cubicBezTo>
                      <a:pt x="303590" y="176800"/>
                      <a:pt x="304934" y="177545"/>
                      <a:pt x="305381" y="178736"/>
                    </a:cubicBezTo>
                    <a:cubicBezTo>
                      <a:pt x="305381" y="178885"/>
                      <a:pt x="305680" y="179183"/>
                      <a:pt x="305680" y="179332"/>
                    </a:cubicBezTo>
                    <a:cubicBezTo>
                      <a:pt x="307471" y="182758"/>
                      <a:pt x="317472" y="174268"/>
                      <a:pt x="317920" y="173821"/>
                    </a:cubicBezTo>
                    <a:cubicBezTo>
                      <a:pt x="319114" y="172630"/>
                      <a:pt x="320756" y="169949"/>
                      <a:pt x="319413" y="165927"/>
                    </a:cubicBezTo>
                    <a:cubicBezTo>
                      <a:pt x="318965" y="164735"/>
                      <a:pt x="318965" y="164289"/>
                      <a:pt x="319413" y="163544"/>
                    </a:cubicBezTo>
                    <a:cubicBezTo>
                      <a:pt x="320308" y="162054"/>
                      <a:pt x="321950" y="161756"/>
                      <a:pt x="322846" y="160416"/>
                    </a:cubicBezTo>
                    <a:close/>
                    <a:moveTo>
                      <a:pt x="706763" y="511037"/>
                    </a:moveTo>
                    <a:cubicBezTo>
                      <a:pt x="706763" y="511037"/>
                      <a:pt x="707360" y="511037"/>
                      <a:pt x="707659" y="511037"/>
                    </a:cubicBezTo>
                    <a:cubicBezTo>
                      <a:pt x="708256" y="510590"/>
                      <a:pt x="709301" y="509697"/>
                      <a:pt x="711391" y="505675"/>
                    </a:cubicBezTo>
                    <a:cubicBezTo>
                      <a:pt x="715271" y="497632"/>
                      <a:pt x="715421" y="472758"/>
                      <a:pt x="715421" y="472460"/>
                    </a:cubicBezTo>
                    <a:cubicBezTo>
                      <a:pt x="715271" y="472013"/>
                      <a:pt x="715271" y="471268"/>
                      <a:pt x="715271" y="470821"/>
                    </a:cubicBezTo>
                    <a:cubicBezTo>
                      <a:pt x="714525" y="467694"/>
                      <a:pt x="713182" y="464864"/>
                      <a:pt x="712585" y="461736"/>
                    </a:cubicBezTo>
                    <a:cubicBezTo>
                      <a:pt x="712137" y="458757"/>
                      <a:pt x="712585" y="455629"/>
                      <a:pt x="711838" y="452650"/>
                    </a:cubicBezTo>
                    <a:cubicBezTo>
                      <a:pt x="711092" y="450714"/>
                      <a:pt x="708704" y="450416"/>
                      <a:pt x="707659" y="450416"/>
                    </a:cubicBezTo>
                    <a:cubicBezTo>
                      <a:pt x="706614" y="450565"/>
                      <a:pt x="706315" y="451309"/>
                      <a:pt x="706465" y="453693"/>
                    </a:cubicBezTo>
                    <a:cubicBezTo>
                      <a:pt x="706465" y="458310"/>
                      <a:pt x="708107" y="462778"/>
                      <a:pt x="708554" y="467396"/>
                    </a:cubicBezTo>
                    <a:cubicBezTo>
                      <a:pt x="709898" y="480503"/>
                      <a:pt x="706166" y="493312"/>
                      <a:pt x="705868" y="506271"/>
                    </a:cubicBezTo>
                    <a:cubicBezTo>
                      <a:pt x="705868" y="509697"/>
                      <a:pt x="706315" y="510292"/>
                      <a:pt x="706614" y="511037"/>
                    </a:cubicBezTo>
                    <a:close/>
                    <a:moveTo>
                      <a:pt x="738408" y="486461"/>
                    </a:moveTo>
                    <a:cubicBezTo>
                      <a:pt x="739901" y="481695"/>
                      <a:pt x="740647" y="480354"/>
                      <a:pt x="740647" y="480354"/>
                    </a:cubicBezTo>
                    <a:cubicBezTo>
                      <a:pt x="740647" y="480503"/>
                      <a:pt x="740349" y="480801"/>
                      <a:pt x="740349" y="480950"/>
                    </a:cubicBezTo>
                    <a:cubicBezTo>
                      <a:pt x="738707" y="486163"/>
                      <a:pt x="737363" y="489589"/>
                      <a:pt x="736617" y="491823"/>
                    </a:cubicBezTo>
                    <a:cubicBezTo>
                      <a:pt x="735870" y="494057"/>
                      <a:pt x="735273" y="495696"/>
                      <a:pt x="735124" y="495994"/>
                    </a:cubicBezTo>
                    <a:cubicBezTo>
                      <a:pt x="733034" y="502100"/>
                      <a:pt x="724377" y="520868"/>
                      <a:pt x="723780" y="521463"/>
                    </a:cubicBezTo>
                    <a:lnTo>
                      <a:pt x="723780" y="521166"/>
                    </a:lnTo>
                    <a:cubicBezTo>
                      <a:pt x="723780" y="521166"/>
                      <a:pt x="723481" y="521761"/>
                      <a:pt x="723183" y="522059"/>
                    </a:cubicBezTo>
                    <a:cubicBezTo>
                      <a:pt x="723183" y="522059"/>
                      <a:pt x="723183" y="521910"/>
                      <a:pt x="723332" y="521910"/>
                    </a:cubicBezTo>
                    <a:cubicBezTo>
                      <a:pt x="723332" y="521910"/>
                      <a:pt x="723332" y="522059"/>
                      <a:pt x="723183" y="522208"/>
                    </a:cubicBezTo>
                    <a:cubicBezTo>
                      <a:pt x="722586" y="523698"/>
                      <a:pt x="717212" y="532932"/>
                      <a:pt x="716466" y="533379"/>
                    </a:cubicBezTo>
                    <a:cubicBezTo>
                      <a:pt x="716316" y="532783"/>
                      <a:pt x="719152" y="528017"/>
                      <a:pt x="721242" y="524889"/>
                    </a:cubicBezTo>
                    <a:cubicBezTo>
                      <a:pt x="721242" y="524889"/>
                      <a:pt x="721093" y="525187"/>
                      <a:pt x="720944" y="525336"/>
                    </a:cubicBezTo>
                    <a:cubicBezTo>
                      <a:pt x="719152" y="523102"/>
                      <a:pt x="722884" y="521761"/>
                      <a:pt x="722586" y="519527"/>
                    </a:cubicBezTo>
                    <a:cubicBezTo>
                      <a:pt x="721242" y="520570"/>
                      <a:pt x="720197" y="521910"/>
                      <a:pt x="719302" y="523400"/>
                    </a:cubicBezTo>
                    <a:cubicBezTo>
                      <a:pt x="719302" y="523400"/>
                      <a:pt x="719302" y="523400"/>
                      <a:pt x="719600" y="523698"/>
                    </a:cubicBezTo>
                    <a:cubicBezTo>
                      <a:pt x="719899" y="523996"/>
                      <a:pt x="719899" y="523996"/>
                      <a:pt x="720048" y="523996"/>
                    </a:cubicBezTo>
                    <a:cubicBezTo>
                      <a:pt x="720048" y="523996"/>
                      <a:pt x="720496" y="523996"/>
                      <a:pt x="720496" y="524144"/>
                    </a:cubicBezTo>
                    <a:cubicBezTo>
                      <a:pt x="720496" y="524144"/>
                      <a:pt x="720496" y="524144"/>
                      <a:pt x="720048" y="524740"/>
                    </a:cubicBezTo>
                    <a:cubicBezTo>
                      <a:pt x="720048" y="524740"/>
                      <a:pt x="719899" y="525485"/>
                      <a:pt x="719302" y="525634"/>
                    </a:cubicBezTo>
                    <a:cubicBezTo>
                      <a:pt x="719302" y="525634"/>
                      <a:pt x="719152" y="525634"/>
                      <a:pt x="718854" y="526230"/>
                    </a:cubicBezTo>
                    <a:cubicBezTo>
                      <a:pt x="718357" y="526925"/>
                      <a:pt x="718058" y="527223"/>
                      <a:pt x="717958" y="527123"/>
                    </a:cubicBezTo>
                    <a:cubicBezTo>
                      <a:pt x="717958" y="527123"/>
                      <a:pt x="717809" y="526975"/>
                      <a:pt x="717809" y="526677"/>
                    </a:cubicBezTo>
                    <a:lnTo>
                      <a:pt x="717809" y="526081"/>
                    </a:lnTo>
                    <a:lnTo>
                      <a:pt x="717809" y="526081"/>
                    </a:lnTo>
                    <a:cubicBezTo>
                      <a:pt x="717063" y="527272"/>
                      <a:pt x="716316" y="528464"/>
                      <a:pt x="715570" y="529805"/>
                    </a:cubicBezTo>
                    <a:cubicBezTo>
                      <a:pt x="715570" y="529805"/>
                      <a:pt x="715719" y="529805"/>
                      <a:pt x="715869" y="529805"/>
                    </a:cubicBezTo>
                    <a:cubicBezTo>
                      <a:pt x="716018" y="529805"/>
                      <a:pt x="715271" y="532188"/>
                      <a:pt x="714973" y="532932"/>
                    </a:cubicBezTo>
                    <a:cubicBezTo>
                      <a:pt x="714674" y="533379"/>
                      <a:pt x="714376" y="533528"/>
                      <a:pt x="714227" y="533230"/>
                    </a:cubicBezTo>
                    <a:cubicBezTo>
                      <a:pt x="714227" y="532932"/>
                      <a:pt x="714227" y="532188"/>
                      <a:pt x="714525" y="531443"/>
                    </a:cubicBezTo>
                    <a:cubicBezTo>
                      <a:pt x="713630" y="532783"/>
                      <a:pt x="712435" y="533975"/>
                      <a:pt x="711092" y="534869"/>
                    </a:cubicBezTo>
                    <a:lnTo>
                      <a:pt x="711092" y="534124"/>
                    </a:lnTo>
                    <a:cubicBezTo>
                      <a:pt x="711092" y="534124"/>
                      <a:pt x="711689" y="532783"/>
                      <a:pt x="712286" y="532039"/>
                    </a:cubicBezTo>
                    <a:cubicBezTo>
                      <a:pt x="712585" y="531592"/>
                      <a:pt x="713182" y="530698"/>
                      <a:pt x="713928" y="529507"/>
                    </a:cubicBezTo>
                    <a:cubicBezTo>
                      <a:pt x="713928" y="528315"/>
                      <a:pt x="714824" y="525783"/>
                      <a:pt x="715719" y="525634"/>
                    </a:cubicBezTo>
                    <a:cubicBezTo>
                      <a:pt x="716018" y="525634"/>
                      <a:pt x="716167" y="525634"/>
                      <a:pt x="716316" y="525932"/>
                    </a:cubicBezTo>
                    <a:cubicBezTo>
                      <a:pt x="717511" y="523996"/>
                      <a:pt x="718705" y="522357"/>
                      <a:pt x="718854" y="522357"/>
                    </a:cubicBezTo>
                    <a:cubicBezTo>
                      <a:pt x="722287" y="517144"/>
                      <a:pt x="723929" y="511186"/>
                      <a:pt x="727064" y="505824"/>
                    </a:cubicBezTo>
                    <a:cubicBezTo>
                      <a:pt x="727362" y="505377"/>
                      <a:pt x="727511" y="504930"/>
                      <a:pt x="727810" y="504483"/>
                    </a:cubicBezTo>
                    <a:cubicBezTo>
                      <a:pt x="728109" y="503590"/>
                      <a:pt x="728407" y="502547"/>
                      <a:pt x="729153" y="500760"/>
                    </a:cubicBezTo>
                    <a:cubicBezTo>
                      <a:pt x="730198" y="497781"/>
                      <a:pt x="730198" y="497334"/>
                      <a:pt x="730646" y="496589"/>
                    </a:cubicBezTo>
                    <a:cubicBezTo>
                      <a:pt x="730348" y="496887"/>
                      <a:pt x="730198" y="497036"/>
                      <a:pt x="728258" y="501951"/>
                    </a:cubicBezTo>
                    <a:cubicBezTo>
                      <a:pt x="725870" y="508356"/>
                      <a:pt x="725720" y="508356"/>
                      <a:pt x="724825" y="508058"/>
                    </a:cubicBezTo>
                    <a:cubicBezTo>
                      <a:pt x="724825" y="507760"/>
                      <a:pt x="724825" y="507462"/>
                      <a:pt x="724974" y="507314"/>
                    </a:cubicBezTo>
                    <a:lnTo>
                      <a:pt x="736915" y="474247"/>
                    </a:lnTo>
                    <a:cubicBezTo>
                      <a:pt x="737512" y="472907"/>
                      <a:pt x="737960" y="472609"/>
                      <a:pt x="739005" y="473354"/>
                    </a:cubicBezTo>
                    <a:cubicBezTo>
                      <a:pt x="739453" y="473354"/>
                      <a:pt x="739602" y="473651"/>
                      <a:pt x="739901" y="473354"/>
                    </a:cubicBezTo>
                    <a:cubicBezTo>
                      <a:pt x="740796" y="472758"/>
                      <a:pt x="740498" y="471417"/>
                      <a:pt x="741393" y="470673"/>
                    </a:cubicBezTo>
                    <a:cubicBezTo>
                      <a:pt x="741393" y="470673"/>
                      <a:pt x="741344" y="471070"/>
                      <a:pt x="741244" y="471864"/>
                    </a:cubicBezTo>
                    <a:cubicBezTo>
                      <a:pt x="741244" y="471864"/>
                      <a:pt x="739602" y="476184"/>
                      <a:pt x="738856" y="476779"/>
                    </a:cubicBezTo>
                    <a:cubicBezTo>
                      <a:pt x="737960" y="476184"/>
                      <a:pt x="737314" y="476283"/>
                      <a:pt x="736915" y="477077"/>
                    </a:cubicBezTo>
                    <a:cubicBezTo>
                      <a:pt x="735572" y="479311"/>
                      <a:pt x="734676" y="482886"/>
                      <a:pt x="735124" y="484078"/>
                    </a:cubicBezTo>
                    <a:cubicBezTo>
                      <a:pt x="735124" y="484376"/>
                      <a:pt x="735124" y="484376"/>
                      <a:pt x="735572" y="484525"/>
                    </a:cubicBezTo>
                    <a:lnTo>
                      <a:pt x="735572" y="484525"/>
                    </a:lnTo>
                    <a:cubicBezTo>
                      <a:pt x="735572" y="484525"/>
                      <a:pt x="735870" y="484971"/>
                      <a:pt x="735572" y="486014"/>
                    </a:cubicBezTo>
                    <a:cubicBezTo>
                      <a:pt x="734527" y="488844"/>
                      <a:pt x="732885" y="491227"/>
                      <a:pt x="731989" y="493908"/>
                    </a:cubicBezTo>
                    <a:cubicBezTo>
                      <a:pt x="731243" y="495845"/>
                      <a:pt x="730945" y="497930"/>
                      <a:pt x="730497" y="500015"/>
                    </a:cubicBezTo>
                    <a:cubicBezTo>
                      <a:pt x="738109" y="486461"/>
                      <a:pt x="738109" y="486461"/>
                      <a:pt x="738408" y="486312"/>
                    </a:cubicBezTo>
                    <a:cubicBezTo>
                      <a:pt x="738109" y="487801"/>
                      <a:pt x="737662" y="489142"/>
                      <a:pt x="737214" y="490334"/>
                    </a:cubicBezTo>
                    <a:lnTo>
                      <a:pt x="737512" y="489738"/>
                    </a:lnTo>
                    <a:cubicBezTo>
                      <a:pt x="737811" y="488695"/>
                      <a:pt x="738109" y="487653"/>
                      <a:pt x="738557" y="486759"/>
                    </a:cubicBezTo>
                    <a:close/>
                    <a:moveTo>
                      <a:pt x="736020" y="493312"/>
                    </a:moveTo>
                    <a:lnTo>
                      <a:pt x="736617" y="491525"/>
                    </a:lnTo>
                    <a:cubicBezTo>
                      <a:pt x="736169" y="492568"/>
                      <a:pt x="735870" y="493461"/>
                      <a:pt x="735572" y="494504"/>
                    </a:cubicBezTo>
                    <a:cubicBezTo>
                      <a:pt x="735572" y="494504"/>
                      <a:pt x="735721" y="493908"/>
                      <a:pt x="736020" y="493312"/>
                    </a:cubicBezTo>
                    <a:close/>
                    <a:moveTo>
                      <a:pt x="741841" y="473354"/>
                    </a:moveTo>
                    <a:cubicBezTo>
                      <a:pt x="742289" y="471864"/>
                      <a:pt x="743782" y="465906"/>
                      <a:pt x="743931" y="465310"/>
                    </a:cubicBezTo>
                    <a:cubicBezTo>
                      <a:pt x="743632" y="465757"/>
                      <a:pt x="739901" y="477524"/>
                      <a:pt x="740199" y="478567"/>
                    </a:cubicBezTo>
                    <a:cubicBezTo>
                      <a:pt x="740199" y="478269"/>
                      <a:pt x="741244" y="475439"/>
                      <a:pt x="741841" y="473354"/>
                    </a:cubicBezTo>
                    <a:close/>
                    <a:moveTo>
                      <a:pt x="749603" y="428521"/>
                    </a:moveTo>
                    <a:cubicBezTo>
                      <a:pt x="749603" y="428521"/>
                      <a:pt x="749603" y="428818"/>
                      <a:pt x="749155" y="428967"/>
                    </a:cubicBezTo>
                    <a:cubicBezTo>
                      <a:pt x="748708" y="430308"/>
                      <a:pt x="748409" y="431499"/>
                      <a:pt x="748260" y="432095"/>
                    </a:cubicBezTo>
                    <a:cubicBezTo>
                      <a:pt x="748061" y="433287"/>
                      <a:pt x="748210" y="434131"/>
                      <a:pt x="748708" y="434627"/>
                    </a:cubicBezTo>
                    <a:cubicBezTo>
                      <a:pt x="748708" y="434627"/>
                      <a:pt x="749006" y="435968"/>
                      <a:pt x="748409" y="438053"/>
                    </a:cubicBezTo>
                    <a:cubicBezTo>
                      <a:pt x="747961" y="439096"/>
                      <a:pt x="747812" y="440138"/>
                      <a:pt x="747812" y="441330"/>
                    </a:cubicBezTo>
                    <a:lnTo>
                      <a:pt x="747812" y="444160"/>
                    </a:lnTo>
                    <a:cubicBezTo>
                      <a:pt x="747812" y="444160"/>
                      <a:pt x="750797" y="429712"/>
                      <a:pt x="750797" y="429563"/>
                    </a:cubicBezTo>
                    <a:cubicBezTo>
                      <a:pt x="751245" y="427776"/>
                      <a:pt x="751842" y="423605"/>
                      <a:pt x="751842" y="423010"/>
                    </a:cubicBezTo>
                    <a:cubicBezTo>
                      <a:pt x="751096" y="424052"/>
                      <a:pt x="751096" y="425244"/>
                      <a:pt x="750648" y="426286"/>
                    </a:cubicBezTo>
                    <a:cubicBezTo>
                      <a:pt x="750349" y="427031"/>
                      <a:pt x="749752" y="427627"/>
                      <a:pt x="749454" y="428372"/>
                    </a:cubicBezTo>
                    <a:close/>
                    <a:moveTo>
                      <a:pt x="753484" y="400965"/>
                    </a:moveTo>
                    <a:cubicBezTo>
                      <a:pt x="753484" y="400965"/>
                      <a:pt x="753484" y="400667"/>
                      <a:pt x="753484" y="400221"/>
                    </a:cubicBezTo>
                    <a:cubicBezTo>
                      <a:pt x="753783" y="399625"/>
                      <a:pt x="754081" y="394858"/>
                      <a:pt x="753484" y="393518"/>
                    </a:cubicBezTo>
                    <a:lnTo>
                      <a:pt x="753484" y="393518"/>
                    </a:lnTo>
                    <a:cubicBezTo>
                      <a:pt x="753484" y="393518"/>
                      <a:pt x="753036" y="393518"/>
                      <a:pt x="753036" y="393518"/>
                    </a:cubicBezTo>
                    <a:cubicBezTo>
                      <a:pt x="751842" y="392773"/>
                      <a:pt x="753484" y="380709"/>
                      <a:pt x="753484" y="380113"/>
                    </a:cubicBezTo>
                    <a:cubicBezTo>
                      <a:pt x="753484" y="380113"/>
                      <a:pt x="754828" y="367899"/>
                      <a:pt x="753036" y="367303"/>
                    </a:cubicBezTo>
                    <a:cubicBezTo>
                      <a:pt x="752887" y="367601"/>
                      <a:pt x="752887" y="367899"/>
                      <a:pt x="752439" y="369389"/>
                    </a:cubicBezTo>
                    <a:lnTo>
                      <a:pt x="752439" y="370133"/>
                    </a:lnTo>
                    <a:cubicBezTo>
                      <a:pt x="752339" y="371425"/>
                      <a:pt x="752190" y="374553"/>
                      <a:pt x="751991" y="379517"/>
                    </a:cubicBezTo>
                    <a:cubicBezTo>
                      <a:pt x="751991" y="381006"/>
                      <a:pt x="751394" y="382496"/>
                      <a:pt x="751394" y="384134"/>
                    </a:cubicBezTo>
                    <a:cubicBezTo>
                      <a:pt x="751394" y="384134"/>
                      <a:pt x="751693" y="397986"/>
                      <a:pt x="751693" y="398284"/>
                    </a:cubicBezTo>
                    <a:cubicBezTo>
                      <a:pt x="751991" y="397986"/>
                      <a:pt x="751991" y="397391"/>
                      <a:pt x="752887" y="397391"/>
                    </a:cubicBezTo>
                    <a:cubicBezTo>
                      <a:pt x="753783" y="398582"/>
                      <a:pt x="752887" y="399923"/>
                      <a:pt x="753484" y="401114"/>
                    </a:cubicBezTo>
                    <a:close/>
                    <a:moveTo>
                      <a:pt x="753484" y="404987"/>
                    </a:moveTo>
                    <a:cubicBezTo>
                      <a:pt x="753484" y="404987"/>
                      <a:pt x="752141" y="417498"/>
                      <a:pt x="752439" y="418392"/>
                    </a:cubicBezTo>
                    <a:cubicBezTo>
                      <a:pt x="752439" y="418392"/>
                      <a:pt x="754380" y="403497"/>
                      <a:pt x="754230" y="402455"/>
                    </a:cubicBezTo>
                    <a:cubicBezTo>
                      <a:pt x="753932" y="402753"/>
                      <a:pt x="753484" y="403348"/>
                      <a:pt x="753484" y="404987"/>
                    </a:cubicBezTo>
                    <a:close/>
                    <a:moveTo>
                      <a:pt x="750051" y="423754"/>
                    </a:moveTo>
                    <a:cubicBezTo>
                      <a:pt x="750648" y="423010"/>
                      <a:pt x="751842" y="416754"/>
                      <a:pt x="751842" y="416754"/>
                    </a:cubicBezTo>
                    <a:cubicBezTo>
                      <a:pt x="752141" y="414073"/>
                      <a:pt x="751544" y="409008"/>
                      <a:pt x="751394" y="408711"/>
                    </a:cubicBezTo>
                    <a:cubicBezTo>
                      <a:pt x="751245" y="408711"/>
                      <a:pt x="749603" y="422861"/>
                      <a:pt x="749902" y="423754"/>
                    </a:cubicBezTo>
                    <a:lnTo>
                      <a:pt x="749902" y="423754"/>
                    </a:lnTo>
                    <a:close/>
                    <a:moveTo>
                      <a:pt x="749155" y="413179"/>
                    </a:moveTo>
                    <a:cubicBezTo>
                      <a:pt x="749155" y="413179"/>
                      <a:pt x="748857" y="413179"/>
                      <a:pt x="748708" y="413626"/>
                    </a:cubicBezTo>
                    <a:cubicBezTo>
                      <a:pt x="747961" y="416605"/>
                      <a:pt x="747215" y="419584"/>
                      <a:pt x="746469" y="422563"/>
                    </a:cubicBezTo>
                    <a:cubicBezTo>
                      <a:pt x="746021" y="424052"/>
                      <a:pt x="745125" y="425542"/>
                      <a:pt x="744677" y="427180"/>
                    </a:cubicBezTo>
                    <a:cubicBezTo>
                      <a:pt x="744677" y="427180"/>
                      <a:pt x="744080" y="430010"/>
                      <a:pt x="744229" y="430308"/>
                    </a:cubicBezTo>
                    <a:cubicBezTo>
                      <a:pt x="746021" y="428223"/>
                      <a:pt x="748708" y="416605"/>
                      <a:pt x="748708" y="416456"/>
                    </a:cubicBezTo>
                    <a:cubicBezTo>
                      <a:pt x="749155" y="414073"/>
                      <a:pt x="749155" y="413477"/>
                      <a:pt x="749155" y="413328"/>
                    </a:cubicBezTo>
                    <a:close/>
                    <a:moveTo>
                      <a:pt x="751991" y="326492"/>
                    </a:moveTo>
                    <a:cubicBezTo>
                      <a:pt x="751842" y="323811"/>
                      <a:pt x="751544" y="323513"/>
                      <a:pt x="751245" y="323364"/>
                    </a:cubicBezTo>
                    <a:cubicBezTo>
                      <a:pt x="750797" y="323811"/>
                      <a:pt x="751096" y="341089"/>
                      <a:pt x="752439" y="342727"/>
                    </a:cubicBezTo>
                    <a:cubicBezTo>
                      <a:pt x="753036" y="341833"/>
                      <a:pt x="751991" y="326641"/>
                      <a:pt x="751991" y="326492"/>
                    </a:cubicBezTo>
                    <a:close/>
                    <a:moveTo>
                      <a:pt x="276274" y="105454"/>
                    </a:moveTo>
                    <a:cubicBezTo>
                      <a:pt x="277170" y="106646"/>
                      <a:pt x="283439" y="107540"/>
                      <a:pt x="288663" y="105752"/>
                    </a:cubicBezTo>
                    <a:cubicBezTo>
                      <a:pt x="291798" y="104710"/>
                      <a:pt x="294336" y="102476"/>
                      <a:pt x="297172" y="100986"/>
                    </a:cubicBezTo>
                    <a:cubicBezTo>
                      <a:pt x="298963" y="100092"/>
                      <a:pt x="301053" y="99348"/>
                      <a:pt x="302695" y="98305"/>
                    </a:cubicBezTo>
                    <a:cubicBezTo>
                      <a:pt x="303889" y="97560"/>
                      <a:pt x="304934" y="96220"/>
                      <a:pt x="305381" y="95177"/>
                    </a:cubicBezTo>
                    <a:cubicBezTo>
                      <a:pt x="305381" y="94730"/>
                      <a:pt x="305829" y="93986"/>
                      <a:pt x="305381" y="93688"/>
                    </a:cubicBezTo>
                    <a:cubicBezTo>
                      <a:pt x="305381" y="93688"/>
                      <a:pt x="301650" y="88475"/>
                      <a:pt x="300605" y="88177"/>
                    </a:cubicBezTo>
                    <a:cubicBezTo>
                      <a:pt x="300008" y="87979"/>
                      <a:pt x="299161" y="88326"/>
                      <a:pt x="298067" y="89219"/>
                    </a:cubicBezTo>
                    <a:cubicBezTo>
                      <a:pt x="296724" y="89964"/>
                      <a:pt x="295530" y="90858"/>
                      <a:pt x="293739" y="90858"/>
                    </a:cubicBezTo>
                    <a:cubicBezTo>
                      <a:pt x="291500" y="90858"/>
                      <a:pt x="289559" y="89070"/>
                      <a:pt x="286872" y="89517"/>
                    </a:cubicBezTo>
                    <a:cubicBezTo>
                      <a:pt x="285678" y="89666"/>
                      <a:pt x="285230" y="90560"/>
                      <a:pt x="285081" y="90709"/>
                    </a:cubicBezTo>
                    <a:cubicBezTo>
                      <a:pt x="284633" y="91305"/>
                      <a:pt x="283439" y="92943"/>
                      <a:pt x="282842" y="92943"/>
                    </a:cubicBezTo>
                    <a:cubicBezTo>
                      <a:pt x="281946" y="92943"/>
                      <a:pt x="282394" y="91751"/>
                      <a:pt x="282394" y="91305"/>
                    </a:cubicBezTo>
                    <a:cubicBezTo>
                      <a:pt x="282543" y="89070"/>
                      <a:pt x="282394" y="88326"/>
                      <a:pt x="281349" y="88326"/>
                    </a:cubicBezTo>
                    <a:cubicBezTo>
                      <a:pt x="281349" y="88326"/>
                      <a:pt x="273289" y="93241"/>
                      <a:pt x="273438" y="94581"/>
                    </a:cubicBezTo>
                    <a:cubicBezTo>
                      <a:pt x="273737" y="94879"/>
                      <a:pt x="274184" y="95177"/>
                      <a:pt x="274632" y="95475"/>
                    </a:cubicBezTo>
                    <a:cubicBezTo>
                      <a:pt x="275080" y="95773"/>
                      <a:pt x="277170" y="97560"/>
                      <a:pt x="274035" y="98305"/>
                    </a:cubicBezTo>
                    <a:lnTo>
                      <a:pt x="274035" y="98603"/>
                    </a:lnTo>
                    <a:cubicBezTo>
                      <a:pt x="274035" y="98603"/>
                      <a:pt x="274334" y="99050"/>
                      <a:pt x="275677" y="100092"/>
                    </a:cubicBezTo>
                    <a:cubicBezTo>
                      <a:pt x="275976" y="100390"/>
                      <a:pt x="276573" y="100539"/>
                      <a:pt x="276573" y="100837"/>
                    </a:cubicBezTo>
                    <a:cubicBezTo>
                      <a:pt x="277170" y="102476"/>
                      <a:pt x="275080" y="103965"/>
                      <a:pt x="276274" y="105603"/>
                    </a:cubicBezTo>
                    <a:close/>
                    <a:moveTo>
                      <a:pt x="485249" y="60472"/>
                    </a:moveTo>
                    <a:cubicBezTo>
                      <a:pt x="485249" y="60472"/>
                      <a:pt x="484652" y="60472"/>
                      <a:pt x="484503" y="60621"/>
                    </a:cubicBezTo>
                    <a:cubicBezTo>
                      <a:pt x="483309" y="61217"/>
                      <a:pt x="484055" y="63749"/>
                      <a:pt x="484055" y="63749"/>
                    </a:cubicBezTo>
                    <a:cubicBezTo>
                      <a:pt x="484055" y="64345"/>
                      <a:pt x="484652" y="65239"/>
                      <a:pt x="485847" y="65537"/>
                    </a:cubicBezTo>
                    <a:cubicBezTo>
                      <a:pt x="486145" y="65537"/>
                      <a:pt x="488683" y="65984"/>
                      <a:pt x="488683" y="65984"/>
                    </a:cubicBezTo>
                    <a:cubicBezTo>
                      <a:pt x="489130" y="65984"/>
                      <a:pt x="489429" y="65835"/>
                      <a:pt x="489429" y="65835"/>
                    </a:cubicBezTo>
                    <a:cubicBezTo>
                      <a:pt x="489578" y="65686"/>
                      <a:pt x="489578" y="64643"/>
                      <a:pt x="488832" y="63451"/>
                    </a:cubicBezTo>
                    <a:cubicBezTo>
                      <a:pt x="488683" y="63451"/>
                      <a:pt x="487190" y="60770"/>
                      <a:pt x="485249" y="60621"/>
                    </a:cubicBezTo>
                    <a:close/>
                    <a:moveTo>
                      <a:pt x="678104" y="428669"/>
                    </a:moveTo>
                    <a:cubicBezTo>
                      <a:pt x="676760" y="428967"/>
                      <a:pt x="674223" y="437606"/>
                      <a:pt x="673924" y="439692"/>
                    </a:cubicBezTo>
                    <a:cubicBezTo>
                      <a:pt x="673327" y="443117"/>
                      <a:pt x="674820" y="450416"/>
                      <a:pt x="675268" y="451012"/>
                    </a:cubicBezTo>
                    <a:cubicBezTo>
                      <a:pt x="676014" y="452352"/>
                      <a:pt x="681835" y="443713"/>
                      <a:pt x="682134" y="442819"/>
                    </a:cubicBezTo>
                    <a:cubicBezTo>
                      <a:pt x="682582" y="440883"/>
                      <a:pt x="680194" y="429116"/>
                      <a:pt x="678253" y="428818"/>
                    </a:cubicBezTo>
                    <a:close/>
                    <a:moveTo>
                      <a:pt x="506893" y="271084"/>
                    </a:moveTo>
                    <a:cubicBezTo>
                      <a:pt x="505550" y="271530"/>
                      <a:pt x="504206" y="271977"/>
                      <a:pt x="502714" y="272424"/>
                    </a:cubicBezTo>
                    <a:cubicBezTo>
                      <a:pt x="502117" y="272573"/>
                      <a:pt x="501221" y="272573"/>
                      <a:pt x="500624" y="272871"/>
                    </a:cubicBezTo>
                    <a:cubicBezTo>
                      <a:pt x="500325" y="272871"/>
                      <a:pt x="499878" y="273169"/>
                      <a:pt x="499728" y="273318"/>
                    </a:cubicBezTo>
                    <a:cubicBezTo>
                      <a:pt x="498236" y="274509"/>
                      <a:pt x="497042" y="277637"/>
                      <a:pt x="497788" y="278829"/>
                    </a:cubicBezTo>
                    <a:cubicBezTo>
                      <a:pt x="498385" y="279722"/>
                      <a:pt x="500923" y="279127"/>
                      <a:pt x="504356" y="277041"/>
                    </a:cubicBezTo>
                    <a:cubicBezTo>
                      <a:pt x="507043" y="275403"/>
                      <a:pt x="509431" y="272573"/>
                      <a:pt x="509580" y="271530"/>
                    </a:cubicBezTo>
                    <a:cubicBezTo>
                      <a:pt x="509580" y="270935"/>
                      <a:pt x="509132" y="270935"/>
                      <a:pt x="508535" y="270935"/>
                    </a:cubicBezTo>
                    <a:cubicBezTo>
                      <a:pt x="508237" y="270935"/>
                      <a:pt x="507640" y="270935"/>
                      <a:pt x="506893" y="271232"/>
                    </a:cubicBezTo>
                    <a:close/>
                    <a:moveTo>
                      <a:pt x="467785" y="274062"/>
                    </a:moveTo>
                    <a:cubicBezTo>
                      <a:pt x="466591" y="273765"/>
                      <a:pt x="465695" y="273169"/>
                      <a:pt x="464800" y="272871"/>
                    </a:cubicBezTo>
                    <a:cubicBezTo>
                      <a:pt x="464501" y="272871"/>
                      <a:pt x="464203" y="272871"/>
                      <a:pt x="464053" y="272722"/>
                    </a:cubicBezTo>
                    <a:cubicBezTo>
                      <a:pt x="463606" y="272573"/>
                      <a:pt x="462859" y="272573"/>
                      <a:pt x="462710" y="272573"/>
                    </a:cubicBezTo>
                    <a:cubicBezTo>
                      <a:pt x="460919" y="272871"/>
                      <a:pt x="458680" y="274807"/>
                      <a:pt x="459725" y="276446"/>
                    </a:cubicBezTo>
                    <a:cubicBezTo>
                      <a:pt x="461217" y="278829"/>
                      <a:pt x="464203" y="278829"/>
                      <a:pt x="468531" y="278978"/>
                    </a:cubicBezTo>
                    <a:cubicBezTo>
                      <a:pt x="473756" y="278978"/>
                      <a:pt x="474353" y="276892"/>
                      <a:pt x="474353" y="276595"/>
                    </a:cubicBezTo>
                    <a:cubicBezTo>
                      <a:pt x="474353" y="275850"/>
                      <a:pt x="473457" y="275701"/>
                      <a:pt x="472860" y="275403"/>
                    </a:cubicBezTo>
                    <a:cubicBezTo>
                      <a:pt x="471218" y="274807"/>
                      <a:pt x="469427" y="274509"/>
                      <a:pt x="467636" y="274062"/>
                    </a:cubicBezTo>
                    <a:close/>
                    <a:moveTo>
                      <a:pt x="419422" y="261551"/>
                    </a:moveTo>
                    <a:cubicBezTo>
                      <a:pt x="419422" y="261551"/>
                      <a:pt x="419273" y="261253"/>
                      <a:pt x="419273" y="261104"/>
                    </a:cubicBezTo>
                    <a:cubicBezTo>
                      <a:pt x="418676" y="260210"/>
                      <a:pt x="418079" y="260061"/>
                      <a:pt x="417333" y="260061"/>
                    </a:cubicBezTo>
                    <a:cubicBezTo>
                      <a:pt x="417183" y="260061"/>
                      <a:pt x="405391" y="261104"/>
                      <a:pt x="406585" y="263636"/>
                    </a:cubicBezTo>
                    <a:cubicBezTo>
                      <a:pt x="406734" y="264381"/>
                      <a:pt x="408973" y="265870"/>
                      <a:pt x="411362" y="266466"/>
                    </a:cubicBezTo>
                    <a:cubicBezTo>
                      <a:pt x="412854" y="266913"/>
                      <a:pt x="414049" y="266615"/>
                      <a:pt x="415541" y="267062"/>
                    </a:cubicBezTo>
                    <a:cubicBezTo>
                      <a:pt x="416885" y="267360"/>
                      <a:pt x="417930" y="268254"/>
                      <a:pt x="419273" y="268551"/>
                    </a:cubicBezTo>
                    <a:cubicBezTo>
                      <a:pt x="420169" y="268551"/>
                      <a:pt x="421363" y="268551"/>
                      <a:pt x="421811" y="267956"/>
                    </a:cubicBezTo>
                    <a:cubicBezTo>
                      <a:pt x="421811" y="267658"/>
                      <a:pt x="421811" y="267211"/>
                      <a:pt x="421512" y="267062"/>
                    </a:cubicBezTo>
                    <a:cubicBezTo>
                      <a:pt x="421363" y="266615"/>
                      <a:pt x="420766" y="266019"/>
                      <a:pt x="420616" y="265424"/>
                    </a:cubicBezTo>
                    <a:cubicBezTo>
                      <a:pt x="420169" y="264232"/>
                      <a:pt x="420169" y="262891"/>
                      <a:pt x="419571" y="261551"/>
                    </a:cubicBezTo>
                    <a:close/>
                    <a:moveTo>
                      <a:pt x="387330" y="242635"/>
                    </a:moveTo>
                    <a:cubicBezTo>
                      <a:pt x="387330" y="242635"/>
                      <a:pt x="386434" y="249039"/>
                      <a:pt x="386434" y="249039"/>
                    </a:cubicBezTo>
                    <a:cubicBezTo>
                      <a:pt x="386434" y="250678"/>
                      <a:pt x="386434" y="252465"/>
                      <a:pt x="387479" y="253657"/>
                    </a:cubicBezTo>
                    <a:cubicBezTo>
                      <a:pt x="389867" y="256338"/>
                      <a:pt x="394942" y="254997"/>
                      <a:pt x="395241" y="250678"/>
                    </a:cubicBezTo>
                    <a:cubicBezTo>
                      <a:pt x="395539" y="247997"/>
                      <a:pt x="393151" y="244273"/>
                      <a:pt x="392853" y="243826"/>
                    </a:cubicBezTo>
                    <a:cubicBezTo>
                      <a:pt x="391658" y="242337"/>
                      <a:pt x="388374" y="241592"/>
                      <a:pt x="388374" y="241592"/>
                    </a:cubicBezTo>
                    <a:cubicBezTo>
                      <a:pt x="387777" y="241592"/>
                      <a:pt x="387330" y="241592"/>
                      <a:pt x="387180" y="242635"/>
                    </a:cubicBezTo>
                    <a:close/>
                    <a:moveTo>
                      <a:pt x="396435" y="150139"/>
                    </a:moveTo>
                    <a:cubicBezTo>
                      <a:pt x="396435" y="148649"/>
                      <a:pt x="395092" y="144628"/>
                      <a:pt x="393599" y="144330"/>
                    </a:cubicBezTo>
                    <a:cubicBezTo>
                      <a:pt x="392405" y="144628"/>
                      <a:pt x="390614" y="147606"/>
                      <a:pt x="390315" y="149096"/>
                    </a:cubicBezTo>
                    <a:cubicBezTo>
                      <a:pt x="390166" y="151032"/>
                      <a:pt x="392554" y="153862"/>
                      <a:pt x="392554" y="153862"/>
                    </a:cubicBezTo>
                    <a:cubicBezTo>
                      <a:pt x="394047" y="155203"/>
                      <a:pt x="396435" y="151926"/>
                      <a:pt x="396435" y="149990"/>
                    </a:cubicBezTo>
                    <a:close/>
                    <a:moveTo>
                      <a:pt x="420019" y="135691"/>
                    </a:moveTo>
                    <a:cubicBezTo>
                      <a:pt x="421213" y="134499"/>
                      <a:pt x="421960" y="132414"/>
                      <a:pt x="421661" y="130627"/>
                    </a:cubicBezTo>
                    <a:cubicBezTo>
                      <a:pt x="421661" y="129882"/>
                      <a:pt x="421512" y="129882"/>
                      <a:pt x="421213" y="129882"/>
                    </a:cubicBezTo>
                    <a:cubicBezTo>
                      <a:pt x="421213" y="129882"/>
                      <a:pt x="421064" y="129882"/>
                      <a:pt x="420467" y="130329"/>
                    </a:cubicBezTo>
                    <a:cubicBezTo>
                      <a:pt x="420019" y="130775"/>
                      <a:pt x="419571" y="131222"/>
                      <a:pt x="418974" y="131520"/>
                    </a:cubicBezTo>
                    <a:cubicBezTo>
                      <a:pt x="418676" y="131818"/>
                      <a:pt x="418377" y="131818"/>
                      <a:pt x="418079" y="131967"/>
                    </a:cubicBezTo>
                    <a:cubicBezTo>
                      <a:pt x="418079" y="131967"/>
                      <a:pt x="417930" y="132116"/>
                      <a:pt x="417631" y="132265"/>
                    </a:cubicBezTo>
                    <a:cubicBezTo>
                      <a:pt x="417631" y="132265"/>
                      <a:pt x="417183" y="132712"/>
                      <a:pt x="416885" y="133159"/>
                    </a:cubicBezTo>
                    <a:cubicBezTo>
                      <a:pt x="415989" y="134052"/>
                      <a:pt x="415392" y="135840"/>
                      <a:pt x="415989" y="136584"/>
                    </a:cubicBezTo>
                    <a:cubicBezTo>
                      <a:pt x="416437" y="136882"/>
                      <a:pt x="418079" y="137627"/>
                      <a:pt x="419870" y="135691"/>
                    </a:cubicBezTo>
                    <a:close/>
                    <a:moveTo>
                      <a:pt x="484951" y="631088"/>
                    </a:moveTo>
                    <a:cubicBezTo>
                      <a:pt x="484652" y="639578"/>
                      <a:pt x="491519" y="648217"/>
                      <a:pt x="484205" y="656261"/>
                    </a:cubicBezTo>
                    <a:cubicBezTo>
                      <a:pt x="479876" y="661027"/>
                      <a:pt x="469726" y="657750"/>
                      <a:pt x="468830" y="666389"/>
                    </a:cubicBezTo>
                    <a:cubicBezTo>
                      <a:pt x="469726" y="666687"/>
                      <a:pt x="470621" y="667134"/>
                      <a:pt x="471517" y="667432"/>
                    </a:cubicBezTo>
                    <a:cubicBezTo>
                      <a:pt x="470323" y="671304"/>
                      <a:pt x="458978" y="705115"/>
                      <a:pt x="411362" y="712711"/>
                    </a:cubicBezTo>
                    <a:cubicBezTo>
                      <a:pt x="404794" y="705562"/>
                      <a:pt x="407033" y="702136"/>
                      <a:pt x="409421" y="698561"/>
                    </a:cubicBezTo>
                    <a:cubicBezTo>
                      <a:pt x="408973" y="697072"/>
                      <a:pt x="407481" y="695136"/>
                      <a:pt x="406436" y="694093"/>
                    </a:cubicBezTo>
                    <a:cubicBezTo>
                      <a:pt x="405690" y="679496"/>
                      <a:pt x="401212" y="665644"/>
                      <a:pt x="399868" y="651196"/>
                    </a:cubicBezTo>
                    <a:cubicBezTo>
                      <a:pt x="399868" y="649260"/>
                      <a:pt x="398973" y="646430"/>
                      <a:pt x="397928" y="644941"/>
                    </a:cubicBezTo>
                    <a:cubicBezTo>
                      <a:pt x="390464" y="635855"/>
                      <a:pt x="381060" y="624535"/>
                      <a:pt x="391211" y="601448"/>
                    </a:cubicBezTo>
                    <a:cubicBezTo>
                      <a:pt x="395987" y="590922"/>
                      <a:pt x="396435" y="575680"/>
                      <a:pt x="392554" y="555721"/>
                    </a:cubicBezTo>
                    <a:cubicBezTo>
                      <a:pt x="389718" y="542018"/>
                      <a:pt x="374791" y="536656"/>
                      <a:pt x="370761" y="523847"/>
                    </a:cubicBezTo>
                    <a:cubicBezTo>
                      <a:pt x="368373" y="515803"/>
                      <a:pt x="375836" y="510292"/>
                      <a:pt x="376134" y="502994"/>
                    </a:cubicBezTo>
                    <a:cubicBezTo>
                      <a:pt x="376433" y="499419"/>
                      <a:pt x="376732" y="493015"/>
                      <a:pt x="370761" y="490780"/>
                    </a:cubicBezTo>
                    <a:cubicBezTo>
                      <a:pt x="364641" y="488695"/>
                      <a:pt x="358222" y="492419"/>
                      <a:pt x="352252" y="490036"/>
                    </a:cubicBezTo>
                    <a:cubicBezTo>
                      <a:pt x="346430" y="487801"/>
                      <a:pt x="345982" y="479460"/>
                      <a:pt x="338967" y="478418"/>
                    </a:cubicBezTo>
                    <a:cubicBezTo>
                      <a:pt x="330906" y="477375"/>
                      <a:pt x="327622" y="480652"/>
                      <a:pt x="323891" y="484525"/>
                    </a:cubicBezTo>
                    <a:cubicBezTo>
                      <a:pt x="318517" y="490036"/>
                      <a:pt x="278961" y="495547"/>
                      <a:pt x="275826" y="493610"/>
                    </a:cubicBezTo>
                    <a:cubicBezTo>
                      <a:pt x="262194" y="485765"/>
                      <a:pt x="243932" y="462878"/>
                      <a:pt x="221045" y="424946"/>
                    </a:cubicBezTo>
                    <a:cubicBezTo>
                      <a:pt x="227116" y="409951"/>
                      <a:pt x="229703" y="400518"/>
                      <a:pt x="228807" y="396646"/>
                    </a:cubicBezTo>
                    <a:cubicBezTo>
                      <a:pt x="228210" y="393518"/>
                      <a:pt x="224777" y="366410"/>
                      <a:pt x="225225" y="365665"/>
                    </a:cubicBezTo>
                    <a:cubicBezTo>
                      <a:pt x="225225" y="365665"/>
                      <a:pt x="227165" y="360750"/>
                      <a:pt x="231643" y="349728"/>
                    </a:cubicBezTo>
                    <a:cubicBezTo>
                      <a:pt x="234479" y="341982"/>
                      <a:pt x="237017" y="333939"/>
                      <a:pt x="240599" y="326343"/>
                    </a:cubicBezTo>
                    <a:cubicBezTo>
                      <a:pt x="244779" y="317257"/>
                      <a:pt x="258362" y="317406"/>
                      <a:pt x="260900" y="306682"/>
                    </a:cubicBezTo>
                    <a:cubicBezTo>
                      <a:pt x="262840" y="299383"/>
                      <a:pt x="257168" y="291340"/>
                      <a:pt x="262840" y="284489"/>
                    </a:cubicBezTo>
                    <a:lnTo>
                      <a:pt x="278215" y="269296"/>
                    </a:lnTo>
                    <a:cubicBezTo>
                      <a:pt x="279409" y="268700"/>
                      <a:pt x="280752" y="267807"/>
                      <a:pt x="281946" y="267360"/>
                    </a:cubicBezTo>
                    <a:cubicBezTo>
                      <a:pt x="287917" y="264977"/>
                      <a:pt x="294336" y="268551"/>
                      <a:pt x="300306" y="266317"/>
                    </a:cubicBezTo>
                    <a:cubicBezTo>
                      <a:pt x="303142" y="265126"/>
                      <a:pt x="305232" y="263040"/>
                      <a:pt x="307471" y="260806"/>
                    </a:cubicBezTo>
                    <a:cubicBezTo>
                      <a:pt x="307471" y="259913"/>
                      <a:pt x="307322" y="259019"/>
                      <a:pt x="307173" y="258125"/>
                    </a:cubicBezTo>
                    <a:cubicBezTo>
                      <a:pt x="307173" y="253359"/>
                      <a:pt x="310009" y="249039"/>
                      <a:pt x="309561" y="244273"/>
                    </a:cubicBezTo>
                    <a:cubicBezTo>
                      <a:pt x="309113" y="240103"/>
                      <a:pt x="307471" y="236230"/>
                      <a:pt x="307471" y="231910"/>
                    </a:cubicBezTo>
                    <a:cubicBezTo>
                      <a:pt x="307620" y="231464"/>
                      <a:pt x="307770" y="230719"/>
                      <a:pt x="308068" y="230272"/>
                    </a:cubicBezTo>
                    <a:cubicBezTo>
                      <a:pt x="312099" y="225208"/>
                      <a:pt x="324488" y="226846"/>
                      <a:pt x="334489" y="228336"/>
                    </a:cubicBezTo>
                    <a:cubicBezTo>
                      <a:pt x="338817" y="228932"/>
                      <a:pt x="340459" y="229229"/>
                      <a:pt x="341654" y="228783"/>
                    </a:cubicBezTo>
                    <a:cubicBezTo>
                      <a:pt x="341654" y="228783"/>
                      <a:pt x="354789" y="213888"/>
                      <a:pt x="329414" y="199440"/>
                    </a:cubicBezTo>
                    <a:cubicBezTo>
                      <a:pt x="327324" y="198248"/>
                      <a:pt x="327324" y="195418"/>
                      <a:pt x="328219" y="194972"/>
                    </a:cubicBezTo>
                    <a:cubicBezTo>
                      <a:pt x="332548" y="192737"/>
                      <a:pt x="337325" y="194078"/>
                      <a:pt x="341654" y="193184"/>
                    </a:cubicBezTo>
                    <a:cubicBezTo>
                      <a:pt x="341754" y="190305"/>
                      <a:pt x="341952" y="188765"/>
                      <a:pt x="342251" y="188567"/>
                    </a:cubicBezTo>
                    <a:cubicBezTo>
                      <a:pt x="343743" y="186928"/>
                      <a:pt x="345684" y="188865"/>
                      <a:pt x="347475" y="187673"/>
                    </a:cubicBezTo>
                    <a:cubicBezTo>
                      <a:pt x="351057" y="184843"/>
                      <a:pt x="352550" y="180226"/>
                      <a:pt x="356431" y="177545"/>
                    </a:cubicBezTo>
                    <a:cubicBezTo>
                      <a:pt x="357924" y="176353"/>
                      <a:pt x="361656" y="175162"/>
                      <a:pt x="362700" y="174864"/>
                    </a:cubicBezTo>
                    <a:cubicBezTo>
                      <a:pt x="364592" y="174466"/>
                      <a:pt x="365686" y="173921"/>
                      <a:pt x="365984" y="173225"/>
                    </a:cubicBezTo>
                    <a:cubicBezTo>
                      <a:pt x="368273" y="168559"/>
                      <a:pt x="369816" y="166027"/>
                      <a:pt x="370612" y="165629"/>
                    </a:cubicBezTo>
                    <a:cubicBezTo>
                      <a:pt x="373597" y="163842"/>
                      <a:pt x="375537" y="163544"/>
                      <a:pt x="383598" y="161756"/>
                    </a:cubicBezTo>
                    <a:cubicBezTo>
                      <a:pt x="384046" y="160863"/>
                      <a:pt x="385091" y="156394"/>
                      <a:pt x="382254" y="150288"/>
                    </a:cubicBezTo>
                    <a:cubicBezTo>
                      <a:pt x="378374" y="141947"/>
                      <a:pt x="377030" y="139265"/>
                      <a:pt x="388524" y="133308"/>
                    </a:cubicBezTo>
                    <a:lnTo>
                      <a:pt x="388673" y="133308"/>
                    </a:lnTo>
                    <a:cubicBezTo>
                      <a:pt x="393450" y="140159"/>
                      <a:pt x="384792" y="146713"/>
                      <a:pt x="388076" y="153415"/>
                    </a:cubicBezTo>
                    <a:cubicBezTo>
                      <a:pt x="389419" y="155948"/>
                      <a:pt x="394047" y="158926"/>
                      <a:pt x="395539" y="158778"/>
                    </a:cubicBezTo>
                    <a:cubicBezTo>
                      <a:pt x="398077" y="158480"/>
                      <a:pt x="399271" y="155054"/>
                      <a:pt x="402256" y="156096"/>
                    </a:cubicBezTo>
                    <a:cubicBezTo>
                      <a:pt x="405540" y="157090"/>
                      <a:pt x="408476" y="157090"/>
                      <a:pt x="411063" y="156096"/>
                    </a:cubicBezTo>
                    <a:cubicBezTo>
                      <a:pt x="419870" y="152522"/>
                      <a:pt x="421064" y="152820"/>
                      <a:pt x="421811" y="153118"/>
                    </a:cubicBezTo>
                    <a:cubicBezTo>
                      <a:pt x="424497" y="154011"/>
                      <a:pt x="426139" y="152820"/>
                      <a:pt x="427483" y="149394"/>
                    </a:cubicBezTo>
                    <a:cubicBezTo>
                      <a:pt x="427781" y="149394"/>
                      <a:pt x="427781" y="149543"/>
                      <a:pt x="427781" y="149543"/>
                    </a:cubicBezTo>
                    <a:cubicBezTo>
                      <a:pt x="427483" y="149841"/>
                      <a:pt x="427483" y="149990"/>
                      <a:pt x="427184" y="150288"/>
                    </a:cubicBezTo>
                    <a:cubicBezTo>
                      <a:pt x="427781" y="152522"/>
                      <a:pt x="428378" y="154607"/>
                      <a:pt x="430170" y="158778"/>
                    </a:cubicBezTo>
                    <a:cubicBezTo>
                      <a:pt x="428378" y="153118"/>
                      <a:pt x="427781" y="149692"/>
                      <a:pt x="427781" y="149543"/>
                    </a:cubicBezTo>
                    <a:cubicBezTo>
                      <a:pt x="428975" y="148649"/>
                      <a:pt x="430020" y="147160"/>
                      <a:pt x="430767" y="145968"/>
                    </a:cubicBezTo>
                    <a:cubicBezTo>
                      <a:pt x="428229" y="143287"/>
                      <a:pt x="430170" y="129733"/>
                      <a:pt x="432707" y="127499"/>
                    </a:cubicBezTo>
                    <a:cubicBezTo>
                      <a:pt x="434946" y="130180"/>
                      <a:pt x="434648" y="133754"/>
                      <a:pt x="436140" y="136584"/>
                    </a:cubicBezTo>
                    <a:cubicBezTo>
                      <a:pt x="436837" y="136684"/>
                      <a:pt x="437036" y="131718"/>
                      <a:pt x="436737" y="121690"/>
                    </a:cubicBezTo>
                    <a:cubicBezTo>
                      <a:pt x="455545" y="116328"/>
                      <a:pt x="455545" y="116328"/>
                      <a:pt x="455545" y="116328"/>
                    </a:cubicBezTo>
                    <a:cubicBezTo>
                      <a:pt x="450171" y="110966"/>
                      <a:pt x="446738" y="112753"/>
                      <a:pt x="430767" y="120945"/>
                    </a:cubicBezTo>
                    <a:cubicBezTo>
                      <a:pt x="430767" y="120945"/>
                      <a:pt x="412705" y="112604"/>
                      <a:pt x="431662" y="88921"/>
                    </a:cubicBezTo>
                    <a:cubicBezTo>
                      <a:pt x="431513" y="88177"/>
                      <a:pt x="430767" y="87283"/>
                      <a:pt x="430468" y="86538"/>
                    </a:cubicBezTo>
                    <a:cubicBezTo>
                      <a:pt x="429722" y="86240"/>
                      <a:pt x="428677" y="85942"/>
                      <a:pt x="427781" y="85793"/>
                    </a:cubicBezTo>
                    <a:cubicBezTo>
                      <a:pt x="425393" y="85347"/>
                      <a:pt x="409571" y="104561"/>
                      <a:pt x="409272" y="104710"/>
                    </a:cubicBezTo>
                    <a:cubicBezTo>
                      <a:pt x="408873" y="106099"/>
                      <a:pt x="411660" y="110717"/>
                      <a:pt x="417631" y="118562"/>
                    </a:cubicBezTo>
                    <a:lnTo>
                      <a:pt x="413302" y="138521"/>
                    </a:lnTo>
                    <a:cubicBezTo>
                      <a:pt x="413302" y="138521"/>
                      <a:pt x="406734" y="149543"/>
                      <a:pt x="400614" y="150734"/>
                    </a:cubicBezTo>
                    <a:cubicBezTo>
                      <a:pt x="400614" y="150734"/>
                      <a:pt x="392405" y="137478"/>
                      <a:pt x="391808" y="129435"/>
                    </a:cubicBezTo>
                    <a:cubicBezTo>
                      <a:pt x="391658" y="125711"/>
                      <a:pt x="390166" y="125413"/>
                      <a:pt x="387479" y="124669"/>
                    </a:cubicBezTo>
                    <a:cubicBezTo>
                      <a:pt x="385986" y="128392"/>
                      <a:pt x="384494" y="129733"/>
                      <a:pt x="381807" y="131520"/>
                    </a:cubicBezTo>
                    <a:cubicBezTo>
                      <a:pt x="362700" y="143585"/>
                      <a:pt x="368074" y="112604"/>
                      <a:pt x="368223" y="112157"/>
                    </a:cubicBezTo>
                    <a:cubicBezTo>
                      <a:pt x="371059" y="102922"/>
                      <a:pt x="383896" y="103518"/>
                      <a:pt x="386135" y="93837"/>
                    </a:cubicBezTo>
                    <a:cubicBezTo>
                      <a:pt x="387927" y="86389"/>
                      <a:pt x="403600" y="63600"/>
                      <a:pt x="403749" y="63451"/>
                    </a:cubicBezTo>
                    <a:cubicBezTo>
                      <a:pt x="406287" y="60324"/>
                      <a:pt x="410914" y="58685"/>
                      <a:pt x="412705" y="57940"/>
                    </a:cubicBezTo>
                    <a:cubicBezTo>
                      <a:pt x="438379" y="48259"/>
                      <a:pt x="471517" y="73133"/>
                      <a:pt x="471666" y="73431"/>
                    </a:cubicBezTo>
                    <a:cubicBezTo>
                      <a:pt x="473557" y="76708"/>
                      <a:pt x="468531" y="78246"/>
                      <a:pt x="456590" y="78048"/>
                    </a:cubicBezTo>
                    <a:cubicBezTo>
                      <a:pt x="456590" y="78048"/>
                      <a:pt x="456590" y="79538"/>
                      <a:pt x="456441" y="80133"/>
                    </a:cubicBezTo>
                    <a:cubicBezTo>
                      <a:pt x="465595" y="87283"/>
                      <a:pt x="473756" y="85446"/>
                      <a:pt x="480921" y="74622"/>
                    </a:cubicBezTo>
                    <a:cubicBezTo>
                      <a:pt x="480025" y="72239"/>
                      <a:pt x="477935" y="70601"/>
                      <a:pt x="477040" y="68069"/>
                    </a:cubicBezTo>
                    <a:cubicBezTo>
                      <a:pt x="477488" y="67473"/>
                      <a:pt x="477935" y="66728"/>
                      <a:pt x="478532" y="66132"/>
                    </a:cubicBezTo>
                    <a:cubicBezTo>
                      <a:pt x="482712" y="67771"/>
                      <a:pt x="484802" y="72090"/>
                      <a:pt x="489280" y="73282"/>
                    </a:cubicBezTo>
                    <a:cubicBezTo>
                      <a:pt x="492116" y="70005"/>
                      <a:pt x="492116" y="65090"/>
                      <a:pt x="495549" y="62260"/>
                    </a:cubicBezTo>
                    <a:cubicBezTo>
                      <a:pt x="497142" y="62558"/>
                      <a:pt x="499082" y="63600"/>
                      <a:pt x="501370" y="65388"/>
                    </a:cubicBezTo>
                    <a:cubicBezTo>
                      <a:pt x="505251" y="63749"/>
                      <a:pt x="509729" y="64345"/>
                      <a:pt x="513461" y="62111"/>
                    </a:cubicBezTo>
                    <a:cubicBezTo>
                      <a:pt x="512267" y="61217"/>
                      <a:pt x="511073" y="59579"/>
                      <a:pt x="510625" y="58238"/>
                    </a:cubicBezTo>
                    <a:cubicBezTo>
                      <a:pt x="518685" y="59430"/>
                      <a:pt x="525701" y="63749"/>
                      <a:pt x="533762" y="64941"/>
                    </a:cubicBezTo>
                    <a:cubicBezTo>
                      <a:pt x="520029" y="50244"/>
                      <a:pt x="513163" y="42748"/>
                      <a:pt x="513163" y="42450"/>
                    </a:cubicBezTo>
                    <a:cubicBezTo>
                      <a:pt x="517939" y="41407"/>
                      <a:pt x="549136" y="63898"/>
                      <a:pt x="546002" y="75665"/>
                    </a:cubicBezTo>
                    <a:cubicBezTo>
                      <a:pt x="547196" y="76410"/>
                      <a:pt x="549136" y="76559"/>
                      <a:pt x="550629" y="76410"/>
                    </a:cubicBezTo>
                    <a:cubicBezTo>
                      <a:pt x="551972" y="73729"/>
                      <a:pt x="553763" y="69856"/>
                      <a:pt x="535105" y="55706"/>
                    </a:cubicBezTo>
                    <a:cubicBezTo>
                      <a:pt x="521372" y="44982"/>
                      <a:pt x="519581" y="42450"/>
                      <a:pt x="517939" y="40067"/>
                    </a:cubicBezTo>
                    <a:cubicBezTo>
                      <a:pt x="523413" y="42946"/>
                      <a:pt x="526249" y="44386"/>
                      <a:pt x="526447" y="44386"/>
                    </a:cubicBezTo>
                    <a:cubicBezTo>
                      <a:pt x="525701" y="43790"/>
                      <a:pt x="524955" y="42897"/>
                      <a:pt x="524358" y="42301"/>
                    </a:cubicBezTo>
                    <a:cubicBezTo>
                      <a:pt x="524656" y="41705"/>
                      <a:pt x="524806" y="40811"/>
                      <a:pt x="525104" y="40216"/>
                    </a:cubicBezTo>
                    <a:cubicBezTo>
                      <a:pt x="528089" y="41507"/>
                      <a:pt x="530428" y="42103"/>
                      <a:pt x="532120" y="42003"/>
                    </a:cubicBezTo>
                    <a:cubicBezTo>
                      <a:pt x="528836" y="39918"/>
                      <a:pt x="526795" y="38130"/>
                      <a:pt x="526000" y="36641"/>
                    </a:cubicBezTo>
                    <a:cubicBezTo>
                      <a:pt x="526000" y="36641"/>
                      <a:pt x="527642" y="36343"/>
                      <a:pt x="528239" y="36194"/>
                    </a:cubicBezTo>
                    <a:cubicBezTo>
                      <a:pt x="523661" y="31230"/>
                      <a:pt x="521720" y="27257"/>
                      <a:pt x="522417" y="24278"/>
                    </a:cubicBezTo>
                    <a:cubicBezTo>
                      <a:pt x="523910" y="24576"/>
                      <a:pt x="525701" y="24576"/>
                      <a:pt x="527194" y="24576"/>
                    </a:cubicBezTo>
                    <a:cubicBezTo>
                      <a:pt x="525552" y="23534"/>
                      <a:pt x="522268" y="21299"/>
                      <a:pt x="519581" y="18320"/>
                    </a:cubicBezTo>
                    <a:cubicBezTo>
                      <a:pt x="538837" y="16682"/>
                      <a:pt x="549882" y="35449"/>
                      <a:pt x="567645" y="37237"/>
                    </a:cubicBezTo>
                    <a:cubicBezTo>
                      <a:pt x="566451" y="36343"/>
                      <a:pt x="564511" y="35300"/>
                      <a:pt x="563167" y="34407"/>
                    </a:cubicBezTo>
                    <a:cubicBezTo>
                      <a:pt x="564063" y="34705"/>
                      <a:pt x="564511" y="34854"/>
                      <a:pt x="570034" y="37981"/>
                    </a:cubicBezTo>
                    <a:cubicBezTo>
                      <a:pt x="568541" y="37088"/>
                      <a:pt x="566153" y="35598"/>
                      <a:pt x="562272" y="33066"/>
                    </a:cubicBezTo>
                    <a:cubicBezTo>
                      <a:pt x="567198" y="35598"/>
                      <a:pt x="573168" y="39024"/>
                      <a:pt x="583169" y="45131"/>
                    </a:cubicBezTo>
                    <a:cubicBezTo>
                      <a:pt x="582274" y="44535"/>
                      <a:pt x="581378" y="43939"/>
                      <a:pt x="580632" y="43344"/>
                    </a:cubicBezTo>
                    <a:lnTo>
                      <a:pt x="588543" y="48557"/>
                    </a:lnTo>
                    <a:cubicBezTo>
                      <a:pt x="598693" y="55259"/>
                      <a:pt x="603022" y="58238"/>
                      <a:pt x="612724" y="66132"/>
                    </a:cubicBezTo>
                    <a:cubicBezTo>
                      <a:pt x="622128" y="73133"/>
                      <a:pt x="625561" y="76261"/>
                      <a:pt x="634517" y="84453"/>
                    </a:cubicBezTo>
                    <a:cubicBezTo>
                      <a:pt x="644071" y="93092"/>
                      <a:pt x="647504" y="96220"/>
                      <a:pt x="655564" y="105157"/>
                    </a:cubicBezTo>
                    <a:cubicBezTo>
                      <a:pt x="663923" y="113647"/>
                      <a:pt x="667058" y="117370"/>
                      <a:pt x="674671" y="126903"/>
                    </a:cubicBezTo>
                    <a:cubicBezTo>
                      <a:pt x="682880" y="137180"/>
                      <a:pt x="685866" y="140904"/>
                      <a:pt x="692433" y="150883"/>
                    </a:cubicBezTo>
                    <a:cubicBezTo>
                      <a:pt x="699300" y="160416"/>
                      <a:pt x="701688" y="164586"/>
                      <a:pt x="707957" y="175311"/>
                    </a:cubicBezTo>
                    <a:cubicBezTo>
                      <a:pt x="708554" y="176353"/>
                      <a:pt x="709749" y="178587"/>
                      <a:pt x="711241" y="181269"/>
                    </a:cubicBezTo>
                    <a:cubicBezTo>
                      <a:pt x="711689" y="182162"/>
                      <a:pt x="712137" y="182907"/>
                      <a:pt x="712585" y="183801"/>
                    </a:cubicBezTo>
                    <a:cubicBezTo>
                      <a:pt x="712585" y="183652"/>
                      <a:pt x="712435" y="183503"/>
                      <a:pt x="712286" y="183205"/>
                    </a:cubicBezTo>
                    <a:cubicBezTo>
                      <a:pt x="717212" y="192737"/>
                      <a:pt x="724377" y="206887"/>
                      <a:pt x="725422" y="209122"/>
                    </a:cubicBezTo>
                    <a:cubicBezTo>
                      <a:pt x="725123" y="208526"/>
                      <a:pt x="724526" y="207632"/>
                      <a:pt x="724228" y="207036"/>
                    </a:cubicBezTo>
                    <a:cubicBezTo>
                      <a:pt x="724228" y="207334"/>
                      <a:pt x="733482" y="228336"/>
                      <a:pt x="738707" y="244422"/>
                    </a:cubicBezTo>
                    <a:cubicBezTo>
                      <a:pt x="739901" y="247401"/>
                      <a:pt x="741095" y="250827"/>
                      <a:pt x="742588" y="254550"/>
                    </a:cubicBezTo>
                    <a:lnTo>
                      <a:pt x="742588" y="254550"/>
                    </a:lnTo>
                    <a:cubicBezTo>
                      <a:pt x="742588" y="254550"/>
                      <a:pt x="742588" y="254699"/>
                      <a:pt x="742588" y="254848"/>
                    </a:cubicBezTo>
                    <a:lnTo>
                      <a:pt x="745274" y="263785"/>
                    </a:lnTo>
                    <a:cubicBezTo>
                      <a:pt x="745274" y="263785"/>
                      <a:pt x="744976" y="262891"/>
                      <a:pt x="744827" y="262445"/>
                    </a:cubicBezTo>
                    <a:cubicBezTo>
                      <a:pt x="744827" y="263040"/>
                      <a:pt x="745125" y="263636"/>
                      <a:pt x="745274" y="264083"/>
                    </a:cubicBezTo>
                    <a:cubicBezTo>
                      <a:pt x="745274" y="264083"/>
                      <a:pt x="745274" y="264083"/>
                      <a:pt x="745274" y="264381"/>
                    </a:cubicBezTo>
                    <a:cubicBezTo>
                      <a:pt x="746618" y="269445"/>
                      <a:pt x="747215" y="271679"/>
                      <a:pt x="747215" y="272573"/>
                    </a:cubicBezTo>
                    <a:cubicBezTo>
                      <a:pt x="746618" y="270786"/>
                      <a:pt x="746319" y="268849"/>
                      <a:pt x="745871" y="267062"/>
                    </a:cubicBezTo>
                    <a:cubicBezTo>
                      <a:pt x="745871" y="267211"/>
                      <a:pt x="745871" y="267360"/>
                      <a:pt x="745871" y="267509"/>
                    </a:cubicBezTo>
                    <a:cubicBezTo>
                      <a:pt x="745573" y="266168"/>
                      <a:pt x="745274" y="265126"/>
                      <a:pt x="744976" y="264232"/>
                    </a:cubicBezTo>
                    <a:cubicBezTo>
                      <a:pt x="744976" y="265275"/>
                      <a:pt x="745125" y="266019"/>
                      <a:pt x="745573" y="267360"/>
                    </a:cubicBezTo>
                    <a:cubicBezTo>
                      <a:pt x="746916" y="271977"/>
                      <a:pt x="749006" y="280914"/>
                      <a:pt x="748857" y="281808"/>
                    </a:cubicBezTo>
                    <a:cubicBezTo>
                      <a:pt x="748409" y="281063"/>
                      <a:pt x="745424" y="268700"/>
                      <a:pt x="743632" y="260955"/>
                    </a:cubicBezTo>
                    <a:cubicBezTo>
                      <a:pt x="743334" y="260657"/>
                      <a:pt x="742886" y="259615"/>
                      <a:pt x="741244" y="254699"/>
                    </a:cubicBezTo>
                    <a:cubicBezTo>
                      <a:pt x="741841" y="257083"/>
                      <a:pt x="742140" y="259019"/>
                      <a:pt x="742140" y="260508"/>
                    </a:cubicBezTo>
                    <a:cubicBezTo>
                      <a:pt x="736766" y="243926"/>
                      <a:pt x="731194" y="230768"/>
                      <a:pt x="725422" y="221037"/>
                    </a:cubicBezTo>
                    <a:cubicBezTo>
                      <a:pt x="729203" y="235138"/>
                      <a:pt x="731442" y="242635"/>
                      <a:pt x="732139" y="243528"/>
                    </a:cubicBezTo>
                    <a:cubicBezTo>
                      <a:pt x="732139" y="243528"/>
                      <a:pt x="733034" y="242039"/>
                      <a:pt x="733482" y="241443"/>
                    </a:cubicBezTo>
                    <a:cubicBezTo>
                      <a:pt x="733482" y="241741"/>
                      <a:pt x="746767" y="282701"/>
                      <a:pt x="748558" y="305341"/>
                    </a:cubicBezTo>
                    <a:cubicBezTo>
                      <a:pt x="750051" y="324853"/>
                      <a:pt x="744080" y="343621"/>
                      <a:pt x="742886" y="362984"/>
                    </a:cubicBezTo>
                    <a:cubicBezTo>
                      <a:pt x="742886" y="362984"/>
                      <a:pt x="742886" y="362984"/>
                      <a:pt x="742886" y="362984"/>
                    </a:cubicBezTo>
                    <a:cubicBezTo>
                      <a:pt x="742886" y="363282"/>
                      <a:pt x="742886" y="363282"/>
                      <a:pt x="742886" y="363580"/>
                    </a:cubicBezTo>
                    <a:cubicBezTo>
                      <a:pt x="742886" y="375495"/>
                      <a:pt x="740349" y="373410"/>
                      <a:pt x="740199" y="373410"/>
                    </a:cubicBezTo>
                    <a:cubicBezTo>
                      <a:pt x="739453" y="372814"/>
                      <a:pt x="739304" y="367005"/>
                      <a:pt x="739453" y="365516"/>
                    </a:cubicBezTo>
                    <a:cubicBezTo>
                      <a:pt x="739453" y="365516"/>
                      <a:pt x="739453" y="365367"/>
                      <a:pt x="739453" y="365218"/>
                    </a:cubicBezTo>
                    <a:cubicBezTo>
                      <a:pt x="740796" y="350323"/>
                      <a:pt x="740796" y="350174"/>
                      <a:pt x="739154" y="347493"/>
                    </a:cubicBezTo>
                    <a:cubicBezTo>
                      <a:pt x="738408" y="350174"/>
                      <a:pt x="736617" y="352260"/>
                      <a:pt x="734527" y="354047"/>
                    </a:cubicBezTo>
                    <a:cubicBezTo>
                      <a:pt x="735423" y="353600"/>
                      <a:pt x="736318" y="353153"/>
                      <a:pt x="737065" y="352707"/>
                    </a:cubicBezTo>
                    <a:cubicBezTo>
                      <a:pt x="737363" y="352558"/>
                      <a:pt x="737811" y="352260"/>
                      <a:pt x="737960" y="352111"/>
                    </a:cubicBezTo>
                    <a:cubicBezTo>
                      <a:pt x="737811" y="352855"/>
                      <a:pt x="737662" y="353451"/>
                      <a:pt x="737512" y="354196"/>
                    </a:cubicBezTo>
                    <a:cubicBezTo>
                      <a:pt x="737512" y="353898"/>
                      <a:pt x="737662" y="353600"/>
                      <a:pt x="737662" y="353451"/>
                    </a:cubicBezTo>
                    <a:cubicBezTo>
                      <a:pt x="737662" y="353749"/>
                      <a:pt x="737512" y="354047"/>
                      <a:pt x="737363" y="354345"/>
                    </a:cubicBezTo>
                    <a:cubicBezTo>
                      <a:pt x="735870" y="361048"/>
                      <a:pt x="735124" y="363878"/>
                      <a:pt x="734975" y="366112"/>
                    </a:cubicBezTo>
                    <a:cubicBezTo>
                      <a:pt x="735273" y="366708"/>
                      <a:pt x="735423" y="367452"/>
                      <a:pt x="738408" y="385028"/>
                    </a:cubicBezTo>
                    <a:lnTo>
                      <a:pt x="737662" y="386071"/>
                    </a:lnTo>
                    <a:lnTo>
                      <a:pt x="737662" y="386071"/>
                    </a:lnTo>
                    <a:cubicBezTo>
                      <a:pt x="736915" y="381602"/>
                      <a:pt x="735870" y="376985"/>
                      <a:pt x="735273" y="372368"/>
                    </a:cubicBezTo>
                    <a:cubicBezTo>
                      <a:pt x="734826" y="370431"/>
                      <a:pt x="734826" y="367899"/>
                      <a:pt x="734826" y="366856"/>
                    </a:cubicBezTo>
                    <a:lnTo>
                      <a:pt x="734826" y="366856"/>
                    </a:lnTo>
                    <a:cubicBezTo>
                      <a:pt x="734826" y="367899"/>
                      <a:pt x="734826" y="368942"/>
                      <a:pt x="734826" y="370580"/>
                    </a:cubicBezTo>
                    <a:cubicBezTo>
                      <a:pt x="735721" y="383539"/>
                      <a:pt x="740498" y="396050"/>
                      <a:pt x="738557" y="409306"/>
                    </a:cubicBezTo>
                    <a:cubicBezTo>
                      <a:pt x="737512" y="417052"/>
                      <a:pt x="731989" y="425393"/>
                      <a:pt x="730049" y="425839"/>
                    </a:cubicBezTo>
                    <a:cubicBezTo>
                      <a:pt x="729303" y="425393"/>
                      <a:pt x="729303" y="425393"/>
                      <a:pt x="729153" y="424052"/>
                    </a:cubicBezTo>
                    <a:cubicBezTo>
                      <a:pt x="729153" y="423903"/>
                      <a:pt x="725272" y="402604"/>
                      <a:pt x="723929" y="401710"/>
                    </a:cubicBezTo>
                    <a:cubicBezTo>
                      <a:pt x="723929" y="402008"/>
                      <a:pt x="718108" y="424648"/>
                      <a:pt x="721242" y="438649"/>
                    </a:cubicBezTo>
                    <a:cubicBezTo>
                      <a:pt x="723481" y="449671"/>
                      <a:pt x="719899" y="469332"/>
                      <a:pt x="718555" y="471268"/>
                    </a:cubicBezTo>
                    <a:cubicBezTo>
                      <a:pt x="717660" y="470226"/>
                      <a:pt x="716615" y="467396"/>
                      <a:pt x="716615" y="463374"/>
                    </a:cubicBezTo>
                    <a:cubicBezTo>
                      <a:pt x="716615" y="463076"/>
                      <a:pt x="717660" y="428074"/>
                      <a:pt x="717958" y="427627"/>
                    </a:cubicBezTo>
                    <a:cubicBezTo>
                      <a:pt x="722735" y="413775"/>
                      <a:pt x="719750" y="390390"/>
                      <a:pt x="717361" y="384432"/>
                    </a:cubicBezTo>
                    <a:cubicBezTo>
                      <a:pt x="716913" y="385773"/>
                      <a:pt x="716466" y="387113"/>
                      <a:pt x="716018" y="388007"/>
                    </a:cubicBezTo>
                    <a:cubicBezTo>
                      <a:pt x="715570" y="388603"/>
                      <a:pt x="714674" y="389943"/>
                      <a:pt x="714077" y="387709"/>
                    </a:cubicBezTo>
                    <a:cubicBezTo>
                      <a:pt x="714525" y="387411"/>
                      <a:pt x="714973" y="386666"/>
                      <a:pt x="715421" y="385624"/>
                    </a:cubicBezTo>
                    <a:cubicBezTo>
                      <a:pt x="714973" y="386517"/>
                      <a:pt x="714525" y="387411"/>
                      <a:pt x="713630" y="387858"/>
                    </a:cubicBezTo>
                    <a:cubicBezTo>
                      <a:pt x="711689" y="386815"/>
                      <a:pt x="710495" y="366559"/>
                      <a:pt x="711092" y="362984"/>
                    </a:cubicBezTo>
                    <a:cubicBezTo>
                      <a:pt x="713182" y="362388"/>
                      <a:pt x="715122" y="361792"/>
                      <a:pt x="717063" y="361196"/>
                    </a:cubicBezTo>
                    <a:cubicBezTo>
                      <a:pt x="714227" y="361643"/>
                      <a:pt x="712286" y="361792"/>
                      <a:pt x="712137" y="361792"/>
                    </a:cubicBezTo>
                    <a:cubicBezTo>
                      <a:pt x="709849" y="357820"/>
                      <a:pt x="708156" y="352905"/>
                      <a:pt x="707062" y="347047"/>
                    </a:cubicBezTo>
                    <a:cubicBezTo>
                      <a:pt x="707062" y="347047"/>
                      <a:pt x="705420" y="347047"/>
                      <a:pt x="704972" y="347047"/>
                    </a:cubicBezTo>
                    <a:cubicBezTo>
                      <a:pt x="704823" y="348536"/>
                      <a:pt x="704226" y="350472"/>
                      <a:pt x="703479" y="351813"/>
                    </a:cubicBezTo>
                    <a:cubicBezTo>
                      <a:pt x="702285" y="352111"/>
                      <a:pt x="700494" y="351962"/>
                      <a:pt x="699001" y="351813"/>
                    </a:cubicBezTo>
                    <a:cubicBezTo>
                      <a:pt x="693329" y="358218"/>
                      <a:pt x="680940" y="400667"/>
                      <a:pt x="678253" y="417945"/>
                    </a:cubicBezTo>
                    <a:cubicBezTo>
                      <a:pt x="677507" y="422712"/>
                      <a:pt x="672730" y="436415"/>
                      <a:pt x="667207" y="438947"/>
                    </a:cubicBezTo>
                    <a:cubicBezTo>
                      <a:pt x="663725" y="424450"/>
                      <a:pt x="660987" y="396944"/>
                      <a:pt x="658997" y="356430"/>
                    </a:cubicBezTo>
                    <a:cubicBezTo>
                      <a:pt x="658997" y="356430"/>
                      <a:pt x="657505" y="355983"/>
                      <a:pt x="656908" y="355685"/>
                    </a:cubicBezTo>
                    <a:cubicBezTo>
                      <a:pt x="655116" y="358168"/>
                      <a:pt x="653624" y="359856"/>
                      <a:pt x="652430" y="360750"/>
                    </a:cubicBezTo>
                    <a:cubicBezTo>
                      <a:pt x="651534" y="360601"/>
                      <a:pt x="650340" y="360452"/>
                      <a:pt x="649594" y="360303"/>
                    </a:cubicBezTo>
                    <a:cubicBezTo>
                      <a:pt x="643772" y="352260"/>
                      <a:pt x="645414" y="340940"/>
                      <a:pt x="638100" y="333790"/>
                    </a:cubicBezTo>
                    <a:cubicBezTo>
                      <a:pt x="627453" y="335578"/>
                      <a:pt x="620983" y="335429"/>
                      <a:pt x="618695" y="333343"/>
                    </a:cubicBezTo>
                    <a:cubicBezTo>
                      <a:pt x="610336" y="333939"/>
                      <a:pt x="604067" y="326492"/>
                      <a:pt x="595559" y="327981"/>
                    </a:cubicBezTo>
                    <a:cubicBezTo>
                      <a:pt x="579885" y="330662"/>
                      <a:pt x="582274" y="309512"/>
                      <a:pt x="572422" y="303554"/>
                    </a:cubicBezTo>
                    <a:cubicBezTo>
                      <a:pt x="571377" y="304299"/>
                      <a:pt x="568243" y="306533"/>
                      <a:pt x="568690" y="310406"/>
                    </a:cubicBezTo>
                    <a:cubicBezTo>
                      <a:pt x="569884" y="319193"/>
                      <a:pt x="579288" y="321279"/>
                      <a:pt x="583169" y="327981"/>
                    </a:cubicBezTo>
                    <a:cubicBezTo>
                      <a:pt x="585558" y="332152"/>
                      <a:pt x="580930" y="337961"/>
                      <a:pt x="586155" y="341387"/>
                    </a:cubicBezTo>
                    <a:cubicBezTo>
                      <a:pt x="588046" y="342578"/>
                      <a:pt x="592573" y="339053"/>
                      <a:pt x="599738" y="330811"/>
                    </a:cubicBezTo>
                    <a:cubicBezTo>
                      <a:pt x="645414" y="366559"/>
                      <a:pt x="568392" y="413775"/>
                      <a:pt x="557794" y="416605"/>
                    </a:cubicBezTo>
                    <a:cubicBezTo>
                      <a:pt x="557047" y="416158"/>
                      <a:pt x="556002" y="415413"/>
                      <a:pt x="555107" y="414966"/>
                    </a:cubicBezTo>
                    <a:cubicBezTo>
                      <a:pt x="551524" y="393220"/>
                      <a:pt x="549584" y="381949"/>
                      <a:pt x="549285" y="381155"/>
                    </a:cubicBezTo>
                    <a:cubicBezTo>
                      <a:pt x="549285" y="381155"/>
                      <a:pt x="533612" y="348685"/>
                      <a:pt x="529433" y="343919"/>
                    </a:cubicBezTo>
                    <a:cubicBezTo>
                      <a:pt x="518685" y="331258"/>
                      <a:pt x="515700" y="321577"/>
                      <a:pt x="515700" y="321577"/>
                    </a:cubicBezTo>
                    <a:cubicBezTo>
                      <a:pt x="511371" y="302660"/>
                      <a:pt x="513760" y="283148"/>
                      <a:pt x="511819" y="264083"/>
                    </a:cubicBezTo>
                    <a:cubicBezTo>
                      <a:pt x="503609" y="266764"/>
                      <a:pt x="494504" y="266764"/>
                      <a:pt x="486145" y="268254"/>
                    </a:cubicBezTo>
                    <a:cubicBezTo>
                      <a:pt x="474005" y="259813"/>
                      <a:pt x="468681" y="253855"/>
                      <a:pt x="470173" y="250380"/>
                    </a:cubicBezTo>
                    <a:cubicBezTo>
                      <a:pt x="474950" y="239656"/>
                      <a:pt x="500475" y="229378"/>
                      <a:pt x="502415" y="229527"/>
                    </a:cubicBezTo>
                    <a:cubicBezTo>
                      <a:pt x="519929" y="231414"/>
                      <a:pt x="528786" y="231910"/>
                      <a:pt x="528985" y="231017"/>
                    </a:cubicBezTo>
                    <a:cubicBezTo>
                      <a:pt x="533164" y="216420"/>
                      <a:pt x="509879" y="218654"/>
                      <a:pt x="509132" y="205696"/>
                    </a:cubicBezTo>
                    <a:cubicBezTo>
                      <a:pt x="509132" y="204504"/>
                      <a:pt x="505251" y="198100"/>
                      <a:pt x="499430" y="204057"/>
                    </a:cubicBezTo>
                    <a:cubicBezTo>
                      <a:pt x="499728" y="205398"/>
                      <a:pt x="500773" y="207185"/>
                      <a:pt x="501818" y="207930"/>
                    </a:cubicBezTo>
                    <a:cubicBezTo>
                      <a:pt x="501818" y="208675"/>
                      <a:pt x="500624" y="215675"/>
                      <a:pt x="495400" y="217909"/>
                    </a:cubicBezTo>
                    <a:cubicBezTo>
                      <a:pt x="490026" y="214186"/>
                      <a:pt x="491071" y="205249"/>
                      <a:pt x="483757" y="203313"/>
                    </a:cubicBezTo>
                    <a:cubicBezTo>
                      <a:pt x="483160" y="203611"/>
                      <a:pt x="482264" y="204057"/>
                      <a:pt x="481816" y="204504"/>
                    </a:cubicBezTo>
                    <a:cubicBezTo>
                      <a:pt x="479876" y="212845"/>
                      <a:pt x="473009" y="219548"/>
                      <a:pt x="472562" y="228485"/>
                    </a:cubicBezTo>
                    <a:cubicBezTo>
                      <a:pt x="472562" y="228783"/>
                      <a:pt x="472562" y="229080"/>
                      <a:pt x="472562" y="229378"/>
                    </a:cubicBezTo>
                    <a:cubicBezTo>
                      <a:pt x="472562" y="229825"/>
                      <a:pt x="472562" y="230123"/>
                      <a:pt x="472562" y="230570"/>
                    </a:cubicBezTo>
                    <a:lnTo>
                      <a:pt x="472562" y="230570"/>
                    </a:lnTo>
                    <a:cubicBezTo>
                      <a:pt x="466143" y="225357"/>
                      <a:pt x="460769" y="219250"/>
                      <a:pt x="455993" y="212994"/>
                    </a:cubicBezTo>
                    <a:cubicBezTo>
                      <a:pt x="456888" y="214931"/>
                      <a:pt x="457933" y="217016"/>
                      <a:pt x="459128" y="219101"/>
                    </a:cubicBezTo>
                    <a:cubicBezTo>
                      <a:pt x="459277" y="219250"/>
                      <a:pt x="476443" y="235038"/>
                      <a:pt x="478383" y="238315"/>
                    </a:cubicBezTo>
                    <a:cubicBezTo>
                      <a:pt x="478234" y="238315"/>
                      <a:pt x="471218" y="245763"/>
                      <a:pt x="466143" y="242337"/>
                    </a:cubicBezTo>
                    <a:cubicBezTo>
                      <a:pt x="461217" y="238911"/>
                      <a:pt x="460769" y="239507"/>
                      <a:pt x="456888" y="245763"/>
                    </a:cubicBezTo>
                    <a:cubicBezTo>
                      <a:pt x="455097" y="245465"/>
                      <a:pt x="454152" y="245316"/>
                      <a:pt x="454052" y="245316"/>
                    </a:cubicBezTo>
                    <a:cubicBezTo>
                      <a:pt x="449425" y="252018"/>
                      <a:pt x="461814" y="254253"/>
                      <a:pt x="461964" y="260657"/>
                    </a:cubicBezTo>
                    <a:cubicBezTo>
                      <a:pt x="462262" y="262594"/>
                      <a:pt x="453008" y="268998"/>
                      <a:pt x="450171" y="266615"/>
                    </a:cubicBezTo>
                    <a:cubicBezTo>
                      <a:pt x="448679" y="265275"/>
                      <a:pt x="448231" y="262743"/>
                      <a:pt x="448082" y="261998"/>
                    </a:cubicBezTo>
                    <a:cubicBezTo>
                      <a:pt x="447783" y="260955"/>
                      <a:pt x="447634" y="259615"/>
                      <a:pt x="446738" y="257380"/>
                    </a:cubicBezTo>
                    <a:cubicBezTo>
                      <a:pt x="444798" y="252763"/>
                      <a:pt x="441215" y="249188"/>
                      <a:pt x="438379" y="245167"/>
                    </a:cubicBezTo>
                    <a:cubicBezTo>
                      <a:pt x="436439" y="242188"/>
                      <a:pt x="440170" y="238166"/>
                      <a:pt x="436887" y="235485"/>
                    </a:cubicBezTo>
                    <a:cubicBezTo>
                      <a:pt x="433603" y="232804"/>
                      <a:pt x="432558" y="232357"/>
                      <a:pt x="428378" y="230719"/>
                    </a:cubicBezTo>
                    <a:cubicBezTo>
                      <a:pt x="425841" y="229527"/>
                      <a:pt x="425244" y="229378"/>
                      <a:pt x="422855" y="227740"/>
                    </a:cubicBezTo>
                    <a:cubicBezTo>
                      <a:pt x="422408" y="227442"/>
                      <a:pt x="421811" y="226995"/>
                      <a:pt x="421363" y="226697"/>
                    </a:cubicBezTo>
                    <a:cubicBezTo>
                      <a:pt x="418079" y="224165"/>
                      <a:pt x="416735" y="219995"/>
                      <a:pt x="413601" y="217463"/>
                    </a:cubicBezTo>
                    <a:cubicBezTo>
                      <a:pt x="411959" y="216271"/>
                      <a:pt x="410317" y="218654"/>
                      <a:pt x="408675" y="217463"/>
                    </a:cubicBezTo>
                    <a:cubicBezTo>
                      <a:pt x="408376" y="217314"/>
                      <a:pt x="408078" y="217016"/>
                      <a:pt x="407779" y="216718"/>
                    </a:cubicBezTo>
                    <a:cubicBezTo>
                      <a:pt x="407182" y="215675"/>
                      <a:pt x="407779" y="214484"/>
                      <a:pt x="406734" y="213441"/>
                    </a:cubicBezTo>
                    <a:cubicBezTo>
                      <a:pt x="400764" y="212398"/>
                      <a:pt x="401212" y="221782"/>
                      <a:pt x="401510" y="222378"/>
                    </a:cubicBezTo>
                    <a:cubicBezTo>
                      <a:pt x="406884" y="230123"/>
                      <a:pt x="427035" y="243230"/>
                      <a:pt x="427035" y="243379"/>
                    </a:cubicBezTo>
                    <a:cubicBezTo>
                      <a:pt x="431065" y="245614"/>
                      <a:pt x="431662" y="246805"/>
                      <a:pt x="431364" y="248593"/>
                    </a:cubicBezTo>
                    <a:cubicBezTo>
                      <a:pt x="424896" y="247501"/>
                      <a:pt x="422308" y="248246"/>
                      <a:pt x="423602" y="250827"/>
                    </a:cubicBezTo>
                    <a:cubicBezTo>
                      <a:pt x="426886" y="256785"/>
                      <a:pt x="428080" y="258870"/>
                      <a:pt x="421811" y="263636"/>
                    </a:cubicBezTo>
                    <a:cubicBezTo>
                      <a:pt x="421512" y="263636"/>
                      <a:pt x="421213" y="263487"/>
                      <a:pt x="420766" y="263338"/>
                    </a:cubicBezTo>
                    <a:cubicBezTo>
                      <a:pt x="420467" y="259764"/>
                      <a:pt x="423751" y="256338"/>
                      <a:pt x="421213" y="252763"/>
                    </a:cubicBezTo>
                    <a:cubicBezTo>
                      <a:pt x="420616" y="252018"/>
                      <a:pt x="416138" y="246954"/>
                      <a:pt x="414496" y="245465"/>
                    </a:cubicBezTo>
                    <a:cubicBezTo>
                      <a:pt x="411362" y="242188"/>
                      <a:pt x="406137" y="242039"/>
                      <a:pt x="402704" y="238911"/>
                    </a:cubicBezTo>
                    <a:cubicBezTo>
                      <a:pt x="397778" y="234592"/>
                      <a:pt x="396286" y="227889"/>
                      <a:pt x="391509" y="223272"/>
                    </a:cubicBezTo>
                    <a:cubicBezTo>
                      <a:pt x="391360" y="223123"/>
                      <a:pt x="390912" y="222825"/>
                      <a:pt x="390763" y="222676"/>
                    </a:cubicBezTo>
                    <a:cubicBezTo>
                      <a:pt x="387479" y="220293"/>
                      <a:pt x="385538" y="224910"/>
                      <a:pt x="383001" y="225953"/>
                    </a:cubicBezTo>
                    <a:cubicBezTo>
                      <a:pt x="382702" y="225953"/>
                      <a:pt x="382404" y="226251"/>
                      <a:pt x="382105" y="226251"/>
                    </a:cubicBezTo>
                    <a:cubicBezTo>
                      <a:pt x="378423" y="228236"/>
                      <a:pt x="374593" y="228733"/>
                      <a:pt x="370612" y="227740"/>
                    </a:cubicBezTo>
                    <a:cubicBezTo>
                      <a:pt x="368074" y="227144"/>
                      <a:pt x="364044" y="229676"/>
                      <a:pt x="362850" y="230868"/>
                    </a:cubicBezTo>
                    <a:cubicBezTo>
                      <a:pt x="360760" y="233251"/>
                      <a:pt x="363297" y="236230"/>
                      <a:pt x="361656" y="238464"/>
                    </a:cubicBezTo>
                    <a:cubicBezTo>
                      <a:pt x="358222" y="243379"/>
                      <a:pt x="352699" y="245912"/>
                      <a:pt x="349117" y="250529"/>
                    </a:cubicBezTo>
                    <a:cubicBezTo>
                      <a:pt x="354640" y="249933"/>
                      <a:pt x="360909" y="249188"/>
                      <a:pt x="368522" y="248295"/>
                    </a:cubicBezTo>
                    <a:cubicBezTo>
                      <a:pt x="369417" y="248742"/>
                      <a:pt x="370612" y="249337"/>
                      <a:pt x="371358" y="249784"/>
                    </a:cubicBezTo>
                    <a:cubicBezTo>
                      <a:pt x="373149" y="266317"/>
                      <a:pt x="372403" y="266764"/>
                      <a:pt x="367328" y="268551"/>
                    </a:cubicBezTo>
                    <a:cubicBezTo>
                      <a:pt x="365089" y="275552"/>
                      <a:pt x="368970" y="277935"/>
                      <a:pt x="370164" y="278382"/>
                    </a:cubicBezTo>
                    <a:cubicBezTo>
                      <a:pt x="377926" y="281808"/>
                      <a:pt x="386434" y="277488"/>
                      <a:pt x="394345" y="280020"/>
                    </a:cubicBezTo>
                    <a:cubicBezTo>
                      <a:pt x="399868" y="281808"/>
                      <a:pt x="419422" y="299979"/>
                      <a:pt x="419422" y="300128"/>
                    </a:cubicBezTo>
                    <a:cubicBezTo>
                      <a:pt x="430617" y="297000"/>
                      <a:pt x="422557" y="276595"/>
                      <a:pt x="435245" y="278084"/>
                    </a:cubicBezTo>
                    <a:cubicBezTo>
                      <a:pt x="447335" y="279574"/>
                      <a:pt x="456291" y="289404"/>
                      <a:pt x="468233" y="290596"/>
                    </a:cubicBezTo>
                    <a:cubicBezTo>
                      <a:pt x="478085" y="291489"/>
                      <a:pt x="486145" y="281361"/>
                      <a:pt x="496295" y="286276"/>
                    </a:cubicBezTo>
                    <a:cubicBezTo>
                      <a:pt x="504206" y="290000"/>
                      <a:pt x="503460" y="307576"/>
                      <a:pt x="502117" y="310108"/>
                    </a:cubicBezTo>
                    <a:cubicBezTo>
                      <a:pt x="501669" y="310703"/>
                      <a:pt x="500773" y="311150"/>
                      <a:pt x="500325" y="311597"/>
                    </a:cubicBezTo>
                    <a:cubicBezTo>
                      <a:pt x="495052" y="306335"/>
                      <a:pt x="491967" y="303505"/>
                      <a:pt x="491071" y="303107"/>
                    </a:cubicBezTo>
                    <a:cubicBezTo>
                      <a:pt x="490325" y="304895"/>
                      <a:pt x="544360" y="442671"/>
                      <a:pt x="557197" y="438649"/>
                    </a:cubicBezTo>
                    <a:cubicBezTo>
                      <a:pt x="567347" y="435521"/>
                      <a:pt x="575258" y="426137"/>
                      <a:pt x="587199" y="428223"/>
                    </a:cubicBezTo>
                    <a:cubicBezTo>
                      <a:pt x="587498" y="429563"/>
                      <a:pt x="587797" y="431648"/>
                      <a:pt x="587647" y="433138"/>
                    </a:cubicBezTo>
                    <a:cubicBezTo>
                      <a:pt x="586304" y="445203"/>
                      <a:pt x="567944" y="481546"/>
                      <a:pt x="567795" y="481993"/>
                    </a:cubicBezTo>
                    <a:cubicBezTo>
                      <a:pt x="553763" y="508952"/>
                      <a:pt x="523164" y="525336"/>
                      <a:pt x="518685" y="558402"/>
                    </a:cubicBezTo>
                    <a:cubicBezTo>
                      <a:pt x="516297" y="575233"/>
                      <a:pt x="522566" y="592809"/>
                      <a:pt x="514954" y="609342"/>
                    </a:cubicBezTo>
                    <a:cubicBezTo>
                      <a:pt x="508983" y="622450"/>
                      <a:pt x="494056" y="623939"/>
                      <a:pt x="484503" y="632429"/>
                    </a:cubicBezTo>
                    <a:close/>
                    <a:moveTo>
                      <a:pt x="716764" y="382198"/>
                    </a:moveTo>
                    <a:cubicBezTo>
                      <a:pt x="716764" y="382198"/>
                      <a:pt x="716764" y="382198"/>
                      <a:pt x="716764" y="382198"/>
                    </a:cubicBezTo>
                    <a:cubicBezTo>
                      <a:pt x="716764" y="382198"/>
                      <a:pt x="716764" y="382198"/>
                      <a:pt x="716764" y="382347"/>
                    </a:cubicBezTo>
                    <a:cubicBezTo>
                      <a:pt x="716764" y="382347"/>
                      <a:pt x="716764" y="382347"/>
                      <a:pt x="716764" y="382347"/>
                    </a:cubicBezTo>
                    <a:cubicBezTo>
                      <a:pt x="716764" y="382347"/>
                      <a:pt x="716764" y="382347"/>
                      <a:pt x="716764" y="382347"/>
                    </a:cubicBezTo>
                    <a:close/>
                    <a:moveTo>
                      <a:pt x="555555" y="602193"/>
                    </a:moveTo>
                    <a:cubicBezTo>
                      <a:pt x="556152" y="601299"/>
                      <a:pt x="558988" y="586106"/>
                      <a:pt x="556450" y="585213"/>
                    </a:cubicBezTo>
                    <a:cubicBezTo>
                      <a:pt x="556002" y="585362"/>
                      <a:pt x="554361" y="585809"/>
                      <a:pt x="550480" y="592660"/>
                    </a:cubicBezTo>
                    <a:cubicBezTo>
                      <a:pt x="549733" y="594150"/>
                      <a:pt x="548688" y="595937"/>
                      <a:pt x="547644" y="597277"/>
                    </a:cubicBezTo>
                    <a:cubicBezTo>
                      <a:pt x="547345" y="597575"/>
                      <a:pt x="542121" y="604427"/>
                      <a:pt x="534359" y="607108"/>
                    </a:cubicBezTo>
                    <a:cubicBezTo>
                      <a:pt x="533314" y="607555"/>
                      <a:pt x="532269" y="608300"/>
                      <a:pt x="531373" y="609044"/>
                    </a:cubicBezTo>
                    <a:cubicBezTo>
                      <a:pt x="530030" y="610385"/>
                      <a:pt x="528686" y="611874"/>
                      <a:pt x="526149" y="616045"/>
                    </a:cubicBezTo>
                    <a:cubicBezTo>
                      <a:pt x="524059" y="619620"/>
                      <a:pt x="526000" y="623343"/>
                      <a:pt x="525552" y="627067"/>
                    </a:cubicBezTo>
                    <a:cubicBezTo>
                      <a:pt x="524806" y="633621"/>
                      <a:pt x="517790" y="635706"/>
                      <a:pt x="515402" y="641068"/>
                    </a:cubicBezTo>
                    <a:cubicBezTo>
                      <a:pt x="515252" y="641515"/>
                      <a:pt x="515103" y="642111"/>
                      <a:pt x="514805" y="642557"/>
                    </a:cubicBezTo>
                    <a:cubicBezTo>
                      <a:pt x="514357" y="644196"/>
                      <a:pt x="512565" y="655218"/>
                      <a:pt x="513013" y="657899"/>
                    </a:cubicBezTo>
                    <a:cubicBezTo>
                      <a:pt x="514805" y="667729"/>
                      <a:pt x="527194" y="652835"/>
                      <a:pt x="527343" y="652835"/>
                    </a:cubicBezTo>
                    <a:cubicBezTo>
                      <a:pt x="530776" y="648515"/>
                      <a:pt x="532866" y="644047"/>
                      <a:pt x="535254" y="636153"/>
                    </a:cubicBezTo>
                    <a:cubicBezTo>
                      <a:pt x="535553" y="635061"/>
                      <a:pt x="537841" y="631684"/>
                      <a:pt x="542121" y="626024"/>
                    </a:cubicBezTo>
                    <a:cubicBezTo>
                      <a:pt x="542618" y="625429"/>
                      <a:pt x="544658" y="621358"/>
                      <a:pt x="548241" y="613811"/>
                    </a:cubicBezTo>
                    <a:cubicBezTo>
                      <a:pt x="550181" y="609640"/>
                      <a:pt x="553166" y="606363"/>
                      <a:pt x="555555" y="602342"/>
                    </a:cubicBezTo>
                    <a:close/>
                    <a:moveTo>
                      <a:pt x="219105" y="73580"/>
                    </a:moveTo>
                    <a:cubicBezTo>
                      <a:pt x="220299" y="72388"/>
                      <a:pt x="220299" y="71644"/>
                      <a:pt x="220448" y="70899"/>
                    </a:cubicBezTo>
                    <a:cubicBezTo>
                      <a:pt x="220448" y="70899"/>
                      <a:pt x="220448" y="67175"/>
                      <a:pt x="219403" y="67026"/>
                    </a:cubicBezTo>
                    <a:cubicBezTo>
                      <a:pt x="218955" y="67175"/>
                      <a:pt x="218806" y="67324"/>
                      <a:pt x="217910" y="68218"/>
                    </a:cubicBezTo>
                    <a:cubicBezTo>
                      <a:pt x="217313" y="68814"/>
                      <a:pt x="216418" y="69558"/>
                      <a:pt x="215522" y="70303"/>
                    </a:cubicBezTo>
                    <a:cubicBezTo>
                      <a:pt x="215224" y="70750"/>
                      <a:pt x="214328" y="71346"/>
                      <a:pt x="213880" y="71792"/>
                    </a:cubicBezTo>
                    <a:cubicBezTo>
                      <a:pt x="213582" y="71941"/>
                      <a:pt x="213134" y="72239"/>
                      <a:pt x="213134" y="72388"/>
                    </a:cubicBezTo>
                    <a:cubicBezTo>
                      <a:pt x="212089" y="73133"/>
                      <a:pt x="211641" y="73729"/>
                      <a:pt x="211193" y="74325"/>
                    </a:cubicBezTo>
                    <a:cubicBezTo>
                      <a:pt x="210148" y="75516"/>
                      <a:pt x="209551" y="76857"/>
                      <a:pt x="209551" y="78346"/>
                    </a:cubicBezTo>
                    <a:cubicBezTo>
                      <a:pt x="209551" y="79091"/>
                      <a:pt x="209701" y="79389"/>
                      <a:pt x="211044" y="78793"/>
                    </a:cubicBezTo>
                    <a:cubicBezTo>
                      <a:pt x="211044" y="78793"/>
                      <a:pt x="217463" y="75367"/>
                      <a:pt x="219105" y="73729"/>
                    </a:cubicBezTo>
                    <a:close/>
                    <a:moveTo>
                      <a:pt x="164174" y="54664"/>
                    </a:moveTo>
                    <a:cubicBezTo>
                      <a:pt x="163129" y="54664"/>
                      <a:pt x="158651" y="58536"/>
                      <a:pt x="158203" y="59132"/>
                    </a:cubicBezTo>
                    <a:cubicBezTo>
                      <a:pt x="158502" y="59132"/>
                      <a:pt x="158800" y="59132"/>
                      <a:pt x="162084" y="56451"/>
                    </a:cubicBezTo>
                    <a:cubicBezTo>
                      <a:pt x="164025" y="54961"/>
                      <a:pt x="164174" y="54813"/>
                      <a:pt x="164174" y="54515"/>
                    </a:cubicBezTo>
                    <a:close/>
                    <a:moveTo>
                      <a:pt x="126111" y="123328"/>
                    </a:moveTo>
                    <a:cubicBezTo>
                      <a:pt x="126111" y="123328"/>
                      <a:pt x="126708" y="122583"/>
                      <a:pt x="127454" y="121690"/>
                    </a:cubicBezTo>
                    <a:cubicBezTo>
                      <a:pt x="127902" y="121094"/>
                      <a:pt x="128350" y="120498"/>
                      <a:pt x="128797" y="119753"/>
                    </a:cubicBezTo>
                    <a:cubicBezTo>
                      <a:pt x="130439" y="117668"/>
                      <a:pt x="129992" y="117668"/>
                      <a:pt x="129693" y="117519"/>
                    </a:cubicBezTo>
                    <a:cubicBezTo>
                      <a:pt x="128051" y="117519"/>
                      <a:pt x="124916" y="122285"/>
                      <a:pt x="125215" y="123328"/>
                    </a:cubicBezTo>
                    <a:cubicBezTo>
                      <a:pt x="125215" y="123775"/>
                      <a:pt x="125812" y="123775"/>
                      <a:pt x="126260" y="123328"/>
                    </a:cubicBezTo>
                    <a:close/>
                    <a:moveTo>
                      <a:pt x="140142" y="112455"/>
                    </a:moveTo>
                    <a:cubicBezTo>
                      <a:pt x="140142" y="112455"/>
                      <a:pt x="142381" y="109625"/>
                      <a:pt x="141634" y="109476"/>
                    </a:cubicBezTo>
                    <a:cubicBezTo>
                      <a:pt x="141187" y="109476"/>
                      <a:pt x="139843" y="110370"/>
                      <a:pt x="138948" y="111114"/>
                    </a:cubicBezTo>
                    <a:cubicBezTo>
                      <a:pt x="138649" y="111412"/>
                      <a:pt x="138351" y="111412"/>
                      <a:pt x="138201" y="111412"/>
                    </a:cubicBezTo>
                    <a:cubicBezTo>
                      <a:pt x="138052" y="111412"/>
                      <a:pt x="138201" y="111114"/>
                      <a:pt x="138201" y="110966"/>
                    </a:cubicBezTo>
                    <a:cubicBezTo>
                      <a:pt x="137604" y="110221"/>
                      <a:pt x="134320" y="112604"/>
                      <a:pt x="133872" y="114987"/>
                    </a:cubicBezTo>
                    <a:cubicBezTo>
                      <a:pt x="133872" y="115881"/>
                      <a:pt x="134619" y="115285"/>
                      <a:pt x="136261" y="113498"/>
                    </a:cubicBezTo>
                    <a:cubicBezTo>
                      <a:pt x="137156" y="112753"/>
                      <a:pt x="137604" y="112753"/>
                      <a:pt x="137604" y="112753"/>
                    </a:cubicBezTo>
                    <a:cubicBezTo>
                      <a:pt x="137604" y="112753"/>
                      <a:pt x="137604" y="112753"/>
                      <a:pt x="137604" y="113051"/>
                    </a:cubicBezTo>
                    <a:cubicBezTo>
                      <a:pt x="137604" y="113349"/>
                      <a:pt x="137604" y="113498"/>
                      <a:pt x="137604" y="113647"/>
                    </a:cubicBezTo>
                    <a:cubicBezTo>
                      <a:pt x="137604" y="114093"/>
                      <a:pt x="138649" y="113647"/>
                      <a:pt x="139992" y="112306"/>
                    </a:cubicBezTo>
                    <a:close/>
                  </a:path>
                </a:pathLst>
              </a:custGeom>
              <a:solidFill>
                <a:srgbClr val="F59C24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</p:grpSp>
      </p:grpSp>
      <p:grpSp>
        <p:nvGrpSpPr>
          <p:cNvPr id="28385" name="Graphic 18">
            <a:extLst>
              <a:ext uri="{FF2B5EF4-FFF2-40B4-BE49-F238E27FC236}">
                <a16:creationId xmlns:a16="http://schemas.microsoft.com/office/drawing/2014/main" id="{1B5BD662-7686-F41A-DB3F-8C325D60D0AD}"/>
              </a:ext>
            </a:extLst>
          </p:cNvPr>
          <p:cNvGrpSpPr/>
          <p:nvPr/>
        </p:nvGrpSpPr>
        <p:grpSpPr>
          <a:xfrm>
            <a:off x="4286309" y="2151866"/>
            <a:ext cx="3433916" cy="782409"/>
            <a:chOff x="3134168" y="2378308"/>
            <a:chExt cx="3047615" cy="694391"/>
          </a:xfrm>
        </p:grpSpPr>
        <p:grpSp>
          <p:nvGrpSpPr>
            <p:cNvPr id="28386" name="Graphic 18">
              <a:extLst>
                <a:ext uri="{FF2B5EF4-FFF2-40B4-BE49-F238E27FC236}">
                  <a16:creationId xmlns:a16="http://schemas.microsoft.com/office/drawing/2014/main" id="{F596CBBC-951B-B749-362F-B37F5A5395D6}"/>
                </a:ext>
              </a:extLst>
            </p:cNvPr>
            <p:cNvGrpSpPr/>
            <p:nvPr/>
          </p:nvGrpSpPr>
          <p:grpSpPr>
            <a:xfrm>
              <a:off x="4497742" y="2378308"/>
              <a:ext cx="1684041" cy="694391"/>
              <a:chOff x="4497742" y="2378308"/>
              <a:chExt cx="1684041" cy="694391"/>
            </a:xfrm>
          </p:grpSpPr>
          <p:grpSp>
            <p:nvGrpSpPr>
              <p:cNvPr id="28387" name="Graphic 18">
                <a:extLst>
                  <a:ext uri="{FF2B5EF4-FFF2-40B4-BE49-F238E27FC236}">
                    <a16:creationId xmlns:a16="http://schemas.microsoft.com/office/drawing/2014/main" id="{43F1221B-0583-D5E5-8DEE-2F9D08761CA5}"/>
                  </a:ext>
                </a:extLst>
              </p:cNvPr>
              <p:cNvGrpSpPr/>
              <p:nvPr/>
            </p:nvGrpSpPr>
            <p:grpSpPr>
              <a:xfrm>
                <a:off x="4510131" y="2378308"/>
                <a:ext cx="581548" cy="216568"/>
                <a:chOff x="4510131" y="2378308"/>
                <a:chExt cx="581548" cy="216568"/>
              </a:xfrm>
              <a:solidFill>
                <a:srgbClr val="C34628"/>
              </a:solidFill>
            </p:grpSpPr>
            <p:sp>
              <p:nvSpPr>
                <p:cNvPr id="28388" name="Freeform 28387">
                  <a:extLst>
                    <a:ext uri="{FF2B5EF4-FFF2-40B4-BE49-F238E27FC236}">
                      <a16:creationId xmlns:a16="http://schemas.microsoft.com/office/drawing/2014/main" id="{3C49A660-A82F-5FFD-1F0B-C33FC6BF902C}"/>
                    </a:ext>
                  </a:extLst>
                </p:cNvPr>
                <p:cNvSpPr/>
                <p:nvPr/>
              </p:nvSpPr>
              <p:spPr>
                <a:xfrm>
                  <a:off x="4510131" y="2378308"/>
                  <a:ext cx="152551" cy="216568"/>
                </a:xfrm>
                <a:custGeom>
                  <a:avLst/>
                  <a:gdLst>
                    <a:gd name="connsiteX0" fmla="*/ 0 w 152551"/>
                    <a:gd name="connsiteY0" fmla="*/ 114391 h 216568"/>
                    <a:gd name="connsiteX1" fmla="*/ 0 w 152551"/>
                    <a:gd name="connsiteY1" fmla="*/ 111412 h 216568"/>
                    <a:gd name="connsiteX2" fmla="*/ 86277 w 152551"/>
                    <a:gd name="connsiteY2" fmla="*/ 0 h 216568"/>
                    <a:gd name="connsiteX3" fmla="*/ 140909 w 152551"/>
                    <a:gd name="connsiteY3" fmla="*/ 13405 h 216568"/>
                    <a:gd name="connsiteX4" fmla="*/ 126281 w 152551"/>
                    <a:gd name="connsiteY4" fmla="*/ 43790 h 216568"/>
                    <a:gd name="connsiteX5" fmla="*/ 87770 w 152551"/>
                    <a:gd name="connsiteY5" fmla="*/ 31577 h 216568"/>
                    <a:gd name="connsiteX6" fmla="*/ 42989 w 152551"/>
                    <a:gd name="connsiteY6" fmla="*/ 99199 h 216568"/>
                    <a:gd name="connsiteX7" fmla="*/ 86277 w 152551"/>
                    <a:gd name="connsiteY7" fmla="*/ 75665 h 216568"/>
                    <a:gd name="connsiteX8" fmla="*/ 152552 w 152551"/>
                    <a:gd name="connsiteY8" fmla="*/ 143883 h 216568"/>
                    <a:gd name="connsiteX9" fmla="*/ 77321 w 152551"/>
                    <a:gd name="connsiteY9" fmla="*/ 216569 h 216568"/>
                    <a:gd name="connsiteX10" fmla="*/ 0 w 152551"/>
                    <a:gd name="connsiteY10" fmla="*/ 114391 h 216568"/>
                    <a:gd name="connsiteX11" fmla="*/ 109861 w 152551"/>
                    <a:gd name="connsiteY11" fmla="*/ 144777 h 216568"/>
                    <a:gd name="connsiteX12" fmla="*/ 77619 w 152551"/>
                    <a:gd name="connsiteY12" fmla="*/ 106348 h 216568"/>
                    <a:gd name="connsiteX13" fmla="*/ 42989 w 152551"/>
                    <a:gd name="connsiteY13" fmla="*/ 144479 h 216568"/>
                    <a:gd name="connsiteX14" fmla="*/ 77321 w 152551"/>
                    <a:gd name="connsiteY14" fmla="*/ 185290 h 216568"/>
                    <a:gd name="connsiteX15" fmla="*/ 109861 w 152551"/>
                    <a:gd name="connsiteY15" fmla="*/ 144777 h 216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52551" h="216568">
                      <a:moveTo>
                        <a:pt x="0" y="114391"/>
                      </a:moveTo>
                      <a:lnTo>
                        <a:pt x="0" y="111412"/>
                      </a:lnTo>
                      <a:cubicBezTo>
                        <a:pt x="0" y="49450"/>
                        <a:pt x="27167" y="0"/>
                        <a:pt x="86277" y="0"/>
                      </a:cubicBezTo>
                      <a:cubicBezTo>
                        <a:pt x="107174" y="0"/>
                        <a:pt x="125684" y="4766"/>
                        <a:pt x="140909" y="13405"/>
                      </a:cubicBezTo>
                      <a:lnTo>
                        <a:pt x="126281" y="43790"/>
                      </a:lnTo>
                      <a:cubicBezTo>
                        <a:pt x="115832" y="37237"/>
                        <a:pt x="102696" y="31577"/>
                        <a:pt x="87770" y="31577"/>
                      </a:cubicBezTo>
                      <a:cubicBezTo>
                        <a:pt x="58513" y="31577"/>
                        <a:pt x="42989" y="58089"/>
                        <a:pt x="42989" y="99199"/>
                      </a:cubicBezTo>
                      <a:cubicBezTo>
                        <a:pt x="50453" y="86687"/>
                        <a:pt x="65379" y="75665"/>
                        <a:pt x="86277" y="75665"/>
                      </a:cubicBezTo>
                      <a:cubicBezTo>
                        <a:pt x="125982" y="75665"/>
                        <a:pt x="152552" y="104561"/>
                        <a:pt x="152552" y="143883"/>
                      </a:cubicBezTo>
                      <a:cubicBezTo>
                        <a:pt x="152552" y="188269"/>
                        <a:pt x="121803" y="216569"/>
                        <a:pt x="77321" y="216569"/>
                      </a:cubicBezTo>
                      <a:cubicBezTo>
                        <a:pt x="25674" y="216569"/>
                        <a:pt x="0" y="184396"/>
                        <a:pt x="0" y="114391"/>
                      </a:cubicBezTo>
                      <a:close/>
                      <a:moveTo>
                        <a:pt x="109861" y="144777"/>
                      </a:moveTo>
                      <a:cubicBezTo>
                        <a:pt x="109861" y="123328"/>
                        <a:pt x="100308" y="106348"/>
                        <a:pt x="77619" y="106348"/>
                      </a:cubicBezTo>
                      <a:cubicBezTo>
                        <a:pt x="54931" y="106348"/>
                        <a:pt x="42989" y="122732"/>
                        <a:pt x="42989" y="144479"/>
                      </a:cubicBezTo>
                      <a:cubicBezTo>
                        <a:pt x="42989" y="165033"/>
                        <a:pt x="54931" y="185290"/>
                        <a:pt x="77321" y="185290"/>
                      </a:cubicBezTo>
                      <a:cubicBezTo>
                        <a:pt x="99711" y="185290"/>
                        <a:pt x="109861" y="167417"/>
                        <a:pt x="109861" y="144777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89" name="Freeform 28388">
                  <a:extLst>
                    <a:ext uri="{FF2B5EF4-FFF2-40B4-BE49-F238E27FC236}">
                      <a16:creationId xmlns:a16="http://schemas.microsoft.com/office/drawing/2014/main" id="{6FBB290F-1DB4-E55D-CC4C-2D414FCC6347}"/>
                    </a:ext>
                  </a:extLst>
                </p:cNvPr>
                <p:cNvSpPr/>
                <p:nvPr/>
              </p:nvSpPr>
              <p:spPr>
                <a:xfrm>
                  <a:off x="4692836" y="2379500"/>
                  <a:ext cx="157328" cy="214483"/>
                </a:xfrm>
                <a:custGeom>
                  <a:avLst/>
                  <a:gdLst>
                    <a:gd name="connsiteX0" fmla="*/ 0 w 157328"/>
                    <a:gd name="connsiteY0" fmla="*/ 106050 h 214483"/>
                    <a:gd name="connsiteX1" fmla="*/ 78814 w 157328"/>
                    <a:gd name="connsiteY1" fmla="*/ 0 h 214483"/>
                    <a:gd name="connsiteX2" fmla="*/ 157329 w 157328"/>
                    <a:gd name="connsiteY2" fmla="*/ 106050 h 214483"/>
                    <a:gd name="connsiteX3" fmla="*/ 78814 w 157328"/>
                    <a:gd name="connsiteY3" fmla="*/ 214484 h 214483"/>
                    <a:gd name="connsiteX4" fmla="*/ 0 w 157328"/>
                    <a:gd name="connsiteY4" fmla="*/ 106050 h 214483"/>
                    <a:gd name="connsiteX5" fmla="*/ 114339 w 157328"/>
                    <a:gd name="connsiteY5" fmla="*/ 106050 h 214483"/>
                    <a:gd name="connsiteX6" fmla="*/ 78814 w 157328"/>
                    <a:gd name="connsiteY6" fmla="*/ 31577 h 214483"/>
                    <a:gd name="connsiteX7" fmla="*/ 42989 w 157328"/>
                    <a:gd name="connsiteY7" fmla="*/ 106050 h 214483"/>
                    <a:gd name="connsiteX8" fmla="*/ 78814 w 157328"/>
                    <a:gd name="connsiteY8" fmla="*/ 182907 h 214483"/>
                    <a:gd name="connsiteX9" fmla="*/ 114339 w 157328"/>
                    <a:gd name="connsiteY9" fmla="*/ 106050 h 214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328" h="214483">
                      <a:moveTo>
                        <a:pt x="0" y="106050"/>
                      </a:moveTo>
                      <a:cubicBezTo>
                        <a:pt x="0" y="38428"/>
                        <a:pt x="22092" y="0"/>
                        <a:pt x="78814" y="0"/>
                      </a:cubicBezTo>
                      <a:cubicBezTo>
                        <a:pt x="135535" y="0"/>
                        <a:pt x="157329" y="38428"/>
                        <a:pt x="157329" y="106050"/>
                      </a:cubicBezTo>
                      <a:cubicBezTo>
                        <a:pt x="157329" y="173672"/>
                        <a:pt x="135535" y="214484"/>
                        <a:pt x="78814" y="214484"/>
                      </a:cubicBezTo>
                      <a:cubicBezTo>
                        <a:pt x="22092" y="214484"/>
                        <a:pt x="0" y="173970"/>
                        <a:pt x="0" y="106050"/>
                      </a:cubicBezTo>
                      <a:close/>
                      <a:moveTo>
                        <a:pt x="114339" y="106050"/>
                      </a:moveTo>
                      <a:cubicBezTo>
                        <a:pt x="114339" y="62558"/>
                        <a:pt x="109264" y="31577"/>
                        <a:pt x="78814" y="31577"/>
                      </a:cubicBezTo>
                      <a:cubicBezTo>
                        <a:pt x="48363" y="31577"/>
                        <a:pt x="42989" y="62558"/>
                        <a:pt x="42989" y="106050"/>
                      </a:cubicBezTo>
                      <a:cubicBezTo>
                        <a:pt x="42989" y="149543"/>
                        <a:pt x="48363" y="182907"/>
                        <a:pt x="78814" y="182907"/>
                      </a:cubicBezTo>
                      <a:cubicBezTo>
                        <a:pt x="109264" y="182907"/>
                        <a:pt x="114339" y="149841"/>
                        <a:pt x="114339" y="106050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90" name="Freeform 28389">
                  <a:extLst>
                    <a:ext uri="{FF2B5EF4-FFF2-40B4-BE49-F238E27FC236}">
                      <a16:creationId xmlns:a16="http://schemas.microsoft.com/office/drawing/2014/main" id="{9036CA1E-3474-9598-5E1E-FECE49645C79}"/>
                    </a:ext>
                  </a:extLst>
                </p:cNvPr>
                <p:cNvSpPr/>
                <p:nvPr/>
              </p:nvSpPr>
              <p:spPr>
                <a:xfrm>
                  <a:off x="4882406" y="2378308"/>
                  <a:ext cx="209273" cy="216271"/>
                </a:xfrm>
                <a:custGeom>
                  <a:avLst/>
                  <a:gdLst>
                    <a:gd name="connsiteX0" fmla="*/ 0 w 209273"/>
                    <a:gd name="connsiteY0" fmla="*/ 48259 h 216271"/>
                    <a:gd name="connsiteX1" fmla="*/ 46273 w 209273"/>
                    <a:gd name="connsiteY1" fmla="*/ 0 h 216271"/>
                    <a:gd name="connsiteX2" fmla="*/ 92546 w 209273"/>
                    <a:gd name="connsiteY2" fmla="*/ 48259 h 216271"/>
                    <a:gd name="connsiteX3" fmla="*/ 46273 w 209273"/>
                    <a:gd name="connsiteY3" fmla="*/ 97709 h 216271"/>
                    <a:gd name="connsiteX4" fmla="*/ 0 w 209273"/>
                    <a:gd name="connsiteY4" fmla="*/ 48259 h 216271"/>
                    <a:gd name="connsiteX5" fmla="*/ 160612 w 209273"/>
                    <a:gd name="connsiteY5" fmla="*/ 3873 h 216271"/>
                    <a:gd name="connsiteX6" fmla="*/ 197631 w 209273"/>
                    <a:gd name="connsiteY6" fmla="*/ 3873 h 216271"/>
                    <a:gd name="connsiteX7" fmla="*/ 47467 w 209273"/>
                    <a:gd name="connsiteY7" fmla="*/ 212398 h 216271"/>
                    <a:gd name="connsiteX8" fmla="*/ 10449 w 209273"/>
                    <a:gd name="connsiteY8" fmla="*/ 212398 h 216271"/>
                    <a:gd name="connsiteX9" fmla="*/ 160612 w 209273"/>
                    <a:gd name="connsiteY9" fmla="*/ 3873 h 216271"/>
                    <a:gd name="connsiteX10" fmla="*/ 63290 w 209273"/>
                    <a:gd name="connsiteY10" fmla="*/ 48259 h 216271"/>
                    <a:gd name="connsiteX11" fmla="*/ 46273 w 209273"/>
                    <a:gd name="connsiteY11" fmla="*/ 21448 h 216271"/>
                    <a:gd name="connsiteX12" fmla="*/ 29257 w 209273"/>
                    <a:gd name="connsiteY12" fmla="*/ 48259 h 216271"/>
                    <a:gd name="connsiteX13" fmla="*/ 46273 w 209273"/>
                    <a:gd name="connsiteY13" fmla="*/ 76261 h 216271"/>
                    <a:gd name="connsiteX14" fmla="*/ 63290 w 209273"/>
                    <a:gd name="connsiteY14" fmla="*/ 48259 h 216271"/>
                    <a:gd name="connsiteX15" fmla="*/ 116728 w 209273"/>
                    <a:gd name="connsiteY15" fmla="*/ 166821 h 216271"/>
                    <a:gd name="connsiteX16" fmla="*/ 163001 w 209273"/>
                    <a:gd name="connsiteY16" fmla="*/ 118562 h 216271"/>
                    <a:gd name="connsiteX17" fmla="*/ 209274 w 209273"/>
                    <a:gd name="connsiteY17" fmla="*/ 166821 h 216271"/>
                    <a:gd name="connsiteX18" fmla="*/ 163001 w 209273"/>
                    <a:gd name="connsiteY18" fmla="*/ 216271 h 216271"/>
                    <a:gd name="connsiteX19" fmla="*/ 116728 w 209273"/>
                    <a:gd name="connsiteY19" fmla="*/ 166821 h 216271"/>
                    <a:gd name="connsiteX20" fmla="*/ 180167 w 209273"/>
                    <a:gd name="connsiteY20" fmla="*/ 166821 h 216271"/>
                    <a:gd name="connsiteX21" fmla="*/ 163150 w 209273"/>
                    <a:gd name="connsiteY21" fmla="*/ 140010 h 216271"/>
                    <a:gd name="connsiteX22" fmla="*/ 146133 w 209273"/>
                    <a:gd name="connsiteY22" fmla="*/ 166821 h 216271"/>
                    <a:gd name="connsiteX23" fmla="*/ 163150 w 209273"/>
                    <a:gd name="connsiteY23" fmla="*/ 194823 h 216271"/>
                    <a:gd name="connsiteX24" fmla="*/ 180167 w 209273"/>
                    <a:gd name="connsiteY24" fmla="*/ 166821 h 2162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209273" h="216271">
                      <a:moveTo>
                        <a:pt x="0" y="48259"/>
                      </a:moveTo>
                      <a:cubicBezTo>
                        <a:pt x="0" y="19363"/>
                        <a:pt x="14927" y="0"/>
                        <a:pt x="46273" y="0"/>
                      </a:cubicBezTo>
                      <a:cubicBezTo>
                        <a:pt x="77619" y="0"/>
                        <a:pt x="92546" y="19363"/>
                        <a:pt x="92546" y="48259"/>
                      </a:cubicBezTo>
                      <a:cubicBezTo>
                        <a:pt x="92546" y="77155"/>
                        <a:pt x="77918" y="97709"/>
                        <a:pt x="46273" y="97709"/>
                      </a:cubicBezTo>
                      <a:cubicBezTo>
                        <a:pt x="14628" y="97709"/>
                        <a:pt x="0" y="77750"/>
                        <a:pt x="0" y="48259"/>
                      </a:cubicBezTo>
                      <a:close/>
                      <a:moveTo>
                        <a:pt x="160612" y="3873"/>
                      </a:moveTo>
                      <a:lnTo>
                        <a:pt x="197631" y="3873"/>
                      </a:lnTo>
                      <a:lnTo>
                        <a:pt x="47467" y="212398"/>
                      </a:lnTo>
                      <a:lnTo>
                        <a:pt x="10449" y="212398"/>
                      </a:lnTo>
                      <a:lnTo>
                        <a:pt x="160612" y="3873"/>
                      </a:lnTo>
                      <a:close/>
                      <a:moveTo>
                        <a:pt x="63290" y="48259"/>
                      </a:moveTo>
                      <a:cubicBezTo>
                        <a:pt x="63290" y="32173"/>
                        <a:pt x="58513" y="21448"/>
                        <a:pt x="46273" y="21448"/>
                      </a:cubicBezTo>
                      <a:cubicBezTo>
                        <a:pt x="34033" y="21448"/>
                        <a:pt x="29257" y="32173"/>
                        <a:pt x="29257" y="48259"/>
                      </a:cubicBezTo>
                      <a:cubicBezTo>
                        <a:pt x="29257" y="64345"/>
                        <a:pt x="33735" y="76261"/>
                        <a:pt x="46273" y="76261"/>
                      </a:cubicBezTo>
                      <a:cubicBezTo>
                        <a:pt x="58812" y="76261"/>
                        <a:pt x="63290" y="64941"/>
                        <a:pt x="63290" y="48259"/>
                      </a:cubicBezTo>
                      <a:close/>
                      <a:moveTo>
                        <a:pt x="116728" y="166821"/>
                      </a:moveTo>
                      <a:cubicBezTo>
                        <a:pt x="116728" y="137925"/>
                        <a:pt x="131654" y="118562"/>
                        <a:pt x="163001" y="118562"/>
                      </a:cubicBezTo>
                      <a:cubicBezTo>
                        <a:pt x="194347" y="118562"/>
                        <a:pt x="209274" y="137925"/>
                        <a:pt x="209274" y="166821"/>
                      </a:cubicBezTo>
                      <a:cubicBezTo>
                        <a:pt x="209274" y="195716"/>
                        <a:pt x="194646" y="216271"/>
                        <a:pt x="163001" y="216271"/>
                      </a:cubicBezTo>
                      <a:cubicBezTo>
                        <a:pt x="131356" y="216271"/>
                        <a:pt x="116728" y="196312"/>
                        <a:pt x="116728" y="166821"/>
                      </a:cubicBezTo>
                      <a:close/>
                      <a:moveTo>
                        <a:pt x="180167" y="166821"/>
                      </a:moveTo>
                      <a:cubicBezTo>
                        <a:pt x="180167" y="150734"/>
                        <a:pt x="175390" y="140010"/>
                        <a:pt x="163150" y="140010"/>
                      </a:cubicBezTo>
                      <a:cubicBezTo>
                        <a:pt x="150910" y="140010"/>
                        <a:pt x="146133" y="150734"/>
                        <a:pt x="146133" y="166821"/>
                      </a:cubicBezTo>
                      <a:cubicBezTo>
                        <a:pt x="146133" y="182907"/>
                        <a:pt x="150612" y="194823"/>
                        <a:pt x="163150" y="194823"/>
                      </a:cubicBezTo>
                      <a:cubicBezTo>
                        <a:pt x="175688" y="194823"/>
                        <a:pt x="180167" y="183503"/>
                        <a:pt x="180167" y="166821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8391" name="Graphic 18">
                <a:extLst>
                  <a:ext uri="{FF2B5EF4-FFF2-40B4-BE49-F238E27FC236}">
                    <a16:creationId xmlns:a16="http://schemas.microsoft.com/office/drawing/2014/main" id="{05E4C34A-D16E-1790-AC80-469D25F64A7E}"/>
                  </a:ext>
                </a:extLst>
              </p:cNvPr>
              <p:cNvGrpSpPr/>
              <p:nvPr/>
            </p:nvGrpSpPr>
            <p:grpSpPr>
              <a:xfrm>
                <a:off x="4497742" y="2680224"/>
                <a:ext cx="1684041" cy="392475"/>
                <a:chOff x="4497742" y="2680224"/>
                <a:chExt cx="1684041" cy="392475"/>
              </a:xfrm>
              <a:solidFill>
                <a:srgbClr val="1D1D1B"/>
              </a:solidFill>
            </p:grpSpPr>
            <p:sp>
              <p:nvSpPr>
                <p:cNvPr id="28392" name="Freeform 28391">
                  <a:extLst>
                    <a:ext uri="{FF2B5EF4-FFF2-40B4-BE49-F238E27FC236}">
                      <a16:creationId xmlns:a16="http://schemas.microsoft.com/office/drawing/2014/main" id="{AB8F5C46-08FF-EBE5-F692-4DDC1D65D072}"/>
                    </a:ext>
                  </a:extLst>
                </p:cNvPr>
                <p:cNvSpPr/>
                <p:nvPr/>
              </p:nvSpPr>
              <p:spPr>
                <a:xfrm>
                  <a:off x="4497891" y="2706141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93" name="Freeform 28392">
                  <a:extLst>
                    <a:ext uri="{FF2B5EF4-FFF2-40B4-BE49-F238E27FC236}">
                      <a16:creationId xmlns:a16="http://schemas.microsoft.com/office/drawing/2014/main" id="{A27B00B3-A9BD-CA1B-BD5F-A15A4BAA245B}"/>
                    </a:ext>
                  </a:extLst>
                </p:cNvPr>
                <p:cNvSpPr/>
                <p:nvPr/>
              </p:nvSpPr>
              <p:spPr>
                <a:xfrm>
                  <a:off x="4564017" y="2680224"/>
                  <a:ext cx="35376" cy="83559"/>
                </a:xfrm>
                <a:custGeom>
                  <a:avLst/>
                  <a:gdLst>
                    <a:gd name="connsiteX0" fmla="*/ 34481 w 35376"/>
                    <a:gd name="connsiteY0" fmla="*/ 9830 h 83559"/>
                    <a:gd name="connsiteX1" fmla="*/ 28062 w 35376"/>
                    <a:gd name="connsiteY1" fmla="*/ 8788 h 83559"/>
                    <a:gd name="connsiteX2" fmla="*/ 19405 w 35376"/>
                    <a:gd name="connsiteY2" fmla="*/ 20853 h 83559"/>
                    <a:gd name="connsiteX3" fmla="*/ 19405 w 35376"/>
                    <a:gd name="connsiteY3" fmla="*/ 27108 h 83559"/>
                    <a:gd name="connsiteX4" fmla="*/ 32839 w 35376"/>
                    <a:gd name="connsiteY4" fmla="*/ 27108 h 83559"/>
                    <a:gd name="connsiteX5" fmla="*/ 32839 w 35376"/>
                    <a:gd name="connsiteY5" fmla="*/ 36343 h 83559"/>
                    <a:gd name="connsiteX6" fmla="*/ 19405 w 35376"/>
                    <a:gd name="connsiteY6" fmla="*/ 36343 h 83559"/>
                    <a:gd name="connsiteX7" fmla="*/ 19405 w 35376"/>
                    <a:gd name="connsiteY7" fmla="*/ 83559 h 83559"/>
                    <a:gd name="connsiteX8" fmla="*/ 8060 w 35376"/>
                    <a:gd name="connsiteY8" fmla="*/ 83559 h 83559"/>
                    <a:gd name="connsiteX9" fmla="*/ 8060 w 35376"/>
                    <a:gd name="connsiteY9" fmla="*/ 36343 h 83559"/>
                    <a:gd name="connsiteX10" fmla="*/ 0 w 35376"/>
                    <a:gd name="connsiteY10" fmla="*/ 36343 h 83559"/>
                    <a:gd name="connsiteX11" fmla="*/ 0 w 35376"/>
                    <a:gd name="connsiteY11" fmla="*/ 27108 h 83559"/>
                    <a:gd name="connsiteX12" fmla="*/ 8060 w 35376"/>
                    <a:gd name="connsiteY12" fmla="*/ 27108 h 83559"/>
                    <a:gd name="connsiteX13" fmla="*/ 8060 w 35376"/>
                    <a:gd name="connsiteY13" fmla="*/ 21448 h 83559"/>
                    <a:gd name="connsiteX14" fmla="*/ 11941 w 35376"/>
                    <a:gd name="connsiteY14" fmla="*/ 6256 h 83559"/>
                    <a:gd name="connsiteX15" fmla="*/ 25525 w 35376"/>
                    <a:gd name="connsiteY15" fmla="*/ 0 h 83559"/>
                    <a:gd name="connsiteX16" fmla="*/ 35376 w 35376"/>
                    <a:gd name="connsiteY16" fmla="*/ 1340 h 83559"/>
                    <a:gd name="connsiteX17" fmla="*/ 34630 w 35376"/>
                    <a:gd name="connsiteY17" fmla="*/ 9830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376" h="83559">
                      <a:moveTo>
                        <a:pt x="34481" y="9830"/>
                      </a:moveTo>
                      <a:cubicBezTo>
                        <a:pt x="34481" y="9830"/>
                        <a:pt x="31197" y="8788"/>
                        <a:pt x="28062" y="8788"/>
                      </a:cubicBezTo>
                      <a:cubicBezTo>
                        <a:pt x="20599" y="8788"/>
                        <a:pt x="19405" y="14448"/>
                        <a:pt x="19405" y="20853"/>
                      </a:cubicBezTo>
                      <a:lnTo>
                        <a:pt x="19405" y="27108"/>
                      </a:lnTo>
                      <a:lnTo>
                        <a:pt x="32839" y="27108"/>
                      </a:lnTo>
                      <a:lnTo>
                        <a:pt x="32839" y="36343"/>
                      </a:lnTo>
                      <a:lnTo>
                        <a:pt x="19405" y="36343"/>
                      </a:lnTo>
                      <a:lnTo>
                        <a:pt x="19405" y="83559"/>
                      </a:lnTo>
                      <a:lnTo>
                        <a:pt x="8060" y="83559"/>
                      </a:lnTo>
                      <a:lnTo>
                        <a:pt x="8060" y="36343"/>
                      </a:lnTo>
                      <a:lnTo>
                        <a:pt x="0" y="36343"/>
                      </a:lnTo>
                      <a:lnTo>
                        <a:pt x="0" y="27108"/>
                      </a:lnTo>
                      <a:lnTo>
                        <a:pt x="8060" y="27108"/>
                      </a:lnTo>
                      <a:lnTo>
                        <a:pt x="8060" y="21448"/>
                      </a:lnTo>
                      <a:cubicBezTo>
                        <a:pt x="8060" y="14001"/>
                        <a:pt x="9553" y="9235"/>
                        <a:pt x="11941" y="6256"/>
                      </a:cubicBezTo>
                      <a:cubicBezTo>
                        <a:pt x="14479" y="3128"/>
                        <a:pt x="18957" y="0"/>
                        <a:pt x="25525" y="0"/>
                      </a:cubicBezTo>
                      <a:cubicBezTo>
                        <a:pt x="32093" y="0"/>
                        <a:pt x="35376" y="1340"/>
                        <a:pt x="35376" y="1340"/>
                      </a:cubicBezTo>
                      <a:lnTo>
                        <a:pt x="34630" y="983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94" name="Freeform 28393">
                  <a:extLst>
                    <a:ext uri="{FF2B5EF4-FFF2-40B4-BE49-F238E27FC236}">
                      <a16:creationId xmlns:a16="http://schemas.microsoft.com/office/drawing/2014/main" id="{77EBF335-F0CD-E0C3-17B7-7CF1993BDECD}"/>
                    </a:ext>
                  </a:extLst>
                </p:cNvPr>
                <p:cNvSpPr/>
                <p:nvPr/>
              </p:nvSpPr>
              <p:spPr>
                <a:xfrm>
                  <a:off x="4626113" y="2705843"/>
                  <a:ext cx="31644" cy="57791"/>
                </a:xfrm>
                <a:custGeom>
                  <a:avLst/>
                  <a:gdLst>
                    <a:gd name="connsiteX0" fmla="*/ 31048 w 31644"/>
                    <a:gd name="connsiteY0" fmla="*/ 11767 h 57791"/>
                    <a:gd name="connsiteX1" fmla="*/ 30600 w 31644"/>
                    <a:gd name="connsiteY1" fmla="*/ 11767 h 57791"/>
                    <a:gd name="connsiteX2" fmla="*/ 24331 w 31644"/>
                    <a:gd name="connsiteY2" fmla="*/ 10575 h 57791"/>
                    <a:gd name="connsiteX3" fmla="*/ 11494 w 31644"/>
                    <a:gd name="connsiteY3" fmla="*/ 29640 h 57791"/>
                    <a:gd name="connsiteX4" fmla="*/ 11494 w 31644"/>
                    <a:gd name="connsiteY4" fmla="*/ 57791 h 57791"/>
                    <a:gd name="connsiteX5" fmla="*/ 0 w 31644"/>
                    <a:gd name="connsiteY5" fmla="*/ 57791 h 57791"/>
                    <a:gd name="connsiteX6" fmla="*/ 0 w 31644"/>
                    <a:gd name="connsiteY6" fmla="*/ 1191 h 57791"/>
                    <a:gd name="connsiteX7" fmla="*/ 11494 w 31644"/>
                    <a:gd name="connsiteY7" fmla="*/ 1191 h 57791"/>
                    <a:gd name="connsiteX8" fmla="*/ 11494 w 31644"/>
                    <a:gd name="connsiteY8" fmla="*/ 9830 h 57791"/>
                    <a:gd name="connsiteX9" fmla="*/ 11792 w 31644"/>
                    <a:gd name="connsiteY9" fmla="*/ 9830 h 57791"/>
                    <a:gd name="connsiteX10" fmla="*/ 25674 w 31644"/>
                    <a:gd name="connsiteY10" fmla="*/ 0 h 57791"/>
                    <a:gd name="connsiteX11" fmla="*/ 31645 w 31644"/>
                    <a:gd name="connsiteY11" fmla="*/ 894 h 57791"/>
                    <a:gd name="connsiteX12" fmla="*/ 30898 w 3164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4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4" y="21448"/>
                        <a:pt x="11494" y="29640"/>
                      </a:cubicBezTo>
                      <a:lnTo>
                        <a:pt x="11494" y="57791"/>
                      </a:lnTo>
                      <a:lnTo>
                        <a:pt x="0" y="57791"/>
                      </a:lnTo>
                      <a:lnTo>
                        <a:pt x="0" y="1191"/>
                      </a:lnTo>
                      <a:lnTo>
                        <a:pt x="11494" y="1191"/>
                      </a:lnTo>
                      <a:lnTo>
                        <a:pt x="11494" y="9830"/>
                      </a:lnTo>
                      <a:cubicBezTo>
                        <a:pt x="11494" y="9830"/>
                        <a:pt x="11792" y="9830"/>
                        <a:pt x="11792" y="9830"/>
                      </a:cubicBezTo>
                      <a:cubicBezTo>
                        <a:pt x="14479" y="3426"/>
                        <a:pt x="19703" y="0"/>
                        <a:pt x="25674" y="0"/>
                      </a:cubicBezTo>
                      <a:cubicBezTo>
                        <a:pt x="29555" y="0"/>
                        <a:pt x="31645" y="894"/>
                        <a:pt x="31645" y="894"/>
                      </a:cubicBezTo>
                      <a:lnTo>
                        <a:pt x="3089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95" name="Freeform 28394">
                  <a:extLst>
                    <a:ext uri="{FF2B5EF4-FFF2-40B4-BE49-F238E27FC236}">
                      <a16:creationId xmlns:a16="http://schemas.microsoft.com/office/drawing/2014/main" id="{621D6759-7086-5432-CCB1-FD9F49FBD14F}"/>
                    </a:ext>
                  </a:extLst>
                </p:cNvPr>
                <p:cNvSpPr/>
                <p:nvPr/>
              </p:nvSpPr>
              <p:spPr>
                <a:xfrm>
                  <a:off x="4665818" y="2706886"/>
                  <a:ext cx="48661" cy="58089"/>
                </a:xfrm>
                <a:custGeom>
                  <a:avLst/>
                  <a:gdLst>
                    <a:gd name="connsiteX0" fmla="*/ 37615 w 48661"/>
                    <a:gd name="connsiteY0" fmla="*/ 56749 h 58089"/>
                    <a:gd name="connsiteX1" fmla="*/ 37615 w 48661"/>
                    <a:gd name="connsiteY1" fmla="*/ 48706 h 58089"/>
                    <a:gd name="connsiteX2" fmla="*/ 20002 w 48661"/>
                    <a:gd name="connsiteY2" fmla="*/ 58089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4 w 48661"/>
                    <a:gd name="connsiteY5" fmla="*/ 0 h 58089"/>
                    <a:gd name="connsiteX6" fmla="*/ 11344 w 48661"/>
                    <a:gd name="connsiteY6" fmla="*/ 33513 h 58089"/>
                    <a:gd name="connsiteX7" fmla="*/ 23136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1 w 48661"/>
                    <a:gd name="connsiteY10" fmla="*/ 149 h 58089"/>
                    <a:gd name="connsiteX11" fmla="*/ 48661 w 48661"/>
                    <a:gd name="connsiteY11" fmla="*/ 56898 h 58089"/>
                    <a:gd name="connsiteX12" fmla="*/ 37615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615" y="56749"/>
                      </a:moveTo>
                      <a:lnTo>
                        <a:pt x="37615" y="48706"/>
                      </a:lnTo>
                      <a:cubicBezTo>
                        <a:pt x="34332" y="54217"/>
                        <a:pt x="27913" y="58089"/>
                        <a:pt x="20002" y="58089"/>
                      </a:cubicBezTo>
                      <a:cubicBezTo>
                        <a:pt x="4179" y="58089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3513"/>
                      </a:lnTo>
                      <a:cubicBezTo>
                        <a:pt x="11344" y="41258"/>
                        <a:pt x="12986" y="48557"/>
                        <a:pt x="23136" y="48557"/>
                      </a:cubicBezTo>
                      <a:cubicBezTo>
                        <a:pt x="33287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1" y="149"/>
                      </a:lnTo>
                      <a:lnTo>
                        <a:pt x="48661" y="56898"/>
                      </a:lnTo>
                      <a:lnTo>
                        <a:pt x="37615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96" name="Freeform 28395">
                  <a:extLst>
                    <a:ext uri="{FF2B5EF4-FFF2-40B4-BE49-F238E27FC236}">
                      <a16:creationId xmlns:a16="http://schemas.microsoft.com/office/drawing/2014/main" id="{528216AB-5685-5D39-FE38-747D3182211F}"/>
                    </a:ext>
                  </a:extLst>
                </p:cNvPr>
                <p:cNvSpPr/>
                <p:nvPr/>
              </p:nvSpPr>
              <p:spPr>
                <a:xfrm>
                  <a:off x="4730153" y="2705843"/>
                  <a:ext cx="31644" cy="57791"/>
                </a:xfrm>
                <a:custGeom>
                  <a:avLst/>
                  <a:gdLst>
                    <a:gd name="connsiteX0" fmla="*/ 31048 w 31644"/>
                    <a:gd name="connsiteY0" fmla="*/ 11767 h 57791"/>
                    <a:gd name="connsiteX1" fmla="*/ 30600 w 31644"/>
                    <a:gd name="connsiteY1" fmla="*/ 11767 h 57791"/>
                    <a:gd name="connsiteX2" fmla="*/ 24331 w 31644"/>
                    <a:gd name="connsiteY2" fmla="*/ 10575 h 57791"/>
                    <a:gd name="connsiteX3" fmla="*/ 11494 w 31644"/>
                    <a:gd name="connsiteY3" fmla="*/ 29640 h 57791"/>
                    <a:gd name="connsiteX4" fmla="*/ 11494 w 31644"/>
                    <a:gd name="connsiteY4" fmla="*/ 57791 h 57791"/>
                    <a:gd name="connsiteX5" fmla="*/ 0 w 31644"/>
                    <a:gd name="connsiteY5" fmla="*/ 57791 h 57791"/>
                    <a:gd name="connsiteX6" fmla="*/ 0 w 31644"/>
                    <a:gd name="connsiteY6" fmla="*/ 1191 h 57791"/>
                    <a:gd name="connsiteX7" fmla="*/ 11494 w 31644"/>
                    <a:gd name="connsiteY7" fmla="*/ 1191 h 57791"/>
                    <a:gd name="connsiteX8" fmla="*/ 11494 w 31644"/>
                    <a:gd name="connsiteY8" fmla="*/ 9830 h 57791"/>
                    <a:gd name="connsiteX9" fmla="*/ 11792 w 31644"/>
                    <a:gd name="connsiteY9" fmla="*/ 9830 h 57791"/>
                    <a:gd name="connsiteX10" fmla="*/ 25674 w 31644"/>
                    <a:gd name="connsiteY10" fmla="*/ 0 h 57791"/>
                    <a:gd name="connsiteX11" fmla="*/ 31645 w 31644"/>
                    <a:gd name="connsiteY11" fmla="*/ 894 h 57791"/>
                    <a:gd name="connsiteX12" fmla="*/ 30898 w 3164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4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4" y="21448"/>
                        <a:pt x="11494" y="29640"/>
                      </a:cubicBezTo>
                      <a:lnTo>
                        <a:pt x="11494" y="57791"/>
                      </a:lnTo>
                      <a:lnTo>
                        <a:pt x="0" y="57791"/>
                      </a:lnTo>
                      <a:lnTo>
                        <a:pt x="0" y="1191"/>
                      </a:lnTo>
                      <a:lnTo>
                        <a:pt x="11494" y="1191"/>
                      </a:lnTo>
                      <a:lnTo>
                        <a:pt x="11494" y="9830"/>
                      </a:lnTo>
                      <a:cubicBezTo>
                        <a:pt x="11494" y="9830"/>
                        <a:pt x="11792" y="9830"/>
                        <a:pt x="11792" y="9830"/>
                      </a:cubicBezTo>
                      <a:cubicBezTo>
                        <a:pt x="14479" y="3426"/>
                        <a:pt x="19703" y="0"/>
                        <a:pt x="25674" y="0"/>
                      </a:cubicBezTo>
                      <a:cubicBezTo>
                        <a:pt x="29555" y="0"/>
                        <a:pt x="31645" y="894"/>
                        <a:pt x="31645" y="894"/>
                      </a:cubicBezTo>
                      <a:lnTo>
                        <a:pt x="3089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97" name="Freeform 28396">
                  <a:extLst>
                    <a:ext uri="{FF2B5EF4-FFF2-40B4-BE49-F238E27FC236}">
                      <a16:creationId xmlns:a16="http://schemas.microsoft.com/office/drawing/2014/main" id="{C505F2C5-5F68-242E-5A13-314DA8916685}"/>
                    </a:ext>
                  </a:extLst>
                </p:cNvPr>
                <p:cNvSpPr/>
                <p:nvPr/>
              </p:nvSpPr>
              <p:spPr>
                <a:xfrm>
                  <a:off x="4763141" y="2706290"/>
                  <a:ext cx="48810" cy="58685"/>
                </a:xfrm>
                <a:custGeom>
                  <a:avLst/>
                  <a:gdLst>
                    <a:gd name="connsiteX0" fmla="*/ 37765 w 48810"/>
                    <a:gd name="connsiteY0" fmla="*/ 57345 h 58685"/>
                    <a:gd name="connsiteX1" fmla="*/ 37765 w 48810"/>
                    <a:gd name="connsiteY1" fmla="*/ 50195 h 58685"/>
                    <a:gd name="connsiteX2" fmla="*/ 19554 w 48810"/>
                    <a:gd name="connsiteY2" fmla="*/ 58685 h 58685"/>
                    <a:gd name="connsiteX3" fmla="*/ 0 w 48810"/>
                    <a:gd name="connsiteY3" fmla="*/ 41258 h 58685"/>
                    <a:gd name="connsiteX4" fmla="*/ 22241 w 48810"/>
                    <a:gd name="connsiteY4" fmla="*/ 23980 h 58685"/>
                    <a:gd name="connsiteX5" fmla="*/ 37317 w 48810"/>
                    <a:gd name="connsiteY5" fmla="*/ 23385 h 58685"/>
                    <a:gd name="connsiteX6" fmla="*/ 37317 w 48810"/>
                    <a:gd name="connsiteY6" fmla="*/ 21150 h 58685"/>
                    <a:gd name="connsiteX7" fmla="*/ 23286 w 48810"/>
                    <a:gd name="connsiteY7" fmla="*/ 8341 h 58685"/>
                    <a:gd name="connsiteX8" fmla="*/ 6269 w 48810"/>
                    <a:gd name="connsiteY8" fmla="*/ 13256 h 58685"/>
                    <a:gd name="connsiteX9" fmla="*/ 2836 w 48810"/>
                    <a:gd name="connsiteY9" fmla="*/ 5660 h 58685"/>
                    <a:gd name="connsiteX10" fmla="*/ 24032 w 48810"/>
                    <a:gd name="connsiteY10" fmla="*/ 0 h 58685"/>
                    <a:gd name="connsiteX11" fmla="*/ 48811 w 48810"/>
                    <a:gd name="connsiteY11" fmla="*/ 24725 h 58685"/>
                    <a:gd name="connsiteX12" fmla="*/ 48811 w 48810"/>
                    <a:gd name="connsiteY12" fmla="*/ 57642 h 58685"/>
                    <a:gd name="connsiteX13" fmla="*/ 37765 w 48810"/>
                    <a:gd name="connsiteY13" fmla="*/ 57642 h 58685"/>
                    <a:gd name="connsiteX14" fmla="*/ 24181 w 48810"/>
                    <a:gd name="connsiteY14" fmla="*/ 31130 h 58685"/>
                    <a:gd name="connsiteX15" fmla="*/ 11344 w 48810"/>
                    <a:gd name="connsiteY15" fmla="*/ 40960 h 58685"/>
                    <a:gd name="connsiteX16" fmla="*/ 22987 w 48810"/>
                    <a:gd name="connsiteY16" fmla="*/ 50791 h 58685"/>
                    <a:gd name="connsiteX17" fmla="*/ 37466 w 48810"/>
                    <a:gd name="connsiteY17" fmla="*/ 42599 h 58685"/>
                    <a:gd name="connsiteX18" fmla="*/ 37466 w 48810"/>
                    <a:gd name="connsiteY18" fmla="*/ 30385 h 58685"/>
                    <a:gd name="connsiteX19" fmla="*/ 24181 w 48810"/>
                    <a:gd name="connsiteY19" fmla="*/ 31279 h 58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810" h="58685">
                      <a:moveTo>
                        <a:pt x="37765" y="57345"/>
                      </a:moveTo>
                      <a:lnTo>
                        <a:pt x="37765" y="50195"/>
                      </a:lnTo>
                      <a:cubicBezTo>
                        <a:pt x="35377" y="52578"/>
                        <a:pt x="30003" y="58685"/>
                        <a:pt x="19554" y="58685"/>
                      </a:cubicBezTo>
                      <a:cubicBezTo>
                        <a:pt x="9105" y="58685"/>
                        <a:pt x="0" y="52131"/>
                        <a:pt x="0" y="41258"/>
                      </a:cubicBezTo>
                      <a:cubicBezTo>
                        <a:pt x="0" y="30385"/>
                        <a:pt x="9105" y="24576"/>
                        <a:pt x="22241" y="23980"/>
                      </a:cubicBezTo>
                      <a:lnTo>
                        <a:pt x="37317" y="23385"/>
                      </a:lnTo>
                      <a:lnTo>
                        <a:pt x="37317" y="21150"/>
                      </a:lnTo>
                      <a:cubicBezTo>
                        <a:pt x="37317" y="12511"/>
                        <a:pt x="31496" y="8341"/>
                        <a:pt x="23286" y="8341"/>
                      </a:cubicBezTo>
                      <a:cubicBezTo>
                        <a:pt x="15076" y="8341"/>
                        <a:pt x="8060" y="12065"/>
                        <a:pt x="6269" y="13256"/>
                      </a:cubicBezTo>
                      <a:lnTo>
                        <a:pt x="2836" y="5660"/>
                      </a:lnTo>
                      <a:cubicBezTo>
                        <a:pt x="7016" y="3277"/>
                        <a:pt x="14628" y="0"/>
                        <a:pt x="24032" y="0"/>
                      </a:cubicBezTo>
                      <a:cubicBezTo>
                        <a:pt x="40601" y="0"/>
                        <a:pt x="48811" y="8341"/>
                        <a:pt x="48811" y="24725"/>
                      </a:cubicBezTo>
                      <a:lnTo>
                        <a:pt x="48811" y="57642"/>
                      </a:lnTo>
                      <a:lnTo>
                        <a:pt x="37765" y="57642"/>
                      </a:lnTo>
                      <a:close/>
                      <a:moveTo>
                        <a:pt x="24181" y="31130"/>
                      </a:moveTo>
                      <a:cubicBezTo>
                        <a:pt x="14927" y="31577"/>
                        <a:pt x="11344" y="35449"/>
                        <a:pt x="11344" y="40960"/>
                      </a:cubicBezTo>
                      <a:cubicBezTo>
                        <a:pt x="11344" y="46471"/>
                        <a:pt x="15524" y="50791"/>
                        <a:pt x="22987" y="50791"/>
                      </a:cubicBezTo>
                      <a:cubicBezTo>
                        <a:pt x="30451" y="50791"/>
                        <a:pt x="35227" y="45727"/>
                        <a:pt x="37466" y="42599"/>
                      </a:cubicBezTo>
                      <a:lnTo>
                        <a:pt x="37466" y="30385"/>
                      </a:lnTo>
                      <a:lnTo>
                        <a:pt x="24181" y="3127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98" name="Freeform 28397">
                  <a:extLst>
                    <a:ext uri="{FF2B5EF4-FFF2-40B4-BE49-F238E27FC236}">
                      <a16:creationId xmlns:a16="http://schemas.microsoft.com/office/drawing/2014/main" id="{06FE334D-49F4-455D-AFDA-6B1951931C67}"/>
                    </a:ext>
                  </a:extLst>
                </p:cNvPr>
                <p:cNvSpPr/>
                <p:nvPr/>
              </p:nvSpPr>
              <p:spPr>
                <a:xfrm>
                  <a:off x="4827177" y="2681416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399" name="Freeform 28398">
                  <a:extLst>
                    <a:ext uri="{FF2B5EF4-FFF2-40B4-BE49-F238E27FC236}">
                      <a16:creationId xmlns:a16="http://schemas.microsoft.com/office/drawing/2014/main" id="{A2D95539-9724-28A7-1AAE-541B61DD4A7A}"/>
                    </a:ext>
                  </a:extLst>
                </p:cNvPr>
                <p:cNvSpPr/>
                <p:nvPr/>
              </p:nvSpPr>
              <p:spPr>
                <a:xfrm>
                  <a:off x="4879421" y="2681416"/>
                  <a:ext cx="49407" cy="82218"/>
                </a:xfrm>
                <a:custGeom>
                  <a:avLst/>
                  <a:gdLst>
                    <a:gd name="connsiteX0" fmla="*/ 37765 w 49407"/>
                    <a:gd name="connsiteY0" fmla="*/ 82219 h 82218"/>
                    <a:gd name="connsiteX1" fmla="*/ 37765 w 49407"/>
                    <a:gd name="connsiteY1" fmla="*/ 50195 h 82218"/>
                    <a:gd name="connsiteX2" fmla="*/ 26122 w 49407"/>
                    <a:gd name="connsiteY2" fmla="*/ 33960 h 82218"/>
                    <a:gd name="connsiteX3" fmla="*/ 11344 w 49407"/>
                    <a:gd name="connsiteY3" fmla="*/ 54217 h 82218"/>
                    <a:gd name="connsiteX4" fmla="*/ 11344 w 49407"/>
                    <a:gd name="connsiteY4" fmla="*/ 82219 h 82218"/>
                    <a:gd name="connsiteX5" fmla="*/ 0 w 49407"/>
                    <a:gd name="connsiteY5" fmla="*/ 82219 h 82218"/>
                    <a:gd name="connsiteX6" fmla="*/ 0 w 49407"/>
                    <a:gd name="connsiteY6" fmla="*/ 0 h 82218"/>
                    <a:gd name="connsiteX7" fmla="*/ 11344 w 49407"/>
                    <a:gd name="connsiteY7" fmla="*/ 0 h 82218"/>
                    <a:gd name="connsiteX8" fmla="*/ 11344 w 49407"/>
                    <a:gd name="connsiteY8" fmla="*/ 34556 h 82218"/>
                    <a:gd name="connsiteX9" fmla="*/ 11643 w 49407"/>
                    <a:gd name="connsiteY9" fmla="*/ 34556 h 82218"/>
                    <a:gd name="connsiteX10" fmla="*/ 29107 w 49407"/>
                    <a:gd name="connsiteY10" fmla="*/ 24576 h 82218"/>
                    <a:gd name="connsiteX11" fmla="*/ 49408 w 49407"/>
                    <a:gd name="connsiteY11" fmla="*/ 48557 h 82218"/>
                    <a:gd name="connsiteX12" fmla="*/ 49408 w 49407"/>
                    <a:gd name="connsiteY12" fmla="*/ 82219 h 82218"/>
                    <a:gd name="connsiteX13" fmla="*/ 37914 w 49407"/>
                    <a:gd name="connsiteY13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82218">
                      <a:moveTo>
                        <a:pt x="37765" y="82219"/>
                      </a:moveTo>
                      <a:lnTo>
                        <a:pt x="37765" y="50195"/>
                      </a:lnTo>
                      <a:cubicBezTo>
                        <a:pt x="37765" y="42152"/>
                        <a:pt x="36421" y="33960"/>
                        <a:pt x="26122" y="33960"/>
                      </a:cubicBezTo>
                      <a:cubicBezTo>
                        <a:pt x="15822" y="33960"/>
                        <a:pt x="11344" y="42897"/>
                        <a:pt x="11344" y="54217"/>
                      </a:cubicBezTo>
                      <a:lnTo>
                        <a:pt x="11344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4556"/>
                      </a:lnTo>
                      <a:lnTo>
                        <a:pt x="11643" y="34556"/>
                      </a:lnTo>
                      <a:cubicBezTo>
                        <a:pt x="14628" y="28896"/>
                        <a:pt x="20898" y="24576"/>
                        <a:pt x="29107" y="24576"/>
                      </a:cubicBezTo>
                      <a:cubicBezTo>
                        <a:pt x="45377" y="24576"/>
                        <a:pt x="49408" y="35003"/>
                        <a:pt x="49408" y="48557"/>
                      </a:cubicBezTo>
                      <a:lnTo>
                        <a:pt x="49408" y="82219"/>
                      </a:lnTo>
                      <a:lnTo>
                        <a:pt x="37914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00" name="Freeform 28399">
                  <a:extLst>
                    <a:ext uri="{FF2B5EF4-FFF2-40B4-BE49-F238E27FC236}">
                      <a16:creationId xmlns:a16="http://schemas.microsoft.com/office/drawing/2014/main" id="{C4AE0580-99AC-B239-A131-9522FCFCA3E0}"/>
                    </a:ext>
                  </a:extLst>
                </p:cNvPr>
                <p:cNvSpPr/>
                <p:nvPr/>
              </p:nvSpPr>
              <p:spPr>
                <a:xfrm>
                  <a:off x="4940322" y="2706141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01" name="Freeform 28400">
                  <a:extLst>
                    <a:ext uri="{FF2B5EF4-FFF2-40B4-BE49-F238E27FC236}">
                      <a16:creationId xmlns:a16="http://schemas.microsoft.com/office/drawing/2014/main" id="{E9F8369B-1E7A-47F9-2620-ACCC682696B2}"/>
                    </a:ext>
                  </a:extLst>
                </p:cNvPr>
                <p:cNvSpPr/>
                <p:nvPr/>
              </p:nvSpPr>
              <p:spPr>
                <a:xfrm>
                  <a:off x="5011821" y="2706886"/>
                  <a:ext cx="48661" cy="58089"/>
                </a:xfrm>
                <a:custGeom>
                  <a:avLst/>
                  <a:gdLst>
                    <a:gd name="connsiteX0" fmla="*/ 37616 w 48661"/>
                    <a:gd name="connsiteY0" fmla="*/ 56749 h 58089"/>
                    <a:gd name="connsiteX1" fmla="*/ 37616 w 48661"/>
                    <a:gd name="connsiteY1" fmla="*/ 48706 h 58089"/>
                    <a:gd name="connsiteX2" fmla="*/ 20002 w 48661"/>
                    <a:gd name="connsiteY2" fmla="*/ 58089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4 w 48661"/>
                    <a:gd name="connsiteY5" fmla="*/ 0 h 58089"/>
                    <a:gd name="connsiteX6" fmla="*/ 11344 w 48661"/>
                    <a:gd name="connsiteY6" fmla="*/ 33513 h 58089"/>
                    <a:gd name="connsiteX7" fmla="*/ 23136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1 w 48661"/>
                    <a:gd name="connsiteY10" fmla="*/ 149 h 58089"/>
                    <a:gd name="connsiteX11" fmla="*/ 48661 w 48661"/>
                    <a:gd name="connsiteY11" fmla="*/ 56898 h 58089"/>
                    <a:gd name="connsiteX12" fmla="*/ 37616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616" y="56749"/>
                      </a:moveTo>
                      <a:lnTo>
                        <a:pt x="37616" y="48706"/>
                      </a:lnTo>
                      <a:cubicBezTo>
                        <a:pt x="34332" y="54217"/>
                        <a:pt x="27913" y="58089"/>
                        <a:pt x="20002" y="58089"/>
                      </a:cubicBezTo>
                      <a:cubicBezTo>
                        <a:pt x="4179" y="58089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3513"/>
                      </a:lnTo>
                      <a:cubicBezTo>
                        <a:pt x="11344" y="41258"/>
                        <a:pt x="12986" y="48557"/>
                        <a:pt x="23136" y="48557"/>
                      </a:cubicBezTo>
                      <a:cubicBezTo>
                        <a:pt x="33287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1" y="149"/>
                      </a:lnTo>
                      <a:lnTo>
                        <a:pt x="48661" y="56898"/>
                      </a:lnTo>
                      <a:lnTo>
                        <a:pt x="37616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02" name="Freeform 28401">
                  <a:extLst>
                    <a:ext uri="{FF2B5EF4-FFF2-40B4-BE49-F238E27FC236}">
                      <a16:creationId xmlns:a16="http://schemas.microsoft.com/office/drawing/2014/main" id="{7D11A40E-4A3A-5830-B6F0-FF372D0C61AA}"/>
                    </a:ext>
                  </a:extLst>
                </p:cNvPr>
                <p:cNvSpPr/>
                <p:nvPr/>
              </p:nvSpPr>
              <p:spPr>
                <a:xfrm>
                  <a:off x="5070782" y="2705992"/>
                  <a:ext cx="43586" cy="58983"/>
                </a:xfrm>
                <a:custGeom>
                  <a:avLst/>
                  <a:gdLst>
                    <a:gd name="connsiteX0" fmla="*/ 22092 w 43586"/>
                    <a:gd name="connsiteY0" fmla="*/ 58983 h 58983"/>
                    <a:gd name="connsiteX1" fmla="*/ 0 w 43586"/>
                    <a:gd name="connsiteY1" fmla="*/ 48855 h 58983"/>
                    <a:gd name="connsiteX2" fmla="*/ 5523 w 43586"/>
                    <a:gd name="connsiteY2" fmla="*/ 42152 h 58983"/>
                    <a:gd name="connsiteX3" fmla="*/ 22241 w 43586"/>
                    <a:gd name="connsiteY3" fmla="*/ 50195 h 58983"/>
                    <a:gd name="connsiteX4" fmla="*/ 33138 w 43586"/>
                    <a:gd name="connsiteY4" fmla="*/ 42152 h 58983"/>
                    <a:gd name="connsiteX5" fmla="*/ 20300 w 43586"/>
                    <a:gd name="connsiteY5" fmla="*/ 32768 h 58983"/>
                    <a:gd name="connsiteX6" fmla="*/ 3583 w 43586"/>
                    <a:gd name="connsiteY6" fmla="*/ 16235 h 58983"/>
                    <a:gd name="connsiteX7" fmla="*/ 22689 w 43586"/>
                    <a:gd name="connsiteY7" fmla="*/ 0 h 58983"/>
                    <a:gd name="connsiteX8" fmla="*/ 42094 w 43586"/>
                    <a:gd name="connsiteY8" fmla="*/ 7447 h 58983"/>
                    <a:gd name="connsiteX9" fmla="*/ 37317 w 43586"/>
                    <a:gd name="connsiteY9" fmla="*/ 14448 h 58983"/>
                    <a:gd name="connsiteX10" fmla="*/ 22987 w 43586"/>
                    <a:gd name="connsiteY10" fmla="*/ 8341 h 58983"/>
                    <a:gd name="connsiteX11" fmla="*/ 13882 w 43586"/>
                    <a:gd name="connsiteY11" fmla="*/ 15342 h 58983"/>
                    <a:gd name="connsiteX12" fmla="*/ 24928 w 43586"/>
                    <a:gd name="connsiteY12" fmla="*/ 23832 h 58983"/>
                    <a:gd name="connsiteX13" fmla="*/ 32540 w 43586"/>
                    <a:gd name="connsiteY13" fmla="*/ 26513 h 58983"/>
                    <a:gd name="connsiteX14" fmla="*/ 43586 w 43586"/>
                    <a:gd name="connsiteY14" fmla="*/ 41109 h 58983"/>
                    <a:gd name="connsiteX15" fmla="*/ 21942 w 43586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586" h="58983">
                      <a:moveTo>
                        <a:pt x="22092" y="58983"/>
                      </a:moveTo>
                      <a:cubicBezTo>
                        <a:pt x="12538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3" y="26959"/>
                        <a:pt x="3583" y="16235"/>
                      </a:cubicBezTo>
                      <a:cubicBezTo>
                        <a:pt x="3583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2094" y="7447"/>
                      </a:cubicBezTo>
                      <a:lnTo>
                        <a:pt x="37317" y="14448"/>
                      </a:lnTo>
                      <a:cubicBezTo>
                        <a:pt x="34033" y="11022"/>
                        <a:pt x="28510" y="8341"/>
                        <a:pt x="22987" y="8341"/>
                      </a:cubicBezTo>
                      <a:cubicBezTo>
                        <a:pt x="17464" y="8341"/>
                        <a:pt x="13882" y="10724"/>
                        <a:pt x="13882" y="15342"/>
                      </a:cubicBezTo>
                      <a:cubicBezTo>
                        <a:pt x="13882" y="19959"/>
                        <a:pt x="19405" y="22044"/>
                        <a:pt x="24928" y="23832"/>
                      </a:cubicBezTo>
                      <a:cubicBezTo>
                        <a:pt x="28062" y="24874"/>
                        <a:pt x="30152" y="25619"/>
                        <a:pt x="32540" y="26513"/>
                      </a:cubicBezTo>
                      <a:cubicBezTo>
                        <a:pt x="38810" y="29194"/>
                        <a:pt x="43586" y="33662"/>
                        <a:pt x="43586" y="41109"/>
                      </a:cubicBezTo>
                      <a:cubicBezTo>
                        <a:pt x="43586" y="53323"/>
                        <a:pt x="32988" y="58983"/>
                        <a:pt x="21942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03" name="Freeform 28402">
                  <a:extLst>
                    <a:ext uri="{FF2B5EF4-FFF2-40B4-BE49-F238E27FC236}">
                      <a16:creationId xmlns:a16="http://schemas.microsoft.com/office/drawing/2014/main" id="{CEF72E68-E0B0-020F-7E2E-33CC986BC968}"/>
                    </a:ext>
                  </a:extLst>
                </p:cNvPr>
                <p:cNvSpPr/>
                <p:nvPr/>
              </p:nvSpPr>
              <p:spPr>
                <a:xfrm>
                  <a:off x="5121832" y="2706141"/>
                  <a:ext cx="55676" cy="58982"/>
                </a:xfrm>
                <a:custGeom>
                  <a:avLst/>
                  <a:gdLst>
                    <a:gd name="connsiteX0" fmla="*/ 55379 w 55676"/>
                    <a:gd name="connsiteY0" fmla="*/ 32024 h 58982"/>
                    <a:gd name="connsiteX1" fmla="*/ 11643 w 55676"/>
                    <a:gd name="connsiteY1" fmla="*/ 32024 h 58982"/>
                    <a:gd name="connsiteX2" fmla="*/ 29854 w 55676"/>
                    <a:gd name="connsiteY2" fmla="*/ 50046 h 58982"/>
                    <a:gd name="connsiteX3" fmla="*/ 48512 w 55676"/>
                    <a:gd name="connsiteY3" fmla="*/ 43492 h 58982"/>
                    <a:gd name="connsiteX4" fmla="*/ 53289 w 55676"/>
                    <a:gd name="connsiteY4" fmla="*/ 50046 h 58982"/>
                    <a:gd name="connsiteX5" fmla="*/ 28361 w 55676"/>
                    <a:gd name="connsiteY5" fmla="*/ 58983 h 58982"/>
                    <a:gd name="connsiteX6" fmla="*/ 0 w 55676"/>
                    <a:gd name="connsiteY6" fmla="*/ 29343 h 58982"/>
                    <a:gd name="connsiteX7" fmla="*/ 28809 w 55676"/>
                    <a:gd name="connsiteY7" fmla="*/ 0 h 58982"/>
                    <a:gd name="connsiteX8" fmla="*/ 55677 w 55676"/>
                    <a:gd name="connsiteY8" fmla="*/ 27108 h 58982"/>
                    <a:gd name="connsiteX9" fmla="*/ 55379 w 55676"/>
                    <a:gd name="connsiteY9" fmla="*/ 32173 h 58982"/>
                    <a:gd name="connsiteX10" fmla="*/ 28510 w 55676"/>
                    <a:gd name="connsiteY10" fmla="*/ 8192 h 58982"/>
                    <a:gd name="connsiteX11" fmla="*/ 11792 w 55676"/>
                    <a:gd name="connsiteY11" fmla="*/ 24427 h 58982"/>
                    <a:gd name="connsiteX12" fmla="*/ 44780 w 55676"/>
                    <a:gd name="connsiteY12" fmla="*/ 24427 h 58982"/>
                    <a:gd name="connsiteX13" fmla="*/ 28510 w 55676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2">
                      <a:moveTo>
                        <a:pt x="55379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9" y="32173"/>
                        <a:pt x="55379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5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04" name="Freeform 28403">
                  <a:extLst>
                    <a:ext uri="{FF2B5EF4-FFF2-40B4-BE49-F238E27FC236}">
                      <a16:creationId xmlns:a16="http://schemas.microsoft.com/office/drawing/2014/main" id="{99C891FD-53B5-C5A6-7A5C-121C2974A04F}"/>
                    </a:ext>
                  </a:extLst>
                </p:cNvPr>
                <p:cNvSpPr/>
                <p:nvPr/>
              </p:nvSpPr>
              <p:spPr>
                <a:xfrm>
                  <a:off x="5189600" y="2681416"/>
                  <a:ext cx="49407" cy="82218"/>
                </a:xfrm>
                <a:custGeom>
                  <a:avLst/>
                  <a:gdLst>
                    <a:gd name="connsiteX0" fmla="*/ 37765 w 49407"/>
                    <a:gd name="connsiteY0" fmla="*/ 82219 h 82218"/>
                    <a:gd name="connsiteX1" fmla="*/ 37765 w 49407"/>
                    <a:gd name="connsiteY1" fmla="*/ 50195 h 82218"/>
                    <a:gd name="connsiteX2" fmla="*/ 26122 w 49407"/>
                    <a:gd name="connsiteY2" fmla="*/ 33960 h 82218"/>
                    <a:gd name="connsiteX3" fmla="*/ 11344 w 49407"/>
                    <a:gd name="connsiteY3" fmla="*/ 54217 h 82218"/>
                    <a:gd name="connsiteX4" fmla="*/ 11344 w 49407"/>
                    <a:gd name="connsiteY4" fmla="*/ 82219 h 82218"/>
                    <a:gd name="connsiteX5" fmla="*/ 0 w 49407"/>
                    <a:gd name="connsiteY5" fmla="*/ 82219 h 82218"/>
                    <a:gd name="connsiteX6" fmla="*/ 0 w 49407"/>
                    <a:gd name="connsiteY6" fmla="*/ 0 h 82218"/>
                    <a:gd name="connsiteX7" fmla="*/ 11344 w 49407"/>
                    <a:gd name="connsiteY7" fmla="*/ 0 h 82218"/>
                    <a:gd name="connsiteX8" fmla="*/ 11344 w 49407"/>
                    <a:gd name="connsiteY8" fmla="*/ 34556 h 82218"/>
                    <a:gd name="connsiteX9" fmla="*/ 11643 w 49407"/>
                    <a:gd name="connsiteY9" fmla="*/ 34556 h 82218"/>
                    <a:gd name="connsiteX10" fmla="*/ 29107 w 49407"/>
                    <a:gd name="connsiteY10" fmla="*/ 24576 h 82218"/>
                    <a:gd name="connsiteX11" fmla="*/ 49408 w 49407"/>
                    <a:gd name="connsiteY11" fmla="*/ 48557 h 82218"/>
                    <a:gd name="connsiteX12" fmla="*/ 49408 w 49407"/>
                    <a:gd name="connsiteY12" fmla="*/ 82219 h 82218"/>
                    <a:gd name="connsiteX13" fmla="*/ 37914 w 49407"/>
                    <a:gd name="connsiteY13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82218">
                      <a:moveTo>
                        <a:pt x="37765" y="82219"/>
                      </a:moveTo>
                      <a:lnTo>
                        <a:pt x="37765" y="50195"/>
                      </a:lnTo>
                      <a:cubicBezTo>
                        <a:pt x="37765" y="42152"/>
                        <a:pt x="36421" y="33960"/>
                        <a:pt x="26122" y="33960"/>
                      </a:cubicBezTo>
                      <a:cubicBezTo>
                        <a:pt x="15822" y="33960"/>
                        <a:pt x="11344" y="42897"/>
                        <a:pt x="11344" y="54217"/>
                      </a:cubicBezTo>
                      <a:lnTo>
                        <a:pt x="11344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4556"/>
                      </a:lnTo>
                      <a:lnTo>
                        <a:pt x="11643" y="34556"/>
                      </a:lnTo>
                      <a:cubicBezTo>
                        <a:pt x="14628" y="28896"/>
                        <a:pt x="20897" y="24576"/>
                        <a:pt x="29107" y="24576"/>
                      </a:cubicBezTo>
                      <a:cubicBezTo>
                        <a:pt x="45377" y="24576"/>
                        <a:pt x="49408" y="35003"/>
                        <a:pt x="49408" y="48557"/>
                      </a:cubicBezTo>
                      <a:lnTo>
                        <a:pt x="49408" y="82219"/>
                      </a:lnTo>
                      <a:lnTo>
                        <a:pt x="37914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05" name="Freeform 28404">
                  <a:extLst>
                    <a:ext uri="{FF2B5EF4-FFF2-40B4-BE49-F238E27FC236}">
                      <a16:creationId xmlns:a16="http://schemas.microsoft.com/office/drawing/2014/main" id="{355A6008-01D6-220C-43DF-95C5B41915AA}"/>
                    </a:ext>
                  </a:extLst>
                </p:cNvPr>
                <p:cNvSpPr/>
                <p:nvPr/>
              </p:nvSpPr>
              <p:spPr>
                <a:xfrm>
                  <a:off x="5250650" y="2706141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5" y="58834"/>
                        <a:pt x="0" y="47067"/>
                        <a:pt x="0" y="29492"/>
                      </a:cubicBezTo>
                      <a:cubicBezTo>
                        <a:pt x="0" y="11916"/>
                        <a:pt x="13135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06" name="Freeform 28405">
                  <a:extLst>
                    <a:ext uri="{FF2B5EF4-FFF2-40B4-BE49-F238E27FC236}">
                      <a16:creationId xmlns:a16="http://schemas.microsoft.com/office/drawing/2014/main" id="{CC10BCCB-EC58-223A-4E79-6551EAC31209}"/>
                    </a:ext>
                  </a:extLst>
                </p:cNvPr>
                <p:cNvSpPr/>
                <p:nvPr/>
              </p:nvSpPr>
              <p:spPr>
                <a:xfrm>
                  <a:off x="5323194" y="2681416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07" name="Freeform 28406">
                  <a:extLst>
                    <a:ext uri="{FF2B5EF4-FFF2-40B4-BE49-F238E27FC236}">
                      <a16:creationId xmlns:a16="http://schemas.microsoft.com/office/drawing/2014/main" id="{E6BEF9BD-2F6E-E976-945B-AE9C77E293CF}"/>
                    </a:ext>
                  </a:extLst>
                </p:cNvPr>
                <p:cNvSpPr/>
                <p:nvPr/>
              </p:nvSpPr>
              <p:spPr>
                <a:xfrm>
                  <a:off x="5346928" y="2681416"/>
                  <a:ext cx="58811" cy="83559"/>
                </a:xfrm>
                <a:custGeom>
                  <a:avLst/>
                  <a:gdLst>
                    <a:gd name="connsiteX0" fmla="*/ 47915 w 58811"/>
                    <a:gd name="connsiteY0" fmla="*/ 82219 h 83559"/>
                    <a:gd name="connsiteX1" fmla="*/ 47915 w 58811"/>
                    <a:gd name="connsiteY1" fmla="*/ 73133 h 83559"/>
                    <a:gd name="connsiteX2" fmla="*/ 47617 w 58811"/>
                    <a:gd name="connsiteY2" fmla="*/ 73133 h 83559"/>
                    <a:gd name="connsiteX3" fmla="*/ 27615 w 58811"/>
                    <a:gd name="connsiteY3" fmla="*/ 83559 h 83559"/>
                    <a:gd name="connsiteX4" fmla="*/ 0 w 58811"/>
                    <a:gd name="connsiteY4" fmla="*/ 53919 h 83559"/>
                    <a:gd name="connsiteX5" fmla="*/ 27316 w 58811"/>
                    <a:gd name="connsiteY5" fmla="*/ 24576 h 83559"/>
                    <a:gd name="connsiteX6" fmla="*/ 47169 w 58811"/>
                    <a:gd name="connsiteY6" fmla="*/ 34407 h 83559"/>
                    <a:gd name="connsiteX7" fmla="*/ 47467 w 58811"/>
                    <a:gd name="connsiteY7" fmla="*/ 34407 h 83559"/>
                    <a:gd name="connsiteX8" fmla="*/ 47467 w 58811"/>
                    <a:gd name="connsiteY8" fmla="*/ 0 h 83559"/>
                    <a:gd name="connsiteX9" fmla="*/ 58812 w 58811"/>
                    <a:gd name="connsiteY9" fmla="*/ 0 h 83559"/>
                    <a:gd name="connsiteX10" fmla="*/ 58812 w 58811"/>
                    <a:gd name="connsiteY10" fmla="*/ 82219 h 83559"/>
                    <a:gd name="connsiteX11" fmla="*/ 47766 w 58811"/>
                    <a:gd name="connsiteY11" fmla="*/ 82219 h 83559"/>
                    <a:gd name="connsiteX12" fmla="*/ 29854 w 58811"/>
                    <a:gd name="connsiteY12" fmla="*/ 33960 h 83559"/>
                    <a:gd name="connsiteX13" fmla="*/ 11792 w 58811"/>
                    <a:gd name="connsiteY13" fmla="*/ 53770 h 83559"/>
                    <a:gd name="connsiteX14" fmla="*/ 29854 w 58811"/>
                    <a:gd name="connsiteY14" fmla="*/ 73729 h 83559"/>
                    <a:gd name="connsiteX15" fmla="*/ 47915 w 58811"/>
                    <a:gd name="connsiteY15" fmla="*/ 53770 h 83559"/>
                    <a:gd name="connsiteX16" fmla="*/ 29854 w 58811"/>
                    <a:gd name="connsiteY16" fmla="*/ 33960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47915" y="82219"/>
                      </a:moveTo>
                      <a:lnTo>
                        <a:pt x="47915" y="73133"/>
                      </a:lnTo>
                      <a:lnTo>
                        <a:pt x="47617" y="73133"/>
                      </a:lnTo>
                      <a:cubicBezTo>
                        <a:pt x="42989" y="79984"/>
                        <a:pt x="35974" y="83559"/>
                        <a:pt x="27615" y="83559"/>
                      </a:cubicBezTo>
                      <a:cubicBezTo>
                        <a:pt x="10747" y="83559"/>
                        <a:pt x="0" y="70750"/>
                        <a:pt x="0" y="53919"/>
                      </a:cubicBezTo>
                      <a:cubicBezTo>
                        <a:pt x="0" y="37088"/>
                        <a:pt x="10747" y="24576"/>
                        <a:pt x="27316" y="24576"/>
                      </a:cubicBezTo>
                      <a:cubicBezTo>
                        <a:pt x="36571" y="24576"/>
                        <a:pt x="43138" y="28598"/>
                        <a:pt x="47169" y="34407"/>
                      </a:cubicBezTo>
                      <a:lnTo>
                        <a:pt x="47467" y="34407"/>
                      </a:lnTo>
                      <a:lnTo>
                        <a:pt x="47467" y="0"/>
                      </a:lnTo>
                      <a:lnTo>
                        <a:pt x="58812" y="0"/>
                      </a:lnTo>
                      <a:lnTo>
                        <a:pt x="58812" y="82219"/>
                      </a:lnTo>
                      <a:lnTo>
                        <a:pt x="47766" y="82219"/>
                      </a:lnTo>
                      <a:close/>
                      <a:moveTo>
                        <a:pt x="29854" y="33960"/>
                      </a:moveTo>
                      <a:cubicBezTo>
                        <a:pt x="18509" y="33960"/>
                        <a:pt x="11792" y="42599"/>
                        <a:pt x="11792" y="53770"/>
                      </a:cubicBezTo>
                      <a:cubicBezTo>
                        <a:pt x="11792" y="64941"/>
                        <a:pt x="18509" y="73729"/>
                        <a:pt x="29854" y="73729"/>
                      </a:cubicBezTo>
                      <a:cubicBezTo>
                        <a:pt x="41198" y="73729"/>
                        <a:pt x="47915" y="65090"/>
                        <a:pt x="47915" y="53770"/>
                      </a:cubicBezTo>
                      <a:cubicBezTo>
                        <a:pt x="47915" y="42450"/>
                        <a:pt x="41198" y="33960"/>
                        <a:pt x="29854" y="3396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08" name="Freeform 28407">
                  <a:extLst>
                    <a:ext uri="{FF2B5EF4-FFF2-40B4-BE49-F238E27FC236}">
                      <a16:creationId xmlns:a16="http://schemas.microsoft.com/office/drawing/2014/main" id="{5858E057-B3FD-A368-F908-48FE9D71D52B}"/>
                    </a:ext>
                  </a:extLst>
                </p:cNvPr>
                <p:cNvSpPr/>
                <p:nvPr/>
              </p:nvSpPr>
              <p:spPr>
                <a:xfrm>
                  <a:off x="5416636" y="2705992"/>
                  <a:ext cx="43586" cy="58983"/>
                </a:xfrm>
                <a:custGeom>
                  <a:avLst/>
                  <a:gdLst>
                    <a:gd name="connsiteX0" fmla="*/ 22092 w 43586"/>
                    <a:gd name="connsiteY0" fmla="*/ 58983 h 58983"/>
                    <a:gd name="connsiteX1" fmla="*/ 0 w 43586"/>
                    <a:gd name="connsiteY1" fmla="*/ 48855 h 58983"/>
                    <a:gd name="connsiteX2" fmla="*/ 5523 w 43586"/>
                    <a:gd name="connsiteY2" fmla="*/ 42152 h 58983"/>
                    <a:gd name="connsiteX3" fmla="*/ 22241 w 43586"/>
                    <a:gd name="connsiteY3" fmla="*/ 50195 h 58983"/>
                    <a:gd name="connsiteX4" fmla="*/ 33138 w 43586"/>
                    <a:gd name="connsiteY4" fmla="*/ 42152 h 58983"/>
                    <a:gd name="connsiteX5" fmla="*/ 20300 w 43586"/>
                    <a:gd name="connsiteY5" fmla="*/ 32768 h 58983"/>
                    <a:gd name="connsiteX6" fmla="*/ 3583 w 43586"/>
                    <a:gd name="connsiteY6" fmla="*/ 16235 h 58983"/>
                    <a:gd name="connsiteX7" fmla="*/ 22689 w 43586"/>
                    <a:gd name="connsiteY7" fmla="*/ 0 h 58983"/>
                    <a:gd name="connsiteX8" fmla="*/ 42094 w 43586"/>
                    <a:gd name="connsiteY8" fmla="*/ 7447 h 58983"/>
                    <a:gd name="connsiteX9" fmla="*/ 37317 w 43586"/>
                    <a:gd name="connsiteY9" fmla="*/ 14448 h 58983"/>
                    <a:gd name="connsiteX10" fmla="*/ 22987 w 43586"/>
                    <a:gd name="connsiteY10" fmla="*/ 8341 h 58983"/>
                    <a:gd name="connsiteX11" fmla="*/ 13882 w 43586"/>
                    <a:gd name="connsiteY11" fmla="*/ 15342 h 58983"/>
                    <a:gd name="connsiteX12" fmla="*/ 24928 w 43586"/>
                    <a:gd name="connsiteY12" fmla="*/ 23832 h 58983"/>
                    <a:gd name="connsiteX13" fmla="*/ 32541 w 43586"/>
                    <a:gd name="connsiteY13" fmla="*/ 26513 h 58983"/>
                    <a:gd name="connsiteX14" fmla="*/ 43586 w 43586"/>
                    <a:gd name="connsiteY14" fmla="*/ 41109 h 58983"/>
                    <a:gd name="connsiteX15" fmla="*/ 21942 w 43586"/>
                    <a:gd name="connsiteY15" fmla="*/ 58983 h 58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586" h="58983">
                      <a:moveTo>
                        <a:pt x="22092" y="58983"/>
                      </a:moveTo>
                      <a:cubicBezTo>
                        <a:pt x="12538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067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3" y="26959"/>
                        <a:pt x="3583" y="16235"/>
                      </a:cubicBezTo>
                      <a:cubicBezTo>
                        <a:pt x="3583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2094" y="7447"/>
                      </a:cubicBezTo>
                      <a:lnTo>
                        <a:pt x="37317" y="14448"/>
                      </a:lnTo>
                      <a:cubicBezTo>
                        <a:pt x="34033" y="11022"/>
                        <a:pt x="28510" y="8341"/>
                        <a:pt x="22987" y="8341"/>
                      </a:cubicBezTo>
                      <a:cubicBezTo>
                        <a:pt x="17464" y="8341"/>
                        <a:pt x="13882" y="10724"/>
                        <a:pt x="13882" y="15342"/>
                      </a:cubicBezTo>
                      <a:cubicBezTo>
                        <a:pt x="13882" y="19959"/>
                        <a:pt x="19405" y="22044"/>
                        <a:pt x="24928" y="23832"/>
                      </a:cubicBezTo>
                      <a:cubicBezTo>
                        <a:pt x="28062" y="24874"/>
                        <a:pt x="30152" y="25619"/>
                        <a:pt x="32541" y="26513"/>
                      </a:cubicBezTo>
                      <a:cubicBezTo>
                        <a:pt x="38810" y="29194"/>
                        <a:pt x="43586" y="33662"/>
                        <a:pt x="43586" y="41109"/>
                      </a:cubicBezTo>
                      <a:cubicBezTo>
                        <a:pt x="43586" y="53323"/>
                        <a:pt x="32988" y="58983"/>
                        <a:pt x="21942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09" name="Freeform 28408">
                  <a:extLst>
                    <a:ext uri="{FF2B5EF4-FFF2-40B4-BE49-F238E27FC236}">
                      <a16:creationId xmlns:a16="http://schemas.microsoft.com/office/drawing/2014/main" id="{A3906580-62D8-904D-D664-41EFF0521A98}"/>
                    </a:ext>
                  </a:extLst>
                </p:cNvPr>
                <p:cNvSpPr/>
                <p:nvPr/>
              </p:nvSpPr>
              <p:spPr>
                <a:xfrm>
                  <a:off x="5494106" y="2681565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10" name="Freeform 28409">
                  <a:extLst>
                    <a:ext uri="{FF2B5EF4-FFF2-40B4-BE49-F238E27FC236}">
                      <a16:creationId xmlns:a16="http://schemas.microsoft.com/office/drawing/2014/main" id="{3CFF4364-34F6-4717-FD45-CC21ECA4F459}"/>
                    </a:ext>
                  </a:extLst>
                </p:cNvPr>
                <p:cNvSpPr/>
                <p:nvPr/>
              </p:nvSpPr>
              <p:spPr>
                <a:xfrm>
                  <a:off x="5523512" y="2705992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3 h 57642"/>
                    <a:gd name="connsiteX1" fmla="*/ 37914 w 49407"/>
                    <a:gd name="connsiteY1" fmla="*/ 26066 h 57642"/>
                    <a:gd name="connsiteX2" fmla="*/ 26122 w 49407"/>
                    <a:gd name="connsiteY2" fmla="*/ 9384 h 57642"/>
                    <a:gd name="connsiteX3" fmla="*/ 11494 w 49407"/>
                    <a:gd name="connsiteY3" fmla="*/ 29194 h 57642"/>
                    <a:gd name="connsiteX4" fmla="*/ 11494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4 w 49407"/>
                    <a:gd name="connsiteY7" fmla="*/ 1043 h 57642"/>
                    <a:gd name="connsiteX8" fmla="*/ 11494 w 49407"/>
                    <a:gd name="connsiteY8" fmla="*/ 9980 h 57642"/>
                    <a:gd name="connsiteX9" fmla="*/ 11792 w 49407"/>
                    <a:gd name="connsiteY9" fmla="*/ 9980 h 57642"/>
                    <a:gd name="connsiteX10" fmla="*/ 29107 w 49407"/>
                    <a:gd name="connsiteY10" fmla="*/ 0 h 57642"/>
                    <a:gd name="connsiteX11" fmla="*/ 49408 w 49407"/>
                    <a:gd name="connsiteY11" fmla="*/ 24129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3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972" y="9384"/>
                        <a:pt x="11494" y="18321"/>
                        <a:pt x="11494" y="29194"/>
                      </a:cubicBezTo>
                      <a:lnTo>
                        <a:pt x="11494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4" y="1043"/>
                      </a:lnTo>
                      <a:lnTo>
                        <a:pt x="11494" y="9980"/>
                      </a:lnTo>
                      <a:cubicBezTo>
                        <a:pt x="11494" y="9980"/>
                        <a:pt x="11792" y="9980"/>
                        <a:pt x="11792" y="9980"/>
                      </a:cubicBezTo>
                      <a:cubicBezTo>
                        <a:pt x="14778" y="4319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29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11" name="Freeform 28410">
                  <a:extLst>
                    <a:ext uri="{FF2B5EF4-FFF2-40B4-BE49-F238E27FC236}">
                      <a16:creationId xmlns:a16="http://schemas.microsoft.com/office/drawing/2014/main" id="{6BF059E5-60D1-1A40-63DB-BF451D60FD7B}"/>
                    </a:ext>
                  </a:extLst>
                </p:cNvPr>
                <p:cNvSpPr/>
                <p:nvPr/>
              </p:nvSpPr>
              <p:spPr>
                <a:xfrm>
                  <a:off x="5607848" y="2681416"/>
                  <a:ext cx="58811" cy="83559"/>
                </a:xfrm>
                <a:custGeom>
                  <a:avLst/>
                  <a:gdLst>
                    <a:gd name="connsiteX0" fmla="*/ 47915 w 58811"/>
                    <a:gd name="connsiteY0" fmla="*/ 82219 h 83559"/>
                    <a:gd name="connsiteX1" fmla="*/ 47915 w 58811"/>
                    <a:gd name="connsiteY1" fmla="*/ 73133 h 83559"/>
                    <a:gd name="connsiteX2" fmla="*/ 47617 w 58811"/>
                    <a:gd name="connsiteY2" fmla="*/ 73133 h 83559"/>
                    <a:gd name="connsiteX3" fmla="*/ 27615 w 58811"/>
                    <a:gd name="connsiteY3" fmla="*/ 83559 h 83559"/>
                    <a:gd name="connsiteX4" fmla="*/ 0 w 58811"/>
                    <a:gd name="connsiteY4" fmla="*/ 53919 h 83559"/>
                    <a:gd name="connsiteX5" fmla="*/ 27316 w 58811"/>
                    <a:gd name="connsiteY5" fmla="*/ 24576 h 83559"/>
                    <a:gd name="connsiteX6" fmla="*/ 47169 w 58811"/>
                    <a:gd name="connsiteY6" fmla="*/ 34407 h 83559"/>
                    <a:gd name="connsiteX7" fmla="*/ 47467 w 58811"/>
                    <a:gd name="connsiteY7" fmla="*/ 34407 h 83559"/>
                    <a:gd name="connsiteX8" fmla="*/ 47467 w 58811"/>
                    <a:gd name="connsiteY8" fmla="*/ 0 h 83559"/>
                    <a:gd name="connsiteX9" fmla="*/ 58812 w 58811"/>
                    <a:gd name="connsiteY9" fmla="*/ 0 h 83559"/>
                    <a:gd name="connsiteX10" fmla="*/ 58812 w 58811"/>
                    <a:gd name="connsiteY10" fmla="*/ 82219 h 83559"/>
                    <a:gd name="connsiteX11" fmla="*/ 47766 w 58811"/>
                    <a:gd name="connsiteY11" fmla="*/ 82219 h 83559"/>
                    <a:gd name="connsiteX12" fmla="*/ 30003 w 58811"/>
                    <a:gd name="connsiteY12" fmla="*/ 33960 h 83559"/>
                    <a:gd name="connsiteX13" fmla="*/ 11941 w 58811"/>
                    <a:gd name="connsiteY13" fmla="*/ 53770 h 83559"/>
                    <a:gd name="connsiteX14" fmla="*/ 30003 w 58811"/>
                    <a:gd name="connsiteY14" fmla="*/ 73729 h 83559"/>
                    <a:gd name="connsiteX15" fmla="*/ 48064 w 58811"/>
                    <a:gd name="connsiteY15" fmla="*/ 53770 h 83559"/>
                    <a:gd name="connsiteX16" fmla="*/ 30003 w 58811"/>
                    <a:gd name="connsiteY16" fmla="*/ 33960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83559">
                      <a:moveTo>
                        <a:pt x="47915" y="82219"/>
                      </a:moveTo>
                      <a:lnTo>
                        <a:pt x="47915" y="73133"/>
                      </a:lnTo>
                      <a:lnTo>
                        <a:pt x="47617" y="73133"/>
                      </a:lnTo>
                      <a:cubicBezTo>
                        <a:pt x="42989" y="79984"/>
                        <a:pt x="35974" y="83559"/>
                        <a:pt x="27615" y="83559"/>
                      </a:cubicBezTo>
                      <a:cubicBezTo>
                        <a:pt x="10747" y="83559"/>
                        <a:pt x="0" y="70750"/>
                        <a:pt x="0" y="53919"/>
                      </a:cubicBezTo>
                      <a:cubicBezTo>
                        <a:pt x="0" y="37088"/>
                        <a:pt x="10747" y="24576"/>
                        <a:pt x="27316" y="24576"/>
                      </a:cubicBezTo>
                      <a:cubicBezTo>
                        <a:pt x="36571" y="24576"/>
                        <a:pt x="43138" y="28598"/>
                        <a:pt x="47169" y="34407"/>
                      </a:cubicBezTo>
                      <a:lnTo>
                        <a:pt x="47467" y="34407"/>
                      </a:lnTo>
                      <a:lnTo>
                        <a:pt x="47467" y="0"/>
                      </a:lnTo>
                      <a:lnTo>
                        <a:pt x="58812" y="0"/>
                      </a:lnTo>
                      <a:lnTo>
                        <a:pt x="58812" y="82219"/>
                      </a:lnTo>
                      <a:lnTo>
                        <a:pt x="47766" y="82219"/>
                      </a:lnTo>
                      <a:close/>
                      <a:moveTo>
                        <a:pt x="30003" y="33960"/>
                      </a:moveTo>
                      <a:cubicBezTo>
                        <a:pt x="18659" y="33960"/>
                        <a:pt x="11941" y="42599"/>
                        <a:pt x="11941" y="53770"/>
                      </a:cubicBezTo>
                      <a:cubicBezTo>
                        <a:pt x="11941" y="64941"/>
                        <a:pt x="18659" y="73729"/>
                        <a:pt x="30003" y="73729"/>
                      </a:cubicBezTo>
                      <a:cubicBezTo>
                        <a:pt x="41347" y="73729"/>
                        <a:pt x="48064" y="65090"/>
                        <a:pt x="48064" y="53770"/>
                      </a:cubicBezTo>
                      <a:cubicBezTo>
                        <a:pt x="48064" y="42450"/>
                        <a:pt x="41347" y="33960"/>
                        <a:pt x="30003" y="3396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12" name="Freeform 28411">
                  <a:extLst>
                    <a:ext uri="{FF2B5EF4-FFF2-40B4-BE49-F238E27FC236}">
                      <a16:creationId xmlns:a16="http://schemas.microsoft.com/office/drawing/2014/main" id="{61F85505-F83A-0EFA-5BF7-F8DD4FC1BD01}"/>
                    </a:ext>
                  </a:extLst>
                </p:cNvPr>
                <p:cNvSpPr/>
                <p:nvPr/>
              </p:nvSpPr>
              <p:spPr>
                <a:xfrm>
                  <a:off x="5679199" y="2706141"/>
                  <a:ext cx="55677" cy="58982"/>
                </a:xfrm>
                <a:custGeom>
                  <a:avLst/>
                  <a:gdLst>
                    <a:gd name="connsiteX0" fmla="*/ 55379 w 55677"/>
                    <a:gd name="connsiteY0" fmla="*/ 32024 h 58982"/>
                    <a:gd name="connsiteX1" fmla="*/ 11643 w 55677"/>
                    <a:gd name="connsiteY1" fmla="*/ 32024 h 58982"/>
                    <a:gd name="connsiteX2" fmla="*/ 29854 w 55677"/>
                    <a:gd name="connsiteY2" fmla="*/ 50046 h 58982"/>
                    <a:gd name="connsiteX3" fmla="*/ 48512 w 55677"/>
                    <a:gd name="connsiteY3" fmla="*/ 43492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3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9 w 55677"/>
                    <a:gd name="connsiteY9" fmla="*/ 32173 h 58982"/>
                    <a:gd name="connsiteX10" fmla="*/ 28659 w 55677"/>
                    <a:gd name="connsiteY10" fmla="*/ 8192 h 58982"/>
                    <a:gd name="connsiteX11" fmla="*/ 11941 w 55677"/>
                    <a:gd name="connsiteY11" fmla="*/ 24427 h 58982"/>
                    <a:gd name="connsiteX12" fmla="*/ 44930 w 55677"/>
                    <a:gd name="connsiteY12" fmla="*/ 24427 h 58982"/>
                    <a:gd name="connsiteX13" fmla="*/ 28659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379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3" y="50046"/>
                        <a:pt x="47318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9" y="32173"/>
                        <a:pt x="55379" y="32173"/>
                      </a:cubicBezTo>
                      <a:close/>
                      <a:moveTo>
                        <a:pt x="28659" y="8192"/>
                      </a:moveTo>
                      <a:cubicBezTo>
                        <a:pt x="17315" y="8192"/>
                        <a:pt x="12240" y="17576"/>
                        <a:pt x="11941" y="24427"/>
                      </a:cubicBezTo>
                      <a:lnTo>
                        <a:pt x="44930" y="24427"/>
                      </a:lnTo>
                      <a:cubicBezTo>
                        <a:pt x="44930" y="18172"/>
                        <a:pt x="40004" y="8192"/>
                        <a:pt x="28659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13" name="Freeform 28412">
                  <a:extLst>
                    <a:ext uri="{FF2B5EF4-FFF2-40B4-BE49-F238E27FC236}">
                      <a16:creationId xmlns:a16="http://schemas.microsoft.com/office/drawing/2014/main" id="{D46996A5-AC77-E9E9-AE2E-05CEE34E3948}"/>
                    </a:ext>
                  </a:extLst>
                </p:cNvPr>
                <p:cNvSpPr/>
                <p:nvPr/>
              </p:nvSpPr>
              <p:spPr>
                <a:xfrm>
                  <a:off x="5738607" y="2707034"/>
                  <a:ext cx="57318" cy="56599"/>
                </a:xfrm>
                <a:custGeom>
                  <a:avLst/>
                  <a:gdLst>
                    <a:gd name="connsiteX0" fmla="*/ 33585 w 57318"/>
                    <a:gd name="connsiteY0" fmla="*/ 56600 h 56599"/>
                    <a:gd name="connsiteX1" fmla="*/ 23584 w 57318"/>
                    <a:gd name="connsiteY1" fmla="*/ 56600 h 56599"/>
                    <a:gd name="connsiteX2" fmla="*/ 0 w 57318"/>
                    <a:gd name="connsiteY2" fmla="*/ 0 h 56599"/>
                    <a:gd name="connsiteX3" fmla="*/ 11941 w 57318"/>
                    <a:gd name="connsiteY3" fmla="*/ 0 h 56599"/>
                    <a:gd name="connsiteX4" fmla="*/ 28809 w 57318"/>
                    <a:gd name="connsiteY4" fmla="*/ 42599 h 56599"/>
                    <a:gd name="connsiteX5" fmla="*/ 45527 w 57318"/>
                    <a:gd name="connsiteY5" fmla="*/ 0 h 56599"/>
                    <a:gd name="connsiteX6" fmla="*/ 57319 w 57318"/>
                    <a:gd name="connsiteY6" fmla="*/ 0 h 56599"/>
                    <a:gd name="connsiteX7" fmla="*/ 33734 w 57318"/>
                    <a:gd name="connsiteY7" fmla="*/ 56600 h 56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18" h="56599">
                      <a:moveTo>
                        <a:pt x="33585" y="56600"/>
                      </a:moveTo>
                      <a:lnTo>
                        <a:pt x="23584" y="56600"/>
                      </a:lnTo>
                      <a:lnTo>
                        <a:pt x="0" y="0"/>
                      </a:lnTo>
                      <a:lnTo>
                        <a:pt x="11941" y="0"/>
                      </a:lnTo>
                      <a:lnTo>
                        <a:pt x="28809" y="42599"/>
                      </a:lnTo>
                      <a:lnTo>
                        <a:pt x="45527" y="0"/>
                      </a:lnTo>
                      <a:lnTo>
                        <a:pt x="57319" y="0"/>
                      </a:lnTo>
                      <a:lnTo>
                        <a:pt x="33734" y="5660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14" name="Freeform 28413">
                  <a:extLst>
                    <a:ext uri="{FF2B5EF4-FFF2-40B4-BE49-F238E27FC236}">
                      <a16:creationId xmlns:a16="http://schemas.microsoft.com/office/drawing/2014/main" id="{95DE9206-9042-B199-EC5B-1021722A36D9}"/>
                    </a:ext>
                  </a:extLst>
                </p:cNvPr>
                <p:cNvSpPr/>
                <p:nvPr/>
              </p:nvSpPr>
              <p:spPr>
                <a:xfrm>
                  <a:off x="5799658" y="2706141"/>
                  <a:ext cx="55676" cy="58982"/>
                </a:xfrm>
                <a:custGeom>
                  <a:avLst/>
                  <a:gdLst>
                    <a:gd name="connsiteX0" fmla="*/ 55378 w 55676"/>
                    <a:gd name="connsiteY0" fmla="*/ 32024 h 58982"/>
                    <a:gd name="connsiteX1" fmla="*/ 11643 w 55676"/>
                    <a:gd name="connsiteY1" fmla="*/ 32024 h 58982"/>
                    <a:gd name="connsiteX2" fmla="*/ 29854 w 55676"/>
                    <a:gd name="connsiteY2" fmla="*/ 50046 h 58982"/>
                    <a:gd name="connsiteX3" fmla="*/ 48512 w 55676"/>
                    <a:gd name="connsiteY3" fmla="*/ 43492 h 58982"/>
                    <a:gd name="connsiteX4" fmla="*/ 53289 w 55676"/>
                    <a:gd name="connsiteY4" fmla="*/ 50046 h 58982"/>
                    <a:gd name="connsiteX5" fmla="*/ 28361 w 55676"/>
                    <a:gd name="connsiteY5" fmla="*/ 58983 h 58982"/>
                    <a:gd name="connsiteX6" fmla="*/ 0 w 55676"/>
                    <a:gd name="connsiteY6" fmla="*/ 29343 h 58982"/>
                    <a:gd name="connsiteX7" fmla="*/ 28809 w 55676"/>
                    <a:gd name="connsiteY7" fmla="*/ 0 h 58982"/>
                    <a:gd name="connsiteX8" fmla="*/ 55677 w 55676"/>
                    <a:gd name="connsiteY8" fmla="*/ 27108 h 58982"/>
                    <a:gd name="connsiteX9" fmla="*/ 55378 w 55676"/>
                    <a:gd name="connsiteY9" fmla="*/ 32173 h 58982"/>
                    <a:gd name="connsiteX10" fmla="*/ 28510 w 55676"/>
                    <a:gd name="connsiteY10" fmla="*/ 8192 h 58982"/>
                    <a:gd name="connsiteX11" fmla="*/ 11792 w 55676"/>
                    <a:gd name="connsiteY11" fmla="*/ 24427 h 58982"/>
                    <a:gd name="connsiteX12" fmla="*/ 44780 w 55676"/>
                    <a:gd name="connsiteY12" fmla="*/ 24427 h 58982"/>
                    <a:gd name="connsiteX13" fmla="*/ 28510 w 55676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2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5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15" name="Freeform 28414">
                  <a:extLst>
                    <a:ext uri="{FF2B5EF4-FFF2-40B4-BE49-F238E27FC236}">
                      <a16:creationId xmlns:a16="http://schemas.microsoft.com/office/drawing/2014/main" id="{B95736FE-9EA5-D98B-C3BF-DB0FAB02A277}"/>
                    </a:ext>
                  </a:extLst>
                </p:cNvPr>
                <p:cNvSpPr/>
                <p:nvPr/>
              </p:nvSpPr>
              <p:spPr>
                <a:xfrm>
                  <a:off x="5867276" y="2681416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16" name="Freeform 28415">
                  <a:extLst>
                    <a:ext uri="{FF2B5EF4-FFF2-40B4-BE49-F238E27FC236}">
                      <a16:creationId xmlns:a16="http://schemas.microsoft.com/office/drawing/2014/main" id="{FE756464-C549-F9B5-6696-0AC1ED8A7CD5}"/>
                    </a:ext>
                  </a:extLst>
                </p:cNvPr>
                <p:cNvSpPr/>
                <p:nvPr/>
              </p:nvSpPr>
              <p:spPr>
                <a:xfrm>
                  <a:off x="5891309" y="2706141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17" name="Freeform 28416">
                  <a:extLst>
                    <a:ext uri="{FF2B5EF4-FFF2-40B4-BE49-F238E27FC236}">
                      <a16:creationId xmlns:a16="http://schemas.microsoft.com/office/drawing/2014/main" id="{2AEE11EF-94CE-65CA-7404-23E6EC9AB653}"/>
                    </a:ext>
                  </a:extLst>
                </p:cNvPr>
                <p:cNvSpPr/>
                <p:nvPr/>
              </p:nvSpPr>
              <p:spPr>
                <a:xfrm>
                  <a:off x="5963853" y="2705992"/>
                  <a:ext cx="58811" cy="79835"/>
                </a:xfrm>
                <a:custGeom>
                  <a:avLst/>
                  <a:gdLst>
                    <a:gd name="connsiteX0" fmla="*/ 31048 w 58811"/>
                    <a:gd name="connsiteY0" fmla="*/ 58983 h 79835"/>
                    <a:gd name="connsiteX1" fmla="*/ 11494 w 58811"/>
                    <a:gd name="connsiteY1" fmla="*/ 48855 h 79835"/>
                    <a:gd name="connsiteX2" fmla="*/ 11494 w 58811"/>
                    <a:gd name="connsiteY2" fmla="*/ 48855 h 79835"/>
                    <a:gd name="connsiteX3" fmla="*/ 11494 w 58811"/>
                    <a:gd name="connsiteY3" fmla="*/ 79836 h 79835"/>
                    <a:gd name="connsiteX4" fmla="*/ 0 w 58811"/>
                    <a:gd name="connsiteY4" fmla="*/ 79836 h 79835"/>
                    <a:gd name="connsiteX5" fmla="*/ 0 w 58811"/>
                    <a:gd name="connsiteY5" fmla="*/ 1043 h 79835"/>
                    <a:gd name="connsiteX6" fmla="*/ 11046 w 58811"/>
                    <a:gd name="connsiteY6" fmla="*/ 1043 h 79835"/>
                    <a:gd name="connsiteX7" fmla="*/ 11046 w 58811"/>
                    <a:gd name="connsiteY7" fmla="*/ 9980 h 79835"/>
                    <a:gd name="connsiteX8" fmla="*/ 11344 w 58811"/>
                    <a:gd name="connsiteY8" fmla="*/ 9980 h 79835"/>
                    <a:gd name="connsiteX9" fmla="*/ 31496 w 58811"/>
                    <a:gd name="connsiteY9" fmla="*/ 0 h 79835"/>
                    <a:gd name="connsiteX10" fmla="*/ 58812 w 58811"/>
                    <a:gd name="connsiteY10" fmla="*/ 29343 h 79835"/>
                    <a:gd name="connsiteX11" fmla="*/ 31197 w 58811"/>
                    <a:gd name="connsiteY11" fmla="*/ 58983 h 79835"/>
                    <a:gd name="connsiteX12" fmla="*/ 28809 w 58811"/>
                    <a:gd name="connsiteY12" fmla="*/ 9384 h 79835"/>
                    <a:gd name="connsiteX13" fmla="*/ 10747 w 58811"/>
                    <a:gd name="connsiteY13" fmla="*/ 29194 h 79835"/>
                    <a:gd name="connsiteX14" fmla="*/ 28809 w 58811"/>
                    <a:gd name="connsiteY14" fmla="*/ 49153 h 79835"/>
                    <a:gd name="connsiteX15" fmla="*/ 46870 w 58811"/>
                    <a:gd name="connsiteY15" fmla="*/ 29194 h 79835"/>
                    <a:gd name="connsiteX16" fmla="*/ 28809 w 58811"/>
                    <a:gd name="connsiteY16" fmla="*/ 9384 h 79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811" h="79835">
                      <a:moveTo>
                        <a:pt x="31048" y="58983"/>
                      </a:moveTo>
                      <a:cubicBezTo>
                        <a:pt x="22092" y="58983"/>
                        <a:pt x="15524" y="55110"/>
                        <a:pt x="11494" y="48855"/>
                      </a:cubicBezTo>
                      <a:lnTo>
                        <a:pt x="11494" y="48855"/>
                      </a:lnTo>
                      <a:cubicBezTo>
                        <a:pt x="11494" y="48855"/>
                        <a:pt x="11494" y="79836"/>
                        <a:pt x="11494" y="79836"/>
                      </a:cubicBezTo>
                      <a:lnTo>
                        <a:pt x="0" y="79836"/>
                      </a:lnTo>
                      <a:lnTo>
                        <a:pt x="0" y="1043"/>
                      </a:lnTo>
                      <a:lnTo>
                        <a:pt x="11046" y="1043"/>
                      </a:lnTo>
                      <a:lnTo>
                        <a:pt x="11046" y="9980"/>
                      </a:lnTo>
                      <a:lnTo>
                        <a:pt x="11344" y="9980"/>
                      </a:lnTo>
                      <a:cubicBezTo>
                        <a:pt x="16270" y="3277"/>
                        <a:pt x="23137" y="0"/>
                        <a:pt x="31496" y="0"/>
                      </a:cubicBezTo>
                      <a:cubicBezTo>
                        <a:pt x="48214" y="0"/>
                        <a:pt x="58812" y="12512"/>
                        <a:pt x="58812" y="29343"/>
                      </a:cubicBezTo>
                      <a:cubicBezTo>
                        <a:pt x="58812" y="46174"/>
                        <a:pt x="48064" y="58983"/>
                        <a:pt x="31197" y="58983"/>
                      </a:cubicBezTo>
                      <a:close/>
                      <a:moveTo>
                        <a:pt x="28809" y="9384"/>
                      </a:moveTo>
                      <a:cubicBezTo>
                        <a:pt x="17464" y="9384"/>
                        <a:pt x="10747" y="18023"/>
                        <a:pt x="10747" y="29194"/>
                      </a:cubicBezTo>
                      <a:cubicBezTo>
                        <a:pt x="10747" y="40365"/>
                        <a:pt x="17464" y="49153"/>
                        <a:pt x="28809" y="49153"/>
                      </a:cubicBezTo>
                      <a:cubicBezTo>
                        <a:pt x="40153" y="49153"/>
                        <a:pt x="46870" y="40514"/>
                        <a:pt x="46870" y="29194"/>
                      </a:cubicBezTo>
                      <a:cubicBezTo>
                        <a:pt x="46870" y="17874"/>
                        <a:pt x="40153" y="9384"/>
                        <a:pt x="28809" y="9384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18" name="Freeform 28417">
                  <a:extLst>
                    <a:ext uri="{FF2B5EF4-FFF2-40B4-BE49-F238E27FC236}">
                      <a16:creationId xmlns:a16="http://schemas.microsoft.com/office/drawing/2014/main" id="{155E0E17-4A1A-19E8-6F1A-2EAD88D68ADA}"/>
                    </a:ext>
                  </a:extLst>
                </p:cNvPr>
                <p:cNvSpPr/>
                <p:nvPr/>
              </p:nvSpPr>
              <p:spPr>
                <a:xfrm>
                  <a:off x="6033113" y="2681565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19" name="Freeform 28418">
                  <a:extLst>
                    <a:ext uri="{FF2B5EF4-FFF2-40B4-BE49-F238E27FC236}">
                      <a16:creationId xmlns:a16="http://schemas.microsoft.com/office/drawing/2014/main" id="{A639B3D1-1079-05C7-B4B3-B60E76FDB9DA}"/>
                    </a:ext>
                  </a:extLst>
                </p:cNvPr>
                <p:cNvSpPr/>
                <p:nvPr/>
              </p:nvSpPr>
              <p:spPr>
                <a:xfrm>
                  <a:off x="6062519" y="2705992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3 h 57642"/>
                    <a:gd name="connsiteX1" fmla="*/ 37914 w 49407"/>
                    <a:gd name="connsiteY1" fmla="*/ 26066 h 57642"/>
                    <a:gd name="connsiteX2" fmla="*/ 26122 w 49407"/>
                    <a:gd name="connsiteY2" fmla="*/ 9384 h 57642"/>
                    <a:gd name="connsiteX3" fmla="*/ 11494 w 49407"/>
                    <a:gd name="connsiteY3" fmla="*/ 29194 h 57642"/>
                    <a:gd name="connsiteX4" fmla="*/ 11494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4 w 49407"/>
                    <a:gd name="connsiteY7" fmla="*/ 1043 h 57642"/>
                    <a:gd name="connsiteX8" fmla="*/ 11494 w 49407"/>
                    <a:gd name="connsiteY8" fmla="*/ 9980 h 57642"/>
                    <a:gd name="connsiteX9" fmla="*/ 11792 w 49407"/>
                    <a:gd name="connsiteY9" fmla="*/ 9980 h 57642"/>
                    <a:gd name="connsiteX10" fmla="*/ 29107 w 49407"/>
                    <a:gd name="connsiteY10" fmla="*/ 0 h 57642"/>
                    <a:gd name="connsiteX11" fmla="*/ 49408 w 49407"/>
                    <a:gd name="connsiteY11" fmla="*/ 24129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3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972" y="9384"/>
                        <a:pt x="11494" y="18321"/>
                        <a:pt x="11494" y="29194"/>
                      </a:cubicBezTo>
                      <a:lnTo>
                        <a:pt x="11494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4" y="1043"/>
                      </a:lnTo>
                      <a:lnTo>
                        <a:pt x="11494" y="9980"/>
                      </a:lnTo>
                      <a:cubicBezTo>
                        <a:pt x="11494" y="9980"/>
                        <a:pt x="11792" y="9980"/>
                        <a:pt x="11792" y="9980"/>
                      </a:cubicBezTo>
                      <a:cubicBezTo>
                        <a:pt x="14777" y="4319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29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20" name="Freeform 28419">
                  <a:extLst>
                    <a:ext uri="{FF2B5EF4-FFF2-40B4-BE49-F238E27FC236}">
                      <a16:creationId xmlns:a16="http://schemas.microsoft.com/office/drawing/2014/main" id="{DA31C58A-A7C5-6F61-4531-826C80EF7ADE}"/>
                    </a:ext>
                  </a:extLst>
                </p:cNvPr>
                <p:cNvSpPr/>
                <p:nvPr/>
              </p:nvSpPr>
              <p:spPr>
                <a:xfrm>
                  <a:off x="6123122" y="2705992"/>
                  <a:ext cx="58662" cy="81027"/>
                </a:xfrm>
                <a:custGeom>
                  <a:avLst/>
                  <a:gdLst>
                    <a:gd name="connsiteX0" fmla="*/ 52692 w 58662"/>
                    <a:gd name="connsiteY0" fmla="*/ 70154 h 81027"/>
                    <a:gd name="connsiteX1" fmla="*/ 27316 w 58662"/>
                    <a:gd name="connsiteY1" fmla="*/ 81027 h 81027"/>
                    <a:gd name="connsiteX2" fmla="*/ 1941 w 58662"/>
                    <a:gd name="connsiteY2" fmla="*/ 72537 h 81027"/>
                    <a:gd name="connsiteX3" fmla="*/ 7314 w 58662"/>
                    <a:gd name="connsiteY3" fmla="*/ 64494 h 81027"/>
                    <a:gd name="connsiteX4" fmla="*/ 27615 w 58662"/>
                    <a:gd name="connsiteY4" fmla="*/ 71644 h 81027"/>
                    <a:gd name="connsiteX5" fmla="*/ 47467 w 58662"/>
                    <a:gd name="connsiteY5" fmla="*/ 49599 h 81027"/>
                    <a:gd name="connsiteX6" fmla="*/ 47467 w 58662"/>
                    <a:gd name="connsiteY6" fmla="*/ 46769 h 81027"/>
                    <a:gd name="connsiteX7" fmla="*/ 47169 w 58662"/>
                    <a:gd name="connsiteY7" fmla="*/ 46769 h 81027"/>
                    <a:gd name="connsiteX8" fmla="*/ 27316 w 58662"/>
                    <a:gd name="connsiteY8" fmla="*/ 56898 h 81027"/>
                    <a:gd name="connsiteX9" fmla="*/ 0 w 58662"/>
                    <a:gd name="connsiteY9" fmla="*/ 28449 h 81027"/>
                    <a:gd name="connsiteX10" fmla="*/ 27316 w 58662"/>
                    <a:gd name="connsiteY10" fmla="*/ 0 h 81027"/>
                    <a:gd name="connsiteX11" fmla="*/ 47169 w 58662"/>
                    <a:gd name="connsiteY11" fmla="*/ 9980 h 81027"/>
                    <a:gd name="connsiteX12" fmla="*/ 47467 w 58662"/>
                    <a:gd name="connsiteY12" fmla="*/ 9980 h 81027"/>
                    <a:gd name="connsiteX13" fmla="*/ 47467 w 58662"/>
                    <a:gd name="connsiteY13" fmla="*/ 1043 h 81027"/>
                    <a:gd name="connsiteX14" fmla="*/ 58662 w 58662"/>
                    <a:gd name="connsiteY14" fmla="*/ 1043 h 81027"/>
                    <a:gd name="connsiteX15" fmla="*/ 58662 w 58662"/>
                    <a:gd name="connsiteY15" fmla="*/ 45727 h 81027"/>
                    <a:gd name="connsiteX16" fmla="*/ 52393 w 58662"/>
                    <a:gd name="connsiteY16" fmla="*/ 70154 h 81027"/>
                    <a:gd name="connsiteX17" fmla="*/ 30003 w 58662"/>
                    <a:gd name="connsiteY17" fmla="*/ 9235 h 81027"/>
                    <a:gd name="connsiteX18" fmla="*/ 11941 w 58662"/>
                    <a:gd name="connsiteY18" fmla="*/ 28449 h 81027"/>
                    <a:gd name="connsiteX19" fmla="*/ 30003 w 58662"/>
                    <a:gd name="connsiteY19" fmla="*/ 47663 h 81027"/>
                    <a:gd name="connsiteX20" fmla="*/ 48064 w 58662"/>
                    <a:gd name="connsiteY20" fmla="*/ 28449 h 81027"/>
                    <a:gd name="connsiteX21" fmla="*/ 30003 w 58662"/>
                    <a:gd name="connsiteY21" fmla="*/ 9235 h 81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8662" h="81027">
                      <a:moveTo>
                        <a:pt x="52692" y="70154"/>
                      </a:moveTo>
                      <a:cubicBezTo>
                        <a:pt x="48512" y="75218"/>
                        <a:pt x="41496" y="81027"/>
                        <a:pt x="27316" y="81027"/>
                      </a:cubicBezTo>
                      <a:cubicBezTo>
                        <a:pt x="13136" y="81027"/>
                        <a:pt x="3732" y="73729"/>
                        <a:pt x="1941" y="72537"/>
                      </a:cubicBezTo>
                      <a:lnTo>
                        <a:pt x="7314" y="64494"/>
                      </a:lnTo>
                      <a:cubicBezTo>
                        <a:pt x="10300" y="67175"/>
                        <a:pt x="19106" y="71644"/>
                        <a:pt x="27615" y="71644"/>
                      </a:cubicBezTo>
                      <a:cubicBezTo>
                        <a:pt x="42094" y="71644"/>
                        <a:pt x="47467" y="63005"/>
                        <a:pt x="47467" y="49599"/>
                      </a:cubicBezTo>
                      <a:lnTo>
                        <a:pt x="47467" y="46769"/>
                      </a:lnTo>
                      <a:lnTo>
                        <a:pt x="47169" y="46769"/>
                      </a:lnTo>
                      <a:cubicBezTo>
                        <a:pt x="43288" y="52429"/>
                        <a:pt x="36869" y="56898"/>
                        <a:pt x="27316" y="56898"/>
                      </a:cubicBezTo>
                      <a:cubicBezTo>
                        <a:pt x="12688" y="56898"/>
                        <a:pt x="0" y="46472"/>
                        <a:pt x="0" y="28449"/>
                      </a:cubicBezTo>
                      <a:cubicBezTo>
                        <a:pt x="0" y="10426"/>
                        <a:pt x="12837" y="0"/>
                        <a:pt x="27316" y="0"/>
                      </a:cubicBezTo>
                      <a:cubicBezTo>
                        <a:pt x="37168" y="0"/>
                        <a:pt x="43735" y="4766"/>
                        <a:pt x="47169" y="9980"/>
                      </a:cubicBezTo>
                      <a:lnTo>
                        <a:pt x="47467" y="9980"/>
                      </a:lnTo>
                      <a:lnTo>
                        <a:pt x="47467" y="1043"/>
                      </a:lnTo>
                      <a:cubicBezTo>
                        <a:pt x="47467" y="1043"/>
                        <a:pt x="58662" y="1043"/>
                        <a:pt x="58662" y="1043"/>
                      </a:cubicBezTo>
                      <a:lnTo>
                        <a:pt x="58662" y="45727"/>
                      </a:lnTo>
                      <a:cubicBezTo>
                        <a:pt x="58662" y="58238"/>
                        <a:pt x="56572" y="65090"/>
                        <a:pt x="52393" y="70154"/>
                      </a:cubicBezTo>
                      <a:close/>
                      <a:moveTo>
                        <a:pt x="30003" y="9235"/>
                      </a:moveTo>
                      <a:cubicBezTo>
                        <a:pt x="18360" y="9235"/>
                        <a:pt x="11941" y="17874"/>
                        <a:pt x="11941" y="28449"/>
                      </a:cubicBezTo>
                      <a:cubicBezTo>
                        <a:pt x="11941" y="39024"/>
                        <a:pt x="18360" y="47663"/>
                        <a:pt x="30003" y="47663"/>
                      </a:cubicBezTo>
                      <a:cubicBezTo>
                        <a:pt x="41646" y="47663"/>
                        <a:pt x="48064" y="39173"/>
                        <a:pt x="48064" y="28449"/>
                      </a:cubicBezTo>
                      <a:cubicBezTo>
                        <a:pt x="48064" y="17725"/>
                        <a:pt x="41795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21" name="Freeform 28420">
                  <a:extLst>
                    <a:ext uri="{FF2B5EF4-FFF2-40B4-BE49-F238E27FC236}">
                      <a16:creationId xmlns:a16="http://schemas.microsoft.com/office/drawing/2014/main" id="{3F657C34-955D-7310-F904-25E774E3C441}"/>
                    </a:ext>
                  </a:extLst>
                </p:cNvPr>
                <p:cNvSpPr/>
                <p:nvPr/>
              </p:nvSpPr>
              <p:spPr>
                <a:xfrm>
                  <a:off x="4497742" y="2848981"/>
                  <a:ext cx="51198" cy="58982"/>
                </a:xfrm>
                <a:custGeom>
                  <a:avLst/>
                  <a:gdLst>
                    <a:gd name="connsiteX0" fmla="*/ 28659 w 51198"/>
                    <a:gd name="connsiteY0" fmla="*/ 58983 h 58982"/>
                    <a:gd name="connsiteX1" fmla="*/ 0 w 51198"/>
                    <a:gd name="connsiteY1" fmla="*/ 29491 h 58982"/>
                    <a:gd name="connsiteX2" fmla="*/ 28958 w 51198"/>
                    <a:gd name="connsiteY2" fmla="*/ 0 h 58982"/>
                    <a:gd name="connsiteX3" fmla="*/ 50900 w 51198"/>
                    <a:gd name="connsiteY3" fmla="*/ 8043 h 58982"/>
                    <a:gd name="connsiteX4" fmla="*/ 46870 w 51198"/>
                    <a:gd name="connsiteY4" fmla="*/ 16384 h 58982"/>
                    <a:gd name="connsiteX5" fmla="*/ 29854 w 51198"/>
                    <a:gd name="connsiteY5" fmla="*/ 9533 h 58982"/>
                    <a:gd name="connsiteX6" fmla="*/ 11494 w 51198"/>
                    <a:gd name="connsiteY6" fmla="*/ 29045 h 58982"/>
                    <a:gd name="connsiteX7" fmla="*/ 29854 w 51198"/>
                    <a:gd name="connsiteY7" fmla="*/ 49152 h 58982"/>
                    <a:gd name="connsiteX8" fmla="*/ 47169 w 51198"/>
                    <a:gd name="connsiteY8" fmla="*/ 42003 h 58982"/>
                    <a:gd name="connsiteX9" fmla="*/ 51199 w 51198"/>
                    <a:gd name="connsiteY9" fmla="*/ 50344 h 58982"/>
                    <a:gd name="connsiteX10" fmla="*/ 28510 w 51198"/>
                    <a:gd name="connsiteY10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98" h="58982">
                      <a:moveTo>
                        <a:pt x="28659" y="58983"/>
                      </a:moveTo>
                      <a:cubicBezTo>
                        <a:pt x="13434" y="58983"/>
                        <a:pt x="0" y="47514"/>
                        <a:pt x="0" y="29491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30" y="14448"/>
                        <a:pt x="40004" y="9533"/>
                        <a:pt x="29854" y="9533"/>
                      </a:cubicBezTo>
                      <a:cubicBezTo>
                        <a:pt x="19703" y="9533"/>
                        <a:pt x="11494" y="17129"/>
                        <a:pt x="11494" y="29045"/>
                      </a:cubicBezTo>
                      <a:cubicBezTo>
                        <a:pt x="11494" y="40960"/>
                        <a:pt x="18957" y="49152"/>
                        <a:pt x="29854" y="49152"/>
                      </a:cubicBezTo>
                      <a:cubicBezTo>
                        <a:pt x="40750" y="49152"/>
                        <a:pt x="47169" y="42003"/>
                        <a:pt x="47169" y="42003"/>
                      </a:cubicBezTo>
                      <a:lnTo>
                        <a:pt x="51199" y="50344"/>
                      </a:lnTo>
                      <a:cubicBezTo>
                        <a:pt x="49557" y="51982"/>
                        <a:pt x="43736" y="58983"/>
                        <a:pt x="28510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22" name="Freeform 28421">
                  <a:extLst>
                    <a:ext uri="{FF2B5EF4-FFF2-40B4-BE49-F238E27FC236}">
                      <a16:creationId xmlns:a16="http://schemas.microsoft.com/office/drawing/2014/main" id="{D86A78A4-E2D3-E0CB-CAF5-F52DF7EA128F}"/>
                    </a:ext>
                  </a:extLst>
                </p:cNvPr>
                <p:cNvSpPr/>
                <p:nvPr/>
              </p:nvSpPr>
              <p:spPr>
                <a:xfrm>
                  <a:off x="4554613" y="2849130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23" name="Freeform 28422">
                  <a:extLst>
                    <a:ext uri="{FF2B5EF4-FFF2-40B4-BE49-F238E27FC236}">
                      <a16:creationId xmlns:a16="http://schemas.microsoft.com/office/drawing/2014/main" id="{1164870F-29E6-CC2C-7BA8-2359A9FAB4DA}"/>
                    </a:ext>
                  </a:extLst>
                </p:cNvPr>
                <p:cNvSpPr/>
                <p:nvPr/>
              </p:nvSpPr>
              <p:spPr>
                <a:xfrm>
                  <a:off x="4626113" y="2850024"/>
                  <a:ext cx="48661" cy="58089"/>
                </a:xfrm>
                <a:custGeom>
                  <a:avLst/>
                  <a:gdLst>
                    <a:gd name="connsiteX0" fmla="*/ 37466 w 48661"/>
                    <a:gd name="connsiteY0" fmla="*/ 56749 h 58089"/>
                    <a:gd name="connsiteX1" fmla="*/ 37466 w 48661"/>
                    <a:gd name="connsiteY1" fmla="*/ 48706 h 58089"/>
                    <a:gd name="connsiteX2" fmla="*/ 19853 w 48661"/>
                    <a:gd name="connsiteY2" fmla="*/ 58089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4 w 48661"/>
                    <a:gd name="connsiteY5" fmla="*/ 0 h 58089"/>
                    <a:gd name="connsiteX6" fmla="*/ 11344 w 48661"/>
                    <a:gd name="connsiteY6" fmla="*/ 33513 h 58089"/>
                    <a:gd name="connsiteX7" fmla="*/ 23137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1 w 48661"/>
                    <a:gd name="connsiteY10" fmla="*/ 149 h 58089"/>
                    <a:gd name="connsiteX11" fmla="*/ 48661 w 48661"/>
                    <a:gd name="connsiteY11" fmla="*/ 56898 h 58089"/>
                    <a:gd name="connsiteX12" fmla="*/ 37616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466" y="56749"/>
                      </a:moveTo>
                      <a:lnTo>
                        <a:pt x="37466" y="48706"/>
                      </a:lnTo>
                      <a:cubicBezTo>
                        <a:pt x="34182" y="54217"/>
                        <a:pt x="27764" y="58089"/>
                        <a:pt x="19853" y="58089"/>
                      </a:cubicBezTo>
                      <a:cubicBezTo>
                        <a:pt x="4030" y="58089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33513"/>
                      </a:lnTo>
                      <a:cubicBezTo>
                        <a:pt x="11344" y="41258"/>
                        <a:pt x="12986" y="48557"/>
                        <a:pt x="23137" y="48557"/>
                      </a:cubicBezTo>
                      <a:cubicBezTo>
                        <a:pt x="33287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1" y="149"/>
                      </a:lnTo>
                      <a:lnTo>
                        <a:pt x="48661" y="56898"/>
                      </a:lnTo>
                      <a:lnTo>
                        <a:pt x="37616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24" name="Freeform 28423">
                  <a:extLst>
                    <a:ext uri="{FF2B5EF4-FFF2-40B4-BE49-F238E27FC236}">
                      <a16:creationId xmlns:a16="http://schemas.microsoft.com/office/drawing/2014/main" id="{2CA985B4-1BFB-859D-7DCD-FEDFC9FE544F}"/>
                    </a:ext>
                  </a:extLst>
                </p:cNvPr>
                <p:cNvSpPr/>
                <p:nvPr/>
              </p:nvSpPr>
              <p:spPr>
                <a:xfrm>
                  <a:off x="4690447" y="2849130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3 h 57642"/>
                    <a:gd name="connsiteX1" fmla="*/ 37914 w 49407"/>
                    <a:gd name="connsiteY1" fmla="*/ 26066 h 57642"/>
                    <a:gd name="connsiteX2" fmla="*/ 26122 w 49407"/>
                    <a:gd name="connsiteY2" fmla="*/ 9384 h 57642"/>
                    <a:gd name="connsiteX3" fmla="*/ 11494 w 49407"/>
                    <a:gd name="connsiteY3" fmla="*/ 29194 h 57642"/>
                    <a:gd name="connsiteX4" fmla="*/ 11494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4 w 49407"/>
                    <a:gd name="connsiteY7" fmla="*/ 1043 h 57642"/>
                    <a:gd name="connsiteX8" fmla="*/ 11494 w 49407"/>
                    <a:gd name="connsiteY8" fmla="*/ 9980 h 57642"/>
                    <a:gd name="connsiteX9" fmla="*/ 11792 w 49407"/>
                    <a:gd name="connsiteY9" fmla="*/ 9980 h 57642"/>
                    <a:gd name="connsiteX10" fmla="*/ 29107 w 49407"/>
                    <a:gd name="connsiteY10" fmla="*/ 0 h 57642"/>
                    <a:gd name="connsiteX11" fmla="*/ 49408 w 49407"/>
                    <a:gd name="connsiteY11" fmla="*/ 24129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3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524" y="9384"/>
                        <a:pt x="11494" y="18321"/>
                        <a:pt x="11494" y="29194"/>
                      </a:cubicBezTo>
                      <a:lnTo>
                        <a:pt x="11494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4" y="1043"/>
                      </a:lnTo>
                      <a:lnTo>
                        <a:pt x="11494" y="9980"/>
                      </a:lnTo>
                      <a:cubicBezTo>
                        <a:pt x="11494" y="9980"/>
                        <a:pt x="11792" y="9980"/>
                        <a:pt x="11792" y="9980"/>
                      </a:cubicBezTo>
                      <a:cubicBezTo>
                        <a:pt x="14778" y="4319"/>
                        <a:pt x="20898" y="0"/>
                        <a:pt x="29107" y="0"/>
                      </a:cubicBezTo>
                      <a:cubicBezTo>
                        <a:pt x="45228" y="0"/>
                        <a:pt x="49408" y="10575"/>
                        <a:pt x="49408" y="24129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25" name="Freeform 28424">
                  <a:extLst>
                    <a:ext uri="{FF2B5EF4-FFF2-40B4-BE49-F238E27FC236}">
                      <a16:creationId xmlns:a16="http://schemas.microsoft.com/office/drawing/2014/main" id="{F3168FD0-C8C6-9869-6F31-DF67AA4AC25D}"/>
                    </a:ext>
                  </a:extLst>
                </p:cNvPr>
                <p:cNvSpPr/>
                <p:nvPr/>
              </p:nvSpPr>
              <p:spPr>
                <a:xfrm>
                  <a:off x="4748960" y="2833193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3 h 74920"/>
                    <a:gd name="connsiteX2" fmla="*/ 8359 w 33734"/>
                    <a:gd name="connsiteY2" fmla="*/ 26215 h 74920"/>
                    <a:gd name="connsiteX3" fmla="*/ 0 w 33734"/>
                    <a:gd name="connsiteY3" fmla="*/ 26215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3 w 33734"/>
                    <a:gd name="connsiteY7" fmla="*/ 0 h 74920"/>
                    <a:gd name="connsiteX8" fmla="*/ 19853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5 h 74920"/>
                    <a:gd name="connsiteX11" fmla="*/ 19853 w 33734"/>
                    <a:gd name="connsiteY11" fmla="*/ 26215 h 74920"/>
                    <a:gd name="connsiteX12" fmla="*/ 19853 w 33734"/>
                    <a:gd name="connsiteY12" fmla="*/ 51834 h 74920"/>
                    <a:gd name="connsiteX13" fmla="*/ 21345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8 w 33734"/>
                    <a:gd name="connsiteY15" fmla="*/ 63749 h 74920"/>
                    <a:gd name="connsiteX16" fmla="*/ 33734 w 33734"/>
                    <a:gd name="connsiteY16" fmla="*/ 72984 h 74920"/>
                    <a:gd name="connsiteX17" fmla="*/ 23286 w 33734"/>
                    <a:gd name="connsiteY17" fmla="*/ 74920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5" y="74771"/>
                        <a:pt x="8359" y="63154"/>
                        <a:pt x="8359" y="51983"/>
                      </a:cubicBezTo>
                      <a:lnTo>
                        <a:pt x="8359" y="26215"/>
                      </a:lnTo>
                      <a:lnTo>
                        <a:pt x="0" y="26215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980"/>
                      </a:lnTo>
                      <a:lnTo>
                        <a:pt x="33436" y="16980"/>
                      </a:lnTo>
                      <a:lnTo>
                        <a:pt x="33436" y="26215"/>
                      </a:lnTo>
                      <a:lnTo>
                        <a:pt x="19853" y="26215"/>
                      </a:lnTo>
                      <a:lnTo>
                        <a:pt x="19853" y="51834"/>
                      </a:lnTo>
                      <a:cubicBezTo>
                        <a:pt x="19853" y="56600"/>
                        <a:pt x="19853" y="59877"/>
                        <a:pt x="21345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1" y="65090"/>
                        <a:pt x="32988" y="63749"/>
                        <a:pt x="32988" y="63749"/>
                      </a:cubicBezTo>
                      <a:lnTo>
                        <a:pt x="33734" y="72984"/>
                      </a:lnTo>
                      <a:cubicBezTo>
                        <a:pt x="30749" y="74325"/>
                        <a:pt x="27316" y="74920"/>
                        <a:pt x="23286" y="7492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26" name="Freeform 28425">
                  <a:extLst>
                    <a:ext uri="{FF2B5EF4-FFF2-40B4-BE49-F238E27FC236}">
                      <a16:creationId xmlns:a16="http://schemas.microsoft.com/office/drawing/2014/main" id="{FF6C6477-8A6B-5B8C-A182-9C628EA25C28}"/>
                    </a:ext>
                  </a:extLst>
                </p:cNvPr>
                <p:cNvSpPr/>
                <p:nvPr/>
              </p:nvSpPr>
              <p:spPr>
                <a:xfrm>
                  <a:off x="4792099" y="2848832"/>
                  <a:ext cx="31794" cy="57791"/>
                </a:xfrm>
                <a:custGeom>
                  <a:avLst/>
                  <a:gdLst>
                    <a:gd name="connsiteX0" fmla="*/ 31048 w 31794"/>
                    <a:gd name="connsiteY0" fmla="*/ 11767 h 57791"/>
                    <a:gd name="connsiteX1" fmla="*/ 30600 w 31794"/>
                    <a:gd name="connsiteY1" fmla="*/ 11767 h 57791"/>
                    <a:gd name="connsiteX2" fmla="*/ 24331 w 31794"/>
                    <a:gd name="connsiteY2" fmla="*/ 10575 h 57791"/>
                    <a:gd name="connsiteX3" fmla="*/ 11494 w 31794"/>
                    <a:gd name="connsiteY3" fmla="*/ 29640 h 57791"/>
                    <a:gd name="connsiteX4" fmla="*/ 11494 w 31794"/>
                    <a:gd name="connsiteY4" fmla="*/ 57791 h 57791"/>
                    <a:gd name="connsiteX5" fmla="*/ 0 w 31794"/>
                    <a:gd name="connsiteY5" fmla="*/ 57791 h 57791"/>
                    <a:gd name="connsiteX6" fmla="*/ 0 w 31794"/>
                    <a:gd name="connsiteY6" fmla="*/ 1192 h 57791"/>
                    <a:gd name="connsiteX7" fmla="*/ 11494 w 31794"/>
                    <a:gd name="connsiteY7" fmla="*/ 1192 h 57791"/>
                    <a:gd name="connsiteX8" fmla="*/ 11494 w 31794"/>
                    <a:gd name="connsiteY8" fmla="*/ 9830 h 57791"/>
                    <a:gd name="connsiteX9" fmla="*/ 11792 w 31794"/>
                    <a:gd name="connsiteY9" fmla="*/ 9830 h 57791"/>
                    <a:gd name="connsiteX10" fmla="*/ 25823 w 31794"/>
                    <a:gd name="connsiteY10" fmla="*/ 0 h 57791"/>
                    <a:gd name="connsiteX11" fmla="*/ 31794 w 31794"/>
                    <a:gd name="connsiteY11" fmla="*/ 894 h 57791"/>
                    <a:gd name="connsiteX12" fmla="*/ 31048 w 3179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79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4" y="21448"/>
                        <a:pt x="11494" y="29640"/>
                      </a:cubicBezTo>
                      <a:lnTo>
                        <a:pt x="11494" y="57791"/>
                      </a:lnTo>
                      <a:lnTo>
                        <a:pt x="0" y="57791"/>
                      </a:lnTo>
                      <a:lnTo>
                        <a:pt x="0" y="1192"/>
                      </a:lnTo>
                      <a:lnTo>
                        <a:pt x="11494" y="1192"/>
                      </a:lnTo>
                      <a:lnTo>
                        <a:pt x="11494" y="9830"/>
                      </a:lnTo>
                      <a:cubicBezTo>
                        <a:pt x="11494" y="9830"/>
                        <a:pt x="11792" y="9830"/>
                        <a:pt x="11792" y="9830"/>
                      </a:cubicBezTo>
                      <a:cubicBezTo>
                        <a:pt x="14479" y="3426"/>
                        <a:pt x="19703" y="0"/>
                        <a:pt x="25823" y="0"/>
                      </a:cubicBezTo>
                      <a:cubicBezTo>
                        <a:pt x="29704" y="0"/>
                        <a:pt x="31794" y="894"/>
                        <a:pt x="31794" y="894"/>
                      </a:cubicBezTo>
                      <a:lnTo>
                        <a:pt x="3104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27" name="Freeform 28426">
                  <a:extLst>
                    <a:ext uri="{FF2B5EF4-FFF2-40B4-BE49-F238E27FC236}">
                      <a16:creationId xmlns:a16="http://schemas.microsoft.com/office/drawing/2014/main" id="{64D7A75D-C3F4-B2AD-BF03-CC9079DCD474}"/>
                    </a:ext>
                  </a:extLst>
                </p:cNvPr>
                <p:cNvSpPr/>
                <p:nvPr/>
              </p:nvSpPr>
              <p:spPr>
                <a:xfrm>
                  <a:off x="4831058" y="2824554"/>
                  <a:ext cx="14926" cy="82218"/>
                </a:xfrm>
                <a:custGeom>
                  <a:avLst/>
                  <a:gdLst>
                    <a:gd name="connsiteX0" fmla="*/ 7463 w 14926"/>
                    <a:gd name="connsiteY0" fmla="*/ 14001 h 82218"/>
                    <a:gd name="connsiteX1" fmla="*/ 0 w 14926"/>
                    <a:gd name="connsiteY1" fmla="*/ 7000 h 82218"/>
                    <a:gd name="connsiteX2" fmla="*/ 7463 w 14926"/>
                    <a:gd name="connsiteY2" fmla="*/ 0 h 82218"/>
                    <a:gd name="connsiteX3" fmla="*/ 14927 w 14926"/>
                    <a:gd name="connsiteY3" fmla="*/ 7000 h 82218"/>
                    <a:gd name="connsiteX4" fmla="*/ 7463 w 14926"/>
                    <a:gd name="connsiteY4" fmla="*/ 14001 h 82218"/>
                    <a:gd name="connsiteX5" fmla="*/ 1642 w 14926"/>
                    <a:gd name="connsiteY5" fmla="*/ 82219 h 82218"/>
                    <a:gd name="connsiteX6" fmla="*/ 1642 w 14926"/>
                    <a:gd name="connsiteY6" fmla="*/ 25619 h 82218"/>
                    <a:gd name="connsiteX7" fmla="*/ 13136 w 14926"/>
                    <a:gd name="connsiteY7" fmla="*/ 25619 h 82218"/>
                    <a:gd name="connsiteX8" fmla="*/ 13136 w 14926"/>
                    <a:gd name="connsiteY8" fmla="*/ 82219 h 82218"/>
                    <a:gd name="connsiteX9" fmla="*/ 1642 w 14926"/>
                    <a:gd name="connsiteY9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218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0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0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642" y="82219"/>
                      </a:moveTo>
                      <a:lnTo>
                        <a:pt x="1642" y="25619"/>
                      </a:lnTo>
                      <a:lnTo>
                        <a:pt x="13136" y="25619"/>
                      </a:lnTo>
                      <a:lnTo>
                        <a:pt x="13136" y="82219"/>
                      </a:lnTo>
                      <a:lnTo>
                        <a:pt x="1642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28" name="Freeform 28427">
                  <a:extLst>
                    <a:ext uri="{FF2B5EF4-FFF2-40B4-BE49-F238E27FC236}">
                      <a16:creationId xmlns:a16="http://schemas.microsoft.com/office/drawing/2014/main" id="{9F99D933-CEEB-0574-AD70-E97DE98F8239}"/>
                    </a:ext>
                  </a:extLst>
                </p:cNvPr>
                <p:cNvSpPr/>
                <p:nvPr/>
              </p:nvSpPr>
              <p:spPr>
                <a:xfrm>
                  <a:off x="4856433" y="2849130"/>
                  <a:ext cx="55677" cy="58982"/>
                </a:xfrm>
                <a:custGeom>
                  <a:avLst/>
                  <a:gdLst>
                    <a:gd name="connsiteX0" fmla="*/ 55378 w 55677"/>
                    <a:gd name="connsiteY0" fmla="*/ 32024 h 58982"/>
                    <a:gd name="connsiteX1" fmla="*/ 11643 w 55677"/>
                    <a:gd name="connsiteY1" fmla="*/ 32024 h 58982"/>
                    <a:gd name="connsiteX2" fmla="*/ 29854 w 55677"/>
                    <a:gd name="connsiteY2" fmla="*/ 50046 h 58982"/>
                    <a:gd name="connsiteX3" fmla="*/ 48512 w 55677"/>
                    <a:gd name="connsiteY3" fmla="*/ 43493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3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8 w 55677"/>
                    <a:gd name="connsiteY9" fmla="*/ 32173 h 58982"/>
                    <a:gd name="connsiteX10" fmla="*/ 28659 w 55677"/>
                    <a:gd name="connsiteY10" fmla="*/ 8192 h 58982"/>
                    <a:gd name="connsiteX11" fmla="*/ 11941 w 55677"/>
                    <a:gd name="connsiteY11" fmla="*/ 24427 h 58982"/>
                    <a:gd name="connsiteX12" fmla="*/ 44930 w 55677"/>
                    <a:gd name="connsiteY12" fmla="*/ 24427 h 58982"/>
                    <a:gd name="connsiteX13" fmla="*/ 28659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659" y="8192"/>
                      </a:moveTo>
                      <a:cubicBezTo>
                        <a:pt x="17315" y="8192"/>
                        <a:pt x="12240" y="17576"/>
                        <a:pt x="11941" y="24427"/>
                      </a:cubicBezTo>
                      <a:lnTo>
                        <a:pt x="44930" y="24427"/>
                      </a:lnTo>
                      <a:cubicBezTo>
                        <a:pt x="44930" y="18172"/>
                        <a:pt x="40004" y="8192"/>
                        <a:pt x="28659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29" name="Freeform 28428">
                  <a:extLst>
                    <a:ext uri="{FF2B5EF4-FFF2-40B4-BE49-F238E27FC236}">
                      <a16:creationId xmlns:a16="http://schemas.microsoft.com/office/drawing/2014/main" id="{59423AFA-7FEF-82CB-9B84-652CDD171147}"/>
                    </a:ext>
                  </a:extLst>
                </p:cNvPr>
                <p:cNvSpPr/>
                <p:nvPr/>
              </p:nvSpPr>
              <p:spPr>
                <a:xfrm>
                  <a:off x="4918081" y="2848981"/>
                  <a:ext cx="43437" cy="58982"/>
                </a:xfrm>
                <a:custGeom>
                  <a:avLst/>
                  <a:gdLst>
                    <a:gd name="connsiteX0" fmla="*/ 22092 w 43437"/>
                    <a:gd name="connsiteY0" fmla="*/ 58983 h 58982"/>
                    <a:gd name="connsiteX1" fmla="*/ 0 w 43437"/>
                    <a:gd name="connsiteY1" fmla="*/ 48855 h 58982"/>
                    <a:gd name="connsiteX2" fmla="*/ 5523 w 43437"/>
                    <a:gd name="connsiteY2" fmla="*/ 42152 h 58982"/>
                    <a:gd name="connsiteX3" fmla="*/ 22241 w 43437"/>
                    <a:gd name="connsiteY3" fmla="*/ 50195 h 58982"/>
                    <a:gd name="connsiteX4" fmla="*/ 33138 w 43437"/>
                    <a:gd name="connsiteY4" fmla="*/ 42152 h 58982"/>
                    <a:gd name="connsiteX5" fmla="*/ 20300 w 43437"/>
                    <a:gd name="connsiteY5" fmla="*/ 32768 h 58982"/>
                    <a:gd name="connsiteX6" fmla="*/ 3583 w 43437"/>
                    <a:gd name="connsiteY6" fmla="*/ 16235 h 58982"/>
                    <a:gd name="connsiteX7" fmla="*/ 22689 w 43437"/>
                    <a:gd name="connsiteY7" fmla="*/ 0 h 58982"/>
                    <a:gd name="connsiteX8" fmla="*/ 41944 w 43437"/>
                    <a:gd name="connsiteY8" fmla="*/ 7447 h 58982"/>
                    <a:gd name="connsiteX9" fmla="*/ 37168 w 43437"/>
                    <a:gd name="connsiteY9" fmla="*/ 14448 h 58982"/>
                    <a:gd name="connsiteX10" fmla="*/ 22838 w 43437"/>
                    <a:gd name="connsiteY10" fmla="*/ 8341 h 58982"/>
                    <a:gd name="connsiteX11" fmla="*/ 13733 w 43437"/>
                    <a:gd name="connsiteY11" fmla="*/ 15342 h 58982"/>
                    <a:gd name="connsiteX12" fmla="*/ 24779 w 43437"/>
                    <a:gd name="connsiteY12" fmla="*/ 23831 h 58982"/>
                    <a:gd name="connsiteX13" fmla="*/ 32391 w 43437"/>
                    <a:gd name="connsiteY13" fmla="*/ 26513 h 58982"/>
                    <a:gd name="connsiteX14" fmla="*/ 43437 w 43437"/>
                    <a:gd name="connsiteY14" fmla="*/ 41109 h 58982"/>
                    <a:gd name="connsiteX15" fmla="*/ 21793 w 43437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2">
                      <a:moveTo>
                        <a:pt x="22092" y="58983"/>
                      </a:moveTo>
                      <a:cubicBezTo>
                        <a:pt x="12539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216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1" y="34109"/>
                        <a:pt x="20300" y="32768"/>
                      </a:cubicBezTo>
                      <a:cubicBezTo>
                        <a:pt x="11941" y="29938"/>
                        <a:pt x="3583" y="26959"/>
                        <a:pt x="3583" y="16235"/>
                      </a:cubicBezTo>
                      <a:cubicBezTo>
                        <a:pt x="3583" y="5511"/>
                        <a:pt x="12688" y="0"/>
                        <a:pt x="22689" y="0"/>
                      </a:cubicBezTo>
                      <a:cubicBezTo>
                        <a:pt x="32690" y="0"/>
                        <a:pt x="38362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9" y="23831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30" name="Freeform 28429">
                  <a:extLst>
                    <a:ext uri="{FF2B5EF4-FFF2-40B4-BE49-F238E27FC236}">
                      <a16:creationId xmlns:a16="http://schemas.microsoft.com/office/drawing/2014/main" id="{EDD04B26-8E1E-C4D1-6A69-431A0CC1E603}"/>
                    </a:ext>
                  </a:extLst>
                </p:cNvPr>
                <p:cNvSpPr/>
                <p:nvPr/>
              </p:nvSpPr>
              <p:spPr>
                <a:xfrm>
                  <a:off x="4996745" y="2848832"/>
                  <a:ext cx="31644" cy="57791"/>
                </a:xfrm>
                <a:custGeom>
                  <a:avLst/>
                  <a:gdLst>
                    <a:gd name="connsiteX0" fmla="*/ 31048 w 31644"/>
                    <a:gd name="connsiteY0" fmla="*/ 11767 h 57791"/>
                    <a:gd name="connsiteX1" fmla="*/ 30600 w 31644"/>
                    <a:gd name="connsiteY1" fmla="*/ 11767 h 57791"/>
                    <a:gd name="connsiteX2" fmla="*/ 24331 w 31644"/>
                    <a:gd name="connsiteY2" fmla="*/ 10575 h 57791"/>
                    <a:gd name="connsiteX3" fmla="*/ 11494 w 31644"/>
                    <a:gd name="connsiteY3" fmla="*/ 29640 h 57791"/>
                    <a:gd name="connsiteX4" fmla="*/ 11494 w 31644"/>
                    <a:gd name="connsiteY4" fmla="*/ 57791 h 57791"/>
                    <a:gd name="connsiteX5" fmla="*/ 0 w 31644"/>
                    <a:gd name="connsiteY5" fmla="*/ 57791 h 57791"/>
                    <a:gd name="connsiteX6" fmla="*/ 0 w 31644"/>
                    <a:gd name="connsiteY6" fmla="*/ 1192 h 57791"/>
                    <a:gd name="connsiteX7" fmla="*/ 11494 w 31644"/>
                    <a:gd name="connsiteY7" fmla="*/ 1192 h 57791"/>
                    <a:gd name="connsiteX8" fmla="*/ 11494 w 31644"/>
                    <a:gd name="connsiteY8" fmla="*/ 9830 h 57791"/>
                    <a:gd name="connsiteX9" fmla="*/ 11792 w 31644"/>
                    <a:gd name="connsiteY9" fmla="*/ 9830 h 57791"/>
                    <a:gd name="connsiteX10" fmla="*/ 25674 w 31644"/>
                    <a:gd name="connsiteY10" fmla="*/ 0 h 57791"/>
                    <a:gd name="connsiteX11" fmla="*/ 31645 w 31644"/>
                    <a:gd name="connsiteY11" fmla="*/ 894 h 57791"/>
                    <a:gd name="connsiteX12" fmla="*/ 30898 w 3164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4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4" y="21448"/>
                        <a:pt x="11494" y="29640"/>
                      </a:cubicBezTo>
                      <a:lnTo>
                        <a:pt x="11494" y="57791"/>
                      </a:lnTo>
                      <a:lnTo>
                        <a:pt x="0" y="57791"/>
                      </a:lnTo>
                      <a:lnTo>
                        <a:pt x="0" y="1192"/>
                      </a:lnTo>
                      <a:lnTo>
                        <a:pt x="11494" y="1192"/>
                      </a:lnTo>
                      <a:lnTo>
                        <a:pt x="11494" y="9830"/>
                      </a:lnTo>
                      <a:cubicBezTo>
                        <a:pt x="11494" y="9830"/>
                        <a:pt x="11792" y="9830"/>
                        <a:pt x="11792" y="9830"/>
                      </a:cubicBezTo>
                      <a:cubicBezTo>
                        <a:pt x="14479" y="3426"/>
                        <a:pt x="19703" y="0"/>
                        <a:pt x="25674" y="0"/>
                      </a:cubicBezTo>
                      <a:cubicBezTo>
                        <a:pt x="29555" y="0"/>
                        <a:pt x="31645" y="894"/>
                        <a:pt x="31645" y="894"/>
                      </a:cubicBezTo>
                      <a:lnTo>
                        <a:pt x="3089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31" name="Freeform 28430">
                  <a:extLst>
                    <a:ext uri="{FF2B5EF4-FFF2-40B4-BE49-F238E27FC236}">
                      <a16:creationId xmlns:a16="http://schemas.microsoft.com/office/drawing/2014/main" id="{35A3E17F-3232-EE38-A766-9F7ADD77F9EA}"/>
                    </a:ext>
                  </a:extLst>
                </p:cNvPr>
                <p:cNvSpPr/>
                <p:nvPr/>
              </p:nvSpPr>
              <p:spPr>
                <a:xfrm>
                  <a:off x="5032271" y="2849130"/>
                  <a:ext cx="55676" cy="58982"/>
                </a:xfrm>
                <a:custGeom>
                  <a:avLst/>
                  <a:gdLst>
                    <a:gd name="connsiteX0" fmla="*/ 55379 w 55676"/>
                    <a:gd name="connsiteY0" fmla="*/ 32024 h 58982"/>
                    <a:gd name="connsiteX1" fmla="*/ 11643 w 55676"/>
                    <a:gd name="connsiteY1" fmla="*/ 32024 h 58982"/>
                    <a:gd name="connsiteX2" fmla="*/ 29854 w 55676"/>
                    <a:gd name="connsiteY2" fmla="*/ 50046 h 58982"/>
                    <a:gd name="connsiteX3" fmla="*/ 48512 w 55676"/>
                    <a:gd name="connsiteY3" fmla="*/ 43493 h 58982"/>
                    <a:gd name="connsiteX4" fmla="*/ 53289 w 55676"/>
                    <a:gd name="connsiteY4" fmla="*/ 50046 h 58982"/>
                    <a:gd name="connsiteX5" fmla="*/ 28361 w 55676"/>
                    <a:gd name="connsiteY5" fmla="*/ 58983 h 58982"/>
                    <a:gd name="connsiteX6" fmla="*/ 0 w 55676"/>
                    <a:gd name="connsiteY6" fmla="*/ 29343 h 58982"/>
                    <a:gd name="connsiteX7" fmla="*/ 28809 w 55676"/>
                    <a:gd name="connsiteY7" fmla="*/ 0 h 58982"/>
                    <a:gd name="connsiteX8" fmla="*/ 55677 w 55676"/>
                    <a:gd name="connsiteY8" fmla="*/ 27108 h 58982"/>
                    <a:gd name="connsiteX9" fmla="*/ 55379 w 55676"/>
                    <a:gd name="connsiteY9" fmla="*/ 32173 h 58982"/>
                    <a:gd name="connsiteX10" fmla="*/ 28510 w 55676"/>
                    <a:gd name="connsiteY10" fmla="*/ 8192 h 58982"/>
                    <a:gd name="connsiteX11" fmla="*/ 11792 w 55676"/>
                    <a:gd name="connsiteY11" fmla="*/ 24427 h 58982"/>
                    <a:gd name="connsiteX12" fmla="*/ 44780 w 55676"/>
                    <a:gd name="connsiteY12" fmla="*/ 24427 h 58982"/>
                    <a:gd name="connsiteX13" fmla="*/ 28510 w 55676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2">
                      <a:moveTo>
                        <a:pt x="55379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9" y="32173"/>
                        <a:pt x="55379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5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32" name="Freeform 28431">
                  <a:extLst>
                    <a:ext uri="{FF2B5EF4-FFF2-40B4-BE49-F238E27FC236}">
                      <a16:creationId xmlns:a16="http://schemas.microsoft.com/office/drawing/2014/main" id="{768A3480-153E-F426-0911-9EA716BDBF34}"/>
                    </a:ext>
                  </a:extLst>
                </p:cNvPr>
                <p:cNvSpPr/>
                <p:nvPr/>
              </p:nvSpPr>
              <p:spPr>
                <a:xfrm>
                  <a:off x="5100039" y="2824554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4 w 11344"/>
                    <a:gd name="connsiteY2" fmla="*/ 0 h 82218"/>
                    <a:gd name="connsiteX3" fmla="*/ 11344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33" name="Freeform 28432">
                  <a:extLst>
                    <a:ext uri="{FF2B5EF4-FFF2-40B4-BE49-F238E27FC236}">
                      <a16:creationId xmlns:a16="http://schemas.microsoft.com/office/drawing/2014/main" id="{021F8FF7-E126-81D8-E880-DFE34F860D8E}"/>
                    </a:ext>
                  </a:extLst>
                </p:cNvPr>
                <p:cNvSpPr/>
                <p:nvPr/>
              </p:nvSpPr>
              <p:spPr>
                <a:xfrm>
                  <a:off x="5119593" y="2850024"/>
                  <a:ext cx="57617" cy="79686"/>
                </a:xfrm>
                <a:custGeom>
                  <a:avLst/>
                  <a:gdLst>
                    <a:gd name="connsiteX0" fmla="*/ 30301 w 57617"/>
                    <a:gd name="connsiteY0" fmla="*/ 66579 h 79686"/>
                    <a:gd name="connsiteX1" fmla="*/ 15375 w 57617"/>
                    <a:gd name="connsiteY1" fmla="*/ 79687 h 79686"/>
                    <a:gd name="connsiteX2" fmla="*/ 4627 w 57617"/>
                    <a:gd name="connsiteY2" fmla="*/ 77601 h 79686"/>
                    <a:gd name="connsiteX3" fmla="*/ 6866 w 57617"/>
                    <a:gd name="connsiteY3" fmla="*/ 68367 h 79686"/>
                    <a:gd name="connsiteX4" fmla="*/ 12837 w 57617"/>
                    <a:gd name="connsiteY4" fmla="*/ 69707 h 79686"/>
                    <a:gd name="connsiteX5" fmla="*/ 20300 w 57617"/>
                    <a:gd name="connsiteY5" fmla="*/ 63005 h 79686"/>
                    <a:gd name="connsiteX6" fmla="*/ 22987 w 57617"/>
                    <a:gd name="connsiteY6" fmla="*/ 55557 h 79686"/>
                    <a:gd name="connsiteX7" fmla="*/ 0 w 57617"/>
                    <a:gd name="connsiteY7" fmla="*/ 0 h 79686"/>
                    <a:gd name="connsiteX8" fmla="*/ 11941 w 57617"/>
                    <a:gd name="connsiteY8" fmla="*/ 0 h 79686"/>
                    <a:gd name="connsiteX9" fmla="*/ 29107 w 57617"/>
                    <a:gd name="connsiteY9" fmla="*/ 44088 h 79686"/>
                    <a:gd name="connsiteX10" fmla="*/ 45825 w 57617"/>
                    <a:gd name="connsiteY10" fmla="*/ 0 h 79686"/>
                    <a:gd name="connsiteX11" fmla="*/ 57617 w 57617"/>
                    <a:gd name="connsiteY11" fmla="*/ 0 h 79686"/>
                    <a:gd name="connsiteX12" fmla="*/ 30301 w 57617"/>
                    <a:gd name="connsiteY12" fmla="*/ 66579 h 79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617" h="79686">
                      <a:moveTo>
                        <a:pt x="30301" y="66579"/>
                      </a:moveTo>
                      <a:cubicBezTo>
                        <a:pt x="26420" y="76410"/>
                        <a:pt x="21644" y="79687"/>
                        <a:pt x="15375" y="79687"/>
                      </a:cubicBezTo>
                      <a:cubicBezTo>
                        <a:pt x="9105" y="79687"/>
                        <a:pt x="4627" y="77601"/>
                        <a:pt x="4627" y="77601"/>
                      </a:cubicBezTo>
                      <a:lnTo>
                        <a:pt x="6866" y="68367"/>
                      </a:lnTo>
                      <a:cubicBezTo>
                        <a:pt x="6866" y="68367"/>
                        <a:pt x="10001" y="69707"/>
                        <a:pt x="12837" y="69707"/>
                      </a:cubicBezTo>
                      <a:cubicBezTo>
                        <a:pt x="17464" y="69707"/>
                        <a:pt x="18659" y="67175"/>
                        <a:pt x="20300" y="63005"/>
                      </a:cubicBezTo>
                      <a:lnTo>
                        <a:pt x="22987" y="55557"/>
                      </a:lnTo>
                      <a:lnTo>
                        <a:pt x="0" y="0"/>
                      </a:lnTo>
                      <a:lnTo>
                        <a:pt x="11941" y="0"/>
                      </a:lnTo>
                      <a:cubicBezTo>
                        <a:pt x="11941" y="0"/>
                        <a:pt x="29107" y="44088"/>
                        <a:pt x="29107" y="44088"/>
                      </a:cubicBezTo>
                      <a:lnTo>
                        <a:pt x="45825" y="0"/>
                      </a:lnTo>
                      <a:lnTo>
                        <a:pt x="57617" y="0"/>
                      </a:lnTo>
                      <a:cubicBezTo>
                        <a:pt x="57617" y="0"/>
                        <a:pt x="30301" y="66579"/>
                        <a:pt x="30301" y="66579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34" name="Freeform 28433">
                  <a:extLst>
                    <a:ext uri="{FF2B5EF4-FFF2-40B4-BE49-F238E27FC236}">
                      <a16:creationId xmlns:a16="http://schemas.microsoft.com/office/drawing/2014/main" id="{5927945B-C86E-0B0B-959F-4197EEDAFC2E}"/>
                    </a:ext>
                  </a:extLst>
                </p:cNvPr>
                <p:cNvSpPr/>
                <p:nvPr/>
              </p:nvSpPr>
              <p:spPr>
                <a:xfrm>
                  <a:off x="5204825" y="2849130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35" name="Freeform 28434">
                  <a:extLst>
                    <a:ext uri="{FF2B5EF4-FFF2-40B4-BE49-F238E27FC236}">
                      <a16:creationId xmlns:a16="http://schemas.microsoft.com/office/drawing/2014/main" id="{F10B1B3A-7C1D-8021-FCDD-72F403D4B21F}"/>
                    </a:ext>
                  </a:extLst>
                </p:cNvPr>
                <p:cNvSpPr/>
                <p:nvPr/>
              </p:nvSpPr>
              <p:spPr>
                <a:xfrm>
                  <a:off x="5276772" y="2849130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3 h 57642"/>
                    <a:gd name="connsiteX1" fmla="*/ 37914 w 49407"/>
                    <a:gd name="connsiteY1" fmla="*/ 26066 h 57642"/>
                    <a:gd name="connsiteX2" fmla="*/ 26122 w 49407"/>
                    <a:gd name="connsiteY2" fmla="*/ 9384 h 57642"/>
                    <a:gd name="connsiteX3" fmla="*/ 11494 w 49407"/>
                    <a:gd name="connsiteY3" fmla="*/ 29194 h 57642"/>
                    <a:gd name="connsiteX4" fmla="*/ 11494 w 49407"/>
                    <a:gd name="connsiteY4" fmla="*/ 57643 h 57642"/>
                    <a:gd name="connsiteX5" fmla="*/ 0 w 49407"/>
                    <a:gd name="connsiteY5" fmla="*/ 57643 h 57642"/>
                    <a:gd name="connsiteX6" fmla="*/ 0 w 49407"/>
                    <a:gd name="connsiteY6" fmla="*/ 1043 h 57642"/>
                    <a:gd name="connsiteX7" fmla="*/ 11494 w 49407"/>
                    <a:gd name="connsiteY7" fmla="*/ 1043 h 57642"/>
                    <a:gd name="connsiteX8" fmla="*/ 11494 w 49407"/>
                    <a:gd name="connsiteY8" fmla="*/ 9980 h 57642"/>
                    <a:gd name="connsiteX9" fmla="*/ 11792 w 49407"/>
                    <a:gd name="connsiteY9" fmla="*/ 9980 h 57642"/>
                    <a:gd name="connsiteX10" fmla="*/ 29107 w 49407"/>
                    <a:gd name="connsiteY10" fmla="*/ 0 h 57642"/>
                    <a:gd name="connsiteX11" fmla="*/ 49408 w 49407"/>
                    <a:gd name="connsiteY11" fmla="*/ 24129 h 57642"/>
                    <a:gd name="connsiteX12" fmla="*/ 49408 w 49407"/>
                    <a:gd name="connsiteY12" fmla="*/ 57643 h 57642"/>
                    <a:gd name="connsiteX13" fmla="*/ 37914 w 49407"/>
                    <a:gd name="connsiteY13" fmla="*/ 57643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3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524" y="9384"/>
                        <a:pt x="11494" y="18321"/>
                        <a:pt x="11494" y="29194"/>
                      </a:cubicBezTo>
                      <a:lnTo>
                        <a:pt x="11494" y="57643"/>
                      </a:lnTo>
                      <a:lnTo>
                        <a:pt x="0" y="57643"/>
                      </a:lnTo>
                      <a:lnTo>
                        <a:pt x="0" y="1043"/>
                      </a:lnTo>
                      <a:lnTo>
                        <a:pt x="11494" y="1043"/>
                      </a:lnTo>
                      <a:lnTo>
                        <a:pt x="11494" y="9980"/>
                      </a:lnTo>
                      <a:cubicBezTo>
                        <a:pt x="11494" y="9980"/>
                        <a:pt x="11792" y="9980"/>
                        <a:pt x="11792" y="9980"/>
                      </a:cubicBezTo>
                      <a:cubicBezTo>
                        <a:pt x="14777" y="4319"/>
                        <a:pt x="20897" y="0"/>
                        <a:pt x="29107" y="0"/>
                      </a:cubicBezTo>
                      <a:cubicBezTo>
                        <a:pt x="45228" y="0"/>
                        <a:pt x="49408" y="10575"/>
                        <a:pt x="49408" y="24129"/>
                      </a:cubicBezTo>
                      <a:lnTo>
                        <a:pt x="49408" y="57643"/>
                      </a:lnTo>
                      <a:lnTo>
                        <a:pt x="37914" y="57643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36" name="Freeform 28435">
                  <a:extLst>
                    <a:ext uri="{FF2B5EF4-FFF2-40B4-BE49-F238E27FC236}">
                      <a16:creationId xmlns:a16="http://schemas.microsoft.com/office/drawing/2014/main" id="{12716573-047A-ED90-2534-05CB6182C819}"/>
                    </a:ext>
                  </a:extLst>
                </p:cNvPr>
                <p:cNvSpPr/>
                <p:nvPr/>
              </p:nvSpPr>
              <p:spPr>
                <a:xfrm>
                  <a:off x="5365736" y="2824554"/>
                  <a:ext cx="11344" cy="82218"/>
                </a:xfrm>
                <a:custGeom>
                  <a:avLst/>
                  <a:gdLst>
                    <a:gd name="connsiteX0" fmla="*/ 0 w 11344"/>
                    <a:gd name="connsiteY0" fmla="*/ 82219 h 82218"/>
                    <a:gd name="connsiteX1" fmla="*/ 0 w 11344"/>
                    <a:gd name="connsiteY1" fmla="*/ 0 h 82218"/>
                    <a:gd name="connsiteX2" fmla="*/ 11345 w 11344"/>
                    <a:gd name="connsiteY2" fmla="*/ 0 h 82218"/>
                    <a:gd name="connsiteX3" fmla="*/ 11345 w 11344"/>
                    <a:gd name="connsiteY3" fmla="*/ 82219 h 82218"/>
                    <a:gd name="connsiteX4" fmla="*/ 0 w 11344"/>
                    <a:gd name="connsiteY4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44" h="82218">
                      <a:moveTo>
                        <a:pt x="0" y="82219"/>
                      </a:move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82219"/>
                      </a:lnTo>
                      <a:lnTo>
                        <a:pt x="0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37" name="Freeform 28436">
                  <a:extLst>
                    <a:ext uri="{FF2B5EF4-FFF2-40B4-BE49-F238E27FC236}">
                      <a16:creationId xmlns:a16="http://schemas.microsoft.com/office/drawing/2014/main" id="{2510010A-D594-86A0-0D11-7612CB16327B}"/>
                    </a:ext>
                  </a:extLst>
                </p:cNvPr>
                <p:cNvSpPr/>
                <p:nvPr/>
              </p:nvSpPr>
              <p:spPr>
                <a:xfrm>
                  <a:off x="5392156" y="2824554"/>
                  <a:ext cx="14926" cy="82218"/>
                </a:xfrm>
                <a:custGeom>
                  <a:avLst/>
                  <a:gdLst>
                    <a:gd name="connsiteX0" fmla="*/ 7463 w 14926"/>
                    <a:gd name="connsiteY0" fmla="*/ 14001 h 82218"/>
                    <a:gd name="connsiteX1" fmla="*/ 0 w 14926"/>
                    <a:gd name="connsiteY1" fmla="*/ 7000 h 82218"/>
                    <a:gd name="connsiteX2" fmla="*/ 7463 w 14926"/>
                    <a:gd name="connsiteY2" fmla="*/ 0 h 82218"/>
                    <a:gd name="connsiteX3" fmla="*/ 14927 w 14926"/>
                    <a:gd name="connsiteY3" fmla="*/ 7000 h 82218"/>
                    <a:gd name="connsiteX4" fmla="*/ 7463 w 14926"/>
                    <a:gd name="connsiteY4" fmla="*/ 14001 h 82218"/>
                    <a:gd name="connsiteX5" fmla="*/ 1791 w 14926"/>
                    <a:gd name="connsiteY5" fmla="*/ 82219 h 82218"/>
                    <a:gd name="connsiteX6" fmla="*/ 1791 w 14926"/>
                    <a:gd name="connsiteY6" fmla="*/ 25619 h 82218"/>
                    <a:gd name="connsiteX7" fmla="*/ 13285 w 14926"/>
                    <a:gd name="connsiteY7" fmla="*/ 25619 h 82218"/>
                    <a:gd name="connsiteX8" fmla="*/ 13285 w 14926"/>
                    <a:gd name="connsiteY8" fmla="*/ 82219 h 82218"/>
                    <a:gd name="connsiteX9" fmla="*/ 1791 w 14926"/>
                    <a:gd name="connsiteY9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218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0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0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219"/>
                      </a:moveTo>
                      <a:lnTo>
                        <a:pt x="1791" y="25619"/>
                      </a:lnTo>
                      <a:lnTo>
                        <a:pt x="13285" y="25619"/>
                      </a:lnTo>
                      <a:lnTo>
                        <a:pt x="13285" y="82219"/>
                      </a:lnTo>
                      <a:lnTo>
                        <a:pt x="1791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38" name="Freeform 28437">
                  <a:extLst>
                    <a:ext uri="{FF2B5EF4-FFF2-40B4-BE49-F238E27FC236}">
                      <a16:creationId xmlns:a16="http://schemas.microsoft.com/office/drawing/2014/main" id="{4F1933EE-FC13-4B2E-119D-3E8AE5D854D0}"/>
                    </a:ext>
                  </a:extLst>
                </p:cNvPr>
                <p:cNvSpPr/>
                <p:nvPr/>
              </p:nvSpPr>
              <p:spPr>
                <a:xfrm>
                  <a:off x="5413949" y="2850173"/>
                  <a:ext cx="57318" cy="56599"/>
                </a:xfrm>
                <a:custGeom>
                  <a:avLst/>
                  <a:gdLst>
                    <a:gd name="connsiteX0" fmla="*/ 33585 w 57318"/>
                    <a:gd name="connsiteY0" fmla="*/ 56600 h 56599"/>
                    <a:gd name="connsiteX1" fmla="*/ 23584 w 57318"/>
                    <a:gd name="connsiteY1" fmla="*/ 56600 h 56599"/>
                    <a:gd name="connsiteX2" fmla="*/ 0 w 57318"/>
                    <a:gd name="connsiteY2" fmla="*/ 0 h 56599"/>
                    <a:gd name="connsiteX3" fmla="*/ 11941 w 57318"/>
                    <a:gd name="connsiteY3" fmla="*/ 0 h 56599"/>
                    <a:gd name="connsiteX4" fmla="*/ 28809 w 57318"/>
                    <a:gd name="connsiteY4" fmla="*/ 42599 h 56599"/>
                    <a:gd name="connsiteX5" fmla="*/ 45527 w 57318"/>
                    <a:gd name="connsiteY5" fmla="*/ 0 h 56599"/>
                    <a:gd name="connsiteX6" fmla="*/ 57319 w 57318"/>
                    <a:gd name="connsiteY6" fmla="*/ 0 h 56599"/>
                    <a:gd name="connsiteX7" fmla="*/ 33734 w 57318"/>
                    <a:gd name="connsiteY7" fmla="*/ 56600 h 56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318" h="56599">
                      <a:moveTo>
                        <a:pt x="33585" y="56600"/>
                      </a:moveTo>
                      <a:lnTo>
                        <a:pt x="23584" y="56600"/>
                      </a:lnTo>
                      <a:lnTo>
                        <a:pt x="0" y="0"/>
                      </a:lnTo>
                      <a:lnTo>
                        <a:pt x="11941" y="0"/>
                      </a:lnTo>
                      <a:lnTo>
                        <a:pt x="28809" y="42599"/>
                      </a:lnTo>
                      <a:lnTo>
                        <a:pt x="45527" y="0"/>
                      </a:lnTo>
                      <a:lnTo>
                        <a:pt x="57319" y="0"/>
                      </a:lnTo>
                      <a:lnTo>
                        <a:pt x="33734" y="5660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39" name="Freeform 28438">
                  <a:extLst>
                    <a:ext uri="{FF2B5EF4-FFF2-40B4-BE49-F238E27FC236}">
                      <a16:creationId xmlns:a16="http://schemas.microsoft.com/office/drawing/2014/main" id="{99B85239-F117-78FE-CD52-00D2709E0BE3}"/>
                    </a:ext>
                  </a:extLst>
                </p:cNvPr>
                <p:cNvSpPr/>
                <p:nvPr/>
              </p:nvSpPr>
              <p:spPr>
                <a:xfrm>
                  <a:off x="5475000" y="2849130"/>
                  <a:ext cx="55676" cy="58982"/>
                </a:xfrm>
                <a:custGeom>
                  <a:avLst/>
                  <a:gdLst>
                    <a:gd name="connsiteX0" fmla="*/ 55378 w 55676"/>
                    <a:gd name="connsiteY0" fmla="*/ 32024 h 58982"/>
                    <a:gd name="connsiteX1" fmla="*/ 11643 w 55676"/>
                    <a:gd name="connsiteY1" fmla="*/ 32024 h 58982"/>
                    <a:gd name="connsiteX2" fmla="*/ 29854 w 55676"/>
                    <a:gd name="connsiteY2" fmla="*/ 50046 h 58982"/>
                    <a:gd name="connsiteX3" fmla="*/ 48512 w 55676"/>
                    <a:gd name="connsiteY3" fmla="*/ 43493 h 58982"/>
                    <a:gd name="connsiteX4" fmla="*/ 53289 w 55676"/>
                    <a:gd name="connsiteY4" fmla="*/ 50046 h 58982"/>
                    <a:gd name="connsiteX5" fmla="*/ 28361 w 55676"/>
                    <a:gd name="connsiteY5" fmla="*/ 58983 h 58982"/>
                    <a:gd name="connsiteX6" fmla="*/ 0 w 55676"/>
                    <a:gd name="connsiteY6" fmla="*/ 29343 h 58982"/>
                    <a:gd name="connsiteX7" fmla="*/ 28809 w 55676"/>
                    <a:gd name="connsiteY7" fmla="*/ 0 h 58982"/>
                    <a:gd name="connsiteX8" fmla="*/ 55677 w 55676"/>
                    <a:gd name="connsiteY8" fmla="*/ 27108 h 58982"/>
                    <a:gd name="connsiteX9" fmla="*/ 55378 w 55676"/>
                    <a:gd name="connsiteY9" fmla="*/ 32173 h 58982"/>
                    <a:gd name="connsiteX10" fmla="*/ 28510 w 55676"/>
                    <a:gd name="connsiteY10" fmla="*/ 8192 h 58982"/>
                    <a:gd name="connsiteX11" fmla="*/ 11792 w 55676"/>
                    <a:gd name="connsiteY11" fmla="*/ 24427 h 58982"/>
                    <a:gd name="connsiteX12" fmla="*/ 44780 w 55676"/>
                    <a:gd name="connsiteY12" fmla="*/ 24427 h 58982"/>
                    <a:gd name="connsiteX13" fmla="*/ 28510 w 55676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2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3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3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3"/>
                        <a:pt x="55378" y="32173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2"/>
                        <a:pt x="39855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40" name="Freeform 28439">
                  <a:extLst>
                    <a:ext uri="{FF2B5EF4-FFF2-40B4-BE49-F238E27FC236}">
                      <a16:creationId xmlns:a16="http://schemas.microsoft.com/office/drawing/2014/main" id="{9CB951B8-04A5-1D38-B0DF-348863CF1130}"/>
                    </a:ext>
                  </a:extLst>
                </p:cNvPr>
                <p:cNvSpPr/>
                <p:nvPr/>
              </p:nvSpPr>
              <p:spPr>
                <a:xfrm>
                  <a:off x="5536498" y="2848981"/>
                  <a:ext cx="43437" cy="58982"/>
                </a:xfrm>
                <a:custGeom>
                  <a:avLst/>
                  <a:gdLst>
                    <a:gd name="connsiteX0" fmla="*/ 22092 w 43437"/>
                    <a:gd name="connsiteY0" fmla="*/ 58983 h 58982"/>
                    <a:gd name="connsiteX1" fmla="*/ 0 w 43437"/>
                    <a:gd name="connsiteY1" fmla="*/ 48855 h 58982"/>
                    <a:gd name="connsiteX2" fmla="*/ 5523 w 43437"/>
                    <a:gd name="connsiteY2" fmla="*/ 42152 h 58982"/>
                    <a:gd name="connsiteX3" fmla="*/ 22241 w 43437"/>
                    <a:gd name="connsiteY3" fmla="*/ 50195 h 58982"/>
                    <a:gd name="connsiteX4" fmla="*/ 33138 w 43437"/>
                    <a:gd name="connsiteY4" fmla="*/ 42152 h 58982"/>
                    <a:gd name="connsiteX5" fmla="*/ 20300 w 43437"/>
                    <a:gd name="connsiteY5" fmla="*/ 32768 h 58982"/>
                    <a:gd name="connsiteX6" fmla="*/ 3583 w 43437"/>
                    <a:gd name="connsiteY6" fmla="*/ 16235 h 58982"/>
                    <a:gd name="connsiteX7" fmla="*/ 22689 w 43437"/>
                    <a:gd name="connsiteY7" fmla="*/ 0 h 58982"/>
                    <a:gd name="connsiteX8" fmla="*/ 41944 w 43437"/>
                    <a:gd name="connsiteY8" fmla="*/ 7447 h 58982"/>
                    <a:gd name="connsiteX9" fmla="*/ 37168 w 43437"/>
                    <a:gd name="connsiteY9" fmla="*/ 14448 h 58982"/>
                    <a:gd name="connsiteX10" fmla="*/ 22838 w 43437"/>
                    <a:gd name="connsiteY10" fmla="*/ 8341 h 58982"/>
                    <a:gd name="connsiteX11" fmla="*/ 13733 w 43437"/>
                    <a:gd name="connsiteY11" fmla="*/ 15342 h 58982"/>
                    <a:gd name="connsiteX12" fmla="*/ 24779 w 43437"/>
                    <a:gd name="connsiteY12" fmla="*/ 23831 h 58982"/>
                    <a:gd name="connsiteX13" fmla="*/ 32391 w 43437"/>
                    <a:gd name="connsiteY13" fmla="*/ 26513 h 58982"/>
                    <a:gd name="connsiteX14" fmla="*/ 43437 w 43437"/>
                    <a:gd name="connsiteY14" fmla="*/ 41109 h 58982"/>
                    <a:gd name="connsiteX15" fmla="*/ 21793 w 43437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37" h="58982">
                      <a:moveTo>
                        <a:pt x="22092" y="58983"/>
                      </a:moveTo>
                      <a:cubicBezTo>
                        <a:pt x="12538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216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2" y="34109"/>
                        <a:pt x="20300" y="32768"/>
                      </a:cubicBezTo>
                      <a:cubicBezTo>
                        <a:pt x="11941" y="29938"/>
                        <a:pt x="3583" y="26959"/>
                        <a:pt x="3583" y="16235"/>
                      </a:cubicBezTo>
                      <a:cubicBezTo>
                        <a:pt x="3583" y="5511"/>
                        <a:pt x="12688" y="0"/>
                        <a:pt x="22689" y="0"/>
                      </a:cubicBezTo>
                      <a:cubicBezTo>
                        <a:pt x="32690" y="0"/>
                        <a:pt x="38362" y="3575"/>
                        <a:pt x="41944" y="7447"/>
                      </a:cubicBezTo>
                      <a:lnTo>
                        <a:pt x="37168" y="14448"/>
                      </a:lnTo>
                      <a:cubicBezTo>
                        <a:pt x="33884" y="11022"/>
                        <a:pt x="28361" y="8341"/>
                        <a:pt x="22838" y="8341"/>
                      </a:cubicBezTo>
                      <a:cubicBezTo>
                        <a:pt x="17315" y="8341"/>
                        <a:pt x="13733" y="10724"/>
                        <a:pt x="13733" y="15342"/>
                      </a:cubicBezTo>
                      <a:cubicBezTo>
                        <a:pt x="13733" y="19959"/>
                        <a:pt x="19256" y="22044"/>
                        <a:pt x="24779" y="23831"/>
                      </a:cubicBezTo>
                      <a:cubicBezTo>
                        <a:pt x="27913" y="24874"/>
                        <a:pt x="30003" y="25619"/>
                        <a:pt x="32391" y="26513"/>
                      </a:cubicBezTo>
                      <a:cubicBezTo>
                        <a:pt x="38660" y="29194"/>
                        <a:pt x="43437" y="33662"/>
                        <a:pt x="43437" y="41109"/>
                      </a:cubicBezTo>
                      <a:cubicBezTo>
                        <a:pt x="43437" y="53323"/>
                        <a:pt x="32839" y="58983"/>
                        <a:pt x="21793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41" name="Freeform 28440">
                  <a:extLst>
                    <a:ext uri="{FF2B5EF4-FFF2-40B4-BE49-F238E27FC236}">
                      <a16:creationId xmlns:a16="http://schemas.microsoft.com/office/drawing/2014/main" id="{233AD026-DBB7-CC7C-CB43-8D47A34C26E8}"/>
                    </a:ext>
                  </a:extLst>
                </p:cNvPr>
                <p:cNvSpPr/>
                <p:nvPr/>
              </p:nvSpPr>
              <p:spPr>
                <a:xfrm>
                  <a:off x="5585309" y="2833193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3 h 74920"/>
                    <a:gd name="connsiteX2" fmla="*/ 8359 w 33734"/>
                    <a:gd name="connsiteY2" fmla="*/ 26215 h 74920"/>
                    <a:gd name="connsiteX3" fmla="*/ 0 w 33734"/>
                    <a:gd name="connsiteY3" fmla="*/ 26215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3 w 33734"/>
                    <a:gd name="connsiteY7" fmla="*/ 0 h 74920"/>
                    <a:gd name="connsiteX8" fmla="*/ 19853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5 h 74920"/>
                    <a:gd name="connsiteX11" fmla="*/ 19853 w 33734"/>
                    <a:gd name="connsiteY11" fmla="*/ 26215 h 74920"/>
                    <a:gd name="connsiteX12" fmla="*/ 19853 w 33734"/>
                    <a:gd name="connsiteY12" fmla="*/ 51834 h 74920"/>
                    <a:gd name="connsiteX13" fmla="*/ 21345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8 w 33734"/>
                    <a:gd name="connsiteY15" fmla="*/ 63749 h 74920"/>
                    <a:gd name="connsiteX16" fmla="*/ 33734 w 33734"/>
                    <a:gd name="connsiteY16" fmla="*/ 72984 h 74920"/>
                    <a:gd name="connsiteX17" fmla="*/ 23286 w 33734"/>
                    <a:gd name="connsiteY17" fmla="*/ 74920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5" y="74771"/>
                        <a:pt x="8359" y="63154"/>
                        <a:pt x="8359" y="51983"/>
                      </a:cubicBezTo>
                      <a:lnTo>
                        <a:pt x="8359" y="26215"/>
                      </a:lnTo>
                      <a:lnTo>
                        <a:pt x="0" y="26215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980"/>
                      </a:lnTo>
                      <a:lnTo>
                        <a:pt x="33436" y="16980"/>
                      </a:lnTo>
                      <a:lnTo>
                        <a:pt x="33436" y="26215"/>
                      </a:lnTo>
                      <a:lnTo>
                        <a:pt x="19853" y="26215"/>
                      </a:lnTo>
                      <a:lnTo>
                        <a:pt x="19853" y="51834"/>
                      </a:lnTo>
                      <a:cubicBezTo>
                        <a:pt x="19853" y="56600"/>
                        <a:pt x="19853" y="59877"/>
                        <a:pt x="21345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1" y="65090"/>
                        <a:pt x="32988" y="63749"/>
                        <a:pt x="32988" y="63749"/>
                      </a:cubicBezTo>
                      <a:lnTo>
                        <a:pt x="33734" y="72984"/>
                      </a:lnTo>
                      <a:cubicBezTo>
                        <a:pt x="30749" y="74325"/>
                        <a:pt x="27316" y="74920"/>
                        <a:pt x="23286" y="7492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42" name="Freeform 28441">
                  <a:extLst>
                    <a:ext uri="{FF2B5EF4-FFF2-40B4-BE49-F238E27FC236}">
                      <a16:creationId xmlns:a16="http://schemas.microsoft.com/office/drawing/2014/main" id="{93C12089-020D-0AD2-8EBA-85FAB245C299}"/>
                    </a:ext>
                  </a:extLst>
                </p:cNvPr>
                <p:cNvSpPr/>
                <p:nvPr/>
              </p:nvSpPr>
              <p:spPr>
                <a:xfrm>
                  <a:off x="5624865" y="2849130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43" name="Freeform 28442">
                  <a:extLst>
                    <a:ext uri="{FF2B5EF4-FFF2-40B4-BE49-F238E27FC236}">
                      <a16:creationId xmlns:a16="http://schemas.microsoft.com/office/drawing/2014/main" id="{D2EF516C-5525-2294-3600-CF9EACB0D706}"/>
                    </a:ext>
                  </a:extLst>
                </p:cNvPr>
                <p:cNvSpPr/>
                <p:nvPr/>
              </p:nvSpPr>
              <p:spPr>
                <a:xfrm>
                  <a:off x="5692931" y="2848981"/>
                  <a:ext cx="51199" cy="58982"/>
                </a:xfrm>
                <a:custGeom>
                  <a:avLst/>
                  <a:gdLst>
                    <a:gd name="connsiteX0" fmla="*/ 28660 w 51199"/>
                    <a:gd name="connsiteY0" fmla="*/ 58983 h 58982"/>
                    <a:gd name="connsiteX1" fmla="*/ 0 w 51199"/>
                    <a:gd name="connsiteY1" fmla="*/ 29491 h 58982"/>
                    <a:gd name="connsiteX2" fmla="*/ 28958 w 51199"/>
                    <a:gd name="connsiteY2" fmla="*/ 0 h 58982"/>
                    <a:gd name="connsiteX3" fmla="*/ 50900 w 51199"/>
                    <a:gd name="connsiteY3" fmla="*/ 8043 h 58982"/>
                    <a:gd name="connsiteX4" fmla="*/ 46870 w 51199"/>
                    <a:gd name="connsiteY4" fmla="*/ 16384 h 58982"/>
                    <a:gd name="connsiteX5" fmla="*/ 29854 w 51199"/>
                    <a:gd name="connsiteY5" fmla="*/ 9533 h 58982"/>
                    <a:gd name="connsiteX6" fmla="*/ 11494 w 51199"/>
                    <a:gd name="connsiteY6" fmla="*/ 29045 h 58982"/>
                    <a:gd name="connsiteX7" fmla="*/ 29854 w 51199"/>
                    <a:gd name="connsiteY7" fmla="*/ 49152 h 58982"/>
                    <a:gd name="connsiteX8" fmla="*/ 47169 w 51199"/>
                    <a:gd name="connsiteY8" fmla="*/ 42003 h 58982"/>
                    <a:gd name="connsiteX9" fmla="*/ 51199 w 51199"/>
                    <a:gd name="connsiteY9" fmla="*/ 50344 h 58982"/>
                    <a:gd name="connsiteX10" fmla="*/ 28510 w 51199"/>
                    <a:gd name="connsiteY10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99" h="58982">
                      <a:moveTo>
                        <a:pt x="28660" y="58983"/>
                      </a:moveTo>
                      <a:cubicBezTo>
                        <a:pt x="13434" y="58983"/>
                        <a:pt x="0" y="47514"/>
                        <a:pt x="0" y="29491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30" y="14448"/>
                        <a:pt x="40004" y="9533"/>
                        <a:pt x="29854" y="9533"/>
                      </a:cubicBezTo>
                      <a:cubicBezTo>
                        <a:pt x="19703" y="9533"/>
                        <a:pt x="11494" y="17129"/>
                        <a:pt x="11494" y="29045"/>
                      </a:cubicBezTo>
                      <a:cubicBezTo>
                        <a:pt x="11494" y="40960"/>
                        <a:pt x="18957" y="49152"/>
                        <a:pt x="29854" y="49152"/>
                      </a:cubicBezTo>
                      <a:cubicBezTo>
                        <a:pt x="40750" y="49152"/>
                        <a:pt x="47169" y="42003"/>
                        <a:pt x="47169" y="42003"/>
                      </a:cubicBezTo>
                      <a:lnTo>
                        <a:pt x="51199" y="50344"/>
                      </a:lnTo>
                      <a:cubicBezTo>
                        <a:pt x="49557" y="51982"/>
                        <a:pt x="43736" y="58983"/>
                        <a:pt x="28510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44" name="Freeform 28443">
                  <a:extLst>
                    <a:ext uri="{FF2B5EF4-FFF2-40B4-BE49-F238E27FC236}">
                      <a16:creationId xmlns:a16="http://schemas.microsoft.com/office/drawing/2014/main" id="{B6EA48FB-0CAF-B906-D802-354D468E866D}"/>
                    </a:ext>
                  </a:extLst>
                </p:cNvPr>
                <p:cNvSpPr/>
                <p:nvPr/>
              </p:nvSpPr>
              <p:spPr>
                <a:xfrm>
                  <a:off x="5754131" y="2824554"/>
                  <a:ext cx="50751" cy="82218"/>
                </a:xfrm>
                <a:custGeom>
                  <a:avLst/>
                  <a:gdLst>
                    <a:gd name="connsiteX0" fmla="*/ 37317 w 50751"/>
                    <a:gd name="connsiteY0" fmla="*/ 82219 h 82218"/>
                    <a:gd name="connsiteX1" fmla="*/ 17912 w 50751"/>
                    <a:gd name="connsiteY1" fmla="*/ 54812 h 82218"/>
                    <a:gd name="connsiteX2" fmla="*/ 11344 w 50751"/>
                    <a:gd name="connsiteY2" fmla="*/ 61068 h 82218"/>
                    <a:gd name="connsiteX3" fmla="*/ 11344 w 50751"/>
                    <a:gd name="connsiteY3" fmla="*/ 82219 h 82218"/>
                    <a:gd name="connsiteX4" fmla="*/ 0 w 50751"/>
                    <a:gd name="connsiteY4" fmla="*/ 82219 h 82218"/>
                    <a:gd name="connsiteX5" fmla="*/ 0 w 50751"/>
                    <a:gd name="connsiteY5" fmla="*/ 0 h 82218"/>
                    <a:gd name="connsiteX6" fmla="*/ 11344 w 50751"/>
                    <a:gd name="connsiteY6" fmla="*/ 0 h 82218"/>
                    <a:gd name="connsiteX7" fmla="*/ 11344 w 50751"/>
                    <a:gd name="connsiteY7" fmla="*/ 48259 h 82218"/>
                    <a:gd name="connsiteX8" fmla="*/ 34481 w 50751"/>
                    <a:gd name="connsiteY8" fmla="*/ 25619 h 82218"/>
                    <a:gd name="connsiteX9" fmla="*/ 47915 w 50751"/>
                    <a:gd name="connsiteY9" fmla="*/ 25619 h 82218"/>
                    <a:gd name="connsiteX10" fmla="*/ 25674 w 50751"/>
                    <a:gd name="connsiteY10" fmla="*/ 46918 h 82218"/>
                    <a:gd name="connsiteX11" fmla="*/ 50751 w 50751"/>
                    <a:gd name="connsiteY11" fmla="*/ 82219 h 82218"/>
                    <a:gd name="connsiteX12" fmla="*/ 37317 w 50751"/>
                    <a:gd name="connsiteY12" fmla="*/ 82219 h 8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0751" h="82218">
                      <a:moveTo>
                        <a:pt x="37317" y="82219"/>
                      </a:moveTo>
                      <a:lnTo>
                        <a:pt x="17912" y="54812"/>
                      </a:lnTo>
                      <a:lnTo>
                        <a:pt x="11344" y="61068"/>
                      </a:lnTo>
                      <a:lnTo>
                        <a:pt x="11344" y="82219"/>
                      </a:lnTo>
                      <a:lnTo>
                        <a:pt x="0" y="82219"/>
                      </a:lnTo>
                      <a:lnTo>
                        <a:pt x="0" y="0"/>
                      </a:lnTo>
                      <a:lnTo>
                        <a:pt x="11344" y="0"/>
                      </a:lnTo>
                      <a:lnTo>
                        <a:pt x="11344" y="48259"/>
                      </a:lnTo>
                      <a:lnTo>
                        <a:pt x="34481" y="25619"/>
                      </a:lnTo>
                      <a:lnTo>
                        <a:pt x="47915" y="25619"/>
                      </a:lnTo>
                      <a:lnTo>
                        <a:pt x="25674" y="46918"/>
                      </a:lnTo>
                      <a:lnTo>
                        <a:pt x="50751" y="82219"/>
                      </a:lnTo>
                      <a:lnTo>
                        <a:pt x="37317" y="8221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45" name="Freeform 28444">
                  <a:extLst>
                    <a:ext uri="{FF2B5EF4-FFF2-40B4-BE49-F238E27FC236}">
                      <a16:creationId xmlns:a16="http://schemas.microsoft.com/office/drawing/2014/main" id="{0487E51A-0B9B-E9D9-56FD-7D9F41AA9FFF}"/>
                    </a:ext>
                  </a:extLst>
                </p:cNvPr>
                <p:cNvSpPr/>
                <p:nvPr/>
              </p:nvSpPr>
              <p:spPr>
                <a:xfrm>
                  <a:off x="5829661" y="2823213"/>
                  <a:ext cx="35376" cy="83559"/>
                </a:xfrm>
                <a:custGeom>
                  <a:avLst/>
                  <a:gdLst>
                    <a:gd name="connsiteX0" fmla="*/ 34481 w 35376"/>
                    <a:gd name="connsiteY0" fmla="*/ 9831 h 83559"/>
                    <a:gd name="connsiteX1" fmla="*/ 28062 w 35376"/>
                    <a:gd name="connsiteY1" fmla="*/ 8788 h 83559"/>
                    <a:gd name="connsiteX2" fmla="*/ 19405 w 35376"/>
                    <a:gd name="connsiteY2" fmla="*/ 20853 h 83559"/>
                    <a:gd name="connsiteX3" fmla="*/ 19405 w 35376"/>
                    <a:gd name="connsiteY3" fmla="*/ 27108 h 83559"/>
                    <a:gd name="connsiteX4" fmla="*/ 32839 w 35376"/>
                    <a:gd name="connsiteY4" fmla="*/ 27108 h 83559"/>
                    <a:gd name="connsiteX5" fmla="*/ 32839 w 35376"/>
                    <a:gd name="connsiteY5" fmla="*/ 36343 h 83559"/>
                    <a:gd name="connsiteX6" fmla="*/ 19405 w 35376"/>
                    <a:gd name="connsiteY6" fmla="*/ 36343 h 83559"/>
                    <a:gd name="connsiteX7" fmla="*/ 19405 w 35376"/>
                    <a:gd name="connsiteY7" fmla="*/ 83559 h 83559"/>
                    <a:gd name="connsiteX8" fmla="*/ 8061 w 35376"/>
                    <a:gd name="connsiteY8" fmla="*/ 83559 h 83559"/>
                    <a:gd name="connsiteX9" fmla="*/ 8061 w 35376"/>
                    <a:gd name="connsiteY9" fmla="*/ 36343 h 83559"/>
                    <a:gd name="connsiteX10" fmla="*/ 0 w 35376"/>
                    <a:gd name="connsiteY10" fmla="*/ 36343 h 83559"/>
                    <a:gd name="connsiteX11" fmla="*/ 0 w 35376"/>
                    <a:gd name="connsiteY11" fmla="*/ 27108 h 83559"/>
                    <a:gd name="connsiteX12" fmla="*/ 8061 w 35376"/>
                    <a:gd name="connsiteY12" fmla="*/ 27108 h 83559"/>
                    <a:gd name="connsiteX13" fmla="*/ 8061 w 35376"/>
                    <a:gd name="connsiteY13" fmla="*/ 21448 h 83559"/>
                    <a:gd name="connsiteX14" fmla="*/ 11941 w 35376"/>
                    <a:gd name="connsiteY14" fmla="*/ 6256 h 83559"/>
                    <a:gd name="connsiteX15" fmla="*/ 25525 w 35376"/>
                    <a:gd name="connsiteY15" fmla="*/ 0 h 83559"/>
                    <a:gd name="connsiteX16" fmla="*/ 35377 w 35376"/>
                    <a:gd name="connsiteY16" fmla="*/ 1341 h 83559"/>
                    <a:gd name="connsiteX17" fmla="*/ 34630 w 35376"/>
                    <a:gd name="connsiteY17" fmla="*/ 9831 h 835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376" h="83559">
                      <a:moveTo>
                        <a:pt x="34481" y="9831"/>
                      </a:moveTo>
                      <a:cubicBezTo>
                        <a:pt x="34481" y="9831"/>
                        <a:pt x="31197" y="8788"/>
                        <a:pt x="28062" y="8788"/>
                      </a:cubicBezTo>
                      <a:cubicBezTo>
                        <a:pt x="20599" y="8788"/>
                        <a:pt x="19405" y="14448"/>
                        <a:pt x="19405" y="20853"/>
                      </a:cubicBezTo>
                      <a:lnTo>
                        <a:pt x="19405" y="27108"/>
                      </a:lnTo>
                      <a:lnTo>
                        <a:pt x="32839" y="27108"/>
                      </a:lnTo>
                      <a:lnTo>
                        <a:pt x="32839" y="36343"/>
                      </a:lnTo>
                      <a:lnTo>
                        <a:pt x="19405" y="36343"/>
                      </a:lnTo>
                      <a:lnTo>
                        <a:pt x="19405" y="83559"/>
                      </a:lnTo>
                      <a:lnTo>
                        <a:pt x="8061" y="83559"/>
                      </a:lnTo>
                      <a:lnTo>
                        <a:pt x="8061" y="36343"/>
                      </a:lnTo>
                      <a:lnTo>
                        <a:pt x="0" y="36343"/>
                      </a:lnTo>
                      <a:lnTo>
                        <a:pt x="0" y="27108"/>
                      </a:lnTo>
                      <a:lnTo>
                        <a:pt x="8061" y="27108"/>
                      </a:lnTo>
                      <a:lnTo>
                        <a:pt x="8061" y="21448"/>
                      </a:lnTo>
                      <a:cubicBezTo>
                        <a:pt x="8061" y="14001"/>
                        <a:pt x="9553" y="9235"/>
                        <a:pt x="11941" y="6256"/>
                      </a:cubicBezTo>
                      <a:cubicBezTo>
                        <a:pt x="14479" y="3128"/>
                        <a:pt x="18957" y="0"/>
                        <a:pt x="25525" y="0"/>
                      </a:cubicBezTo>
                      <a:cubicBezTo>
                        <a:pt x="32093" y="0"/>
                        <a:pt x="35377" y="1341"/>
                        <a:pt x="35377" y="1341"/>
                      </a:cubicBezTo>
                      <a:lnTo>
                        <a:pt x="34630" y="9831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46" name="Freeform 28445">
                  <a:extLst>
                    <a:ext uri="{FF2B5EF4-FFF2-40B4-BE49-F238E27FC236}">
                      <a16:creationId xmlns:a16="http://schemas.microsoft.com/office/drawing/2014/main" id="{864C14E8-1AC4-974C-0591-7528D044C380}"/>
                    </a:ext>
                  </a:extLst>
                </p:cNvPr>
                <p:cNvSpPr/>
                <p:nvPr/>
              </p:nvSpPr>
              <p:spPr>
                <a:xfrm>
                  <a:off x="5864142" y="2849130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2 h 58834"/>
                    <a:gd name="connsiteX2" fmla="*/ 30003 w 60005"/>
                    <a:gd name="connsiteY2" fmla="*/ 0 h 58834"/>
                    <a:gd name="connsiteX3" fmla="*/ 60006 w 60005"/>
                    <a:gd name="connsiteY3" fmla="*/ 29492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4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2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2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4"/>
                        <a:pt x="30003" y="49004"/>
                      </a:cubicBezTo>
                      <a:cubicBezTo>
                        <a:pt x="41496" y="49004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47" name="Freeform 28446">
                  <a:extLst>
                    <a:ext uri="{FF2B5EF4-FFF2-40B4-BE49-F238E27FC236}">
                      <a16:creationId xmlns:a16="http://schemas.microsoft.com/office/drawing/2014/main" id="{BAF2E5A4-00A1-BDFA-8DD7-BA843257EEA2}"/>
                    </a:ext>
                  </a:extLst>
                </p:cNvPr>
                <p:cNvSpPr/>
                <p:nvPr/>
              </p:nvSpPr>
              <p:spPr>
                <a:xfrm>
                  <a:off x="5935940" y="2848832"/>
                  <a:ext cx="31644" cy="57791"/>
                </a:xfrm>
                <a:custGeom>
                  <a:avLst/>
                  <a:gdLst>
                    <a:gd name="connsiteX0" fmla="*/ 31048 w 31644"/>
                    <a:gd name="connsiteY0" fmla="*/ 11767 h 57791"/>
                    <a:gd name="connsiteX1" fmla="*/ 30600 w 31644"/>
                    <a:gd name="connsiteY1" fmla="*/ 11767 h 57791"/>
                    <a:gd name="connsiteX2" fmla="*/ 24331 w 31644"/>
                    <a:gd name="connsiteY2" fmla="*/ 10575 h 57791"/>
                    <a:gd name="connsiteX3" fmla="*/ 11493 w 31644"/>
                    <a:gd name="connsiteY3" fmla="*/ 29640 h 57791"/>
                    <a:gd name="connsiteX4" fmla="*/ 11493 w 31644"/>
                    <a:gd name="connsiteY4" fmla="*/ 57791 h 57791"/>
                    <a:gd name="connsiteX5" fmla="*/ 0 w 31644"/>
                    <a:gd name="connsiteY5" fmla="*/ 57791 h 57791"/>
                    <a:gd name="connsiteX6" fmla="*/ 0 w 31644"/>
                    <a:gd name="connsiteY6" fmla="*/ 1192 h 57791"/>
                    <a:gd name="connsiteX7" fmla="*/ 11493 w 31644"/>
                    <a:gd name="connsiteY7" fmla="*/ 1192 h 57791"/>
                    <a:gd name="connsiteX8" fmla="*/ 11493 w 31644"/>
                    <a:gd name="connsiteY8" fmla="*/ 9830 h 57791"/>
                    <a:gd name="connsiteX9" fmla="*/ 11792 w 31644"/>
                    <a:gd name="connsiteY9" fmla="*/ 9830 h 57791"/>
                    <a:gd name="connsiteX10" fmla="*/ 25674 w 31644"/>
                    <a:gd name="connsiteY10" fmla="*/ 0 h 57791"/>
                    <a:gd name="connsiteX11" fmla="*/ 31645 w 31644"/>
                    <a:gd name="connsiteY11" fmla="*/ 894 h 57791"/>
                    <a:gd name="connsiteX12" fmla="*/ 30898 w 3164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4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3" y="21448"/>
                        <a:pt x="11493" y="29640"/>
                      </a:cubicBezTo>
                      <a:lnTo>
                        <a:pt x="11493" y="57791"/>
                      </a:lnTo>
                      <a:lnTo>
                        <a:pt x="0" y="57791"/>
                      </a:lnTo>
                      <a:lnTo>
                        <a:pt x="0" y="1192"/>
                      </a:lnTo>
                      <a:lnTo>
                        <a:pt x="11493" y="1192"/>
                      </a:lnTo>
                      <a:lnTo>
                        <a:pt x="11493" y="9830"/>
                      </a:lnTo>
                      <a:cubicBezTo>
                        <a:pt x="11493" y="9830"/>
                        <a:pt x="11792" y="9830"/>
                        <a:pt x="11792" y="9830"/>
                      </a:cubicBezTo>
                      <a:cubicBezTo>
                        <a:pt x="14479" y="3426"/>
                        <a:pt x="19703" y="0"/>
                        <a:pt x="25674" y="0"/>
                      </a:cubicBezTo>
                      <a:cubicBezTo>
                        <a:pt x="29555" y="0"/>
                        <a:pt x="31645" y="894"/>
                        <a:pt x="31645" y="894"/>
                      </a:cubicBezTo>
                      <a:lnTo>
                        <a:pt x="3089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48" name="Freeform 28447">
                  <a:extLst>
                    <a:ext uri="{FF2B5EF4-FFF2-40B4-BE49-F238E27FC236}">
                      <a16:creationId xmlns:a16="http://schemas.microsoft.com/office/drawing/2014/main" id="{90D82177-3105-8271-EE2F-D2B46B53867A}"/>
                    </a:ext>
                  </a:extLst>
                </p:cNvPr>
                <p:cNvSpPr/>
                <p:nvPr/>
              </p:nvSpPr>
              <p:spPr>
                <a:xfrm>
                  <a:off x="4497742" y="2992119"/>
                  <a:ext cx="55676" cy="58982"/>
                </a:xfrm>
                <a:custGeom>
                  <a:avLst/>
                  <a:gdLst>
                    <a:gd name="connsiteX0" fmla="*/ 55378 w 55676"/>
                    <a:gd name="connsiteY0" fmla="*/ 32024 h 58982"/>
                    <a:gd name="connsiteX1" fmla="*/ 11643 w 55676"/>
                    <a:gd name="connsiteY1" fmla="*/ 32024 h 58982"/>
                    <a:gd name="connsiteX2" fmla="*/ 29854 w 55676"/>
                    <a:gd name="connsiteY2" fmla="*/ 50046 h 58982"/>
                    <a:gd name="connsiteX3" fmla="*/ 48512 w 55676"/>
                    <a:gd name="connsiteY3" fmla="*/ 43492 h 58982"/>
                    <a:gd name="connsiteX4" fmla="*/ 53289 w 55676"/>
                    <a:gd name="connsiteY4" fmla="*/ 50046 h 58982"/>
                    <a:gd name="connsiteX5" fmla="*/ 28361 w 55676"/>
                    <a:gd name="connsiteY5" fmla="*/ 58983 h 58982"/>
                    <a:gd name="connsiteX6" fmla="*/ 0 w 55676"/>
                    <a:gd name="connsiteY6" fmla="*/ 29342 h 58982"/>
                    <a:gd name="connsiteX7" fmla="*/ 28809 w 55676"/>
                    <a:gd name="connsiteY7" fmla="*/ 0 h 58982"/>
                    <a:gd name="connsiteX8" fmla="*/ 55677 w 55676"/>
                    <a:gd name="connsiteY8" fmla="*/ 27108 h 58982"/>
                    <a:gd name="connsiteX9" fmla="*/ 55378 w 55676"/>
                    <a:gd name="connsiteY9" fmla="*/ 32172 h 58982"/>
                    <a:gd name="connsiteX10" fmla="*/ 28510 w 55676"/>
                    <a:gd name="connsiteY10" fmla="*/ 8192 h 58982"/>
                    <a:gd name="connsiteX11" fmla="*/ 11792 w 55676"/>
                    <a:gd name="connsiteY11" fmla="*/ 24427 h 58982"/>
                    <a:gd name="connsiteX12" fmla="*/ 44780 w 55676"/>
                    <a:gd name="connsiteY12" fmla="*/ 24427 h 58982"/>
                    <a:gd name="connsiteX13" fmla="*/ 28510 w 55676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6" h="58982">
                      <a:moveTo>
                        <a:pt x="55378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2" y="50046"/>
                        <a:pt x="47318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2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8" y="32172"/>
                        <a:pt x="55378" y="32172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091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1"/>
                        <a:pt x="39855" y="8192"/>
                        <a:pt x="28510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49" name="Freeform 28448">
                  <a:extLst>
                    <a:ext uri="{FF2B5EF4-FFF2-40B4-BE49-F238E27FC236}">
                      <a16:creationId xmlns:a16="http://schemas.microsoft.com/office/drawing/2014/main" id="{EC0574C1-257C-9E36-294D-D800347A50D9}"/>
                    </a:ext>
                  </a:extLst>
                </p:cNvPr>
                <p:cNvSpPr/>
                <p:nvPr/>
              </p:nvSpPr>
              <p:spPr>
                <a:xfrm>
                  <a:off x="4561480" y="2991970"/>
                  <a:ext cx="51348" cy="58982"/>
                </a:xfrm>
                <a:custGeom>
                  <a:avLst/>
                  <a:gdLst>
                    <a:gd name="connsiteX0" fmla="*/ 28660 w 51348"/>
                    <a:gd name="connsiteY0" fmla="*/ 58983 h 58982"/>
                    <a:gd name="connsiteX1" fmla="*/ 0 w 51348"/>
                    <a:gd name="connsiteY1" fmla="*/ 29491 h 58982"/>
                    <a:gd name="connsiteX2" fmla="*/ 28958 w 51348"/>
                    <a:gd name="connsiteY2" fmla="*/ 0 h 58982"/>
                    <a:gd name="connsiteX3" fmla="*/ 50900 w 51348"/>
                    <a:gd name="connsiteY3" fmla="*/ 8043 h 58982"/>
                    <a:gd name="connsiteX4" fmla="*/ 46870 w 51348"/>
                    <a:gd name="connsiteY4" fmla="*/ 16384 h 58982"/>
                    <a:gd name="connsiteX5" fmla="*/ 30003 w 51348"/>
                    <a:gd name="connsiteY5" fmla="*/ 9533 h 58982"/>
                    <a:gd name="connsiteX6" fmla="*/ 11643 w 51348"/>
                    <a:gd name="connsiteY6" fmla="*/ 29045 h 58982"/>
                    <a:gd name="connsiteX7" fmla="*/ 30003 w 51348"/>
                    <a:gd name="connsiteY7" fmla="*/ 49152 h 58982"/>
                    <a:gd name="connsiteX8" fmla="*/ 47318 w 51348"/>
                    <a:gd name="connsiteY8" fmla="*/ 42003 h 58982"/>
                    <a:gd name="connsiteX9" fmla="*/ 51348 w 51348"/>
                    <a:gd name="connsiteY9" fmla="*/ 50344 h 58982"/>
                    <a:gd name="connsiteX10" fmla="*/ 28660 w 51348"/>
                    <a:gd name="connsiteY10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348" h="58982">
                      <a:moveTo>
                        <a:pt x="28660" y="58983"/>
                      </a:moveTo>
                      <a:cubicBezTo>
                        <a:pt x="13434" y="58983"/>
                        <a:pt x="0" y="47514"/>
                        <a:pt x="0" y="29491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30" y="14448"/>
                        <a:pt x="40004" y="9533"/>
                        <a:pt x="30003" y="9533"/>
                      </a:cubicBezTo>
                      <a:cubicBezTo>
                        <a:pt x="20002" y="9533"/>
                        <a:pt x="11643" y="17129"/>
                        <a:pt x="11643" y="29045"/>
                      </a:cubicBezTo>
                      <a:cubicBezTo>
                        <a:pt x="11643" y="40960"/>
                        <a:pt x="19106" y="49152"/>
                        <a:pt x="30003" y="49152"/>
                      </a:cubicBezTo>
                      <a:cubicBezTo>
                        <a:pt x="40900" y="49152"/>
                        <a:pt x="47318" y="42003"/>
                        <a:pt x="47318" y="42003"/>
                      </a:cubicBezTo>
                      <a:lnTo>
                        <a:pt x="51348" y="50344"/>
                      </a:lnTo>
                      <a:cubicBezTo>
                        <a:pt x="49706" y="51982"/>
                        <a:pt x="43885" y="58983"/>
                        <a:pt x="28660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50" name="Freeform 28449">
                  <a:extLst>
                    <a:ext uri="{FF2B5EF4-FFF2-40B4-BE49-F238E27FC236}">
                      <a16:creationId xmlns:a16="http://schemas.microsoft.com/office/drawing/2014/main" id="{62BA418A-C83A-99A0-349E-2E1F0F97D952}"/>
                    </a:ext>
                  </a:extLst>
                </p:cNvPr>
                <p:cNvSpPr/>
                <p:nvPr/>
              </p:nvSpPr>
              <p:spPr>
                <a:xfrm>
                  <a:off x="4618351" y="2992119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1 h 58834"/>
                    <a:gd name="connsiteX2" fmla="*/ 30003 w 60005"/>
                    <a:gd name="connsiteY2" fmla="*/ 0 h 58834"/>
                    <a:gd name="connsiteX3" fmla="*/ 60006 w 60005"/>
                    <a:gd name="connsiteY3" fmla="*/ 29491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3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2986" y="58834"/>
                        <a:pt x="0" y="47067"/>
                        <a:pt x="0" y="29491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1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3"/>
                        <a:pt x="30003" y="49003"/>
                      </a:cubicBezTo>
                      <a:cubicBezTo>
                        <a:pt x="41496" y="49003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51" name="Freeform 28450">
                  <a:extLst>
                    <a:ext uri="{FF2B5EF4-FFF2-40B4-BE49-F238E27FC236}">
                      <a16:creationId xmlns:a16="http://schemas.microsoft.com/office/drawing/2014/main" id="{AF1E15BF-D71B-FBD0-858A-67FA483DD06B}"/>
                    </a:ext>
                  </a:extLst>
                </p:cNvPr>
                <p:cNvSpPr/>
                <p:nvPr/>
              </p:nvSpPr>
              <p:spPr>
                <a:xfrm>
                  <a:off x="4690149" y="2991970"/>
                  <a:ext cx="49407" cy="57642"/>
                </a:xfrm>
                <a:custGeom>
                  <a:avLst/>
                  <a:gdLst>
                    <a:gd name="connsiteX0" fmla="*/ 37914 w 49407"/>
                    <a:gd name="connsiteY0" fmla="*/ 57642 h 57642"/>
                    <a:gd name="connsiteX1" fmla="*/ 37914 w 49407"/>
                    <a:gd name="connsiteY1" fmla="*/ 26066 h 57642"/>
                    <a:gd name="connsiteX2" fmla="*/ 26122 w 49407"/>
                    <a:gd name="connsiteY2" fmla="*/ 9384 h 57642"/>
                    <a:gd name="connsiteX3" fmla="*/ 11494 w 49407"/>
                    <a:gd name="connsiteY3" fmla="*/ 29194 h 57642"/>
                    <a:gd name="connsiteX4" fmla="*/ 11494 w 49407"/>
                    <a:gd name="connsiteY4" fmla="*/ 57642 h 57642"/>
                    <a:gd name="connsiteX5" fmla="*/ 0 w 49407"/>
                    <a:gd name="connsiteY5" fmla="*/ 57642 h 57642"/>
                    <a:gd name="connsiteX6" fmla="*/ 0 w 49407"/>
                    <a:gd name="connsiteY6" fmla="*/ 1043 h 57642"/>
                    <a:gd name="connsiteX7" fmla="*/ 11494 w 49407"/>
                    <a:gd name="connsiteY7" fmla="*/ 1043 h 57642"/>
                    <a:gd name="connsiteX8" fmla="*/ 11494 w 49407"/>
                    <a:gd name="connsiteY8" fmla="*/ 9979 h 57642"/>
                    <a:gd name="connsiteX9" fmla="*/ 11792 w 49407"/>
                    <a:gd name="connsiteY9" fmla="*/ 9979 h 57642"/>
                    <a:gd name="connsiteX10" fmla="*/ 29107 w 49407"/>
                    <a:gd name="connsiteY10" fmla="*/ 0 h 57642"/>
                    <a:gd name="connsiteX11" fmla="*/ 49408 w 49407"/>
                    <a:gd name="connsiteY11" fmla="*/ 24129 h 57642"/>
                    <a:gd name="connsiteX12" fmla="*/ 49408 w 49407"/>
                    <a:gd name="connsiteY12" fmla="*/ 57642 h 57642"/>
                    <a:gd name="connsiteX13" fmla="*/ 37914 w 49407"/>
                    <a:gd name="connsiteY13" fmla="*/ 57642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9407" h="57642">
                      <a:moveTo>
                        <a:pt x="37914" y="57642"/>
                      </a:moveTo>
                      <a:lnTo>
                        <a:pt x="37914" y="26066"/>
                      </a:lnTo>
                      <a:cubicBezTo>
                        <a:pt x="37914" y="16533"/>
                        <a:pt x="36272" y="9384"/>
                        <a:pt x="26122" y="9384"/>
                      </a:cubicBezTo>
                      <a:cubicBezTo>
                        <a:pt x="15972" y="9384"/>
                        <a:pt x="11494" y="18320"/>
                        <a:pt x="11494" y="29194"/>
                      </a:cubicBezTo>
                      <a:lnTo>
                        <a:pt x="11494" y="57642"/>
                      </a:lnTo>
                      <a:lnTo>
                        <a:pt x="0" y="57642"/>
                      </a:lnTo>
                      <a:lnTo>
                        <a:pt x="0" y="1043"/>
                      </a:lnTo>
                      <a:lnTo>
                        <a:pt x="11494" y="1043"/>
                      </a:lnTo>
                      <a:lnTo>
                        <a:pt x="11494" y="9979"/>
                      </a:lnTo>
                      <a:cubicBezTo>
                        <a:pt x="11494" y="9979"/>
                        <a:pt x="11792" y="9979"/>
                        <a:pt x="11792" y="9979"/>
                      </a:cubicBezTo>
                      <a:cubicBezTo>
                        <a:pt x="14778" y="4319"/>
                        <a:pt x="20898" y="0"/>
                        <a:pt x="29107" y="0"/>
                      </a:cubicBezTo>
                      <a:cubicBezTo>
                        <a:pt x="45228" y="0"/>
                        <a:pt x="49408" y="10575"/>
                        <a:pt x="49408" y="24129"/>
                      </a:cubicBezTo>
                      <a:lnTo>
                        <a:pt x="49408" y="57642"/>
                      </a:lnTo>
                      <a:lnTo>
                        <a:pt x="37914" y="57642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52" name="Freeform 28451">
                  <a:extLst>
                    <a:ext uri="{FF2B5EF4-FFF2-40B4-BE49-F238E27FC236}">
                      <a16:creationId xmlns:a16="http://schemas.microsoft.com/office/drawing/2014/main" id="{F43C36D7-9A1F-2464-ECD9-62A14463AE82}"/>
                    </a:ext>
                  </a:extLst>
                </p:cNvPr>
                <p:cNvSpPr/>
                <p:nvPr/>
              </p:nvSpPr>
              <p:spPr>
                <a:xfrm>
                  <a:off x="4751199" y="2992119"/>
                  <a:ext cx="60005" cy="58834"/>
                </a:xfrm>
                <a:custGeom>
                  <a:avLst/>
                  <a:gdLst>
                    <a:gd name="connsiteX0" fmla="*/ 30003 w 60005"/>
                    <a:gd name="connsiteY0" fmla="*/ 58834 h 58834"/>
                    <a:gd name="connsiteX1" fmla="*/ 0 w 60005"/>
                    <a:gd name="connsiteY1" fmla="*/ 29491 h 58834"/>
                    <a:gd name="connsiteX2" fmla="*/ 30003 w 60005"/>
                    <a:gd name="connsiteY2" fmla="*/ 0 h 58834"/>
                    <a:gd name="connsiteX3" fmla="*/ 60006 w 60005"/>
                    <a:gd name="connsiteY3" fmla="*/ 29491 h 58834"/>
                    <a:gd name="connsiteX4" fmla="*/ 30003 w 60005"/>
                    <a:gd name="connsiteY4" fmla="*/ 58834 h 58834"/>
                    <a:gd name="connsiteX5" fmla="*/ 30003 w 60005"/>
                    <a:gd name="connsiteY5" fmla="*/ 9235 h 58834"/>
                    <a:gd name="connsiteX6" fmla="*/ 11494 w 60005"/>
                    <a:gd name="connsiteY6" fmla="*/ 29045 h 58834"/>
                    <a:gd name="connsiteX7" fmla="*/ 30003 w 60005"/>
                    <a:gd name="connsiteY7" fmla="*/ 49003 h 58834"/>
                    <a:gd name="connsiteX8" fmla="*/ 48363 w 60005"/>
                    <a:gd name="connsiteY8" fmla="*/ 29045 h 58834"/>
                    <a:gd name="connsiteX9" fmla="*/ 30003 w 60005"/>
                    <a:gd name="connsiteY9" fmla="*/ 9235 h 5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005" h="58834">
                      <a:moveTo>
                        <a:pt x="30003" y="58834"/>
                      </a:moveTo>
                      <a:cubicBezTo>
                        <a:pt x="13136" y="58834"/>
                        <a:pt x="0" y="47067"/>
                        <a:pt x="0" y="29491"/>
                      </a:cubicBezTo>
                      <a:cubicBezTo>
                        <a:pt x="0" y="11916"/>
                        <a:pt x="13136" y="0"/>
                        <a:pt x="30003" y="0"/>
                      </a:cubicBezTo>
                      <a:cubicBezTo>
                        <a:pt x="46870" y="0"/>
                        <a:pt x="60006" y="12065"/>
                        <a:pt x="60006" y="29491"/>
                      </a:cubicBezTo>
                      <a:cubicBezTo>
                        <a:pt x="60006" y="46918"/>
                        <a:pt x="46870" y="58834"/>
                        <a:pt x="30003" y="58834"/>
                      </a:cubicBezTo>
                      <a:close/>
                      <a:moveTo>
                        <a:pt x="30003" y="9235"/>
                      </a:moveTo>
                      <a:cubicBezTo>
                        <a:pt x="18509" y="9235"/>
                        <a:pt x="11494" y="18023"/>
                        <a:pt x="11494" y="29045"/>
                      </a:cubicBezTo>
                      <a:cubicBezTo>
                        <a:pt x="11494" y="40067"/>
                        <a:pt x="18509" y="49003"/>
                        <a:pt x="30003" y="49003"/>
                      </a:cubicBezTo>
                      <a:cubicBezTo>
                        <a:pt x="41497" y="49003"/>
                        <a:pt x="48363" y="40216"/>
                        <a:pt x="48363" y="29045"/>
                      </a:cubicBezTo>
                      <a:cubicBezTo>
                        <a:pt x="48363" y="17874"/>
                        <a:pt x="41347" y="9235"/>
                        <a:pt x="30003" y="923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53" name="Freeform 28452">
                  <a:extLst>
                    <a:ext uri="{FF2B5EF4-FFF2-40B4-BE49-F238E27FC236}">
                      <a16:creationId xmlns:a16="http://schemas.microsoft.com/office/drawing/2014/main" id="{F5139C5F-5528-AD7C-D331-5A3F4220C669}"/>
                    </a:ext>
                  </a:extLst>
                </p:cNvPr>
                <p:cNvSpPr/>
                <p:nvPr/>
              </p:nvSpPr>
              <p:spPr>
                <a:xfrm>
                  <a:off x="4822997" y="2991970"/>
                  <a:ext cx="82395" cy="57642"/>
                </a:xfrm>
                <a:custGeom>
                  <a:avLst/>
                  <a:gdLst>
                    <a:gd name="connsiteX0" fmla="*/ 70902 w 82395"/>
                    <a:gd name="connsiteY0" fmla="*/ 57642 h 57642"/>
                    <a:gd name="connsiteX1" fmla="*/ 70902 w 82395"/>
                    <a:gd name="connsiteY1" fmla="*/ 24725 h 57642"/>
                    <a:gd name="connsiteX2" fmla="*/ 60453 w 82395"/>
                    <a:gd name="connsiteY2" fmla="*/ 9533 h 57642"/>
                    <a:gd name="connsiteX3" fmla="*/ 46870 w 82395"/>
                    <a:gd name="connsiteY3" fmla="*/ 28300 h 57642"/>
                    <a:gd name="connsiteX4" fmla="*/ 46870 w 82395"/>
                    <a:gd name="connsiteY4" fmla="*/ 57642 h 57642"/>
                    <a:gd name="connsiteX5" fmla="*/ 35376 w 82395"/>
                    <a:gd name="connsiteY5" fmla="*/ 57642 h 57642"/>
                    <a:gd name="connsiteX6" fmla="*/ 35376 w 82395"/>
                    <a:gd name="connsiteY6" fmla="*/ 24725 h 57642"/>
                    <a:gd name="connsiteX7" fmla="*/ 25077 w 82395"/>
                    <a:gd name="connsiteY7" fmla="*/ 9533 h 57642"/>
                    <a:gd name="connsiteX8" fmla="*/ 11494 w 82395"/>
                    <a:gd name="connsiteY8" fmla="*/ 28300 h 57642"/>
                    <a:gd name="connsiteX9" fmla="*/ 11494 w 82395"/>
                    <a:gd name="connsiteY9" fmla="*/ 57642 h 57642"/>
                    <a:gd name="connsiteX10" fmla="*/ 0 w 82395"/>
                    <a:gd name="connsiteY10" fmla="*/ 57642 h 57642"/>
                    <a:gd name="connsiteX11" fmla="*/ 0 w 82395"/>
                    <a:gd name="connsiteY11" fmla="*/ 1043 h 57642"/>
                    <a:gd name="connsiteX12" fmla="*/ 11494 w 82395"/>
                    <a:gd name="connsiteY12" fmla="*/ 1043 h 57642"/>
                    <a:gd name="connsiteX13" fmla="*/ 11494 w 82395"/>
                    <a:gd name="connsiteY13" fmla="*/ 9979 h 57642"/>
                    <a:gd name="connsiteX14" fmla="*/ 11792 w 82395"/>
                    <a:gd name="connsiteY14" fmla="*/ 9979 h 57642"/>
                    <a:gd name="connsiteX15" fmla="*/ 28212 w 82395"/>
                    <a:gd name="connsiteY15" fmla="*/ 0 h 57642"/>
                    <a:gd name="connsiteX16" fmla="*/ 45079 w 82395"/>
                    <a:gd name="connsiteY16" fmla="*/ 11171 h 57642"/>
                    <a:gd name="connsiteX17" fmla="*/ 63140 w 82395"/>
                    <a:gd name="connsiteY17" fmla="*/ 0 h 57642"/>
                    <a:gd name="connsiteX18" fmla="*/ 82396 w 82395"/>
                    <a:gd name="connsiteY18" fmla="*/ 23385 h 57642"/>
                    <a:gd name="connsiteX19" fmla="*/ 82396 w 82395"/>
                    <a:gd name="connsiteY19" fmla="*/ 57642 h 57642"/>
                    <a:gd name="connsiteX20" fmla="*/ 71052 w 82395"/>
                    <a:gd name="connsiteY20" fmla="*/ 57642 h 57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395" h="57642">
                      <a:moveTo>
                        <a:pt x="70902" y="57642"/>
                      </a:moveTo>
                      <a:lnTo>
                        <a:pt x="70902" y="24725"/>
                      </a:lnTo>
                      <a:cubicBezTo>
                        <a:pt x="70902" y="18172"/>
                        <a:pt x="69708" y="9533"/>
                        <a:pt x="60453" y="9533"/>
                      </a:cubicBezTo>
                      <a:cubicBezTo>
                        <a:pt x="51199" y="9533"/>
                        <a:pt x="46870" y="18172"/>
                        <a:pt x="46870" y="28300"/>
                      </a:cubicBezTo>
                      <a:lnTo>
                        <a:pt x="46870" y="57642"/>
                      </a:lnTo>
                      <a:lnTo>
                        <a:pt x="35376" y="57642"/>
                      </a:lnTo>
                      <a:lnTo>
                        <a:pt x="35376" y="24725"/>
                      </a:lnTo>
                      <a:cubicBezTo>
                        <a:pt x="35376" y="16384"/>
                        <a:pt x="33287" y="9533"/>
                        <a:pt x="25077" y="9533"/>
                      </a:cubicBezTo>
                      <a:cubicBezTo>
                        <a:pt x="15972" y="9533"/>
                        <a:pt x="11494" y="18172"/>
                        <a:pt x="11494" y="28300"/>
                      </a:cubicBezTo>
                      <a:lnTo>
                        <a:pt x="11494" y="57642"/>
                      </a:lnTo>
                      <a:lnTo>
                        <a:pt x="0" y="57642"/>
                      </a:lnTo>
                      <a:lnTo>
                        <a:pt x="0" y="1043"/>
                      </a:lnTo>
                      <a:lnTo>
                        <a:pt x="11494" y="1043"/>
                      </a:lnTo>
                      <a:lnTo>
                        <a:pt x="11494" y="9979"/>
                      </a:lnTo>
                      <a:cubicBezTo>
                        <a:pt x="11494" y="9979"/>
                        <a:pt x="11792" y="9979"/>
                        <a:pt x="11792" y="9979"/>
                      </a:cubicBezTo>
                      <a:cubicBezTo>
                        <a:pt x="14479" y="4766"/>
                        <a:pt x="20599" y="0"/>
                        <a:pt x="28212" y="0"/>
                      </a:cubicBezTo>
                      <a:cubicBezTo>
                        <a:pt x="36571" y="0"/>
                        <a:pt x="42392" y="3873"/>
                        <a:pt x="45079" y="11171"/>
                      </a:cubicBezTo>
                      <a:cubicBezTo>
                        <a:pt x="48960" y="4022"/>
                        <a:pt x="55080" y="0"/>
                        <a:pt x="63140" y="0"/>
                      </a:cubicBezTo>
                      <a:cubicBezTo>
                        <a:pt x="78366" y="0"/>
                        <a:pt x="82396" y="11022"/>
                        <a:pt x="82396" y="23385"/>
                      </a:cubicBezTo>
                      <a:lnTo>
                        <a:pt x="82396" y="57642"/>
                      </a:lnTo>
                      <a:lnTo>
                        <a:pt x="71052" y="57642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54" name="Freeform 28453">
                  <a:extLst>
                    <a:ext uri="{FF2B5EF4-FFF2-40B4-BE49-F238E27FC236}">
                      <a16:creationId xmlns:a16="http://schemas.microsoft.com/office/drawing/2014/main" id="{3D9A8F22-DAFC-4C10-A470-40947187E148}"/>
                    </a:ext>
                  </a:extLst>
                </p:cNvPr>
                <p:cNvSpPr/>
                <p:nvPr/>
              </p:nvSpPr>
              <p:spPr>
                <a:xfrm>
                  <a:off x="4919275" y="2967543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55" name="Freeform 28454">
                  <a:extLst>
                    <a:ext uri="{FF2B5EF4-FFF2-40B4-BE49-F238E27FC236}">
                      <a16:creationId xmlns:a16="http://schemas.microsoft.com/office/drawing/2014/main" id="{4D70B6A9-E5D1-1A27-C951-4550A4ECF0D7}"/>
                    </a:ext>
                  </a:extLst>
                </p:cNvPr>
                <p:cNvSpPr/>
                <p:nvPr/>
              </p:nvSpPr>
              <p:spPr>
                <a:xfrm>
                  <a:off x="4944800" y="2991970"/>
                  <a:ext cx="51198" cy="58982"/>
                </a:xfrm>
                <a:custGeom>
                  <a:avLst/>
                  <a:gdLst>
                    <a:gd name="connsiteX0" fmla="*/ 28660 w 51198"/>
                    <a:gd name="connsiteY0" fmla="*/ 58983 h 58982"/>
                    <a:gd name="connsiteX1" fmla="*/ 0 w 51198"/>
                    <a:gd name="connsiteY1" fmla="*/ 29491 h 58982"/>
                    <a:gd name="connsiteX2" fmla="*/ 28958 w 51198"/>
                    <a:gd name="connsiteY2" fmla="*/ 0 h 58982"/>
                    <a:gd name="connsiteX3" fmla="*/ 50900 w 51198"/>
                    <a:gd name="connsiteY3" fmla="*/ 8043 h 58982"/>
                    <a:gd name="connsiteX4" fmla="*/ 46870 w 51198"/>
                    <a:gd name="connsiteY4" fmla="*/ 16384 h 58982"/>
                    <a:gd name="connsiteX5" fmla="*/ 29854 w 51198"/>
                    <a:gd name="connsiteY5" fmla="*/ 9533 h 58982"/>
                    <a:gd name="connsiteX6" fmla="*/ 11494 w 51198"/>
                    <a:gd name="connsiteY6" fmla="*/ 29045 h 58982"/>
                    <a:gd name="connsiteX7" fmla="*/ 29854 w 51198"/>
                    <a:gd name="connsiteY7" fmla="*/ 49152 h 58982"/>
                    <a:gd name="connsiteX8" fmla="*/ 47169 w 51198"/>
                    <a:gd name="connsiteY8" fmla="*/ 42003 h 58982"/>
                    <a:gd name="connsiteX9" fmla="*/ 51199 w 51198"/>
                    <a:gd name="connsiteY9" fmla="*/ 50344 h 58982"/>
                    <a:gd name="connsiteX10" fmla="*/ 28510 w 51198"/>
                    <a:gd name="connsiteY10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98" h="58982">
                      <a:moveTo>
                        <a:pt x="28660" y="58983"/>
                      </a:moveTo>
                      <a:cubicBezTo>
                        <a:pt x="13434" y="58983"/>
                        <a:pt x="0" y="47514"/>
                        <a:pt x="0" y="29491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30" y="14448"/>
                        <a:pt x="40004" y="9533"/>
                        <a:pt x="29854" y="9533"/>
                      </a:cubicBezTo>
                      <a:cubicBezTo>
                        <a:pt x="19703" y="9533"/>
                        <a:pt x="11494" y="17129"/>
                        <a:pt x="11494" y="29045"/>
                      </a:cubicBezTo>
                      <a:cubicBezTo>
                        <a:pt x="11494" y="40960"/>
                        <a:pt x="18957" y="49152"/>
                        <a:pt x="29854" y="49152"/>
                      </a:cubicBezTo>
                      <a:cubicBezTo>
                        <a:pt x="40750" y="49152"/>
                        <a:pt x="47169" y="42003"/>
                        <a:pt x="47169" y="42003"/>
                      </a:cubicBezTo>
                      <a:lnTo>
                        <a:pt x="51199" y="50344"/>
                      </a:lnTo>
                      <a:cubicBezTo>
                        <a:pt x="49557" y="51982"/>
                        <a:pt x="43736" y="58983"/>
                        <a:pt x="28510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56" name="Freeform 28455">
                  <a:extLst>
                    <a:ext uri="{FF2B5EF4-FFF2-40B4-BE49-F238E27FC236}">
                      <a16:creationId xmlns:a16="http://schemas.microsoft.com/office/drawing/2014/main" id="{2F82660D-5CCA-C5E3-0ABA-023DF567F684}"/>
                    </a:ext>
                  </a:extLst>
                </p:cNvPr>
                <p:cNvSpPr/>
                <p:nvPr/>
              </p:nvSpPr>
              <p:spPr>
                <a:xfrm>
                  <a:off x="5023613" y="2991970"/>
                  <a:ext cx="43586" cy="58982"/>
                </a:xfrm>
                <a:custGeom>
                  <a:avLst/>
                  <a:gdLst>
                    <a:gd name="connsiteX0" fmla="*/ 22092 w 43586"/>
                    <a:gd name="connsiteY0" fmla="*/ 58983 h 58982"/>
                    <a:gd name="connsiteX1" fmla="*/ 0 w 43586"/>
                    <a:gd name="connsiteY1" fmla="*/ 48855 h 58982"/>
                    <a:gd name="connsiteX2" fmla="*/ 5523 w 43586"/>
                    <a:gd name="connsiteY2" fmla="*/ 42152 h 58982"/>
                    <a:gd name="connsiteX3" fmla="*/ 22241 w 43586"/>
                    <a:gd name="connsiteY3" fmla="*/ 50195 h 58982"/>
                    <a:gd name="connsiteX4" fmla="*/ 33138 w 43586"/>
                    <a:gd name="connsiteY4" fmla="*/ 42152 h 58982"/>
                    <a:gd name="connsiteX5" fmla="*/ 20300 w 43586"/>
                    <a:gd name="connsiteY5" fmla="*/ 32768 h 58982"/>
                    <a:gd name="connsiteX6" fmla="*/ 3583 w 43586"/>
                    <a:gd name="connsiteY6" fmla="*/ 16235 h 58982"/>
                    <a:gd name="connsiteX7" fmla="*/ 22689 w 43586"/>
                    <a:gd name="connsiteY7" fmla="*/ 0 h 58982"/>
                    <a:gd name="connsiteX8" fmla="*/ 42094 w 43586"/>
                    <a:gd name="connsiteY8" fmla="*/ 7447 h 58982"/>
                    <a:gd name="connsiteX9" fmla="*/ 37317 w 43586"/>
                    <a:gd name="connsiteY9" fmla="*/ 14448 h 58982"/>
                    <a:gd name="connsiteX10" fmla="*/ 22987 w 43586"/>
                    <a:gd name="connsiteY10" fmla="*/ 8341 h 58982"/>
                    <a:gd name="connsiteX11" fmla="*/ 13882 w 43586"/>
                    <a:gd name="connsiteY11" fmla="*/ 15342 h 58982"/>
                    <a:gd name="connsiteX12" fmla="*/ 24928 w 43586"/>
                    <a:gd name="connsiteY12" fmla="*/ 23831 h 58982"/>
                    <a:gd name="connsiteX13" fmla="*/ 32541 w 43586"/>
                    <a:gd name="connsiteY13" fmla="*/ 26513 h 58982"/>
                    <a:gd name="connsiteX14" fmla="*/ 43586 w 43586"/>
                    <a:gd name="connsiteY14" fmla="*/ 41109 h 58982"/>
                    <a:gd name="connsiteX15" fmla="*/ 21942 w 43586"/>
                    <a:gd name="connsiteY15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586" h="58982">
                      <a:moveTo>
                        <a:pt x="22092" y="58983"/>
                      </a:moveTo>
                      <a:cubicBezTo>
                        <a:pt x="12539" y="58983"/>
                        <a:pt x="4777" y="55110"/>
                        <a:pt x="0" y="48855"/>
                      </a:cubicBezTo>
                      <a:lnTo>
                        <a:pt x="5523" y="42152"/>
                      </a:lnTo>
                      <a:cubicBezTo>
                        <a:pt x="10300" y="47216"/>
                        <a:pt x="17017" y="50195"/>
                        <a:pt x="22241" y="50195"/>
                      </a:cubicBezTo>
                      <a:cubicBezTo>
                        <a:pt x="27465" y="50195"/>
                        <a:pt x="33138" y="48259"/>
                        <a:pt x="33138" y="42152"/>
                      </a:cubicBezTo>
                      <a:cubicBezTo>
                        <a:pt x="33138" y="36045"/>
                        <a:pt x="24182" y="34109"/>
                        <a:pt x="20300" y="32768"/>
                      </a:cubicBezTo>
                      <a:cubicBezTo>
                        <a:pt x="11941" y="29938"/>
                        <a:pt x="3583" y="26959"/>
                        <a:pt x="3583" y="16235"/>
                      </a:cubicBezTo>
                      <a:cubicBezTo>
                        <a:pt x="3583" y="5511"/>
                        <a:pt x="12688" y="0"/>
                        <a:pt x="22689" y="0"/>
                      </a:cubicBezTo>
                      <a:cubicBezTo>
                        <a:pt x="32690" y="0"/>
                        <a:pt x="38511" y="3575"/>
                        <a:pt x="42094" y="7447"/>
                      </a:cubicBezTo>
                      <a:lnTo>
                        <a:pt x="37317" y="14448"/>
                      </a:lnTo>
                      <a:cubicBezTo>
                        <a:pt x="34033" y="11022"/>
                        <a:pt x="28510" y="8341"/>
                        <a:pt x="22987" y="8341"/>
                      </a:cubicBezTo>
                      <a:cubicBezTo>
                        <a:pt x="17464" y="8341"/>
                        <a:pt x="13882" y="10724"/>
                        <a:pt x="13882" y="15342"/>
                      </a:cubicBezTo>
                      <a:cubicBezTo>
                        <a:pt x="13882" y="19959"/>
                        <a:pt x="19405" y="22044"/>
                        <a:pt x="24928" y="23831"/>
                      </a:cubicBezTo>
                      <a:cubicBezTo>
                        <a:pt x="28062" y="24874"/>
                        <a:pt x="30152" y="25619"/>
                        <a:pt x="32541" y="26513"/>
                      </a:cubicBezTo>
                      <a:cubicBezTo>
                        <a:pt x="38810" y="29194"/>
                        <a:pt x="43586" y="33662"/>
                        <a:pt x="43586" y="41109"/>
                      </a:cubicBezTo>
                      <a:cubicBezTo>
                        <a:pt x="43586" y="53323"/>
                        <a:pt x="32988" y="58983"/>
                        <a:pt x="21942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57" name="Freeform 28456">
                  <a:extLst>
                    <a:ext uri="{FF2B5EF4-FFF2-40B4-BE49-F238E27FC236}">
                      <a16:creationId xmlns:a16="http://schemas.microsoft.com/office/drawing/2014/main" id="{9149E6C7-68E5-FC53-7891-8C5A0881DB13}"/>
                    </a:ext>
                  </a:extLst>
                </p:cNvPr>
                <p:cNvSpPr/>
                <p:nvPr/>
              </p:nvSpPr>
              <p:spPr>
                <a:xfrm>
                  <a:off x="5074663" y="2992119"/>
                  <a:ext cx="55677" cy="58982"/>
                </a:xfrm>
                <a:custGeom>
                  <a:avLst/>
                  <a:gdLst>
                    <a:gd name="connsiteX0" fmla="*/ 55379 w 55677"/>
                    <a:gd name="connsiteY0" fmla="*/ 32024 h 58982"/>
                    <a:gd name="connsiteX1" fmla="*/ 11643 w 55677"/>
                    <a:gd name="connsiteY1" fmla="*/ 32024 h 58982"/>
                    <a:gd name="connsiteX2" fmla="*/ 29854 w 55677"/>
                    <a:gd name="connsiteY2" fmla="*/ 50046 h 58982"/>
                    <a:gd name="connsiteX3" fmla="*/ 48512 w 55677"/>
                    <a:gd name="connsiteY3" fmla="*/ 43492 h 58982"/>
                    <a:gd name="connsiteX4" fmla="*/ 53289 w 55677"/>
                    <a:gd name="connsiteY4" fmla="*/ 50046 h 58982"/>
                    <a:gd name="connsiteX5" fmla="*/ 28361 w 55677"/>
                    <a:gd name="connsiteY5" fmla="*/ 58983 h 58982"/>
                    <a:gd name="connsiteX6" fmla="*/ 0 w 55677"/>
                    <a:gd name="connsiteY6" fmla="*/ 29342 h 58982"/>
                    <a:gd name="connsiteX7" fmla="*/ 28809 w 55677"/>
                    <a:gd name="connsiteY7" fmla="*/ 0 h 58982"/>
                    <a:gd name="connsiteX8" fmla="*/ 55677 w 55677"/>
                    <a:gd name="connsiteY8" fmla="*/ 27108 h 58982"/>
                    <a:gd name="connsiteX9" fmla="*/ 55379 w 55677"/>
                    <a:gd name="connsiteY9" fmla="*/ 32172 h 58982"/>
                    <a:gd name="connsiteX10" fmla="*/ 28510 w 55677"/>
                    <a:gd name="connsiteY10" fmla="*/ 8192 h 58982"/>
                    <a:gd name="connsiteX11" fmla="*/ 11792 w 55677"/>
                    <a:gd name="connsiteY11" fmla="*/ 24427 h 58982"/>
                    <a:gd name="connsiteX12" fmla="*/ 44780 w 55677"/>
                    <a:gd name="connsiteY12" fmla="*/ 24427 h 58982"/>
                    <a:gd name="connsiteX13" fmla="*/ 28361 w 55677"/>
                    <a:gd name="connsiteY13" fmla="*/ 8192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677" h="58982">
                      <a:moveTo>
                        <a:pt x="55379" y="32024"/>
                      </a:moveTo>
                      <a:lnTo>
                        <a:pt x="11643" y="32024"/>
                      </a:lnTo>
                      <a:cubicBezTo>
                        <a:pt x="12240" y="43195"/>
                        <a:pt x="19405" y="50046"/>
                        <a:pt x="29854" y="50046"/>
                      </a:cubicBezTo>
                      <a:cubicBezTo>
                        <a:pt x="40303" y="50046"/>
                        <a:pt x="47318" y="44386"/>
                        <a:pt x="48512" y="43492"/>
                      </a:cubicBezTo>
                      <a:lnTo>
                        <a:pt x="53289" y="50046"/>
                      </a:lnTo>
                      <a:cubicBezTo>
                        <a:pt x="53289" y="50046"/>
                        <a:pt x="45228" y="58983"/>
                        <a:pt x="28361" y="58983"/>
                      </a:cubicBezTo>
                      <a:cubicBezTo>
                        <a:pt x="11494" y="58983"/>
                        <a:pt x="0" y="47365"/>
                        <a:pt x="0" y="29342"/>
                      </a:cubicBezTo>
                      <a:cubicBezTo>
                        <a:pt x="0" y="11320"/>
                        <a:pt x="12986" y="0"/>
                        <a:pt x="28809" y="0"/>
                      </a:cubicBezTo>
                      <a:cubicBezTo>
                        <a:pt x="44631" y="0"/>
                        <a:pt x="55677" y="11171"/>
                        <a:pt x="55677" y="27108"/>
                      </a:cubicBezTo>
                      <a:cubicBezTo>
                        <a:pt x="55677" y="29194"/>
                        <a:pt x="55379" y="32172"/>
                        <a:pt x="55379" y="32172"/>
                      </a:cubicBezTo>
                      <a:close/>
                      <a:moveTo>
                        <a:pt x="28510" y="8192"/>
                      </a:moveTo>
                      <a:cubicBezTo>
                        <a:pt x="17166" y="8192"/>
                        <a:pt x="12240" y="17576"/>
                        <a:pt x="11792" y="24427"/>
                      </a:cubicBezTo>
                      <a:lnTo>
                        <a:pt x="44780" y="24427"/>
                      </a:lnTo>
                      <a:cubicBezTo>
                        <a:pt x="44780" y="18171"/>
                        <a:pt x="39855" y="8192"/>
                        <a:pt x="28361" y="8192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58" name="Freeform 28457">
                  <a:extLst>
                    <a:ext uri="{FF2B5EF4-FFF2-40B4-BE49-F238E27FC236}">
                      <a16:creationId xmlns:a16="http://schemas.microsoft.com/office/drawing/2014/main" id="{CB68B2CC-D749-91A9-BFFD-5ABEEF2F65A0}"/>
                    </a:ext>
                  </a:extLst>
                </p:cNvPr>
                <p:cNvSpPr/>
                <p:nvPr/>
              </p:nvSpPr>
              <p:spPr>
                <a:xfrm>
                  <a:off x="5138550" y="2991970"/>
                  <a:ext cx="51199" cy="58982"/>
                </a:xfrm>
                <a:custGeom>
                  <a:avLst/>
                  <a:gdLst>
                    <a:gd name="connsiteX0" fmla="*/ 28660 w 51199"/>
                    <a:gd name="connsiteY0" fmla="*/ 58983 h 58982"/>
                    <a:gd name="connsiteX1" fmla="*/ 0 w 51199"/>
                    <a:gd name="connsiteY1" fmla="*/ 29491 h 58982"/>
                    <a:gd name="connsiteX2" fmla="*/ 28958 w 51199"/>
                    <a:gd name="connsiteY2" fmla="*/ 0 h 58982"/>
                    <a:gd name="connsiteX3" fmla="*/ 50900 w 51199"/>
                    <a:gd name="connsiteY3" fmla="*/ 8043 h 58982"/>
                    <a:gd name="connsiteX4" fmla="*/ 46870 w 51199"/>
                    <a:gd name="connsiteY4" fmla="*/ 16384 h 58982"/>
                    <a:gd name="connsiteX5" fmla="*/ 29854 w 51199"/>
                    <a:gd name="connsiteY5" fmla="*/ 9533 h 58982"/>
                    <a:gd name="connsiteX6" fmla="*/ 11494 w 51199"/>
                    <a:gd name="connsiteY6" fmla="*/ 29045 h 58982"/>
                    <a:gd name="connsiteX7" fmla="*/ 29854 w 51199"/>
                    <a:gd name="connsiteY7" fmla="*/ 49152 h 58982"/>
                    <a:gd name="connsiteX8" fmla="*/ 47169 w 51199"/>
                    <a:gd name="connsiteY8" fmla="*/ 42003 h 58982"/>
                    <a:gd name="connsiteX9" fmla="*/ 51199 w 51199"/>
                    <a:gd name="connsiteY9" fmla="*/ 50344 h 58982"/>
                    <a:gd name="connsiteX10" fmla="*/ 28510 w 51199"/>
                    <a:gd name="connsiteY10" fmla="*/ 58983 h 58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199" h="58982">
                      <a:moveTo>
                        <a:pt x="28660" y="58983"/>
                      </a:moveTo>
                      <a:cubicBezTo>
                        <a:pt x="13434" y="58983"/>
                        <a:pt x="0" y="47514"/>
                        <a:pt x="0" y="29491"/>
                      </a:cubicBezTo>
                      <a:cubicBezTo>
                        <a:pt x="0" y="11469"/>
                        <a:pt x="14031" y="0"/>
                        <a:pt x="28958" y="0"/>
                      </a:cubicBezTo>
                      <a:cubicBezTo>
                        <a:pt x="43885" y="0"/>
                        <a:pt x="50303" y="7447"/>
                        <a:pt x="50900" y="8043"/>
                      </a:cubicBezTo>
                      <a:lnTo>
                        <a:pt x="46870" y="16384"/>
                      </a:lnTo>
                      <a:cubicBezTo>
                        <a:pt x="44930" y="14448"/>
                        <a:pt x="40004" y="9533"/>
                        <a:pt x="29854" y="9533"/>
                      </a:cubicBezTo>
                      <a:cubicBezTo>
                        <a:pt x="19703" y="9533"/>
                        <a:pt x="11494" y="17129"/>
                        <a:pt x="11494" y="29045"/>
                      </a:cubicBezTo>
                      <a:cubicBezTo>
                        <a:pt x="11494" y="40960"/>
                        <a:pt x="18957" y="49152"/>
                        <a:pt x="29854" y="49152"/>
                      </a:cubicBezTo>
                      <a:cubicBezTo>
                        <a:pt x="40750" y="49152"/>
                        <a:pt x="47169" y="42003"/>
                        <a:pt x="47169" y="42003"/>
                      </a:cubicBezTo>
                      <a:lnTo>
                        <a:pt x="51199" y="50344"/>
                      </a:lnTo>
                      <a:cubicBezTo>
                        <a:pt x="49557" y="51982"/>
                        <a:pt x="43736" y="58983"/>
                        <a:pt x="28510" y="58983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59" name="Freeform 28458">
                  <a:extLst>
                    <a:ext uri="{FF2B5EF4-FFF2-40B4-BE49-F238E27FC236}">
                      <a16:creationId xmlns:a16="http://schemas.microsoft.com/office/drawing/2014/main" id="{7406DFA9-3DE1-32F2-92CD-6F9B1102D9C7}"/>
                    </a:ext>
                  </a:extLst>
                </p:cNvPr>
                <p:cNvSpPr/>
                <p:nvPr/>
              </p:nvSpPr>
              <p:spPr>
                <a:xfrm>
                  <a:off x="5198556" y="2992864"/>
                  <a:ext cx="48661" cy="58089"/>
                </a:xfrm>
                <a:custGeom>
                  <a:avLst/>
                  <a:gdLst>
                    <a:gd name="connsiteX0" fmla="*/ 37616 w 48661"/>
                    <a:gd name="connsiteY0" fmla="*/ 56749 h 58089"/>
                    <a:gd name="connsiteX1" fmla="*/ 37616 w 48661"/>
                    <a:gd name="connsiteY1" fmla="*/ 48706 h 58089"/>
                    <a:gd name="connsiteX2" fmla="*/ 20002 w 48661"/>
                    <a:gd name="connsiteY2" fmla="*/ 58089 h 58089"/>
                    <a:gd name="connsiteX3" fmla="*/ 0 w 48661"/>
                    <a:gd name="connsiteY3" fmla="*/ 33960 h 58089"/>
                    <a:gd name="connsiteX4" fmla="*/ 0 w 48661"/>
                    <a:gd name="connsiteY4" fmla="*/ 0 h 58089"/>
                    <a:gd name="connsiteX5" fmla="*/ 11345 w 48661"/>
                    <a:gd name="connsiteY5" fmla="*/ 0 h 58089"/>
                    <a:gd name="connsiteX6" fmla="*/ 11345 w 48661"/>
                    <a:gd name="connsiteY6" fmla="*/ 33513 h 58089"/>
                    <a:gd name="connsiteX7" fmla="*/ 23137 w 48661"/>
                    <a:gd name="connsiteY7" fmla="*/ 48557 h 58089"/>
                    <a:gd name="connsiteX8" fmla="*/ 37168 w 48661"/>
                    <a:gd name="connsiteY8" fmla="*/ 30534 h 58089"/>
                    <a:gd name="connsiteX9" fmla="*/ 37168 w 48661"/>
                    <a:gd name="connsiteY9" fmla="*/ 149 h 58089"/>
                    <a:gd name="connsiteX10" fmla="*/ 48662 w 48661"/>
                    <a:gd name="connsiteY10" fmla="*/ 149 h 58089"/>
                    <a:gd name="connsiteX11" fmla="*/ 48662 w 48661"/>
                    <a:gd name="connsiteY11" fmla="*/ 56898 h 58089"/>
                    <a:gd name="connsiteX12" fmla="*/ 37616 w 48661"/>
                    <a:gd name="connsiteY12" fmla="*/ 56898 h 5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661" h="58089">
                      <a:moveTo>
                        <a:pt x="37616" y="56749"/>
                      </a:moveTo>
                      <a:lnTo>
                        <a:pt x="37616" y="48706"/>
                      </a:lnTo>
                      <a:cubicBezTo>
                        <a:pt x="34332" y="54217"/>
                        <a:pt x="27913" y="58089"/>
                        <a:pt x="20002" y="58089"/>
                      </a:cubicBezTo>
                      <a:cubicBezTo>
                        <a:pt x="4179" y="58089"/>
                        <a:pt x="0" y="48110"/>
                        <a:pt x="0" y="33960"/>
                      </a:cubicBezTo>
                      <a:lnTo>
                        <a:pt x="0" y="0"/>
                      </a:lnTo>
                      <a:lnTo>
                        <a:pt x="11345" y="0"/>
                      </a:lnTo>
                      <a:lnTo>
                        <a:pt x="11345" y="33513"/>
                      </a:lnTo>
                      <a:cubicBezTo>
                        <a:pt x="11345" y="41258"/>
                        <a:pt x="12986" y="48557"/>
                        <a:pt x="23137" y="48557"/>
                      </a:cubicBezTo>
                      <a:cubicBezTo>
                        <a:pt x="33287" y="48557"/>
                        <a:pt x="37168" y="39918"/>
                        <a:pt x="37168" y="30534"/>
                      </a:cubicBezTo>
                      <a:lnTo>
                        <a:pt x="37168" y="149"/>
                      </a:lnTo>
                      <a:lnTo>
                        <a:pt x="48662" y="149"/>
                      </a:lnTo>
                      <a:lnTo>
                        <a:pt x="48662" y="56898"/>
                      </a:lnTo>
                      <a:lnTo>
                        <a:pt x="37616" y="56898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60" name="Freeform 28459">
                  <a:extLst>
                    <a:ext uri="{FF2B5EF4-FFF2-40B4-BE49-F238E27FC236}">
                      <a16:creationId xmlns:a16="http://schemas.microsoft.com/office/drawing/2014/main" id="{463B3804-3008-CF65-E409-172F642F28A5}"/>
                    </a:ext>
                  </a:extLst>
                </p:cNvPr>
                <p:cNvSpPr/>
                <p:nvPr/>
              </p:nvSpPr>
              <p:spPr>
                <a:xfrm>
                  <a:off x="5263039" y="2991821"/>
                  <a:ext cx="31644" cy="57791"/>
                </a:xfrm>
                <a:custGeom>
                  <a:avLst/>
                  <a:gdLst>
                    <a:gd name="connsiteX0" fmla="*/ 31048 w 31644"/>
                    <a:gd name="connsiteY0" fmla="*/ 11767 h 57791"/>
                    <a:gd name="connsiteX1" fmla="*/ 30600 w 31644"/>
                    <a:gd name="connsiteY1" fmla="*/ 11767 h 57791"/>
                    <a:gd name="connsiteX2" fmla="*/ 24331 w 31644"/>
                    <a:gd name="connsiteY2" fmla="*/ 10575 h 57791"/>
                    <a:gd name="connsiteX3" fmla="*/ 11493 w 31644"/>
                    <a:gd name="connsiteY3" fmla="*/ 29640 h 57791"/>
                    <a:gd name="connsiteX4" fmla="*/ 11493 w 31644"/>
                    <a:gd name="connsiteY4" fmla="*/ 57791 h 57791"/>
                    <a:gd name="connsiteX5" fmla="*/ 0 w 31644"/>
                    <a:gd name="connsiteY5" fmla="*/ 57791 h 57791"/>
                    <a:gd name="connsiteX6" fmla="*/ 0 w 31644"/>
                    <a:gd name="connsiteY6" fmla="*/ 1192 h 57791"/>
                    <a:gd name="connsiteX7" fmla="*/ 11493 w 31644"/>
                    <a:gd name="connsiteY7" fmla="*/ 1192 h 57791"/>
                    <a:gd name="connsiteX8" fmla="*/ 11493 w 31644"/>
                    <a:gd name="connsiteY8" fmla="*/ 9831 h 57791"/>
                    <a:gd name="connsiteX9" fmla="*/ 11792 w 31644"/>
                    <a:gd name="connsiteY9" fmla="*/ 9831 h 57791"/>
                    <a:gd name="connsiteX10" fmla="*/ 25674 w 31644"/>
                    <a:gd name="connsiteY10" fmla="*/ 0 h 57791"/>
                    <a:gd name="connsiteX11" fmla="*/ 31645 w 31644"/>
                    <a:gd name="connsiteY11" fmla="*/ 894 h 57791"/>
                    <a:gd name="connsiteX12" fmla="*/ 30898 w 31644"/>
                    <a:gd name="connsiteY12" fmla="*/ 11469 h 5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44" h="57791">
                      <a:moveTo>
                        <a:pt x="31048" y="11767"/>
                      </a:moveTo>
                      <a:lnTo>
                        <a:pt x="30600" y="11767"/>
                      </a:lnTo>
                      <a:cubicBezTo>
                        <a:pt x="29555" y="11320"/>
                        <a:pt x="27465" y="10575"/>
                        <a:pt x="24331" y="10575"/>
                      </a:cubicBezTo>
                      <a:cubicBezTo>
                        <a:pt x="14031" y="10575"/>
                        <a:pt x="11493" y="21448"/>
                        <a:pt x="11493" y="29640"/>
                      </a:cubicBezTo>
                      <a:lnTo>
                        <a:pt x="11493" y="57791"/>
                      </a:lnTo>
                      <a:lnTo>
                        <a:pt x="0" y="57791"/>
                      </a:lnTo>
                      <a:lnTo>
                        <a:pt x="0" y="1192"/>
                      </a:lnTo>
                      <a:lnTo>
                        <a:pt x="11493" y="1192"/>
                      </a:lnTo>
                      <a:lnTo>
                        <a:pt x="11493" y="9831"/>
                      </a:lnTo>
                      <a:cubicBezTo>
                        <a:pt x="11493" y="9831"/>
                        <a:pt x="11792" y="9831"/>
                        <a:pt x="11792" y="9831"/>
                      </a:cubicBezTo>
                      <a:cubicBezTo>
                        <a:pt x="14479" y="3426"/>
                        <a:pt x="19703" y="0"/>
                        <a:pt x="25674" y="0"/>
                      </a:cubicBezTo>
                      <a:cubicBezTo>
                        <a:pt x="29555" y="0"/>
                        <a:pt x="31645" y="894"/>
                        <a:pt x="31645" y="894"/>
                      </a:cubicBezTo>
                      <a:lnTo>
                        <a:pt x="30898" y="11469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61" name="Freeform 28460">
                  <a:extLst>
                    <a:ext uri="{FF2B5EF4-FFF2-40B4-BE49-F238E27FC236}">
                      <a16:creationId xmlns:a16="http://schemas.microsoft.com/office/drawing/2014/main" id="{C2BF8F36-8CB3-EE8E-C0B4-2A0304D4D633}"/>
                    </a:ext>
                  </a:extLst>
                </p:cNvPr>
                <p:cNvSpPr/>
                <p:nvPr/>
              </p:nvSpPr>
              <p:spPr>
                <a:xfrm>
                  <a:off x="5301849" y="2967543"/>
                  <a:ext cx="14926" cy="82069"/>
                </a:xfrm>
                <a:custGeom>
                  <a:avLst/>
                  <a:gdLst>
                    <a:gd name="connsiteX0" fmla="*/ 7463 w 14926"/>
                    <a:gd name="connsiteY0" fmla="*/ 14001 h 82069"/>
                    <a:gd name="connsiteX1" fmla="*/ 0 w 14926"/>
                    <a:gd name="connsiteY1" fmla="*/ 7001 h 82069"/>
                    <a:gd name="connsiteX2" fmla="*/ 7463 w 14926"/>
                    <a:gd name="connsiteY2" fmla="*/ 0 h 82069"/>
                    <a:gd name="connsiteX3" fmla="*/ 14927 w 14926"/>
                    <a:gd name="connsiteY3" fmla="*/ 7001 h 82069"/>
                    <a:gd name="connsiteX4" fmla="*/ 7463 w 14926"/>
                    <a:gd name="connsiteY4" fmla="*/ 14001 h 82069"/>
                    <a:gd name="connsiteX5" fmla="*/ 1791 w 14926"/>
                    <a:gd name="connsiteY5" fmla="*/ 82070 h 82069"/>
                    <a:gd name="connsiteX6" fmla="*/ 1791 w 14926"/>
                    <a:gd name="connsiteY6" fmla="*/ 25470 h 82069"/>
                    <a:gd name="connsiteX7" fmla="*/ 13285 w 14926"/>
                    <a:gd name="connsiteY7" fmla="*/ 25470 h 82069"/>
                    <a:gd name="connsiteX8" fmla="*/ 13285 w 14926"/>
                    <a:gd name="connsiteY8" fmla="*/ 82070 h 82069"/>
                    <a:gd name="connsiteX9" fmla="*/ 1791 w 14926"/>
                    <a:gd name="connsiteY9" fmla="*/ 82070 h 82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926" h="82069">
                      <a:moveTo>
                        <a:pt x="7463" y="14001"/>
                      </a:moveTo>
                      <a:cubicBezTo>
                        <a:pt x="2985" y="14001"/>
                        <a:pt x="0" y="11022"/>
                        <a:pt x="0" y="7001"/>
                      </a:cubicBezTo>
                      <a:cubicBezTo>
                        <a:pt x="0" y="2979"/>
                        <a:pt x="3135" y="0"/>
                        <a:pt x="7463" y="0"/>
                      </a:cubicBezTo>
                      <a:cubicBezTo>
                        <a:pt x="11792" y="0"/>
                        <a:pt x="14927" y="2979"/>
                        <a:pt x="14927" y="7001"/>
                      </a:cubicBezTo>
                      <a:cubicBezTo>
                        <a:pt x="14927" y="11022"/>
                        <a:pt x="11792" y="14001"/>
                        <a:pt x="7463" y="14001"/>
                      </a:cubicBezTo>
                      <a:close/>
                      <a:moveTo>
                        <a:pt x="1791" y="82070"/>
                      </a:moveTo>
                      <a:lnTo>
                        <a:pt x="1791" y="25470"/>
                      </a:lnTo>
                      <a:lnTo>
                        <a:pt x="13285" y="25470"/>
                      </a:lnTo>
                      <a:lnTo>
                        <a:pt x="13285" y="82070"/>
                      </a:lnTo>
                      <a:lnTo>
                        <a:pt x="1791" y="82070"/>
                      </a:ln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62" name="Freeform 28461">
                  <a:extLst>
                    <a:ext uri="{FF2B5EF4-FFF2-40B4-BE49-F238E27FC236}">
                      <a16:creationId xmlns:a16="http://schemas.microsoft.com/office/drawing/2014/main" id="{52C03291-3E59-28FA-B592-AAF8D7BB35C6}"/>
                    </a:ext>
                  </a:extLst>
                </p:cNvPr>
                <p:cNvSpPr/>
                <p:nvPr/>
              </p:nvSpPr>
              <p:spPr>
                <a:xfrm>
                  <a:off x="5325135" y="2976182"/>
                  <a:ext cx="33734" cy="74920"/>
                </a:xfrm>
                <a:custGeom>
                  <a:avLst/>
                  <a:gdLst>
                    <a:gd name="connsiteX0" fmla="*/ 23286 w 33734"/>
                    <a:gd name="connsiteY0" fmla="*/ 74771 h 74920"/>
                    <a:gd name="connsiteX1" fmla="*/ 8359 w 33734"/>
                    <a:gd name="connsiteY1" fmla="*/ 51983 h 74920"/>
                    <a:gd name="connsiteX2" fmla="*/ 8359 w 33734"/>
                    <a:gd name="connsiteY2" fmla="*/ 26215 h 74920"/>
                    <a:gd name="connsiteX3" fmla="*/ 0 w 33734"/>
                    <a:gd name="connsiteY3" fmla="*/ 26215 h 74920"/>
                    <a:gd name="connsiteX4" fmla="*/ 0 w 33734"/>
                    <a:gd name="connsiteY4" fmla="*/ 16980 h 74920"/>
                    <a:gd name="connsiteX5" fmla="*/ 8359 w 33734"/>
                    <a:gd name="connsiteY5" fmla="*/ 16980 h 74920"/>
                    <a:gd name="connsiteX6" fmla="*/ 8359 w 33734"/>
                    <a:gd name="connsiteY6" fmla="*/ 0 h 74920"/>
                    <a:gd name="connsiteX7" fmla="*/ 19853 w 33734"/>
                    <a:gd name="connsiteY7" fmla="*/ 0 h 74920"/>
                    <a:gd name="connsiteX8" fmla="*/ 19853 w 33734"/>
                    <a:gd name="connsiteY8" fmla="*/ 16980 h 74920"/>
                    <a:gd name="connsiteX9" fmla="*/ 33436 w 33734"/>
                    <a:gd name="connsiteY9" fmla="*/ 16980 h 74920"/>
                    <a:gd name="connsiteX10" fmla="*/ 33436 w 33734"/>
                    <a:gd name="connsiteY10" fmla="*/ 26215 h 74920"/>
                    <a:gd name="connsiteX11" fmla="*/ 19853 w 33734"/>
                    <a:gd name="connsiteY11" fmla="*/ 26215 h 74920"/>
                    <a:gd name="connsiteX12" fmla="*/ 19853 w 33734"/>
                    <a:gd name="connsiteY12" fmla="*/ 51834 h 74920"/>
                    <a:gd name="connsiteX13" fmla="*/ 21345 w 33734"/>
                    <a:gd name="connsiteY13" fmla="*/ 62260 h 74920"/>
                    <a:gd name="connsiteX14" fmla="*/ 27167 w 33734"/>
                    <a:gd name="connsiteY14" fmla="*/ 65090 h 74920"/>
                    <a:gd name="connsiteX15" fmla="*/ 32988 w 33734"/>
                    <a:gd name="connsiteY15" fmla="*/ 63749 h 74920"/>
                    <a:gd name="connsiteX16" fmla="*/ 33735 w 33734"/>
                    <a:gd name="connsiteY16" fmla="*/ 72984 h 74920"/>
                    <a:gd name="connsiteX17" fmla="*/ 23286 w 33734"/>
                    <a:gd name="connsiteY17" fmla="*/ 74920 h 74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734" h="74920">
                      <a:moveTo>
                        <a:pt x="23286" y="74771"/>
                      </a:moveTo>
                      <a:cubicBezTo>
                        <a:pt x="9105" y="74771"/>
                        <a:pt x="8359" y="63154"/>
                        <a:pt x="8359" y="51983"/>
                      </a:cubicBezTo>
                      <a:lnTo>
                        <a:pt x="8359" y="26215"/>
                      </a:lnTo>
                      <a:lnTo>
                        <a:pt x="0" y="26215"/>
                      </a:lnTo>
                      <a:lnTo>
                        <a:pt x="0" y="16980"/>
                      </a:lnTo>
                      <a:lnTo>
                        <a:pt x="8359" y="16980"/>
                      </a:lnTo>
                      <a:lnTo>
                        <a:pt x="8359" y="0"/>
                      </a:lnTo>
                      <a:lnTo>
                        <a:pt x="19853" y="0"/>
                      </a:lnTo>
                      <a:lnTo>
                        <a:pt x="19853" y="16980"/>
                      </a:lnTo>
                      <a:lnTo>
                        <a:pt x="33436" y="16980"/>
                      </a:lnTo>
                      <a:lnTo>
                        <a:pt x="33436" y="26215"/>
                      </a:lnTo>
                      <a:lnTo>
                        <a:pt x="19853" y="26215"/>
                      </a:lnTo>
                      <a:lnTo>
                        <a:pt x="19853" y="51834"/>
                      </a:lnTo>
                      <a:cubicBezTo>
                        <a:pt x="19853" y="56600"/>
                        <a:pt x="19853" y="59877"/>
                        <a:pt x="21345" y="62260"/>
                      </a:cubicBezTo>
                      <a:cubicBezTo>
                        <a:pt x="22390" y="64047"/>
                        <a:pt x="24032" y="65090"/>
                        <a:pt x="27167" y="65090"/>
                      </a:cubicBezTo>
                      <a:cubicBezTo>
                        <a:pt x="30302" y="65090"/>
                        <a:pt x="32988" y="63749"/>
                        <a:pt x="32988" y="63749"/>
                      </a:cubicBezTo>
                      <a:lnTo>
                        <a:pt x="33735" y="72984"/>
                      </a:lnTo>
                      <a:cubicBezTo>
                        <a:pt x="30749" y="74325"/>
                        <a:pt x="27316" y="74920"/>
                        <a:pt x="23286" y="74920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63" name="Freeform 28462">
                  <a:extLst>
                    <a:ext uri="{FF2B5EF4-FFF2-40B4-BE49-F238E27FC236}">
                      <a16:creationId xmlns:a16="http://schemas.microsoft.com/office/drawing/2014/main" id="{9F7BF9AC-967F-22EA-99D2-15CF25B373A4}"/>
                    </a:ext>
                  </a:extLst>
                </p:cNvPr>
                <p:cNvSpPr/>
                <p:nvPr/>
              </p:nvSpPr>
              <p:spPr>
                <a:xfrm>
                  <a:off x="5360362" y="2993013"/>
                  <a:ext cx="57617" cy="79686"/>
                </a:xfrm>
                <a:custGeom>
                  <a:avLst/>
                  <a:gdLst>
                    <a:gd name="connsiteX0" fmla="*/ 30301 w 57617"/>
                    <a:gd name="connsiteY0" fmla="*/ 66579 h 79686"/>
                    <a:gd name="connsiteX1" fmla="*/ 15375 w 57617"/>
                    <a:gd name="connsiteY1" fmla="*/ 79687 h 79686"/>
                    <a:gd name="connsiteX2" fmla="*/ 4628 w 57617"/>
                    <a:gd name="connsiteY2" fmla="*/ 77601 h 79686"/>
                    <a:gd name="connsiteX3" fmla="*/ 6866 w 57617"/>
                    <a:gd name="connsiteY3" fmla="*/ 68367 h 79686"/>
                    <a:gd name="connsiteX4" fmla="*/ 12837 w 57617"/>
                    <a:gd name="connsiteY4" fmla="*/ 69707 h 79686"/>
                    <a:gd name="connsiteX5" fmla="*/ 20300 w 57617"/>
                    <a:gd name="connsiteY5" fmla="*/ 63005 h 79686"/>
                    <a:gd name="connsiteX6" fmla="*/ 22987 w 57617"/>
                    <a:gd name="connsiteY6" fmla="*/ 55557 h 79686"/>
                    <a:gd name="connsiteX7" fmla="*/ 0 w 57617"/>
                    <a:gd name="connsiteY7" fmla="*/ 0 h 79686"/>
                    <a:gd name="connsiteX8" fmla="*/ 11941 w 57617"/>
                    <a:gd name="connsiteY8" fmla="*/ 0 h 79686"/>
                    <a:gd name="connsiteX9" fmla="*/ 29107 w 57617"/>
                    <a:gd name="connsiteY9" fmla="*/ 44088 h 79686"/>
                    <a:gd name="connsiteX10" fmla="*/ 45825 w 57617"/>
                    <a:gd name="connsiteY10" fmla="*/ 0 h 79686"/>
                    <a:gd name="connsiteX11" fmla="*/ 57617 w 57617"/>
                    <a:gd name="connsiteY11" fmla="*/ 0 h 79686"/>
                    <a:gd name="connsiteX12" fmla="*/ 30301 w 57617"/>
                    <a:gd name="connsiteY12" fmla="*/ 66579 h 79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617" h="79686">
                      <a:moveTo>
                        <a:pt x="30301" y="66579"/>
                      </a:moveTo>
                      <a:cubicBezTo>
                        <a:pt x="26421" y="76410"/>
                        <a:pt x="21644" y="79687"/>
                        <a:pt x="15375" y="79687"/>
                      </a:cubicBezTo>
                      <a:cubicBezTo>
                        <a:pt x="9105" y="79687"/>
                        <a:pt x="4628" y="77601"/>
                        <a:pt x="4628" y="77601"/>
                      </a:cubicBezTo>
                      <a:lnTo>
                        <a:pt x="6866" y="68367"/>
                      </a:lnTo>
                      <a:cubicBezTo>
                        <a:pt x="6866" y="68367"/>
                        <a:pt x="10001" y="69707"/>
                        <a:pt x="12837" y="69707"/>
                      </a:cubicBezTo>
                      <a:cubicBezTo>
                        <a:pt x="17465" y="69707"/>
                        <a:pt x="18659" y="67175"/>
                        <a:pt x="20300" y="63005"/>
                      </a:cubicBezTo>
                      <a:lnTo>
                        <a:pt x="22987" y="55557"/>
                      </a:lnTo>
                      <a:lnTo>
                        <a:pt x="0" y="0"/>
                      </a:lnTo>
                      <a:lnTo>
                        <a:pt x="11941" y="0"/>
                      </a:lnTo>
                      <a:cubicBezTo>
                        <a:pt x="11941" y="0"/>
                        <a:pt x="29107" y="44088"/>
                        <a:pt x="29107" y="44088"/>
                      </a:cubicBezTo>
                      <a:lnTo>
                        <a:pt x="45825" y="0"/>
                      </a:lnTo>
                      <a:lnTo>
                        <a:pt x="57617" y="0"/>
                      </a:lnTo>
                      <a:cubicBezTo>
                        <a:pt x="57617" y="0"/>
                        <a:pt x="30301" y="66579"/>
                        <a:pt x="30301" y="66579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64" name="Freeform 28463">
                  <a:extLst>
                    <a:ext uri="{FF2B5EF4-FFF2-40B4-BE49-F238E27FC236}">
                      <a16:creationId xmlns:a16="http://schemas.microsoft.com/office/drawing/2014/main" id="{DE4A5103-1903-A053-3436-E29C9F0A7E91}"/>
                    </a:ext>
                  </a:extLst>
                </p:cNvPr>
                <p:cNvSpPr/>
                <p:nvPr/>
              </p:nvSpPr>
              <p:spPr>
                <a:xfrm>
                  <a:off x="5418726" y="3035909"/>
                  <a:ext cx="15971" cy="14894"/>
                </a:xfrm>
                <a:custGeom>
                  <a:avLst/>
                  <a:gdLst>
                    <a:gd name="connsiteX0" fmla="*/ 8061 w 15971"/>
                    <a:gd name="connsiteY0" fmla="*/ 14895 h 14894"/>
                    <a:gd name="connsiteX1" fmla="*/ 0 w 15971"/>
                    <a:gd name="connsiteY1" fmla="*/ 7447 h 14894"/>
                    <a:gd name="connsiteX2" fmla="*/ 8061 w 15971"/>
                    <a:gd name="connsiteY2" fmla="*/ 0 h 14894"/>
                    <a:gd name="connsiteX3" fmla="*/ 15972 w 15971"/>
                    <a:gd name="connsiteY3" fmla="*/ 7447 h 14894"/>
                    <a:gd name="connsiteX4" fmla="*/ 8061 w 15971"/>
                    <a:gd name="connsiteY4" fmla="*/ 14895 h 14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71" h="14894">
                      <a:moveTo>
                        <a:pt x="8061" y="14895"/>
                      </a:moveTo>
                      <a:cubicBezTo>
                        <a:pt x="3433" y="14895"/>
                        <a:pt x="0" y="12065"/>
                        <a:pt x="0" y="7447"/>
                      </a:cubicBezTo>
                      <a:cubicBezTo>
                        <a:pt x="0" y="2830"/>
                        <a:pt x="3284" y="0"/>
                        <a:pt x="8061" y="0"/>
                      </a:cubicBezTo>
                      <a:cubicBezTo>
                        <a:pt x="12837" y="0"/>
                        <a:pt x="15972" y="2830"/>
                        <a:pt x="15972" y="7447"/>
                      </a:cubicBezTo>
                      <a:cubicBezTo>
                        <a:pt x="15972" y="12065"/>
                        <a:pt x="12688" y="14895"/>
                        <a:pt x="8061" y="14895"/>
                      </a:cubicBezTo>
                      <a:close/>
                    </a:path>
                  </a:pathLst>
                </a:custGeom>
                <a:solidFill>
                  <a:srgbClr val="1D1D1B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</p:grpSp>
        <p:grpSp>
          <p:nvGrpSpPr>
            <p:cNvPr id="28465" name="Graphic 18">
              <a:extLst>
                <a:ext uri="{FF2B5EF4-FFF2-40B4-BE49-F238E27FC236}">
                  <a16:creationId xmlns:a16="http://schemas.microsoft.com/office/drawing/2014/main" id="{29C59696-D9A9-A1F6-1DA4-85B2E3B7A866}"/>
                </a:ext>
              </a:extLst>
            </p:cNvPr>
            <p:cNvGrpSpPr/>
            <p:nvPr/>
          </p:nvGrpSpPr>
          <p:grpSpPr>
            <a:xfrm>
              <a:off x="3134168" y="2450101"/>
              <a:ext cx="1144448" cy="519229"/>
              <a:chOff x="3134168" y="2450101"/>
              <a:chExt cx="1144448" cy="519229"/>
            </a:xfrm>
          </p:grpSpPr>
          <p:grpSp>
            <p:nvGrpSpPr>
              <p:cNvPr id="28466" name="Graphic 18">
                <a:extLst>
                  <a:ext uri="{FF2B5EF4-FFF2-40B4-BE49-F238E27FC236}">
                    <a16:creationId xmlns:a16="http://schemas.microsoft.com/office/drawing/2014/main" id="{F400C6AC-3DBC-4EEE-4F2C-6526FB256CD7}"/>
                  </a:ext>
                </a:extLst>
              </p:cNvPr>
              <p:cNvGrpSpPr/>
              <p:nvPr/>
            </p:nvGrpSpPr>
            <p:grpSpPr>
              <a:xfrm>
                <a:off x="3751887" y="2450314"/>
                <a:ext cx="526729" cy="518867"/>
                <a:chOff x="3751887" y="2450314"/>
                <a:chExt cx="526729" cy="518867"/>
              </a:xfrm>
            </p:grpSpPr>
            <p:sp>
              <p:nvSpPr>
                <p:cNvPr id="28467" name="Freeform 28466">
                  <a:extLst>
                    <a:ext uri="{FF2B5EF4-FFF2-40B4-BE49-F238E27FC236}">
                      <a16:creationId xmlns:a16="http://schemas.microsoft.com/office/drawing/2014/main" id="{A6FD548F-9945-A07E-181C-E4D9B10F4DD8}"/>
                    </a:ext>
                  </a:extLst>
                </p:cNvPr>
                <p:cNvSpPr/>
                <p:nvPr/>
              </p:nvSpPr>
              <p:spPr>
                <a:xfrm>
                  <a:off x="3807378" y="2450314"/>
                  <a:ext cx="342178" cy="195056"/>
                </a:xfrm>
                <a:custGeom>
                  <a:avLst/>
                  <a:gdLst>
                    <a:gd name="connsiteX0" fmla="*/ 13285 w 342178"/>
                    <a:gd name="connsiteY0" fmla="*/ 152011 h 195056"/>
                    <a:gd name="connsiteX1" fmla="*/ 25674 w 342178"/>
                    <a:gd name="connsiteY1" fmla="*/ 168693 h 195056"/>
                    <a:gd name="connsiteX2" fmla="*/ 44482 w 342178"/>
                    <a:gd name="connsiteY2" fmla="*/ 165118 h 195056"/>
                    <a:gd name="connsiteX3" fmla="*/ 77172 w 342178"/>
                    <a:gd name="connsiteY3" fmla="*/ 162288 h 195056"/>
                    <a:gd name="connsiteX4" fmla="*/ 112697 w 342178"/>
                    <a:gd name="connsiteY4" fmla="*/ 139797 h 195056"/>
                    <a:gd name="connsiteX5" fmla="*/ 122848 w 342178"/>
                    <a:gd name="connsiteY5" fmla="*/ 173906 h 195056"/>
                    <a:gd name="connsiteX6" fmla="*/ 112697 w 342178"/>
                    <a:gd name="connsiteY6" fmla="*/ 194907 h 195056"/>
                    <a:gd name="connsiteX7" fmla="*/ 129415 w 342178"/>
                    <a:gd name="connsiteY7" fmla="*/ 194907 h 195056"/>
                    <a:gd name="connsiteX8" fmla="*/ 141058 w 342178"/>
                    <a:gd name="connsiteY8" fmla="*/ 175395 h 195056"/>
                    <a:gd name="connsiteX9" fmla="*/ 143894 w 342178"/>
                    <a:gd name="connsiteY9" fmla="*/ 141286 h 195056"/>
                    <a:gd name="connsiteX10" fmla="*/ 264204 w 342178"/>
                    <a:gd name="connsiteY10" fmla="*/ 134584 h 195056"/>
                    <a:gd name="connsiteX11" fmla="*/ 281818 w 342178"/>
                    <a:gd name="connsiteY11" fmla="*/ 155883 h 195056"/>
                    <a:gd name="connsiteX12" fmla="*/ 281818 w 342178"/>
                    <a:gd name="connsiteY12" fmla="*/ 175395 h 195056"/>
                    <a:gd name="connsiteX13" fmla="*/ 265846 w 342178"/>
                    <a:gd name="connsiteY13" fmla="*/ 193567 h 195056"/>
                    <a:gd name="connsiteX14" fmla="*/ 285401 w 342178"/>
                    <a:gd name="connsiteY14" fmla="*/ 195056 h 195056"/>
                    <a:gd name="connsiteX15" fmla="*/ 300626 w 342178"/>
                    <a:gd name="connsiteY15" fmla="*/ 176885 h 195056"/>
                    <a:gd name="connsiteX16" fmla="*/ 299879 w 342178"/>
                    <a:gd name="connsiteY16" fmla="*/ 147840 h 195056"/>
                    <a:gd name="connsiteX17" fmla="*/ 307641 w 342178"/>
                    <a:gd name="connsiteY17" fmla="*/ 110603 h 195056"/>
                    <a:gd name="connsiteX18" fmla="*/ 308537 w 342178"/>
                    <a:gd name="connsiteY18" fmla="*/ 105390 h 195056"/>
                    <a:gd name="connsiteX19" fmla="*/ 310627 w 342178"/>
                    <a:gd name="connsiteY19" fmla="*/ 42981 h 195056"/>
                    <a:gd name="connsiteX20" fmla="*/ 326598 w 342178"/>
                    <a:gd name="connsiteY20" fmla="*/ 32406 h 195056"/>
                    <a:gd name="connsiteX21" fmla="*/ 336450 w 342178"/>
                    <a:gd name="connsiteY21" fmla="*/ 42088 h 195056"/>
                    <a:gd name="connsiteX22" fmla="*/ 338391 w 342178"/>
                    <a:gd name="connsiteY22" fmla="*/ 41194 h 195056"/>
                    <a:gd name="connsiteX23" fmla="*/ 328688 w 342178"/>
                    <a:gd name="connsiteY23" fmla="*/ 31066 h 195056"/>
                    <a:gd name="connsiteX24" fmla="*/ 314508 w 342178"/>
                    <a:gd name="connsiteY24" fmla="*/ 18703 h 195056"/>
                    <a:gd name="connsiteX25" fmla="*/ 324509 w 342178"/>
                    <a:gd name="connsiteY25" fmla="*/ 31215 h 195056"/>
                    <a:gd name="connsiteX26" fmla="*/ 307343 w 342178"/>
                    <a:gd name="connsiteY26" fmla="*/ 39109 h 195056"/>
                    <a:gd name="connsiteX27" fmla="*/ 39108 w 342178"/>
                    <a:gd name="connsiteY27" fmla="*/ 83495 h 195056"/>
                    <a:gd name="connsiteX28" fmla="*/ 0 w 342178"/>
                    <a:gd name="connsiteY28" fmla="*/ 79027 h 195056"/>
                    <a:gd name="connsiteX29" fmla="*/ 26122 w 342178"/>
                    <a:gd name="connsiteY29" fmla="*/ 110901 h 195056"/>
                    <a:gd name="connsiteX30" fmla="*/ 24629 w 342178"/>
                    <a:gd name="connsiteY30" fmla="*/ 134137 h 195056"/>
                    <a:gd name="connsiteX31" fmla="*/ 12986 w 342178"/>
                    <a:gd name="connsiteY31" fmla="*/ 152309 h 195056"/>
                    <a:gd name="connsiteX32" fmla="*/ 317045 w 342178"/>
                    <a:gd name="connsiteY32" fmla="*/ 18256 h 195056"/>
                    <a:gd name="connsiteX33" fmla="*/ 326748 w 342178"/>
                    <a:gd name="connsiteY33" fmla="*/ 29725 h 195056"/>
                    <a:gd name="connsiteX34" fmla="*/ 317045 w 342178"/>
                    <a:gd name="connsiteY34" fmla="*/ 18256 h 195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42178" h="195056">
                      <a:moveTo>
                        <a:pt x="13285" y="152011"/>
                      </a:moveTo>
                      <a:lnTo>
                        <a:pt x="25674" y="168693"/>
                      </a:lnTo>
                      <a:lnTo>
                        <a:pt x="44482" y="165118"/>
                      </a:lnTo>
                      <a:lnTo>
                        <a:pt x="77172" y="162288"/>
                      </a:lnTo>
                      <a:lnTo>
                        <a:pt x="112697" y="139797"/>
                      </a:lnTo>
                      <a:lnTo>
                        <a:pt x="122848" y="173906"/>
                      </a:lnTo>
                      <a:lnTo>
                        <a:pt x="112697" y="194907"/>
                      </a:lnTo>
                      <a:lnTo>
                        <a:pt x="129415" y="194907"/>
                      </a:lnTo>
                      <a:cubicBezTo>
                        <a:pt x="129415" y="194907"/>
                        <a:pt x="141058" y="175395"/>
                        <a:pt x="141058" y="175395"/>
                      </a:cubicBezTo>
                      <a:lnTo>
                        <a:pt x="143894" y="141286"/>
                      </a:lnTo>
                      <a:cubicBezTo>
                        <a:pt x="190018" y="150074"/>
                        <a:pt x="232560" y="152755"/>
                        <a:pt x="264204" y="134584"/>
                      </a:cubicBezTo>
                      <a:lnTo>
                        <a:pt x="281818" y="155883"/>
                      </a:lnTo>
                      <a:lnTo>
                        <a:pt x="281818" y="175395"/>
                      </a:lnTo>
                      <a:lnTo>
                        <a:pt x="265846" y="193567"/>
                      </a:lnTo>
                      <a:lnTo>
                        <a:pt x="285401" y="195056"/>
                      </a:lnTo>
                      <a:lnTo>
                        <a:pt x="300626" y="176885"/>
                      </a:lnTo>
                      <a:lnTo>
                        <a:pt x="299879" y="147840"/>
                      </a:lnTo>
                      <a:lnTo>
                        <a:pt x="307641" y="110603"/>
                      </a:lnTo>
                      <a:lnTo>
                        <a:pt x="308537" y="105390"/>
                      </a:lnTo>
                      <a:cubicBezTo>
                        <a:pt x="327793" y="85282"/>
                        <a:pt x="326001" y="62345"/>
                        <a:pt x="310627" y="42981"/>
                      </a:cubicBezTo>
                      <a:lnTo>
                        <a:pt x="326598" y="32406"/>
                      </a:lnTo>
                      <a:cubicBezTo>
                        <a:pt x="331375" y="34938"/>
                        <a:pt x="334062" y="36875"/>
                        <a:pt x="336450" y="42088"/>
                      </a:cubicBezTo>
                      <a:lnTo>
                        <a:pt x="338391" y="41194"/>
                      </a:lnTo>
                      <a:cubicBezTo>
                        <a:pt x="335704" y="35236"/>
                        <a:pt x="332271" y="33002"/>
                        <a:pt x="328688" y="31066"/>
                      </a:cubicBezTo>
                      <a:cubicBezTo>
                        <a:pt x="368991" y="4106"/>
                        <a:pt x="305253" y="-8703"/>
                        <a:pt x="314508" y="18703"/>
                      </a:cubicBezTo>
                      <a:cubicBezTo>
                        <a:pt x="316150" y="24065"/>
                        <a:pt x="319732" y="28385"/>
                        <a:pt x="324509" y="31215"/>
                      </a:cubicBezTo>
                      <a:lnTo>
                        <a:pt x="307343" y="39109"/>
                      </a:lnTo>
                      <a:cubicBezTo>
                        <a:pt x="262861" y="-9299"/>
                        <a:pt x="131207" y="-30747"/>
                        <a:pt x="39108" y="83495"/>
                      </a:cubicBezTo>
                      <a:lnTo>
                        <a:pt x="0" y="79027"/>
                      </a:lnTo>
                      <a:lnTo>
                        <a:pt x="26122" y="110901"/>
                      </a:lnTo>
                      <a:lnTo>
                        <a:pt x="24629" y="134137"/>
                      </a:lnTo>
                      <a:cubicBezTo>
                        <a:pt x="24629" y="134137"/>
                        <a:pt x="12986" y="152309"/>
                        <a:pt x="12986" y="152309"/>
                      </a:cubicBezTo>
                      <a:close/>
                      <a:moveTo>
                        <a:pt x="317045" y="18256"/>
                      </a:moveTo>
                      <a:cubicBezTo>
                        <a:pt x="319732" y="24959"/>
                        <a:pt x="323165" y="27789"/>
                        <a:pt x="326748" y="29725"/>
                      </a:cubicBezTo>
                      <a:cubicBezTo>
                        <a:pt x="363915" y="4851"/>
                        <a:pt x="309731" y="-3639"/>
                        <a:pt x="317045" y="18256"/>
                      </a:cubicBezTo>
                      <a:close/>
                    </a:path>
                  </a:pathLst>
                </a:custGeom>
                <a:solidFill>
                  <a:srgbClr val="F59C24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68" name="Freeform 28467">
                  <a:extLst>
                    <a:ext uri="{FF2B5EF4-FFF2-40B4-BE49-F238E27FC236}">
                      <a16:creationId xmlns:a16="http://schemas.microsoft.com/office/drawing/2014/main" id="{369438C3-CA38-8B2A-6273-58B1EAC89F8A}"/>
                    </a:ext>
                  </a:extLst>
                </p:cNvPr>
                <p:cNvSpPr/>
                <p:nvPr/>
              </p:nvSpPr>
              <p:spPr>
                <a:xfrm>
                  <a:off x="3751887" y="2643285"/>
                  <a:ext cx="526729" cy="325896"/>
                </a:xfrm>
                <a:custGeom>
                  <a:avLst/>
                  <a:gdLst>
                    <a:gd name="connsiteX0" fmla="*/ 12502 w 526729"/>
                    <a:gd name="connsiteY0" fmla="*/ 187971 h 325896"/>
                    <a:gd name="connsiteX1" fmla="*/ 30861 w 526729"/>
                    <a:gd name="connsiteY1" fmla="*/ 187971 h 325896"/>
                    <a:gd name="connsiteX2" fmla="*/ 30861 w 526729"/>
                    <a:gd name="connsiteY2" fmla="*/ 74771 h 325896"/>
                    <a:gd name="connsiteX3" fmla="*/ 64447 w 526729"/>
                    <a:gd name="connsiteY3" fmla="*/ 173523 h 325896"/>
                    <a:gd name="connsiteX4" fmla="*/ 53401 w 526729"/>
                    <a:gd name="connsiteY4" fmla="*/ 216867 h 325896"/>
                    <a:gd name="connsiteX5" fmla="*/ 67880 w 526729"/>
                    <a:gd name="connsiteY5" fmla="*/ 325896 h 325896"/>
                    <a:gd name="connsiteX6" fmla="*/ 93703 w 526729"/>
                    <a:gd name="connsiteY6" fmla="*/ 325896 h 325896"/>
                    <a:gd name="connsiteX7" fmla="*/ 92211 w 526729"/>
                    <a:gd name="connsiteY7" fmla="*/ 222527 h 325896"/>
                    <a:gd name="connsiteX8" fmla="*/ 140872 w 526729"/>
                    <a:gd name="connsiteY8" fmla="*/ 325896 h 325896"/>
                    <a:gd name="connsiteX9" fmla="*/ 165501 w 526729"/>
                    <a:gd name="connsiteY9" fmla="*/ 325896 h 325896"/>
                    <a:gd name="connsiteX10" fmla="*/ 122064 w 526729"/>
                    <a:gd name="connsiteY10" fmla="*/ 185290 h 325896"/>
                    <a:gd name="connsiteX11" fmla="*/ 163710 w 526729"/>
                    <a:gd name="connsiteY11" fmla="*/ 214782 h 325896"/>
                    <a:gd name="connsiteX12" fmla="*/ 262973 w 526729"/>
                    <a:gd name="connsiteY12" fmla="*/ 214782 h 325896"/>
                    <a:gd name="connsiteX13" fmla="*/ 262973 w 526729"/>
                    <a:gd name="connsiteY13" fmla="*/ 325896 h 325896"/>
                    <a:gd name="connsiteX14" fmla="*/ 289543 w 526729"/>
                    <a:gd name="connsiteY14" fmla="*/ 325896 h 325896"/>
                    <a:gd name="connsiteX15" fmla="*/ 299992 w 526729"/>
                    <a:gd name="connsiteY15" fmla="*/ 218058 h 325896"/>
                    <a:gd name="connsiteX16" fmla="*/ 329845 w 526729"/>
                    <a:gd name="connsiteY16" fmla="*/ 218058 h 325896"/>
                    <a:gd name="connsiteX17" fmla="*/ 368804 w 526729"/>
                    <a:gd name="connsiteY17" fmla="*/ 325896 h 325896"/>
                    <a:gd name="connsiteX18" fmla="*/ 391194 w 526729"/>
                    <a:gd name="connsiteY18" fmla="*/ 325896 h 325896"/>
                    <a:gd name="connsiteX19" fmla="*/ 368804 w 526729"/>
                    <a:gd name="connsiteY19" fmla="*/ 204653 h 325896"/>
                    <a:gd name="connsiteX20" fmla="*/ 417615 w 526729"/>
                    <a:gd name="connsiteY20" fmla="*/ 241592 h 325896"/>
                    <a:gd name="connsiteX21" fmla="*/ 415525 w 526729"/>
                    <a:gd name="connsiteY21" fmla="*/ 284489 h 325896"/>
                    <a:gd name="connsiteX22" fmla="*/ 498518 w 526729"/>
                    <a:gd name="connsiteY22" fmla="*/ 325747 h 325896"/>
                    <a:gd name="connsiteX23" fmla="*/ 526730 w 526729"/>
                    <a:gd name="connsiteY23" fmla="*/ 325747 h 325896"/>
                    <a:gd name="connsiteX24" fmla="*/ 495682 w 526729"/>
                    <a:gd name="connsiteY24" fmla="*/ 236975 h 325896"/>
                    <a:gd name="connsiteX25" fmla="*/ 519416 w 526729"/>
                    <a:gd name="connsiteY25" fmla="*/ 204355 h 325896"/>
                    <a:gd name="connsiteX26" fmla="*/ 510609 w 526729"/>
                    <a:gd name="connsiteY26" fmla="*/ 193929 h 325896"/>
                    <a:gd name="connsiteX27" fmla="*/ 480755 w 526729"/>
                    <a:gd name="connsiteY27" fmla="*/ 206441 h 325896"/>
                    <a:gd name="connsiteX28" fmla="*/ 488816 w 526729"/>
                    <a:gd name="connsiteY28" fmla="*/ 175013 h 325896"/>
                    <a:gd name="connsiteX29" fmla="*/ 477919 w 526729"/>
                    <a:gd name="connsiteY29" fmla="*/ 167268 h 325896"/>
                    <a:gd name="connsiteX30" fmla="*/ 463440 w 526729"/>
                    <a:gd name="connsiteY30" fmla="*/ 176949 h 325896"/>
                    <a:gd name="connsiteX31" fmla="*/ 359699 w 526729"/>
                    <a:gd name="connsiteY31" fmla="*/ 0 h 325896"/>
                    <a:gd name="connsiteX32" fmla="*/ 55938 w 526729"/>
                    <a:gd name="connsiteY32" fmla="*/ 0 h 325896"/>
                    <a:gd name="connsiteX33" fmla="*/ 12502 w 526729"/>
                    <a:gd name="connsiteY33" fmla="*/ 187673 h 325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526729" h="325896">
                      <a:moveTo>
                        <a:pt x="12502" y="187971"/>
                      </a:moveTo>
                      <a:lnTo>
                        <a:pt x="30861" y="187971"/>
                      </a:lnTo>
                      <a:lnTo>
                        <a:pt x="30861" y="74771"/>
                      </a:lnTo>
                      <a:lnTo>
                        <a:pt x="64447" y="173523"/>
                      </a:lnTo>
                      <a:cubicBezTo>
                        <a:pt x="64447" y="173523"/>
                        <a:pt x="54147" y="194227"/>
                        <a:pt x="53401" y="216867"/>
                      </a:cubicBezTo>
                      <a:cubicBezTo>
                        <a:pt x="52356" y="244422"/>
                        <a:pt x="67880" y="325896"/>
                        <a:pt x="67880" y="325896"/>
                      </a:cubicBezTo>
                      <a:lnTo>
                        <a:pt x="93703" y="325896"/>
                      </a:lnTo>
                      <a:lnTo>
                        <a:pt x="92211" y="222527"/>
                      </a:lnTo>
                      <a:lnTo>
                        <a:pt x="140872" y="325896"/>
                      </a:lnTo>
                      <a:lnTo>
                        <a:pt x="165501" y="325896"/>
                      </a:lnTo>
                      <a:lnTo>
                        <a:pt x="122064" y="185290"/>
                      </a:lnTo>
                      <a:cubicBezTo>
                        <a:pt x="122064" y="185290"/>
                        <a:pt x="151470" y="210909"/>
                        <a:pt x="163710" y="214782"/>
                      </a:cubicBezTo>
                      <a:cubicBezTo>
                        <a:pt x="187444" y="222378"/>
                        <a:pt x="262973" y="214782"/>
                        <a:pt x="262973" y="214782"/>
                      </a:cubicBezTo>
                      <a:lnTo>
                        <a:pt x="262973" y="325896"/>
                      </a:lnTo>
                      <a:lnTo>
                        <a:pt x="289543" y="325896"/>
                      </a:lnTo>
                      <a:lnTo>
                        <a:pt x="299992" y="218058"/>
                      </a:lnTo>
                      <a:lnTo>
                        <a:pt x="329845" y="218058"/>
                      </a:lnTo>
                      <a:lnTo>
                        <a:pt x="368804" y="325896"/>
                      </a:lnTo>
                      <a:lnTo>
                        <a:pt x="391194" y="325896"/>
                      </a:lnTo>
                      <a:lnTo>
                        <a:pt x="368804" y="204653"/>
                      </a:lnTo>
                      <a:lnTo>
                        <a:pt x="417615" y="241592"/>
                      </a:lnTo>
                      <a:cubicBezTo>
                        <a:pt x="417615" y="241592"/>
                        <a:pt x="408360" y="267360"/>
                        <a:pt x="415525" y="284489"/>
                      </a:cubicBezTo>
                      <a:cubicBezTo>
                        <a:pt x="426720" y="311001"/>
                        <a:pt x="451947" y="325747"/>
                        <a:pt x="498518" y="325747"/>
                      </a:cubicBezTo>
                      <a:lnTo>
                        <a:pt x="526730" y="325747"/>
                      </a:lnTo>
                      <a:lnTo>
                        <a:pt x="495682" y="236975"/>
                      </a:lnTo>
                      <a:lnTo>
                        <a:pt x="519416" y="204355"/>
                      </a:lnTo>
                      <a:cubicBezTo>
                        <a:pt x="523147" y="198397"/>
                        <a:pt x="517177" y="191248"/>
                        <a:pt x="510609" y="193929"/>
                      </a:cubicBezTo>
                      <a:lnTo>
                        <a:pt x="480755" y="206441"/>
                      </a:lnTo>
                      <a:lnTo>
                        <a:pt x="488816" y="175013"/>
                      </a:lnTo>
                      <a:cubicBezTo>
                        <a:pt x="490458" y="168608"/>
                        <a:pt x="483293" y="163693"/>
                        <a:pt x="477919" y="167268"/>
                      </a:cubicBezTo>
                      <a:lnTo>
                        <a:pt x="463440" y="176949"/>
                      </a:lnTo>
                      <a:cubicBezTo>
                        <a:pt x="463440" y="176949"/>
                        <a:pt x="411047" y="0"/>
                        <a:pt x="359699" y="0"/>
                      </a:cubicBezTo>
                      <a:lnTo>
                        <a:pt x="55938" y="0"/>
                      </a:lnTo>
                      <a:cubicBezTo>
                        <a:pt x="-35264" y="0"/>
                        <a:pt x="12502" y="187673"/>
                        <a:pt x="12502" y="187673"/>
                      </a:cubicBezTo>
                      <a:close/>
                    </a:path>
                  </a:pathLst>
                </a:custGeom>
                <a:solidFill>
                  <a:srgbClr val="C3462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8469" name="Graphic 18">
                <a:extLst>
                  <a:ext uri="{FF2B5EF4-FFF2-40B4-BE49-F238E27FC236}">
                    <a16:creationId xmlns:a16="http://schemas.microsoft.com/office/drawing/2014/main" id="{BABD40B7-1C6C-D727-E5C9-55310821A746}"/>
                  </a:ext>
                </a:extLst>
              </p:cNvPr>
              <p:cNvGrpSpPr/>
              <p:nvPr/>
            </p:nvGrpSpPr>
            <p:grpSpPr>
              <a:xfrm>
                <a:off x="3332384" y="2450101"/>
                <a:ext cx="203176" cy="518950"/>
                <a:chOff x="3332384" y="2450101"/>
                <a:chExt cx="203176" cy="518950"/>
              </a:xfrm>
              <a:solidFill>
                <a:srgbClr val="A1A468"/>
              </a:solidFill>
            </p:grpSpPr>
            <p:sp>
              <p:nvSpPr>
                <p:cNvPr id="28470" name="Freeform 28469">
                  <a:extLst>
                    <a:ext uri="{FF2B5EF4-FFF2-40B4-BE49-F238E27FC236}">
                      <a16:creationId xmlns:a16="http://schemas.microsoft.com/office/drawing/2014/main" id="{2ED12416-4298-3882-28D0-AE5641420F94}"/>
                    </a:ext>
                  </a:extLst>
                </p:cNvPr>
                <p:cNvSpPr/>
                <p:nvPr/>
              </p:nvSpPr>
              <p:spPr>
                <a:xfrm>
                  <a:off x="3332384" y="2542066"/>
                  <a:ext cx="203176" cy="426985"/>
                </a:xfrm>
                <a:custGeom>
                  <a:avLst/>
                  <a:gdLst>
                    <a:gd name="connsiteX0" fmla="*/ 185265 w 203176"/>
                    <a:gd name="connsiteY0" fmla="*/ 199673 h 426985"/>
                    <a:gd name="connsiteX1" fmla="*/ 185265 w 203176"/>
                    <a:gd name="connsiteY1" fmla="*/ 199673 h 426985"/>
                    <a:gd name="connsiteX2" fmla="*/ 203177 w 203176"/>
                    <a:gd name="connsiteY2" fmla="*/ 181650 h 426985"/>
                    <a:gd name="connsiteX3" fmla="*/ 203177 w 203176"/>
                    <a:gd name="connsiteY3" fmla="*/ 66365 h 426985"/>
                    <a:gd name="connsiteX4" fmla="*/ 186757 w 203176"/>
                    <a:gd name="connsiteY4" fmla="*/ 14234 h 426985"/>
                    <a:gd name="connsiteX5" fmla="*/ 112422 w 203176"/>
                    <a:gd name="connsiteY5" fmla="*/ 233 h 426985"/>
                    <a:gd name="connsiteX6" fmla="*/ 25697 w 203176"/>
                    <a:gd name="connsiteY6" fmla="*/ 7084 h 426985"/>
                    <a:gd name="connsiteX7" fmla="*/ 172 w 203176"/>
                    <a:gd name="connsiteY7" fmla="*/ 50577 h 426985"/>
                    <a:gd name="connsiteX8" fmla="*/ 172 w 203176"/>
                    <a:gd name="connsiteY8" fmla="*/ 199673 h 426985"/>
                    <a:gd name="connsiteX9" fmla="*/ 35997 w 203176"/>
                    <a:gd name="connsiteY9" fmla="*/ 199673 h 426985"/>
                    <a:gd name="connsiteX10" fmla="*/ 36295 w 203176"/>
                    <a:gd name="connsiteY10" fmla="*/ 70536 h 426985"/>
                    <a:gd name="connsiteX11" fmla="*/ 46744 w 203176"/>
                    <a:gd name="connsiteY11" fmla="*/ 70536 h 426985"/>
                    <a:gd name="connsiteX12" fmla="*/ 47341 w 203176"/>
                    <a:gd name="connsiteY12" fmla="*/ 404177 h 426985"/>
                    <a:gd name="connsiteX13" fmla="*/ 90480 w 203176"/>
                    <a:gd name="connsiteY13" fmla="*/ 420710 h 426985"/>
                    <a:gd name="connsiteX14" fmla="*/ 96301 w 203176"/>
                    <a:gd name="connsiteY14" fmla="*/ 383176 h 426985"/>
                    <a:gd name="connsiteX15" fmla="*/ 96301 w 203176"/>
                    <a:gd name="connsiteY15" fmla="*/ 208312 h 426985"/>
                    <a:gd name="connsiteX16" fmla="*/ 107198 w 203176"/>
                    <a:gd name="connsiteY16" fmla="*/ 208312 h 426985"/>
                    <a:gd name="connsiteX17" fmla="*/ 107496 w 203176"/>
                    <a:gd name="connsiteY17" fmla="*/ 408794 h 426985"/>
                    <a:gd name="connsiteX18" fmla="*/ 153769 w 203176"/>
                    <a:gd name="connsiteY18" fmla="*/ 403581 h 426985"/>
                    <a:gd name="connsiteX19" fmla="*/ 154217 w 203176"/>
                    <a:gd name="connsiteY19" fmla="*/ 70089 h 426985"/>
                    <a:gd name="connsiteX20" fmla="*/ 167203 w 203176"/>
                    <a:gd name="connsiteY20" fmla="*/ 69940 h 426985"/>
                    <a:gd name="connsiteX21" fmla="*/ 167203 w 203176"/>
                    <a:gd name="connsiteY21" fmla="*/ 181650 h 426985"/>
                    <a:gd name="connsiteX22" fmla="*/ 185115 w 203176"/>
                    <a:gd name="connsiteY22" fmla="*/ 199673 h 42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03176" h="426985">
                      <a:moveTo>
                        <a:pt x="185265" y="199673"/>
                      </a:moveTo>
                      <a:lnTo>
                        <a:pt x="185265" y="199673"/>
                      </a:lnTo>
                      <a:cubicBezTo>
                        <a:pt x="195116" y="199673"/>
                        <a:pt x="203177" y="191630"/>
                        <a:pt x="203177" y="181650"/>
                      </a:cubicBezTo>
                      <a:cubicBezTo>
                        <a:pt x="203177" y="128327"/>
                        <a:pt x="203177" y="97346"/>
                        <a:pt x="203177" y="66365"/>
                      </a:cubicBezTo>
                      <a:cubicBezTo>
                        <a:pt x="203028" y="48194"/>
                        <a:pt x="202431" y="26596"/>
                        <a:pt x="186757" y="14234"/>
                      </a:cubicBezTo>
                      <a:cubicBezTo>
                        <a:pt x="166158" y="-3044"/>
                        <a:pt x="137350" y="680"/>
                        <a:pt x="112422" y="233"/>
                      </a:cubicBezTo>
                      <a:cubicBezTo>
                        <a:pt x="83464" y="1424"/>
                        <a:pt x="53312" y="-3789"/>
                        <a:pt x="25697" y="7084"/>
                      </a:cubicBezTo>
                      <a:cubicBezTo>
                        <a:pt x="8382" y="13787"/>
                        <a:pt x="-425" y="32703"/>
                        <a:pt x="172" y="50577"/>
                      </a:cubicBezTo>
                      <a:cubicBezTo>
                        <a:pt x="23" y="90197"/>
                        <a:pt x="-126" y="129668"/>
                        <a:pt x="172" y="199673"/>
                      </a:cubicBezTo>
                      <a:lnTo>
                        <a:pt x="35997" y="199673"/>
                      </a:lnTo>
                      <a:cubicBezTo>
                        <a:pt x="35997" y="136519"/>
                        <a:pt x="35698" y="103602"/>
                        <a:pt x="36295" y="70536"/>
                      </a:cubicBezTo>
                      <a:lnTo>
                        <a:pt x="46744" y="70536"/>
                      </a:lnTo>
                      <a:cubicBezTo>
                        <a:pt x="47490" y="181650"/>
                        <a:pt x="46296" y="292914"/>
                        <a:pt x="47341" y="404177"/>
                      </a:cubicBezTo>
                      <a:cubicBezTo>
                        <a:pt x="46445" y="426966"/>
                        <a:pt x="75254" y="433073"/>
                        <a:pt x="90480" y="420710"/>
                      </a:cubicBezTo>
                      <a:cubicBezTo>
                        <a:pt x="95256" y="408794"/>
                        <a:pt x="96450" y="395836"/>
                        <a:pt x="96301" y="383176"/>
                      </a:cubicBezTo>
                      <a:cubicBezTo>
                        <a:pt x="96002" y="324937"/>
                        <a:pt x="96301" y="266699"/>
                        <a:pt x="96301" y="208312"/>
                      </a:cubicBezTo>
                      <a:lnTo>
                        <a:pt x="107198" y="208312"/>
                      </a:lnTo>
                      <a:cubicBezTo>
                        <a:pt x="107496" y="275040"/>
                        <a:pt x="106600" y="342066"/>
                        <a:pt x="107496" y="408794"/>
                      </a:cubicBezTo>
                      <a:cubicBezTo>
                        <a:pt x="109735" y="436350"/>
                        <a:pt x="156605" y="430243"/>
                        <a:pt x="153769" y="403581"/>
                      </a:cubicBezTo>
                      <a:cubicBezTo>
                        <a:pt x="154515" y="292467"/>
                        <a:pt x="153769" y="181203"/>
                        <a:pt x="154217" y="70089"/>
                      </a:cubicBezTo>
                      <a:cubicBezTo>
                        <a:pt x="157501" y="70089"/>
                        <a:pt x="163919" y="69940"/>
                        <a:pt x="167203" y="69940"/>
                      </a:cubicBezTo>
                      <a:cubicBezTo>
                        <a:pt x="167203" y="99729"/>
                        <a:pt x="167203" y="129668"/>
                        <a:pt x="167203" y="181650"/>
                      </a:cubicBezTo>
                      <a:cubicBezTo>
                        <a:pt x="167203" y="191481"/>
                        <a:pt x="175264" y="199673"/>
                        <a:pt x="185115" y="199673"/>
                      </a:cubicBezTo>
                      <a:close/>
                    </a:path>
                  </a:pathLst>
                </a:custGeom>
                <a:solidFill>
                  <a:srgbClr val="A1A46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71" name="Freeform 28470">
                  <a:extLst>
                    <a:ext uri="{FF2B5EF4-FFF2-40B4-BE49-F238E27FC236}">
                      <a16:creationId xmlns:a16="http://schemas.microsoft.com/office/drawing/2014/main" id="{A8077FEC-4A6C-A31A-2778-BBDF297E787B}"/>
                    </a:ext>
                  </a:extLst>
                </p:cNvPr>
                <p:cNvSpPr/>
                <p:nvPr/>
              </p:nvSpPr>
              <p:spPr>
                <a:xfrm>
                  <a:off x="3393607" y="2450101"/>
                  <a:ext cx="83888" cy="83708"/>
                </a:xfrm>
                <a:custGeom>
                  <a:avLst/>
                  <a:gdLst>
                    <a:gd name="connsiteX0" fmla="*/ 83889 w 83888"/>
                    <a:gd name="connsiteY0" fmla="*/ 41854 h 83708"/>
                    <a:gd name="connsiteX1" fmla="*/ 41944 w 83888"/>
                    <a:gd name="connsiteY1" fmla="*/ 83708 h 83708"/>
                    <a:gd name="connsiteX2" fmla="*/ 0 w 83888"/>
                    <a:gd name="connsiteY2" fmla="*/ 41854 h 83708"/>
                    <a:gd name="connsiteX3" fmla="*/ 41944 w 83888"/>
                    <a:gd name="connsiteY3" fmla="*/ 0 h 83708"/>
                    <a:gd name="connsiteX4" fmla="*/ 83889 w 83888"/>
                    <a:gd name="connsiteY4" fmla="*/ 41854 h 83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88" h="83708">
                      <a:moveTo>
                        <a:pt x="83889" y="41854"/>
                      </a:moveTo>
                      <a:cubicBezTo>
                        <a:pt x="83889" y="64969"/>
                        <a:pt x="65110" y="83708"/>
                        <a:pt x="41944" y="83708"/>
                      </a:cubicBezTo>
                      <a:cubicBezTo>
                        <a:pt x="18779" y="83708"/>
                        <a:pt x="0" y="64969"/>
                        <a:pt x="0" y="41854"/>
                      </a:cubicBezTo>
                      <a:cubicBezTo>
                        <a:pt x="0" y="18739"/>
                        <a:pt x="18779" y="0"/>
                        <a:pt x="41944" y="0"/>
                      </a:cubicBezTo>
                      <a:cubicBezTo>
                        <a:pt x="65110" y="0"/>
                        <a:pt x="83889" y="18739"/>
                        <a:pt x="83889" y="41854"/>
                      </a:cubicBezTo>
                      <a:close/>
                    </a:path>
                  </a:pathLst>
                </a:custGeom>
                <a:solidFill>
                  <a:srgbClr val="A1A46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grpSp>
            <p:nvGrpSpPr>
              <p:cNvPr id="28472" name="Graphic 18">
                <a:extLst>
                  <a:ext uri="{FF2B5EF4-FFF2-40B4-BE49-F238E27FC236}">
                    <a16:creationId xmlns:a16="http://schemas.microsoft.com/office/drawing/2014/main" id="{B06C596A-94B4-F4A5-A8E7-0A404D0D688E}"/>
                  </a:ext>
                </a:extLst>
              </p:cNvPr>
              <p:cNvGrpSpPr/>
              <p:nvPr/>
            </p:nvGrpSpPr>
            <p:grpSpPr>
              <a:xfrm>
                <a:off x="3134168" y="2461570"/>
                <a:ext cx="234819" cy="507462"/>
                <a:chOff x="3134168" y="2461570"/>
                <a:chExt cx="234819" cy="507462"/>
              </a:xfrm>
              <a:solidFill>
                <a:srgbClr val="A1A468"/>
              </a:solidFill>
            </p:grpSpPr>
            <p:sp>
              <p:nvSpPr>
                <p:cNvPr id="28473" name="Freeform 28472">
                  <a:extLst>
                    <a:ext uri="{FF2B5EF4-FFF2-40B4-BE49-F238E27FC236}">
                      <a16:creationId xmlns:a16="http://schemas.microsoft.com/office/drawing/2014/main" id="{AE740F93-33AD-831A-4FC1-E3EC6CD036D2}"/>
                    </a:ext>
                  </a:extLst>
                </p:cNvPr>
                <p:cNvSpPr/>
                <p:nvPr/>
              </p:nvSpPr>
              <p:spPr>
                <a:xfrm>
                  <a:off x="3134168" y="2557939"/>
                  <a:ext cx="234819" cy="411093"/>
                </a:xfrm>
                <a:custGeom>
                  <a:avLst/>
                  <a:gdLst>
                    <a:gd name="connsiteX0" fmla="*/ 184356 w 234819"/>
                    <a:gd name="connsiteY0" fmla="*/ 19214 h 411093"/>
                    <a:gd name="connsiteX1" fmla="*/ 148234 w 234819"/>
                    <a:gd name="connsiteY1" fmla="*/ 0 h 411093"/>
                    <a:gd name="connsiteX2" fmla="*/ 86138 w 234819"/>
                    <a:gd name="connsiteY2" fmla="*/ 0 h 411093"/>
                    <a:gd name="connsiteX3" fmla="*/ 50015 w 234819"/>
                    <a:gd name="connsiteY3" fmla="*/ 19214 h 411093"/>
                    <a:gd name="connsiteX4" fmla="*/ 1055 w 234819"/>
                    <a:gd name="connsiteY4" fmla="*/ 179332 h 411093"/>
                    <a:gd name="connsiteX5" fmla="*/ 11504 w 234819"/>
                    <a:gd name="connsiteY5" fmla="*/ 201674 h 411093"/>
                    <a:gd name="connsiteX6" fmla="*/ 33894 w 234819"/>
                    <a:gd name="connsiteY6" fmla="*/ 191248 h 411093"/>
                    <a:gd name="connsiteX7" fmla="*/ 66435 w 234819"/>
                    <a:gd name="connsiteY7" fmla="*/ 84602 h 411093"/>
                    <a:gd name="connsiteX8" fmla="*/ 66435 w 234819"/>
                    <a:gd name="connsiteY8" fmla="*/ 120796 h 411093"/>
                    <a:gd name="connsiteX9" fmla="*/ 16430 w 234819"/>
                    <a:gd name="connsiteY9" fmla="*/ 279722 h 411093"/>
                    <a:gd name="connsiteX10" fmla="*/ 70913 w 234819"/>
                    <a:gd name="connsiteY10" fmla="*/ 279722 h 411093"/>
                    <a:gd name="connsiteX11" fmla="*/ 70913 w 234819"/>
                    <a:gd name="connsiteY11" fmla="*/ 390241 h 411093"/>
                    <a:gd name="connsiteX12" fmla="*/ 91810 w 234819"/>
                    <a:gd name="connsiteY12" fmla="*/ 411094 h 411093"/>
                    <a:gd name="connsiteX13" fmla="*/ 112708 w 234819"/>
                    <a:gd name="connsiteY13" fmla="*/ 390241 h 411093"/>
                    <a:gd name="connsiteX14" fmla="*/ 112708 w 234819"/>
                    <a:gd name="connsiteY14" fmla="*/ 285531 h 411093"/>
                    <a:gd name="connsiteX15" fmla="*/ 117484 w 234819"/>
                    <a:gd name="connsiteY15" fmla="*/ 279722 h 411093"/>
                    <a:gd name="connsiteX16" fmla="*/ 122261 w 234819"/>
                    <a:gd name="connsiteY16" fmla="*/ 285531 h 411093"/>
                    <a:gd name="connsiteX17" fmla="*/ 122261 w 234819"/>
                    <a:gd name="connsiteY17" fmla="*/ 390241 h 411093"/>
                    <a:gd name="connsiteX18" fmla="*/ 143158 w 234819"/>
                    <a:gd name="connsiteY18" fmla="*/ 411094 h 411093"/>
                    <a:gd name="connsiteX19" fmla="*/ 164056 w 234819"/>
                    <a:gd name="connsiteY19" fmla="*/ 390241 h 411093"/>
                    <a:gd name="connsiteX20" fmla="*/ 164056 w 234819"/>
                    <a:gd name="connsiteY20" fmla="*/ 279722 h 411093"/>
                    <a:gd name="connsiteX21" fmla="*/ 218390 w 234819"/>
                    <a:gd name="connsiteY21" fmla="*/ 279722 h 411093"/>
                    <a:gd name="connsiteX22" fmla="*/ 168534 w 234819"/>
                    <a:gd name="connsiteY22" fmla="*/ 120796 h 411093"/>
                    <a:gd name="connsiteX23" fmla="*/ 168534 w 234819"/>
                    <a:gd name="connsiteY23" fmla="*/ 84602 h 411093"/>
                    <a:gd name="connsiteX24" fmla="*/ 200925 w 234819"/>
                    <a:gd name="connsiteY24" fmla="*/ 191248 h 411093"/>
                    <a:gd name="connsiteX25" fmla="*/ 223315 w 234819"/>
                    <a:gd name="connsiteY25" fmla="*/ 201674 h 411093"/>
                    <a:gd name="connsiteX26" fmla="*/ 233764 w 234819"/>
                    <a:gd name="connsiteY26" fmla="*/ 179332 h 411093"/>
                    <a:gd name="connsiteX27" fmla="*/ 184804 w 234819"/>
                    <a:gd name="connsiteY27" fmla="*/ 19214 h 411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34819" h="411093">
                      <a:moveTo>
                        <a:pt x="184356" y="19214"/>
                      </a:moveTo>
                      <a:cubicBezTo>
                        <a:pt x="178535" y="7745"/>
                        <a:pt x="161071" y="0"/>
                        <a:pt x="148234" y="0"/>
                      </a:cubicBezTo>
                      <a:lnTo>
                        <a:pt x="86138" y="0"/>
                      </a:lnTo>
                      <a:cubicBezTo>
                        <a:pt x="73301" y="0"/>
                        <a:pt x="55687" y="7745"/>
                        <a:pt x="50015" y="19214"/>
                      </a:cubicBezTo>
                      <a:cubicBezTo>
                        <a:pt x="24938" y="68665"/>
                        <a:pt x="1055" y="179332"/>
                        <a:pt x="1055" y="179332"/>
                      </a:cubicBezTo>
                      <a:cubicBezTo>
                        <a:pt x="-2229" y="188418"/>
                        <a:pt x="2399" y="198397"/>
                        <a:pt x="11504" y="201674"/>
                      </a:cubicBezTo>
                      <a:cubicBezTo>
                        <a:pt x="20609" y="204951"/>
                        <a:pt x="30610" y="200334"/>
                        <a:pt x="33894" y="191248"/>
                      </a:cubicBezTo>
                      <a:lnTo>
                        <a:pt x="66435" y="84602"/>
                      </a:lnTo>
                      <a:lnTo>
                        <a:pt x="66435" y="120796"/>
                      </a:lnTo>
                      <a:cubicBezTo>
                        <a:pt x="66435" y="120796"/>
                        <a:pt x="16430" y="279722"/>
                        <a:pt x="16430" y="279722"/>
                      </a:cubicBezTo>
                      <a:lnTo>
                        <a:pt x="70913" y="279722"/>
                      </a:lnTo>
                      <a:lnTo>
                        <a:pt x="70913" y="390241"/>
                      </a:lnTo>
                      <a:cubicBezTo>
                        <a:pt x="70913" y="401859"/>
                        <a:pt x="80167" y="411094"/>
                        <a:pt x="91810" y="411094"/>
                      </a:cubicBezTo>
                      <a:cubicBezTo>
                        <a:pt x="103453" y="411094"/>
                        <a:pt x="112708" y="401710"/>
                        <a:pt x="112708" y="390241"/>
                      </a:cubicBezTo>
                      <a:lnTo>
                        <a:pt x="112708" y="285531"/>
                      </a:lnTo>
                      <a:cubicBezTo>
                        <a:pt x="112708" y="282255"/>
                        <a:pt x="114798" y="279722"/>
                        <a:pt x="117484" y="279722"/>
                      </a:cubicBezTo>
                      <a:cubicBezTo>
                        <a:pt x="120171" y="279722"/>
                        <a:pt x="122261" y="282255"/>
                        <a:pt x="122261" y="285531"/>
                      </a:cubicBezTo>
                      <a:lnTo>
                        <a:pt x="122261" y="390241"/>
                      </a:lnTo>
                      <a:cubicBezTo>
                        <a:pt x="122261" y="401859"/>
                        <a:pt x="131516" y="411094"/>
                        <a:pt x="143158" y="411094"/>
                      </a:cubicBezTo>
                      <a:cubicBezTo>
                        <a:pt x="154801" y="411094"/>
                        <a:pt x="164056" y="401710"/>
                        <a:pt x="164056" y="390241"/>
                      </a:cubicBezTo>
                      <a:lnTo>
                        <a:pt x="164056" y="279722"/>
                      </a:lnTo>
                      <a:lnTo>
                        <a:pt x="218390" y="279722"/>
                      </a:lnTo>
                      <a:lnTo>
                        <a:pt x="168534" y="120796"/>
                      </a:lnTo>
                      <a:lnTo>
                        <a:pt x="168534" y="84602"/>
                      </a:lnTo>
                      <a:cubicBezTo>
                        <a:pt x="168534" y="84602"/>
                        <a:pt x="200925" y="191248"/>
                        <a:pt x="200925" y="191248"/>
                      </a:cubicBezTo>
                      <a:cubicBezTo>
                        <a:pt x="204209" y="200334"/>
                        <a:pt x="214210" y="204951"/>
                        <a:pt x="223315" y="201674"/>
                      </a:cubicBezTo>
                      <a:cubicBezTo>
                        <a:pt x="232421" y="198397"/>
                        <a:pt x="237048" y="188418"/>
                        <a:pt x="233764" y="179332"/>
                      </a:cubicBezTo>
                      <a:cubicBezTo>
                        <a:pt x="233764" y="179332"/>
                        <a:pt x="209881" y="68665"/>
                        <a:pt x="184804" y="19214"/>
                      </a:cubicBezTo>
                      <a:close/>
                    </a:path>
                  </a:pathLst>
                </a:custGeom>
                <a:solidFill>
                  <a:srgbClr val="A1A46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  <p:sp>
              <p:nvSpPr>
                <p:cNvPr id="28474" name="Freeform 28473">
                  <a:extLst>
                    <a:ext uri="{FF2B5EF4-FFF2-40B4-BE49-F238E27FC236}">
                      <a16:creationId xmlns:a16="http://schemas.microsoft.com/office/drawing/2014/main" id="{5A6BDB02-13F7-1722-FE1E-701DB27F420B}"/>
                    </a:ext>
                  </a:extLst>
                </p:cNvPr>
                <p:cNvSpPr/>
                <p:nvPr/>
              </p:nvSpPr>
              <p:spPr>
                <a:xfrm>
                  <a:off x="3209410" y="2461570"/>
                  <a:ext cx="83888" cy="83708"/>
                </a:xfrm>
                <a:custGeom>
                  <a:avLst/>
                  <a:gdLst>
                    <a:gd name="connsiteX0" fmla="*/ 83889 w 83888"/>
                    <a:gd name="connsiteY0" fmla="*/ 41854 h 83708"/>
                    <a:gd name="connsiteX1" fmla="*/ 41944 w 83888"/>
                    <a:gd name="connsiteY1" fmla="*/ 83708 h 83708"/>
                    <a:gd name="connsiteX2" fmla="*/ 0 w 83888"/>
                    <a:gd name="connsiteY2" fmla="*/ 41854 h 83708"/>
                    <a:gd name="connsiteX3" fmla="*/ 41944 w 83888"/>
                    <a:gd name="connsiteY3" fmla="*/ 0 h 83708"/>
                    <a:gd name="connsiteX4" fmla="*/ 83889 w 83888"/>
                    <a:gd name="connsiteY4" fmla="*/ 41854 h 83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88" h="83708">
                      <a:moveTo>
                        <a:pt x="83889" y="41854"/>
                      </a:moveTo>
                      <a:cubicBezTo>
                        <a:pt x="83889" y="64969"/>
                        <a:pt x="65110" y="83708"/>
                        <a:pt x="41944" y="83708"/>
                      </a:cubicBezTo>
                      <a:cubicBezTo>
                        <a:pt x="18779" y="83708"/>
                        <a:pt x="0" y="64969"/>
                        <a:pt x="0" y="41854"/>
                      </a:cubicBezTo>
                      <a:cubicBezTo>
                        <a:pt x="0" y="18739"/>
                        <a:pt x="18779" y="0"/>
                        <a:pt x="41944" y="0"/>
                      </a:cubicBezTo>
                      <a:cubicBezTo>
                        <a:pt x="65110" y="0"/>
                        <a:pt x="83889" y="18739"/>
                        <a:pt x="83889" y="41854"/>
                      </a:cubicBezTo>
                      <a:close/>
                    </a:path>
                  </a:pathLst>
                </a:custGeom>
                <a:solidFill>
                  <a:srgbClr val="A1A468"/>
                </a:solidFill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SE"/>
                </a:p>
              </p:txBody>
            </p:sp>
          </p:grpSp>
          <p:sp>
            <p:nvSpPr>
              <p:cNvPr id="28475" name="Freeform 28474">
                <a:extLst>
                  <a:ext uri="{FF2B5EF4-FFF2-40B4-BE49-F238E27FC236}">
                    <a16:creationId xmlns:a16="http://schemas.microsoft.com/office/drawing/2014/main" id="{172D9A43-5BEE-60AC-3129-E95D32F4B56F}"/>
                  </a:ext>
                </a:extLst>
              </p:cNvPr>
              <p:cNvSpPr/>
              <p:nvPr/>
            </p:nvSpPr>
            <p:spPr>
              <a:xfrm>
                <a:off x="3509323" y="2679032"/>
                <a:ext cx="212584" cy="290297"/>
              </a:xfrm>
              <a:custGeom>
                <a:avLst/>
                <a:gdLst>
                  <a:gd name="connsiteX0" fmla="*/ 183417 w 212584"/>
                  <a:gd name="connsiteY0" fmla="*/ 44386 h 290297"/>
                  <a:gd name="connsiteX1" fmla="*/ 142368 w 212584"/>
                  <a:gd name="connsiteY1" fmla="*/ 91751 h 290297"/>
                  <a:gd name="connsiteX2" fmla="*/ 124754 w 212584"/>
                  <a:gd name="connsiteY2" fmla="*/ 99497 h 290297"/>
                  <a:gd name="connsiteX3" fmla="*/ 89079 w 212584"/>
                  <a:gd name="connsiteY3" fmla="*/ 99497 h 290297"/>
                  <a:gd name="connsiteX4" fmla="*/ 71466 w 212584"/>
                  <a:gd name="connsiteY4" fmla="*/ 91751 h 290297"/>
                  <a:gd name="connsiteX5" fmla="*/ 30417 w 212584"/>
                  <a:gd name="connsiteY5" fmla="*/ 44386 h 290297"/>
                  <a:gd name="connsiteX6" fmla="*/ 5937 w 212584"/>
                  <a:gd name="connsiteY6" fmla="*/ 42450 h 290297"/>
                  <a:gd name="connsiteX7" fmla="*/ 3996 w 212584"/>
                  <a:gd name="connsiteY7" fmla="*/ 66877 h 290297"/>
                  <a:gd name="connsiteX8" fmla="*/ 59673 w 212584"/>
                  <a:gd name="connsiteY8" fmla="*/ 131222 h 290297"/>
                  <a:gd name="connsiteX9" fmla="*/ 59673 w 212584"/>
                  <a:gd name="connsiteY9" fmla="*/ 273169 h 290297"/>
                  <a:gd name="connsiteX10" fmla="*/ 76839 w 212584"/>
                  <a:gd name="connsiteY10" fmla="*/ 290298 h 290297"/>
                  <a:gd name="connsiteX11" fmla="*/ 94005 w 212584"/>
                  <a:gd name="connsiteY11" fmla="*/ 273169 h 290297"/>
                  <a:gd name="connsiteX12" fmla="*/ 94005 w 212584"/>
                  <a:gd name="connsiteY12" fmla="*/ 204355 h 290297"/>
                  <a:gd name="connsiteX13" fmla="*/ 98334 w 212584"/>
                  <a:gd name="connsiteY13" fmla="*/ 200036 h 290297"/>
                  <a:gd name="connsiteX14" fmla="*/ 114007 w 212584"/>
                  <a:gd name="connsiteY14" fmla="*/ 200036 h 290297"/>
                  <a:gd name="connsiteX15" fmla="*/ 118336 w 212584"/>
                  <a:gd name="connsiteY15" fmla="*/ 204355 h 290297"/>
                  <a:gd name="connsiteX16" fmla="*/ 118336 w 212584"/>
                  <a:gd name="connsiteY16" fmla="*/ 273169 h 290297"/>
                  <a:gd name="connsiteX17" fmla="*/ 135502 w 212584"/>
                  <a:gd name="connsiteY17" fmla="*/ 290298 h 290297"/>
                  <a:gd name="connsiteX18" fmla="*/ 152667 w 212584"/>
                  <a:gd name="connsiteY18" fmla="*/ 273169 h 290297"/>
                  <a:gd name="connsiteX19" fmla="*/ 152667 w 212584"/>
                  <a:gd name="connsiteY19" fmla="*/ 131222 h 290297"/>
                  <a:gd name="connsiteX20" fmla="*/ 208344 w 212584"/>
                  <a:gd name="connsiteY20" fmla="*/ 66877 h 290297"/>
                  <a:gd name="connsiteX21" fmla="*/ 206404 w 212584"/>
                  <a:gd name="connsiteY21" fmla="*/ 42450 h 290297"/>
                  <a:gd name="connsiteX22" fmla="*/ 183417 w 212584"/>
                  <a:gd name="connsiteY22" fmla="*/ 44386 h 290297"/>
                  <a:gd name="connsiteX23" fmla="*/ 107141 w 212584"/>
                  <a:gd name="connsiteY23" fmla="*/ 0 h 290297"/>
                  <a:gd name="connsiteX24" fmla="*/ 65047 w 212584"/>
                  <a:gd name="connsiteY24" fmla="*/ 42003 h 290297"/>
                  <a:gd name="connsiteX25" fmla="*/ 107141 w 212584"/>
                  <a:gd name="connsiteY25" fmla="*/ 84006 h 290297"/>
                  <a:gd name="connsiteX26" fmla="*/ 149234 w 212584"/>
                  <a:gd name="connsiteY26" fmla="*/ 42003 h 290297"/>
                  <a:gd name="connsiteX27" fmla="*/ 107141 w 212584"/>
                  <a:gd name="connsiteY27" fmla="*/ 0 h 29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12584" h="290297">
                    <a:moveTo>
                      <a:pt x="183417" y="44386"/>
                    </a:moveTo>
                    <a:lnTo>
                      <a:pt x="142368" y="91751"/>
                    </a:lnTo>
                    <a:cubicBezTo>
                      <a:pt x="138039" y="96667"/>
                      <a:pt x="131621" y="99497"/>
                      <a:pt x="124754" y="99497"/>
                    </a:cubicBezTo>
                    <a:lnTo>
                      <a:pt x="89079" y="99497"/>
                    </a:lnTo>
                    <a:cubicBezTo>
                      <a:pt x="82213" y="99497"/>
                      <a:pt x="75944" y="96518"/>
                      <a:pt x="71466" y="91751"/>
                    </a:cubicBezTo>
                    <a:lnTo>
                      <a:pt x="30417" y="44386"/>
                    </a:lnTo>
                    <a:cubicBezTo>
                      <a:pt x="23998" y="37088"/>
                      <a:pt x="13251" y="36641"/>
                      <a:pt x="5937" y="42450"/>
                    </a:cubicBezTo>
                    <a:cubicBezTo>
                      <a:pt x="-1377" y="48855"/>
                      <a:pt x="-1825" y="59579"/>
                      <a:pt x="3996" y="66877"/>
                    </a:cubicBezTo>
                    <a:lnTo>
                      <a:pt x="59673" y="131222"/>
                    </a:lnTo>
                    <a:lnTo>
                      <a:pt x="59673" y="273169"/>
                    </a:lnTo>
                    <a:cubicBezTo>
                      <a:pt x="59673" y="282404"/>
                      <a:pt x="67435" y="290298"/>
                      <a:pt x="76839" y="290298"/>
                    </a:cubicBezTo>
                    <a:cubicBezTo>
                      <a:pt x="86243" y="290298"/>
                      <a:pt x="94005" y="282552"/>
                      <a:pt x="94005" y="273169"/>
                    </a:cubicBezTo>
                    <a:lnTo>
                      <a:pt x="94005" y="204355"/>
                    </a:lnTo>
                    <a:cubicBezTo>
                      <a:pt x="94005" y="201972"/>
                      <a:pt x="95945" y="200036"/>
                      <a:pt x="98334" y="200036"/>
                    </a:cubicBezTo>
                    <a:lnTo>
                      <a:pt x="114007" y="200036"/>
                    </a:lnTo>
                    <a:cubicBezTo>
                      <a:pt x="116395" y="200036"/>
                      <a:pt x="118336" y="201972"/>
                      <a:pt x="118336" y="204355"/>
                    </a:cubicBezTo>
                    <a:lnTo>
                      <a:pt x="118336" y="273169"/>
                    </a:lnTo>
                    <a:cubicBezTo>
                      <a:pt x="118336" y="282404"/>
                      <a:pt x="126098" y="290298"/>
                      <a:pt x="135502" y="290298"/>
                    </a:cubicBezTo>
                    <a:cubicBezTo>
                      <a:pt x="144905" y="290298"/>
                      <a:pt x="152667" y="282552"/>
                      <a:pt x="152667" y="273169"/>
                    </a:cubicBezTo>
                    <a:lnTo>
                      <a:pt x="152667" y="131222"/>
                    </a:lnTo>
                    <a:lnTo>
                      <a:pt x="208344" y="66877"/>
                    </a:lnTo>
                    <a:cubicBezTo>
                      <a:pt x="214763" y="59579"/>
                      <a:pt x="213718" y="48855"/>
                      <a:pt x="206404" y="42450"/>
                    </a:cubicBezTo>
                    <a:cubicBezTo>
                      <a:pt x="200582" y="36045"/>
                      <a:pt x="189835" y="37088"/>
                      <a:pt x="183417" y="44386"/>
                    </a:cubicBezTo>
                    <a:close/>
                    <a:moveTo>
                      <a:pt x="107141" y="0"/>
                    </a:moveTo>
                    <a:cubicBezTo>
                      <a:pt x="84153" y="0"/>
                      <a:pt x="65047" y="18469"/>
                      <a:pt x="65047" y="42003"/>
                    </a:cubicBezTo>
                    <a:cubicBezTo>
                      <a:pt x="65047" y="65537"/>
                      <a:pt x="83556" y="84006"/>
                      <a:pt x="107141" y="84006"/>
                    </a:cubicBezTo>
                    <a:cubicBezTo>
                      <a:pt x="130725" y="84006"/>
                      <a:pt x="149234" y="65537"/>
                      <a:pt x="149234" y="42003"/>
                    </a:cubicBezTo>
                    <a:cubicBezTo>
                      <a:pt x="149234" y="19065"/>
                      <a:pt x="130725" y="0"/>
                      <a:pt x="107141" y="0"/>
                    </a:cubicBezTo>
                    <a:close/>
                  </a:path>
                </a:pathLst>
              </a:custGeom>
              <a:solidFill>
                <a:srgbClr val="A1A468"/>
              </a:solidFill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SE"/>
              </a:p>
            </p:txBody>
          </p:sp>
        </p:grp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5A792695-D9D3-4860-4CB0-74CF1BB5E4E6}"/>
              </a:ext>
            </a:extLst>
          </p:cNvPr>
          <p:cNvSpPr txBox="1">
            <a:spLocks/>
          </p:cNvSpPr>
          <p:nvPr/>
        </p:nvSpPr>
        <p:spPr>
          <a:xfrm>
            <a:off x="766013" y="1957327"/>
            <a:ext cx="2816881" cy="23600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P" sz="4000" b="1">
                <a:latin typeface="Calibri Light" panose="020F0302020204030204" pitchFamily="34" charset="0"/>
                <a:cs typeface="Calibri Light" panose="020F0302020204030204" pitchFamily="34" charset="0"/>
              </a:rPr>
              <a:t>Importance of livestock in global development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9DA5BF-3B04-9861-9E98-F670B07AB457}"/>
              </a:ext>
            </a:extLst>
          </p:cNvPr>
          <p:cNvSpPr/>
          <p:nvPr/>
        </p:nvSpPr>
        <p:spPr>
          <a:xfrm>
            <a:off x="526942" y="2166706"/>
            <a:ext cx="94429" cy="1941300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2366453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749733" y="1021786"/>
            <a:ext cx="3341460" cy="165429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300"/>
              </a:lnSpc>
            </a:pPr>
            <a:r>
              <a:rPr lang="en-US" sz="4000" b="1">
                <a:solidFill>
                  <a:srgbClr val="1D1D1F"/>
                </a:solidFill>
                <a:latin typeface="Calibri Light" panose="020F0302020204030204" pitchFamily="34" charset="0"/>
                <a:ea typeface="Raleway Heavy"/>
                <a:cs typeface="Calibri Light" panose="020F0302020204030204" pitchFamily="34" charset="0"/>
                <a:sym typeface="Raleway Heavy"/>
              </a:rPr>
              <a:t>The development challenge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8228738" y="715845"/>
            <a:ext cx="3472803" cy="2832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080"/>
              </a:lnSpc>
              <a:spcBef>
                <a:spcPct val="0"/>
              </a:spcBef>
            </a:pPr>
            <a:r>
              <a:rPr lang="en-US" sz="2400">
                <a:solidFill>
                  <a:srgbClr val="1D1D1F"/>
                </a:solidFill>
                <a:latin typeface="Calibri" panose="020F0502020204030204" pitchFamily="34" charset="0"/>
                <a:ea typeface="Now Heavy"/>
                <a:cs typeface="Calibri" panose="020F0502020204030204" pitchFamily="34" charset="0"/>
                <a:sym typeface="Now Heavy"/>
              </a:rPr>
              <a:t>Rapid population increases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8228739" y="2937467"/>
            <a:ext cx="2821155" cy="2832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080"/>
              </a:lnSpc>
              <a:spcBef>
                <a:spcPct val="0"/>
              </a:spcBef>
            </a:pPr>
            <a:r>
              <a:rPr lang="en-US" sz="2400">
                <a:solidFill>
                  <a:srgbClr val="1D1D1F"/>
                </a:solidFill>
                <a:latin typeface="Calibri" panose="020F0502020204030204" pitchFamily="34" charset="0"/>
                <a:ea typeface="Now Heavy"/>
                <a:cs typeface="Calibri" panose="020F0502020204030204" pitchFamily="34" charset="0"/>
                <a:sym typeface="Now Heavy"/>
              </a:rPr>
              <a:t>Urbanization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228740" y="1139157"/>
            <a:ext cx="648298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b="1">
                <a:solidFill>
                  <a:srgbClr val="606060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2050:</a:t>
            </a:r>
          </a:p>
        </p:txBody>
      </p:sp>
      <p:sp>
        <p:nvSpPr>
          <p:cNvPr id="16" name="AutoShape 16"/>
          <p:cNvSpPr/>
          <p:nvPr/>
        </p:nvSpPr>
        <p:spPr>
          <a:xfrm>
            <a:off x="8228739" y="479959"/>
            <a:ext cx="945847" cy="0"/>
          </a:xfrm>
          <a:prstGeom prst="line">
            <a:avLst/>
          </a:prstGeom>
          <a:ln w="47625" cap="flat">
            <a:solidFill>
              <a:srgbClr val="A3A46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NP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AutoShape 18"/>
          <p:cNvSpPr/>
          <p:nvPr/>
        </p:nvSpPr>
        <p:spPr>
          <a:xfrm>
            <a:off x="8228739" y="2673177"/>
            <a:ext cx="945847" cy="0"/>
          </a:xfrm>
          <a:prstGeom prst="line">
            <a:avLst/>
          </a:prstGeom>
          <a:ln w="47625" cap="flat">
            <a:solidFill>
              <a:srgbClr val="A3A46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NP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AutoShape 19"/>
          <p:cNvSpPr/>
          <p:nvPr/>
        </p:nvSpPr>
        <p:spPr>
          <a:xfrm>
            <a:off x="8228739" y="4242945"/>
            <a:ext cx="945847" cy="0"/>
          </a:xfrm>
          <a:prstGeom prst="line">
            <a:avLst/>
          </a:prstGeom>
          <a:ln w="47625" cap="flat">
            <a:solidFill>
              <a:srgbClr val="A3A46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NP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A8592F54-B4E6-CEAD-884D-390DD49F8084}"/>
              </a:ext>
            </a:extLst>
          </p:cNvPr>
          <p:cNvSpPr txBox="1"/>
          <p:nvPr/>
        </p:nvSpPr>
        <p:spPr>
          <a:xfrm>
            <a:off x="8918147" y="1139157"/>
            <a:ext cx="2727449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>
                <a:solidFill>
                  <a:srgbClr val="606060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Asia 5.3 billion (+41%)</a:t>
            </a:r>
          </a:p>
          <a:p>
            <a:pPr>
              <a:lnSpc>
                <a:spcPts val="2100"/>
              </a:lnSpc>
            </a:pPr>
            <a:r>
              <a:rPr lang="en-US">
                <a:solidFill>
                  <a:srgbClr val="606060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Africa 2.5 billion (+209%)</a:t>
            </a: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id="{34DE1F73-5B53-1A65-832C-6B9F7EA0D396}"/>
              </a:ext>
            </a:extLst>
          </p:cNvPr>
          <p:cNvSpPr txBox="1"/>
          <p:nvPr/>
        </p:nvSpPr>
        <p:spPr>
          <a:xfrm>
            <a:off x="8269848" y="3338656"/>
            <a:ext cx="648298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b="1">
                <a:solidFill>
                  <a:srgbClr val="606060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2018:</a:t>
            </a:r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id="{E33FDC86-F1A4-9CFB-5CD3-EE153693C198}"/>
              </a:ext>
            </a:extLst>
          </p:cNvPr>
          <p:cNvSpPr txBox="1"/>
          <p:nvPr/>
        </p:nvSpPr>
        <p:spPr>
          <a:xfrm>
            <a:off x="8877039" y="3332295"/>
            <a:ext cx="882868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>
                <a:solidFill>
                  <a:srgbClr val="606060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-55%</a:t>
            </a:r>
          </a:p>
        </p:txBody>
      </p:sp>
      <p:sp>
        <p:nvSpPr>
          <p:cNvPr id="24" name="TextBox 12">
            <a:extLst>
              <a:ext uri="{FF2B5EF4-FFF2-40B4-BE49-F238E27FC236}">
                <a16:creationId xmlns:a16="http://schemas.microsoft.com/office/drawing/2014/main" id="{1926836D-6374-CC97-7023-F7A99F1E165B}"/>
              </a:ext>
            </a:extLst>
          </p:cNvPr>
          <p:cNvSpPr txBox="1"/>
          <p:nvPr/>
        </p:nvSpPr>
        <p:spPr>
          <a:xfrm>
            <a:off x="8269848" y="3689141"/>
            <a:ext cx="648298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b="1">
                <a:solidFill>
                  <a:srgbClr val="606060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2050:</a:t>
            </a:r>
          </a:p>
        </p:txBody>
      </p:sp>
      <p:sp>
        <p:nvSpPr>
          <p:cNvPr id="25" name="TextBox 12">
            <a:extLst>
              <a:ext uri="{FF2B5EF4-FFF2-40B4-BE49-F238E27FC236}">
                <a16:creationId xmlns:a16="http://schemas.microsoft.com/office/drawing/2014/main" id="{7DD3B4D3-32E3-1319-5B2E-19A4761A4EBD}"/>
              </a:ext>
            </a:extLst>
          </p:cNvPr>
          <p:cNvSpPr txBox="1"/>
          <p:nvPr/>
        </p:nvSpPr>
        <p:spPr>
          <a:xfrm>
            <a:off x="8877039" y="3682780"/>
            <a:ext cx="1072054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>
                <a:solidFill>
                  <a:srgbClr val="606060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-68%</a:t>
            </a:r>
          </a:p>
        </p:txBody>
      </p:sp>
      <p:sp>
        <p:nvSpPr>
          <p:cNvPr id="26" name="TextBox 12">
            <a:extLst>
              <a:ext uri="{FF2B5EF4-FFF2-40B4-BE49-F238E27FC236}">
                <a16:creationId xmlns:a16="http://schemas.microsoft.com/office/drawing/2014/main" id="{C2156A0F-3D55-B4B0-FC96-8B8A613EEF9E}"/>
              </a:ext>
            </a:extLst>
          </p:cNvPr>
          <p:cNvSpPr txBox="1"/>
          <p:nvPr/>
        </p:nvSpPr>
        <p:spPr>
          <a:xfrm>
            <a:off x="8228739" y="1848936"/>
            <a:ext cx="648298" cy="2693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 b="1">
                <a:solidFill>
                  <a:srgbClr val="606060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2100:</a:t>
            </a:r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DCCF3C92-0E6B-20FD-9C9B-B4E81B0422FA}"/>
              </a:ext>
            </a:extLst>
          </p:cNvPr>
          <p:cNvSpPr txBox="1"/>
          <p:nvPr/>
        </p:nvSpPr>
        <p:spPr>
          <a:xfrm>
            <a:off x="8918146" y="1842575"/>
            <a:ext cx="2213965" cy="5386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>
                <a:solidFill>
                  <a:srgbClr val="606060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Asia 4.8 billion </a:t>
            </a:r>
          </a:p>
          <a:p>
            <a:pPr>
              <a:lnSpc>
                <a:spcPts val="2100"/>
              </a:lnSpc>
            </a:pPr>
            <a:r>
              <a:rPr lang="en-US">
                <a:solidFill>
                  <a:srgbClr val="606060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Africa 4.5 billion</a:t>
            </a:r>
          </a:p>
        </p:txBody>
      </p:sp>
      <p:sp>
        <p:nvSpPr>
          <p:cNvPr id="28" name="TextBox 11">
            <a:extLst>
              <a:ext uri="{FF2B5EF4-FFF2-40B4-BE49-F238E27FC236}">
                <a16:creationId xmlns:a16="http://schemas.microsoft.com/office/drawing/2014/main" id="{BC251534-AFE0-8C66-562B-8DD49C4552D6}"/>
              </a:ext>
            </a:extLst>
          </p:cNvPr>
          <p:cNvSpPr txBox="1"/>
          <p:nvPr/>
        </p:nvSpPr>
        <p:spPr>
          <a:xfrm>
            <a:off x="8228739" y="4392144"/>
            <a:ext cx="3719421" cy="15720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080"/>
              </a:lnSpc>
              <a:spcBef>
                <a:spcPct val="0"/>
              </a:spcBef>
            </a:pPr>
            <a:r>
              <a:rPr lang="en-US" sz="2400">
                <a:solidFill>
                  <a:srgbClr val="1D1D1F"/>
                </a:solidFill>
                <a:latin typeface="Calibri" panose="020F0502020204030204" pitchFamily="34" charset="0"/>
                <a:ea typeface="Now Heavy"/>
                <a:cs typeface="Calibri" panose="020F0502020204030204" pitchFamily="34" charset="0"/>
                <a:sym typeface="Now Heavy"/>
              </a:rPr>
              <a:t>Demographic shifts</a:t>
            </a:r>
          </a:p>
          <a:p>
            <a:pPr>
              <a:lnSpc>
                <a:spcPts val="3080"/>
              </a:lnSpc>
              <a:spcBef>
                <a:spcPct val="0"/>
              </a:spcBef>
            </a:pPr>
            <a:r>
              <a:rPr lang="en-US" sz="2400">
                <a:solidFill>
                  <a:srgbClr val="1D1D1F"/>
                </a:solidFill>
                <a:latin typeface="Calibri" panose="020F0502020204030204" pitchFamily="34" charset="0"/>
                <a:ea typeface="Now Heavy"/>
                <a:cs typeface="Calibri" panose="020F0502020204030204" pitchFamily="34" charset="0"/>
                <a:sym typeface="Now Heavy"/>
              </a:rPr>
              <a:t>High income inequality</a:t>
            </a:r>
          </a:p>
          <a:p>
            <a:pPr>
              <a:lnSpc>
                <a:spcPts val="3080"/>
              </a:lnSpc>
              <a:spcBef>
                <a:spcPct val="0"/>
              </a:spcBef>
            </a:pPr>
            <a:r>
              <a:rPr lang="en-US" sz="2400">
                <a:solidFill>
                  <a:srgbClr val="1D1D1F"/>
                </a:solidFill>
                <a:latin typeface="Calibri" panose="020F0502020204030204" pitchFamily="34" charset="0"/>
                <a:ea typeface="Now Heavy"/>
                <a:cs typeface="Calibri" panose="020F0502020204030204" pitchFamily="34" charset="0"/>
                <a:sym typeface="Now Heavy"/>
              </a:rPr>
              <a:t>Climate change</a:t>
            </a:r>
          </a:p>
          <a:p>
            <a:pPr>
              <a:lnSpc>
                <a:spcPts val="3080"/>
              </a:lnSpc>
              <a:spcBef>
                <a:spcPct val="0"/>
              </a:spcBef>
            </a:pPr>
            <a:r>
              <a:rPr lang="en-US" sz="2400">
                <a:solidFill>
                  <a:srgbClr val="1D1D1F"/>
                </a:solidFill>
                <a:latin typeface="Calibri" panose="020F0502020204030204" pitchFamily="34" charset="0"/>
                <a:ea typeface="Now Heavy"/>
                <a:cs typeface="Calibri" panose="020F0502020204030204" pitchFamily="34" charset="0"/>
                <a:sym typeface="Now Heavy"/>
              </a:rPr>
              <a:t>Natural resource degradation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90977B06-44BF-2760-1B94-F1326474F4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27480"/>
            <a:ext cx="3870797" cy="2565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7">
            <a:extLst>
              <a:ext uri="{FF2B5EF4-FFF2-40B4-BE49-F238E27FC236}">
                <a16:creationId xmlns:a16="http://schemas.microsoft.com/office/drawing/2014/main" id="{84169D3D-3D8B-60B8-609E-AD3D8176124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859" y="3316948"/>
            <a:ext cx="3870797" cy="2581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B51032D-DA2A-2B75-1272-CBF5B330BE0D}"/>
              </a:ext>
            </a:extLst>
          </p:cNvPr>
          <p:cNvSpPr/>
          <p:nvPr/>
        </p:nvSpPr>
        <p:spPr>
          <a:xfrm>
            <a:off x="1449092" y="999064"/>
            <a:ext cx="85242" cy="1654299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247614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6696708-2816-F63B-D8A3-2A30A4C8696E}"/>
              </a:ext>
            </a:extLst>
          </p:cNvPr>
          <p:cNvSpPr/>
          <p:nvPr/>
        </p:nvSpPr>
        <p:spPr>
          <a:xfrm>
            <a:off x="5303001" y="3853695"/>
            <a:ext cx="5959166" cy="2720726"/>
          </a:xfrm>
          <a:prstGeom prst="rect">
            <a:avLst/>
          </a:prstGeom>
          <a:solidFill>
            <a:srgbClr val="D8E8DE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>
              <a:solidFill>
                <a:srgbClr val="E7E7E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6B07F33-2EFB-60B9-76A2-96B8E2FDBA8E}"/>
              </a:ext>
            </a:extLst>
          </p:cNvPr>
          <p:cNvSpPr/>
          <p:nvPr/>
        </p:nvSpPr>
        <p:spPr>
          <a:xfrm>
            <a:off x="8669437" y="915891"/>
            <a:ext cx="3161803" cy="2620490"/>
          </a:xfrm>
          <a:prstGeom prst="rect">
            <a:avLst/>
          </a:prstGeom>
          <a:solidFill>
            <a:srgbClr val="E4E3E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>
              <a:solidFill>
                <a:srgbClr val="E7E7E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373396D-6802-D85B-9877-EEC7E7526BDB}"/>
              </a:ext>
            </a:extLst>
          </p:cNvPr>
          <p:cNvSpPr/>
          <p:nvPr/>
        </p:nvSpPr>
        <p:spPr>
          <a:xfrm>
            <a:off x="4827522" y="915890"/>
            <a:ext cx="3264120" cy="2513101"/>
          </a:xfrm>
          <a:prstGeom prst="rect">
            <a:avLst/>
          </a:prstGeom>
          <a:solidFill>
            <a:srgbClr val="E4E3E0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>
              <a:solidFill>
                <a:srgbClr val="E7E7E1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665093" y="2163694"/>
            <a:ext cx="3264120" cy="8848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280"/>
              </a:lnSpc>
              <a:spcBef>
                <a:spcPct val="0"/>
              </a:spcBef>
            </a:pPr>
            <a:r>
              <a:rPr lang="en-US" sz="2000"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Demand for milk, meat, eggs is driven by </a:t>
            </a:r>
            <a:r>
              <a:rPr lang="en-US" sz="2000" b="1"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population</a:t>
            </a:r>
            <a:r>
              <a:rPr lang="en-US" sz="2000"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, </a:t>
            </a:r>
            <a:r>
              <a:rPr lang="en-US" sz="2000" b="1"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rising incomes</a:t>
            </a:r>
            <a:r>
              <a:rPr lang="en-US" sz="2000"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 and </a:t>
            </a:r>
            <a:r>
              <a:rPr lang="en-US" sz="2000" b="1"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urbanization</a:t>
            </a:r>
            <a:r>
              <a:rPr lang="en-US" sz="2000"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65092" y="3616077"/>
            <a:ext cx="3523000" cy="2696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080"/>
              </a:lnSpc>
              <a:spcBef>
                <a:spcPct val="0"/>
              </a:spcBef>
            </a:pPr>
            <a:r>
              <a:rPr lang="en-US" sz="2000"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Projected demand (2010 to 2030)</a:t>
            </a:r>
            <a:endParaRPr lang="en-US" sz="2000">
              <a:latin typeface="Now Heavy"/>
              <a:ea typeface="Now Heavy"/>
              <a:cs typeface="Now Heavy"/>
              <a:sym typeface="Now Heavy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65093" y="3987002"/>
            <a:ext cx="3002785" cy="769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85750" indent="-285750">
              <a:lnSpc>
                <a:spcPts val="2000"/>
              </a:lnSpc>
              <a:buClr>
                <a:srgbClr val="A3A467"/>
              </a:buClr>
              <a:buFont typeface="Wingdings" pitchFamily="2" charset="2"/>
              <a:buChar char="§"/>
            </a:pPr>
            <a:r>
              <a:rPr lang="en-US">
                <a:solidFill>
                  <a:srgbClr val="606060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Beef &amp; Poultry: </a:t>
            </a:r>
            <a:r>
              <a:rPr lang="en-US" b="1">
                <a:solidFill>
                  <a:srgbClr val="722B3D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&gt;80%</a:t>
            </a:r>
          </a:p>
          <a:p>
            <a:pPr marL="285750" indent="-285750">
              <a:lnSpc>
                <a:spcPts val="2000"/>
              </a:lnSpc>
              <a:buClr>
                <a:srgbClr val="A3A467"/>
              </a:buClr>
              <a:buFont typeface="Wingdings" pitchFamily="2" charset="2"/>
              <a:buChar char="§"/>
            </a:pPr>
            <a:r>
              <a:rPr lang="en-US">
                <a:solidFill>
                  <a:srgbClr val="606060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Milk: </a:t>
            </a:r>
            <a:r>
              <a:rPr lang="en-US" b="1">
                <a:solidFill>
                  <a:srgbClr val="722B3D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&gt;40%</a:t>
            </a:r>
          </a:p>
          <a:p>
            <a:pPr marL="285750" indent="-285750">
              <a:lnSpc>
                <a:spcPts val="2000"/>
              </a:lnSpc>
              <a:buClr>
                <a:srgbClr val="A3A467"/>
              </a:buClr>
              <a:buFont typeface="Wingdings" pitchFamily="2" charset="2"/>
              <a:buChar char="§"/>
            </a:pPr>
            <a:r>
              <a:rPr lang="en-US">
                <a:solidFill>
                  <a:srgbClr val="606060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Pork in SSA: </a:t>
            </a:r>
            <a:r>
              <a:rPr lang="en-US" b="1">
                <a:solidFill>
                  <a:srgbClr val="722B3D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&gt;150%</a:t>
            </a:r>
          </a:p>
        </p:txBody>
      </p:sp>
      <p:sp>
        <p:nvSpPr>
          <p:cNvPr id="17" name="AutoShape 17"/>
          <p:cNvSpPr/>
          <p:nvPr/>
        </p:nvSpPr>
        <p:spPr>
          <a:xfrm>
            <a:off x="665093" y="3332401"/>
            <a:ext cx="945847" cy="0"/>
          </a:xfrm>
          <a:prstGeom prst="line">
            <a:avLst/>
          </a:prstGeom>
          <a:ln w="47625" cap="flat">
            <a:solidFill>
              <a:srgbClr val="A3A46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NP" sz="1200"/>
          </a:p>
        </p:txBody>
      </p:sp>
      <p:sp>
        <p:nvSpPr>
          <p:cNvPr id="18" name="AutoShape 18"/>
          <p:cNvSpPr/>
          <p:nvPr/>
        </p:nvSpPr>
        <p:spPr>
          <a:xfrm>
            <a:off x="665093" y="5103964"/>
            <a:ext cx="945847" cy="0"/>
          </a:xfrm>
          <a:prstGeom prst="line">
            <a:avLst/>
          </a:prstGeom>
          <a:ln w="47625" cap="flat">
            <a:solidFill>
              <a:srgbClr val="A3A467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NP" sz="1200"/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4F81378A-982C-F933-2960-E6853A89BD5D}"/>
              </a:ext>
            </a:extLst>
          </p:cNvPr>
          <p:cNvSpPr txBox="1"/>
          <p:nvPr/>
        </p:nvSpPr>
        <p:spPr>
          <a:xfrm>
            <a:off x="665093" y="5344010"/>
            <a:ext cx="3097209" cy="8848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280"/>
              </a:lnSpc>
              <a:buClr>
                <a:srgbClr val="A3A467"/>
              </a:buClr>
            </a:pPr>
            <a:r>
              <a:rPr lang="en-US" sz="2000" b="1"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70% </a:t>
            </a:r>
            <a:r>
              <a:rPr lang="en-US" sz="2000"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of livestock-derived foods consumed in LMICs are sourced in </a:t>
            </a:r>
            <a:r>
              <a:rPr lang="en-US" sz="2000" b="1"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informal markets</a:t>
            </a:r>
          </a:p>
        </p:txBody>
      </p:sp>
      <p:sp>
        <p:nvSpPr>
          <p:cNvPr id="22" name="TextBox 10">
            <a:extLst>
              <a:ext uri="{FF2B5EF4-FFF2-40B4-BE49-F238E27FC236}">
                <a16:creationId xmlns:a16="http://schemas.microsoft.com/office/drawing/2014/main" id="{5CEBD7B3-EC0D-9D8F-328C-F8D13C78F4A0}"/>
              </a:ext>
            </a:extLst>
          </p:cNvPr>
          <p:cNvSpPr txBox="1"/>
          <p:nvPr/>
        </p:nvSpPr>
        <p:spPr>
          <a:xfrm>
            <a:off x="665093" y="575800"/>
            <a:ext cx="3523000" cy="8489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280"/>
              </a:lnSpc>
            </a:pPr>
            <a:r>
              <a:rPr lang="en-US" sz="3200" b="1">
                <a:solidFill>
                  <a:srgbClr val="1D1D1F"/>
                </a:solidFill>
                <a:latin typeface="Calibri Light" panose="020F0302020204030204" pitchFamily="34" charset="0"/>
                <a:ea typeface="Raleway Heavy"/>
                <a:cs typeface="Calibri Light" panose="020F0302020204030204" pitchFamily="34" charset="0"/>
                <a:sym typeface="Raleway Heavy"/>
              </a:rPr>
              <a:t>Demand for food will keep growing</a:t>
            </a:r>
          </a:p>
        </p:txBody>
      </p:sp>
      <p:sp>
        <p:nvSpPr>
          <p:cNvPr id="24" name="TextBox 13">
            <a:extLst>
              <a:ext uri="{FF2B5EF4-FFF2-40B4-BE49-F238E27FC236}">
                <a16:creationId xmlns:a16="http://schemas.microsoft.com/office/drawing/2014/main" id="{34C6ED96-0550-FAF0-596E-497C27F20B86}"/>
              </a:ext>
            </a:extLst>
          </p:cNvPr>
          <p:cNvSpPr txBox="1"/>
          <p:nvPr/>
        </p:nvSpPr>
        <p:spPr>
          <a:xfrm>
            <a:off x="665093" y="1509072"/>
            <a:ext cx="3002785" cy="2693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100"/>
              </a:lnSpc>
            </a:pPr>
            <a:r>
              <a:rPr lang="en-US">
                <a:solidFill>
                  <a:srgbClr val="606060"/>
                </a:solidFill>
                <a:latin typeface="Calibri" panose="020F0502020204030204" pitchFamily="34" charset="0"/>
                <a:ea typeface="Now"/>
                <a:cs typeface="Calibri" panose="020F0502020204030204" pitchFamily="34" charset="0"/>
                <a:sym typeface="Now"/>
              </a:rPr>
              <a:t>Especially in LMICs</a:t>
            </a:r>
          </a:p>
        </p:txBody>
      </p:sp>
      <p:pic>
        <p:nvPicPr>
          <p:cNvPr id="26" name="Picture 25" descr="A shelf of meat in a supermarket&#10;&#10;Description automatically generated">
            <a:extLst>
              <a:ext uri="{FF2B5EF4-FFF2-40B4-BE49-F238E27FC236}">
                <a16:creationId xmlns:a16="http://schemas.microsoft.com/office/drawing/2014/main" id="{FB9F4559-5476-2788-EB14-B321E81DF7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292" y="1340569"/>
            <a:ext cx="3246232" cy="2195812"/>
          </a:xfrm>
          <a:prstGeom prst="rect">
            <a:avLst/>
          </a:prstGeom>
        </p:spPr>
      </p:pic>
      <p:pic>
        <p:nvPicPr>
          <p:cNvPr id="27" name="Picture 26" descr="A cow milking facility with cows&#10;&#10;Description automatically generated">
            <a:extLst>
              <a:ext uri="{FF2B5EF4-FFF2-40B4-BE49-F238E27FC236}">
                <a16:creationId xmlns:a16="http://schemas.microsoft.com/office/drawing/2014/main" id="{498230C0-9BF1-0441-B01F-5994CEC4CFB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30190" y="1480991"/>
            <a:ext cx="3246232" cy="2195821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7B0E9D08-9C2F-8075-B9A8-6A4110FE7505}"/>
              </a:ext>
            </a:extLst>
          </p:cNvPr>
          <p:cNvSpPr/>
          <p:nvPr/>
        </p:nvSpPr>
        <p:spPr>
          <a:xfrm>
            <a:off x="4933042" y="421912"/>
            <a:ext cx="68981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kern="0">
                <a:solidFill>
                  <a:srgbClr val="722B3D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POTENTIAL PATHWAYS to meet the growing demand</a:t>
            </a:r>
          </a:p>
        </p:txBody>
      </p:sp>
      <p:pic>
        <p:nvPicPr>
          <p:cNvPr id="38" name="Picture 37" descr="A person petting a goat&#10;&#10;Description automatically generated">
            <a:extLst>
              <a:ext uri="{FF2B5EF4-FFF2-40B4-BE49-F238E27FC236}">
                <a16:creationId xmlns:a16="http://schemas.microsoft.com/office/drawing/2014/main" id="{11B33CEB-E7F3-F46E-87B6-08EAFE3748F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281" y="4246100"/>
            <a:ext cx="3246232" cy="2195821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DD4A3273-F36D-FA3B-9F10-8C7DC7F9962F}"/>
              </a:ext>
            </a:extLst>
          </p:cNvPr>
          <p:cNvSpPr txBox="1"/>
          <p:nvPr/>
        </p:nvSpPr>
        <p:spPr>
          <a:xfrm>
            <a:off x="4933041" y="968107"/>
            <a:ext cx="2627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P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Import livestock products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09495C2-E6CB-2735-79C6-A31E202634D5}"/>
              </a:ext>
            </a:extLst>
          </p:cNvPr>
          <p:cNvSpPr txBox="1"/>
          <p:nvPr/>
        </p:nvSpPr>
        <p:spPr>
          <a:xfrm>
            <a:off x="9102376" y="915891"/>
            <a:ext cx="2640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P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Import livestock industrial production know-how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2D8ACA8-CC41-F652-A688-CF7C60523CC5}"/>
              </a:ext>
            </a:extLst>
          </p:cNvPr>
          <p:cNvSpPr txBox="1"/>
          <p:nvPr/>
        </p:nvSpPr>
        <p:spPr>
          <a:xfrm>
            <a:off x="6406640" y="3893127"/>
            <a:ext cx="37553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P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Transform smallholder livestock systems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AE685E-5384-99E6-80E6-9D6534F115CF}"/>
              </a:ext>
            </a:extLst>
          </p:cNvPr>
          <p:cNvSpPr/>
          <p:nvPr/>
        </p:nvSpPr>
        <p:spPr>
          <a:xfrm flipH="1">
            <a:off x="429290" y="505861"/>
            <a:ext cx="76921" cy="924492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pic>
        <p:nvPicPr>
          <p:cNvPr id="9" name="Picture 8" descr="A person milking a cow&#10;&#10;Description automatically generated">
            <a:extLst>
              <a:ext uri="{FF2B5EF4-FFF2-40B4-BE49-F238E27FC236}">
                <a16:creationId xmlns:a16="http://schemas.microsoft.com/office/drawing/2014/main" id="{F4D22CB8-33F6-E6AE-607C-193B97C926D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5570" y="4235520"/>
            <a:ext cx="3300852" cy="22005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452218BC-4502-FD7E-9EFB-19C90A328A73}"/>
              </a:ext>
            </a:extLst>
          </p:cNvPr>
          <p:cNvGrpSpPr/>
          <p:nvPr/>
        </p:nvGrpSpPr>
        <p:grpSpPr>
          <a:xfrm>
            <a:off x="0" y="2094426"/>
            <a:ext cx="8599894" cy="2976764"/>
            <a:chOff x="0" y="1723958"/>
            <a:chExt cx="8599894" cy="2976764"/>
          </a:xfrm>
        </p:grpSpPr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81B3C5AF-3CC1-2D90-18F8-5F9F7D8EA0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1489" r="5185"/>
            <a:stretch/>
          </p:blipFill>
          <p:spPr>
            <a:xfrm>
              <a:off x="0" y="1723958"/>
              <a:ext cx="8599894" cy="2894394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48B50F0-CB11-67AB-EF8E-BD31404DA6E0}"/>
                </a:ext>
              </a:extLst>
            </p:cNvPr>
            <p:cNvSpPr txBox="1"/>
            <p:nvPr/>
          </p:nvSpPr>
          <p:spPr bwMode="auto">
            <a:xfrm>
              <a:off x="1260685" y="3198569"/>
              <a:ext cx="1972613" cy="367873"/>
            </a:xfrm>
            <a:prstGeom prst="roundRect">
              <a:avLst>
                <a:gd name="adj" fmla="val 50000"/>
              </a:avLst>
            </a:prstGeom>
            <a:solidFill>
              <a:srgbClr val="D8DA8A"/>
            </a:solidFill>
            <a:ln>
              <a:noFill/>
            </a:ln>
            <a:effectLst>
              <a:softEdge rad="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KE" sz="105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/>
                  <a:ea typeface="MS PGothic" panose="020B0600070205080204" pitchFamily="34" charset="-128"/>
                  <a:cs typeface="+mn-cs"/>
                </a:rPr>
                <a:t>Mix</a:t>
              </a:r>
              <a:r>
                <a:rPr kumimoji="0" lang="en-GB" sz="105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/>
                  <a:ea typeface="MS PGothic" panose="020B0600070205080204" pitchFamily="34" charset="-128"/>
                  <a:cs typeface="+mn-cs"/>
                </a:rPr>
                <a:t>ed</a:t>
              </a:r>
              <a:r>
                <a:rPr kumimoji="0" lang="en-KE" sz="105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/>
                  <a:ea typeface="MS PGothic" panose="020B0600070205080204" pitchFamily="34" charset="-128"/>
                  <a:cs typeface="+mn-cs"/>
                </a:rPr>
                <a:t> crop-livestock systems 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EC91320-09E6-B3C3-9562-C2E2D1D479DF}"/>
                </a:ext>
              </a:extLst>
            </p:cNvPr>
            <p:cNvSpPr txBox="1"/>
            <p:nvPr/>
          </p:nvSpPr>
          <p:spPr bwMode="auto">
            <a:xfrm>
              <a:off x="572771" y="4332849"/>
              <a:ext cx="1666471" cy="367873"/>
            </a:xfrm>
            <a:prstGeom prst="roundRect">
              <a:avLst>
                <a:gd name="adj" fmla="val 50000"/>
              </a:avLst>
            </a:prstGeom>
            <a:solidFill>
              <a:srgbClr val="D8DA8A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KE" sz="105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Pastoral systems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AAA6AB5-96A0-1B44-591D-82EA54C84A0A}"/>
                </a:ext>
              </a:extLst>
            </p:cNvPr>
            <p:cNvSpPr txBox="1"/>
            <p:nvPr/>
          </p:nvSpPr>
          <p:spPr bwMode="auto">
            <a:xfrm>
              <a:off x="4724344" y="2652826"/>
              <a:ext cx="1865474" cy="367873"/>
            </a:xfrm>
            <a:prstGeom prst="roundRect">
              <a:avLst>
                <a:gd name="adj" fmla="val 50000"/>
              </a:avLst>
            </a:prstGeom>
            <a:solidFill>
              <a:srgbClr val="D8DA8A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KE" sz="105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Semi-intensive systems</a:t>
              </a:r>
            </a:p>
          </p:txBody>
        </p:sp>
      </p:grp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7EBCCC40-E1F4-FFDF-1A07-B8CD01BCF739}"/>
              </a:ext>
            </a:extLst>
          </p:cNvPr>
          <p:cNvSpPr/>
          <p:nvPr/>
        </p:nvSpPr>
        <p:spPr>
          <a:xfrm>
            <a:off x="7317212" y="1208868"/>
            <a:ext cx="7339209" cy="5083444"/>
          </a:xfrm>
          <a:prstGeom prst="roundRect">
            <a:avLst>
              <a:gd name="adj" fmla="val 8415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485B789-816E-F5FF-E938-8A58327B9B46}"/>
              </a:ext>
            </a:extLst>
          </p:cNvPr>
          <p:cNvSpPr txBox="1">
            <a:spLocks/>
          </p:cNvSpPr>
          <p:nvPr/>
        </p:nvSpPr>
        <p:spPr>
          <a:xfrm>
            <a:off x="985153" y="496773"/>
            <a:ext cx="3889636" cy="1202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P" sz="3600" b="1">
                <a:latin typeface="Calibri Light" panose="020F0302020204030204" pitchFamily="34" charset="0"/>
                <a:cs typeface="Calibri Light" panose="020F0302020204030204" pitchFamily="34" charset="0"/>
              </a:rPr>
              <a:t>Livestock systems are diverse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E8A330-EBC9-9AB9-D2F7-EE3F79375C07}"/>
              </a:ext>
            </a:extLst>
          </p:cNvPr>
          <p:cNvSpPr/>
          <p:nvPr/>
        </p:nvSpPr>
        <p:spPr>
          <a:xfrm flipH="1">
            <a:off x="848190" y="596103"/>
            <a:ext cx="76921" cy="924492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8E3BC3-E080-1252-311F-B19F66707450}"/>
              </a:ext>
            </a:extLst>
          </p:cNvPr>
          <p:cNvSpPr txBox="1"/>
          <p:nvPr/>
        </p:nvSpPr>
        <p:spPr>
          <a:xfrm>
            <a:off x="7983706" y="2686378"/>
            <a:ext cx="4011981" cy="3063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Pests</a:t>
            </a:r>
            <a:r>
              <a:rPr kumimoji="0" lang="en-US" sz="16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 and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disease</a:t>
            </a:r>
          </a:p>
          <a:p>
            <a:pPr marL="285750" marR="0" lvl="0" indent="-285750" algn="l" defTabSz="914400" rtl="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Cost</a:t>
            </a:r>
            <a:r>
              <a:rPr kumimoji="0" lang="en-US" sz="16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 of inputs</a:t>
            </a:r>
          </a:p>
          <a:p>
            <a:pPr marL="285750" marR="0" lvl="0" indent="-285750" algn="l" defTabSz="914400" rtl="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Prices</a:t>
            </a:r>
            <a:r>
              <a:rPr kumimoji="0" lang="en-US" sz="16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 received for products</a:t>
            </a:r>
          </a:p>
          <a:p>
            <a:pPr marL="285750" marR="0" lvl="0" indent="-285750" algn="l" defTabSz="914400" rtl="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Market risk</a:t>
            </a:r>
          </a:p>
          <a:p>
            <a:pPr marL="285750" marR="0" lvl="0" indent="-285750" algn="l" defTabSz="914400" rtl="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Storage risk </a:t>
            </a:r>
            <a:r>
              <a:rPr kumimoji="0" lang="en-US" sz="16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loss of quality and health risks (e.g. </a:t>
            </a:r>
            <a:r>
              <a:rPr lang="en-US" sz="1600">
                <a:latin typeface="Calibri"/>
                <a:ea typeface="MS PGothic" pitchFamily="34" charset="-128"/>
              </a:rPr>
              <a:t>a</a:t>
            </a:r>
            <a:r>
              <a:rPr kumimoji="0" lang="en-US" sz="160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flatoxins</a:t>
            </a:r>
            <a:r>
              <a:rPr kumimoji="0" lang="en-US" sz="16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)</a:t>
            </a:r>
          </a:p>
          <a:p>
            <a:pPr marL="285750" marR="0" lvl="0" indent="-285750" algn="l" defTabSz="914400" rtl="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Climatic risk</a:t>
            </a:r>
          </a:p>
          <a:p>
            <a:pPr marL="285750" marR="0" lvl="0" indent="-285750" algn="l" defTabSz="914400" rtl="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Conflicts</a:t>
            </a:r>
            <a:r>
              <a:rPr kumimoji="0" lang="en-US" sz="16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 over resources (Herder-farmer), including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insecurity</a:t>
            </a:r>
            <a:r>
              <a:rPr kumimoji="0" lang="en-US" sz="160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 (Sahel, Horn of Africa)</a:t>
            </a:r>
            <a:endParaRPr kumimoji="0" lang="en-US" sz="120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8E8AAD4-92C7-1390-4035-3A429E1FD782}"/>
              </a:ext>
            </a:extLst>
          </p:cNvPr>
          <p:cNvGrpSpPr/>
          <p:nvPr/>
        </p:nvGrpSpPr>
        <p:grpSpPr>
          <a:xfrm>
            <a:off x="6786663" y="1444840"/>
            <a:ext cx="5081250" cy="1299171"/>
            <a:chOff x="6656717" y="1209031"/>
            <a:chExt cx="5081250" cy="129917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D428E46-D1CB-261F-1078-51B9617B9D22}"/>
                </a:ext>
              </a:extLst>
            </p:cNvPr>
            <p:cNvSpPr txBox="1"/>
            <p:nvPr/>
          </p:nvSpPr>
          <p:spPr bwMode="auto">
            <a:xfrm>
              <a:off x="6656717" y="1209031"/>
              <a:ext cx="5081250" cy="855958"/>
            </a:xfrm>
            <a:prstGeom prst="rect">
              <a:avLst/>
            </a:prstGeom>
            <a:solidFill>
              <a:srgbClr val="722B3D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16000" tIns="180000" rIns="216000" bIns="180000">
              <a:spAutoFit/>
            </a:bodyPr>
            <a:lstStyle/>
            <a:p>
              <a:pPr marR="0" lvl="0" algn="l" defTabSz="914400" rtl="0" eaLnBrk="0" fontAlgn="base" latinLnBrk="0" hangingPunct="0">
                <a:lnSpc>
                  <a:spcPct val="100000"/>
                </a:lnSpc>
                <a:spcBef>
                  <a:spcPts val="1008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RISK</a:t>
              </a:r>
              <a:r>
                <a:rPr kumimoji="0" lang="en-US" sz="160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, especially </a:t>
              </a: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CLIMATE RISK</a:t>
              </a:r>
              <a:r>
                <a:rPr kumimoji="0" lang="en-US" sz="160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, remains a disincentive for investments into technology to improve productivity</a:t>
              </a:r>
            </a:p>
          </p:txBody>
        </p:sp>
        <p:sp>
          <p:nvSpPr>
            <p:cNvPr id="11" name="Down Arrow 10">
              <a:extLst>
                <a:ext uri="{FF2B5EF4-FFF2-40B4-BE49-F238E27FC236}">
                  <a16:creationId xmlns:a16="http://schemas.microsoft.com/office/drawing/2014/main" id="{32FBD256-CAAE-49E2-7836-C327877D8749}"/>
                </a:ext>
              </a:extLst>
            </p:cNvPr>
            <p:cNvSpPr/>
            <p:nvPr/>
          </p:nvSpPr>
          <p:spPr>
            <a:xfrm>
              <a:off x="10095103" y="1958663"/>
              <a:ext cx="573438" cy="549539"/>
            </a:xfrm>
            <a:prstGeom prst="downArrow">
              <a:avLst/>
            </a:prstGeom>
            <a:solidFill>
              <a:srgbClr val="722B3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P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8F8941A-5804-E131-665A-35912775F9E5}"/>
              </a:ext>
            </a:extLst>
          </p:cNvPr>
          <p:cNvGrpSpPr/>
          <p:nvPr/>
        </p:nvGrpSpPr>
        <p:grpSpPr>
          <a:xfrm>
            <a:off x="1205183" y="5153561"/>
            <a:ext cx="4657240" cy="1241260"/>
            <a:chOff x="1205183" y="4783093"/>
            <a:chExt cx="4657240" cy="124126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4EC0F56-F680-9F1E-EF5E-0606581F8FAA}"/>
                </a:ext>
              </a:extLst>
            </p:cNvPr>
            <p:cNvSpPr txBox="1"/>
            <p:nvPr/>
          </p:nvSpPr>
          <p:spPr bwMode="auto">
            <a:xfrm>
              <a:off x="1205183" y="5229950"/>
              <a:ext cx="4657240" cy="79440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16000" tIns="180000" rIns="216000" bIns="180000">
              <a:spAutoFit/>
            </a:bodyPr>
            <a:lstStyle/>
            <a:p>
              <a:pPr marR="0" lvl="0" algn="ctr" defTabSz="914400" rtl="0" eaLnBrk="0" fontAlgn="base" latinLnBrk="0" hangingPunct="0">
                <a:lnSpc>
                  <a:spcPct val="100000"/>
                </a:lnSpc>
                <a:spcBef>
                  <a:spcPts val="1008"/>
                </a:spcBef>
                <a:spcAft>
                  <a:spcPct val="0"/>
                </a:spcAft>
                <a:buClrTx/>
                <a:buSzTx/>
                <a:tabLst/>
                <a:defRPr/>
              </a:pPr>
              <a:r>
                <a:rPr kumimoji="0" lang="en-US" sz="140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Each livestock system for different commodities (milk, meat, eggs) has a </a:t>
              </a:r>
              <a: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DIFFERENT PATHWAY </a:t>
              </a:r>
              <a:r>
                <a:rPr kumimoji="0" lang="en-US" sz="140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ea typeface="SimSun" panose="02010600030101010101" pitchFamily="2" charset="-122"/>
                  <a:cs typeface="Calibri" panose="020F0502020204030204" pitchFamily="34" charset="0"/>
                </a:rPr>
                <a:t>to sustainability </a:t>
              </a:r>
            </a:p>
          </p:txBody>
        </p:sp>
        <p:sp>
          <p:nvSpPr>
            <p:cNvPr id="13" name="Down Arrow 12">
              <a:extLst>
                <a:ext uri="{FF2B5EF4-FFF2-40B4-BE49-F238E27FC236}">
                  <a16:creationId xmlns:a16="http://schemas.microsoft.com/office/drawing/2014/main" id="{E86E6167-B155-A347-BD23-B08C710B77B3}"/>
                </a:ext>
              </a:extLst>
            </p:cNvPr>
            <p:cNvSpPr/>
            <p:nvPr/>
          </p:nvSpPr>
          <p:spPr>
            <a:xfrm rot="10800000">
              <a:off x="3247085" y="4783093"/>
              <a:ext cx="573438" cy="549539"/>
            </a:xfrm>
            <a:prstGeom prst="downArrow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P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E8D917A-7FF9-9148-E7F9-220B1C4C0B5C}"/>
              </a:ext>
            </a:extLst>
          </p:cNvPr>
          <p:cNvSpPr/>
          <p:nvPr/>
        </p:nvSpPr>
        <p:spPr>
          <a:xfrm>
            <a:off x="5763966" y="597665"/>
            <a:ext cx="7796031" cy="5794873"/>
          </a:xfrm>
          <a:prstGeom prst="roundRect">
            <a:avLst>
              <a:gd name="adj" fmla="val 8415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3155CF0-668F-5E07-2EE2-3FBA7A999770}"/>
              </a:ext>
            </a:extLst>
          </p:cNvPr>
          <p:cNvSpPr/>
          <p:nvPr/>
        </p:nvSpPr>
        <p:spPr>
          <a:xfrm>
            <a:off x="1089531" y="2693682"/>
            <a:ext cx="3607365" cy="3381622"/>
          </a:xfrm>
          <a:prstGeom prst="ellipse">
            <a:avLst/>
          </a:prstGeom>
          <a:solidFill>
            <a:srgbClr val="A3A467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pic>
        <p:nvPicPr>
          <p:cNvPr id="11" name="Picture 10" descr="A group of cows eating&#10;&#10;Description automatically generated">
            <a:extLst>
              <a:ext uri="{FF2B5EF4-FFF2-40B4-BE49-F238E27FC236}">
                <a16:creationId xmlns:a16="http://schemas.microsoft.com/office/drawing/2014/main" id="{1A8F03AE-9050-0A10-B051-A1DFE11572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2"/>
          <a:stretch/>
        </p:blipFill>
        <p:spPr>
          <a:xfrm>
            <a:off x="896226" y="2765495"/>
            <a:ext cx="3626273" cy="3627043"/>
          </a:xfrm>
          <a:prstGeom prst="ellipse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CAF2FE4-A9CC-06A0-BCD5-0196A717D9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24" b="5551"/>
          <a:stretch/>
        </p:blipFill>
        <p:spPr>
          <a:xfrm>
            <a:off x="6060539" y="835109"/>
            <a:ext cx="5960126" cy="53535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93CB766-71CE-F7C7-68D0-4D43053C73D3}"/>
              </a:ext>
            </a:extLst>
          </p:cNvPr>
          <p:cNvSpPr txBox="1"/>
          <p:nvPr/>
        </p:nvSpPr>
        <p:spPr>
          <a:xfrm>
            <a:off x="1089531" y="782696"/>
            <a:ext cx="4623226" cy="16789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4300"/>
              </a:lnSpc>
            </a:pPr>
            <a:r>
              <a:rPr lang="en-US" sz="4000" b="1">
                <a:solidFill>
                  <a:srgbClr val="1D1D1F"/>
                </a:solidFill>
                <a:latin typeface="Calibri Light" panose="020F0302020204030204" pitchFamily="34" charset="0"/>
                <a:ea typeface="Raleway Heavy"/>
                <a:cs typeface="Calibri Light" panose="020F0302020204030204" pitchFamily="34" charset="0"/>
                <a:sym typeface="Raleway Heavy"/>
              </a:rPr>
              <a:t>Reducing methane emissions from livestock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DA80A93-330B-2B80-1AFC-D5E48871685C}"/>
              </a:ext>
            </a:extLst>
          </p:cNvPr>
          <p:cNvSpPr/>
          <p:nvPr/>
        </p:nvSpPr>
        <p:spPr>
          <a:xfrm>
            <a:off x="802396" y="751375"/>
            <a:ext cx="85242" cy="1654299"/>
          </a:xfrm>
          <a:prstGeom prst="rect">
            <a:avLst/>
          </a:prstGeom>
          <a:solidFill>
            <a:srgbClr val="A3A46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E2BB16A6-3600-AC13-6A83-29416B69237A}"/>
              </a:ext>
            </a:extLst>
          </p:cNvPr>
          <p:cNvSpPr/>
          <p:nvPr/>
        </p:nvSpPr>
        <p:spPr>
          <a:xfrm>
            <a:off x="8204481" y="4035966"/>
            <a:ext cx="3726621" cy="848387"/>
          </a:xfrm>
          <a:prstGeom prst="rect">
            <a:avLst/>
          </a:prstGeom>
          <a:solidFill>
            <a:srgbClr val="E3E59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E6767F3-7DCD-05D8-DBD3-41884542BD7D}"/>
              </a:ext>
            </a:extLst>
          </p:cNvPr>
          <p:cNvSpPr/>
          <p:nvPr/>
        </p:nvSpPr>
        <p:spPr>
          <a:xfrm>
            <a:off x="8391883" y="4734927"/>
            <a:ext cx="3351819" cy="1482468"/>
          </a:xfrm>
          <a:prstGeom prst="rect">
            <a:avLst/>
          </a:prstGeom>
          <a:solidFill>
            <a:srgbClr val="D8E8D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6B14DA4-F1BF-3548-EA51-4D6A1FE46FE5}"/>
              </a:ext>
            </a:extLst>
          </p:cNvPr>
          <p:cNvCxnSpPr>
            <a:cxnSpLocks/>
          </p:cNvCxnSpPr>
          <p:nvPr/>
        </p:nvCxnSpPr>
        <p:spPr>
          <a:xfrm>
            <a:off x="6469609" y="1590954"/>
            <a:ext cx="1100898" cy="6723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0F198BD-DFAF-46FF-DC69-467F36FC16D9}"/>
              </a:ext>
            </a:extLst>
          </p:cNvPr>
          <p:cNvCxnSpPr>
            <a:cxnSpLocks/>
          </p:cNvCxnSpPr>
          <p:nvPr/>
        </p:nvCxnSpPr>
        <p:spPr>
          <a:xfrm flipH="1">
            <a:off x="4260460" y="1677692"/>
            <a:ext cx="946265" cy="6305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4393CC59-F162-6385-1A92-B8509AE5D322}"/>
              </a:ext>
            </a:extLst>
          </p:cNvPr>
          <p:cNvSpPr/>
          <p:nvPr/>
        </p:nvSpPr>
        <p:spPr>
          <a:xfrm>
            <a:off x="4260460" y="655174"/>
            <a:ext cx="3275477" cy="8483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74E44BC-16C8-D963-A71B-98AF4E7964A5}"/>
              </a:ext>
            </a:extLst>
          </p:cNvPr>
          <p:cNvSpPr/>
          <p:nvPr/>
        </p:nvSpPr>
        <p:spPr>
          <a:xfrm>
            <a:off x="4033841" y="1104788"/>
            <a:ext cx="3728714" cy="58521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5DDB61E-BDD2-A3BF-6C73-EC725C434C9A}"/>
              </a:ext>
            </a:extLst>
          </p:cNvPr>
          <p:cNvSpPr/>
          <p:nvPr/>
        </p:nvSpPr>
        <p:spPr>
          <a:xfrm>
            <a:off x="441633" y="1900954"/>
            <a:ext cx="1824280" cy="1153576"/>
          </a:xfrm>
          <a:prstGeom prst="rect">
            <a:avLst/>
          </a:prstGeom>
          <a:solidFill>
            <a:srgbClr val="E3E59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12" name="TextBox 12"/>
          <p:cNvSpPr txBox="1"/>
          <p:nvPr/>
        </p:nvSpPr>
        <p:spPr>
          <a:xfrm>
            <a:off x="4418041" y="1170349"/>
            <a:ext cx="2960315" cy="4288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720"/>
              </a:lnSpc>
              <a:spcAft>
                <a:spcPts val="1200"/>
              </a:spcAft>
            </a:pPr>
            <a:r>
              <a:rPr lang="en-US" sz="1400">
                <a:solidFill>
                  <a:schemeClr val="bg1"/>
                </a:solidFill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Health, genetics, nutrition, environment, political economy, policy 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0781EE6-D65B-5783-4523-6A79533F5061}"/>
              </a:ext>
            </a:extLst>
          </p:cNvPr>
          <p:cNvGrpSpPr/>
          <p:nvPr/>
        </p:nvGrpSpPr>
        <p:grpSpPr>
          <a:xfrm>
            <a:off x="450869" y="-279358"/>
            <a:ext cx="3174662" cy="2353504"/>
            <a:chOff x="-1381638" y="-364958"/>
            <a:chExt cx="3174662" cy="2353504"/>
          </a:xfrm>
        </p:grpSpPr>
        <p:sp>
          <p:nvSpPr>
            <p:cNvPr id="3" name="Title 1">
              <a:extLst>
                <a:ext uri="{FF2B5EF4-FFF2-40B4-BE49-F238E27FC236}">
                  <a16:creationId xmlns:a16="http://schemas.microsoft.com/office/drawing/2014/main" id="{0373C200-1582-992C-5640-61780FBBB6A2}"/>
                </a:ext>
              </a:extLst>
            </p:cNvPr>
            <p:cNvSpPr txBox="1">
              <a:spLocks/>
            </p:cNvSpPr>
            <p:nvPr/>
          </p:nvSpPr>
          <p:spPr>
            <a:xfrm>
              <a:off x="-1261707" y="-364958"/>
              <a:ext cx="3054731" cy="235350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ts val="2180"/>
                </a:lnSpc>
              </a:pPr>
              <a:r>
                <a:rPr lang="en-US" sz="2000" b="1">
                  <a:latin typeface="Calibri Light" panose="020F0302020204030204" pitchFamily="34" charset="0"/>
                  <a:cs typeface="Calibri Light" panose="020F0302020204030204" pitchFamily="34" charset="0"/>
                </a:rPr>
                <a:t>Strategy for solutions to climate change adaptation and mitigation in the targeted farming systems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F444A7-7F2D-DA5D-C358-691D8005985D}"/>
                </a:ext>
              </a:extLst>
            </p:cNvPr>
            <p:cNvSpPr/>
            <p:nvPr/>
          </p:nvSpPr>
          <p:spPr>
            <a:xfrm>
              <a:off x="-1381638" y="223183"/>
              <a:ext cx="75054" cy="1128051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P"/>
            </a:p>
          </p:txBody>
        </p:sp>
      </p:grpSp>
      <p:sp>
        <p:nvSpPr>
          <p:cNvPr id="8" name="TextBox 10">
            <a:extLst>
              <a:ext uri="{FF2B5EF4-FFF2-40B4-BE49-F238E27FC236}">
                <a16:creationId xmlns:a16="http://schemas.microsoft.com/office/drawing/2014/main" id="{5260DDEC-88CB-0D92-10E0-585D45E91223}"/>
              </a:ext>
            </a:extLst>
          </p:cNvPr>
          <p:cNvSpPr txBox="1"/>
          <p:nvPr/>
        </p:nvSpPr>
        <p:spPr>
          <a:xfrm>
            <a:off x="4208193" y="718743"/>
            <a:ext cx="3380010" cy="3177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20"/>
              </a:lnSpc>
            </a:pPr>
            <a:r>
              <a:rPr lang="en-US" i="1">
                <a:solidFill>
                  <a:srgbClr val="2B2C30"/>
                </a:solidFill>
                <a:latin typeface="Calibri" panose="020F0502020204030204" pitchFamily="34" charset="0"/>
                <a:ea typeface="Playfair Display Italics"/>
                <a:cs typeface="Calibri" panose="020F0502020204030204" pitchFamily="34" charset="0"/>
                <a:sym typeface="Playfair Display Italics"/>
              </a:rPr>
              <a:t>Climate Smart Livestock Systems </a:t>
            </a:r>
          </a:p>
        </p:txBody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id="{D6C225C2-837D-FE52-C049-8964CDE256B1}"/>
              </a:ext>
            </a:extLst>
          </p:cNvPr>
          <p:cNvSpPr txBox="1"/>
          <p:nvPr/>
        </p:nvSpPr>
        <p:spPr>
          <a:xfrm>
            <a:off x="8505140" y="4822020"/>
            <a:ext cx="3179880" cy="12976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71450" indent="-171450">
              <a:lnSpc>
                <a:spcPts val="182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2B2C30"/>
                </a:solidFill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Delivery systems of inputs and services</a:t>
            </a:r>
          </a:p>
          <a:p>
            <a:pPr marL="171450" indent="-171450">
              <a:lnSpc>
                <a:spcPts val="182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2B2C30"/>
                </a:solidFill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Private sector engagement</a:t>
            </a:r>
          </a:p>
          <a:p>
            <a:pPr marL="171450" indent="-171450">
              <a:lnSpc>
                <a:spcPts val="182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2B2C30"/>
                </a:solidFill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Trade-off analysis</a:t>
            </a:r>
          </a:p>
          <a:p>
            <a:pPr marL="171450" indent="-171450">
              <a:lnSpc>
                <a:spcPts val="182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2B2C30"/>
                </a:solidFill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Policy coherence</a:t>
            </a:r>
          </a:p>
          <a:p>
            <a:pPr marL="171450" indent="-171450">
              <a:lnSpc>
                <a:spcPts val="182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2B2C30"/>
                </a:solidFill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Inclusivity</a:t>
            </a: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B2460ED9-9A1C-0CFA-7EC3-B18F94C6A8A4}"/>
              </a:ext>
            </a:extLst>
          </p:cNvPr>
          <p:cNvSpPr txBox="1"/>
          <p:nvPr/>
        </p:nvSpPr>
        <p:spPr>
          <a:xfrm>
            <a:off x="8343910" y="4096906"/>
            <a:ext cx="3764913" cy="5770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320"/>
              </a:lnSpc>
            </a:pPr>
            <a:r>
              <a:rPr lang="en-US" i="1">
                <a:solidFill>
                  <a:srgbClr val="2B2C30"/>
                </a:solidFill>
                <a:latin typeface="Calibri" panose="020F0502020204030204" pitchFamily="34" charset="0"/>
                <a:ea typeface="Playfair Display Italics"/>
                <a:cs typeface="Calibri" panose="020F0502020204030204" pitchFamily="34" charset="0"/>
                <a:sym typeface="Playfair Display Italics"/>
              </a:rPr>
              <a:t>Supporting uptake of innovations by livestock keepers and other actors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BD8694D-6A76-2925-5EAB-1C1A110B8D1E}"/>
              </a:ext>
            </a:extLst>
          </p:cNvPr>
          <p:cNvSpPr/>
          <p:nvPr/>
        </p:nvSpPr>
        <p:spPr>
          <a:xfrm>
            <a:off x="607695" y="2308276"/>
            <a:ext cx="4470115" cy="1495709"/>
          </a:xfrm>
          <a:prstGeom prst="rect">
            <a:avLst/>
          </a:prstGeom>
          <a:solidFill>
            <a:srgbClr val="D8E8D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9" name="TextBox 9"/>
          <p:cNvSpPr txBox="1"/>
          <p:nvPr/>
        </p:nvSpPr>
        <p:spPr>
          <a:xfrm>
            <a:off x="887385" y="2370141"/>
            <a:ext cx="4039650" cy="12976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71450" indent="-171450">
              <a:lnSpc>
                <a:spcPts val="182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2B2C30"/>
                </a:solidFill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Carbon sequestration in landscapes</a:t>
            </a:r>
          </a:p>
          <a:p>
            <a:pPr marL="171450" indent="-171450">
              <a:lnSpc>
                <a:spcPts val="182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2B2C30"/>
                </a:solidFill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Emissions reduction through feeds</a:t>
            </a:r>
          </a:p>
          <a:p>
            <a:pPr marL="171450" indent="-171450">
              <a:lnSpc>
                <a:spcPts val="182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2B2C30"/>
                </a:solidFill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Efficient low emission ruminants in breeding targets</a:t>
            </a:r>
          </a:p>
          <a:p>
            <a:pPr marL="171450" indent="-171450">
              <a:lnSpc>
                <a:spcPts val="182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2B2C30"/>
                </a:solidFill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Animal health (e.g. vaccination, parasite control etc.)</a:t>
            </a:r>
          </a:p>
          <a:p>
            <a:pPr marL="171450" indent="-171450">
              <a:lnSpc>
                <a:spcPts val="182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2B2C30"/>
                </a:solidFill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Measurement, Reporting, Verification</a:t>
            </a:r>
          </a:p>
        </p:txBody>
      </p:sp>
      <p:sp>
        <p:nvSpPr>
          <p:cNvPr id="14" name="TextBox 10">
            <a:extLst>
              <a:ext uri="{FF2B5EF4-FFF2-40B4-BE49-F238E27FC236}">
                <a16:creationId xmlns:a16="http://schemas.microsoft.com/office/drawing/2014/main" id="{4362BD8F-D2BA-3F5E-2A11-D7FE349EA185}"/>
              </a:ext>
            </a:extLst>
          </p:cNvPr>
          <p:cNvSpPr txBox="1"/>
          <p:nvPr/>
        </p:nvSpPr>
        <p:spPr>
          <a:xfrm>
            <a:off x="623995" y="1939251"/>
            <a:ext cx="1495116" cy="3177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20"/>
              </a:lnSpc>
            </a:pPr>
            <a:r>
              <a:rPr lang="en-US" sz="2000" i="1">
                <a:solidFill>
                  <a:srgbClr val="2B2C30"/>
                </a:solidFill>
                <a:latin typeface="Calibri" panose="020F0502020204030204" pitchFamily="34" charset="0"/>
                <a:ea typeface="Playfair Display Italics"/>
                <a:cs typeface="Calibri" panose="020F0502020204030204" pitchFamily="34" charset="0"/>
                <a:sym typeface="Playfair Display Italics"/>
              </a:rPr>
              <a:t>Mitigation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931F342-85D5-6AE1-F812-5A13467B06CD}"/>
              </a:ext>
            </a:extLst>
          </p:cNvPr>
          <p:cNvSpPr/>
          <p:nvPr/>
        </p:nvSpPr>
        <p:spPr>
          <a:xfrm>
            <a:off x="9638153" y="1877058"/>
            <a:ext cx="2021893" cy="1153576"/>
          </a:xfrm>
          <a:prstGeom prst="rect">
            <a:avLst/>
          </a:prstGeom>
          <a:solidFill>
            <a:srgbClr val="E3E59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B0DE849-B979-A2B7-205B-B6530E0DA7B5}"/>
              </a:ext>
            </a:extLst>
          </p:cNvPr>
          <p:cNvSpPr/>
          <p:nvPr/>
        </p:nvSpPr>
        <p:spPr>
          <a:xfrm>
            <a:off x="6725266" y="2284380"/>
            <a:ext cx="4771983" cy="1495709"/>
          </a:xfrm>
          <a:prstGeom prst="rect">
            <a:avLst/>
          </a:prstGeom>
          <a:solidFill>
            <a:srgbClr val="D8E8D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B954DE9F-791D-6F09-D4B5-58CC5BB19315}"/>
              </a:ext>
            </a:extLst>
          </p:cNvPr>
          <p:cNvSpPr txBox="1"/>
          <p:nvPr/>
        </p:nvSpPr>
        <p:spPr>
          <a:xfrm>
            <a:off x="6877673" y="2373923"/>
            <a:ext cx="4504740" cy="12976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71450" indent="-171450">
              <a:lnSpc>
                <a:spcPts val="182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2B2C30"/>
                </a:solidFill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Climate tolerance in breeding targets</a:t>
            </a:r>
          </a:p>
          <a:p>
            <a:pPr marL="171450" indent="-171450">
              <a:lnSpc>
                <a:spcPts val="182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2B2C30"/>
                </a:solidFill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De-risking measures (e.g. insurance, climate information)</a:t>
            </a:r>
          </a:p>
          <a:p>
            <a:pPr marL="171450" indent="-171450">
              <a:lnSpc>
                <a:spcPts val="182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2B2C30"/>
                </a:solidFill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Coping with shocks and extreme events</a:t>
            </a:r>
          </a:p>
          <a:p>
            <a:pPr marL="171450" indent="-171450">
              <a:lnSpc>
                <a:spcPts val="182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2B2C30"/>
                </a:solidFill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Prediction (e.g. early warning, vector and disease spread)</a:t>
            </a:r>
          </a:p>
          <a:p>
            <a:pPr marL="171450" indent="-171450">
              <a:lnSpc>
                <a:spcPts val="182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2B2C30"/>
                </a:solidFill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Scaling resilient livelihoods</a:t>
            </a:r>
          </a:p>
        </p:txBody>
      </p:sp>
      <p:sp>
        <p:nvSpPr>
          <p:cNvPr id="17" name="TextBox 10">
            <a:extLst>
              <a:ext uri="{FF2B5EF4-FFF2-40B4-BE49-F238E27FC236}">
                <a16:creationId xmlns:a16="http://schemas.microsoft.com/office/drawing/2014/main" id="{0922271F-3420-3CFE-25BA-0071C09AA3EE}"/>
              </a:ext>
            </a:extLst>
          </p:cNvPr>
          <p:cNvSpPr txBox="1"/>
          <p:nvPr/>
        </p:nvSpPr>
        <p:spPr>
          <a:xfrm>
            <a:off x="9956622" y="1929657"/>
            <a:ext cx="1495116" cy="3177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20"/>
              </a:lnSpc>
            </a:pPr>
            <a:r>
              <a:rPr lang="en-US" sz="2000" i="1">
                <a:solidFill>
                  <a:srgbClr val="2B2C30"/>
                </a:solidFill>
                <a:latin typeface="Calibri" panose="020F0502020204030204" pitchFamily="34" charset="0"/>
                <a:ea typeface="Playfair Display Italics"/>
                <a:cs typeface="Calibri" panose="020F0502020204030204" pitchFamily="34" charset="0"/>
                <a:sym typeface="Playfair Display Italics"/>
              </a:rPr>
              <a:t>Adaptation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6E0699-17AF-D485-31EC-166FF0B717C7}"/>
              </a:ext>
            </a:extLst>
          </p:cNvPr>
          <p:cNvSpPr txBox="1"/>
          <p:nvPr/>
        </p:nvSpPr>
        <p:spPr>
          <a:xfrm>
            <a:off x="5213452" y="2550235"/>
            <a:ext cx="1363480" cy="685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20"/>
              </a:lnSpc>
            </a:pPr>
            <a:r>
              <a:rPr lang="en-US" sz="1600" b="1">
                <a:latin typeface="Calibri Light" panose="020F0302020204030204" pitchFamily="34" charset="0"/>
                <a:cs typeface="Calibri Light" panose="020F0302020204030204" pitchFamily="34" charset="0"/>
              </a:rPr>
              <a:t>Tradeoffs &amp; co-benefits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D0F25B1-D85B-F229-B5F9-798C6CBC8293}"/>
              </a:ext>
            </a:extLst>
          </p:cNvPr>
          <p:cNvCxnSpPr>
            <a:cxnSpLocks/>
          </p:cNvCxnSpPr>
          <p:nvPr/>
        </p:nvCxnSpPr>
        <p:spPr>
          <a:xfrm>
            <a:off x="5065118" y="2915707"/>
            <a:ext cx="16601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52395668-B1D4-2DB3-FE16-2615646BC6AB}"/>
              </a:ext>
            </a:extLst>
          </p:cNvPr>
          <p:cNvSpPr/>
          <p:nvPr/>
        </p:nvSpPr>
        <p:spPr>
          <a:xfrm>
            <a:off x="4949212" y="4004995"/>
            <a:ext cx="1924020" cy="848387"/>
          </a:xfrm>
          <a:prstGeom prst="rect">
            <a:avLst/>
          </a:prstGeom>
          <a:solidFill>
            <a:srgbClr val="D8DA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32D440D-F99D-B0F6-383F-6CAADEB86C96}"/>
              </a:ext>
            </a:extLst>
          </p:cNvPr>
          <p:cNvSpPr/>
          <p:nvPr/>
        </p:nvSpPr>
        <p:spPr>
          <a:xfrm>
            <a:off x="4461155" y="4389957"/>
            <a:ext cx="2900134" cy="585214"/>
          </a:xfrm>
          <a:prstGeom prst="rect">
            <a:avLst/>
          </a:prstGeom>
          <a:solidFill>
            <a:srgbClr val="BCD3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64" name="TextBox 12">
            <a:extLst>
              <a:ext uri="{FF2B5EF4-FFF2-40B4-BE49-F238E27FC236}">
                <a16:creationId xmlns:a16="http://schemas.microsoft.com/office/drawing/2014/main" id="{9DD6C42A-5D40-AA67-A2B4-6016CF1E6549}"/>
              </a:ext>
            </a:extLst>
          </p:cNvPr>
          <p:cNvSpPr txBox="1"/>
          <p:nvPr/>
        </p:nvSpPr>
        <p:spPr>
          <a:xfrm>
            <a:off x="4702791" y="4455518"/>
            <a:ext cx="2416863" cy="4288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720"/>
              </a:lnSpc>
              <a:spcAft>
                <a:spcPts val="1200"/>
              </a:spcAft>
            </a:pPr>
            <a:r>
              <a:rPr lang="en-US" sz="1400"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(semi)-intensive, crop-livestock, pastoral systems</a:t>
            </a:r>
          </a:p>
        </p:txBody>
      </p:sp>
      <p:sp>
        <p:nvSpPr>
          <p:cNvPr id="65" name="TextBox 10">
            <a:extLst>
              <a:ext uri="{FF2B5EF4-FFF2-40B4-BE49-F238E27FC236}">
                <a16:creationId xmlns:a16="http://schemas.microsoft.com/office/drawing/2014/main" id="{A7749076-FB69-7572-E660-1060C4BB3225}"/>
              </a:ext>
            </a:extLst>
          </p:cNvPr>
          <p:cNvSpPr txBox="1"/>
          <p:nvPr/>
        </p:nvSpPr>
        <p:spPr>
          <a:xfrm>
            <a:off x="4881198" y="4031620"/>
            <a:ext cx="2060049" cy="3177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20"/>
              </a:lnSpc>
            </a:pPr>
            <a:r>
              <a:rPr lang="en-US" i="1">
                <a:solidFill>
                  <a:srgbClr val="2B2C30"/>
                </a:solidFill>
                <a:latin typeface="Calibri" panose="020F0502020204030204" pitchFamily="34" charset="0"/>
                <a:ea typeface="Playfair Display Italics"/>
                <a:cs typeface="Calibri" panose="020F0502020204030204" pitchFamily="34" charset="0"/>
                <a:sym typeface="Playfair Display Italics"/>
              </a:rPr>
              <a:t>Farming systems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9FCFB955-3485-43A5-9673-1F9EB0CB7A57}"/>
              </a:ext>
            </a:extLst>
          </p:cNvPr>
          <p:cNvSpPr/>
          <p:nvPr/>
        </p:nvSpPr>
        <p:spPr>
          <a:xfrm>
            <a:off x="4949212" y="5414411"/>
            <a:ext cx="1924020" cy="848387"/>
          </a:xfrm>
          <a:prstGeom prst="rect">
            <a:avLst/>
          </a:prstGeom>
          <a:solidFill>
            <a:srgbClr val="D8DA8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BFF49D9-24F2-BCC4-F435-AE4826039B5B}"/>
              </a:ext>
            </a:extLst>
          </p:cNvPr>
          <p:cNvSpPr/>
          <p:nvPr/>
        </p:nvSpPr>
        <p:spPr>
          <a:xfrm>
            <a:off x="4170706" y="5799373"/>
            <a:ext cx="3481033" cy="585214"/>
          </a:xfrm>
          <a:prstGeom prst="rect">
            <a:avLst/>
          </a:prstGeom>
          <a:solidFill>
            <a:srgbClr val="BCD3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68" name="TextBox 12">
            <a:extLst>
              <a:ext uri="{FF2B5EF4-FFF2-40B4-BE49-F238E27FC236}">
                <a16:creationId xmlns:a16="http://schemas.microsoft.com/office/drawing/2014/main" id="{8769415B-461E-10FB-9C2B-B773E235803B}"/>
              </a:ext>
            </a:extLst>
          </p:cNvPr>
          <p:cNvSpPr txBox="1"/>
          <p:nvPr/>
        </p:nvSpPr>
        <p:spPr>
          <a:xfrm>
            <a:off x="4260460" y="5864934"/>
            <a:ext cx="3301525" cy="4288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720"/>
              </a:lnSpc>
              <a:spcAft>
                <a:spcPts val="1200"/>
              </a:spcAft>
            </a:pPr>
            <a:r>
              <a:rPr lang="en-US" sz="1400">
                <a:latin typeface="Calibri" panose="020F0502020204030204" pitchFamily="34" charset="0"/>
                <a:ea typeface="Public Sans"/>
                <a:cs typeface="Calibri" panose="020F0502020204030204" pitchFamily="34" charset="0"/>
                <a:sym typeface="Public Sans"/>
              </a:rPr>
              <a:t>Low emissions development that supports productive, equitable livelihoods</a:t>
            </a:r>
          </a:p>
        </p:txBody>
      </p:sp>
      <p:sp>
        <p:nvSpPr>
          <p:cNvPr id="69" name="TextBox 10">
            <a:extLst>
              <a:ext uri="{FF2B5EF4-FFF2-40B4-BE49-F238E27FC236}">
                <a16:creationId xmlns:a16="http://schemas.microsoft.com/office/drawing/2014/main" id="{A061DEED-2729-4795-ED14-BF1E1D3455F0}"/>
              </a:ext>
            </a:extLst>
          </p:cNvPr>
          <p:cNvSpPr txBox="1"/>
          <p:nvPr/>
        </p:nvSpPr>
        <p:spPr>
          <a:xfrm>
            <a:off x="4881198" y="5441036"/>
            <a:ext cx="2060049" cy="3177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620"/>
              </a:lnSpc>
            </a:pPr>
            <a:r>
              <a:rPr lang="en-US" i="1">
                <a:solidFill>
                  <a:srgbClr val="2B2C30"/>
                </a:solidFill>
                <a:latin typeface="Calibri" panose="020F0502020204030204" pitchFamily="34" charset="0"/>
                <a:ea typeface="Playfair Display Italics"/>
                <a:cs typeface="Calibri" panose="020F0502020204030204" pitchFamily="34" charset="0"/>
                <a:sym typeface="Playfair Display Italics"/>
              </a:rPr>
              <a:t>Outcomes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3DCBB03-98FA-3DBC-8E57-F7C4D3B71815}"/>
              </a:ext>
            </a:extLst>
          </p:cNvPr>
          <p:cNvSpPr/>
          <p:nvPr/>
        </p:nvSpPr>
        <p:spPr>
          <a:xfrm>
            <a:off x="3749866" y="3843175"/>
            <a:ext cx="4322711" cy="2812514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322711"/>
                      <a:gd name="connsiteY0" fmla="*/ 1406257 h 2812514"/>
                      <a:gd name="connsiteX1" fmla="*/ 2161356 w 4322711"/>
                      <a:gd name="connsiteY1" fmla="*/ 0 h 2812514"/>
                      <a:gd name="connsiteX2" fmla="*/ 4322712 w 4322711"/>
                      <a:gd name="connsiteY2" fmla="*/ 1406257 h 2812514"/>
                      <a:gd name="connsiteX3" fmla="*/ 2161356 w 4322711"/>
                      <a:gd name="connsiteY3" fmla="*/ 2812514 h 2812514"/>
                      <a:gd name="connsiteX4" fmla="*/ 0 w 4322711"/>
                      <a:gd name="connsiteY4" fmla="*/ 1406257 h 28125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22711" h="2812514" extrusionOk="0">
                        <a:moveTo>
                          <a:pt x="0" y="1406257"/>
                        </a:moveTo>
                        <a:cubicBezTo>
                          <a:pt x="-97466" y="569484"/>
                          <a:pt x="792326" y="65810"/>
                          <a:pt x="2161356" y="0"/>
                        </a:cubicBezTo>
                        <a:cubicBezTo>
                          <a:pt x="3474062" y="25057"/>
                          <a:pt x="4176607" y="634249"/>
                          <a:pt x="4322712" y="1406257"/>
                        </a:cubicBezTo>
                        <a:cubicBezTo>
                          <a:pt x="4273111" y="2231349"/>
                          <a:pt x="3349793" y="2841515"/>
                          <a:pt x="2161356" y="2812514"/>
                        </a:cubicBezTo>
                        <a:cubicBezTo>
                          <a:pt x="876962" y="2762885"/>
                          <a:pt x="36761" y="2200476"/>
                          <a:pt x="0" y="140625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70" name="Arrow: Down 17">
            <a:extLst>
              <a:ext uri="{FF2B5EF4-FFF2-40B4-BE49-F238E27FC236}">
                <a16:creationId xmlns:a16="http://schemas.microsoft.com/office/drawing/2014/main" id="{A8B010D4-C28C-B513-43D4-173177FAC6CC}"/>
              </a:ext>
            </a:extLst>
          </p:cNvPr>
          <p:cNvSpPr/>
          <p:nvPr/>
        </p:nvSpPr>
        <p:spPr>
          <a:xfrm>
            <a:off x="5792404" y="5036930"/>
            <a:ext cx="237637" cy="423507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Arrow: Down 17">
            <a:extLst>
              <a:ext uri="{FF2B5EF4-FFF2-40B4-BE49-F238E27FC236}">
                <a16:creationId xmlns:a16="http://schemas.microsoft.com/office/drawing/2014/main" id="{DBBC1905-6D22-DFA3-B0DA-0883E629444B}"/>
              </a:ext>
            </a:extLst>
          </p:cNvPr>
          <p:cNvSpPr/>
          <p:nvPr/>
        </p:nvSpPr>
        <p:spPr>
          <a:xfrm>
            <a:off x="5792404" y="3344975"/>
            <a:ext cx="237637" cy="547748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779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2353B7D0-31C4-2B1F-10F5-AB77EADDCA97}"/>
              </a:ext>
            </a:extLst>
          </p:cNvPr>
          <p:cNvSpPr/>
          <p:nvPr/>
        </p:nvSpPr>
        <p:spPr>
          <a:xfrm>
            <a:off x="245425" y="727050"/>
            <a:ext cx="889138" cy="889138"/>
          </a:xfrm>
          <a:prstGeom prst="rect">
            <a:avLst/>
          </a:prstGeom>
          <a:solidFill>
            <a:srgbClr val="712B3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4" name="TextBox 4"/>
          <p:cNvSpPr txBox="1"/>
          <p:nvPr/>
        </p:nvSpPr>
        <p:spPr>
          <a:xfrm>
            <a:off x="1302903" y="716167"/>
            <a:ext cx="4749029" cy="8802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467"/>
              </a:lnSpc>
              <a:spcBef>
                <a:spcPct val="0"/>
              </a:spcBef>
            </a:pPr>
            <a:r>
              <a:rPr lang="en-US" sz="2800" spc="562">
                <a:solidFill>
                  <a:srgbClr val="2B2C30"/>
                </a:solidFill>
                <a:latin typeface="Calibri" panose="020F0502020204030204" pitchFamily="34" charset="0"/>
                <a:ea typeface="Public Sans Bold"/>
                <a:cs typeface="Calibri" panose="020F0502020204030204" pitchFamily="34" charset="0"/>
                <a:sym typeface="Public Sans Bold"/>
              </a:rPr>
              <a:t>ANIMAL HEALTH SOLUTIONS</a:t>
            </a:r>
          </a:p>
        </p:txBody>
      </p:sp>
      <p:sp>
        <p:nvSpPr>
          <p:cNvPr id="5" name="AutoShape 5"/>
          <p:cNvSpPr/>
          <p:nvPr/>
        </p:nvSpPr>
        <p:spPr>
          <a:xfrm flipV="1">
            <a:off x="-5813691" y="1601532"/>
            <a:ext cx="10820396" cy="25673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NP" sz="1200"/>
          </a:p>
        </p:txBody>
      </p:sp>
      <p:sp>
        <p:nvSpPr>
          <p:cNvPr id="10" name="TextBox 10"/>
          <p:cNvSpPr txBox="1"/>
          <p:nvPr/>
        </p:nvSpPr>
        <p:spPr>
          <a:xfrm>
            <a:off x="1134563" y="2164015"/>
            <a:ext cx="3222038" cy="6668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20"/>
              </a:lnSpc>
            </a:pPr>
            <a:r>
              <a:rPr lang="en-US" sz="2400">
                <a:solidFill>
                  <a:srgbClr val="2B2C30"/>
                </a:solidFill>
                <a:latin typeface="Calibri" panose="020F0502020204030204" pitchFamily="34" charset="0"/>
                <a:ea typeface="Playfair Display Italics"/>
                <a:cs typeface="Calibri" panose="020F0502020204030204" pitchFamily="34" charset="0"/>
                <a:sym typeface="Playfair Display Italics"/>
              </a:rPr>
              <a:t>Improved animal health and productivity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156298" y="3146541"/>
            <a:ext cx="3104517" cy="6668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20"/>
              </a:lnSpc>
            </a:pPr>
            <a:r>
              <a:rPr lang="en-US" sz="2400">
                <a:solidFill>
                  <a:srgbClr val="2B2C30"/>
                </a:solidFill>
                <a:latin typeface="Calibri" panose="020F0502020204030204" pitchFamily="34" charset="0"/>
                <a:ea typeface="Playfair Display Italics"/>
                <a:cs typeface="Calibri" panose="020F0502020204030204" pitchFamily="34" charset="0"/>
                <a:sym typeface="Playfair Display Italics"/>
              </a:rPr>
              <a:t>Managing infectious disease patterns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F9DC9660-635A-5F0A-9D62-E1713C17E103}"/>
              </a:ext>
            </a:extLst>
          </p:cNvPr>
          <p:cNvSpPr/>
          <p:nvPr/>
        </p:nvSpPr>
        <p:spPr>
          <a:xfrm>
            <a:off x="6371242" y="740886"/>
            <a:ext cx="6190135" cy="4403257"/>
          </a:xfrm>
          <a:prstGeom prst="roundRect">
            <a:avLst>
              <a:gd name="adj" fmla="val 8415"/>
            </a:avLst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99A59412-85C4-C95D-C0E3-29E60939F7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175" y="1094590"/>
            <a:ext cx="806915" cy="30269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1096200-5792-5411-437D-2877F8E851D3}"/>
              </a:ext>
            </a:extLst>
          </p:cNvPr>
          <p:cNvCxnSpPr>
            <a:cxnSpLocks/>
          </p:cNvCxnSpPr>
          <p:nvPr/>
        </p:nvCxnSpPr>
        <p:spPr>
          <a:xfrm>
            <a:off x="864080" y="2314818"/>
            <a:ext cx="0" cy="255722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21">
            <a:extLst>
              <a:ext uri="{FF2B5EF4-FFF2-40B4-BE49-F238E27FC236}">
                <a16:creationId xmlns:a16="http://schemas.microsoft.com/office/drawing/2014/main" id="{323B448B-4FD8-FCD8-6555-E3E08FF1A18D}"/>
              </a:ext>
            </a:extLst>
          </p:cNvPr>
          <p:cNvGrpSpPr/>
          <p:nvPr/>
        </p:nvGrpSpPr>
        <p:grpSpPr>
          <a:xfrm>
            <a:off x="813758" y="3217201"/>
            <a:ext cx="92451" cy="92451"/>
            <a:chOff x="0" y="0"/>
            <a:chExt cx="812800" cy="812800"/>
          </a:xfrm>
        </p:grpSpPr>
        <p:sp>
          <p:nvSpPr>
            <p:cNvPr id="19" name="Freeform 22">
              <a:extLst>
                <a:ext uri="{FF2B5EF4-FFF2-40B4-BE49-F238E27FC236}">
                  <a16:creationId xmlns:a16="http://schemas.microsoft.com/office/drawing/2014/main" id="{98E13EE8-BD07-1ED8-6267-5B8AC8FBE4F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20" name="TextBox 23">
              <a:extLst>
                <a:ext uri="{FF2B5EF4-FFF2-40B4-BE49-F238E27FC236}">
                  <a16:creationId xmlns:a16="http://schemas.microsoft.com/office/drawing/2014/main" id="{00BEBB9A-155B-7D20-1535-942CDAAFD94D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grpSp>
        <p:nvGrpSpPr>
          <p:cNvPr id="27" name="Group 24">
            <a:extLst>
              <a:ext uri="{FF2B5EF4-FFF2-40B4-BE49-F238E27FC236}">
                <a16:creationId xmlns:a16="http://schemas.microsoft.com/office/drawing/2014/main" id="{64573460-204E-56EC-364F-0B8E5B688882}"/>
              </a:ext>
            </a:extLst>
          </p:cNvPr>
          <p:cNvGrpSpPr/>
          <p:nvPr/>
        </p:nvGrpSpPr>
        <p:grpSpPr>
          <a:xfrm>
            <a:off x="817855" y="2271768"/>
            <a:ext cx="92451" cy="92451"/>
            <a:chOff x="0" y="0"/>
            <a:chExt cx="812800" cy="812800"/>
          </a:xfrm>
        </p:grpSpPr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2C42E5B2-5286-173B-C437-470A8622182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29" name="TextBox 26">
              <a:extLst>
                <a:ext uri="{FF2B5EF4-FFF2-40B4-BE49-F238E27FC236}">
                  <a16:creationId xmlns:a16="http://schemas.microsoft.com/office/drawing/2014/main" id="{7C98831D-1DC6-8E1C-DCAC-B946974F42E5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48E7931-8737-41BA-3267-A26E1AA4B029}"/>
              </a:ext>
            </a:extLst>
          </p:cNvPr>
          <p:cNvSpPr/>
          <p:nvPr/>
        </p:nvSpPr>
        <p:spPr>
          <a:xfrm>
            <a:off x="634788" y="4129067"/>
            <a:ext cx="4458968" cy="2069695"/>
          </a:xfrm>
          <a:prstGeom prst="rect">
            <a:avLst/>
          </a:prstGeom>
          <a:solidFill>
            <a:srgbClr val="D8E8DE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>
              <a:solidFill>
                <a:srgbClr val="E7E7E1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873493" y="4406693"/>
            <a:ext cx="4458968" cy="14362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88913" indent="-171450">
              <a:lnSpc>
                <a:spcPts val="194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+mj-lt"/>
                <a:cs typeface="Calibri"/>
              </a:rPr>
              <a:t>Baseline data on animal health-link to GHG</a:t>
            </a:r>
          </a:p>
          <a:p>
            <a:pPr marL="188913" indent="-171450">
              <a:lnSpc>
                <a:spcPts val="194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+mj-lt"/>
                <a:cs typeface="Calibri"/>
              </a:rPr>
              <a:t>Develop and scale herd management packages</a:t>
            </a:r>
          </a:p>
          <a:p>
            <a:pPr marL="188913" indent="-171450">
              <a:lnSpc>
                <a:spcPts val="194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b="1" i="0">
                <a:solidFill>
                  <a:srgbClr val="2424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Risk mapping and epidemiological analyses</a:t>
            </a:r>
          </a:p>
          <a:p>
            <a:pPr marL="188913" indent="-171450">
              <a:lnSpc>
                <a:spcPts val="194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b="1">
                <a:solidFill>
                  <a:srgbClr val="24242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Climate-disease forecasting for early detection</a:t>
            </a:r>
            <a:endParaRPr lang="en-US" sz="1400" b="1">
              <a:latin typeface="+mj-lt"/>
              <a:cs typeface="Calibri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E11A74-3AE9-9EEA-222B-1499448B7ED3}"/>
              </a:ext>
            </a:extLst>
          </p:cNvPr>
          <p:cNvSpPr txBox="1"/>
          <p:nvPr/>
        </p:nvSpPr>
        <p:spPr>
          <a:xfrm>
            <a:off x="9251576" y="300669"/>
            <a:ext cx="2884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P" sz="10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Vaccinating 1-month old chicks at woman-owned chicken business AKM Glitters in Tanzania. 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CA7AC48B-2431-7CF3-E936-73E6AC8AE71D}"/>
              </a:ext>
            </a:extLst>
          </p:cNvPr>
          <p:cNvSpPr/>
          <p:nvPr/>
        </p:nvSpPr>
        <p:spPr>
          <a:xfrm>
            <a:off x="5643762" y="4269086"/>
            <a:ext cx="2992199" cy="2069720"/>
          </a:xfrm>
          <a:prstGeom prst="roundRect">
            <a:avLst>
              <a:gd name="adj" fmla="val 8415"/>
            </a:avLst>
          </a:prstGeom>
          <a:blipFill>
            <a:blip r:embed="rId6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866DF5E-B088-8F51-EE60-68A293B71114}"/>
              </a:ext>
            </a:extLst>
          </p:cNvPr>
          <p:cNvSpPr txBox="1"/>
          <p:nvPr/>
        </p:nvSpPr>
        <p:spPr>
          <a:xfrm>
            <a:off x="8839200" y="5629060"/>
            <a:ext cx="22963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P" sz="100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woman vet in Ghana vaccinates a goat. ILRI researchers are using gender responsive approaches to shift gender norms in rural communities. </a:t>
            </a:r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681B2D3D-A0E2-976E-CB6D-0D944FE46E64}"/>
              </a:ext>
            </a:extLst>
          </p:cNvPr>
          <p:cNvSpPr/>
          <p:nvPr/>
        </p:nvSpPr>
        <p:spPr>
          <a:xfrm rot="10800000">
            <a:off x="11877734" y="688159"/>
            <a:ext cx="138746" cy="80736"/>
          </a:xfrm>
          <a:prstGeom prst="triangle">
            <a:avLst/>
          </a:prstGeom>
          <a:solidFill>
            <a:srgbClr val="5359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36" name="Triangle 35">
            <a:extLst>
              <a:ext uri="{FF2B5EF4-FFF2-40B4-BE49-F238E27FC236}">
                <a16:creationId xmlns:a16="http://schemas.microsoft.com/office/drawing/2014/main" id="{9BFDAC40-A10E-6765-09B3-AE925BDC8655}"/>
              </a:ext>
            </a:extLst>
          </p:cNvPr>
          <p:cNvSpPr/>
          <p:nvPr/>
        </p:nvSpPr>
        <p:spPr>
          <a:xfrm rot="16200000">
            <a:off x="8737207" y="5723954"/>
            <a:ext cx="138746" cy="80736"/>
          </a:xfrm>
          <a:prstGeom prst="triangle">
            <a:avLst/>
          </a:prstGeom>
          <a:solidFill>
            <a:srgbClr val="5359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</p:spTree>
    <p:extLst>
      <p:ext uri="{BB962C8B-B14F-4D97-AF65-F5344CB8AC3E}">
        <p14:creationId xmlns:p14="http://schemas.microsoft.com/office/powerpoint/2010/main" val="1472059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55E41D2-6D05-7531-8A6D-1BBC9E445AD3}"/>
              </a:ext>
            </a:extLst>
          </p:cNvPr>
          <p:cNvCxnSpPr>
            <a:cxnSpLocks/>
          </p:cNvCxnSpPr>
          <p:nvPr/>
        </p:nvCxnSpPr>
        <p:spPr>
          <a:xfrm>
            <a:off x="1034410" y="2438903"/>
            <a:ext cx="0" cy="255722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4"/>
          <p:cNvSpPr txBox="1"/>
          <p:nvPr/>
        </p:nvSpPr>
        <p:spPr>
          <a:xfrm>
            <a:off x="1255164" y="1034307"/>
            <a:ext cx="10820400" cy="4314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467"/>
              </a:lnSpc>
              <a:spcBef>
                <a:spcPct val="0"/>
              </a:spcBef>
            </a:pPr>
            <a:r>
              <a:rPr lang="en-US" sz="2800" spc="562">
                <a:solidFill>
                  <a:srgbClr val="2B2C30"/>
                </a:solidFill>
                <a:latin typeface="Calibri" panose="020F0502020204030204" pitchFamily="34" charset="0"/>
                <a:ea typeface="Public Sans Bold"/>
                <a:cs typeface="Calibri" panose="020F0502020204030204" pitchFamily="34" charset="0"/>
                <a:sym typeface="Public Sans Bold"/>
              </a:rPr>
              <a:t>GENETIC SOLUTIONS</a:t>
            </a:r>
          </a:p>
        </p:txBody>
      </p:sp>
      <p:sp>
        <p:nvSpPr>
          <p:cNvPr id="5" name="AutoShape 5"/>
          <p:cNvSpPr/>
          <p:nvPr/>
        </p:nvSpPr>
        <p:spPr>
          <a:xfrm flipV="1">
            <a:off x="-3610343" y="1596349"/>
            <a:ext cx="9128117" cy="21658"/>
          </a:xfrm>
          <a:prstGeom prst="line">
            <a:avLst/>
          </a:prstGeom>
          <a:ln w="9525" cap="flat">
            <a:solidFill>
              <a:srgbClr val="2B2C3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NP" sz="1200"/>
          </a:p>
        </p:txBody>
      </p:sp>
      <p:sp>
        <p:nvSpPr>
          <p:cNvPr id="10" name="TextBox 10"/>
          <p:cNvSpPr txBox="1"/>
          <p:nvPr/>
        </p:nvSpPr>
        <p:spPr>
          <a:xfrm>
            <a:off x="1372016" y="2312717"/>
            <a:ext cx="2233479" cy="6668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20"/>
              </a:lnSpc>
            </a:pPr>
            <a:r>
              <a:rPr lang="en-US" sz="2400">
                <a:solidFill>
                  <a:srgbClr val="2B2C30"/>
                </a:solidFill>
                <a:latin typeface="Calibri" panose="020F0502020204030204" pitchFamily="34" charset="0"/>
                <a:ea typeface="Playfair Display Italics"/>
                <a:cs typeface="Calibri" panose="020F0502020204030204" pitchFamily="34" charset="0"/>
                <a:sym typeface="Playfair Display Italics"/>
              </a:rPr>
              <a:t>Productivity and feed efficiency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72016" y="3386240"/>
            <a:ext cx="3308317" cy="6668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20"/>
              </a:lnSpc>
            </a:pPr>
            <a:r>
              <a:rPr lang="en-US" sz="2400">
                <a:solidFill>
                  <a:srgbClr val="2B2C30"/>
                </a:solidFill>
                <a:latin typeface="Calibri" panose="020F0502020204030204" pitchFamily="34" charset="0"/>
                <a:ea typeface="Playfair Display Italics"/>
                <a:cs typeface="Calibri" panose="020F0502020204030204" pitchFamily="34" charset="0"/>
                <a:sym typeface="Playfair Display Italics"/>
              </a:rPr>
              <a:t>Direct selection for lower methane emissions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984088" y="3479499"/>
            <a:ext cx="92451" cy="92451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988185" y="2395853"/>
            <a:ext cx="92451" cy="92451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B2C30"/>
            </a:solidFill>
          </p:spPr>
          <p:txBody>
            <a:bodyPr/>
            <a:lstStyle/>
            <a:p>
              <a:endParaRPr lang="en-NP" sz="1200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413"/>
                </a:lnSpc>
              </a:pPr>
              <a:endParaRPr sz="120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98A2D34-6814-AAA2-0362-C2B799316551}"/>
              </a:ext>
            </a:extLst>
          </p:cNvPr>
          <p:cNvGrpSpPr/>
          <p:nvPr/>
        </p:nvGrpSpPr>
        <p:grpSpPr>
          <a:xfrm>
            <a:off x="245425" y="716033"/>
            <a:ext cx="889138" cy="889138"/>
            <a:chOff x="245425" y="716033"/>
            <a:chExt cx="889138" cy="88913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353B7D0-31C4-2B1F-10F5-AB77EADDCA97}"/>
                </a:ext>
              </a:extLst>
            </p:cNvPr>
            <p:cNvSpPr/>
            <p:nvPr/>
          </p:nvSpPr>
          <p:spPr>
            <a:xfrm>
              <a:off x="245425" y="716033"/>
              <a:ext cx="889138" cy="889138"/>
            </a:xfrm>
            <a:prstGeom prst="rect">
              <a:avLst/>
            </a:prstGeom>
            <a:solidFill>
              <a:srgbClr val="712B3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P"/>
            </a:p>
          </p:txBody>
        </p:sp>
        <p:pic>
          <p:nvPicPr>
            <p:cNvPr id="2" name="object 5">
              <a:extLst>
                <a:ext uri="{FF2B5EF4-FFF2-40B4-BE49-F238E27FC236}">
                  <a16:creationId xmlns:a16="http://schemas.microsoft.com/office/drawing/2014/main" id="{EF1CE2B7-DFCD-E43B-5E7E-E15D3D961FC3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0227" y="809404"/>
              <a:ext cx="657609" cy="698794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39486B10-F964-2B54-606F-A54387AECD8E}"/>
              </a:ext>
            </a:extLst>
          </p:cNvPr>
          <p:cNvSpPr/>
          <p:nvPr/>
        </p:nvSpPr>
        <p:spPr>
          <a:xfrm>
            <a:off x="904992" y="4366237"/>
            <a:ext cx="3775341" cy="1457456"/>
          </a:xfrm>
          <a:prstGeom prst="rect">
            <a:avLst/>
          </a:prstGeom>
          <a:solidFill>
            <a:srgbClr val="D8E8DE"/>
          </a:solidFill>
          <a:ln w="95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 sz="1600">
              <a:solidFill>
                <a:srgbClr val="E7E7E1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1176496" y="4563759"/>
            <a:ext cx="3155117" cy="10275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88913" indent="-171450">
              <a:lnSpc>
                <a:spcPts val="194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+mj-lt"/>
                <a:cs typeface="Calibri"/>
              </a:rPr>
              <a:t>Scalable digital platforms and tools</a:t>
            </a:r>
          </a:p>
          <a:p>
            <a:pPr marL="188913" indent="-171450">
              <a:lnSpc>
                <a:spcPts val="194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+mj-lt"/>
                <a:cs typeface="Calibri"/>
              </a:rPr>
              <a:t>Scalable genomic prediction pipelines</a:t>
            </a:r>
          </a:p>
          <a:p>
            <a:pPr marL="188913" indent="-171450">
              <a:lnSpc>
                <a:spcPts val="194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b="1">
                <a:latin typeface="+mj-lt"/>
                <a:cs typeface="Calibri"/>
              </a:rPr>
              <a:t>Partnerships and networks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27F1581A-A25E-2085-B4C1-41D9C57C15CE}"/>
              </a:ext>
            </a:extLst>
          </p:cNvPr>
          <p:cNvSpPr/>
          <p:nvPr/>
        </p:nvSpPr>
        <p:spPr>
          <a:xfrm>
            <a:off x="6096000" y="671047"/>
            <a:ext cx="6507760" cy="5260235"/>
          </a:xfrm>
          <a:prstGeom prst="roundRect">
            <a:avLst>
              <a:gd name="adj" fmla="val 8415"/>
            </a:avLst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P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2192697-CE10-A1C8-1CD2-B30DF350AD62}"/>
              </a:ext>
            </a:extLst>
          </p:cNvPr>
          <p:cNvSpPr txBox="1"/>
          <p:nvPr/>
        </p:nvSpPr>
        <p:spPr>
          <a:xfrm>
            <a:off x="8276069" y="1133715"/>
            <a:ext cx="1354147" cy="276999"/>
          </a:xfrm>
          <a:prstGeom prst="rect">
            <a:avLst/>
          </a:prstGeom>
          <a:solidFill>
            <a:srgbClr val="722B3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FFFF00"/>
                </a:solidFill>
              </a:rPr>
              <a:t>SLICK phenotype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12C801-CD6D-A5DE-2328-DFE4482C5B66}"/>
              </a:ext>
            </a:extLst>
          </p:cNvPr>
          <p:cNvSpPr txBox="1"/>
          <p:nvPr/>
        </p:nvSpPr>
        <p:spPr>
          <a:xfrm>
            <a:off x="9565876" y="2281987"/>
            <a:ext cx="1197698" cy="461665"/>
          </a:xfrm>
          <a:prstGeom prst="rect">
            <a:avLst/>
          </a:prstGeom>
          <a:solidFill>
            <a:srgbClr val="722B3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FFFF00"/>
                </a:solidFill>
              </a:rPr>
              <a:t>Non-SLICK phenotype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59D77A-7DE7-7797-B9A5-54430C7FF45F}"/>
              </a:ext>
            </a:extLst>
          </p:cNvPr>
          <p:cNvSpPr txBox="1"/>
          <p:nvPr/>
        </p:nvSpPr>
        <p:spPr>
          <a:xfrm>
            <a:off x="6980362" y="6030690"/>
            <a:ext cx="518170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SLICK</a:t>
            </a:r>
            <a:r>
              <a:rPr lang="en-US" sz="105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versus </a:t>
            </a:r>
            <a:r>
              <a:rPr lang="en-US" sz="1050" b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non-SLICK cattle </a:t>
            </a:r>
            <a:r>
              <a:rPr lang="en-US" sz="105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being compared for multiple traits, including heat stress, water intake, milk yield and quality, growth rates, reproduction, and tick resistance.  </a:t>
            </a:r>
          </a:p>
        </p:txBody>
      </p:sp>
    </p:spTree>
    <p:extLst>
      <p:ext uri="{BB962C8B-B14F-4D97-AF65-F5344CB8AC3E}">
        <p14:creationId xmlns:p14="http://schemas.microsoft.com/office/powerpoint/2010/main" val="481207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15C27BF587A344B3B826C1A1BF3531" ma:contentTypeVersion="6" ma:contentTypeDescription="Create a new document." ma:contentTypeScope="" ma:versionID="81df548dc4ec761ddc6f1d762a5d7551">
  <xsd:schema xmlns:xsd="http://www.w3.org/2001/XMLSchema" xmlns:xs="http://www.w3.org/2001/XMLSchema" xmlns:p="http://schemas.microsoft.com/office/2006/metadata/properties" xmlns:ns2="3a8d9677-9558-4a93-8600-90401fb2c763" xmlns:ns3="8dab8603-8419-405e-837e-4e9ea6a5031e" targetNamespace="http://schemas.microsoft.com/office/2006/metadata/properties" ma:root="true" ma:fieldsID="e14bf4777bda608715742346f09cdcca" ns2:_="" ns3:_="">
    <xsd:import namespace="3a8d9677-9558-4a93-8600-90401fb2c763"/>
    <xsd:import namespace="8dab8603-8419-405e-837e-4e9ea6a503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8d9677-9558-4a93-8600-90401fb2c76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ab8603-8419-405e-837e-4e9ea6a5031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BBA73A-6493-4698-8477-45AE1B05C8A0}">
  <ds:schemaRefs>
    <ds:schemaRef ds:uri="3a8d9677-9558-4a93-8600-90401fb2c763"/>
    <ds:schemaRef ds:uri="8dab8603-8419-405e-837e-4e9ea6a5031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CD432F7-8A8F-435A-8E03-2CFE8C7F4161}">
  <ds:schemaRefs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8dab8603-8419-405e-837e-4e9ea6a5031e"/>
    <ds:schemaRef ds:uri="3a8d9677-9558-4a93-8600-90401fb2c763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F123A7B-207D-4890-A59F-CD45EB542F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1265</Words>
  <Application>Microsoft Office PowerPoint</Application>
  <PresentationFormat>Widescreen</PresentationFormat>
  <Paragraphs>166</Paragraphs>
  <Slides>18</Slides>
  <Notes>12</Notes>
  <HiddenSlides>3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Aptos</vt:lpstr>
      <vt:lpstr>Aptos Display</vt:lpstr>
      <vt:lpstr>Arial</vt:lpstr>
      <vt:lpstr>Calibri</vt:lpstr>
      <vt:lpstr>Calibri Light</vt:lpstr>
      <vt:lpstr>Now Heavy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livestock and climate solutions hub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Ferrari, Mireille (ILRI)</dc:creator>
  <cp:lastModifiedBy>Mulat, Bizuwork (ILRI)</cp:lastModifiedBy>
  <cp:revision>3</cp:revision>
  <dcterms:created xsi:type="dcterms:W3CDTF">2024-09-01T06:58:12Z</dcterms:created>
  <dcterms:modified xsi:type="dcterms:W3CDTF">2024-09-06T08:54:35Z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0x010100F015C27BF587A344B3B826C1A1BF3531</vt:lpwstr>
  </property>
  <property fmtid="{D5CDD505-2E9C-101B-9397-08002B2CF9AE}" pid="3" name="MSIP_Label_80c4d10e-bd94-4e7c-b4a1-fe20ff6d8abe_Enabled">
    <vt:lpwstr>true</vt:lpwstr>
  </property>
  <property fmtid="{D5CDD505-2E9C-101B-9397-08002B2CF9AE}" pid="4" name="MSIP_Label_80c4d10e-bd94-4e7c-b4a1-fe20ff6d8abe_SetDate">
    <vt:lpwstr>2024-09-01T13:06:33Z</vt:lpwstr>
  </property>
  <property fmtid="{D5CDD505-2E9C-101B-9397-08002B2CF9AE}" pid="5" name="MSIP_Label_80c4d10e-bd94-4e7c-b4a1-fe20ff6d8abe_Method">
    <vt:lpwstr>Standard</vt:lpwstr>
  </property>
  <property fmtid="{D5CDD505-2E9C-101B-9397-08002B2CF9AE}" pid="6" name="MSIP_Label_80c4d10e-bd94-4e7c-b4a1-fe20ff6d8abe_Name">
    <vt:lpwstr>80c4d10e-bd94-4e7c-b4a1-fe20ff6d8abe</vt:lpwstr>
  </property>
  <property fmtid="{D5CDD505-2E9C-101B-9397-08002B2CF9AE}" pid="7" name="MSIP_Label_80c4d10e-bd94-4e7c-b4a1-fe20ff6d8abe_SiteId">
    <vt:lpwstr>6afa0e00-fa14-40b7-8a2e-22a7f8c357d5</vt:lpwstr>
  </property>
  <property fmtid="{D5CDD505-2E9C-101B-9397-08002B2CF9AE}" pid="8" name="MSIP_Label_80c4d10e-bd94-4e7c-b4a1-fe20ff6d8abe_ActionId">
    <vt:lpwstr>f7f1aa9b-1ec1-4708-ac6b-bbf6a386e0f0</vt:lpwstr>
  </property>
  <property fmtid="{D5CDD505-2E9C-101B-9397-08002B2CF9AE}" pid="9" name="MSIP_Label_80c4d10e-bd94-4e7c-b4a1-fe20ff6d8abe_ContentBits">
    <vt:lpwstr>0</vt:lpwstr>
  </property>
  <property fmtid="{D5CDD505-2E9C-101B-9397-08002B2CF9AE}" pid="10" name="HubItemType">
    <vt:lpwstr/>
  </property>
  <property fmtid="{D5CDD505-2E9C-101B-9397-08002B2CF9AE}" pid="11" name="MediaServiceImageTags">
    <vt:lpwstr/>
  </property>
  <property fmtid="{D5CDD505-2E9C-101B-9397-08002B2CF9AE}" pid="12" name="Topics">
    <vt:lpwstr/>
  </property>
  <property fmtid="{D5CDD505-2E9C-101B-9397-08002B2CF9AE}" pid="13" name="DepartmentsAndPrograms">
    <vt:lpwstr/>
  </property>
  <property fmtid="{D5CDD505-2E9C-101B-9397-08002B2CF9AE}" pid="14" name="OfficeLocation">
    <vt:lpwstr/>
  </property>
  <property fmtid="{D5CDD505-2E9C-101B-9397-08002B2CF9AE}" pid="15" name="Terms">
    <vt:lpwstr/>
  </property>
</Properties>
</file>