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31"/>
  </p:notesMasterIdLst>
  <p:sldIdLst>
    <p:sldId id="296" r:id="rId2"/>
    <p:sldId id="290" r:id="rId3"/>
    <p:sldId id="297" r:id="rId4"/>
    <p:sldId id="282" r:id="rId5"/>
    <p:sldId id="300" r:id="rId6"/>
    <p:sldId id="280" r:id="rId7"/>
    <p:sldId id="281" r:id="rId8"/>
    <p:sldId id="283" r:id="rId9"/>
    <p:sldId id="285" r:id="rId10"/>
    <p:sldId id="265" r:id="rId11"/>
    <p:sldId id="294" r:id="rId12"/>
    <p:sldId id="284" r:id="rId13"/>
    <p:sldId id="301" r:id="rId14"/>
    <p:sldId id="267" r:id="rId15"/>
    <p:sldId id="299" r:id="rId16"/>
    <p:sldId id="292" r:id="rId17"/>
    <p:sldId id="286" r:id="rId18"/>
    <p:sldId id="288" r:id="rId19"/>
    <p:sldId id="270" r:id="rId20"/>
    <p:sldId id="287" r:id="rId21"/>
    <p:sldId id="302" r:id="rId22"/>
    <p:sldId id="304" r:id="rId23"/>
    <p:sldId id="307" r:id="rId24"/>
    <p:sldId id="308" r:id="rId25"/>
    <p:sldId id="309" r:id="rId26"/>
    <p:sldId id="310" r:id="rId27"/>
    <p:sldId id="311" r:id="rId28"/>
    <p:sldId id="312" r:id="rId29"/>
    <p:sldId id="313" r:id="rId3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Montserrat" panose="020B0604020202020204" charset="0"/>
      <p:regular r:id="rId36"/>
      <p:bold r:id="rId37"/>
      <p:italic r:id="rId38"/>
      <p:boldItalic r:id="rId39"/>
    </p:embeddedFont>
    <p:embeddedFont>
      <p:font typeface="Montserrat ExtraBold" panose="020B0604020202020204" charset="0"/>
      <p:bold r:id="rId40"/>
      <p:boldItalic r:id="rId41"/>
    </p:embeddedFont>
    <p:embeddedFont>
      <p:font typeface="Montserrat Light" panose="020B0604020202020204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3A81B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15F64C6-82A9-4BEB-947D-83721A212E24}">
  <a:tblStyle styleId="{815F64C6-82A9-4BEB-947D-83721A212E24}" styleName="Table_0">
    <a:wholeTbl>
      <a:tcTxStyle b="off" i="off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EF5E6"/>
          </a:solidFill>
        </a:fill>
      </a:tcStyle>
    </a:wholeTbl>
    <a:band1H>
      <a:tcTxStyle/>
      <a:tcStyle>
        <a:tcBdr/>
        <a:fill>
          <a:solidFill>
            <a:srgbClr val="DCE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CEA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/>
        <a:fill>
          <a:solidFill>
            <a:srgbClr val="94C600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/>
        <a:fill>
          <a:solidFill>
            <a:srgbClr val="94C600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94C600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94C600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ottom pattern">
  <p:cSld name="BLANK_2_1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 rot="10800000" flipH="1">
            <a:off x="900" y="3856776"/>
            <a:ext cx="9143992" cy="1286720"/>
            <a:chOff x="900" y="0"/>
            <a:chExt cx="9143992" cy="1286720"/>
          </a:xfrm>
        </p:grpSpPr>
        <p:sp>
          <p:nvSpPr>
            <p:cNvPr id="11" name="Google Shape;11;p2"/>
            <p:cNvSpPr/>
            <p:nvPr/>
          </p:nvSpPr>
          <p:spPr>
            <a:xfrm>
              <a:off x="4878953" y="643320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488830" y="32254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536629" y="86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70697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878953" y="0"/>
              <a:ext cx="609899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488830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6097065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670697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7316850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87895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488830" y="64332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926751" y="86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8536629" y="32164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6097065" y="322543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70696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87895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488830" y="0"/>
              <a:ext cx="608257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6097065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53499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7926757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925909" y="3216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4646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 flipH="1">
              <a:off x="7316858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900" y="643324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610793" y="322545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658671" y="86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828968" y="3225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266922" y="32164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100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900" y="0"/>
              <a:ext cx="609899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610793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219044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1828968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38861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900" y="3225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610793" y="643324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3048778" y="86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658671" y="321642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219044" y="322545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4266922" y="863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0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610793" y="0"/>
              <a:ext cx="608257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219044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4266958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657035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048784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438861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3047936" y="3216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 flipH="1">
              <a:off x="3658935" y="64333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 flipH="1">
              <a:off x="121931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" name="Google Shape;59;p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F64646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oogle Shape;200;p6"/>
          <p:cNvGrpSpPr/>
          <p:nvPr/>
        </p:nvGrpSpPr>
        <p:grpSpPr>
          <a:xfrm>
            <a:off x="-6" y="-11"/>
            <a:ext cx="2429759" cy="1609289"/>
            <a:chOff x="608719" y="-11"/>
            <a:chExt cx="2429759" cy="1609289"/>
          </a:xfrm>
        </p:grpSpPr>
        <p:sp>
          <p:nvSpPr>
            <p:cNvPr id="201" name="Google Shape;201;p6"/>
            <p:cNvSpPr/>
            <p:nvPr/>
          </p:nvSpPr>
          <p:spPr>
            <a:xfrm>
              <a:off x="608719" y="322534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>
                <a:alpha val="5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608719" y="965890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6"/>
            <p:cNvSpPr/>
            <p:nvPr/>
          </p:nvSpPr>
          <p:spPr>
            <a:xfrm>
              <a:off x="1822766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1822766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1214909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1822766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6"/>
            <p:cNvSpPr/>
            <p:nvPr/>
          </p:nvSpPr>
          <p:spPr>
            <a:xfrm>
              <a:off x="608719" y="64331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1214909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22352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6"/>
            <p:cNvSpPr/>
            <p:nvPr/>
          </p:nvSpPr>
          <p:spPr>
            <a:xfrm>
              <a:off x="1214909" y="965890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2430592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6"/>
            <p:cNvSpPr/>
            <p:nvPr/>
          </p:nvSpPr>
          <p:spPr>
            <a:xfrm>
              <a:off x="608719" y="-11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1214909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3" name="Google Shape;213;p6"/>
          <p:cNvSpPr txBox="1">
            <a:spLocks noGrp="1"/>
          </p:cNvSpPr>
          <p:nvPr>
            <p:ph type="ctrTitle"/>
          </p:nvPr>
        </p:nvSpPr>
        <p:spPr>
          <a:xfrm>
            <a:off x="685800" y="1991825"/>
            <a:ext cx="52650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grpSp>
        <p:nvGrpSpPr>
          <p:cNvPr id="214" name="Google Shape;214;p6"/>
          <p:cNvGrpSpPr/>
          <p:nvPr/>
        </p:nvGrpSpPr>
        <p:grpSpPr>
          <a:xfrm>
            <a:off x="4894945" y="-11"/>
            <a:ext cx="4252453" cy="5146815"/>
            <a:chOff x="4894945" y="-11"/>
            <a:chExt cx="4252453" cy="5146815"/>
          </a:xfrm>
        </p:grpSpPr>
        <p:sp>
          <p:nvSpPr>
            <p:cNvPr id="215" name="Google Shape;215;p6"/>
            <p:cNvSpPr/>
            <p:nvPr/>
          </p:nvSpPr>
          <p:spPr>
            <a:xfrm>
              <a:off x="6108962" y="4182670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6716818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7324645" y="353931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>
                <a:alpha val="5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7324645" y="4182670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7932502" y="64331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8538692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7932502" y="1286669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7932502" y="3216737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8538692" y="353931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6108962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6716818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7324645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7932502" y="-11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352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8538692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>
                <a:alpha val="5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4894945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6108962" y="3860093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5502772" y="4182670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9990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7324645" y="3216737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6716818" y="353931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9990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6716818" y="4182670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9990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7932502" y="322534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20037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7932502" y="965890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20037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7932502" y="2895958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1" y="0"/>
                  </a:moveTo>
                  <a:lnTo>
                    <a:pt x="0" y="9990"/>
                  </a:lnTo>
                  <a:lnTo>
                    <a:pt x="20371" y="2003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FFFF">
                <a:alpha val="22352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7932492" y="3538418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6108962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6716818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6716818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22352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6"/>
            <p:cNvSpPr/>
            <p:nvPr/>
          </p:nvSpPr>
          <p:spPr>
            <a:xfrm>
              <a:off x="7324645" y="4503448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8538692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6"/>
            <p:cNvSpPr/>
            <p:nvPr/>
          </p:nvSpPr>
          <p:spPr>
            <a:xfrm>
              <a:off x="8538692" y="4503448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6"/>
            <p:cNvSpPr/>
            <p:nvPr/>
          </p:nvSpPr>
          <p:spPr>
            <a:xfrm>
              <a:off x="7324658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6"/>
            <p:cNvSpPr/>
            <p:nvPr/>
          </p:nvSpPr>
          <p:spPr>
            <a:xfrm>
              <a:off x="7324658" y="965890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6716831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5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6716831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7324658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7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5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6"/>
            <p:cNvSpPr/>
            <p:nvPr/>
          </p:nvSpPr>
          <p:spPr>
            <a:xfrm>
              <a:off x="7324658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8538692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0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6109812" y="2252602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6109812" y="353931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6717668" y="1286669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6717668" y="1930025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6717668" y="2573381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7325495" y="2252602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1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6"/>
            <p:cNvSpPr/>
            <p:nvPr/>
          </p:nvSpPr>
          <p:spPr>
            <a:xfrm>
              <a:off x="6717668" y="3216737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6"/>
            <p:cNvSpPr/>
            <p:nvPr/>
          </p:nvSpPr>
          <p:spPr>
            <a:xfrm>
              <a:off x="7325495" y="2895958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999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6"/>
            <p:cNvSpPr/>
            <p:nvPr/>
          </p:nvSpPr>
          <p:spPr>
            <a:xfrm>
              <a:off x="7933352" y="1930025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371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6"/>
            <p:cNvSpPr/>
            <p:nvPr/>
          </p:nvSpPr>
          <p:spPr>
            <a:xfrm>
              <a:off x="7933352" y="2573381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1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5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8539542" y="1608802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352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6"/>
            <p:cNvSpPr/>
            <p:nvPr/>
          </p:nvSpPr>
          <p:spPr>
            <a:xfrm>
              <a:off x="6109812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7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6109812" y="3216737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6"/>
            <p:cNvSpPr/>
            <p:nvPr/>
          </p:nvSpPr>
          <p:spPr>
            <a:xfrm>
              <a:off x="6717668" y="1609246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7325495" y="1930025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6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6"/>
            <p:cNvSpPr/>
            <p:nvPr/>
          </p:nvSpPr>
          <p:spPr>
            <a:xfrm>
              <a:off x="6717668" y="2252602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>
                <a:alpha val="5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7325495" y="2573381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9" name="Google Shape;269;p6"/>
          <p:cNvGrpSpPr/>
          <p:nvPr/>
        </p:nvGrpSpPr>
        <p:grpSpPr>
          <a:xfrm flipH="1">
            <a:off x="-8" y="3860093"/>
            <a:ext cx="2429755" cy="1286711"/>
            <a:chOff x="6714243" y="3860093"/>
            <a:chExt cx="2429755" cy="1286711"/>
          </a:xfrm>
        </p:grpSpPr>
        <p:sp>
          <p:nvSpPr>
            <p:cNvPr id="270" name="Google Shape;270;p6"/>
            <p:cNvSpPr/>
            <p:nvPr/>
          </p:nvSpPr>
          <p:spPr>
            <a:xfrm>
              <a:off x="7929952" y="386009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6"/>
            <p:cNvSpPr/>
            <p:nvPr/>
          </p:nvSpPr>
          <p:spPr>
            <a:xfrm>
              <a:off x="8536142" y="4182670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7322095" y="4825993"/>
              <a:ext cx="607886" cy="320811"/>
            </a:xfrm>
            <a:custGeom>
              <a:avLst/>
              <a:gdLst/>
              <a:ahLst/>
              <a:cxnLst/>
              <a:rect l="l" t="t" r="r" b="b"/>
              <a:pathLst>
                <a:path w="20428" h="9991" extrusionOk="0">
                  <a:moveTo>
                    <a:pt x="1" y="1"/>
                  </a:moveTo>
                  <a:lnTo>
                    <a:pt x="1" y="9991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7929952" y="4503448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8536142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0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>
                <a:alpha val="50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6"/>
            <p:cNvSpPr/>
            <p:nvPr/>
          </p:nvSpPr>
          <p:spPr>
            <a:xfrm>
              <a:off x="7322095" y="3860093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8536142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A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7929952" y="4182670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1" y="0"/>
                  </a:moveTo>
                  <a:lnTo>
                    <a:pt x="0" y="9990"/>
                  </a:lnTo>
                  <a:lnTo>
                    <a:pt x="20371" y="2003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7322095" y="4503448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7929952" y="4825993"/>
              <a:ext cx="606220" cy="320811"/>
            </a:xfrm>
            <a:custGeom>
              <a:avLst/>
              <a:gdLst/>
              <a:ahLst/>
              <a:cxnLst/>
              <a:rect l="l" t="t" r="r" b="b"/>
              <a:pathLst>
                <a:path w="20372" h="9991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9991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8536142" y="4503448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6"/>
            <p:cNvSpPr/>
            <p:nvPr/>
          </p:nvSpPr>
          <p:spPr>
            <a:xfrm>
              <a:off x="6714243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>
                <a:alpha val="22352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Google Shape;283;p7"/>
          <p:cNvGrpSpPr/>
          <p:nvPr/>
        </p:nvGrpSpPr>
        <p:grpSpPr>
          <a:xfrm>
            <a:off x="900" y="0"/>
            <a:ext cx="9143992" cy="2564787"/>
            <a:chOff x="900" y="0"/>
            <a:chExt cx="9143992" cy="2564787"/>
          </a:xfrm>
        </p:grpSpPr>
        <p:sp>
          <p:nvSpPr>
            <p:cNvPr id="284" name="Google Shape;284;p7"/>
            <p:cNvSpPr/>
            <p:nvPr/>
          </p:nvSpPr>
          <p:spPr>
            <a:xfrm flipH="1">
              <a:off x="1219296" y="1278075"/>
              <a:ext cx="1214076" cy="1286712"/>
            </a:xfrm>
            <a:custGeom>
              <a:avLst/>
              <a:gdLst/>
              <a:ahLst/>
              <a:cxnLst/>
              <a:rect l="l" t="t" r="r" b="b"/>
              <a:pathLst>
                <a:path w="40799" h="40072" extrusionOk="0">
                  <a:moveTo>
                    <a:pt x="40798" y="0"/>
                  </a:moveTo>
                  <a:lnTo>
                    <a:pt x="1" y="20036"/>
                  </a:lnTo>
                  <a:lnTo>
                    <a:pt x="40798" y="40072"/>
                  </a:lnTo>
                  <a:lnTo>
                    <a:pt x="40798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4878953" y="643320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7"/>
            <p:cNvSpPr/>
            <p:nvPr/>
          </p:nvSpPr>
          <p:spPr>
            <a:xfrm>
              <a:off x="5488830" y="32254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8536629" y="86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7"/>
            <p:cNvSpPr/>
            <p:nvPr/>
          </p:nvSpPr>
          <p:spPr>
            <a:xfrm>
              <a:off x="670697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4878953" y="0"/>
              <a:ext cx="609899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7"/>
            <p:cNvSpPr/>
            <p:nvPr/>
          </p:nvSpPr>
          <p:spPr>
            <a:xfrm>
              <a:off x="5488830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6097065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7"/>
            <p:cNvSpPr/>
            <p:nvPr/>
          </p:nvSpPr>
          <p:spPr>
            <a:xfrm>
              <a:off x="670697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7316850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7"/>
            <p:cNvSpPr/>
            <p:nvPr/>
          </p:nvSpPr>
          <p:spPr>
            <a:xfrm>
              <a:off x="487895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7"/>
            <p:cNvSpPr/>
            <p:nvPr/>
          </p:nvSpPr>
          <p:spPr>
            <a:xfrm>
              <a:off x="5488830" y="64332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7"/>
            <p:cNvSpPr/>
            <p:nvPr/>
          </p:nvSpPr>
          <p:spPr>
            <a:xfrm>
              <a:off x="7926751" y="86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7"/>
            <p:cNvSpPr/>
            <p:nvPr/>
          </p:nvSpPr>
          <p:spPr>
            <a:xfrm>
              <a:off x="8536629" y="32164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7"/>
            <p:cNvSpPr/>
            <p:nvPr/>
          </p:nvSpPr>
          <p:spPr>
            <a:xfrm>
              <a:off x="6097065" y="322543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7"/>
            <p:cNvSpPr/>
            <p:nvPr/>
          </p:nvSpPr>
          <p:spPr>
            <a:xfrm>
              <a:off x="670696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7"/>
            <p:cNvSpPr/>
            <p:nvPr/>
          </p:nvSpPr>
          <p:spPr>
            <a:xfrm>
              <a:off x="487895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7"/>
            <p:cNvSpPr/>
            <p:nvPr/>
          </p:nvSpPr>
          <p:spPr>
            <a:xfrm>
              <a:off x="5488830" y="0"/>
              <a:ext cx="608257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7"/>
            <p:cNvSpPr/>
            <p:nvPr/>
          </p:nvSpPr>
          <p:spPr>
            <a:xfrm>
              <a:off x="6097065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7"/>
            <p:cNvSpPr/>
            <p:nvPr/>
          </p:nvSpPr>
          <p:spPr>
            <a:xfrm>
              <a:off x="853499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7"/>
            <p:cNvSpPr/>
            <p:nvPr/>
          </p:nvSpPr>
          <p:spPr>
            <a:xfrm>
              <a:off x="7926757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7"/>
            <p:cNvSpPr/>
            <p:nvPr/>
          </p:nvSpPr>
          <p:spPr>
            <a:xfrm>
              <a:off x="7925909" y="3216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4646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7"/>
            <p:cNvSpPr/>
            <p:nvPr/>
          </p:nvSpPr>
          <p:spPr>
            <a:xfrm flipH="1">
              <a:off x="7316858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7"/>
            <p:cNvSpPr/>
            <p:nvPr/>
          </p:nvSpPr>
          <p:spPr>
            <a:xfrm>
              <a:off x="900" y="643324"/>
              <a:ext cx="609923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7"/>
            <p:cNvSpPr/>
            <p:nvPr/>
          </p:nvSpPr>
          <p:spPr>
            <a:xfrm>
              <a:off x="610793" y="322545"/>
              <a:ext cx="608281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7"/>
            <p:cNvSpPr/>
            <p:nvPr/>
          </p:nvSpPr>
          <p:spPr>
            <a:xfrm>
              <a:off x="3658671" y="863"/>
              <a:ext cx="608281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7"/>
            <p:cNvSpPr/>
            <p:nvPr/>
          </p:nvSpPr>
          <p:spPr>
            <a:xfrm>
              <a:off x="1828968" y="322545"/>
              <a:ext cx="609923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7"/>
            <p:cNvSpPr/>
            <p:nvPr/>
          </p:nvSpPr>
          <p:spPr>
            <a:xfrm>
              <a:off x="4266922" y="321642"/>
              <a:ext cx="609953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100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7"/>
            <p:cNvSpPr/>
            <p:nvPr/>
          </p:nvSpPr>
          <p:spPr>
            <a:xfrm>
              <a:off x="900" y="0"/>
              <a:ext cx="609923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7"/>
            <p:cNvSpPr/>
            <p:nvPr/>
          </p:nvSpPr>
          <p:spPr>
            <a:xfrm>
              <a:off x="610793" y="0"/>
              <a:ext cx="608281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7"/>
            <p:cNvSpPr/>
            <p:nvPr/>
          </p:nvSpPr>
          <p:spPr>
            <a:xfrm>
              <a:off x="1219044" y="0"/>
              <a:ext cx="609953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7"/>
            <p:cNvSpPr/>
            <p:nvPr/>
          </p:nvSpPr>
          <p:spPr>
            <a:xfrm>
              <a:off x="1828968" y="0"/>
              <a:ext cx="609923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7"/>
            <p:cNvSpPr/>
            <p:nvPr/>
          </p:nvSpPr>
          <p:spPr>
            <a:xfrm>
              <a:off x="2438861" y="0"/>
              <a:ext cx="609953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7"/>
            <p:cNvSpPr/>
            <p:nvPr/>
          </p:nvSpPr>
          <p:spPr>
            <a:xfrm>
              <a:off x="900" y="322545"/>
              <a:ext cx="609923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7"/>
            <p:cNvSpPr/>
            <p:nvPr/>
          </p:nvSpPr>
          <p:spPr>
            <a:xfrm>
              <a:off x="610793" y="643324"/>
              <a:ext cx="608281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7"/>
            <p:cNvSpPr/>
            <p:nvPr/>
          </p:nvSpPr>
          <p:spPr>
            <a:xfrm>
              <a:off x="3048778" y="863"/>
              <a:ext cx="609923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7"/>
            <p:cNvSpPr/>
            <p:nvPr/>
          </p:nvSpPr>
          <p:spPr>
            <a:xfrm>
              <a:off x="3658671" y="321642"/>
              <a:ext cx="608281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7"/>
            <p:cNvSpPr/>
            <p:nvPr/>
          </p:nvSpPr>
          <p:spPr>
            <a:xfrm>
              <a:off x="1219044" y="322545"/>
              <a:ext cx="609953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7"/>
            <p:cNvSpPr/>
            <p:nvPr/>
          </p:nvSpPr>
          <p:spPr>
            <a:xfrm>
              <a:off x="4266922" y="863"/>
              <a:ext cx="609953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7"/>
            <p:cNvSpPr/>
            <p:nvPr/>
          </p:nvSpPr>
          <p:spPr>
            <a:xfrm>
              <a:off x="900" y="0"/>
              <a:ext cx="609923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7"/>
            <p:cNvSpPr/>
            <p:nvPr/>
          </p:nvSpPr>
          <p:spPr>
            <a:xfrm>
              <a:off x="610793" y="0"/>
              <a:ext cx="608281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7"/>
            <p:cNvSpPr/>
            <p:nvPr/>
          </p:nvSpPr>
          <p:spPr>
            <a:xfrm>
              <a:off x="1219044" y="0"/>
              <a:ext cx="609953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7"/>
            <p:cNvSpPr/>
            <p:nvPr/>
          </p:nvSpPr>
          <p:spPr>
            <a:xfrm>
              <a:off x="4266958" y="0"/>
              <a:ext cx="609923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7"/>
            <p:cNvSpPr/>
            <p:nvPr/>
          </p:nvSpPr>
          <p:spPr>
            <a:xfrm>
              <a:off x="3657035" y="0"/>
              <a:ext cx="609923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7"/>
            <p:cNvSpPr/>
            <p:nvPr/>
          </p:nvSpPr>
          <p:spPr>
            <a:xfrm>
              <a:off x="3048784" y="0"/>
              <a:ext cx="608281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7"/>
            <p:cNvSpPr/>
            <p:nvPr/>
          </p:nvSpPr>
          <p:spPr>
            <a:xfrm>
              <a:off x="2438861" y="0"/>
              <a:ext cx="609953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7"/>
            <p:cNvSpPr/>
            <p:nvPr/>
          </p:nvSpPr>
          <p:spPr>
            <a:xfrm>
              <a:off x="3047936" y="321645"/>
              <a:ext cx="609923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7"/>
            <p:cNvSpPr/>
            <p:nvPr/>
          </p:nvSpPr>
          <p:spPr>
            <a:xfrm flipH="1">
              <a:off x="3658935" y="64333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7"/>
            <p:cNvSpPr/>
            <p:nvPr/>
          </p:nvSpPr>
          <p:spPr>
            <a:xfrm flipH="1">
              <a:off x="121931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7"/>
            <p:cNvSpPr/>
            <p:nvPr/>
          </p:nvSpPr>
          <p:spPr>
            <a:xfrm>
              <a:off x="1222480" y="96502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7"/>
            <p:cNvSpPr/>
            <p:nvPr/>
          </p:nvSpPr>
          <p:spPr>
            <a:xfrm>
              <a:off x="1834119" y="192138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5" name="Google Shape;335;p7"/>
          <p:cNvSpPr txBox="1">
            <a:spLocks noGrp="1"/>
          </p:cNvSpPr>
          <p:nvPr>
            <p:ph type="body" idx="1"/>
          </p:nvPr>
        </p:nvSpPr>
        <p:spPr>
          <a:xfrm>
            <a:off x="2528350" y="1552150"/>
            <a:ext cx="5497800" cy="29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Char char="◂"/>
              <a:defRPr sz="3000" i="1"/>
            </a:lvl1pPr>
            <a:lvl2pPr marL="914400" lvl="1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◂"/>
              <a:defRPr sz="3000" i="1"/>
            </a:lvl2pPr>
            <a:lvl3pPr marL="1371600" lvl="2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◂"/>
              <a:defRPr sz="3000" i="1"/>
            </a:lvl3pPr>
            <a:lvl4pPr marL="1828800" lvl="3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◂"/>
              <a:defRPr sz="3000" i="1"/>
            </a:lvl4pPr>
            <a:lvl5pPr marL="2286000" lvl="4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 i="1"/>
            </a:lvl5pPr>
            <a:lvl6pPr marL="2743200" lvl="5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6pPr>
            <a:lvl7pPr marL="3200400" lvl="6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 i="1"/>
            </a:lvl7pPr>
            <a:lvl8pPr marL="3657600" lvl="7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 i="1"/>
            </a:lvl8pPr>
            <a:lvl9pPr marL="4114800" lvl="8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9pPr>
          </a:lstStyle>
          <a:p>
            <a:endParaRPr/>
          </a:p>
        </p:txBody>
      </p:sp>
      <p:sp>
        <p:nvSpPr>
          <p:cNvPr id="336" name="Google Shape;336;p7"/>
          <p:cNvSpPr txBox="1"/>
          <p:nvPr/>
        </p:nvSpPr>
        <p:spPr>
          <a:xfrm>
            <a:off x="1295501" y="1558650"/>
            <a:ext cx="735900" cy="10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" sz="6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  <a:endParaRPr sz="60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7" name="Google Shape;337;p7"/>
          <p:cNvSpPr txBox="1">
            <a:spLocks noGrp="1"/>
          </p:cNvSpPr>
          <p:nvPr>
            <p:ph type="sldNum" idx="12"/>
          </p:nvPr>
        </p:nvSpPr>
        <p:spPr>
          <a:xfrm>
            <a:off x="854332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Google Shape;339;p8"/>
          <p:cNvGrpSpPr/>
          <p:nvPr/>
        </p:nvGrpSpPr>
        <p:grpSpPr>
          <a:xfrm>
            <a:off x="6714243" y="3860093"/>
            <a:ext cx="2429755" cy="1286711"/>
            <a:chOff x="6714243" y="3860093"/>
            <a:chExt cx="2429755" cy="1286711"/>
          </a:xfrm>
        </p:grpSpPr>
        <p:sp>
          <p:nvSpPr>
            <p:cNvPr id="340" name="Google Shape;340;p8"/>
            <p:cNvSpPr/>
            <p:nvPr/>
          </p:nvSpPr>
          <p:spPr>
            <a:xfrm>
              <a:off x="7929952" y="386009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8"/>
            <p:cNvSpPr/>
            <p:nvPr/>
          </p:nvSpPr>
          <p:spPr>
            <a:xfrm>
              <a:off x="8536142" y="4182670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9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8"/>
            <p:cNvSpPr/>
            <p:nvPr/>
          </p:nvSpPr>
          <p:spPr>
            <a:xfrm>
              <a:off x="7322095" y="4825993"/>
              <a:ext cx="607886" cy="320811"/>
            </a:xfrm>
            <a:custGeom>
              <a:avLst/>
              <a:gdLst/>
              <a:ahLst/>
              <a:cxnLst/>
              <a:rect l="l" t="t" r="r" b="b"/>
              <a:pathLst>
                <a:path w="20428" h="9991" extrusionOk="0">
                  <a:moveTo>
                    <a:pt x="1" y="1"/>
                  </a:moveTo>
                  <a:lnTo>
                    <a:pt x="1" y="9991"/>
                  </a:lnTo>
                  <a:lnTo>
                    <a:pt x="20427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8"/>
            <p:cNvSpPr/>
            <p:nvPr/>
          </p:nvSpPr>
          <p:spPr>
            <a:xfrm>
              <a:off x="7929952" y="4503448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371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8"/>
            <p:cNvSpPr/>
            <p:nvPr/>
          </p:nvSpPr>
          <p:spPr>
            <a:xfrm>
              <a:off x="8536142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0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8"/>
            <p:cNvSpPr/>
            <p:nvPr/>
          </p:nvSpPr>
          <p:spPr>
            <a:xfrm>
              <a:off x="7322095" y="3860093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8"/>
            <p:cNvSpPr/>
            <p:nvPr/>
          </p:nvSpPr>
          <p:spPr>
            <a:xfrm>
              <a:off x="8536142" y="386009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8"/>
            <p:cNvSpPr/>
            <p:nvPr/>
          </p:nvSpPr>
          <p:spPr>
            <a:xfrm>
              <a:off x="7929952" y="4182670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1" y="0"/>
                  </a:moveTo>
                  <a:lnTo>
                    <a:pt x="0" y="9990"/>
                  </a:lnTo>
                  <a:lnTo>
                    <a:pt x="20371" y="2003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8"/>
            <p:cNvSpPr/>
            <p:nvPr/>
          </p:nvSpPr>
          <p:spPr>
            <a:xfrm>
              <a:off x="7322095" y="4503448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20427" y="0"/>
                  </a:moveTo>
                  <a:lnTo>
                    <a:pt x="1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8"/>
            <p:cNvSpPr/>
            <p:nvPr/>
          </p:nvSpPr>
          <p:spPr>
            <a:xfrm>
              <a:off x="7929952" y="4825993"/>
              <a:ext cx="606220" cy="320811"/>
            </a:xfrm>
            <a:custGeom>
              <a:avLst/>
              <a:gdLst/>
              <a:ahLst/>
              <a:cxnLst/>
              <a:rect l="l" t="t" r="r" b="b"/>
              <a:pathLst>
                <a:path w="20372" h="9991" extrusionOk="0">
                  <a:moveTo>
                    <a:pt x="20371" y="1"/>
                  </a:moveTo>
                  <a:lnTo>
                    <a:pt x="0" y="9991"/>
                  </a:lnTo>
                  <a:lnTo>
                    <a:pt x="20371" y="9991"/>
                  </a:lnTo>
                  <a:lnTo>
                    <a:pt x="20371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8"/>
            <p:cNvSpPr/>
            <p:nvPr/>
          </p:nvSpPr>
          <p:spPr>
            <a:xfrm>
              <a:off x="8536142" y="4503448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20427" y="0"/>
                  </a:moveTo>
                  <a:lnTo>
                    <a:pt x="0" y="10046"/>
                  </a:lnTo>
                  <a:lnTo>
                    <a:pt x="20427" y="2003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8"/>
            <p:cNvSpPr/>
            <p:nvPr/>
          </p:nvSpPr>
          <p:spPr>
            <a:xfrm>
              <a:off x="6714243" y="4825993"/>
              <a:ext cx="607856" cy="320811"/>
            </a:xfrm>
            <a:custGeom>
              <a:avLst/>
              <a:gdLst/>
              <a:ahLst/>
              <a:cxnLst/>
              <a:rect l="l" t="t" r="r" b="b"/>
              <a:pathLst>
                <a:path w="20427" h="9991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9991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2" name="Google Shape;352;p8"/>
          <p:cNvGrpSpPr/>
          <p:nvPr/>
        </p:nvGrpSpPr>
        <p:grpSpPr>
          <a:xfrm>
            <a:off x="892" y="-11"/>
            <a:ext cx="3037586" cy="2252645"/>
            <a:chOff x="892" y="-11"/>
            <a:chExt cx="3037586" cy="2252645"/>
          </a:xfrm>
        </p:grpSpPr>
        <p:sp>
          <p:nvSpPr>
            <p:cNvPr id="353" name="Google Shape;353;p8"/>
            <p:cNvSpPr/>
            <p:nvPr/>
          </p:nvSpPr>
          <p:spPr>
            <a:xfrm>
              <a:off x="892" y="643313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8"/>
            <p:cNvSpPr/>
            <p:nvPr/>
          </p:nvSpPr>
          <p:spPr>
            <a:xfrm>
              <a:off x="608719" y="322534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8"/>
            <p:cNvSpPr/>
            <p:nvPr/>
          </p:nvSpPr>
          <p:spPr>
            <a:xfrm>
              <a:off x="608719" y="965890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8"/>
            <p:cNvSpPr/>
            <p:nvPr/>
          </p:nvSpPr>
          <p:spPr>
            <a:xfrm>
              <a:off x="1822766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8"/>
            <p:cNvSpPr/>
            <p:nvPr/>
          </p:nvSpPr>
          <p:spPr>
            <a:xfrm>
              <a:off x="1214909" y="1286669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100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8"/>
            <p:cNvSpPr/>
            <p:nvPr/>
          </p:nvSpPr>
          <p:spPr>
            <a:xfrm>
              <a:off x="1822766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8"/>
            <p:cNvSpPr/>
            <p:nvPr/>
          </p:nvSpPr>
          <p:spPr>
            <a:xfrm>
              <a:off x="892" y="-11"/>
              <a:ext cx="607856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8"/>
            <p:cNvSpPr/>
            <p:nvPr/>
          </p:nvSpPr>
          <p:spPr>
            <a:xfrm>
              <a:off x="608719" y="-11"/>
              <a:ext cx="606220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8"/>
            <p:cNvSpPr/>
            <p:nvPr/>
          </p:nvSpPr>
          <p:spPr>
            <a:xfrm>
              <a:off x="1214909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8"/>
            <p:cNvSpPr/>
            <p:nvPr/>
          </p:nvSpPr>
          <p:spPr>
            <a:xfrm>
              <a:off x="1822766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8"/>
            <p:cNvSpPr/>
            <p:nvPr/>
          </p:nvSpPr>
          <p:spPr>
            <a:xfrm>
              <a:off x="2430592" y="-11"/>
              <a:ext cx="607886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8"/>
            <p:cNvSpPr/>
            <p:nvPr/>
          </p:nvSpPr>
          <p:spPr>
            <a:xfrm>
              <a:off x="892" y="322534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8"/>
            <p:cNvSpPr/>
            <p:nvPr/>
          </p:nvSpPr>
          <p:spPr>
            <a:xfrm>
              <a:off x="608719" y="643313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8"/>
            <p:cNvSpPr/>
            <p:nvPr/>
          </p:nvSpPr>
          <p:spPr>
            <a:xfrm>
              <a:off x="892" y="965890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8"/>
            <p:cNvSpPr/>
            <p:nvPr/>
          </p:nvSpPr>
          <p:spPr>
            <a:xfrm>
              <a:off x="608719" y="1286669"/>
              <a:ext cx="606220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8"/>
            <p:cNvSpPr/>
            <p:nvPr/>
          </p:nvSpPr>
          <p:spPr>
            <a:xfrm>
              <a:off x="892" y="1609246"/>
              <a:ext cx="607856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8"/>
            <p:cNvSpPr/>
            <p:nvPr/>
          </p:nvSpPr>
          <p:spPr>
            <a:xfrm>
              <a:off x="1214909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8"/>
            <p:cNvSpPr/>
            <p:nvPr/>
          </p:nvSpPr>
          <p:spPr>
            <a:xfrm>
              <a:off x="1214909" y="965890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8"/>
            <p:cNvSpPr/>
            <p:nvPr/>
          </p:nvSpPr>
          <p:spPr>
            <a:xfrm>
              <a:off x="1214909" y="1609246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6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8"/>
            <p:cNvSpPr/>
            <p:nvPr/>
          </p:nvSpPr>
          <p:spPr>
            <a:xfrm>
              <a:off x="2430592" y="322534"/>
              <a:ext cx="607886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8"/>
            <p:cNvSpPr/>
            <p:nvPr/>
          </p:nvSpPr>
          <p:spPr>
            <a:xfrm>
              <a:off x="892" y="-11"/>
              <a:ext cx="607856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8"/>
            <p:cNvSpPr/>
            <p:nvPr/>
          </p:nvSpPr>
          <p:spPr>
            <a:xfrm>
              <a:off x="608719" y="-11"/>
              <a:ext cx="606220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8"/>
            <p:cNvSpPr/>
            <p:nvPr/>
          </p:nvSpPr>
          <p:spPr>
            <a:xfrm>
              <a:off x="1214909" y="-11"/>
              <a:ext cx="607886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6" name="Google Shape;376;p8"/>
          <p:cNvSpPr txBox="1">
            <a:spLocks noGrp="1"/>
          </p:cNvSpPr>
          <p:nvPr>
            <p:ph type="title"/>
          </p:nvPr>
        </p:nvSpPr>
        <p:spPr>
          <a:xfrm>
            <a:off x="1320025" y="866525"/>
            <a:ext cx="6455700" cy="6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8"/>
          <p:cNvSpPr txBox="1">
            <a:spLocks noGrp="1"/>
          </p:cNvSpPr>
          <p:nvPr>
            <p:ph type="body" idx="1"/>
          </p:nvPr>
        </p:nvSpPr>
        <p:spPr>
          <a:xfrm>
            <a:off x="1320025" y="1613274"/>
            <a:ext cx="6455700" cy="29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00"/>
              <a:buChar char="◂"/>
              <a:defRPr/>
            </a:lvl1pPr>
            <a:lvl2pPr marL="914400" lvl="1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◂"/>
              <a:defRPr/>
            </a:lvl2pPr>
            <a:lvl3pPr marL="1371600" lvl="2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◂"/>
              <a:defRPr/>
            </a:lvl3pPr>
            <a:lvl4pPr marL="1828800" lvl="3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◂"/>
              <a:defRPr/>
            </a:lvl4pPr>
            <a:lvl5pPr marL="2286000" lvl="4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378" name="Google Shape;378;p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8" name="Google Shape;478;p11"/>
          <p:cNvGrpSpPr/>
          <p:nvPr/>
        </p:nvGrpSpPr>
        <p:grpSpPr>
          <a:xfrm rot="10800000" flipH="1">
            <a:off x="900" y="3856776"/>
            <a:ext cx="9143992" cy="1286720"/>
            <a:chOff x="900" y="0"/>
            <a:chExt cx="9143992" cy="1286720"/>
          </a:xfrm>
        </p:grpSpPr>
        <p:sp>
          <p:nvSpPr>
            <p:cNvPr id="479" name="Google Shape;479;p11"/>
            <p:cNvSpPr/>
            <p:nvPr/>
          </p:nvSpPr>
          <p:spPr>
            <a:xfrm>
              <a:off x="4878953" y="643320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11"/>
            <p:cNvSpPr/>
            <p:nvPr/>
          </p:nvSpPr>
          <p:spPr>
            <a:xfrm>
              <a:off x="5488830" y="32254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11"/>
            <p:cNvSpPr/>
            <p:nvPr/>
          </p:nvSpPr>
          <p:spPr>
            <a:xfrm>
              <a:off x="8536629" y="86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11"/>
            <p:cNvSpPr/>
            <p:nvPr/>
          </p:nvSpPr>
          <p:spPr>
            <a:xfrm>
              <a:off x="670697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11"/>
            <p:cNvSpPr/>
            <p:nvPr/>
          </p:nvSpPr>
          <p:spPr>
            <a:xfrm>
              <a:off x="4878953" y="0"/>
              <a:ext cx="609899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11"/>
            <p:cNvSpPr/>
            <p:nvPr/>
          </p:nvSpPr>
          <p:spPr>
            <a:xfrm>
              <a:off x="5488830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11"/>
            <p:cNvSpPr/>
            <p:nvPr/>
          </p:nvSpPr>
          <p:spPr>
            <a:xfrm>
              <a:off x="6097065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11"/>
            <p:cNvSpPr/>
            <p:nvPr/>
          </p:nvSpPr>
          <p:spPr>
            <a:xfrm>
              <a:off x="670697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11"/>
            <p:cNvSpPr/>
            <p:nvPr/>
          </p:nvSpPr>
          <p:spPr>
            <a:xfrm>
              <a:off x="7316850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11"/>
            <p:cNvSpPr/>
            <p:nvPr/>
          </p:nvSpPr>
          <p:spPr>
            <a:xfrm>
              <a:off x="4878953" y="3225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11"/>
            <p:cNvSpPr/>
            <p:nvPr/>
          </p:nvSpPr>
          <p:spPr>
            <a:xfrm>
              <a:off x="5488830" y="64332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11"/>
            <p:cNvSpPr/>
            <p:nvPr/>
          </p:nvSpPr>
          <p:spPr>
            <a:xfrm>
              <a:off x="7926751" y="86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11"/>
            <p:cNvSpPr/>
            <p:nvPr/>
          </p:nvSpPr>
          <p:spPr>
            <a:xfrm>
              <a:off x="8536629" y="321640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11"/>
            <p:cNvSpPr/>
            <p:nvPr/>
          </p:nvSpPr>
          <p:spPr>
            <a:xfrm>
              <a:off x="6097065" y="322543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1"/>
            <p:cNvSpPr/>
            <p:nvPr/>
          </p:nvSpPr>
          <p:spPr>
            <a:xfrm>
              <a:off x="670696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1"/>
            <p:cNvSpPr/>
            <p:nvPr/>
          </p:nvSpPr>
          <p:spPr>
            <a:xfrm>
              <a:off x="487895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11"/>
            <p:cNvSpPr/>
            <p:nvPr/>
          </p:nvSpPr>
          <p:spPr>
            <a:xfrm>
              <a:off x="5488830" y="0"/>
              <a:ext cx="608257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11"/>
            <p:cNvSpPr/>
            <p:nvPr/>
          </p:nvSpPr>
          <p:spPr>
            <a:xfrm>
              <a:off x="6097065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11"/>
            <p:cNvSpPr/>
            <p:nvPr/>
          </p:nvSpPr>
          <p:spPr>
            <a:xfrm>
              <a:off x="8534993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11"/>
            <p:cNvSpPr/>
            <p:nvPr/>
          </p:nvSpPr>
          <p:spPr>
            <a:xfrm>
              <a:off x="7926757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11"/>
            <p:cNvSpPr/>
            <p:nvPr/>
          </p:nvSpPr>
          <p:spPr>
            <a:xfrm>
              <a:off x="7925909" y="32164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4646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11"/>
            <p:cNvSpPr/>
            <p:nvPr/>
          </p:nvSpPr>
          <p:spPr>
            <a:xfrm flipH="1">
              <a:off x="7316858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11"/>
            <p:cNvSpPr/>
            <p:nvPr/>
          </p:nvSpPr>
          <p:spPr>
            <a:xfrm>
              <a:off x="900" y="643324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100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11"/>
            <p:cNvSpPr/>
            <p:nvPr/>
          </p:nvSpPr>
          <p:spPr>
            <a:xfrm>
              <a:off x="610793" y="322545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11"/>
            <p:cNvSpPr/>
            <p:nvPr/>
          </p:nvSpPr>
          <p:spPr>
            <a:xfrm>
              <a:off x="3658671" y="863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372" y="999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11"/>
            <p:cNvSpPr/>
            <p:nvPr/>
          </p:nvSpPr>
          <p:spPr>
            <a:xfrm>
              <a:off x="1828968" y="3225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11"/>
            <p:cNvSpPr/>
            <p:nvPr/>
          </p:nvSpPr>
          <p:spPr>
            <a:xfrm>
              <a:off x="4266922" y="32164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1" y="1"/>
                  </a:moveTo>
                  <a:lnTo>
                    <a:pt x="1" y="20037"/>
                  </a:lnTo>
                  <a:lnTo>
                    <a:pt x="20427" y="100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64646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11"/>
            <p:cNvSpPr/>
            <p:nvPr/>
          </p:nvSpPr>
          <p:spPr>
            <a:xfrm>
              <a:off x="900" y="0"/>
              <a:ext cx="609899" cy="643356"/>
            </a:xfrm>
            <a:custGeom>
              <a:avLst/>
              <a:gdLst/>
              <a:ahLst/>
              <a:cxnLst/>
              <a:rect l="l" t="t" r="r" b="b"/>
              <a:pathLst>
                <a:path w="20427" h="20036" extrusionOk="0">
                  <a:moveTo>
                    <a:pt x="0" y="0"/>
                  </a:moveTo>
                  <a:lnTo>
                    <a:pt x="0" y="20036"/>
                  </a:lnTo>
                  <a:lnTo>
                    <a:pt x="20427" y="100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11"/>
            <p:cNvSpPr/>
            <p:nvPr/>
          </p:nvSpPr>
          <p:spPr>
            <a:xfrm>
              <a:off x="610793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1" y="0"/>
                  </a:moveTo>
                  <a:lnTo>
                    <a:pt x="1" y="1004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11"/>
            <p:cNvSpPr/>
            <p:nvPr/>
          </p:nvSpPr>
          <p:spPr>
            <a:xfrm>
              <a:off x="1219044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11"/>
            <p:cNvSpPr/>
            <p:nvPr/>
          </p:nvSpPr>
          <p:spPr>
            <a:xfrm>
              <a:off x="1828968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11"/>
            <p:cNvSpPr/>
            <p:nvPr/>
          </p:nvSpPr>
          <p:spPr>
            <a:xfrm>
              <a:off x="2438861" y="0"/>
              <a:ext cx="609929" cy="643356"/>
            </a:xfrm>
            <a:custGeom>
              <a:avLst/>
              <a:gdLst/>
              <a:ahLst/>
              <a:cxnLst/>
              <a:rect l="l" t="t" r="r" b="b"/>
              <a:pathLst>
                <a:path w="20428" h="20036" extrusionOk="0">
                  <a:moveTo>
                    <a:pt x="1" y="0"/>
                  </a:moveTo>
                  <a:lnTo>
                    <a:pt x="1" y="20036"/>
                  </a:lnTo>
                  <a:lnTo>
                    <a:pt x="20427" y="100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646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11"/>
            <p:cNvSpPr/>
            <p:nvPr/>
          </p:nvSpPr>
          <p:spPr>
            <a:xfrm>
              <a:off x="900" y="3225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11"/>
            <p:cNvSpPr/>
            <p:nvPr/>
          </p:nvSpPr>
          <p:spPr>
            <a:xfrm>
              <a:off x="610793" y="643324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11"/>
            <p:cNvSpPr/>
            <p:nvPr/>
          </p:nvSpPr>
          <p:spPr>
            <a:xfrm>
              <a:off x="3048778" y="863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20427" y="1"/>
                  </a:moveTo>
                  <a:lnTo>
                    <a:pt x="0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11"/>
            <p:cNvSpPr/>
            <p:nvPr/>
          </p:nvSpPr>
          <p:spPr>
            <a:xfrm>
              <a:off x="3658671" y="321642"/>
              <a:ext cx="608257" cy="643388"/>
            </a:xfrm>
            <a:custGeom>
              <a:avLst/>
              <a:gdLst/>
              <a:ahLst/>
              <a:cxnLst/>
              <a:rect l="l" t="t" r="r" b="b"/>
              <a:pathLst>
                <a:path w="20372" h="20037" extrusionOk="0">
                  <a:moveTo>
                    <a:pt x="20372" y="1"/>
                  </a:moveTo>
                  <a:lnTo>
                    <a:pt x="1" y="10047"/>
                  </a:lnTo>
                  <a:lnTo>
                    <a:pt x="20372" y="20037"/>
                  </a:lnTo>
                  <a:lnTo>
                    <a:pt x="20372" y="1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11"/>
            <p:cNvSpPr/>
            <p:nvPr/>
          </p:nvSpPr>
          <p:spPr>
            <a:xfrm>
              <a:off x="1219044" y="322545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11"/>
            <p:cNvSpPr/>
            <p:nvPr/>
          </p:nvSpPr>
          <p:spPr>
            <a:xfrm>
              <a:off x="4266922" y="863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A4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11"/>
            <p:cNvSpPr/>
            <p:nvPr/>
          </p:nvSpPr>
          <p:spPr>
            <a:xfrm>
              <a:off x="900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11"/>
            <p:cNvSpPr/>
            <p:nvPr/>
          </p:nvSpPr>
          <p:spPr>
            <a:xfrm>
              <a:off x="610793" y="0"/>
              <a:ext cx="608257" cy="643356"/>
            </a:xfrm>
            <a:custGeom>
              <a:avLst/>
              <a:gdLst/>
              <a:ahLst/>
              <a:cxnLst/>
              <a:rect l="l" t="t" r="r" b="b"/>
              <a:pathLst>
                <a:path w="20372" h="20036" extrusionOk="0">
                  <a:moveTo>
                    <a:pt x="20372" y="0"/>
                  </a:moveTo>
                  <a:lnTo>
                    <a:pt x="1" y="10046"/>
                  </a:lnTo>
                  <a:lnTo>
                    <a:pt x="20372" y="20036"/>
                  </a:lnTo>
                  <a:lnTo>
                    <a:pt x="20372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11"/>
            <p:cNvSpPr/>
            <p:nvPr/>
          </p:nvSpPr>
          <p:spPr>
            <a:xfrm>
              <a:off x="1219044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E806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11"/>
            <p:cNvSpPr/>
            <p:nvPr/>
          </p:nvSpPr>
          <p:spPr>
            <a:xfrm>
              <a:off x="4266958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11"/>
            <p:cNvSpPr/>
            <p:nvPr/>
          </p:nvSpPr>
          <p:spPr>
            <a:xfrm>
              <a:off x="3657035" y="0"/>
              <a:ext cx="609899" cy="322577"/>
            </a:xfrm>
            <a:custGeom>
              <a:avLst/>
              <a:gdLst/>
              <a:ahLst/>
              <a:cxnLst/>
              <a:rect l="l" t="t" r="r" b="b"/>
              <a:pathLst>
                <a:path w="20427" h="10046" extrusionOk="0">
                  <a:moveTo>
                    <a:pt x="0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FFA4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11"/>
            <p:cNvSpPr/>
            <p:nvPr/>
          </p:nvSpPr>
          <p:spPr>
            <a:xfrm>
              <a:off x="3048784" y="0"/>
              <a:ext cx="608257" cy="322577"/>
            </a:xfrm>
            <a:custGeom>
              <a:avLst/>
              <a:gdLst/>
              <a:ahLst/>
              <a:cxnLst/>
              <a:rect l="l" t="t" r="r" b="b"/>
              <a:pathLst>
                <a:path w="20372" h="10046" extrusionOk="0">
                  <a:moveTo>
                    <a:pt x="0" y="0"/>
                  </a:moveTo>
                  <a:lnTo>
                    <a:pt x="0" y="10046"/>
                  </a:lnTo>
                  <a:lnTo>
                    <a:pt x="20371" y="0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11"/>
            <p:cNvSpPr/>
            <p:nvPr/>
          </p:nvSpPr>
          <p:spPr>
            <a:xfrm>
              <a:off x="2438861" y="0"/>
              <a:ext cx="609929" cy="322577"/>
            </a:xfrm>
            <a:custGeom>
              <a:avLst/>
              <a:gdLst/>
              <a:ahLst/>
              <a:cxnLst/>
              <a:rect l="l" t="t" r="r" b="b"/>
              <a:pathLst>
                <a:path w="20428" h="10046" extrusionOk="0">
                  <a:moveTo>
                    <a:pt x="1" y="0"/>
                  </a:moveTo>
                  <a:lnTo>
                    <a:pt x="20427" y="10046"/>
                  </a:lnTo>
                  <a:lnTo>
                    <a:pt x="20427" y="0"/>
                  </a:ln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11"/>
            <p:cNvSpPr/>
            <p:nvPr/>
          </p:nvSpPr>
          <p:spPr>
            <a:xfrm>
              <a:off x="3047936" y="321645"/>
              <a:ext cx="609899" cy="643388"/>
            </a:xfrm>
            <a:custGeom>
              <a:avLst/>
              <a:gdLst/>
              <a:ahLst/>
              <a:cxnLst/>
              <a:rect l="l" t="t" r="r" b="b"/>
              <a:pathLst>
                <a:path w="20427" h="20037" extrusionOk="0">
                  <a:moveTo>
                    <a:pt x="0" y="1"/>
                  </a:moveTo>
                  <a:lnTo>
                    <a:pt x="0" y="20037"/>
                  </a:lnTo>
                  <a:lnTo>
                    <a:pt x="20427" y="999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800">
                <a:alpha val="24705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11"/>
            <p:cNvSpPr/>
            <p:nvPr/>
          </p:nvSpPr>
          <p:spPr>
            <a:xfrm flipH="1">
              <a:off x="3658935" y="643332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11"/>
            <p:cNvSpPr/>
            <p:nvPr/>
          </p:nvSpPr>
          <p:spPr>
            <a:xfrm flipH="1">
              <a:off x="1219312" y="643329"/>
              <a:ext cx="609929" cy="643388"/>
            </a:xfrm>
            <a:custGeom>
              <a:avLst/>
              <a:gdLst/>
              <a:ahLst/>
              <a:cxnLst/>
              <a:rect l="l" t="t" r="r" b="b"/>
              <a:pathLst>
                <a:path w="20428" h="20037" extrusionOk="0">
                  <a:moveTo>
                    <a:pt x="20427" y="1"/>
                  </a:moveTo>
                  <a:lnTo>
                    <a:pt x="1" y="9991"/>
                  </a:lnTo>
                  <a:lnTo>
                    <a:pt x="20427" y="20037"/>
                  </a:lnTo>
                  <a:lnTo>
                    <a:pt x="20427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EFEFE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7" name="Google Shape;527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528" name="Google Shape;528;p1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320025" y="866525"/>
            <a:ext cx="6455700" cy="6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2222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Montserrat ExtraBold"/>
              <a:buNone/>
              <a:defRPr sz="2400" b="0" i="0" u="none" strike="noStrike" cap="none">
                <a:solidFill>
                  <a:srgbClr val="22222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Montserrat ExtraBold"/>
              <a:buNone/>
              <a:defRPr sz="2400" b="0" i="0" u="none" strike="noStrike" cap="none">
                <a:solidFill>
                  <a:srgbClr val="22222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Montserrat ExtraBold"/>
              <a:buNone/>
              <a:defRPr sz="2400" b="0" i="0" u="none" strike="noStrike" cap="none">
                <a:solidFill>
                  <a:srgbClr val="22222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Montserrat ExtraBold"/>
              <a:buNone/>
              <a:defRPr sz="2400" b="0" i="0" u="none" strike="noStrike" cap="none">
                <a:solidFill>
                  <a:srgbClr val="22222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Montserrat ExtraBold"/>
              <a:buNone/>
              <a:defRPr sz="2400" b="0" i="0" u="none" strike="noStrike" cap="none">
                <a:solidFill>
                  <a:srgbClr val="22222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Montserrat ExtraBold"/>
              <a:buNone/>
              <a:defRPr sz="2400" b="0" i="0" u="none" strike="noStrike" cap="none">
                <a:solidFill>
                  <a:srgbClr val="22222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Montserrat ExtraBold"/>
              <a:buNone/>
              <a:defRPr sz="2400" b="0" i="0" u="none" strike="noStrike" cap="none">
                <a:solidFill>
                  <a:srgbClr val="22222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Montserrat ExtraBold"/>
              <a:buNone/>
              <a:defRPr sz="2400" b="0" i="0" u="none" strike="noStrike" cap="none">
                <a:solidFill>
                  <a:srgbClr val="222222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320025" y="1613274"/>
            <a:ext cx="6455700" cy="29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800"/>
              </a:buClr>
              <a:buSzPts val="2200"/>
              <a:buFont typeface="Montserrat Light"/>
              <a:buChar char="◂"/>
              <a:defRPr sz="2200" b="0" i="0" u="none" strike="noStrike" cap="none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ts val="2200"/>
              <a:buFont typeface="Montserrat Light"/>
              <a:buChar char="◂"/>
              <a:defRPr sz="2200" b="0" i="0" u="none" strike="noStrike" cap="none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ts val="2200"/>
              <a:buFont typeface="Montserrat Light"/>
              <a:buChar char="◂"/>
              <a:defRPr sz="2200" b="0" i="0" u="none" strike="noStrike" cap="none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ts val="2200"/>
              <a:buFont typeface="Montserrat Light"/>
              <a:buChar char="◂"/>
              <a:defRPr sz="2200" b="0" i="0" u="none" strike="noStrike" cap="none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○"/>
              <a:defRPr sz="2200" b="0" i="0" u="none" strike="noStrike" cap="none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■"/>
              <a:defRPr sz="2200" b="0" i="0" u="none" strike="noStrike" cap="none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●"/>
              <a:defRPr sz="2200" b="0" i="0" u="none" strike="noStrike" cap="none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○"/>
              <a:defRPr sz="2200" b="0" i="0" u="none" strike="noStrike" cap="none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Montserrat Light"/>
              <a:buChar char="■"/>
              <a:defRPr sz="2200" b="0" i="0" u="none" strike="noStrike" cap="none">
                <a:solidFill>
                  <a:srgbClr val="43434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7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8E4F2-2849-4D65-9A8A-9BC58566E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66" y="2323475"/>
            <a:ext cx="9144000" cy="696300"/>
          </a:xfrm>
        </p:spPr>
        <p:txBody>
          <a:bodyPr/>
          <a:lstStyle/>
          <a:p>
            <a:r>
              <a:rPr lang="en-GB" dirty="0"/>
              <a:t>Monitoring and Evaluation conceptual frameworks and Management Information Systems at various levels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Caroline Kanyuuru</a:t>
            </a:r>
            <a:br>
              <a:rPr lang="en-GB" dirty="0"/>
            </a:br>
            <a:r>
              <a:rPr lang="en-GB" dirty="0"/>
              <a:t>CRP on Livestock (ILRI)</a:t>
            </a:r>
            <a:br>
              <a:rPr lang="en-GB" dirty="0"/>
            </a:br>
            <a:br>
              <a:rPr lang="en-GB" dirty="0"/>
            </a:br>
            <a:r>
              <a:rPr lang="en-GB" sz="1800" dirty="0">
                <a:latin typeface="Calibri" panose="020F0502020204030204" pitchFamily="34" charset="0"/>
              </a:rPr>
              <a:t>Annual Meeting of the CGIAR MEL CoP, 12 October 2020</a:t>
            </a:r>
            <a:endParaRPr lang="en-KE" sz="1800" dirty="0">
              <a:latin typeface="Calibri" panose="020F05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CB8183-9FD0-4C88-B981-DEBA55410E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15703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E95FE-22DD-492E-89C1-1A587B760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Linkages – Project/program logic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E60C3-A540-459C-AFC5-708D28FFD1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CRP </a:t>
            </a:r>
            <a:r>
              <a:rPr lang="en-GB" dirty="0" err="1"/>
              <a:t>ToC</a:t>
            </a:r>
            <a:r>
              <a:rPr lang="en-GB" dirty="0"/>
              <a:t>, flagship </a:t>
            </a:r>
            <a:r>
              <a:rPr lang="en-GB" dirty="0" err="1"/>
              <a:t>ToC</a:t>
            </a:r>
            <a:r>
              <a:rPr lang="en-GB" dirty="0"/>
              <a:t>, Country </a:t>
            </a:r>
            <a:r>
              <a:rPr lang="en-GB" dirty="0" err="1"/>
              <a:t>ToC</a:t>
            </a:r>
            <a:r>
              <a:rPr lang="en-GB" dirty="0"/>
              <a:t> developed separately – no clear linkage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562DB-C4A8-4BB1-B307-94EE0B3F7D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5" name="Picture 5" descr="Text&#10;&#10;Description automatically generated">
            <a:extLst>
              <a:ext uri="{FF2B5EF4-FFF2-40B4-BE49-F238E27FC236}">
                <a16:creationId xmlns:a16="http://schemas.microsoft.com/office/drawing/2014/main" id="{8211EDE0-1FB7-4C6C-9F47-CD2BE51F0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81" y="2948334"/>
            <a:ext cx="3983683" cy="2287637"/>
          </a:xfrm>
          <a:prstGeom prst="rect">
            <a:avLst/>
          </a:prstGeom>
        </p:spPr>
      </p:pic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945A4D36-1E8C-4555-A0D3-1B839A791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184" y="2790938"/>
            <a:ext cx="4068285" cy="228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151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85250-96FF-43CA-B7F2-8E0124C54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...project/program logic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96FCC-C695-4F4F-9654-6826B7AAA5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bilateral </a:t>
            </a:r>
            <a:r>
              <a:rPr lang="en-GB" dirty="0" err="1"/>
              <a:t>ToCs</a:t>
            </a:r>
            <a:r>
              <a:rPr lang="en-GB" dirty="0"/>
              <a:t>/results frameworks/</a:t>
            </a:r>
            <a:r>
              <a:rPr lang="en-GB" dirty="0" err="1"/>
              <a:t>logframes</a:t>
            </a:r>
            <a:r>
              <a:rPr lang="en-GB" dirty="0"/>
              <a:t> linked to flagship </a:t>
            </a:r>
            <a:r>
              <a:rPr lang="en-GB" dirty="0" err="1"/>
              <a:t>ToCs</a:t>
            </a:r>
            <a:r>
              <a:rPr lang="en-GB" dirty="0"/>
              <a:t> – difficult to concretely measure &amp; aggregate progress</a:t>
            </a:r>
          </a:p>
          <a:p>
            <a:r>
              <a:rPr lang="en-GB" dirty="0"/>
              <a:t>Planning and reporting through MARLO borrows some elements from flagship </a:t>
            </a:r>
            <a:r>
              <a:rPr lang="en-GB" dirty="0" err="1"/>
              <a:t>ToCs</a:t>
            </a:r>
            <a:r>
              <a:rPr lang="en-GB" dirty="0"/>
              <a:t> but does not follow flagship </a:t>
            </a:r>
            <a:r>
              <a:rPr lang="en-GB" dirty="0" err="1"/>
              <a:t>ToC</a:t>
            </a:r>
            <a:r>
              <a:rPr lang="en-GB" dirty="0"/>
              <a:t> logic to measure progress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4451D-86CB-4AFC-8EC2-99A3D24F804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05434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37DFB-C531-4C1C-B2C3-972F7478E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Challenges opportunities and reflections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BC977-ADB6-4DCA-8031-399EF4C850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ToCs</a:t>
            </a:r>
            <a:r>
              <a:rPr lang="en-GB" dirty="0"/>
              <a:t> (program, flagship, country, project) separately developed, difficult to aggregate information/show systemic change. How to improve?</a:t>
            </a:r>
          </a:p>
          <a:p>
            <a:r>
              <a:rPr lang="en-GB" dirty="0"/>
              <a:t>The difference between AR4D vs development logic when developing project logic? Implications?</a:t>
            </a:r>
          </a:p>
          <a:p>
            <a:endParaRPr lang="en-GB" dirty="0"/>
          </a:p>
          <a:p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21FA5A-D494-4F2F-8F6C-817E46B06E8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4844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2F5C1-E751-45FA-96B6-BA1ED2BE1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15980"/>
            <a:ext cx="9144000" cy="696300"/>
          </a:xfrm>
        </p:spPr>
        <p:txBody>
          <a:bodyPr/>
          <a:lstStyle/>
          <a:p>
            <a:r>
              <a:rPr lang="en-GB" dirty="0"/>
              <a:t>Linkages - Indicators</a:t>
            </a:r>
            <a:endParaRPr lang="en-K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01206F-BB8F-4F18-8D05-541CC7976EC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96504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AF6EE-B1FE-4AF8-9352-B393FAF73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025" y="469286"/>
            <a:ext cx="6455700" cy="668100"/>
          </a:xfrm>
        </p:spPr>
        <p:txBody>
          <a:bodyPr/>
          <a:lstStyle/>
          <a:p>
            <a:r>
              <a:rPr lang="en-GB" dirty="0"/>
              <a:t>Linkages – indicators and assumptions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E7C23-483E-47A4-9C7B-2333D0124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20025" y="1030588"/>
            <a:ext cx="6455700" cy="2902500"/>
          </a:xfrm>
        </p:spPr>
        <p:txBody>
          <a:bodyPr/>
          <a:lstStyle/>
          <a:p>
            <a:r>
              <a:rPr lang="en-GB" dirty="0"/>
              <a:t>CRP and flagship </a:t>
            </a:r>
            <a:r>
              <a:rPr lang="en-GB" dirty="0" err="1"/>
              <a:t>ToCs</a:t>
            </a:r>
            <a:r>
              <a:rPr lang="en-GB" dirty="0"/>
              <a:t> defined assumptions - not tested</a:t>
            </a:r>
          </a:p>
          <a:p>
            <a:r>
              <a:rPr lang="en-GB" b="1" dirty="0"/>
              <a:t>System level outcomes </a:t>
            </a:r>
            <a:r>
              <a:rPr lang="en-GB" dirty="0"/>
              <a:t>– not monitoring &amp; reporting on any indicators at bilateral project level – to allow aggregation to system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FECCDF-91CC-4615-B1BE-A8D37AE673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22194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E320E-9300-4B67-8407-2C12366B5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…indicators 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AC5DEA-8380-4CB5-8FA6-60EB815D5C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Program </a:t>
            </a:r>
            <a:r>
              <a:rPr lang="en-GB" b="1" dirty="0"/>
              <a:t>intermediate outcomes </a:t>
            </a:r>
            <a:r>
              <a:rPr lang="en-GB" dirty="0"/>
              <a:t>– monitoring attempted by policies and innovations indicators at mature stages (OICRs)-project uptake indicator not implemented</a:t>
            </a:r>
          </a:p>
          <a:p>
            <a:r>
              <a:rPr lang="en-GB" dirty="0"/>
              <a:t>No clear linkages to bilateral project and country level intermediate indicators – to allow aggregation</a:t>
            </a:r>
            <a:endParaRPr lang="en-US" dirty="0"/>
          </a:p>
          <a:p>
            <a:endParaRPr lang="en-US" dirty="0"/>
          </a:p>
          <a:p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7A5EF-85DC-4445-B78B-1C50771DC8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56996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372C4-0AB8-48BB-9FB9-8561E83F2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64" y="169483"/>
            <a:ext cx="6455700" cy="668100"/>
          </a:xfrm>
        </p:spPr>
        <p:txBody>
          <a:bodyPr/>
          <a:lstStyle/>
          <a:p>
            <a:r>
              <a:rPr lang="en-GB" dirty="0"/>
              <a:t>...indicators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7F2DB-76D6-4118-A482-6628E6ED0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44150" y="837583"/>
            <a:ext cx="6455700" cy="2902500"/>
          </a:xfrm>
        </p:spPr>
        <p:txBody>
          <a:bodyPr/>
          <a:lstStyle/>
          <a:p>
            <a:r>
              <a:rPr lang="en-GB" dirty="0"/>
              <a:t>Program </a:t>
            </a:r>
            <a:r>
              <a:rPr lang="en-GB" b="1" dirty="0"/>
              <a:t>output indicators </a:t>
            </a:r>
            <a:r>
              <a:rPr lang="en-GB" dirty="0"/>
              <a:t>(CRRI)- policies, innovations, partnerships, participants in capacity development, </a:t>
            </a:r>
            <a:r>
              <a:rPr lang="en-GB" dirty="0" err="1"/>
              <a:t>altmetrics</a:t>
            </a:r>
            <a:r>
              <a:rPr lang="en-GB" dirty="0"/>
              <a:t>, peer review papers, project uptake – not followed served well in standardization</a:t>
            </a:r>
          </a:p>
          <a:p>
            <a:r>
              <a:rPr lang="en-GB" dirty="0"/>
              <a:t> Not clearly linked to bilateral project output indicators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667910-905D-409D-A53B-6F93E2CFCC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05986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B1418-FAA6-4B85-80B3-8478DF5E9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Challenges, opportunities and reflections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0109-6C3B-4EF4-8099-D437819A1E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Indicators not available/aligned/monitored to aggregate data at project, country, program and system level</a:t>
            </a:r>
          </a:p>
          <a:p>
            <a:r>
              <a:rPr lang="en-GB" dirty="0"/>
              <a:t>The mix of qualitative &amp; quantitative indicators not clear</a:t>
            </a:r>
          </a:p>
          <a:p>
            <a:r>
              <a:rPr lang="en-GB" dirty="0"/>
              <a:t>Stakeholders &amp; partners roles/responsibilities when defining outcome indicators?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7850B-162A-4441-8032-0C8AE1F589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72130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0F53A-3F13-4BA6-8F4B-461E95B4A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63" y="2252773"/>
            <a:ext cx="9144000" cy="696300"/>
          </a:xfrm>
        </p:spPr>
        <p:txBody>
          <a:bodyPr/>
          <a:lstStyle/>
          <a:p>
            <a:r>
              <a:rPr lang="en-GB"/>
              <a:t>Linkages - Evaluations</a:t>
            </a:r>
            <a:endParaRPr lang="en-K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F91D63-A81A-4540-9825-8456D8FC4D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97103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FA927-A5C0-4873-8E49-D1A3CC150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Linkages – Evaluations/evidence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0D6411-1AB5-4033-ABFA-BC9A7FA33C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Based on quality assurance at SMO level</a:t>
            </a:r>
            <a:endParaRPr lang="en-US" dirty="0"/>
          </a:p>
          <a:p>
            <a:r>
              <a:rPr lang="en-GB" dirty="0"/>
              <a:t>Evidence at System Level Outcomes was scarce</a:t>
            </a:r>
          </a:p>
          <a:p>
            <a:r>
              <a:rPr lang="en-GB" dirty="0"/>
              <a:t>OICRs designed to capture outcomes – often lacked evidence</a:t>
            </a:r>
          </a:p>
          <a:p>
            <a:r>
              <a:rPr lang="en-GB" dirty="0"/>
              <a:t>MELIA studies (ex ante-</a:t>
            </a:r>
            <a:r>
              <a:rPr lang="en-GB" dirty="0" err="1"/>
              <a:t>expost</a:t>
            </a:r>
            <a:r>
              <a:rPr lang="en-GB" dirty="0"/>
              <a:t>) initially scarce – SMO guidance building capacity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3A8EB-C687-4E7F-A09E-026C6D389F9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5812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F4771-70EE-4598-A17B-84EED6667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AC2AC-D96D-4D82-8D16-E9C5E43E34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Montserrat Light" panose="020B0604020202020204" charset="0"/>
              </a:rPr>
              <a:t>The bigger goal is the ability to show a CGIAR </a:t>
            </a:r>
            <a:r>
              <a:rPr lang="en-GB" b="1" dirty="0">
                <a:latin typeface="Montserrat Light" panose="020B0604020202020204" charset="0"/>
              </a:rPr>
              <a:t>systemic change </a:t>
            </a:r>
            <a:r>
              <a:rPr lang="en-GB" dirty="0">
                <a:latin typeface="Montserrat Light" panose="020B0604020202020204" charset="0"/>
              </a:rPr>
              <a:t>through linkages at different levels</a:t>
            </a:r>
          </a:p>
          <a:p>
            <a:r>
              <a:rPr lang="en-GB" dirty="0">
                <a:latin typeface="Montserrat Light" panose="020B0604020202020204" charset="0"/>
              </a:rPr>
              <a:t>Conceptual framework and MIS are both critical – ppts try to show complementarity</a:t>
            </a:r>
          </a:p>
          <a:p>
            <a:r>
              <a:rPr lang="en-GB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MARLO experience - MIS linkages at project, country, centre </a:t>
            </a:r>
          </a:p>
          <a:p>
            <a:endParaRPr lang="en-US" dirty="0">
              <a:latin typeface="Montserrat Light" panose="020B0604020202020204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70214D-27E6-499C-B101-CB741B53E3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095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45748-6575-4717-8B1E-B0B5832D1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Challenges, opportunities and reflections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AFA0A5-877E-42CD-9B98-96C7858F2F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prior evaluations plans</a:t>
            </a:r>
          </a:p>
          <a:p>
            <a:r>
              <a:rPr lang="en-GB" dirty="0"/>
              <a:t>What evaluation criteria is important (relevance, efficiency, effectiveness, impact and sustainability) and at what level to demonstrate systemic change?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633AE-0453-457E-B361-7B203BF65D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53718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14AD1-CF94-468D-9C03-806CE215B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Interactive session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D26FD0-F71D-4430-A95C-2276FE9EAE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Participants views on challenges, opportunities and reflections raised were solicitated using </a:t>
            </a:r>
            <a:r>
              <a:rPr lang="en-GB" dirty="0" err="1"/>
              <a:t>voxvote</a:t>
            </a:r>
            <a:endParaRPr lang="en-GB" dirty="0"/>
          </a:p>
          <a:p>
            <a:r>
              <a:rPr lang="en-GB" dirty="0"/>
              <a:t>Results are in the next slides</a:t>
            </a:r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CF7FF-A88B-4BD5-B6D7-49412DDB94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13197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AB244FE-824C-4B63-8C16-D0A55884B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47788"/>
            <a:ext cx="457200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0123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9761C1B3-415A-47DE-AABD-979B1B93C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842" y="1547812"/>
            <a:ext cx="366712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532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284548BA-A295-4B08-A1C1-3F82B9C38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1419225"/>
            <a:ext cx="39909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7344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2041DF60-04F0-40A5-9F5D-9BF479ADF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1600200"/>
            <a:ext cx="440055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4426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7A1E7CCD-D0FD-4A09-A4FF-80605BC49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913" y="1519238"/>
            <a:ext cx="4448175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6408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6DA6AB31-45D0-4435-B2BF-D706E951D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1657350"/>
            <a:ext cx="42100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801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E08137E8-72DC-4F65-9380-F7333621A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238" y="1600200"/>
            <a:ext cx="458152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277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E69BA6E0-B21C-430D-86AA-6EFCA9091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1624013"/>
            <a:ext cx="443865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666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0BC1F-D867-4FA1-8DF4-7B4BA0E3C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…intro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82713B-77ED-4FDB-852A-7FEC46EE98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Project logic linkages – CRP, flagships, country </a:t>
            </a:r>
            <a:r>
              <a:rPr lang="en-GB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ToCs</a:t>
            </a:r>
            <a:endParaRPr lang="en-GB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r>
              <a:rPr lang="en-GB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Indicators linkages at various levels</a:t>
            </a:r>
          </a:p>
          <a:p>
            <a:r>
              <a:rPr lang="en-GB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Evaluation </a:t>
            </a:r>
          </a:p>
          <a:p>
            <a:r>
              <a:rPr lang="en-GB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Take note of challenges and reflections</a:t>
            </a:r>
          </a:p>
          <a:p>
            <a:endParaRPr lang="en-GB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endParaRPr lang="en-GB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69DC2-1F53-47D9-B934-6D74708655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6530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FA1F0-0555-481D-BE1F-488E2C877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72" y="2305936"/>
            <a:ext cx="9144000" cy="696300"/>
          </a:xfrm>
        </p:spPr>
        <p:txBody>
          <a:bodyPr/>
          <a:lstStyle/>
          <a:p>
            <a:r>
              <a:rPr lang="en-GB" dirty="0"/>
              <a:t>Linkages – MEL MIS</a:t>
            </a:r>
            <a:endParaRPr lang="en-K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259AD9-59B0-4511-8B50-7FBE83159F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62074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BDEFC8-6987-464B-ACF2-E413D43080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688"/>
            <a:ext cx="9144000" cy="391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35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7BD3-83DC-4BD8-8743-DFE16EE59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Program projects mapped to some </a:t>
            </a:r>
            <a:r>
              <a:rPr lang="en-GB" dirty="0"/>
              <a:t>center bilateral projects </a:t>
            </a:r>
            <a:br>
              <a:rPr lang="en-GB" dirty="0"/>
            </a:br>
            <a:endParaRPr lang="en-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0D2D4-580D-4002-B8BA-E50DEB5DFC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D558E0-3BB1-49B1-B4F6-A8E8BA263CE3}"/>
              </a:ext>
            </a:extLst>
          </p:cNvPr>
          <p:cNvSpPr/>
          <p:nvPr/>
        </p:nvSpPr>
        <p:spPr>
          <a:xfrm>
            <a:off x="5044190" y="2848131"/>
            <a:ext cx="734518" cy="209862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539F2E-1391-4E5A-B744-313A0E0F874B}"/>
              </a:ext>
            </a:extLst>
          </p:cNvPr>
          <p:cNvSpPr/>
          <p:nvPr/>
        </p:nvSpPr>
        <p:spPr>
          <a:xfrm>
            <a:off x="5196590" y="3000531"/>
            <a:ext cx="734518" cy="209862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AAA1A4-BB49-4925-90D8-5DCA393A3A81}"/>
              </a:ext>
            </a:extLst>
          </p:cNvPr>
          <p:cNvSpPr/>
          <p:nvPr/>
        </p:nvSpPr>
        <p:spPr>
          <a:xfrm>
            <a:off x="6902595" y="2915586"/>
            <a:ext cx="734518" cy="10493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pic>
        <p:nvPicPr>
          <p:cNvPr id="10" name="Picture 9" descr="Treemap chart&#10;&#10;Description automatically generated">
            <a:extLst>
              <a:ext uri="{FF2B5EF4-FFF2-40B4-BE49-F238E27FC236}">
                <a16:creationId xmlns:a16="http://schemas.microsoft.com/office/drawing/2014/main" id="{8B8DB02F-577E-4187-8638-38C9C444F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7966"/>
            <a:ext cx="9144000" cy="1647568"/>
          </a:xfrm>
          <a:prstGeom prst="rect">
            <a:avLst/>
          </a:prstGeom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43655E9-82E0-4EB3-A27B-E2F18A7FDEA7}"/>
              </a:ext>
            </a:extLst>
          </p:cNvPr>
          <p:cNvSpPr/>
          <p:nvPr/>
        </p:nvSpPr>
        <p:spPr>
          <a:xfrm>
            <a:off x="5044190" y="2915586"/>
            <a:ext cx="734518" cy="8494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83915F-9AC1-4258-A40A-9224ADE626EF}"/>
              </a:ext>
            </a:extLst>
          </p:cNvPr>
          <p:cNvSpPr/>
          <p:nvPr/>
        </p:nvSpPr>
        <p:spPr>
          <a:xfrm>
            <a:off x="6902595" y="2910589"/>
            <a:ext cx="734518" cy="84945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70654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8C123-3EA8-4A34-8653-8F8306BD4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Priority country projects mapped </a:t>
            </a:r>
            <a:r>
              <a:rPr lang="en-GB" dirty="0"/>
              <a:t>under program projects</a:t>
            </a:r>
            <a:br>
              <a:rPr lang="en-GB" dirty="0"/>
            </a:b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36B01C-AD61-4457-98A1-B0887B95A5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3BD32-8C98-4279-BCF0-A3B4D0FECE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4CC5D5C-2989-4BAB-9D25-9BA712BEA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6619"/>
            <a:ext cx="9144000" cy="159026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523C75A-889F-4DC4-B217-D622C60969A3}"/>
              </a:ext>
            </a:extLst>
          </p:cNvPr>
          <p:cNvSpPr/>
          <p:nvPr/>
        </p:nvSpPr>
        <p:spPr>
          <a:xfrm>
            <a:off x="5201587" y="2848131"/>
            <a:ext cx="824459" cy="21639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045988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D5992-4443-49E6-8109-8FD721A7F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Challenges, opportunities and reflections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EDB92-5F84-4B8E-B610-7204CEADB0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 linkages between program database (MARLO) and </a:t>
            </a:r>
            <a:r>
              <a:rPr lang="en-GB" dirty="0" err="1"/>
              <a:t>center</a:t>
            </a:r>
            <a:r>
              <a:rPr lang="en-GB" dirty="0"/>
              <a:t> database (I.e. One Corporate System etc) </a:t>
            </a:r>
          </a:p>
          <a:p>
            <a:r>
              <a:rPr lang="en-GB" dirty="0"/>
              <a:t>Are MEL MIS linkage at various levels more useful/effective? How can we learn/improve?</a:t>
            </a:r>
          </a:p>
          <a:p>
            <a:endParaRPr lang="en-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8A73EE-5D7B-4A76-805A-3E05B49B193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89059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79175-CE75-419D-AA5B-65F740F47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9872" y="2093285"/>
            <a:ext cx="9144000" cy="696300"/>
          </a:xfrm>
        </p:spPr>
        <p:txBody>
          <a:bodyPr/>
          <a:lstStyle/>
          <a:p>
            <a:r>
              <a:rPr lang="en-GB"/>
              <a:t>Linkages – Project/program logic</a:t>
            </a:r>
            <a:endParaRPr lang="en-K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23E8C0-655C-46D3-8B7A-81E1807733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55156788"/>
      </p:ext>
    </p:extLst>
  </p:cSld>
  <p:clrMapOvr>
    <a:masterClrMapping/>
  </p:clrMapOvr>
</p:sld>
</file>

<file path=ppt/theme/theme1.xml><?xml version="1.0" encoding="utf-8"?>
<a:theme xmlns:a="http://schemas.openxmlformats.org/drawingml/2006/main" name="War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3062</TotalTime>
  <Words>567</Words>
  <Application>Microsoft Office PowerPoint</Application>
  <PresentationFormat>On-screen Show (16:9)</PresentationFormat>
  <Paragraphs>72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Montserrat</vt:lpstr>
      <vt:lpstr>Montserrat ExtraBold</vt:lpstr>
      <vt:lpstr>Arial</vt:lpstr>
      <vt:lpstr>Calibri</vt:lpstr>
      <vt:lpstr>Montserrat Light</vt:lpstr>
      <vt:lpstr>Wart template</vt:lpstr>
      <vt:lpstr>Monitoring and Evaluation conceptual frameworks and Management Information Systems at various levels  Caroline Kanyuuru CRP on Livestock (ILRI)  Annual Meeting of the CGIAR MEL CoP, 12 October 2020</vt:lpstr>
      <vt:lpstr>Introduction </vt:lpstr>
      <vt:lpstr>…intro</vt:lpstr>
      <vt:lpstr>Linkages – MEL MIS</vt:lpstr>
      <vt:lpstr>PowerPoint Presentation</vt:lpstr>
      <vt:lpstr>Program projects mapped to some center bilateral projects  </vt:lpstr>
      <vt:lpstr>Priority country projects mapped under program projects </vt:lpstr>
      <vt:lpstr>Challenges, opportunities and reflections</vt:lpstr>
      <vt:lpstr>Linkages – Project/program logic</vt:lpstr>
      <vt:lpstr>Linkages – Project/program logic</vt:lpstr>
      <vt:lpstr>...project/program logic</vt:lpstr>
      <vt:lpstr>Challenges opportunities and reflections</vt:lpstr>
      <vt:lpstr>Linkages - Indicators</vt:lpstr>
      <vt:lpstr>Linkages – indicators and assumptions</vt:lpstr>
      <vt:lpstr>…indicators </vt:lpstr>
      <vt:lpstr>...indicators</vt:lpstr>
      <vt:lpstr>Challenges, opportunities and reflections</vt:lpstr>
      <vt:lpstr>Linkages - Evaluations</vt:lpstr>
      <vt:lpstr>Linkages – Evaluations/evidence</vt:lpstr>
      <vt:lpstr>Challenges, opportunities and reflections</vt:lpstr>
      <vt:lpstr>Interactive session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2020  annual meeting of the MEL CoP</dc:title>
  <dc:creator>Altshul, Helen (ILRI)</dc:creator>
  <cp:lastModifiedBy>Mulat, Bizuwork (ILRI)</cp:lastModifiedBy>
  <cp:revision>579</cp:revision>
  <dcterms:modified xsi:type="dcterms:W3CDTF">2020-10-27T16:40:31Z</dcterms:modified>
</cp:coreProperties>
</file>