
<file path=[Content_Types].xml><?xml version="1.0" encoding="utf-8"?>
<Types xmlns="http://schemas.openxmlformats.org/package/2006/content-types">
  <Default Extension="5m2" ContentType="image/x-emf"/>
  <Default Extension="5no" ContentType="image/x-emf"/>
  <Default Extension="cx1" ContentType="image/x-emf"/>
  <Default Extension="h1g" ContentType="image/x-emf"/>
  <Default Extension="jpeg" ContentType="image/jpeg"/>
  <Default Extension="pia" ContentType="image/x-emf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5" r:id="rId33"/>
    <p:sldMasterId id="2147483721" r:id="rId34"/>
    <p:sldMasterId id="2147483648" r:id="rId35"/>
  </p:sldMasterIdLst>
  <p:notesMasterIdLst>
    <p:notesMasterId r:id="rId46"/>
  </p:notesMasterIdLst>
  <p:handoutMasterIdLst>
    <p:handoutMasterId r:id="rId47"/>
  </p:handoutMasterIdLst>
  <p:sldIdLst>
    <p:sldId id="698" r:id="rId36"/>
    <p:sldId id="779" r:id="rId37"/>
    <p:sldId id="263" r:id="rId38"/>
    <p:sldId id="262" r:id="rId39"/>
    <p:sldId id="778" r:id="rId40"/>
    <p:sldId id="702" r:id="rId41"/>
    <p:sldId id="701" r:id="rId42"/>
    <p:sldId id="703" r:id="rId43"/>
    <p:sldId id="740" r:id="rId44"/>
    <p:sldId id="780" r:id="rId45"/>
  </p:sldIdLst>
  <p:sldSz cx="12192000" cy="6858000"/>
  <p:notesSz cx="6858000" cy="9144000"/>
  <p:custDataLst>
    <p:tags r:id="rId48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C6F0"/>
    <a:srgbClr val="646363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6" autoAdjust="0"/>
    <p:restoredTop sz="94969" autoAdjust="0"/>
  </p:normalViewPr>
  <p:slideViewPr>
    <p:cSldViewPr snapToGrid="0">
      <p:cViewPr varScale="1">
        <p:scale>
          <a:sx n="101" d="100"/>
          <a:sy n="101" d="100"/>
        </p:scale>
        <p:origin x="75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179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4.xml"/><Relationship Id="rId21" Type="http://schemas.openxmlformats.org/officeDocument/2006/relationships/customXml" Target="../customXml/item21.xml"/><Relationship Id="rId34" Type="http://schemas.openxmlformats.org/officeDocument/2006/relationships/slideMaster" Target="slideMasters/slideMaster2.xml"/><Relationship Id="rId42" Type="http://schemas.openxmlformats.org/officeDocument/2006/relationships/slide" Target="slides/slide7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slide" Target="slides/slide2.xml"/><Relationship Id="rId40" Type="http://schemas.openxmlformats.org/officeDocument/2006/relationships/slide" Target="slides/slide5.xml"/><Relationship Id="rId45" Type="http://schemas.openxmlformats.org/officeDocument/2006/relationships/slide" Target="slides/slide10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" Target="slides/slide1.xml"/><Relationship Id="rId49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slide" Target="slides/slide9.xml"/><Relationship Id="rId52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slideMaster" Target="slideMasters/slideMaster3.xml"/><Relationship Id="rId43" Type="http://schemas.openxmlformats.org/officeDocument/2006/relationships/slide" Target="slides/slide8.xml"/><Relationship Id="rId48" Type="http://schemas.openxmlformats.org/officeDocument/2006/relationships/tags" Target="tags/tag1.xml"/><Relationship Id="rId8" Type="http://schemas.openxmlformats.org/officeDocument/2006/relationships/customXml" Target="../customXml/item8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slideMaster" Target="slideMasters/slideMaster1.xml"/><Relationship Id="rId38" Type="http://schemas.openxmlformats.org/officeDocument/2006/relationships/slide" Target="slides/slide3.xml"/><Relationship Id="rId46" Type="http://schemas.openxmlformats.org/officeDocument/2006/relationships/notesMaster" Target="notesMasters/notesMaster1.xml"/><Relationship Id="rId20" Type="http://schemas.openxmlformats.org/officeDocument/2006/relationships/customXml" Target="../customXml/item20.xml"/><Relationship Id="rId41" Type="http://schemas.openxmlformats.org/officeDocument/2006/relationships/slide" Target="slides/slide6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Sheet1!$A$2:$B$6</c:f>
              <c:multiLvlStrCache>
                <c:ptCount val="5"/>
                <c:lvl>
                  <c:pt idx="0">
                    <c:v>Crocidura olivieri</c:v>
                  </c:pt>
                  <c:pt idx="1">
                    <c:v>Mus musculus</c:v>
                  </c:pt>
                  <c:pt idx="2">
                    <c:v>Arvicanthis niloticus</c:v>
                  </c:pt>
                  <c:pt idx="3">
                    <c:v>Rattus rattus</c:v>
                  </c:pt>
                  <c:pt idx="4">
                    <c:v>Mus minutoides</c:v>
                  </c:pt>
                </c:lvl>
                <c:lvl>
                  <c:pt idx="0">
                    <c:v>Eulipotyphla
 (shrews)</c:v>
                  </c:pt>
                  <c:pt idx="1">
                    <c:v>Rodentia 
(rodents)</c:v>
                  </c:pt>
                </c:lvl>
              </c:multiLvlStrCache>
            </c:multiLvlStrRef>
          </c:cat>
          <c:val>
            <c:numRef>
              <c:f>Sheet1!$F$2:$F$6</c:f>
              <c:numCache>
                <c:formatCode>0.0</c:formatCode>
                <c:ptCount val="5"/>
                <c:pt idx="0">
                  <c:v>9.67741935483871</c:v>
                </c:pt>
                <c:pt idx="1">
                  <c:v>15.053763440860216</c:v>
                </c:pt>
                <c:pt idx="2">
                  <c:v>2.1505376344086025</c:v>
                </c:pt>
                <c:pt idx="3">
                  <c:v>67.741935483870961</c:v>
                </c:pt>
                <c:pt idx="4">
                  <c:v>5.376344086021505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4B-4266-9107-EA21B0ADA1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9674192"/>
        <c:axId val="1739674608"/>
      </c:barChart>
      <c:catAx>
        <c:axId val="1739674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9674608"/>
        <c:crosses val="autoZero"/>
        <c:auto val="1"/>
        <c:lblAlgn val="ctr"/>
        <c:lblOffset val="100"/>
        <c:noMultiLvlLbl val="0"/>
      </c:catAx>
      <c:valAx>
        <c:axId val="1739674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Percentage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9674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873DA2-B3DF-42FB-818A-5B9B737229F8}" type="doc">
      <dgm:prSet loTypeId="urn:microsoft.com/office/officeart/2008/layout/LinedLis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9B39D69B-10DF-44B7-8830-1F9EEAE835CD}">
      <dgm:prSet/>
      <dgm:spPr>
        <a:xfrm>
          <a:off x="0" y="0"/>
          <a:ext cx="2194560" cy="4572000"/>
        </a:xfrm>
      </dgm:spPr>
      <dgm:t>
        <a:bodyPr/>
        <a:lstStyle/>
        <a:p>
          <a:pPr>
            <a:buNone/>
          </a:pPr>
          <a:endParaRPr lang="en-US">
            <a:latin typeface="Calibri"/>
            <a:ea typeface="+mn-ea"/>
            <a:cs typeface="+mn-cs"/>
          </a:endParaRPr>
        </a:p>
      </dgm:t>
    </dgm:pt>
    <dgm:pt modelId="{52E15D0E-9F03-4D46-8FB9-907A9383FB68}" type="parTrans" cxnId="{796732EE-A284-4DD5-B00B-3B58BEC3490D}">
      <dgm:prSet/>
      <dgm:spPr/>
      <dgm:t>
        <a:bodyPr/>
        <a:lstStyle/>
        <a:p>
          <a:endParaRPr lang="en-US"/>
        </a:p>
      </dgm:t>
    </dgm:pt>
    <dgm:pt modelId="{78C1CD29-559A-4657-A5FA-8D189EAF84B9}" type="sibTrans" cxnId="{796732EE-A284-4DD5-B00B-3B58BEC3490D}">
      <dgm:prSet/>
      <dgm:spPr/>
      <dgm:t>
        <a:bodyPr/>
        <a:lstStyle/>
        <a:p>
          <a:endParaRPr lang="en-US"/>
        </a:p>
      </dgm:t>
    </dgm:pt>
    <dgm:pt modelId="{6E8B8F15-08C9-4802-B85E-AF03B4075BA1}">
      <dgm:prSet custT="1"/>
      <dgm:spPr>
        <a:xfrm>
          <a:off x="2359152" y="106263"/>
          <a:ext cx="8613648" cy="2125265"/>
        </a:xfrm>
      </dgm:spPr>
      <dgm:t>
        <a:bodyPr/>
        <a:lstStyle/>
        <a:p>
          <a:pPr>
            <a:buNone/>
          </a:pPr>
          <a:endParaRPr lang="en-US" sz="3200" dirty="0">
            <a:latin typeface="Calibri"/>
            <a:ea typeface="+mn-ea"/>
            <a:cs typeface="+mn-cs"/>
          </a:endParaRPr>
        </a:p>
      </dgm:t>
    </dgm:pt>
    <dgm:pt modelId="{837F896C-EDEF-4883-8782-CFA15A2F3255}" type="parTrans" cxnId="{C0E1D540-0990-40A1-8319-39A4E0F0D3B7}">
      <dgm:prSet/>
      <dgm:spPr/>
      <dgm:t>
        <a:bodyPr/>
        <a:lstStyle/>
        <a:p>
          <a:endParaRPr lang="en-US"/>
        </a:p>
      </dgm:t>
    </dgm:pt>
    <dgm:pt modelId="{712FB50A-1A31-4A8A-BD02-F2DB02C4C86D}" type="sibTrans" cxnId="{C0E1D540-0990-40A1-8319-39A4E0F0D3B7}">
      <dgm:prSet/>
      <dgm:spPr/>
      <dgm:t>
        <a:bodyPr/>
        <a:lstStyle/>
        <a:p>
          <a:endParaRPr lang="en-US"/>
        </a:p>
      </dgm:t>
    </dgm:pt>
    <dgm:pt modelId="{7AD3EAC4-744B-4930-BA50-26315B62D9D0}" type="pres">
      <dgm:prSet presAssocID="{B6873DA2-B3DF-42FB-818A-5B9B737229F8}" presName="vert0" presStyleCnt="0">
        <dgm:presLayoutVars>
          <dgm:dir/>
          <dgm:animOne val="branch"/>
          <dgm:animLvl val="lvl"/>
        </dgm:presLayoutVars>
      </dgm:prSet>
      <dgm:spPr/>
    </dgm:pt>
    <dgm:pt modelId="{547CEEE1-C0C6-44D4-AEC9-DB15443CD468}" type="pres">
      <dgm:prSet presAssocID="{9B39D69B-10DF-44B7-8830-1F9EEAE835CD}" presName="thickLine" presStyleLbl="alignNode1" presStyleIdx="0" presStyleCnt="1"/>
      <dgm:spPr/>
    </dgm:pt>
    <dgm:pt modelId="{55BA037C-D3C6-472B-ACC6-61E4AD33F638}" type="pres">
      <dgm:prSet presAssocID="{9B39D69B-10DF-44B7-8830-1F9EEAE835CD}" presName="horz1" presStyleCnt="0"/>
      <dgm:spPr/>
    </dgm:pt>
    <dgm:pt modelId="{CBCF7EDF-736C-48B6-B8FC-859A9D9A5775}" type="pres">
      <dgm:prSet presAssocID="{9B39D69B-10DF-44B7-8830-1F9EEAE835CD}" presName="tx1" presStyleLbl="revTx" presStyleIdx="0" presStyleCnt="2"/>
      <dgm:spPr>
        <a:prstGeom prst="rect">
          <a:avLst/>
        </a:prstGeom>
      </dgm:spPr>
    </dgm:pt>
    <dgm:pt modelId="{05F78FEF-538E-490B-BE02-6B3CADA9F867}" type="pres">
      <dgm:prSet presAssocID="{9B39D69B-10DF-44B7-8830-1F9EEAE835CD}" presName="vert1" presStyleCnt="0"/>
      <dgm:spPr/>
    </dgm:pt>
    <dgm:pt modelId="{874C4006-C811-45A2-9143-234F53063D47}" type="pres">
      <dgm:prSet presAssocID="{6E8B8F15-08C9-4802-B85E-AF03B4075BA1}" presName="vertSpace2a" presStyleCnt="0"/>
      <dgm:spPr/>
    </dgm:pt>
    <dgm:pt modelId="{D0987E6D-F199-4AB3-A5F7-3968061264D6}" type="pres">
      <dgm:prSet presAssocID="{6E8B8F15-08C9-4802-B85E-AF03B4075BA1}" presName="horz2" presStyleCnt="0"/>
      <dgm:spPr/>
    </dgm:pt>
    <dgm:pt modelId="{60558A94-2385-41DC-B937-F06D8579F517}" type="pres">
      <dgm:prSet presAssocID="{6E8B8F15-08C9-4802-B85E-AF03B4075BA1}" presName="horzSpace2" presStyleCnt="0"/>
      <dgm:spPr/>
    </dgm:pt>
    <dgm:pt modelId="{AD91B593-E087-4682-9F74-A917D2C5DD21}" type="pres">
      <dgm:prSet presAssocID="{6E8B8F15-08C9-4802-B85E-AF03B4075BA1}" presName="tx2" presStyleLbl="revTx" presStyleIdx="1" presStyleCnt="2" custScaleX="127389" custScaleY="46017" custLinFactNeighborX="-13621" custLinFactNeighborY="27532"/>
      <dgm:spPr>
        <a:prstGeom prst="rect">
          <a:avLst/>
        </a:prstGeom>
      </dgm:spPr>
    </dgm:pt>
    <dgm:pt modelId="{D80341C2-7DC4-432A-BF6F-0D25BDD4FC31}" type="pres">
      <dgm:prSet presAssocID="{6E8B8F15-08C9-4802-B85E-AF03B4075BA1}" presName="vert2" presStyleCnt="0"/>
      <dgm:spPr/>
    </dgm:pt>
    <dgm:pt modelId="{6D30BADD-5BB5-400E-8B5A-F07107E25C83}" type="pres">
      <dgm:prSet presAssocID="{6E8B8F15-08C9-4802-B85E-AF03B4075BA1}" presName="thinLine2b" presStyleLbl="callout" presStyleIdx="0" presStyleCnt="1"/>
      <dgm:spPr/>
    </dgm:pt>
    <dgm:pt modelId="{F0D6634E-59FC-477F-99B8-CE214B3FEC4F}" type="pres">
      <dgm:prSet presAssocID="{6E8B8F15-08C9-4802-B85E-AF03B4075BA1}" presName="vertSpace2b" presStyleCnt="0"/>
      <dgm:spPr/>
    </dgm:pt>
  </dgm:ptLst>
  <dgm:cxnLst>
    <dgm:cxn modelId="{C0E1D540-0990-40A1-8319-39A4E0F0D3B7}" srcId="{9B39D69B-10DF-44B7-8830-1F9EEAE835CD}" destId="{6E8B8F15-08C9-4802-B85E-AF03B4075BA1}" srcOrd="0" destOrd="0" parTransId="{837F896C-EDEF-4883-8782-CFA15A2F3255}" sibTransId="{712FB50A-1A31-4A8A-BD02-F2DB02C4C86D}"/>
    <dgm:cxn modelId="{1FBABB92-A21E-40CF-B367-02028EE12CB2}" type="presOf" srcId="{6E8B8F15-08C9-4802-B85E-AF03B4075BA1}" destId="{AD91B593-E087-4682-9F74-A917D2C5DD21}" srcOrd="0" destOrd="0" presId="urn:microsoft.com/office/officeart/2008/layout/LinedList"/>
    <dgm:cxn modelId="{A10114E0-5348-4639-A6F1-ED5567B1C4C2}" type="presOf" srcId="{9B39D69B-10DF-44B7-8830-1F9EEAE835CD}" destId="{CBCF7EDF-736C-48B6-B8FC-859A9D9A5775}" srcOrd="0" destOrd="0" presId="urn:microsoft.com/office/officeart/2008/layout/LinedList"/>
    <dgm:cxn modelId="{9925EDE2-AB52-4CEF-BA61-38309A5C6BA2}" type="presOf" srcId="{B6873DA2-B3DF-42FB-818A-5B9B737229F8}" destId="{7AD3EAC4-744B-4930-BA50-26315B62D9D0}" srcOrd="0" destOrd="0" presId="urn:microsoft.com/office/officeart/2008/layout/LinedList"/>
    <dgm:cxn modelId="{796732EE-A284-4DD5-B00B-3B58BEC3490D}" srcId="{B6873DA2-B3DF-42FB-818A-5B9B737229F8}" destId="{9B39D69B-10DF-44B7-8830-1F9EEAE835CD}" srcOrd="0" destOrd="0" parTransId="{52E15D0E-9F03-4D46-8FB9-907A9383FB68}" sibTransId="{78C1CD29-559A-4657-A5FA-8D189EAF84B9}"/>
    <dgm:cxn modelId="{FBE4D1F8-25D8-45D2-A2A0-F9FE6E91F4EF}" type="presParOf" srcId="{7AD3EAC4-744B-4930-BA50-26315B62D9D0}" destId="{547CEEE1-C0C6-44D4-AEC9-DB15443CD468}" srcOrd="0" destOrd="0" presId="urn:microsoft.com/office/officeart/2008/layout/LinedList"/>
    <dgm:cxn modelId="{120A6EEF-3086-4948-B132-08A30E942D7B}" type="presParOf" srcId="{7AD3EAC4-744B-4930-BA50-26315B62D9D0}" destId="{55BA037C-D3C6-472B-ACC6-61E4AD33F638}" srcOrd="1" destOrd="0" presId="urn:microsoft.com/office/officeart/2008/layout/LinedList"/>
    <dgm:cxn modelId="{D357242D-6747-4E7A-9C66-2BA364F5031E}" type="presParOf" srcId="{55BA037C-D3C6-472B-ACC6-61E4AD33F638}" destId="{CBCF7EDF-736C-48B6-B8FC-859A9D9A5775}" srcOrd="0" destOrd="0" presId="urn:microsoft.com/office/officeart/2008/layout/LinedList"/>
    <dgm:cxn modelId="{283E1758-E27A-44B9-BE94-F0FAEB01E390}" type="presParOf" srcId="{55BA037C-D3C6-472B-ACC6-61E4AD33F638}" destId="{05F78FEF-538E-490B-BE02-6B3CADA9F867}" srcOrd="1" destOrd="0" presId="urn:microsoft.com/office/officeart/2008/layout/LinedList"/>
    <dgm:cxn modelId="{3F316534-9A3A-4D63-B46D-A5B4882AFB20}" type="presParOf" srcId="{05F78FEF-538E-490B-BE02-6B3CADA9F867}" destId="{874C4006-C811-45A2-9143-234F53063D47}" srcOrd="0" destOrd="0" presId="urn:microsoft.com/office/officeart/2008/layout/LinedList"/>
    <dgm:cxn modelId="{E9F3A2B3-566D-41D0-83C6-5347EE2E1614}" type="presParOf" srcId="{05F78FEF-538E-490B-BE02-6B3CADA9F867}" destId="{D0987E6D-F199-4AB3-A5F7-3968061264D6}" srcOrd="1" destOrd="0" presId="urn:microsoft.com/office/officeart/2008/layout/LinedList"/>
    <dgm:cxn modelId="{9C4AA5AA-729F-4D3F-A3C0-37FBEBF5D641}" type="presParOf" srcId="{D0987E6D-F199-4AB3-A5F7-3968061264D6}" destId="{60558A94-2385-41DC-B937-F06D8579F517}" srcOrd="0" destOrd="0" presId="urn:microsoft.com/office/officeart/2008/layout/LinedList"/>
    <dgm:cxn modelId="{1456287C-EA61-45D8-91C4-F1E7517F8BA8}" type="presParOf" srcId="{D0987E6D-F199-4AB3-A5F7-3968061264D6}" destId="{AD91B593-E087-4682-9F74-A917D2C5DD21}" srcOrd="1" destOrd="0" presId="urn:microsoft.com/office/officeart/2008/layout/LinedList"/>
    <dgm:cxn modelId="{9C8A218E-EF52-47E3-A309-98B94C1A1930}" type="presParOf" srcId="{D0987E6D-F199-4AB3-A5F7-3968061264D6}" destId="{D80341C2-7DC4-432A-BF6F-0D25BDD4FC31}" srcOrd="2" destOrd="0" presId="urn:microsoft.com/office/officeart/2008/layout/LinedList"/>
    <dgm:cxn modelId="{CCB9A663-8207-41CF-84EF-8979D7A73BD9}" type="presParOf" srcId="{05F78FEF-538E-490B-BE02-6B3CADA9F867}" destId="{6D30BADD-5BB5-400E-8B5A-F07107E25C83}" srcOrd="2" destOrd="0" presId="urn:microsoft.com/office/officeart/2008/layout/LinedList"/>
    <dgm:cxn modelId="{B84C8C5C-4CBE-4629-9622-110E0EA2F307}" type="presParOf" srcId="{05F78FEF-538E-490B-BE02-6B3CADA9F867}" destId="{F0D6634E-59FC-477F-99B8-CE214B3FEC4F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7CEEE1-C0C6-44D4-AEC9-DB15443CD468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CF7EDF-736C-48B6-B8FC-859A9D9A5775}">
      <dsp:nvSpPr>
        <dsp:cNvPr id="0" name=""/>
        <dsp:cNvSpPr/>
      </dsp:nvSpPr>
      <dsp:spPr>
        <a:xfrm>
          <a:off x="0" y="0"/>
          <a:ext cx="1729323" cy="5005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>
            <a:latin typeface="Calibri"/>
            <a:ea typeface="+mn-ea"/>
            <a:cs typeface="+mn-cs"/>
          </a:endParaRPr>
        </a:p>
      </dsp:txBody>
      <dsp:txXfrm>
        <a:off x="0" y="0"/>
        <a:ext cx="1729323" cy="5005626"/>
      </dsp:txXfrm>
    </dsp:sp>
    <dsp:sp modelId="{AD91B593-E087-4682-9F74-A917D2C5DD21}">
      <dsp:nvSpPr>
        <dsp:cNvPr id="0" name=""/>
        <dsp:cNvSpPr/>
      </dsp:nvSpPr>
      <dsp:spPr>
        <a:xfrm>
          <a:off x="934484" y="1626840"/>
          <a:ext cx="8646647" cy="2301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 dirty="0">
            <a:latin typeface="Calibri"/>
            <a:ea typeface="+mn-ea"/>
            <a:cs typeface="+mn-cs"/>
          </a:endParaRPr>
        </a:p>
      </dsp:txBody>
      <dsp:txXfrm>
        <a:off x="934484" y="1626840"/>
        <a:ext cx="8646647" cy="2301189"/>
      </dsp:txXfrm>
    </dsp:sp>
    <dsp:sp modelId="{6D30BADD-5BB5-400E-8B5A-F07107E25C83}">
      <dsp:nvSpPr>
        <dsp:cNvPr id="0" name=""/>
        <dsp:cNvSpPr/>
      </dsp:nvSpPr>
      <dsp:spPr>
        <a:xfrm>
          <a:off x="1729323" y="2551226"/>
          <a:ext cx="691729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9EC8DEC0-8A32-43A1-BA05-112829F09DD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40AC7E2-1702-4EAF-9FCB-9AFA32F16E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7C6C8-3B48-40FE-AE07-9A7B4FBEEFA7}" type="datetimeFigureOut">
              <a:rPr lang="nl-NL" smtClean="0"/>
              <a:t>11-10-2023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EA187C2-C673-4EE6-8B86-D62E0CEF78B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4EF8C50-A5BE-499F-8B46-B35D42DB696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8AC2B-DEEC-4141-AEC2-D6E517075CCA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9634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346EE4-0423-44AC-AE13-05F4902F744A}" type="datetimeFigureOut">
              <a:rPr lang="nl-NL" smtClean="0"/>
              <a:t>11-10-2023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8F672-13E3-4BCD-A65F-F9D66C29D58F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2858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7286C8-C5CA-4C05-A493-02FECC551733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30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465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561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h1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5no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5no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ia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5m2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w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w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w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w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w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wm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cx1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h1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7.w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">
            <a:extLst>
              <a:ext uri="{FF2B5EF4-FFF2-40B4-BE49-F238E27FC236}">
                <a16:creationId xmlns:a16="http://schemas.microsoft.com/office/drawing/2014/main" id="{195C482B-EA63-470A-960E-FCCFB69273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7" name="Logo" descr="{&quot;templafy&quot;:{&quot;id&quot;:&quot;42aefef0-7769-4e85-aad9-eed8e7a48c88&quot;}}">
            <a:extLst>
              <a:ext uri="{FF2B5EF4-FFF2-40B4-BE49-F238E27FC236}">
                <a16:creationId xmlns:a16="http://schemas.microsoft.com/office/drawing/2014/main" id="{857FDF9B-6E95-E6C4-F001-88BD8098927F}"/>
              </a:ext>
            </a:extLst>
          </p:cNvPr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600" y="2451602"/>
            <a:ext cx="2401500" cy="2423103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55E4BFCD-CFCF-1CAA-E2C8-13C57AFBE2E9}"/>
              </a:ext>
            </a:extLst>
          </p:cNvPr>
          <p:cNvSpPr txBox="1">
            <a:spLocks/>
          </p:cNvSpPr>
          <p:nvPr userDrawn="1"/>
        </p:nvSpPr>
        <p:spPr>
          <a:xfrm>
            <a:off x="320040" y="-484229"/>
            <a:ext cx="2068135" cy="362309"/>
          </a:xfrm>
          <a:prstGeom prst="rect">
            <a:avLst/>
          </a:prstGeom>
        </p:spPr>
        <p:txBody>
          <a:bodyPr vert="horz" lIns="91440" tIns="9000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800" dirty="0">
                <a:solidFill>
                  <a:schemeClr val="tx1"/>
                </a:solidFill>
              </a:rPr>
              <a:t>Titelfolie mit Bild</a:t>
            </a:r>
            <a:endParaRPr lang="de-DE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50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eiten (Rot)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2" descr="{&quot;templafy&quot;:{&quot;id&quot;:&quot;832ad2da-8657-4226-8462-9599dc957a61&quot;}}">
            <a:extLst>
              <a:ext uri="{FF2B5EF4-FFF2-40B4-BE49-F238E27FC236}">
                <a16:creationId xmlns:a16="http://schemas.microsoft.com/office/drawing/2014/main" id="{F6D0C6A7-A5A2-4320-B715-8C80A812796A}"/>
              </a:ext>
            </a:extLst>
          </p:cNvPr>
          <p:cNvSpPr/>
          <p:nvPr userDrawn="1"/>
        </p:nvSpPr>
        <p:spPr>
          <a:xfrm>
            <a:off x="3797201" y="6445305"/>
            <a:ext cx="7781135" cy="3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CH" sz="1200" noProof="0">
                <a:solidFill>
                  <a:schemeClr val="bg1"/>
                </a:solidFill>
                <a:latin typeface="+mn-lt"/>
              </a:rPr>
              <a:t>Universität Bern, Vetsuisse-Fakultät</a:t>
            </a:r>
            <a:endParaRPr lang="de-CH" sz="120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7DF98CDE-7C24-47C1-80C5-DB5BE248274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C819A1E-7CFD-44ED-A7EE-35C8DB5FAD42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C3C78D30-CB41-448E-A7F4-1813E9935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9679" y="864677"/>
            <a:ext cx="10515601" cy="64582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2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de-CH" noProof="0" dirty="0"/>
              <a:t>Kapiteluntertitel (fakultativ)</a:t>
            </a:r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D2DEF6E4-9B52-4411-97B0-12DE3213D2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noProof="0" dirty="0"/>
              <a:t>Kapiteltitel</a:t>
            </a:r>
          </a:p>
        </p:txBody>
      </p:sp>
      <p:pic>
        <p:nvPicPr>
          <p:cNvPr id="8" name="Logo" descr="{&quot;templafy&quot;:{&quot;id&quot;:&quot;398872da-cf19-42b0-b507-1c988ffb1dd9&quot;}}">
            <a:extLst>
              <a:ext uri="{FF2B5EF4-FFF2-40B4-BE49-F238E27FC236}">
                <a16:creationId xmlns:a16="http://schemas.microsoft.com/office/drawing/2014/main" id="{0A84912D-4F4F-D0F9-9871-1260A4FB509C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" y="306002"/>
            <a:ext cx="1148544" cy="720090"/>
          </a:xfrm>
          <a:prstGeom prst="rect">
            <a:avLst/>
          </a:prstGeom>
        </p:spPr>
      </p:pic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1F930C3-9F37-79C9-D0A5-DBEBFF9BB5A0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720ACCDB-C0B3-0A21-4302-5F35D0980035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4088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eiten (Grau)">
    <p:bg>
      <p:bgPr>
        <a:solidFill>
          <a:srgbClr val="6463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3" descr="{&quot;templafy&quot;:{&quot;id&quot;:&quot;3d523958-de0a-44fc-b7d2-6d3b3ac91690&quot;}}">
            <a:extLst>
              <a:ext uri="{FF2B5EF4-FFF2-40B4-BE49-F238E27FC236}">
                <a16:creationId xmlns:a16="http://schemas.microsoft.com/office/drawing/2014/main" id="{8F57D3E5-66CA-4A6F-A22A-C1427F8D62EA}"/>
              </a:ext>
            </a:extLst>
          </p:cNvPr>
          <p:cNvSpPr/>
          <p:nvPr userDrawn="1"/>
        </p:nvSpPr>
        <p:spPr>
          <a:xfrm>
            <a:off x="3797201" y="6436427"/>
            <a:ext cx="7781135" cy="3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CH" sz="1200" noProof="0">
                <a:solidFill>
                  <a:schemeClr val="bg1"/>
                </a:solidFill>
                <a:latin typeface="+mn-lt"/>
              </a:rPr>
              <a:t>Universität Bern, Vetsuisse-Fakultät</a:t>
            </a:r>
            <a:endParaRPr lang="de-CH" sz="120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6B217D56-9F23-4A1F-A948-17905D6B6D6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C819A1E-7CFD-44ED-A7EE-35C8DB5FAD42}" type="slidenum">
              <a:rPr lang="de-CH" noProof="0" smtClean="0"/>
              <a:pPr/>
              <a:t>‹#›</a:t>
            </a:fld>
            <a:endParaRPr lang="de-CH" noProof="0" dirty="0"/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C3C78D30-CB41-448E-A7F4-1813E9935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9679" y="864677"/>
            <a:ext cx="10515601" cy="64582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2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de-CH" noProof="0" dirty="0"/>
              <a:t>Kapiteluntertitel (fakultativ)</a:t>
            </a:r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D2DEF6E4-9B52-4411-97B0-12DE3213D2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noProof="0" dirty="0"/>
              <a:t>Kapiteltitel</a:t>
            </a:r>
          </a:p>
        </p:txBody>
      </p:sp>
      <p:pic>
        <p:nvPicPr>
          <p:cNvPr id="7" name="Logo" descr="{&quot;templafy&quot;:{&quot;id&quot;:&quot;7b76217b-6df5-497f-86fd-a37bffefde7c&quot;}}">
            <a:extLst>
              <a:ext uri="{FF2B5EF4-FFF2-40B4-BE49-F238E27FC236}">
                <a16:creationId xmlns:a16="http://schemas.microsoft.com/office/drawing/2014/main" id="{269A8BB7-AC36-3F31-601F-7B5DC41F8226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" y="306002"/>
            <a:ext cx="1148544" cy="720090"/>
          </a:xfrm>
          <a:prstGeom prst="rect">
            <a:avLst/>
          </a:prstGeom>
        </p:spPr>
      </p:pic>
      <p:sp>
        <p:nvSpPr>
          <p:cNvPr id="12" name="Tijdelijke aanduiding voor datum 11">
            <a:extLst>
              <a:ext uri="{FF2B5EF4-FFF2-40B4-BE49-F238E27FC236}">
                <a16:creationId xmlns:a16="http://schemas.microsoft.com/office/drawing/2014/main" id="{109FFC90-7363-F59E-9D01-3AABA8EE338E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13" name="Tijdelijke aanduiding voor voettekst 12">
            <a:extLst>
              <a:ext uri="{FF2B5EF4-FFF2-40B4-BE49-F238E27FC236}">
                <a16:creationId xmlns:a16="http://schemas.microsoft.com/office/drawing/2014/main" id="{2CA55905-23AB-8FF5-A7C9-6E846DE6EB7E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6084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">
            <a:extLst>
              <a:ext uri="{FF2B5EF4-FFF2-40B4-BE49-F238E27FC236}">
                <a16:creationId xmlns:a16="http://schemas.microsoft.com/office/drawing/2014/main" id="{D8E2A40A-BBB1-4118-AFA7-75CE56FDBD7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62736" y="204263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Aft>
                <a:spcPts val="600"/>
              </a:spcAft>
              <a:defRPr sz="2600">
                <a:latin typeface="+mn-lt"/>
              </a:defRPr>
            </a:lvl1pPr>
            <a:lvl2pPr marL="324000">
              <a:spcAft>
                <a:spcPts val="600"/>
              </a:spcAft>
              <a:defRPr sz="2600">
                <a:latin typeface="+mn-lt"/>
              </a:defRPr>
            </a:lvl2pPr>
            <a:lvl3pPr marL="684000">
              <a:spcAft>
                <a:spcPts val="600"/>
              </a:spcAft>
              <a:defRPr sz="2600"/>
            </a:lvl3pPr>
            <a:lvl4pPr marL="1008000">
              <a:spcAft>
                <a:spcPts val="600"/>
              </a:spcAft>
              <a:defRPr sz="2600"/>
            </a:lvl4pPr>
            <a:lvl5pPr marL="1332000">
              <a:spcAft>
                <a:spcPts val="600"/>
              </a:spcAft>
              <a:defRPr sz="2600"/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C920BAB7-1FB4-4BAB-8FD4-CB13A5B4498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9679" y="864677"/>
            <a:ext cx="10515601" cy="64582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200" b="0">
                <a:solidFill>
                  <a:srgbClr val="9D9D9C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de-CH" noProof="0" dirty="0"/>
              <a:t>Untertitel (fakultativ)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04ABA236-C13C-45D6-A4EB-05DE88EE2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10" name="Tijdelijke aanduiding voor datum 9">
            <a:extLst>
              <a:ext uri="{FF2B5EF4-FFF2-40B4-BE49-F238E27FC236}">
                <a16:creationId xmlns:a16="http://schemas.microsoft.com/office/drawing/2014/main" id="{87CFF00B-D37B-FAF5-A9E7-ED64F5E3E0D7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11" name="Tijdelijke aanduiding voor voettekst 10">
            <a:extLst>
              <a:ext uri="{FF2B5EF4-FFF2-40B4-BE49-F238E27FC236}">
                <a16:creationId xmlns:a16="http://schemas.microsoft.com/office/drawing/2014/main" id="{4FA7217C-1F27-BB73-A400-0FEEA4F3E031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D31504D9-AF38-3FBE-652D-3643D1FC483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9C819A1E-7CFD-44ED-A7EE-35C8DB5FAD42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91485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ohne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>
            <a:extLst>
              <a:ext uri="{FF2B5EF4-FFF2-40B4-BE49-F238E27FC236}">
                <a16:creationId xmlns:a16="http://schemas.microsoft.com/office/drawing/2014/main" id="{FE14406F-DC93-4A53-9C07-EC77106573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19A1E-7CFD-44ED-A7EE-35C8DB5FAD42}" type="slidenum">
              <a:rPr lang="de-CH" noProof="0" smtClean="0"/>
              <a:pPr/>
              <a:t>‹#›</a:t>
            </a:fld>
            <a:endParaRPr lang="de-CH" noProof="0" dirty="0"/>
          </a:p>
        </p:txBody>
      </p:sp>
      <p:sp>
        <p:nvSpPr>
          <p:cNvPr id="8" name="Text">
            <a:extLst>
              <a:ext uri="{FF2B5EF4-FFF2-40B4-BE49-F238E27FC236}">
                <a16:creationId xmlns:a16="http://schemas.microsoft.com/office/drawing/2014/main" id="{D8E2A40A-BBB1-4118-AFA7-75CE56FDBD7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62736" y="142287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Aft>
                <a:spcPts val="600"/>
              </a:spcAft>
              <a:defRPr sz="2600">
                <a:latin typeface="+mn-lt"/>
              </a:defRPr>
            </a:lvl1pPr>
            <a:lvl2pPr marL="324000">
              <a:spcAft>
                <a:spcPts val="600"/>
              </a:spcAft>
              <a:defRPr sz="2600">
                <a:latin typeface="+mn-lt"/>
              </a:defRPr>
            </a:lvl2pPr>
            <a:lvl3pPr marL="684000">
              <a:spcAft>
                <a:spcPts val="600"/>
              </a:spcAft>
              <a:defRPr sz="2600"/>
            </a:lvl3pPr>
            <a:lvl4pPr marL="1008000">
              <a:spcAft>
                <a:spcPts val="600"/>
              </a:spcAft>
              <a:defRPr sz="2600"/>
            </a:lvl4pPr>
            <a:lvl5pPr marL="1332000">
              <a:spcAft>
                <a:spcPts val="600"/>
              </a:spcAft>
              <a:defRPr sz="2600"/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04ABA236-C13C-45D6-A4EB-05DE88EE2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A295BA5C-4DFE-D8B6-F8B3-87DCAA1410A5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71083AF6-6C4D-28F9-7BC0-AC8E4F08CAD0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8262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">
            <a:extLst>
              <a:ext uri="{FF2B5EF4-FFF2-40B4-BE49-F238E27FC236}">
                <a16:creationId xmlns:a16="http://schemas.microsoft.com/office/drawing/2014/main" id="{F192B501-1AD2-4D7C-9442-2A5BE5F07D2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C819A1E-7CFD-44ED-A7EE-35C8DB5FAD42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4" name="Text right">
            <a:extLst>
              <a:ext uri="{FF2B5EF4-FFF2-40B4-BE49-F238E27FC236}">
                <a16:creationId xmlns:a16="http://schemas.microsoft.com/office/drawing/2014/main" id="{06CD3D0C-D4D1-4875-BB7B-BDA878B4289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527800" y="2038985"/>
            <a:ext cx="5057480" cy="4351338"/>
          </a:xfrm>
        </p:spPr>
        <p:txBody>
          <a:bodyPr>
            <a:noAutofit/>
          </a:bodyPr>
          <a:lstStyle>
            <a:lvl1pPr marL="0" indent="0" algn="l">
              <a:lnSpc>
                <a:spcPts val="3200"/>
              </a:lnSpc>
              <a:buFont typeface="Arial" panose="020B0604020202020204" pitchFamily="34" charset="0"/>
              <a:buNone/>
              <a:defRPr sz="2600" spc="20" baseline="0"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algn="l"/>
            <a:endParaRPr lang="de-CH" noProof="0" dirty="0"/>
          </a:p>
        </p:txBody>
      </p:sp>
      <p:sp>
        <p:nvSpPr>
          <p:cNvPr id="3" name="Text left">
            <a:extLst>
              <a:ext uri="{FF2B5EF4-FFF2-40B4-BE49-F238E27FC236}">
                <a16:creationId xmlns:a16="http://schemas.microsoft.com/office/drawing/2014/main" id="{AC0B7127-FA76-4553-9FAF-1E1BE6C7AC0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071880" y="2038985"/>
            <a:ext cx="5181600" cy="4351338"/>
          </a:xfrm>
        </p:spPr>
        <p:txBody>
          <a:bodyPr>
            <a:noAutofit/>
          </a:bodyPr>
          <a:lstStyle>
            <a:lvl1pPr algn="l">
              <a:lnSpc>
                <a:spcPts val="3200"/>
              </a:lnSpc>
              <a:defRPr sz="2600" spc="20" baseline="0"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243EB6CE-14F4-412E-8770-2B868A8B9B3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9679" y="864677"/>
            <a:ext cx="10515601" cy="64582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200" b="0">
                <a:solidFill>
                  <a:srgbClr val="9D9D9C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de-CH" noProof="0" dirty="0"/>
              <a:t>Untertitel (fakultativ)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5214DED6-35DF-4092-8EEE-D8D0D6936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8" name="Tijdelijke aanduiding voor datum 7">
            <a:extLst>
              <a:ext uri="{FF2B5EF4-FFF2-40B4-BE49-F238E27FC236}">
                <a16:creationId xmlns:a16="http://schemas.microsoft.com/office/drawing/2014/main" id="{8B07A3C1-B521-B505-717C-E9D9380868FF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9" name="Tijdelijke aanduiding voor voettekst 8">
            <a:extLst>
              <a:ext uri="{FF2B5EF4-FFF2-40B4-BE49-F238E27FC236}">
                <a16:creationId xmlns:a16="http://schemas.microsoft.com/office/drawing/2014/main" id="{74B095D2-BCCB-B492-12DC-19820FC1A7BB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44417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">
            <a:extLst>
              <a:ext uri="{FF2B5EF4-FFF2-40B4-BE49-F238E27FC236}">
                <a16:creationId xmlns:a16="http://schemas.microsoft.com/office/drawing/2014/main" id="{B1591914-F48E-4047-B3A6-F5F93D8F9E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19A1E-7CFD-44ED-A7EE-35C8DB5FAD42}" type="slidenum">
              <a:rPr lang="de-CH" noProof="0" smtClean="0"/>
              <a:pPr/>
              <a:t>‹#›</a:t>
            </a:fld>
            <a:endParaRPr lang="de-CH" noProof="0" dirty="0"/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CBDA5DC1-D9CA-4B37-B284-FDA1A1DA7DC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71881" y="1293060"/>
            <a:ext cx="10515600" cy="4995980"/>
          </a:xfrm>
          <a:solidFill>
            <a:schemeClr val="bg2"/>
          </a:solidFill>
        </p:spPr>
        <p:txBody>
          <a:bodyPr anchor="ctr">
            <a:noAutofit/>
          </a:bodyPr>
          <a:lstStyle>
            <a:lvl1pPr algn="ctr">
              <a:defRPr sz="1200" b="1"/>
            </a:lvl1pPr>
          </a:lstStyle>
          <a:p>
            <a:pPr lvl="0"/>
            <a:r>
              <a:rPr lang="de-CH" noProof="0" dirty="0"/>
              <a:t>((Bild, Grafik))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1A93C6CF-9644-457B-BFCB-28FD390E46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D6FE230-28D5-BBEB-2902-578E7C54E693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F78E98C-F768-5D86-B490-A2BDBD345AD7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2207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">
            <a:extLst>
              <a:ext uri="{FF2B5EF4-FFF2-40B4-BE49-F238E27FC236}">
                <a16:creationId xmlns:a16="http://schemas.microsoft.com/office/drawing/2014/main" id="{436E527F-C7AF-47DB-A851-E001347166D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C819A1E-7CFD-44ED-A7EE-35C8DB5FAD42}" type="slidenum">
              <a:rPr lang="de-CH" noProof="0" smtClean="0"/>
              <a:pPr/>
              <a:t>‹#›</a:t>
            </a:fld>
            <a:endParaRPr lang="de-CH" noProof="0" dirty="0"/>
          </a:p>
        </p:txBody>
      </p:sp>
      <p:sp>
        <p:nvSpPr>
          <p:cNvPr id="12" name="Content right">
            <a:extLst>
              <a:ext uri="{FF2B5EF4-FFF2-40B4-BE49-F238E27FC236}">
                <a16:creationId xmlns:a16="http://schemas.microsoft.com/office/drawing/2014/main" id="{7B630F5E-F778-4C6B-BBDF-88319CFE623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621780" y="2153920"/>
            <a:ext cx="5092700" cy="4137660"/>
          </a:xfrm>
          <a:solidFill>
            <a:schemeClr val="bg2"/>
          </a:solidFill>
        </p:spPr>
        <p:txBody>
          <a:bodyPr anchor="ctr">
            <a:noAutofit/>
          </a:bodyPr>
          <a:lstStyle>
            <a:lvl1pPr algn="ctr">
              <a:defRPr sz="1200" b="1"/>
            </a:lvl1pPr>
          </a:lstStyle>
          <a:p>
            <a:pPr lvl="0"/>
            <a:r>
              <a:rPr lang="de-CH" noProof="0" dirty="0"/>
              <a:t>((Bild, </a:t>
            </a:r>
            <a:r>
              <a:rPr lang="de-CH" noProof="0" dirty="0" err="1"/>
              <a:t>Grafiek</a:t>
            </a:r>
            <a:r>
              <a:rPr lang="de-CH" noProof="0" dirty="0"/>
              <a:t>))</a:t>
            </a:r>
          </a:p>
        </p:txBody>
      </p:sp>
      <p:sp>
        <p:nvSpPr>
          <p:cNvPr id="3" name="Text left">
            <a:extLst>
              <a:ext uri="{FF2B5EF4-FFF2-40B4-BE49-F238E27FC236}">
                <a16:creationId xmlns:a16="http://schemas.microsoft.com/office/drawing/2014/main" id="{AC0B7127-FA76-4553-9FAF-1E1BE6C7AC0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071880" y="2038985"/>
            <a:ext cx="5181600" cy="4351338"/>
          </a:xfrm>
        </p:spPr>
        <p:txBody>
          <a:bodyPr>
            <a:noAutofit/>
          </a:bodyPr>
          <a:lstStyle>
            <a:lvl1pPr algn="l">
              <a:lnSpc>
                <a:spcPts val="3200"/>
              </a:lnSpc>
              <a:spcAft>
                <a:spcPts val="600"/>
              </a:spcAft>
              <a:defRPr sz="2600" spc="20" baseline="0"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1" name="Sutbitle">
            <a:extLst>
              <a:ext uri="{FF2B5EF4-FFF2-40B4-BE49-F238E27FC236}">
                <a16:creationId xmlns:a16="http://schemas.microsoft.com/office/drawing/2014/main" id="{243EB6CE-14F4-412E-8770-2B868A8B9B3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9679" y="864677"/>
            <a:ext cx="10515601" cy="64582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200" b="0">
                <a:solidFill>
                  <a:srgbClr val="9D9D9C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de-CH" noProof="0" dirty="0"/>
              <a:t>Untertitel (fakultativ)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5214DED6-35DF-4092-8EEE-D8D0D6936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BE3F2B9-1B4F-313D-5E10-D676550AAB00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321371C-BBF8-8E8B-F708-650D3991E751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7962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jekt Rechts (ohne Fußzei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">
            <a:extLst>
              <a:ext uri="{FF2B5EF4-FFF2-40B4-BE49-F238E27FC236}">
                <a16:creationId xmlns:a16="http://schemas.microsoft.com/office/drawing/2014/main" id="{AA5D19F9-7CF0-4074-B09D-1653AF25D7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54174" y="0"/>
            <a:ext cx="11037600" cy="6858000"/>
          </a:xfrm>
          <a:solidFill>
            <a:schemeClr val="bg2"/>
          </a:solidFill>
        </p:spPr>
        <p:txBody>
          <a:bodyPr anchor="ctr">
            <a:noAutofit/>
          </a:bodyPr>
          <a:lstStyle>
            <a:lvl1pPr algn="ctr">
              <a:defRPr sz="1200" b="1"/>
            </a:lvl1pPr>
          </a:lstStyle>
          <a:p>
            <a:pPr lvl="0"/>
            <a:r>
              <a:rPr lang="de-CH" noProof="0"/>
              <a:t>((Bild, Grafik))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45AF8F6-313A-6244-658F-104E11BC8386}"/>
              </a:ext>
            </a:extLst>
          </p:cNvPr>
          <p:cNvSpPr txBox="1">
            <a:spLocks/>
          </p:cNvSpPr>
          <p:nvPr userDrawn="1"/>
        </p:nvSpPr>
        <p:spPr>
          <a:xfrm>
            <a:off x="320040" y="-484229"/>
            <a:ext cx="2068135" cy="362309"/>
          </a:xfrm>
          <a:prstGeom prst="rect">
            <a:avLst/>
          </a:prstGeom>
        </p:spPr>
        <p:txBody>
          <a:bodyPr vert="horz" lIns="91440" tIns="9000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800" dirty="0">
                <a:solidFill>
                  <a:schemeClr val="tx1"/>
                </a:solidFill>
                <a:latin typeface="+mj-lt"/>
              </a:rPr>
              <a:t>Folie mit Grafik oder Bild</a:t>
            </a:r>
            <a:endParaRPr lang="de-DE" sz="8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" name="Logo" descr="{&quot;templafy&quot;:{&quot;id&quot;:&quot;1488416e-ae60-42da-a602-950dacebc615&quot;}}">
            <a:extLst>
              <a:ext uri="{FF2B5EF4-FFF2-40B4-BE49-F238E27FC236}">
                <a16:creationId xmlns:a16="http://schemas.microsoft.com/office/drawing/2014/main" id="{44622EFA-75BD-7C63-B146-B6C2BC34DC57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" y="306000"/>
            <a:ext cx="1148544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8689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Rechts (mit Fußzei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1E66BE32-5F6B-46DA-A973-531B5712FF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19A1E-7CFD-44ED-A7EE-35C8DB5FAD42}" type="slidenum">
              <a:rPr lang="de-CH" noProof="0" smtClean="0"/>
              <a:pPr/>
              <a:t>‹#›</a:t>
            </a:fld>
            <a:endParaRPr lang="de-CH" noProof="0" dirty="0"/>
          </a:p>
        </p:txBody>
      </p:sp>
      <p:sp>
        <p:nvSpPr>
          <p:cNvPr id="6" name="Content">
            <a:extLst>
              <a:ext uri="{FF2B5EF4-FFF2-40B4-BE49-F238E27FC236}">
                <a16:creationId xmlns:a16="http://schemas.microsoft.com/office/drawing/2014/main" id="{AA5D19F9-7CF0-4074-B09D-1653AF25D7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43001" y="0"/>
            <a:ext cx="11038170" cy="6275070"/>
          </a:xfrm>
          <a:solidFill>
            <a:schemeClr val="bg2"/>
          </a:solidFill>
        </p:spPr>
        <p:txBody>
          <a:bodyPr anchor="ctr">
            <a:noAutofit/>
          </a:bodyPr>
          <a:lstStyle>
            <a:lvl1pPr algn="ctr">
              <a:defRPr sz="1200" b="1"/>
            </a:lvl1pPr>
          </a:lstStyle>
          <a:p>
            <a:pPr lvl="0"/>
            <a:r>
              <a:rPr lang="de-CH" noProof="0"/>
              <a:t>((Bild, Grafik))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442B7E7-60B0-122A-B432-C4C54D2E2056}"/>
              </a:ext>
            </a:extLst>
          </p:cNvPr>
          <p:cNvSpPr txBox="1">
            <a:spLocks/>
          </p:cNvSpPr>
          <p:nvPr userDrawn="1"/>
        </p:nvSpPr>
        <p:spPr>
          <a:xfrm>
            <a:off x="320040" y="-484229"/>
            <a:ext cx="2575560" cy="362309"/>
          </a:xfrm>
          <a:prstGeom prst="rect">
            <a:avLst/>
          </a:prstGeom>
        </p:spPr>
        <p:txBody>
          <a:bodyPr vert="horz" lIns="91440" tIns="9000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800" dirty="0">
                <a:solidFill>
                  <a:schemeClr val="tx1"/>
                </a:solidFill>
                <a:latin typeface="+mj-lt"/>
              </a:rPr>
              <a:t>Folie mit Grafik oder Bild mit </a:t>
            </a:r>
            <a:r>
              <a:rPr lang="de-CH" sz="800" dirty="0" err="1">
                <a:solidFill>
                  <a:schemeClr val="tx1"/>
                </a:solidFill>
                <a:latin typeface="+mj-lt"/>
              </a:rPr>
              <a:t>Rahem</a:t>
            </a:r>
            <a:endParaRPr lang="de-DE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FC195BE-72B0-3FD5-54FD-C755AE75B05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403FC7E-FC6F-5D63-BA6D-14A67DCB47E4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622022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nke für Ihre Aufmerksamk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mumber">
            <a:extLst>
              <a:ext uri="{FF2B5EF4-FFF2-40B4-BE49-F238E27FC236}">
                <a16:creationId xmlns:a16="http://schemas.microsoft.com/office/drawing/2014/main" id="{47D22171-88C2-458B-A31E-4A83A9A8460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C819A1E-7CFD-44ED-A7EE-35C8DB5FAD42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C3C78D30-CB41-448E-A7F4-1813E9935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9679" y="864677"/>
            <a:ext cx="10515601" cy="64582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200" b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de-CH" noProof="0" dirty="0"/>
              <a:t>Fragen?</a:t>
            </a:r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D2DEF6E4-9B52-4411-97B0-12DE3213D2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de-CH" noProof="0" dirty="0"/>
              <a:t>Danke für Ihre Aufmerksamkeit </a:t>
            </a:r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207A0653-ADA8-7047-E423-D7C15F97CD2B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570DCD73-2110-A76D-424D-0D0E7FA4EC87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9791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{&quot;templafy&quot;:{&quot;id&quot;:&quot;a65efe70-ae45-4799-b756-848d443dbf44&quot;}}">
            <a:extLst>
              <a:ext uri="{FF2B5EF4-FFF2-40B4-BE49-F238E27FC236}">
                <a16:creationId xmlns:a16="http://schemas.microsoft.com/office/drawing/2014/main" id="{A7D99F43-8B88-2D77-ABC2-5C55FB983A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000" y="1576800"/>
            <a:ext cx="4795799" cy="3703798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833B1C99-94D5-3D66-665D-E961A1713857}"/>
              </a:ext>
            </a:extLst>
          </p:cNvPr>
          <p:cNvSpPr txBox="1">
            <a:spLocks/>
          </p:cNvSpPr>
          <p:nvPr userDrawn="1"/>
        </p:nvSpPr>
        <p:spPr>
          <a:xfrm>
            <a:off x="320040" y="-484229"/>
            <a:ext cx="2068135" cy="362309"/>
          </a:xfrm>
          <a:prstGeom prst="rect">
            <a:avLst/>
          </a:prstGeom>
        </p:spPr>
        <p:txBody>
          <a:bodyPr vert="horz" lIns="91440" tIns="9000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800" dirty="0">
                <a:solidFill>
                  <a:schemeClr val="tx1"/>
                </a:solidFill>
              </a:rPr>
              <a:t>Titelfolie mit Logo</a:t>
            </a:r>
            <a:endParaRPr lang="de-DE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3525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">
            <a:extLst>
              <a:ext uri="{FF2B5EF4-FFF2-40B4-BE49-F238E27FC236}">
                <a16:creationId xmlns:a16="http://schemas.microsoft.com/office/drawing/2014/main" id="{9726F9F3-81CB-4170-8972-2C6824CD8E59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C819A1E-7CFD-44ED-A7EE-35C8DB5FAD42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D2DEF6E4-9B52-4411-97B0-12DE3213D2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de-CH" noProof="0" dirty="0"/>
              <a:t>Kontakt</a:t>
            </a:r>
          </a:p>
        </p:txBody>
      </p:sp>
      <p:sp>
        <p:nvSpPr>
          <p:cNvPr id="2" name="Name">
            <a:extLst>
              <a:ext uri="{FF2B5EF4-FFF2-40B4-BE49-F238E27FC236}">
                <a16:creationId xmlns:a16="http://schemas.microsoft.com/office/drawing/2014/main" id="{BF8C5F6D-DBA3-ABE1-B9C7-7837F474C0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72800" y="1897199"/>
            <a:ext cx="10515600" cy="52560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>
              <a:defRPr lang="de-CH" sz="2600" b="1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noProof="0" dirty="0"/>
              <a:t>Name</a:t>
            </a:r>
          </a:p>
        </p:txBody>
      </p:sp>
      <p:sp>
        <p:nvSpPr>
          <p:cNvPr id="3" name="Funktion">
            <a:extLst>
              <a:ext uri="{FF2B5EF4-FFF2-40B4-BE49-F238E27FC236}">
                <a16:creationId xmlns:a16="http://schemas.microsoft.com/office/drawing/2014/main" id="{15AEF63E-20CB-600C-D260-A832495E57D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71880" y="2397600"/>
            <a:ext cx="10515600" cy="52560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>
              <a:defRPr lang="de-CH" sz="2600" b="0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noProof="0" dirty="0"/>
              <a:t>Funktion</a:t>
            </a:r>
          </a:p>
        </p:txBody>
      </p:sp>
      <p:sp>
        <p:nvSpPr>
          <p:cNvPr id="5" name="Email">
            <a:extLst>
              <a:ext uri="{FF2B5EF4-FFF2-40B4-BE49-F238E27FC236}">
                <a16:creationId xmlns:a16="http://schemas.microsoft.com/office/drawing/2014/main" id="{1C8AB37B-0E64-1147-A465-64B25BC0277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72800" y="2833200"/>
            <a:ext cx="10515600" cy="52560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>
              <a:defRPr lang="de-CH" sz="2600" b="0" u="sng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noProof="0" dirty="0"/>
              <a:t>Email</a:t>
            </a:r>
          </a:p>
        </p:txBody>
      </p:sp>
      <p:sp>
        <p:nvSpPr>
          <p:cNvPr id="7" name="Telefon">
            <a:extLst>
              <a:ext uri="{FF2B5EF4-FFF2-40B4-BE49-F238E27FC236}">
                <a16:creationId xmlns:a16="http://schemas.microsoft.com/office/drawing/2014/main" id="{C561FCD8-3346-82A5-2F93-BF3E3EFF1E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72800" y="3279600"/>
            <a:ext cx="10515600" cy="52560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>
              <a:defRPr lang="de-CH" sz="2600" b="0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noProof="0" dirty="0"/>
              <a:t>Telefon</a:t>
            </a:r>
          </a:p>
        </p:txBody>
      </p:sp>
      <p:cxnSp>
        <p:nvCxnSpPr>
          <p:cNvPr id="18" name="Red line">
            <a:extLst>
              <a:ext uri="{FF2B5EF4-FFF2-40B4-BE49-F238E27FC236}">
                <a16:creationId xmlns:a16="http://schemas.microsoft.com/office/drawing/2014/main" id="{F6CCF09E-A8C5-53C6-1CCB-67CD81A40609}"/>
              </a:ext>
            </a:extLst>
          </p:cNvPr>
          <p:cNvCxnSpPr>
            <a:cxnSpLocks/>
          </p:cNvCxnSpPr>
          <p:nvPr userDrawn="1"/>
        </p:nvCxnSpPr>
        <p:spPr>
          <a:xfrm>
            <a:off x="1147445" y="47458"/>
            <a:ext cx="10569674" cy="0"/>
          </a:xfrm>
          <a:prstGeom prst="line">
            <a:avLst/>
          </a:prstGeom>
          <a:ln w="952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datum 9">
            <a:extLst>
              <a:ext uri="{FF2B5EF4-FFF2-40B4-BE49-F238E27FC236}">
                <a16:creationId xmlns:a16="http://schemas.microsoft.com/office/drawing/2014/main" id="{40B22D83-D4CA-131D-E5E9-5EAF745E254D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11" name="Tijdelijke aanduiding voor voettekst 10">
            <a:extLst>
              <a:ext uri="{FF2B5EF4-FFF2-40B4-BE49-F238E27FC236}">
                <a16:creationId xmlns:a16="http://schemas.microsoft.com/office/drawing/2014/main" id="{9D329714-3879-EE4B-ED3F-21EA268FBCF0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75253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 TO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P Agenda Subsection Highlight" hidden="1"/>
          <p:cNvGrpSpPr>
            <a:grpSpLocks/>
          </p:cNvGrpSpPr>
          <p:nvPr userDrawn="1"/>
        </p:nvGrpSpPr>
        <p:grpSpPr>
          <a:xfrm>
            <a:off x="1677600" y="2443073"/>
            <a:ext cx="10047600" cy="369332"/>
            <a:chOff x="2744570" y="3694411"/>
            <a:chExt cx="9504278" cy="369332"/>
          </a:xfrm>
          <a:noFill/>
        </p:grpSpPr>
        <p:sp>
          <p:nvSpPr>
            <p:cNvPr id="46" name="Section Title"/>
            <p:cNvSpPr txBox="1">
              <a:spLocks/>
            </p:cNvSpPr>
            <p:nvPr userDrawn="1"/>
          </p:nvSpPr>
          <p:spPr>
            <a:xfrm>
              <a:off x="3507364" y="3694411"/>
              <a:ext cx="4853277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0" tIns="0" rIns="0" bIns="0" rtlCol="0" anchor="t">
              <a:noAutofit/>
            </a:bodyPr>
            <a:lstStyle/>
            <a:p>
              <a:pPr algn="l" defTabSz="9332388">
                <a:tabLst>
                  <a:tab pos="9510147" algn="l"/>
                </a:tabLst>
              </a:pPr>
              <a:r>
                <a:rPr lang="de-CH" sz="2600" b="1" noProof="0">
                  <a:solidFill>
                    <a:schemeClr val="tx1"/>
                  </a:solidFill>
                  <a:latin typeface="+mn-lt"/>
                </a:rPr>
                <a:t>&lt;TEXT&gt;</a:t>
              </a:r>
            </a:p>
          </p:txBody>
        </p:sp>
        <p:sp>
          <p:nvSpPr>
            <p:cNvPr id="47" name="Section Number"/>
            <p:cNvSpPr txBox="1">
              <a:spLocks/>
            </p:cNvSpPr>
            <p:nvPr userDrawn="1"/>
          </p:nvSpPr>
          <p:spPr>
            <a:xfrm>
              <a:off x="2744570" y="3694411"/>
              <a:ext cx="379556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b="1" noProof="0">
                  <a:solidFill>
                    <a:schemeClr val="tx1"/>
                  </a:solidFill>
                  <a:latin typeface="+mn-lt"/>
                </a:rPr>
                <a:t>&lt;N&gt;</a:t>
              </a:r>
            </a:p>
          </p:txBody>
        </p:sp>
        <p:sp>
          <p:nvSpPr>
            <p:cNvPr id="48" name="Slide Number"/>
            <p:cNvSpPr txBox="1">
              <a:spLocks/>
            </p:cNvSpPr>
            <p:nvPr userDrawn="1"/>
          </p:nvSpPr>
          <p:spPr>
            <a:xfrm>
              <a:off x="11646104" y="3694411"/>
              <a:ext cx="602744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0" tIns="0" rIns="0" bIns="0" rtlCol="0" anchor="t">
              <a:noAutofit/>
            </a:bodyPr>
            <a:lstStyle/>
            <a:p>
              <a:pPr algn="r"/>
              <a:r>
                <a:rPr lang="de-CH" sz="2600" b="1" noProof="0">
                  <a:solidFill>
                    <a:schemeClr val="tx1"/>
                  </a:solidFill>
                  <a:latin typeface="+mn-lt"/>
                </a:rPr>
                <a:t>&lt;P&gt;</a:t>
              </a:r>
            </a:p>
          </p:txBody>
        </p:sp>
        <p:sp>
          <p:nvSpPr>
            <p:cNvPr id="49" name="Timeslot"/>
            <p:cNvSpPr txBox="1">
              <a:spLocks/>
            </p:cNvSpPr>
            <p:nvPr userDrawn="1"/>
          </p:nvSpPr>
          <p:spPr>
            <a:xfrm>
              <a:off x="8908219" y="3694411"/>
              <a:ext cx="1257061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b="1" noProof="0">
                  <a:solidFill>
                    <a:schemeClr val="tx1"/>
                  </a:solidFill>
                  <a:latin typeface="+mn-lt"/>
                </a:rPr>
                <a:t>&lt;TIMESLOT&gt;</a:t>
              </a:r>
            </a:p>
          </p:txBody>
        </p:sp>
        <p:sp>
          <p:nvSpPr>
            <p:cNvPr id="50" name="Responsible"/>
            <p:cNvSpPr txBox="1">
              <a:spLocks/>
            </p:cNvSpPr>
            <p:nvPr userDrawn="1"/>
          </p:nvSpPr>
          <p:spPr>
            <a:xfrm>
              <a:off x="7450737" y="3694411"/>
              <a:ext cx="131445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0" tIns="0" rIns="0" bIns="0" rtlCol="0" anchor="t">
              <a:noAutofit/>
            </a:bodyPr>
            <a:lstStyle/>
            <a:p>
              <a:pPr algn="r"/>
              <a:r>
                <a:rPr lang="de-CH" sz="2600" b="1" noProof="0">
                  <a:solidFill>
                    <a:schemeClr val="tx1"/>
                  </a:solidFill>
                  <a:latin typeface="+mn-lt"/>
                </a:rPr>
                <a:t>&lt;RESPONSIBLE&gt;</a:t>
              </a:r>
            </a:p>
          </p:txBody>
        </p:sp>
        <p:sp>
          <p:nvSpPr>
            <p:cNvPr id="51" name="Duration"/>
            <p:cNvSpPr txBox="1">
              <a:spLocks/>
            </p:cNvSpPr>
            <p:nvPr userDrawn="1"/>
          </p:nvSpPr>
          <p:spPr>
            <a:xfrm>
              <a:off x="10839041" y="3694411"/>
              <a:ext cx="684723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b="1" noProof="0">
                  <a:solidFill>
                    <a:schemeClr val="tx1"/>
                  </a:solidFill>
                  <a:latin typeface="+mn-lt"/>
                </a:rPr>
                <a:t>&lt;DURATION&gt;</a:t>
              </a:r>
            </a:p>
          </p:txBody>
        </p:sp>
      </p:grpSp>
      <p:grpSp>
        <p:nvGrpSpPr>
          <p:cNvPr id="8" name="SP Agenda Subsection" hidden="1"/>
          <p:cNvGrpSpPr>
            <a:grpSpLocks/>
          </p:cNvGrpSpPr>
          <p:nvPr userDrawn="1"/>
        </p:nvGrpSpPr>
        <p:grpSpPr>
          <a:xfrm>
            <a:off x="1677601" y="2067608"/>
            <a:ext cx="10047600" cy="369332"/>
            <a:chOff x="2744554" y="3155687"/>
            <a:chExt cx="9504263" cy="369332"/>
          </a:xfrm>
        </p:grpSpPr>
        <p:sp>
          <p:nvSpPr>
            <p:cNvPr id="39" name="Section Title"/>
            <p:cNvSpPr txBox="1">
              <a:spLocks/>
            </p:cNvSpPr>
            <p:nvPr userDrawn="1"/>
          </p:nvSpPr>
          <p:spPr>
            <a:xfrm>
              <a:off x="3507346" y="3155687"/>
              <a:ext cx="4853276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l" defTabSz="9332388">
                <a:tabLst>
                  <a:tab pos="9510147" algn="l"/>
                </a:tabLst>
              </a:pPr>
              <a:r>
                <a:rPr lang="de-CH" sz="2600" noProof="0">
                  <a:solidFill>
                    <a:schemeClr val="tx1"/>
                  </a:solidFill>
                  <a:latin typeface="+mn-lt"/>
                </a:rPr>
                <a:t>&lt;TEXT&gt;</a:t>
              </a:r>
            </a:p>
          </p:txBody>
        </p:sp>
        <p:sp>
          <p:nvSpPr>
            <p:cNvPr id="40" name="Section Number"/>
            <p:cNvSpPr txBox="1">
              <a:spLocks/>
            </p:cNvSpPr>
            <p:nvPr userDrawn="1"/>
          </p:nvSpPr>
          <p:spPr>
            <a:xfrm>
              <a:off x="2744554" y="3155687"/>
              <a:ext cx="379556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noProof="0">
                  <a:solidFill>
                    <a:schemeClr val="tx1"/>
                  </a:solidFill>
                  <a:latin typeface="+mn-lt"/>
                </a:rPr>
                <a:t>&lt;N&gt;</a:t>
              </a:r>
            </a:p>
          </p:txBody>
        </p:sp>
        <p:sp>
          <p:nvSpPr>
            <p:cNvPr id="41" name="Slide Number"/>
            <p:cNvSpPr txBox="1">
              <a:spLocks/>
            </p:cNvSpPr>
            <p:nvPr userDrawn="1"/>
          </p:nvSpPr>
          <p:spPr>
            <a:xfrm>
              <a:off x="11646074" y="3155687"/>
              <a:ext cx="602743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noAutofit/>
            </a:bodyPr>
            <a:lstStyle/>
            <a:p>
              <a:pPr algn="r"/>
              <a:r>
                <a:rPr lang="de-CH" sz="2600" noProof="0">
                  <a:solidFill>
                    <a:schemeClr val="tx1"/>
                  </a:solidFill>
                  <a:latin typeface="+mn-lt"/>
                </a:rPr>
                <a:t>&lt;P&gt;</a:t>
              </a:r>
            </a:p>
          </p:txBody>
        </p:sp>
        <p:sp>
          <p:nvSpPr>
            <p:cNvPr id="42" name="Timeslot"/>
            <p:cNvSpPr txBox="1">
              <a:spLocks/>
            </p:cNvSpPr>
            <p:nvPr userDrawn="1"/>
          </p:nvSpPr>
          <p:spPr>
            <a:xfrm>
              <a:off x="8908192" y="3155687"/>
              <a:ext cx="1257061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noProof="0">
                  <a:solidFill>
                    <a:schemeClr val="tx1"/>
                  </a:solidFill>
                  <a:latin typeface="+mn-lt"/>
                </a:rPr>
                <a:t>&lt;TIMESLOT&gt;</a:t>
              </a:r>
            </a:p>
          </p:txBody>
        </p:sp>
        <p:sp>
          <p:nvSpPr>
            <p:cNvPr id="43" name="Responsible"/>
            <p:cNvSpPr txBox="1">
              <a:spLocks/>
            </p:cNvSpPr>
            <p:nvPr userDrawn="1"/>
          </p:nvSpPr>
          <p:spPr>
            <a:xfrm>
              <a:off x="7450713" y="3155687"/>
              <a:ext cx="1314456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noAutofit/>
            </a:bodyPr>
            <a:lstStyle/>
            <a:p>
              <a:pPr algn="r"/>
              <a:r>
                <a:rPr lang="de-CH" sz="2600" noProof="0">
                  <a:solidFill>
                    <a:schemeClr val="tx1"/>
                  </a:solidFill>
                  <a:latin typeface="+mn-lt"/>
                </a:rPr>
                <a:t>&lt;RESPONSIBLE&gt;</a:t>
              </a:r>
            </a:p>
          </p:txBody>
        </p:sp>
        <p:sp>
          <p:nvSpPr>
            <p:cNvPr id="44" name="Duration"/>
            <p:cNvSpPr txBox="1">
              <a:spLocks/>
            </p:cNvSpPr>
            <p:nvPr userDrawn="1"/>
          </p:nvSpPr>
          <p:spPr>
            <a:xfrm>
              <a:off x="10842417" y="3155687"/>
              <a:ext cx="684723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noProof="0">
                  <a:solidFill>
                    <a:schemeClr val="tx1"/>
                  </a:solidFill>
                  <a:latin typeface="+mn-lt"/>
                </a:rPr>
                <a:t>&lt;DURATION&gt;</a:t>
              </a:r>
            </a:p>
          </p:txBody>
        </p:sp>
      </p:grpSp>
      <p:grpSp>
        <p:nvGrpSpPr>
          <p:cNvPr id="4" name="SP Agenda Section Highlight" hidden="1"/>
          <p:cNvGrpSpPr>
            <a:grpSpLocks/>
          </p:cNvGrpSpPr>
          <p:nvPr userDrawn="1"/>
        </p:nvGrpSpPr>
        <p:grpSpPr>
          <a:xfrm>
            <a:off x="1171466" y="1972984"/>
            <a:ext cx="10552805" cy="369332"/>
            <a:chOff x="1797665" y="2616963"/>
            <a:chExt cx="10552804" cy="369332"/>
          </a:xfrm>
          <a:noFill/>
        </p:grpSpPr>
        <p:sp>
          <p:nvSpPr>
            <p:cNvPr id="32" name="Section Title"/>
            <p:cNvSpPr txBox="1">
              <a:spLocks/>
            </p:cNvSpPr>
            <p:nvPr userDrawn="1"/>
          </p:nvSpPr>
          <p:spPr>
            <a:xfrm>
              <a:off x="2296690" y="2616963"/>
              <a:ext cx="5384711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t">
              <a:noAutofit/>
            </a:bodyPr>
            <a:lstStyle/>
            <a:p>
              <a:pPr algn="l" defTabSz="9332388">
                <a:tabLst>
                  <a:tab pos="9510147" algn="l"/>
                </a:tabLst>
              </a:pPr>
              <a:r>
                <a:rPr lang="de-CH" sz="2600" b="1" noProof="0">
                  <a:solidFill>
                    <a:schemeClr val="accent6"/>
                  </a:solidFill>
                  <a:latin typeface="+mn-lt"/>
                </a:rPr>
                <a:t>&lt;TEXT&gt;</a:t>
              </a:r>
            </a:p>
          </p:txBody>
        </p:sp>
        <p:sp>
          <p:nvSpPr>
            <p:cNvPr id="33" name="Section Number"/>
            <p:cNvSpPr txBox="1">
              <a:spLocks/>
            </p:cNvSpPr>
            <p:nvPr userDrawn="1"/>
          </p:nvSpPr>
          <p:spPr>
            <a:xfrm>
              <a:off x="1797665" y="2616963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b="1" noProof="0">
                  <a:solidFill>
                    <a:schemeClr val="accent6"/>
                  </a:solidFill>
                  <a:latin typeface="+mn-lt"/>
                </a:rPr>
                <a:t>&lt;N&gt;</a:t>
              </a:r>
            </a:p>
          </p:txBody>
        </p:sp>
        <p:sp>
          <p:nvSpPr>
            <p:cNvPr id="34" name="Slide Number"/>
            <p:cNvSpPr txBox="1">
              <a:spLocks/>
            </p:cNvSpPr>
            <p:nvPr userDrawn="1"/>
          </p:nvSpPr>
          <p:spPr>
            <a:xfrm>
              <a:off x="11713475" y="2616963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t">
              <a:noAutofit/>
            </a:bodyPr>
            <a:lstStyle/>
            <a:p>
              <a:pPr algn="r"/>
              <a:r>
                <a:rPr lang="de-CH" sz="2600" b="1" noProof="0">
                  <a:solidFill>
                    <a:schemeClr val="accent6"/>
                  </a:solidFill>
                  <a:latin typeface="+mn-lt"/>
                </a:rPr>
                <a:t>&lt;P&gt;</a:t>
              </a:r>
            </a:p>
          </p:txBody>
        </p:sp>
        <p:sp>
          <p:nvSpPr>
            <p:cNvPr id="35" name="Timeslot"/>
            <p:cNvSpPr txBox="1">
              <a:spLocks/>
            </p:cNvSpPr>
            <p:nvPr userDrawn="1"/>
          </p:nvSpPr>
          <p:spPr>
            <a:xfrm>
              <a:off x="8819798" y="2616963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b="1" noProof="0">
                  <a:solidFill>
                    <a:schemeClr val="accent6"/>
                  </a:solidFill>
                  <a:latin typeface="+mn-lt"/>
                </a:rPr>
                <a:t>&lt;TIMESLOT&gt;</a:t>
              </a:r>
            </a:p>
          </p:txBody>
        </p:sp>
        <p:sp>
          <p:nvSpPr>
            <p:cNvPr id="36" name="Responsible"/>
            <p:cNvSpPr txBox="1">
              <a:spLocks/>
            </p:cNvSpPr>
            <p:nvPr userDrawn="1"/>
          </p:nvSpPr>
          <p:spPr>
            <a:xfrm>
              <a:off x="7278998" y="2616963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t">
              <a:noAutofit/>
            </a:bodyPr>
            <a:lstStyle/>
            <a:p>
              <a:pPr algn="r"/>
              <a:r>
                <a:rPr lang="de-CH" sz="2600" b="1" noProof="0">
                  <a:solidFill>
                    <a:schemeClr val="accent6"/>
                  </a:solidFill>
                  <a:latin typeface="+mn-lt"/>
                </a:rPr>
                <a:t>&lt;RESPONSIBLE&gt;</a:t>
              </a:r>
            </a:p>
          </p:txBody>
        </p:sp>
        <p:sp>
          <p:nvSpPr>
            <p:cNvPr id="37" name="Duration"/>
            <p:cNvSpPr txBox="1">
              <a:spLocks/>
            </p:cNvSpPr>
            <p:nvPr userDrawn="1"/>
          </p:nvSpPr>
          <p:spPr>
            <a:xfrm>
              <a:off x="10862033" y="2616963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b="1" noProof="0">
                  <a:solidFill>
                    <a:schemeClr val="accent6"/>
                  </a:solidFill>
                  <a:latin typeface="+mn-lt"/>
                </a:rPr>
                <a:t>&lt;DURATION&gt;</a:t>
              </a:r>
            </a:p>
          </p:txBody>
        </p:sp>
      </p:grpSp>
      <p:grpSp>
        <p:nvGrpSpPr>
          <p:cNvPr id="3" name="SP Agenda Section" hidden="1"/>
          <p:cNvGrpSpPr/>
          <p:nvPr userDrawn="1"/>
        </p:nvGrpSpPr>
        <p:grpSpPr>
          <a:xfrm>
            <a:off x="1171466" y="1472532"/>
            <a:ext cx="10552806" cy="378568"/>
            <a:chOff x="1797664" y="2076395"/>
            <a:chExt cx="10552803" cy="378568"/>
          </a:xfrm>
        </p:grpSpPr>
        <p:sp>
          <p:nvSpPr>
            <p:cNvPr id="20" name="Section Title"/>
            <p:cNvSpPr txBox="1">
              <a:spLocks/>
            </p:cNvSpPr>
            <p:nvPr userDrawn="1"/>
          </p:nvSpPr>
          <p:spPr>
            <a:xfrm>
              <a:off x="2303327" y="2085631"/>
              <a:ext cx="5378072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l" defTabSz="9332388">
                <a:tabLst>
                  <a:tab pos="9510147" algn="l"/>
                </a:tabLst>
              </a:pPr>
              <a:r>
                <a:rPr lang="de-CH" sz="2600" b="0" noProof="0" dirty="0">
                  <a:solidFill>
                    <a:schemeClr val="tx1"/>
                  </a:solidFill>
                  <a:latin typeface="+mn-lt"/>
                </a:rPr>
                <a:t>&lt;TEXT&gt;</a:t>
              </a:r>
            </a:p>
          </p:txBody>
        </p:sp>
        <p:sp>
          <p:nvSpPr>
            <p:cNvPr id="21" name="Section Number"/>
            <p:cNvSpPr txBox="1">
              <a:spLocks/>
            </p:cNvSpPr>
            <p:nvPr userDrawn="1"/>
          </p:nvSpPr>
          <p:spPr>
            <a:xfrm>
              <a:off x="1797664" y="2085631"/>
              <a:ext cx="379556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b="0" noProof="0">
                  <a:solidFill>
                    <a:schemeClr val="tx1"/>
                  </a:solidFill>
                  <a:latin typeface="+mn-lt"/>
                </a:rPr>
                <a:t>&lt;N&gt;</a:t>
              </a:r>
            </a:p>
          </p:txBody>
        </p:sp>
        <p:sp>
          <p:nvSpPr>
            <p:cNvPr id="22" name="Slide Number"/>
            <p:cNvSpPr txBox="1">
              <a:spLocks/>
            </p:cNvSpPr>
            <p:nvPr userDrawn="1"/>
          </p:nvSpPr>
          <p:spPr>
            <a:xfrm>
              <a:off x="11713473" y="2085631"/>
              <a:ext cx="636994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noAutofit/>
            </a:bodyPr>
            <a:lstStyle/>
            <a:p>
              <a:pPr algn="r"/>
              <a:r>
                <a:rPr lang="de-CH" sz="2600" b="0" noProof="0">
                  <a:solidFill>
                    <a:schemeClr val="tx1"/>
                  </a:solidFill>
                  <a:latin typeface="+mn-lt"/>
                </a:rPr>
                <a:t>&lt;P&gt;</a:t>
              </a:r>
            </a:p>
          </p:txBody>
        </p:sp>
        <p:sp>
          <p:nvSpPr>
            <p:cNvPr id="24" name="Timeslot"/>
            <p:cNvSpPr txBox="1">
              <a:spLocks/>
            </p:cNvSpPr>
            <p:nvPr userDrawn="1"/>
          </p:nvSpPr>
          <p:spPr>
            <a:xfrm>
              <a:off x="8819889" y="2085631"/>
              <a:ext cx="1257061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b="0" noProof="0">
                  <a:solidFill>
                    <a:schemeClr val="tx1"/>
                  </a:solidFill>
                  <a:latin typeface="+mn-lt"/>
                </a:rPr>
                <a:t>&lt;TIMESLOT&gt;</a:t>
              </a:r>
            </a:p>
          </p:txBody>
        </p:sp>
        <p:sp>
          <p:nvSpPr>
            <p:cNvPr id="28" name="Responsible"/>
            <p:cNvSpPr txBox="1">
              <a:spLocks/>
            </p:cNvSpPr>
            <p:nvPr userDrawn="1"/>
          </p:nvSpPr>
          <p:spPr>
            <a:xfrm>
              <a:off x="7280427" y="2085631"/>
              <a:ext cx="1388067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noAutofit/>
            </a:bodyPr>
            <a:lstStyle/>
            <a:p>
              <a:pPr algn="r"/>
              <a:r>
                <a:rPr lang="de-CH" sz="2600" b="0" noProof="0">
                  <a:solidFill>
                    <a:schemeClr val="tx1"/>
                  </a:solidFill>
                  <a:latin typeface="+mn-lt"/>
                </a:rPr>
                <a:t>&lt;RESPONSIBLE&gt;</a:t>
              </a:r>
            </a:p>
          </p:txBody>
        </p:sp>
        <p:sp>
          <p:nvSpPr>
            <p:cNvPr id="29" name="Duration"/>
            <p:cNvSpPr txBox="1">
              <a:spLocks/>
            </p:cNvSpPr>
            <p:nvPr userDrawn="1"/>
          </p:nvSpPr>
          <p:spPr>
            <a:xfrm>
              <a:off x="10866017" y="2076395"/>
              <a:ext cx="684723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noAutofit/>
            </a:bodyPr>
            <a:lstStyle/>
            <a:p>
              <a:pPr algn="l"/>
              <a:r>
                <a:rPr lang="de-CH" sz="2600" b="0" noProof="0">
                  <a:solidFill>
                    <a:schemeClr val="tx1"/>
                  </a:solidFill>
                  <a:latin typeface="+mn-lt"/>
                </a:rPr>
                <a:t>&lt;DURATION&gt;</a:t>
              </a:r>
            </a:p>
          </p:txBody>
        </p:sp>
      </p:grpSp>
      <p:sp>
        <p:nvSpPr>
          <p:cNvPr id="6" name="Slide Number">
            <a:extLst>
              <a:ext uri="{FF2B5EF4-FFF2-40B4-BE49-F238E27FC236}">
                <a16:creationId xmlns:a16="http://schemas.microsoft.com/office/drawing/2014/main" id="{4214ED27-A09D-C4A9-4CE3-D4F74DF5D1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19A1E-7CFD-44ED-A7EE-35C8DB5FAD42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795FC4AF-5939-9FD0-775D-D61C6E5AC2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Agenda</a:t>
            </a:r>
          </a:p>
        </p:txBody>
      </p:sp>
      <p:sp>
        <p:nvSpPr>
          <p:cNvPr id="10" name="Tijdelijke aanduiding voor datum 9">
            <a:extLst>
              <a:ext uri="{FF2B5EF4-FFF2-40B4-BE49-F238E27FC236}">
                <a16:creationId xmlns:a16="http://schemas.microsoft.com/office/drawing/2014/main" id="{5CAC19EA-6E2F-6C17-5190-86F2BC3EB110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11" name="Tijdelijke aanduiding voor voettekst 10">
            <a:extLst>
              <a:ext uri="{FF2B5EF4-FFF2-40B4-BE49-F238E27FC236}">
                <a16:creationId xmlns:a16="http://schemas.microsoft.com/office/drawing/2014/main" id="{C6E297A4-F825-9CDA-5FE6-A6CC86FF3F66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0960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16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427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6595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962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648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4583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660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3334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59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elfolie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{&quot;templafy&quot;:{&quot;id&quot;:&quot;79c93b02-7f22-4704-a7ef-98caacef48f5&quot;}}">
            <a:extLst>
              <a:ext uri="{FF2B5EF4-FFF2-40B4-BE49-F238E27FC236}">
                <a16:creationId xmlns:a16="http://schemas.microsoft.com/office/drawing/2014/main" id="{23C285E6-7814-4F84-8EA2-9411BA3F7DFC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600" y="2451602"/>
            <a:ext cx="2401500" cy="2423103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89F61AC9-3E02-B55B-9C0E-D8A64DDAD36D}"/>
              </a:ext>
            </a:extLst>
          </p:cNvPr>
          <p:cNvSpPr txBox="1">
            <a:spLocks/>
          </p:cNvSpPr>
          <p:nvPr userDrawn="1"/>
        </p:nvSpPr>
        <p:spPr>
          <a:xfrm>
            <a:off x="320040" y="-484229"/>
            <a:ext cx="2068135" cy="362309"/>
          </a:xfrm>
          <a:prstGeom prst="rect">
            <a:avLst/>
          </a:prstGeom>
        </p:spPr>
        <p:txBody>
          <a:bodyPr vert="horz" lIns="91440" tIns="9000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800" dirty="0">
                <a:solidFill>
                  <a:schemeClr val="tx1"/>
                </a:solidFill>
                <a:latin typeface="+mj-lt"/>
              </a:rPr>
              <a:t>Titelfolie mit Logo reduziert</a:t>
            </a:r>
            <a:endParaRPr lang="de-DE" sz="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30491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4811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68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201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0388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500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9545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010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922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3758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35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elfolie (Rot)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{&quot;templafy&quot;:{&quot;id&quot;:&quot;53851b6a-bdf9-46cc-b2fb-8980b21c9bb5&quot;}}">
            <a:extLst>
              <a:ext uri="{FF2B5EF4-FFF2-40B4-BE49-F238E27FC236}">
                <a16:creationId xmlns:a16="http://schemas.microsoft.com/office/drawing/2014/main" id="{DF8EA35C-F165-9DAD-1991-B5FC5C2340F5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600" y="2451602"/>
            <a:ext cx="2401500" cy="2423103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E0E20164-2ACA-C670-627C-5105965EA4F7}"/>
              </a:ext>
            </a:extLst>
          </p:cNvPr>
          <p:cNvSpPr txBox="1">
            <a:spLocks/>
          </p:cNvSpPr>
          <p:nvPr userDrawn="1"/>
        </p:nvSpPr>
        <p:spPr>
          <a:xfrm>
            <a:off x="320040" y="-484229"/>
            <a:ext cx="2068135" cy="362309"/>
          </a:xfrm>
          <a:prstGeom prst="rect">
            <a:avLst/>
          </a:prstGeom>
        </p:spPr>
        <p:txBody>
          <a:bodyPr vert="horz" lIns="91440" tIns="9000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800" dirty="0">
                <a:solidFill>
                  <a:schemeClr val="tx1"/>
                </a:solidFill>
                <a:latin typeface="+mj-lt"/>
              </a:rPr>
              <a:t>Titelfolie rot mit Logo</a:t>
            </a:r>
            <a:endParaRPr lang="de-DE" sz="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12163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522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3128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468511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96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hema and date">
            <a:extLst>
              <a:ext uri="{FF2B5EF4-FFF2-40B4-BE49-F238E27FC236}">
                <a16:creationId xmlns:a16="http://schemas.microsoft.com/office/drawing/2014/main" id="{94831998-42DA-45E3-9D77-62123369D3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7278" y="3191275"/>
            <a:ext cx="10510202" cy="37641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900" b="0" spc="-20" baseline="0">
                <a:latin typeface="+mn-lt"/>
              </a:defRPr>
            </a:lvl1pPr>
          </a:lstStyle>
          <a:p>
            <a:pPr lvl="0"/>
            <a:r>
              <a:rPr lang="de-CH" noProof="0" dirty="0"/>
              <a:t>Thema/Anlass, Tag.Monat.2021</a:t>
            </a:r>
          </a:p>
        </p:txBody>
      </p:sp>
      <p:sp>
        <p:nvSpPr>
          <p:cNvPr id="25" name="Subtitle">
            <a:extLst>
              <a:ext uri="{FF2B5EF4-FFF2-40B4-BE49-F238E27FC236}">
                <a16:creationId xmlns:a16="http://schemas.microsoft.com/office/drawing/2014/main" id="{334DAC06-C0CC-40CA-AFC3-16063BE4CD2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76960" y="1473201"/>
            <a:ext cx="10515600" cy="1508760"/>
          </a:xfrm>
        </p:spPr>
        <p:txBody>
          <a:bodyPr tIns="108000">
            <a:noAutofit/>
          </a:bodyPr>
          <a:lstStyle>
            <a:lvl1pPr marL="0" indent="0" algn="l">
              <a:lnSpc>
                <a:spcPct val="90000"/>
              </a:lnSpc>
              <a:buNone/>
              <a:defRPr sz="42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de-CH" noProof="0" dirty="0"/>
              <a:t>Untertitel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48135589-86E2-4710-BA06-A9C3BB9B5F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1880" y="290873"/>
            <a:ext cx="10515600" cy="118232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  <a:br>
              <a:rPr lang="de-CH" noProof="0" dirty="0"/>
            </a:br>
            <a:endParaRPr lang="de-CH" noProof="0" dirty="0"/>
          </a:p>
        </p:txBody>
      </p:sp>
      <p:sp>
        <p:nvSpPr>
          <p:cNvPr id="4" name="Name">
            <a:extLst>
              <a:ext uri="{FF2B5EF4-FFF2-40B4-BE49-F238E27FC236}">
                <a16:creationId xmlns:a16="http://schemas.microsoft.com/office/drawing/2014/main" id="{F7BBEF40-94F7-ABCA-E772-7C4B83D4B73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76400" y="2916000"/>
            <a:ext cx="10510202" cy="376413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>
              <a:defRPr lang="de-CH" sz="1800" b="1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noProof="0" dirty="0"/>
              <a:t>Name und Titel</a:t>
            </a:r>
          </a:p>
        </p:txBody>
      </p:sp>
      <p:cxnSp>
        <p:nvCxnSpPr>
          <p:cNvPr id="3" name="Red line">
            <a:extLst>
              <a:ext uri="{FF2B5EF4-FFF2-40B4-BE49-F238E27FC236}">
                <a16:creationId xmlns:a16="http://schemas.microsoft.com/office/drawing/2014/main" id="{F0624B72-CA48-123B-C362-137C9DC268E3}"/>
              </a:ext>
            </a:extLst>
          </p:cNvPr>
          <p:cNvCxnSpPr>
            <a:cxnSpLocks/>
          </p:cNvCxnSpPr>
          <p:nvPr userDrawn="1"/>
        </p:nvCxnSpPr>
        <p:spPr>
          <a:xfrm>
            <a:off x="1147445" y="47458"/>
            <a:ext cx="10569674" cy="0"/>
          </a:xfrm>
          <a:prstGeom prst="line">
            <a:avLst/>
          </a:prstGeom>
          <a:ln w="952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jdelijke aanduiding voor voettekst 14">
            <a:extLst>
              <a:ext uri="{FF2B5EF4-FFF2-40B4-BE49-F238E27FC236}">
                <a16:creationId xmlns:a16="http://schemas.microsoft.com/office/drawing/2014/main" id="{619E6025-9DA3-5803-A58F-7F9F131075B2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  <p:sp>
        <p:nvSpPr>
          <p:cNvPr id="16" name="Tijdelijke aanduiding voor dianummer 15">
            <a:extLst>
              <a:ext uri="{FF2B5EF4-FFF2-40B4-BE49-F238E27FC236}">
                <a16:creationId xmlns:a16="http://schemas.microsoft.com/office/drawing/2014/main" id="{5AF00A88-7C6B-5079-7EE1-1A35C516C88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9C819A1E-7CFD-44ED-A7EE-35C8DB5FAD42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CA1140B-B088-1643-C6FB-DBF8E5575422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2112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Text (Kurz)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hema and date">
            <a:extLst>
              <a:ext uri="{FF2B5EF4-FFF2-40B4-BE49-F238E27FC236}">
                <a16:creationId xmlns:a16="http://schemas.microsoft.com/office/drawing/2014/main" id="{F69B26A7-791A-43AE-AC82-956FBB9884F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69679" y="1980152"/>
            <a:ext cx="10515601" cy="37641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900" b="0" spc="-20" baseline="0">
                <a:latin typeface="+mn-lt"/>
              </a:defRPr>
            </a:lvl1pPr>
          </a:lstStyle>
          <a:p>
            <a:pPr lvl="0"/>
            <a:r>
              <a:rPr lang="de-CH" noProof="0" dirty="0"/>
              <a:t>Thema/Anlass, Tag.Monat.2021</a:t>
            </a:r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C3C78D30-CB41-448E-A7F4-1813E9935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9679" y="864677"/>
            <a:ext cx="10515601" cy="64582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200" b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de-CH" noProof="0" dirty="0"/>
              <a:t>Untertitel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23FDBE87-0C00-448F-8952-0CDABC8809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Name">
            <a:extLst>
              <a:ext uri="{FF2B5EF4-FFF2-40B4-BE49-F238E27FC236}">
                <a16:creationId xmlns:a16="http://schemas.microsoft.com/office/drawing/2014/main" id="{AB8391A8-67CD-1481-00B5-2E607FA9D4B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69200" y="1674000"/>
            <a:ext cx="10510202" cy="376413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>
              <a:defRPr lang="de-CH" sz="1800" b="1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noProof="0" dirty="0"/>
              <a:t>Name und Titel</a:t>
            </a:r>
          </a:p>
        </p:txBody>
      </p:sp>
      <p:cxnSp>
        <p:nvCxnSpPr>
          <p:cNvPr id="5" name="Red line">
            <a:extLst>
              <a:ext uri="{FF2B5EF4-FFF2-40B4-BE49-F238E27FC236}">
                <a16:creationId xmlns:a16="http://schemas.microsoft.com/office/drawing/2014/main" id="{FF981C3A-5B7C-8A11-E2D1-8DFC1237EA09}"/>
              </a:ext>
            </a:extLst>
          </p:cNvPr>
          <p:cNvCxnSpPr>
            <a:cxnSpLocks/>
          </p:cNvCxnSpPr>
          <p:nvPr userDrawn="1"/>
        </p:nvCxnSpPr>
        <p:spPr>
          <a:xfrm>
            <a:off x="1147445" y="47458"/>
            <a:ext cx="10569674" cy="0"/>
          </a:xfrm>
          <a:prstGeom prst="line">
            <a:avLst/>
          </a:prstGeom>
          <a:ln w="952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jdelijke aanduiding voor datum 14">
            <a:extLst>
              <a:ext uri="{FF2B5EF4-FFF2-40B4-BE49-F238E27FC236}">
                <a16:creationId xmlns:a16="http://schemas.microsoft.com/office/drawing/2014/main" id="{5210C7DA-E626-4138-41C4-FFE5363DB1EA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16" name="Tijdelijke aanduiding voor voettekst 15">
            <a:extLst>
              <a:ext uri="{FF2B5EF4-FFF2-40B4-BE49-F238E27FC236}">
                <a16:creationId xmlns:a16="http://schemas.microsoft.com/office/drawing/2014/main" id="{3332C726-23BC-5621-87CD-3AE9B7B686ED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  <p:sp>
        <p:nvSpPr>
          <p:cNvPr id="17" name="Tijdelijke aanduiding voor dianummer 16">
            <a:extLst>
              <a:ext uri="{FF2B5EF4-FFF2-40B4-BE49-F238E27FC236}">
                <a16:creationId xmlns:a16="http://schemas.microsoft.com/office/drawing/2014/main" id="{04FC643D-FB4C-B07E-897A-355CB5CFF00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9C819A1E-7CFD-44ED-A7EE-35C8DB5FAD42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08023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Text (ohne Untertitel)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hema and date">
            <a:extLst>
              <a:ext uri="{FF2B5EF4-FFF2-40B4-BE49-F238E27FC236}">
                <a16:creationId xmlns:a16="http://schemas.microsoft.com/office/drawing/2014/main" id="{823AF8E3-CDEF-412C-B0B7-1B570B843E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69679" y="1980152"/>
            <a:ext cx="10515601" cy="37641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900" b="0" spc="-20" baseline="0">
                <a:latin typeface="+mn-lt"/>
              </a:defRPr>
            </a:lvl1pPr>
          </a:lstStyle>
          <a:p>
            <a:pPr lvl="0"/>
            <a:r>
              <a:rPr lang="de-CH" noProof="0" dirty="0"/>
              <a:t>Thema/Anlass, Tag.Monat.2021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9CF2C0D7-D0D8-4995-8605-AA1EACB1EB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1880" y="290873"/>
            <a:ext cx="10515600" cy="13834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CH" noProof="0" dirty="0"/>
              <a:t>Titel 2. Zeile</a:t>
            </a:r>
            <a:br>
              <a:rPr lang="de-CH" noProof="0" dirty="0"/>
            </a:br>
            <a:r>
              <a:rPr lang="de-CH" noProof="0" dirty="0"/>
              <a:t>Titel</a:t>
            </a:r>
          </a:p>
        </p:txBody>
      </p:sp>
      <p:sp>
        <p:nvSpPr>
          <p:cNvPr id="5" name="Name">
            <a:extLst>
              <a:ext uri="{FF2B5EF4-FFF2-40B4-BE49-F238E27FC236}">
                <a16:creationId xmlns:a16="http://schemas.microsoft.com/office/drawing/2014/main" id="{7D18F409-58AF-0F68-C4B1-B8D5C083BAA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69200" y="1674000"/>
            <a:ext cx="10510202" cy="376413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>
              <a:defRPr lang="de-CH" sz="1800" b="1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noProof="0" dirty="0"/>
              <a:t>Name und Titel</a:t>
            </a:r>
          </a:p>
        </p:txBody>
      </p:sp>
      <p:cxnSp>
        <p:nvCxnSpPr>
          <p:cNvPr id="6" name="Red line">
            <a:extLst>
              <a:ext uri="{FF2B5EF4-FFF2-40B4-BE49-F238E27FC236}">
                <a16:creationId xmlns:a16="http://schemas.microsoft.com/office/drawing/2014/main" id="{DC7F4AE9-6319-47FD-40D9-9A051DE24054}"/>
              </a:ext>
            </a:extLst>
          </p:cNvPr>
          <p:cNvCxnSpPr>
            <a:cxnSpLocks/>
          </p:cNvCxnSpPr>
          <p:nvPr userDrawn="1"/>
        </p:nvCxnSpPr>
        <p:spPr>
          <a:xfrm>
            <a:off x="1147445" y="47458"/>
            <a:ext cx="10569674" cy="0"/>
          </a:xfrm>
          <a:prstGeom prst="line">
            <a:avLst/>
          </a:prstGeom>
          <a:ln w="952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datum 10">
            <a:extLst>
              <a:ext uri="{FF2B5EF4-FFF2-40B4-BE49-F238E27FC236}">
                <a16:creationId xmlns:a16="http://schemas.microsoft.com/office/drawing/2014/main" id="{8FA3A926-BFFE-9187-974F-D2E791763870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12" name="Tijdelijke aanduiding voor voettekst 11">
            <a:extLst>
              <a:ext uri="{FF2B5EF4-FFF2-40B4-BE49-F238E27FC236}">
                <a16:creationId xmlns:a16="http://schemas.microsoft.com/office/drawing/2014/main" id="{993B69D6-B6BE-5B43-F9DF-685E2874B509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  <p:sp>
        <p:nvSpPr>
          <p:cNvPr id="13" name="Tijdelijke aanduiding voor dianummer 12">
            <a:extLst>
              <a:ext uri="{FF2B5EF4-FFF2-40B4-BE49-F238E27FC236}">
                <a16:creationId xmlns:a16="http://schemas.microsoft.com/office/drawing/2014/main" id="{E34CE106-8765-98EE-732F-2D52F97F2FD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9C819A1E-7CFD-44ED-A7EE-35C8DB5FAD42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02723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of content">
            <a:extLst>
              <a:ext uri="{FF2B5EF4-FFF2-40B4-BE49-F238E27FC236}">
                <a16:creationId xmlns:a16="http://schemas.microsoft.com/office/drawing/2014/main" id="{CBDA5DC1-D9CA-4B37-B284-FDA1A1DA7DC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71880" y="1447800"/>
            <a:ext cx="10515600" cy="4351338"/>
          </a:xfrm>
        </p:spPr>
        <p:txBody>
          <a:bodyPr>
            <a:noAutofit/>
          </a:bodyPr>
          <a:lstStyle>
            <a:lvl1pPr marL="514350" indent="-514350">
              <a:spcAft>
                <a:spcPts val="0"/>
              </a:spcAft>
              <a:buAutoNum type="arabicPeriod"/>
              <a:defRPr sz="2600"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5" name="Title">
            <a:extLst>
              <a:ext uri="{FF2B5EF4-FFF2-40B4-BE49-F238E27FC236}">
                <a16:creationId xmlns:a16="http://schemas.microsoft.com/office/drawing/2014/main" id="{40C031B9-4B32-44CE-A145-BFDB01675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178C11D-E829-F832-F4AE-5BA071696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1729411-F309-D7D3-71A1-6D1033C8F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16941EC-A47A-CA11-5DDA-C8D42532D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9A1E-7CFD-44ED-A7EE-35C8DB5FAD42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0762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n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>
            <a:extLst>
              <a:ext uri="{FF2B5EF4-FFF2-40B4-BE49-F238E27FC236}">
                <a16:creationId xmlns:a16="http://schemas.microsoft.com/office/drawing/2014/main" id="{AF6088A9-5259-4AAF-A028-C07F0D5BFD3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C819A1E-7CFD-44ED-A7EE-35C8DB5FAD42}" type="slidenum">
              <a:rPr lang="de-CH" noProof="0" smtClean="0"/>
              <a:pPr/>
              <a:t>‹#›</a:t>
            </a:fld>
            <a:endParaRPr lang="de-CH" noProof="0"/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C3C78D30-CB41-448E-A7F4-1813E9935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9679" y="864677"/>
            <a:ext cx="10515601" cy="64582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200" b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de-CH" noProof="0" dirty="0"/>
              <a:t>Kapiteluntertitel (fakultativ)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54E48C17-AA22-48E0-9072-4A51F911B4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 dirty="0"/>
              <a:t>Kapiteltitel</a:t>
            </a:r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1A2851D3-4989-A190-D373-5DA1297BF81D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r>
              <a:rPr lang="de-CH"/>
              <a:t>18. Januar 2023, Bern</a:t>
            </a:r>
            <a:endParaRPr lang="de-CH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4061AEA7-6602-E4A2-DD82-9E4AAC839078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03629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ia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" descr="{&quot;templafy&quot;:{&quot;id&quot;:&quot;6ccc20fb-1703-4256-864c-0bc18538870f&quot;}}">
            <a:extLst>
              <a:ext uri="{FF2B5EF4-FFF2-40B4-BE49-F238E27FC236}">
                <a16:creationId xmlns:a16="http://schemas.microsoft.com/office/drawing/2014/main" id="{C8A7B36A-B3BC-45C2-A59F-40A3507CDE25}"/>
              </a:ext>
            </a:extLst>
          </p:cNvPr>
          <p:cNvSpPr/>
          <p:nvPr userDrawn="1"/>
        </p:nvSpPr>
        <p:spPr>
          <a:xfrm>
            <a:off x="1342800" y="6444000"/>
            <a:ext cx="1615873" cy="3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de-CH" sz="120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187A60C8-28BE-4B3A-BCC2-C1EB91D5B0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0654" y="6444000"/>
            <a:ext cx="371162" cy="365125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r">
              <a:defRPr lang="en-GB" sz="1200" kern="120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9C819A1E-7CFD-44ED-A7EE-35C8DB5FAD42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9B41C1E1-CEB7-486D-9162-CFFACABF0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2736" y="204263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789BBD91-FA68-409D-B381-32B864E69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880" y="290873"/>
            <a:ext cx="10515600" cy="749575"/>
          </a:xfrm>
          <a:prstGeom prst="rect">
            <a:avLst/>
          </a:prstGeom>
        </p:spPr>
        <p:txBody>
          <a:bodyPr vert="horz" lIns="91440" tIns="90000" rIns="91440" bIns="45720" rtlCol="0" anchor="t">
            <a:noAutofit/>
          </a:bodyPr>
          <a:lstStyle/>
          <a:p>
            <a:r>
              <a:rPr lang="de-CH" noProof="0" dirty="0"/>
              <a:t>Titel </a:t>
            </a:r>
          </a:p>
        </p:txBody>
      </p:sp>
      <p:pic>
        <p:nvPicPr>
          <p:cNvPr id="10" name="Logo" descr="{&quot;templafy&quot;:{&quot;id&quot;:&quot;bb099368-b179-467f-a5e9-0045b28e465d&quot;}}">
            <a:extLst>
              <a:ext uri="{FF2B5EF4-FFF2-40B4-BE49-F238E27FC236}">
                <a16:creationId xmlns:a16="http://schemas.microsoft.com/office/drawing/2014/main" id="{3319A8BA-12BE-91FF-1B34-96DE3C5722E7}"/>
              </a:ext>
            </a:extLst>
          </p:cNvPr>
          <p:cNvPicPr>
            <a:picLocks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" y="306000"/>
            <a:ext cx="1148544" cy="720090"/>
          </a:xfrm>
          <a:prstGeom prst="rect">
            <a:avLst/>
          </a:prstGeom>
        </p:spPr>
      </p:pic>
      <p:cxnSp>
        <p:nvCxnSpPr>
          <p:cNvPr id="13" name="Red line">
            <a:extLst>
              <a:ext uri="{FF2B5EF4-FFF2-40B4-BE49-F238E27FC236}">
                <a16:creationId xmlns:a16="http://schemas.microsoft.com/office/drawing/2014/main" id="{ADA05145-5711-4522-8D2E-644F05000567}"/>
              </a:ext>
            </a:extLst>
          </p:cNvPr>
          <p:cNvCxnSpPr>
            <a:cxnSpLocks/>
          </p:cNvCxnSpPr>
          <p:nvPr userDrawn="1"/>
        </p:nvCxnSpPr>
        <p:spPr>
          <a:xfrm>
            <a:off x="1147445" y="47458"/>
            <a:ext cx="10569674" cy="0"/>
          </a:xfrm>
          <a:prstGeom prst="line">
            <a:avLst/>
          </a:prstGeom>
          <a:ln w="952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D9B5B7B-E577-A2EE-84D3-AEBFB27134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11548" y="6444000"/>
            <a:ext cx="2254930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18. Januar 2023, Bern</a:t>
            </a: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7509D695-BB18-932A-040D-5F6D0EDE94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8000" y="6444000"/>
            <a:ext cx="777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CH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42465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714" r:id="rId2"/>
    <p:sldLayoutId id="2147483675" r:id="rId3"/>
    <p:sldLayoutId id="2147483715" r:id="rId4"/>
    <p:sldLayoutId id="2147483717" r:id="rId5"/>
    <p:sldLayoutId id="2147483719" r:id="rId6"/>
    <p:sldLayoutId id="2147483720" r:id="rId7"/>
    <p:sldLayoutId id="2147483690" r:id="rId8"/>
    <p:sldLayoutId id="2147483703" r:id="rId9"/>
    <p:sldLayoutId id="2147483704" r:id="rId10"/>
    <p:sldLayoutId id="2147483705" r:id="rId11"/>
    <p:sldLayoutId id="2147483654" r:id="rId12"/>
    <p:sldLayoutId id="2147483706" r:id="rId13"/>
    <p:sldLayoutId id="2147483680" r:id="rId14"/>
    <p:sldLayoutId id="2147483678" r:id="rId15"/>
    <p:sldLayoutId id="2147483709" r:id="rId16"/>
    <p:sldLayoutId id="2147483710" r:id="rId17"/>
    <p:sldLayoutId id="2147483711" r:id="rId18"/>
    <p:sldLayoutId id="2147483712" r:id="rId19"/>
    <p:sldLayoutId id="2147483718" r:id="rId20"/>
    <p:sldLayoutId id="2147483716" r:id="rId21"/>
    <p:sldLayoutId id="2147483743" r:id="rId22"/>
    <p:sldLayoutId id="2147483744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 typeface="Courier New" panose="02070309020205020404" pitchFamily="49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Clr>
          <a:srgbClr val="FF0000"/>
        </a:buClr>
        <a:buFontTx/>
        <a:buChar char="‒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684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Tx/>
        <a:buChar char="‒"/>
        <a:defRPr sz="2600" kern="1200">
          <a:solidFill>
            <a:schemeClr val="tx1"/>
          </a:solidFill>
          <a:latin typeface="ArialMT"/>
          <a:ea typeface="+mn-ea"/>
          <a:cs typeface="+mn-cs"/>
        </a:defRPr>
      </a:lvl3pPr>
      <a:lvl4pPr marL="100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Tx/>
        <a:buChar char="‒"/>
        <a:defRPr sz="2600" kern="1200">
          <a:solidFill>
            <a:schemeClr val="tx1"/>
          </a:solidFill>
          <a:latin typeface="ArialMT"/>
          <a:ea typeface="+mn-ea"/>
          <a:cs typeface="+mn-cs"/>
        </a:defRPr>
      </a:lvl4pPr>
      <a:lvl5pPr marL="133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Tx/>
        <a:buChar char="‒"/>
        <a:defRPr sz="2600" kern="1200">
          <a:solidFill>
            <a:schemeClr val="tx1"/>
          </a:solidFill>
          <a:latin typeface="ArialM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636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C452DC-9046-4352-ACF2-3596FB99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63C32-DF71-4E07-9AD5-9A046462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8039B-2024-471C-B044-50A603E59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232CA-5C46-446D-B877-EDF932D0CEFB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91BFD-FEF6-4914-9AC2-7A68D0822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B3EB8-98F0-4C42-ACEA-8F3E377F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02DED-5649-4319-8A03-69D1AA175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0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customXml" Target="../../customXml/item18.xml"/><Relationship Id="rId1" Type="http://schemas.openxmlformats.org/officeDocument/2006/relationships/customXml" Target="../../customXml/item15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4.png"/><Relationship Id="rId2" Type="http://schemas.openxmlformats.org/officeDocument/2006/relationships/customXml" Target="../../customXml/item22.xml"/><Relationship Id="rId1" Type="http://schemas.openxmlformats.org/officeDocument/2006/relationships/customXml" Target="../../customXml/item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8.png"/><Relationship Id="rId2" Type="http://schemas.openxmlformats.org/officeDocument/2006/relationships/customXml" Target="../../customXml/item12.xml"/><Relationship Id="rId1" Type="http://schemas.openxmlformats.org/officeDocument/2006/relationships/customXml" Target="../../customXml/item3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8.png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41C035-1E73-354B-98A4-C2D1B06FC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817" y="2001417"/>
            <a:ext cx="11712102" cy="719466"/>
          </a:xfrm>
        </p:spPr>
        <p:txBody>
          <a:bodyPr>
            <a:noAutofit/>
          </a:bodyPr>
          <a:lstStyle/>
          <a:p>
            <a:r>
              <a:rPr lang="en-US" sz="3500" dirty="0">
                <a:solidFill>
                  <a:schemeClr val="tx1"/>
                </a:solidFill>
              </a:rPr>
              <a:t>Reservoirs of pathogenic </a:t>
            </a:r>
            <a:r>
              <a:rPr lang="en-US" sz="3500" i="1" dirty="0">
                <a:solidFill>
                  <a:schemeClr val="tx1"/>
                </a:solidFill>
              </a:rPr>
              <a:t>Leptospira</a:t>
            </a:r>
            <a:r>
              <a:rPr lang="en-US" sz="3500" dirty="0">
                <a:solidFill>
                  <a:schemeClr val="tx1"/>
                </a:solidFill>
              </a:rPr>
              <a:t> species in Uganda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F6C9F1A-2393-FF42-ADE1-3FBC66BED1BA}"/>
              </a:ext>
            </a:extLst>
          </p:cNvPr>
          <p:cNvSpPr txBox="1">
            <a:spLocks/>
          </p:cNvSpPr>
          <p:nvPr/>
        </p:nvSpPr>
        <p:spPr>
          <a:xfrm>
            <a:off x="603982" y="3193453"/>
            <a:ext cx="10984035" cy="4985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Lordrick Alinaitwe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1,2,3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 Martin Wainaina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4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Salome Dürr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Clovice Kankya</a:t>
            </a:r>
            <a:r>
              <a:rPr kumimoji="0" 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US" sz="2000" b="0" i="0" u="none" strike="noStrike" kern="120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Velma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Kivali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 James Bugeza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 Martin Richter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4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 Kristina Roesel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 Annie Cook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1 </a:t>
            </a:r>
            <a:r>
              <a:rPr lang="en-US" sz="2000" dirty="0">
                <a:solidFill>
                  <a:srgbClr val="000000"/>
                </a:solidFill>
              </a:rPr>
              <a:t>and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Anne Mayer-Scholl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4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7C720F4-F542-BA43-BC60-0FD83F43C674}"/>
              </a:ext>
            </a:extLst>
          </p:cNvPr>
          <p:cNvSpPr txBox="1">
            <a:spLocks/>
          </p:cNvSpPr>
          <p:nvPr/>
        </p:nvSpPr>
        <p:spPr>
          <a:xfrm>
            <a:off x="603982" y="3829671"/>
            <a:ext cx="6904022" cy="80443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1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Animal and Human Health program, International Livestock Research Institute, Kenya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1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Veterinary Public Health Institute, University of Bern, Switzerland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1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College of Veterinary Medicine, Animal resources and Biosecurity, Makerere University, Uganda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1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Federal Institute for Risk Assessment, Germany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4AC5B25-C103-481A-A128-676A7BCB9590}"/>
              </a:ext>
            </a:extLst>
          </p:cNvPr>
          <p:cNvSpPr txBox="1">
            <a:spLocks/>
          </p:cNvSpPr>
          <p:nvPr/>
        </p:nvSpPr>
        <p:spPr>
          <a:xfrm>
            <a:off x="603982" y="4771799"/>
            <a:ext cx="7429500" cy="8427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292929"/>
                </a:solidFill>
                <a:latin typeface="+mn-lt"/>
              </a:rPr>
              <a:t>University of Bern Graduate School for Cellular and Biomedical Sciences Symposium</a:t>
            </a:r>
          </a:p>
          <a:p>
            <a:pPr fontAlgn="base"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292929"/>
                </a:solidFill>
                <a:latin typeface="+mn-lt"/>
              </a:rPr>
              <a:t>Bern, Switzerland</a:t>
            </a:r>
          </a:p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 June 2023 </a:t>
            </a:r>
          </a:p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381CAC-90CD-4040-B897-4B4340046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4595" y="5742895"/>
            <a:ext cx="1185324" cy="84273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0EFE303-499C-013A-D190-6C6B26C8E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78" y="174626"/>
            <a:ext cx="2657076" cy="18891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D69D35-373B-D665-846C-6C43D62C9F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123" r="624"/>
          <a:stretch/>
        </p:blipFill>
        <p:spPr>
          <a:xfrm>
            <a:off x="8976961" y="259556"/>
            <a:ext cx="2947947" cy="166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18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CB6765ED-1AF6-7457-B829-FBF73F591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013" y="74056"/>
            <a:ext cx="10515600" cy="749575"/>
          </a:xfrm>
        </p:spPr>
        <p:txBody>
          <a:bodyPr/>
          <a:lstStyle/>
          <a:p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Leptospira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and leptospirosis</a:t>
            </a:r>
            <a:endParaRPr lang="de-CH" sz="3200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77A95C-A3BF-DDAF-7271-7FD13B2638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11548" y="6509989"/>
            <a:ext cx="2254930" cy="365125"/>
          </a:xfrm>
        </p:spPr>
        <p:txBody>
          <a:bodyPr/>
          <a:lstStyle/>
          <a:p>
            <a:r>
              <a:rPr lang="de-CH" sz="1000" dirty="0"/>
              <a:t>29. June2023, Bern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16DD11-D034-B54B-075D-B571D410C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8000" y="6509989"/>
            <a:ext cx="7779600" cy="365125"/>
          </a:xfrm>
        </p:spPr>
        <p:txBody>
          <a:bodyPr/>
          <a:lstStyle/>
          <a:p>
            <a:r>
              <a:rPr lang="de-CH" sz="900" dirty="0"/>
              <a:t>VPHI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ABA69E-55FC-82F6-A95E-712A9C31F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7248" y="6414931"/>
            <a:ext cx="371162" cy="365125"/>
          </a:xfrm>
        </p:spPr>
        <p:txBody>
          <a:bodyPr/>
          <a:lstStyle/>
          <a:p>
            <a:fld id="{9C819A1E-7CFD-44ED-A7EE-35C8DB5FAD42}" type="slidenum">
              <a:rPr lang="de-CH" sz="1600" smtClean="0"/>
              <a:pPr/>
              <a:t>2</a:t>
            </a:fld>
            <a:endParaRPr lang="de-CH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820A1D2-5137-D815-9473-204F3FC1B292}"/>
              </a:ext>
            </a:extLst>
          </p:cNvPr>
          <p:cNvGrpSpPr/>
          <p:nvPr/>
        </p:nvGrpSpPr>
        <p:grpSpPr>
          <a:xfrm>
            <a:off x="3576667" y="943297"/>
            <a:ext cx="8577943" cy="5381037"/>
            <a:chOff x="3576667" y="943297"/>
            <a:chExt cx="8577943" cy="5381037"/>
          </a:xfrm>
        </p:grpSpPr>
        <p:pic>
          <p:nvPicPr>
            <p:cNvPr id="2" name="Content Placeholder 6">
              <a:extLst>
                <a:ext uri="{FF2B5EF4-FFF2-40B4-BE49-F238E27FC236}">
                  <a16:creationId xmlns:a16="http://schemas.microsoft.com/office/drawing/2014/main" id="{225215E7-CE88-86B8-12B4-F5C088B35FFE}"/>
                </a:ext>
              </a:extLst>
            </p:cNvPr>
            <p:cNvPicPr>
              <a:picLocks/>
            </p:cNvPicPr>
            <p:nvPr/>
          </p:nvPicPr>
          <p:blipFill rotWithShape="1">
            <a:blip r:embed="rId4"/>
            <a:srcRect l="29004" t="10795" r="28411" b="1046"/>
            <a:stretch/>
          </p:blipFill>
          <p:spPr bwMode="auto">
            <a:xfrm>
              <a:off x="6693031" y="943297"/>
              <a:ext cx="5181721" cy="473135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DE1C487-746C-447E-F64A-F364AB580908}"/>
                </a:ext>
              </a:extLst>
            </p:cNvPr>
            <p:cNvSpPr txBox="1"/>
            <p:nvPr/>
          </p:nvSpPr>
          <p:spPr bwMode="auto">
            <a:xfrm>
              <a:off x="3576667" y="5862669"/>
              <a:ext cx="8577943" cy="46166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Arial"/>
                  <a:ea typeface="MS PGothic"/>
                  <a:cs typeface="Arial"/>
                </a:rPr>
                <a:t>Adopted from Victoriano et al., 2009: </a:t>
              </a:r>
              <a:r>
                <a:rPr lang="en-GB" sz="1200" dirty="0">
                  <a:solidFill>
                    <a:schemeClr val="bg1"/>
                  </a:solidFill>
                  <a:latin typeface="Arial"/>
                  <a:ea typeface="MS PGothic"/>
                  <a:cs typeface="Arial"/>
                </a:rPr>
                <a:t>Leptospirosis in the Asia Pacific region.</a:t>
              </a:r>
              <a:r>
                <a:rPr lang="fr-FR" sz="1200" dirty="0">
                  <a:solidFill>
                    <a:schemeClr val="bg1"/>
                  </a:solidFill>
                  <a:latin typeface="Arial"/>
                  <a:ea typeface="MS PGothic"/>
                  <a:cs typeface="Arial"/>
                </a:rPr>
                <a:t> BMC Infect Dis. </a:t>
              </a:r>
              <a:endParaRPr lang="en-US" sz="1200" dirty="0">
                <a:solidFill>
                  <a:schemeClr val="bg1"/>
                </a:solidFill>
                <a:cs typeface="Arial"/>
              </a:endParaRPr>
            </a:p>
            <a:p>
              <a:r>
                <a:rPr lang="fr-FR" sz="1200" dirty="0">
                  <a:solidFill>
                    <a:schemeClr val="bg1"/>
                  </a:solidFill>
                  <a:latin typeface="Arial"/>
                  <a:ea typeface="MS PGothic"/>
                  <a:cs typeface="Arial"/>
                </a:rPr>
                <a:t>2009 Sep 4;9:147. </a:t>
              </a:r>
              <a:r>
                <a:rPr lang="fr-FR" sz="1200" dirty="0" err="1">
                  <a:solidFill>
                    <a:schemeClr val="bg1"/>
                  </a:solidFill>
                  <a:latin typeface="Arial"/>
                  <a:ea typeface="MS PGothic"/>
                  <a:cs typeface="Arial"/>
                </a:rPr>
                <a:t>doi</a:t>
              </a:r>
              <a:r>
                <a:rPr lang="fr-FR" sz="1200" dirty="0">
                  <a:solidFill>
                    <a:schemeClr val="bg1"/>
                  </a:solidFill>
                  <a:latin typeface="Arial"/>
                  <a:ea typeface="MS PGothic"/>
                  <a:cs typeface="Arial"/>
                </a:rPr>
                <a:t>: 10.1186/1471-2334-9-147.</a:t>
              </a:r>
              <a:r>
                <a:rPr lang="en-GB" sz="1200" dirty="0">
                  <a:solidFill>
                    <a:schemeClr val="bg1"/>
                  </a:solidFill>
                  <a:latin typeface="Arial"/>
                  <a:ea typeface="MS PGothic"/>
                  <a:cs typeface="Arial"/>
                </a:rPr>
                <a:t> </a:t>
              </a:r>
              <a:endParaRPr lang="en-US" sz="1200" dirty="0">
                <a:solidFill>
                  <a:schemeClr val="bg1"/>
                </a:solidFill>
                <a:cs typeface="Arial"/>
              </a:endParaRPr>
            </a:p>
          </p:txBody>
        </p:sp>
      </p:grp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7E039E0-4920-BA62-982C-794D131BA59C}"/>
              </a:ext>
            </a:extLst>
          </p:cNvPr>
          <p:cNvSpPr txBox="1">
            <a:spLocks/>
          </p:cNvSpPr>
          <p:nvPr/>
        </p:nvSpPr>
        <p:spPr>
          <a:xfrm>
            <a:off x="584988" y="1096791"/>
            <a:ext cx="6412159" cy="28478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en-NZ" sz="2800" dirty="0"/>
              <a:t>Zoonotic bacteria, endemic in tropics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en-US" altLang="en-US" sz="2800" b="1" dirty="0">
                <a:solidFill>
                  <a:srgbClr val="0000CC"/>
                </a:solidFill>
              </a:rPr>
              <a:t>1,000,000 cases /</a:t>
            </a:r>
            <a:r>
              <a:rPr lang="en-US" altLang="en-US" sz="2800" dirty="0">
                <a:solidFill>
                  <a:srgbClr val="0000CC"/>
                </a:solidFill>
              </a:rPr>
              <a:t> </a:t>
            </a:r>
            <a:r>
              <a:rPr lang="en-US" altLang="en-US" sz="2800" b="1" dirty="0">
                <a:solidFill>
                  <a:srgbClr val="0000CC"/>
                </a:solidFill>
              </a:rPr>
              <a:t>60,000 deaths</a:t>
            </a:r>
            <a:r>
              <a:rPr lang="en-US" altLang="en-US" sz="2800" dirty="0">
                <a:solidFill>
                  <a:srgbClr val="0000CC"/>
                </a:solidFill>
              </a:rPr>
              <a:t> annually</a:t>
            </a:r>
            <a:endParaRPr lang="en-US" altLang="en-US" sz="2800" b="1" dirty="0">
              <a:solidFill>
                <a:srgbClr val="0000CC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en-NZ" sz="2800" dirty="0"/>
              <a:t>Host-serovar adaptation </a:t>
            </a:r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82679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inhoud 10">
            <a:extLst>
              <a:ext uri="{FF2B5EF4-FFF2-40B4-BE49-F238E27FC236}">
                <a16:creationId xmlns:a16="http://schemas.microsoft.com/office/drawing/2014/main" id="{506D9FA7-331F-D286-1CAA-BDB1FBAC4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598" y="1040449"/>
            <a:ext cx="11344882" cy="5418236"/>
          </a:xfrm>
        </p:spPr>
        <p:txBody>
          <a:bodyPr/>
          <a:lstStyle/>
          <a:p>
            <a:pPr marL="0" indent="0">
              <a:buNone/>
            </a:pPr>
            <a:endParaRPr lang="de-CH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CB6765ED-1AF6-7457-B829-FBF73F591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Human leptospirosis in Uganda…Implicate the cow!</a:t>
            </a:r>
            <a:b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</a:b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77A95C-A3BF-DDAF-7271-7FD13B2638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11548" y="6491135"/>
            <a:ext cx="2254930" cy="365125"/>
          </a:xfrm>
        </p:spPr>
        <p:txBody>
          <a:bodyPr/>
          <a:lstStyle/>
          <a:p>
            <a:r>
              <a:rPr lang="de-CH" sz="1000" dirty="0"/>
              <a:t>29. June 2023, Bern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16DD11-D034-B54B-075D-B571D410C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8000" y="6585406"/>
            <a:ext cx="7779600" cy="265876"/>
          </a:xfrm>
        </p:spPr>
        <p:txBody>
          <a:bodyPr/>
          <a:lstStyle/>
          <a:p>
            <a:r>
              <a:rPr lang="de-CH" sz="1000" dirty="0"/>
              <a:t>VPHI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ABA69E-55FC-82F6-A95E-712A9C31F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5934" y="6481708"/>
            <a:ext cx="371162" cy="365125"/>
          </a:xfrm>
        </p:spPr>
        <p:txBody>
          <a:bodyPr/>
          <a:lstStyle/>
          <a:p>
            <a:fld id="{9C819A1E-7CFD-44ED-A7EE-35C8DB5FAD42}" type="slidenum">
              <a:rPr lang="de-CH" sz="1600" smtClean="0"/>
              <a:pPr/>
              <a:t>3</a:t>
            </a:fld>
            <a:endParaRPr lang="de-CH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B9C3F4C-E142-5A60-E101-DAEBD99E9EED}"/>
              </a:ext>
            </a:extLst>
          </p:cNvPr>
          <p:cNvGrpSpPr/>
          <p:nvPr/>
        </p:nvGrpSpPr>
        <p:grpSpPr>
          <a:xfrm>
            <a:off x="207985" y="1040447"/>
            <a:ext cx="6551033" cy="5275511"/>
            <a:chOff x="207986" y="1022801"/>
            <a:chExt cx="6019800" cy="5080010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1426FFFC-6EF8-1991-8ACB-9210A34FCAE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0709" y="4202471"/>
              <a:ext cx="5645740" cy="1900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A512E52-0C0F-1691-B663-3E0B015A9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7986" y="1022801"/>
              <a:ext cx="6019800" cy="2800350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86BAC9-137C-9571-3BC4-0B39BBDBDAAD}"/>
              </a:ext>
            </a:extLst>
          </p:cNvPr>
          <p:cNvGrpSpPr/>
          <p:nvPr/>
        </p:nvGrpSpPr>
        <p:grpSpPr>
          <a:xfrm>
            <a:off x="6828018" y="1970203"/>
            <a:ext cx="4660819" cy="3538678"/>
            <a:chOff x="6481663" y="3470815"/>
            <a:chExt cx="4272510" cy="313157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137DADC-0782-93B5-4253-01B4127C8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81663" y="3470815"/>
              <a:ext cx="4272510" cy="298787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3DFC4CC-02A5-C693-DFB7-DD8012CE56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40877"/>
            <a:stretch/>
          </p:blipFill>
          <p:spPr>
            <a:xfrm>
              <a:off x="7736913" y="6446180"/>
              <a:ext cx="2166555" cy="156209"/>
            </a:xfrm>
            <a:prstGeom prst="rect">
              <a:avLst/>
            </a:prstGeom>
          </p:spPr>
        </p:pic>
      </p:grp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2161600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95F7392-B90E-4E55-47A5-2675D6670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Animal leptospirosis…What evidence against the cow?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8D28F04A-C857-A280-DA97-89EBD208C4F0}"/>
              </a:ext>
            </a:extLst>
          </p:cNvPr>
          <p:cNvSpPr>
            <a:spLocks noGrp="1"/>
          </p:cNvSpPr>
          <p:nvPr>
            <p:ph type="dt" sz="half" idx="31"/>
          </p:nvPr>
        </p:nvSpPr>
        <p:spPr>
          <a:xfrm>
            <a:off x="1411548" y="6491135"/>
            <a:ext cx="2254930" cy="365125"/>
          </a:xfrm>
        </p:spPr>
        <p:txBody>
          <a:bodyPr/>
          <a:lstStyle/>
          <a:p>
            <a:r>
              <a:rPr lang="de-CH" sz="1000" dirty="0"/>
              <a:t>29. June 2023, Bern</a:t>
            </a: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AFC22E82-7E5E-1242-6415-43E1881D7400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>
          <a:xfrm>
            <a:off x="3798000" y="6651392"/>
            <a:ext cx="7779600" cy="206400"/>
          </a:xfrm>
        </p:spPr>
        <p:txBody>
          <a:bodyPr/>
          <a:lstStyle/>
          <a:p>
            <a:r>
              <a:rPr lang="de-CH" sz="1000" dirty="0"/>
              <a:t>VPHI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B5418F69-5791-C64A-9D53-3396C24BB77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62239" y="6491135"/>
            <a:ext cx="371162" cy="365125"/>
          </a:xfrm>
        </p:spPr>
        <p:txBody>
          <a:bodyPr/>
          <a:lstStyle/>
          <a:p>
            <a:fld id="{9C819A1E-7CFD-44ED-A7EE-35C8DB5FAD42}" type="slidenum">
              <a:rPr lang="de-CH" sz="1600" smtClean="0"/>
              <a:pPr/>
              <a:t>4</a:t>
            </a:fld>
            <a:endParaRPr lang="de-CH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86C1B9-1230-7D52-CECA-4CED9165C9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2821" y="883033"/>
            <a:ext cx="5446366" cy="214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8E7CE0E-2BB2-813D-CFC1-6D4C12741AB1}"/>
              </a:ext>
            </a:extLst>
          </p:cNvPr>
          <p:cNvGrpSpPr/>
          <p:nvPr/>
        </p:nvGrpSpPr>
        <p:grpSpPr>
          <a:xfrm>
            <a:off x="247820" y="3070614"/>
            <a:ext cx="5318619" cy="2146148"/>
            <a:chOff x="32427" y="3556268"/>
            <a:chExt cx="5327512" cy="246238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C95A935-FC03-9852-B6ED-234F1281C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8860" y="3556268"/>
              <a:ext cx="5141079" cy="1152311"/>
            </a:xfrm>
            <a:prstGeom prst="rect">
              <a:avLst/>
            </a:prstGeom>
          </p:spPr>
        </p:pic>
        <p:pic>
          <p:nvPicPr>
            <p:cNvPr id="11" name="Picture 2" descr="C:\Users\Gorilla Doctors\Desktop\Capture.PNG">
              <a:extLst>
                <a:ext uri="{FF2B5EF4-FFF2-40B4-BE49-F238E27FC236}">
                  <a16:creationId xmlns:a16="http://schemas.microsoft.com/office/drawing/2014/main" id="{9EFDC9B5-09F3-A770-24D1-197EB93954E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2427" y="4296587"/>
              <a:ext cx="3827004" cy="17220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>
            <a:extLst>
              <a:ext uri="{FF2B5EF4-FFF2-40B4-BE49-F238E27FC236}">
                <a16:creationId xmlns:a16="http://schemas.microsoft.com/office/drawing/2014/main" id="{242D5843-4A4F-B4A0-DBBB-8E036E6DC2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91275" y="949594"/>
            <a:ext cx="6129402" cy="1912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B6D7E611-2FF7-876B-0037-EFB99AC14737}"/>
              </a:ext>
            </a:extLst>
          </p:cNvPr>
          <p:cNvGrpSpPr/>
          <p:nvPr/>
        </p:nvGrpSpPr>
        <p:grpSpPr>
          <a:xfrm>
            <a:off x="6556877" y="5051771"/>
            <a:ext cx="5423014" cy="1700200"/>
            <a:chOff x="6359982" y="4598371"/>
            <a:chExt cx="5469077" cy="193678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20EF0C8-73A3-AEA1-BA3E-4254B1A71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59982" y="4598371"/>
              <a:ext cx="3572968" cy="1936782"/>
            </a:xfrm>
            <a:prstGeom prst="rect">
              <a:avLst/>
            </a:prstGeom>
          </p:spPr>
        </p:pic>
        <p:pic>
          <p:nvPicPr>
            <p:cNvPr id="14" name="Picture 2" descr="Image result for rats and mice drawing">
              <a:extLst>
                <a:ext uri="{FF2B5EF4-FFF2-40B4-BE49-F238E27FC236}">
                  <a16:creationId xmlns:a16="http://schemas.microsoft.com/office/drawing/2014/main" id="{749D82CD-9356-B2D9-7028-D9DE26C463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6920" y="4761869"/>
              <a:ext cx="1822139" cy="1505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4EB6015-A2B1-692D-28C1-0A74DDE66F3E}"/>
              </a:ext>
            </a:extLst>
          </p:cNvPr>
          <p:cNvSpPr txBox="1"/>
          <p:nvPr/>
        </p:nvSpPr>
        <p:spPr bwMode="auto">
          <a:xfrm>
            <a:off x="388155" y="5200283"/>
            <a:ext cx="6028387" cy="1286571"/>
          </a:xfrm>
          <a:prstGeom prst="rect">
            <a:avLst/>
          </a:prstGeom>
          <a:solidFill>
            <a:srgbClr val="C9E7A7"/>
          </a:solidFill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rtlCol="0" anchor="t">
            <a:spAutoFit/>
          </a:bodyPr>
          <a:lstStyle/>
          <a:p>
            <a:pPr algn="ctr" fontAlgn="base">
              <a:lnSpc>
                <a:spcPts val="32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250" dirty="0">
                <a:solidFill>
                  <a:srgbClr val="000000"/>
                </a:solidFill>
                <a:ea typeface="MS PGothic"/>
                <a:cs typeface="Arial"/>
              </a:rPr>
              <a:t>Prevention/control = Knowing infection sources, who is infected and what influences spread of infection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D745037-888A-CD7A-A565-5373F731123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149" t="6940" r="2210" b="20999"/>
          <a:stretch/>
        </p:blipFill>
        <p:spPr>
          <a:xfrm>
            <a:off x="6092290" y="2995922"/>
            <a:ext cx="6028387" cy="2051568"/>
          </a:xfrm>
          <a:prstGeom prst="rect">
            <a:avLst/>
          </a:prstGeom>
        </p:spPr>
      </p:pic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69300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12">
            <a:extLst>
              <a:ext uri="{FF2B5EF4-FFF2-40B4-BE49-F238E27FC236}">
                <a16:creationId xmlns:a16="http://schemas.microsoft.com/office/drawing/2014/main" id="{3C199913-3BC0-56E2-0E65-1AF2CA26908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/>
          <a:srcRect l="14331" t="2163" r="15040" b="2086"/>
          <a:stretch/>
        </p:blipFill>
        <p:spPr>
          <a:xfrm>
            <a:off x="100597" y="927962"/>
            <a:ext cx="5607901" cy="566652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59E515-8286-41D1-85F3-830D62263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179" y="128251"/>
            <a:ext cx="5541829" cy="739825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rgbClr val="FF0000"/>
                </a:solidFill>
              </a:rPr>
              <a:t>Overview of methods</a:t>
            </a:r>
            <a:endParaRPr lang="en-US" sz="3200" dirty="0">
              <a:solidFill>
                <a:srgbClr val="FF000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F0AC7A9-2999-47AE-E103-674DD2DB3F91}"/>
              </a:ext>
            </a:extLst>
          </p:cNvPr>
          <p:cNvGrpSpPr/>
          <p:nvPr/>
        </p:nvGrpSpPr>
        <p:grpSpPr>
          <a:xfrm>
            <a:off x="5905575" y="1459582"/>
            <a:ext cx="5641429" cy="4491939"/>
            <a:chOff x="5593976" y="1250861"/>
            <a:chExt cx="5641429" cy="4491939"/>
          </a:xfrm>
        </p:grpSpPr>
        <p:sp>
          <p:nvSpPr>
            <p:cNvPr id="4" name="Text Box 2">
              <a:extLst>
                <a:ext uri="{FF2B5EF4-FFF2-40B4-BE49-F238E27FC236}">
                  <a16:creationId xmlns:a16="http://schemas.microsoft.com/office/drawing/2014/main" id="{3B9BE238-31C3-D943-645B-1475606F2E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64575" y="1250861"/>
              <a:ext cx="3563073" cy="1076786"/>
            </a:xfrm>
            <a:prstGeom prst="rect">
              <a:avLst/>
            </a:prstGeom>
            <a:solidFill>
              <a:srgbClr val="D9E2F3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sz="2000" b="1" i="0" u="sng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Cross-sectional studies</a:t>
              </a:r>
              <a:endParaRPr kumimoji="0" lang="en-GB" altLang="en-UG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" name="Text Box 3">
              <a:extLst>
                <a:ext uri="{FF2B5EF4-FFF2-40B4-BE49-F238E27FC236}">
                  <a16:creationId xmlns:a16="http://schemas.microsoft.com/office/drawing/2014/main" id="{22166A75-7DDB-4E55-0558-CC0B00F78F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3976" y="1848779"/>
              <a:ext cx="1824407" cy="180719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sz="2000" b="1" i="0" u="sng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Livestock </a:t>
              </a:r>
              <a:r>
                <a:rPr kumimoji="0" lang="en-GB" altLang="en-UG" sz="1400" b="1" i="0" u="sng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</a:t>
              </a:r>
              <a:r>
                <a:rPr kumimoji="0" lang="en-GB" altLang="en-UG" sz="1600" b="1" i="0" u="sng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2030</a:t>
              </a:r>
              <a:r>
                <a:rPr kumimoji="0" lang="en-GB" altLang="en-UG" sz="1400" b="1" i="0" u="sng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)</a:t>
              </a:r>
              <a:endParaRPr kumimoji="0" lang="en-GB" altLang="en-UG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Cattle (820)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Goats (335)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Sheep (114)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Swine (761)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G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G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9">
              <a:extLst>
                <a:ext uri="{FF2B5EF4-FFF2-40B4-BE49-F238E27FC236}">
                  <a16:creationId xmlns:a16="http://schemas.microsoft.com/office/drawing/2014/main" id="{48855BF6-627B-96DF-DC96-1BB5138D7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86468" y="2047526"/>
              <a:ext cx="2448937" cy="129339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sz="2000" b="1" i="0" u="sng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Environment</a:t>
              </a:r>
              <a:endParaRPr kumimoji="0" lang="en-GB" altLang="en-UG" sz="12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Small mammals (117)</a:t>
              </a:r>
              <a:endParaRPr kumimoji="0" lang="en-GB" altLang="en-UG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1">
              <a:extLst>
                <a:ext uri="{FF2B5EF4-FFF2-40B4-BE49-F238E27FC236}">
                  <a16:creationId xmlns:a16="http://schemas.microsoft.com/office/drawing/2014/main" id="{ABA1924E-7053-932F-9219-527BAFBC32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77320" y="2917146"/>
              <a:ext cx="2286214" cy="1398776"/>
            </a:xfrm>
            <a:prstGeom prst="rect">
              <a:avLst/>
            </a:prstGeom>
            <a:solidFill>
              <a:srgbClr val="F4B083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Kidneys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altLang="en-UG" sz="2000" dirty="0">
                  <a:latin typeface="Calibri" panose="020F0502020204030204" pitchFamily="34" charset="0"/>
                  <a:cs typeface="Times New Roman" panose="02020603050405020304" pitchFamily="18" charset="0"/>
                </a:rPr>
                <a:t>Attribute</a:t>
              </a:r>
              <a:r>
                <a:rPr lang="en-GB" altLang="en-UG" dirty="0">
                  <a:latin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altLang="en-UG" sz="2000" dirty="0">
                  <a:latin typeface="Calibri" panose="020F0502020204030204" pitchFamily="34" charset="0"/>
                  <a:cs typeface="Times New Roman" panose="02020603050405020304" pitchFamily="18" charset="0"/>
                </a:rPr>
                <a:t>Data</a:t>
              </a:r>
              <a:endParaRPr lang="en-GB" altLang="en-UG" sz="2000" dirty="0"/>
            </a:p>
          </p:txBody>
        </p:sp>
        <p:sp>
          <p:nvSpPr>
            <p:cNvPr id="19" name="Text Box 13">
              <a:extLst>
                <a:ext uri="{FF2B5EF4-FFF2-40B4-BE49-F238E27FC236}">
                  <a16:creationId xmlns:a16="http://schemas.microsoft.com/office/drawing/2014/main" id="{414FE864-9981-7D0F-F8D1-3441D703E5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6519" y="3888717"/>
              <a:ext cx="3668745" cy="1113295"/>
            </a:xfrm>
            <a:prstGeom prst="rect">
              <a:avLst/>
            </a:prstGeom>
            <a:solidFill>
              <a:srgbClr val="D6C6F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b="1" i="0" u="sng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Laboratory Analysis</a:t>
              </a:r>
              <a:endParaRPr kumimoji="0" lang="en-GB" altLang="en-UG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sz="2000" i="0" u="none" strike="noStrike" cap="none" normalizeH="0" baseline="0" dirty="0">
                  <a:ln>
                    <a:noFill/>
                  </a:ln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Realtime PCR</a:t>
              </a:r>
              <a:r>
                <a:rPr lang="en-GB" altLang="en-UG" sz="20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SLST,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altLang="en-UG" dirty="0">
                  <a:solidFill>
                    <a:srgbClr val="FF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MLST</a:t>
              </a:r>
              <a:endParaRPr kumimoji="0" lang="en-GB" altLang="en-UG" sz="1100" b="1" i="0" u="none" strike="noStrike" cap="none" normalizeH="0" baseline="0" dirty="0">
                <a:ln>
                  <a:noFill/>
                </a:ln>
                <a:effectLst/>
                <a:latin typeface="+mj-lt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G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Text Box 17">
              <a:extLst>
                <a:ext uri="{FF2B5EF4-FFF2-40B4-BE49-F238E27FC236}">
                  <a16:creationId xmlns:a16="http://schemas.microsoft.com/office/drawing/2014/main" id="{D4B3AC08-6D80-7802-AB4D-DA69303757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6061" y="4861425"/>
              <a:ext cx="4386606" cy="881375"/>
            </a:xfrm>
            <a:prstGeom prst="rect">
              <a:avLst/>
            </a:prstGeom>
            <a:solidFill>
              <a:srgbClr val="C5E0B3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G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Extent of </a:t>
              </a:r>
              <a:r>
                <a:rPr kumimoji="0" lang="en-GB" altLang="en-UG" sz="20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Leptospira</a:t>
              </a:r>
              <a:r>
                <a:rPr kumimoji="0" lang="en-GB" altLang="en-UG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infection and circulating species/serogroups</a:t>
              </a:r>
              <a:endParaRPr kumimoji="0" lang="en-GB" altLang="en-UG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0E6AED4F-7BB3-F0B6-80F1-E2AE8B8C6D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253" y="2937281"/>
            <a:ext cx="501072" cy="829176"/>
          </a:xfrm>
          <a:prstGeom prst="rect">
            <a:avLst/>
          </a:prstGeom>
        </p:spPr>
      </p:pic>
      <p:sp>
        <p:nvSpPr>
          <p:cNvPr id="7" name="Tijdelijke aanduiding voor dianummer 7">
            <a:extLst>
              <a:ext uri="{FF2B5EF4-FFF2-40B4-BE49-F238E27FC236}">
                <a16:creationId xmlns:a16="http://schemas.microsoft.com/office/drawing/2014/main" id="{03F57267-D636-7D9B-160C-9593EB620BD2}"/>
              </a:ext>
            </a:extLst>
          </p:cNvPr>
          <p:cNvSpPr txBox="1">
            <a:spLocks/>
          </p:cNvSpPr>
          <p:nvPr/>
        </p:nvSpPr>
        <p:spPr>
          <a:xfrm>
            <a:off x="128228" y="6491135"/>
            <a:ext cx="371162" cy="365125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819A1E-7CFD-44ED-A7EE-35C8DB5FAD42}" type="slidenum">
              <a:rPr lang="de-CH" sz="1600" smtClean="0"/>
              <a:pPr/>
              <a:t>5</a:t>
            </a:fld>
            <a:endParaRPr lang="de-CH" dirty="0"/>
          </a:p>
        </p:txBody>
      </p:sp>
      <p:sp>
        <p:nvSpPr>
          <p:cNvPr id="9" name="Tijdelijke aanduiding voor datum 5">
            <a:extLst>
              <a:ext uri="{FF2B5EF4-FFF2-40B4-BE49-F238E27FC236}">
                <a16:creationId xmlns:a16="http://schemas.microsoft.com/office/drawing/2014/main" id="{D287105C-34E8-1B36-0FCA-0E638F609915}"/>
              </a:ext>
            </a:extLst>
          </p:cNvPr>
          <p:cNvSpPr txBox="1">
            <a:spLocks/>
          </p:cNvSpPr>
          <p:nvPr/>
        </p:nvSpPr>
        <p:spPr>
          <a:xfrm>
            <a:off x="1686072" y="6583532"/>
            <a:ext cx="2254930" cy="212869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29. June 2023, Bern</a:t>
            </a:r>
          </a:p>
        </p:txBody>
      </p:sp>
      <p:sp>
        <p:nvSpPr>
          <p:cNvPr id="10" name="Tijdelijke aanduiding voor voettekst 6">
            <a:extLst>
              <a:ext uri="{FF2B5EF4-FFF2-40B4-BE49-F238E27FC236}">
                <a16:creationId xmlns:a16="http://schemas.microsoft.com/office/drawing/2014/main" id="{0E1799D8-5110-DD6E-4C91-85CA4C5105C5}"/>
              </a:ext>
            </a:extLst>
          </p:cNvPr>
          <p:cNvSpPr txBox="1">
            <a:spLocks/>
          </p:cNvSpPr>
          <p:nvPr/>
        </p:nvSpPr>
        <p:spPr>
          <a:xfrm>
            <a:off x="4268995" y="6602237"/>
            <a:ext cx="7779600" cy="212868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VPHI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AFE640-1A84-3D59-59A4-0EA27B0F17A5}"/>
              </a:ext>
            </a:extLst>
          </p:cNvPr>
          <p:cNvSpPr txBox="1"/>
          <p:nvPr/>
        </p:nvSpPr>
        <p:spPr>
          <a:xfrm>
            <a:off x="10602685" y="6049306"/>
            <a:ext cx="1359929" cy="7558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BC55317-0196-FBB9-D385-6E1FCCFA704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" r="49961" b="40479"/>
          <a:stretch/>
        </p:blipFill>
        <p:spPr>
          <a:xfrm>
            <a:off x="238556" y="178904"/>
            <a:ext cx="874823" cy="73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965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AA4FC9-BFF1-99E9-B74B-D92EC6D5D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72" y="111765"/>
            <a:ext cx="10515600" cy="749575"/>
          </a:xfrm>
        </p:spPr>
        <p:txBody>
          <a:bodyPr/>
          <a:lstStyle/>
          <a:p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Prevalence of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Leptospira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 infection and circulating species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372CF-8566-6120-3EB0-234A95075386}"/>
              </a:ext>
            </a:extLst>
          </p:cNvPr>
          <p:cNvSpPr>
            <a:spLocks noGrp="1"/>
          </p:cNvSpPr>
          <p:nvPr>
            <p:ph type="dt" sz="half" idx="31"/>
          </p:nvPr>
        </p:nvSpPr>
        <p:spPr>
          <a:xfrm>
            <a:off x="1371792" y="6622902"/>
            <a:ext cx="2254930" cy="225157"/>
          </a:xfrm>
        </p:spPr>
        <p:txBody>
          <a:bodyPr/>
          <a:lstStyle/>
          <a:p>
            <a:r>
              <a:rPr lang="de-CH" sz="1000" dirty="0"/>
              <a:t>29. June 2023, Bern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9B5A36-7E2C-B210-51F2-3EFEC099178B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>
          <a:xfrm>
            <a:off x="3827817" y="6623724"/>
            <a:ext cx="7779600" cy="225157"/>
          </a:xfrm>
        </p:spPr>
        <p:txBody>
          <a:bodyPr/>
          <a:lstStyle/>
          <a:p>
            <a:r>
              <a:rPr lang="de-CH" sz="1000" dirty="0"/>
              <a:t>VPHI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618CA8-344A-78A3-B57C-6F89CFFC554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307339" y="6444000"/>
            <a:ext cx="371162" cy="365125"/>
          </a:xfrm>
        </p:spPr>
        <p:txBody>
          <a:bodyPr/>
          <a:lstStyle/>
          <a:p>
            <a:fld id="{9C819A1E-7CFD-44ED-A7EE-35C8DB5FAD42}" type="slidenum">
              <a:rPr lang="de-CH" sz="1600" smtClean="0"/>
              <a:pPr/>
              <a:t>6</a:t>
            </a:fld>
            <a:endParaRPr lang="de-CH" sz="1600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FA4121BE-43BD-A44D-B14D-8CBB175142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6564032"/>
              </p:ext>
            </p:extLst>
          </p:nvPr>
        </p:nvGraphicFramePr>
        <p:xfrm>
          <a:off x="910653" y="927327"/>
          <a:ext cx="11155655" cy="381763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353888">
                  <a:extLst>
                    <a:ext uri="{9D8B030D-6E8A-4147-A177-3AD203B41FA5}">
                      <a16:colId xmlns:a16="http://schemas.microsoft.com/office/drawing/2014/main" val="3628697507"/>
                    </a:ext>
                  </a:extLst>
                </a:gridCol>
                <a:gridCol w="1343159">
                  <a:extLst>
                    <a:ext uri="{9D8B030D-6E8A-4147-A177-3AD203B41FA5}">
                      <a16:colId xmlns:a16="http://schemas.microsoft.com/office/drawing/2014/main" val="751760225"/>
                    </a:ext>
                  </a:extLst>
                </a:gridCol>
                <a:gridCol w="1458732">
                  <a:extLst>
                    <a:ext uri="{9D8B030D-6E8A-4147-A177-3AD203B41FA5}">
                      <a16:colId xmlns:a16="http://schemas.microsoft.com/office/drawing/2014/main" val="814198344"/>
                    </a:ext>
                  </a:extLst>
                </a:gridCol>
                <a:gridCol w="1602440">
                  <a:extLst>
                    <a:ext uri="{9D8B030D-6E8A-4147-A177-3AD203B41FA5}">
                      <a16:colId xmlns:a16="http://schemas.microsoft.com/office/drawing/2014/main" val="2502805079"/>
                    </a:ext>
                  </a:extLst>
                </a:gridCol>
                <a:gridCol w="1324444">
                  <a:extLst>
                    <a:ext uri="{9D8B030D-6E8A-4147-A177-3AD203B41FA5}">
                      <a16:colId xmlns:a16="http://schemas.microsoft.com/office/drawing/2014/main" val="2243482062"/>
                    </a:ext>
                  </a:extLst>
                </a:gridCol>
                <a:gridCol w="1592503">
                  <a:extLst>
                    <a:ext uri="{9D8B030D-6E8A-4147-A177-3AD203B41FA5}">
                      <a16:colId xmlns:a16="http://schemas.microsoft.com/office/drawing/2014/main" val="578538906"/>
                    </a:ext>
                  </a:extLst>
                </a:gridCol>
                <a:gridCol w="1480489">
                  <a:extLst>
                    <a:ext uri="{9D8B030D-6E8A-4147-A177-3AD203B41FA5}">
                      <a16:colId xmlns:a16="http://schemas.microsoft.com/office/drawing/2014/main" val="2455201181"/>
                    </a:ext>
                  </a:extLst>
                </a:gridCol>
              </a:tblGrid>
              <a:tr h="83053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Cattle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Goats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Sheep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Pigs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Rodents&amp; shrews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Total (Livestock)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6808382"/>
                  </a:ext>
                </a:extLst>
              </a:tr>
              <a:tr h="5382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</a:rPr>
                        <a:t>NTest</a:t>
                      </a:r>
                      <a:r>
                        <a:rPr lang="en-US" sz="1800" dirty="0">
                          <a:effectLst/>
                        </a:rPr>
                        <a:t> (</a:t>
                      </a:r>
                      <a:r>
                        <a:rPr lang="en-US" sz="1800" dirty="0" err="1">
                          <a:effectLst/>
                        </a:rPr>
                        <a:t>NPos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820 (30)</a:t>
                      </a:r>
                      <a:endParaRPr lang="en-UG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335 (6)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114 (6)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761 (3)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117 (0)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2030 (45)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2133929"/>
                  </a:ext>
                </a:extLst>
              </a:tr>
              <a:tr h="977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% Pos (95%CI)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effectLst/>
                        </a:rPr>
                        <a:t>4.25 </a:t>
                      </a:r>
                      <a:r>
                        <a:rPr lang="it-IT" sz="1800" dirty="0">
                          <a:solidFill>
                            <a:srgbClr val="FF0000"/>
                          </a:solidFill>
                          <a:effectLst/>
                        </a:rPr>
                        <a:t>*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effectLst/>
                        </a:rPr>
                        <a:t>(2.91- 5.98)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2.08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 (0.91- 4.38)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effectLst/>
                        </a:rPr>
                        <a:t>6.12</a:t>
                      </a:r>
                      <a:r>
                        <a:rPr lang="it-IT" sz="1800" dirty="0">
                          <a:solidFill>
                            <a:srgbClr val="FF0000"/>
                          </a:solidFill>
                          <a:effectLst/>
                        </a:rPr>
                        <a:t>*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effectLst/>
                        </a:rPr>
                        <a:t>(2.69- 12.89)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0.46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(0.12-1.31)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0.00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(</a:t>
                      </a:r>
                      <a:r>
                        <a:rPr lang="en-US" sz="1800" dirty="0">
                          <a:effectLst/>
                        </a:rPr>
                        <a:t>0</a:t>
                      </a:r>
                      <a:r>
                        <a:rPr lang="en-UG" sz="1800" dirty="0">
                          <a:effectLst/>
                        </a:rPr>
                        <a:t>- </a:t>
                      </a:r>
                      <a:r>
                        <a:rPr lang="en-US" sz="1800" dirty="0">
                          <a:effectLst/>
                        </a:rPr>
                        <a:t>3.55</a:t>
                      </a:r>
                      <a:r>
                        <a:rPr lang="en-GB" sz="1800" dirty="0">
                          <a:effectLst/>
                        </a:rPr>
                        <a:t>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2.58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 (1.89-3.42)</a:t>
                      </a:r>
                      <a:endParaRPr lang="en-UG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977759"/>
                  </a:ext>
                </a:extLst>
              </a:tr>
              <a:tr h="3324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SecY</a:t>
                      </a:r>
                      <a:r>
                        <a:rPr lang="en-GB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Typing </a:t>
                      </a:r>
                      <a:endParaRPr lang="en-GB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G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G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G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G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G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5818170"/>
                  </a:ext>
                </a:extLst>
              </a:tr>
              <a:tr h="396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i="1" dirty="0">
                          <a:effectLst/>
                        </a:rPr>
                        <a:t>L. </a:t>
                      </a:r>
                      <a:r>
                        <a:rPr lang="en-GB" sz="1800" i="1" dirty="0" err="1">
                          <a:effectLst/>
                        </a:rPr>
                        <a:t>borgpetersenii</a:t>
                      </a:r>
                      <a:endParaRPr lang="en-UG" sz="1800" i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11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12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7519639"/>
                  </a:ext>
                </a:extLst>
              </a:tr>
              <a:tr h="3502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i="1" dirty="0">
                          <a:effectLst/>
                        </a:rPr>
                        <a:t>L. </a:t>
                      </a:r>
                      <a:r>
                        <a:rPr lang="en-GB" sz="1800" i="1" dirty="0" err="1">
                          <a:effectLst/>
                        </a:rPr>
                        <a:t>kirschneri</a:t>
                      </a:r>
                      <a:r>
                        <a:rPr lang="en-GB" sz="1800" i="1" dirty="0">
                          <a:effectLst/>
                        </a:rPr>
                        <a:t> </a:t>
                      </a:r>
                      <a:endParaRPr lang="en-UG" sz="1800" i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5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4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9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1286162"/>
                  </a:ext>
                </a:extLst>
              </a:tr>
              <a:tr h="391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en-GB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L. </a:t>
                      </a:r>
                      <a:r>
                        <a:rPr kumimoji="0" lang="en-GB" sz="18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interrogans</a:t>
                      </a:r>
                      <a:endParaRPr lang="en-UG" sz="1800" i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</a:t>
                      </a:r>
                      <a:endParaRPr lang="en-UG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2647424"/>
                  </a:ext>
                </a:extLst>
              </a:tr>
            </a:tbl>
          </a:graphicData>
        </a:graphic>
      </p:graphicFrame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873FCEE-05B5-6A19-6E97-5059207073C7}"/>
              </a:ext>
            </a:extLst>
          </p:cNvPr>
          <p:cNvSpPr txBox="1">
            <a:spLocks/>
          </p:cNvSpPr>
          <p:nvPr/>
        </p:nvSpPr>
        <p:spPr>
          <a:xfrm>
            <a:off x="908078" y="4842989"/>
            <a:ext cx="11009971" cy="1415134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sz="3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20" indent="-228603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26" indent="-228603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2600" dirty="0">
                <a:solidFill>
                  <a:srgbClr val="000000"/>
                </a:solidFill>
                <a:latin typeface="Calibri"/>
                <a:cs typeface="+mn-cs"/>
              </a:rPr>
              <a:t> Pigs being significantly less infected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due to husbandry practices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2600" dirty="0">
                <a:solidFill>
                  <a:srgbClr val="000000"/>
                </a:solidFill>
                <a:latin typeface="Calibri"/>
                <a:cs typeface="+mn-cs"/>
              </a:rPr>
              <a:t>No infected rodents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? …Yes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5261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54FF51-DC4C-C943-BFD9-283A5CC3E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Characteristics of the trapped small mammals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86B5DB-2D98-9BD5-276C-EF91DFC01553}"/>
              </a:ext>
            </a:extLst>
          </p:cNvPr>
          <p:cNvSpPr>
            <a:spLocks noGrp="1"/>
          </p:cNvSpPr>
          <p:nvPr>
            <p:ph type="dt" sz="half" idx="31"/>
          </p:nvPr>
        </p:nvSpPr>
        <p:spPr>
          <a:xfrm>
            <a:off x="1411548" y="6603025"/>
            <a:ext cx="2254930" cy="241998"/>
          </a:xfrm>
        </p:spPr>
        <p:txBody>
          <a:bodyPr/>
          <a:lstStyle/>
          <a:p>
            <a:r>
              <a:rPr lang="de-CH" sz="1000" dirty="0"/>
              <a:t>29. June 2023, Bern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71794C-73CF-779B-C6BD-2B4695820B30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>
          <a:xfrm>
            <a:off x="4384411" y="6606883"/>
            <a:ext cx="7779600" cy="241998"/>
          </a:xfrm>
        </p:spPr>
        <p:txBody>
          <a:bodyPr/>
          <a:lstStyle/>
          <a:p>
            <a:r>
              <a:rPr lang="de-CH" sz="1000" dirty="0"/>
              <a:t>VPHI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967327-A1EE-8974-4EE8-6BACE7C7B994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47081" y="6453427"/>
            <a:ext cx="371162" cy="365125"/>
          </a:xfrm>
        </p:spPr>
        <p:txBody>
          <a:bodyPr/>
          <a:lstStyle/>
          <a:p>
            <a:fld id="{9C819A1E-7CFD-44ED-A7EE-35C8DB5FAD42}" type="slidenum">
              <a:rPr lang="de-CH" sz="1600" smtClean="0"/>
              <a:pPr/>
              <a:t>7</a:t>
            </a:fld>
            <a:endParaRPr lang="de-CH" sz="1600" dirty="0"/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3C98B6C2-A512-E5EF-C0E4-12211833A3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729296"/>
              </p:ext>
            </p:extLst>
          </p:nvPr>
        </p:nvGraphicFramePr>
        <p:xfrm>
          <a:off x="374650" y="1198563"/>
          <a:ext cx="11202988" cy="5195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7482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AA7772-E1C4-616B-DFE0-F18CFAF96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880" y="290873"/>
            <a:ext cx="10515600" cy="749575"/>
          </a:xfrm>
        </p:spPr>
        <p:txBody>
          <a:bodyPr anchor="t">
            <a:normAutofit/>
          </a:bodyPr>
          <a:lstStyle/>
          <a:p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Conclusion and next steps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EB719C-C731-0788-770F-43528BEBA7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01609" y="6556262"/>
            <a:ext cx="2254930" cy="299140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 dirty="0"/>
              <a:t>29. June 2023, Bern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B84058-48A0-18F7-1E22-9A114B8C0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18" y="6453427"/>
            <a:ext cx="3711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C819A1E-7CFD-44ED-A7EE-35C8DB5FAD42}" type="slidenum">
              <a:rPr lang="de-CH" sz="1600" smtClean="0"/>
              <a:pPr>
                <a:spcAft>
                  <a:spcPts val="600"/>
                </a:spcAft>
              </a:pPr>
              <a:t>8</a:t>
            </a:fld>
            <a:endParaRPr lang="de-CH" sz="1600" dirty="0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0097A2CE-C914-D357-9D6B-DE3362B042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0006909"/>
              </p:ext>
            </p:extLst>
          </p:nvPr>
        </p:nvGraphicFramePr>
        <p:xfrm>
          <a:off x="1071880" y="1447799"/>
          <a:ext cx="10515600" cy="5005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69721D1-27F0-2002-8160-68B15F517B43}"/>
              </a:ext>
            </a:extLst>
          </p:cNvPr>
          <p:cNvSpPr txBox="1"/>
          <p:nvPr/>
        </p:nvSpPr>
        <p:spPr>
          <a:xfrm>
            <a:off x="1707930" y="2634661"/>
            <a:ext cx="9672130" cy="2597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800" dirty="0"/>
              <a:t> Finalize MLST, compare serogroups in apparently healthy human population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800" dirty="0"/>
              <a:t> Statistical modelling to hypothesize pathways for .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human exposure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B55218-9C99-A867-99C3-1A5D58F44591}"/>
              </a:ext>
            </a:extLst>
          </p:cNvPr>
          <p:cNvSpPr txBox="1"/>
          <p:nvPr/>
        </p:nvSpPr>
        <p:spPr>
          <a:xfrm>
            <a:off x="1319750" y="1668544"/>
            <a:ext cx="8804635" cy="710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3000" dirty="0">
                <a:latin typeface="Calibri"/>
                <a:ea typeface="+mn-ea"/>
                <a:cs typeface="+mn-cs"/>
              </a:rPr>
              <a:t> </a:t>
            </a:r>
            <a:r>
              <a:rPr lang="en-GB" sz="3000" dirty="0"/>
              <a:t>Livestock are reservoirs</a:t>
            </a:r>
            <a:endParaRPr lang="en-US" sz="3000" dirty="0">
              <a:latin typeface="Calibri"/>
              <a:ea typeface="+mn-ea"/>
              <a:cs typeface="+mn-cs"/>
            </a:endParaRPr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9A4046BC-3FDE-C291-BEC5-20852F8DB2A9}"/>
              </a:ext>
            </a:extLst>
          </p:cNvPr>
          <p:cNvSpPr txBox="1">
            <a:spLocks/>
          </p:cNvSpPr>
          <p:nvPr/>
        </p:nvSpPr>
        <p:spPr>
          <a:xfrm>
            <a:off x="4314835" y="6609376"/>
            <a:ext cx="7779600" cy="233155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 dirty="0"/>
              <a:t>VPHI</a:t>
            </a:r>
          </a:p>
        </p:txBody>
      </p:sp>
    </p:spTree>
    <p:extLst>
      <p:ext uri="{BB962C8B-B14F-4D97-AF65-F5344CB8AC3E}">
        <p14:creationId xmlns:p14="http://schemas.microsoft.com/office/powerpoint/2010/main" val="2409172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A2812D56-11AE-A14A-B8B6-646AA9DD4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6738" y="124843"/>
            <a:ext cx="8102600" cy="677955"/>
          </a:xfrm>
        </p:spPr>
        <p:txBody>
          <a:bodyPr lIns="91440" tIns="45720" rIns="91440" bIns="45720" anchor="t"/>
          <a:lstStyle/>
          <a:p>
            <a:pPr algn="ctr"/>
            <a:r>
              <a:rPr lang="en-NZ" dirty="0">
                <a:solidFill>
                  <a:srgbClr val="FF0000"/>
                </a:solidFill>
                <a:ea typeface="MS PGothic"/>
              </a:rPr>
              <a:t>Acknowledgments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3D8C3D1-BF12-1248-A6F4-17F4DC1E8B5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7971" y="1027522"/>
            <a:ext cx="11884922" cy="583047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800" dirty="0">
                <a:solidFill>
                  <a:srgbClr val="292929"/>
                </a:solidFill>
              </a:rPr>
              <a:t>Funding</a:t>
            </a:r>
            <a:endParaRPr lang="en-GB" dirty="0">
              <a:solidFill>
                <a:srgbClr val="292929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rgbClr val="292929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rgbClr val="292929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rgbClr val="292929"/>
                </a:solidFill>
              </a:rPr>
              <a:t>Project implementation partners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92929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92929"/>
                </a:solidFill>
              </a:rPr>
              <a:t>                                                                                                 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rgbClr val="292929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rgbClr val="292929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rgbClr val="292929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rgbClr val="292929"/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rgbClr val="292929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2DFC6A-6FEF-73BA-2CF3-25E53FE1C71E}"/>
              </a:ext>
            </a:extLst>
          </p:cNvPr>
          <p:cNvGrpSpPr/>
          <p:nvPr/>
        </p:nvGrpSpPr>
        <p:grpSpPr>
          <a:xfrm>
            <a:off x="7193732" y="918339"/>
            <a:ext cx="4909674" cy="5790170"/>
            <a:chOff x="7193732" y="918339"/>
            <a:chExt cx="4909674" cy="5790170"/>
          </a:xfrm>
        </p:grpSpPr>
        <p:sp>
          <p:nvSpPr>
            <p:cNvPr id="14" name="Title 2">
              <a:extLst>
                <a:ext uri="{FF2B5EF4-FFF2-40B4-BE49-F238E27FC236}">
                  <a16:creationId xmlns:a16="http://schemas.microsoft.com/office/drawing/2014/main" id="{99588066-6C42-41BC-36A9-89F2520CEAA6}"/>
                </a:ext>
              </a:extLst>
            </p:cNvPr>
            <p:cNvSpPr txBox="1">
              <a:spLocks/>
            </p:cNvSpPr>
            <p:nvPr/>
          </p:nvSpPr>
          <p:spPr>
            <a:xfrm>
              <a:off x="7236582" y="918339"/>
              <a:ext cx="4789158" cy="3103123"/>
            </a:xfrm>
            <a:prstGeom prst="rect">
              <a:avLst/>
            </a:prstGeom>
          </p:spPr>
          <p:txBody>
            <a:bodyPr/>
            <a:lstStyle>
              <a:lvl1pPr marL="0" marR="0" indent="0" algn="l" defTabSz="91441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  <a:defRPr sz="3600" kern="1200">
                  <a:solidFill>
                    <a:srgbClr val="682622"/>
                  </a:solidFill>
                  <a:latin typeface="+mj-lt"/>
                  <a:ea typeface="MS PGothic" pitchFamily="34" charset="-128"/>
                  <a:cs typeface="MS PGothic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MS PGothic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MS PGothic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MS PGothic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MS PGothic" charset="0"/>
                </a:defRPr>
              </a:lvl5pPr>
              <a:lvl6pPr marL="457206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11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17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23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2800" dirty="0">
                  <a:solidFill>
                    <a:schemeClr val="tx1"/>
                  </a:solidFill>
                </a:rPr>
                <a:t>Field and lab support</a:t>
              </a:r>
            </a:p>
            <a:p>
              <a:pPr marL="714375" indent="-352425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chemeClr val="tx1"/>
                  </a:solidFill>
                </a:rPr>
                <a:t>Ms Velma Kivali</a:t>
              </a:r>
            </a:p>
            <a:p>
              <a:pPr marL="714375" indent="-352425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chemeClr val="tx1"/>
                  </a:solidFill>
                </a:rPr>
                <a:t>Dr James Bugeza</a:t>
              </a:r>
            </a:p>
            <a:p>
              <a:pPr marL="714375" indent="-352425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chemeClr val="tx1"/>
                  </a:solidFill>
                </a:rPr>
                <a:t>Mr </a:t>
              </a:r>
              <a:r>
                <a:rPr lang="en-GB" sz="2400" dirty="0" err="1">
                  <a:solidFill>
                    <a:schemeClr val="tx1"/>
                  </a:solidFill>
                </a:rPr>
                <a:t>Ashiraf</a:t>
              </a:r>
              <a:r>
                <a:rPr lang="en-GB" sz="2400" dirty="0">
                  <a:solidFill>
                    <a:schemeClr val="tx1"/>
                  </a:solidFill>
                </a:rPr>
                <a:t> Lubega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Title 2">
              <a:extLst>
                <a:ext uri="{FF2B5EF4-FFF2-40B4-BE49-F238E27FC236}">
                  <a16:creationId xmlns:a16="http://schemas.microsoft.com/office/drawing/2014/main" id="{A0431216-3359-4BA9-1653-8111AE9BD9D4}"/>
                </a:ext>
              </a:extLst>
            </p:cNvPr>
            <p:cNvSpPr txBox="1">
              <a:spLocks/>
            </p:cNvSpPr>
            <p:nvPr/>
          </p:nvSpPr>
          <p:spPr>
            <a:xfrm>
              <a:off x="7193732" y="2734589"/>
              <a:ext cx="4909674" cy="3973920"/>
            </a:xfrm>
            <a:prstGeom prst="rect">
              <a:avLst/>
            </a:prstGeom>
          </p:spPr>
          <p:txBody>
            <a:bodyPr/>
            <a:lstStyle>
              <a:lvl1pPr marL="0" marR="0" indent="0" algn="l" defTabSz="91441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  <a:defRPr sz="3600" kern="1200">
                  <a:solidFill>
                    <a:srgbClr val="682622"/>
                  </a:solidFill>
                  <a:latin typeface="+mj-lt"/>
                  <a:ea typeface="MS PGothic" pitchFamily="34" charset="-128"/>
                  <a:cs typeface="MS PGothic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MS PGothic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MS PGothic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MS PGothic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MS PGothic" charset="0"/>
                </a:defRPr>
              </a:lvl5pPr>
              <a:lvl6pPr marL="457206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11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17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23"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2800" dirty="0">
                  <a:solidFill>
                    <a:schemeClr val="tx1"/>
                  </a:solidFill>
                </a:rPr>
                <a:t>Supervision and mentorship</a:t>
              </a:r>
            </a:p>
            <a:p>
              <a:pPr marL="714375" indent="-352425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chemeClr val="tx1"/>
                  </a:solidFill>
                </a:rPr>
                <a:t>Ass. Prof. Salome </a:t>
              </a:r>
              <a:r>
                <a:rPr lang="en-GB" sz="2400" dirty="0" err="1">
                  <a:solidFill>
                    <a:schemeClr val="tx1"/>
                  </a:solidFill>
                </a:rPr>
                <a:t>Durr</a:t>
              </a:r>
              <a:endParaRPr lang="en-GB" sz="2400" dirty="0">
                <a:solidFill>
                  <a:schemeClr val="tx1"/>
                </a:solidFill>
              </a:endParaRPr>
            </a:p>
            <a:p>
              <a:pPr marL="714375" indent="-352425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chemeClr val="tx1"/>
                  </a:solidFill>
                </a:rPr>
                <a:t>Ass. Prof. </a:t>
              </a:r>
              <a:r>
                <a:rPr lang="en-GB" sz="2400" dirty="0" err="1">
                  <a:solidFill>
                    <a:schemeClr val="tx1"/>
                  </a:solidFill>
                </a:rPr>
                <a:t>Clovice</a:t>
              </a:r>
              <a:r>
                <a:rPr lang="en-GB" sz="2400" dirty="0">
                  <a:solidFill>
                    <a:schemeClr val="tx1"/>
                  </a:solidFill>
                </a:rPr>
                <a:t> </a:t>
              </a:r>
              <a:r>
                <a:rPr lang="en-GB" sz="2400" dirty="0" err="1">
                  <a:solidFill>
                    <a:schemeClr val="tx1"/>
                  </a:solidFill>
                </a:rPr>
                <a:t>Kankya</a:t>
              </a:r>
              <a:endParaRPr lang="en-GB" sz="2400" dirty="0">
                <a:solidFill>
                  <a:schemeClr val="tx1"/>
                </a:solidFill>
              </a:endParaRPr>
            </a:p>
            <a:p>
              <a:pPr marL="714375" indent="-352425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chemeClr val="tx1"/>
                  </a:solidFill>
                </a:rPr>
                <a:t>Prof. Nicola Low</a:t>
              </a:r>
            </a:p>
            <a:p>
              <a:pPr marL="714375" indent="-352425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chemeClr val="tx1"/>
                  </a:solidFill>
                </a:rPr>
                <a:t>Dr Elizabeth A.J. Cook</a:t>
              </a:r>
            </a:p>
            <a:p>
              <a:pPr marL="714375" indent="-352425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chemeClr val="tx1"/>
                  </a:solidFill>
                </a:rPr>
                <a:t>Dr Anne Mayer-Scholl</a:t>
              </a:r>
            </a:p>
            <a:p>
              <a:pPr marL="714375" indent="-352425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chemeClr val="tx1"/>
                  </a:solidFill>
                </a:rPr>
                <a:t>Dr Kristina Roesel</a:t>
              </a:r>
            </a:p>
            <a:p>
              <a:pPr marL="714375" indent="-352425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chemeClr val="tx1"/>
                  </a:solidFill>
                </a:rPr>
                <a:t>Dr Sabrina Rodriguez</a:t>
              </a:r>
            </a:p>
            <a:p>
              <a:pPr marL="714375" indent="-352425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chemeClr val="tx1"/>
                  </a:solidFill>
                </a:rPr>
                <a:t>Dr </a:t>
              </a:r>
              <a:r>
                <a:rPr lang="en-GB" sz="2400" dirty="0" err="1">
                  <a:solidFill>
                    <a:schemeClr val="tx1"/>
                  </a:solidFill>
                </a:rPr>
                <a:t>Anou</a:t>
              </a:r>
              <a:r>
                <a:rPr lang="en-GB" sz="2400" dirty="0">
                  <a:solidFill>
                    <a:schemeClr val="tx1"/>
                  </a:solidFill>
                </a:rPr>
                <a:t> Dreyfus</a:t>
              </a:r>
            </a:p>
            <a:p>
              <a:pPr marL="457200" indent="-457200" algn="ctr">
                <a:buFont typeface="Wingdings" panose="05000000000000000000" pitchFamily="2" charset="2"/>
                <a:buChar char="q"/>
              </a:pPr>
              <a:endParaRPr lang="en-US" sz="2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BF410F1-22CB-0166-6AC1-EFC86C936C30}"/>
              </a:ext>
            </a:extLst>
          </p:cNvPr>
          <p:cNvSpPr txBox="1"/>
          <p:nvPr/>
        </p:nvSpPr>
        <p:spPr bwMode="auto">
          <a:xfrm>
            <a:off x="185057" y="5987143"/>
            <a:ext cx="1393372" cy="78025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endParaRPr lang="en-US" sz="3000" dirty="0">
              <a:solidFill>
                <a:srgbClr val="FFFFFF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5814C8-0B95-6983-8788-97BFE0DD4630}"/>
              </a:ext>
            </a:extLst>
          </p:cNvPr>
          <p:cNvGrpSpPr/>
          <p:nvPr/>
        </p:nvGrpSpPr>
        <p:grpSpPr>
          <a:xfrm>
            <a:off x="195701" y="4010336"/>
            <a:ext cx="6757152" cy="2736950"/>
            <a:chOff x="195701" y="4010336"/>
            <a:chExt cx="6757152" cy="273695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271C477-DBF7-4352-06FC-C5965EA1D2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3202" r="46328"/>
            <a:stretch/>
          </p:blipFill>
          <p:spPr>
            <a:xfrm>
              <a:off x="4690829" y="4010336"/>
              <a:ext cx="2262024" cy="97415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3C7050D-2451-2894-448E-8DD16C779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6151" y="4011828"/>
              <a:ext cx="1066278" cy="106627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F2BDB91-C33F-C434-2E4C-53FC8FC3D9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149" r="9891"/>
            <a:stretch/>
          </p:blipFill>
          <p:spPr>
            <a:xfrm>
              <a:off x="2599352" y="5028147"/>
              <a:ext cx="3463348" cy="97415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774273D-4484-8A91-8773-9C80EAE3A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78429" y="5166680"/>
              <a:ext cx="657944" cy="747085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C7674E4-32B9-1ADB-D169-F409547F87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5701" y="6128659"/>
              <a:ext cx="2235331" cy="56758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8C46465-AF59-8748-83F0-B59D29B8CC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34685" y="6092293"/>
              <a:ext cx="631372" cy="654993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9302297-52E0-F3F9-030A-FF7B58492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03253" y="4176966"/>
              <a:ext cx="1520234" cy="705272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8BBE36A-8E6C-5192-B19B-B9E987B9C0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579275" y="4249510"/>
              <a:ext cx="1606083" cy="71981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39E8BC7-597F-F653-7625-319B69E91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96447" y="5267651"/>
              <a:ext cx="982860" cy="780253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7CBD66B-C54C-3903-E9A1-FBFDE0667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050095" y="6178439"/>
              <a:ext cx="2056342" cy="552853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5A63DD7-0C22-A7C6-39C8-FE97D90E4F3C}"/>
              </a:ext>
            </a:extLst>
          </p:cNvPr>
          <p:cNvGrpSpPr/>
          <p:nvPr/>
        </p:nvGrpSpPr>
        <p:grpSpPr>
          <a:xfrm>
            <a:off x="311331" y="1741404"/>
            <a:ext cx="5246707" cy="1371600"/>
            <a:chOff x="435934" y="1857983"/>
            <a:chExt cx="5246707" cy="13716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9148FEE-2B1E-5B2C-F44C-45760CE673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-1374" r="84265"/>
            <a:stretch/>
          </p:blipFill>
          <p:spPr>
            <a:xfrm>
              <a:off x="435934" y="1857983"/>
              <a:ext cx="2415007" cy="1371600"/>
            </a:xfrm>
            <a:prstGeom prst="rect">
              <a:avLst/>
            </a:prstGeom>
          </p:spPr>
        </p:pic>
        <p:pic>
          <p:nvPicPr>
            <p:cNvPr id="3" name="Picture 3" descr="Logo, company name&#10;&#10;Description automatically generated">
              <a:extLst>
                <a:ext uri="{FF2B5EF4-FFF2-40B4-BE49-F238E27FC236}">
                  <a16:creationId xmlns:a16="http://schemas.microsoft.com/office/drawing/2014/main" id="{9837E437-574A-0E9A-80A1-3DDC16994D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939441" y="1954321"/>
              <a:ext cx="2743200" cy="1028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97323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AGENDA" val="TOC Dividers SectionNumber Responsible TimeSlot Duration SlideNumber"/>
</p:tagLst>
</file>

<file path=ppt/theme/theme1.xml><?xml version="1.0" encoding="utf-8"?>
<a:theme xmlns:a="http://schemas.openxmlformats.org/drawingml/2006/main" name="Universität Bern">
  <a:themeElements>
    <a:clrScheme name="Farben Universitat Bern">
      <a:dk1>
        <a:sysClr val="windowText" lastClr="000000"/>
      </a:dk1>
      <a:lt1>
        <a:sysClr val="window" lastClr="FFFFFF"/>
      </a:lt1>
      <a:dk2>
        <a:srgbClr val="000000"/>
      </a:dk2>
      <a:lt2>
        <a:srgbClr val="EDEDED"/>
      </a:lt2>
      <a:accent1>
        <a:srgbClr val="668271"/>
      </a:accent1>
      <a:accent2>
        <a:srgbClr val="CFC43C"/>
      </a:accent2>
      <a:accent3>
        <a:srgbClr val="5294B4"/>
      </a:accent3>
      <a:accent4>
        <a:srgbClr val="75C4C5"/>
      </a:accent4>
      <a:accent5>
        <a:srgbClr val="9B3841"/>
      </a:accent5>
      <a:accent6>
        <a:srgbClr val="E4003C"/>
      </a:accent6>
      <a:hlink>
        <a:srgbClr val="0563C1"/>
      </a:hlink>
      <a:folHlink>
        <a:srgbClr val="954F72"/>
      </a:folHlink>
    </a:clrScheme>
    <a:fontScheme name="University of B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2673B777-1809-4DC4-8473-DD3C70779BFC}" vid="{AF0FED52-0E71-407D-BBE4-C81643DE8063}"/>
    </a:ext>
  </a:extLst>
</a:theme>
</file>

<file path=ppt/theme/theme2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TemplafySlideFormConfiguration><![CDATA[{"formFields":[],"formDataEntries":[]}]]></TemplafySlideFormConfiguration>
</file>

<file path=customXml/item10.xml><?xml version="1.0" encoding="utf-8"?>
<TemplafySlideTemplateConfiguration><![CDATA[{"slideVersion":0,"isValidatorEnabled":false,"isLocked":false,"elementsMetadata":[],"slideId":"638065154102592755","enableDocumentContentUpdater":true,"version":"1.13"}]]></TemplafySlideTemplateConfiguration>
</file>

<file path=customXml/item11.xml><?xml version="1.0" encoding="utf-8"?>
<TemplafySlideTemplateConfiguration><![CDATA[{"slideVersion":0,"isValidatorEnabled":false,"isLocked":false,"elementsMetadata":[],"slideId":"638065154102749068","enableDocumentContentUpdater":true,"version":"1.13"}]]></TemplafySlideTemplateConfiguration>
</file>

<file path=customXml/item12.xml><?xml version="1.0" encoding="utf-8"?>
<TemplafySlideFormConfiguration><![CDATA[{"formFields":[],"formDataEntries":[]}]]></TemplafySlideFormConfiguration>
</file>

<file path=customXml/item13.xml><?xml version="1.0" encoding="utf-8"?>
<TemplafyFormConfiguration><![CDATA[{"formFields":[{"dataSource":"LogoPowerPoint","displayColumn":"id","hideIfNoUserInteractionRequired":true,"distinct":true,"required":false,"autoSelectFirstOption":true,"helpTexts":{"prefix":"","postfix":""},"spacing":{},"type":"dropDown","name":"Logo","label":"Logo","fullyQualifiedName":"Logo"}],"formDataEntries":[{"name":"Logo","value":"Z2eF3iymXGQicZCtNG1OaA=="}]}]]></TemplafyFormConfiguration>
</file>

<file path=customXml/item14.xml><?xml version="1.0" encoding="utf-8"?>
<TemplafySlideTemplateConfiguration><![CDATA[{"slideVersion":0,"isValidatorEnabled":false,"isLocked":false,"elementsMetadata":[],"slideId":"637914799455398208","enableDocumentContentUpdater":true,"version":"1.13"}]]></TemplafySlideTemplateConfiguration>
</file>

<file path=customXml/item15.xml><?xml version="1.0" encoding="utf-8"?>
<TemplafySlideFormConfiguration><![CDATA[{"formFields":[],"formDataEntries":[]}]]></TemplafySlideFormConfiguration>
</file>

<file path=customXml/item16.xml><?xml version="1.0" encoding="utf-8"?>
<TemplafySlideFormConfiguration><![CDATA[{"formFields":[],"formDataEntries":[]}]]></TemplafySlideFormConfiguration>
</file>

<file path=customXml/item17.xml><?xml version="1.0" encoding="utf-8"?>
<TemplafySlideTemplateConfiguration><![CDATA[{"slideVersion":0,"isValidatorEnabled":false,"isLocked":false,"elementsMetadata":[],"slideId":"638096330520987952","enableDocumentContentUpdater":true,"version":"1.13"}]]></TemplafySlideTemplateConfiguration>
</file>

<file path=customXml/item18.xml><?xml version="1.0" encoding="utf-8"?>
<TemplafySlideTemplateConfiguration><![CDATA[{"slideVersion":0,"isValidatorEnabled":false,"isLocked":false,"elementsMetadata":[],"slideId":"638097205772835147","enableDocumentContentUpdater":true,"version":"1.13"}]]></TemplafySlideTemplateConfiguration>
</file>

<file path=customXml/item19.xml><?xml version="1.0" encoding="utf-8"?>
<TemplafySlideTemplateConfiguration><![CDATA[{"slideVersion":0,"isValidatorEnabled":false,"isLocked":false,"elementsMetadata":[],"slideId":"638065154102748986","enableDocumentContentUpdater":true,"version":"1.13"}]]></TemplafySlideTemplateConfiguration>
</file>

<file path=customXml/item2.xml><?xml version="1.0" encoding="utf-8"?>
<TemplafyTemplateConfiguration><![CDATA[{"elementsMetadata":[{"type":"shape","id":"6ccc20fb-1703-4256-864c-0bc18538870f","elementConfiguration":{"format":"{{DateFormats.CustomA}}","binding":"Form.Date","disableUpdates":false,"type":"date"}},{"type":"shape","id":"bb099368-b179-467f-a5e9-0045b28e465d","elementConfiguration":{"inheritDimensions":"inheritNone","width":"{{Form.Logo.LogoPPTSmallWidth}}","height":"{{Form.Logo.LogoPPTSmallHeight}}","binding":"Form.Logo.LogoPPTSmall","disableUpdates":false,"type":"image"}},{"type":"shape","id":"79c93b02-7f22-4704-a7ef-98caacef48f5","elementConfiguration":{"inheritDimensions":"inheritNone","width":"{{Form.Logo.LogoPPT_Width2}}","height":"{{Form.Logo.LogoPPT_Height2}}","binding":"Form.Logo.LogoPPTBlack","disableUpdates":false,"type":"image"}},{"type":"shape","id":"1488416e-ae60-42da-a602-950dacebc615","elementConfiguration":{"inheritDimensions":"inheritNone","width":"{{Form.Logo.LogoPPTSmallWidth}}","height":"{{Form.Logo.LogoPPTSmallHeight}}","binding":"Form.Logo.LogoPPTSmall","disableUpdates":false,"type":"image"}},{"type":"shape","id":"a65efe70-ae45-4799-b756-848d443dbf44","elementConfiguration":{"inheritDimensions":"inheritNone","width":"{{Form.Logo.LogoPPTWidth}}","height":"{{Form.Logo.LogoPPTHeight}}","binding":"Form.Logo.LogoPPT","disableUpdates":false,"type":"image"}},{"type":"shape","id":"42aefef0-7769-4e85-aad9-eed8e7a48c88","elementConfiguration":{"inheritDimensions":"inheritNone","width":"{{Form.Logo.LogoPPT_Width2}}","height":"{{Form.Logo.LogoPPT_Height2}}","binding":"Form.Logo.LogoPPT_White","disableUpdates":false,"type":"image"}},{"type":"shape","id":"3d523958-de0a-44fc-b7d2-6d3b3ac91690","elementConfiguration":{"templateBinding":"Universität Bern, {{UserProfile.Institution.Shortname}}","disableUpdates":false,"type":"text"}},{"type":"shape","id":"7b76217b-6df5-497f-86fd-a37bffefde7c","elementConfiguration":{"inheritDimensions":"inheritNone","width":"{{Form.Logo.LogoPPTSmallWidth}}","height":"{{Form.Logo.LogoPPTSmallHeight}}","binding":"Form.Logo.LogoPPTSmallWhite","disableUpdates":false,"type":"image"}},{"type":"shape","id":"832ad2da-8657-4226-8462-9599dc957a61","elementConfiguration":{"templateBinding":"Universität Bern, {{UserProfile.Institution.Shortname}}","disableUpdates":false,"type":"text"}},{"type":"shape","id":"398872da-cf19-42b0-b507-1c988ffb1dd9","elementConfiguration":{"inheritDimensions":"inheritNone","width":"{{Form.Logo.LogoPPTSmallWidth}}","height":"{{Form.Logo.LogoPPTSmallHeight}}","binding":"Form.Logo.LogoPPTSmallWhite","disableUpdates":false,"type":"image"}},{"type":"shape","id":"53851b6a-bdf9-46cc-b2fb-8980b21c9bb5","elementConfiguration":{"inheritDimensions":"inheritNone","width":"{{Form.Logo.LogoPPT_Width2}}","height":"{{Form.Logo.LogoPPT_Height2}}","binding":"Form.Logo.LogoPPT_White","disableUpdates":false,"type":"image"}}],"transformationConfigurations":[],"templateName":"","templateDescription":"","enableDocumentContentUpdater":true,"version":"1.13"}]]></TemplafyTemplateConfiguration>
</file>

<file path=customXml/item20.xml><?xml version="1.0" encoding="utf-8"?>
<TemplafySlideFormConfiguration><![CDATA[{"formFields":[],"formDataEntries":[]}]]></TemplafySlideFormConfiguration>
</file>

<file path=customXml/item21.xml><?xml version="1.0" encoding="utf-8"?>
<TemplafySlideFormConfiguration><![CDATA[{"formFields":[],"formDataEntries":[]}]]></TemplafySlideFormConfiguration>
</file>

<file path=customXml/item22.xml><?xml version="1.0" encoding="utf-8"?>
<TemplafySlideFormConfiguration><![CDATA[{"formFields":[],"formDataEntries":[]}]]></TemplafySlideFormConfiguration>
</file>

<file path=customXml/item23.xml><?xml version="1.0" encoding="utf-8"?>
<TemplafySlideFormConfiguration><![CDATA[{"formFields":[],"formDataEntries":[]}]]></TemplafySlideFormConfiguration>
</file>

<file path=customXml/item24.xml><?xml version="1.0" encoding="utf-8"?>
<TemplafySlideFormConfiguration><![CDATA[{"formFields":[],"formDataEntries":[]}]]></TemplafySlideFormConfiguration>
</file>

<file path=customXml/item25.xml><?xml version="1.0" encoding="utf-8"?>
<TemplafySlideTemplateConfiguration><![CDATA[{"slideVersion":0,"isValidatorEnabled":false,"isLocked":false,"elementsMetadata":[],"slideId":"638096330520987953","enableDocumentContentUpdater":true,"version":"1.13"}]]></TemplafySlideTemplateConfiguration>
</file>

<file path=customXml/item26.xml><?xml version="1.0" encoding="utf-8"?>
<TemplafySlideTemplateConfiguration><![CDATA[{"slideVersion":0,"isValidatorEnabled":false,"isLocked":false,"elementsMetadata":[],"slideId":"638097205772678871","enableDocumentContentUpdater":true,"version":"1.13"}]]></TemplafySlideTemplateConfiguration>
</file>

<file path=customXml/item27.xml><?xml version="1.0" encoding="utf-8"?>
<TemplafySlideFormConfiguration><![CDATA[{"formFields":[],"formDataEntries":[]}]]></TemplafySlideFormConfiguration>
</file>

<file path=customXml/item28.xml><?xml version="1.0" encoding="utf-8"?>
<TemplafySlideFormConfiguration><![CDATA[{"formFields":[],"formDataEntries":[]}]]></TemplafySlideFormConfiguration>
</file>

<file path=customXml/item29.xml><?xml version="1.0" encoding="utf-8"?>
<TemplafySlideTemplateConfiguration><![CDATA[{"slideVersion":0,"isValidatorEnabled":false,"isLocked":false,"elementsMetadata":[],"slideId":"637914799455241930","enableDocumentContentUpdater":true,"version":"1.13"}]]></TemplafySlideTemplateConfiguration>
</file>

<file path=customXml/item3.xml><?xml version="1.0" encoding="utf-8"?>
<TemplafySlideFormConfiguration><![CDATA[{"formFields":[],"formDataEntries":[]}]]></TemplafySlideFormConfiguration>
</file>

<file path=customXml/item30.xml><?xml version="1.0" encoding="utf-8"?>
<TemplafySlideFormConfiguration><![CDATA[{"formFields":[],"formDataEntries":[]}]]></TemplafySlideFormConfiguration>
</file>

<file path=customXml/item31.xml><?xml version="1.0" encoding="utf-8"?>
<TemplafySlideTemplateConfiguration><![CDATA[{"slideVersion":0,"isValidatorEnabled":false,"isLocked":false,"elementsMetadata":[],"slideId":"637910471548040951","enableDocumentContentUpdater":true,"version":"1.13"}]]></TemplafySlideTemplateConfiguration>
</file>

<file path=customXml/item32.xml><?xml version="1.0" encoding="utf-8"?>
<TemplafySlideTemplateConfiguration><![CDATA[{"slideVersion":0,"isValidatorEnabled":false,"isLocked":false,"elementsMetadata":[],"slideId":"638097205772835148","enableDocumentContentUpdater":true,"version":"1.13"}]]></TemplafySlideTemplateConfiguration>
</file>

<file path=customXml/item4.xml><?xml version="1.0" encoding="utf-8"?>
<TemplafySlideTemplateConfiguration><![CDATA[{"slideVersion":0,"isValidatorEnabled":false,"isLocked":false,"elementsMetadata":[],"slideId":"637910471548509700","enableDocumentContentUpdater":true,"version":"1.13"}]]></TemplafySlideTemplateConfiguration>
</file>

<file path=customXml/item5.xml><?xml version="1.0" encoding="utf-8"?>
<TemplafySlideFormConfiguration><![CDATA[{"formFields":[],"formDataEntries":[]}]]></TemplafySlideFormConfiguration>
</file>

<file path=customXml/item6.xml><?xml version="1.0" encoding="utf-8"?>
<TemplafySlideTemplateConfiguration><![CDATA[{"slideVersion":0,"isValidatorEnabled":false,"isLocked":false,"elementsMetadata":[],"slideId":"637914799454929334","enableDocumentContentUpdater":true,"version":"1.13"}]]></TemplafySlideTemplateConfiguration>
</file>

<file path=customXml/item7.xml><?xml version="1.0" encoding="utf-8"?>
<TemplafySlideTemplateConfiguration><![CDATA[{"slideVersion":0,"isValidatorEnabled":false,"isLocked":false,"elementsMetadata":[],"slideId":"637910471548197205","enableDocumentContentUpdater":true,"version":"1.13"}]]></TemplafySlideTemplateConfiguration>
</file>

<file path=customXml/item8.xml><?xml version="1.0" encoding="utf-8"?>
<TemplafySlideTemplateConfiguration><![CDATA[{"slideVersion":0,"isValidatorEnabled":false,"isLocked":false,"elementsMetadata":[],"slideId":"638097205772835147","enableDocumentContentUpdater":true,"version":"1.13"}]]></TemplafySlideTemplateConfiguration>
</file>

<file path=customXml/item9.xml><?xml version="1.0" encoding="utf-8"?>
<TemplafySlideFormConfiguration><![CDATA[{"formFields":[],"formDataEntries":[]}]]></TemplafySlideFormConfiguration>
</file>

<file path=customXml/itemProps1.xml><?xml version="1.0" encoding="utf-8"?>
<ds:datastoreItem xmlns:ds="http://schemas.openxmlformats.org/officeDocument/2006/customXml" ds:itemID="{C55A3786-629D-45CE-A3C4-535933DC9870}">
  <ds:schemaRefs/>
</ds:datastoreItem>
</file>

<file path=customXml/itemProps10.xml><?xml version="1.0" encoding="utf-8"?>
<ds:datastoreItem xmlns:ds="http://schemas.openxmlformats.org/officeDocument/2006/customXml" ds:itemID="{E7CA2743-AFB0-47C1-AB6C-7BB684732457}">
  <ds:schemaRefs/>
</ds:datastoreItem>
</file>

<file path=customXml/itemProps11.xml><?xml version="1.0" encoding="utf-8"?>
<ds:datastoreItem xmlns:ds="http://schemas.openxmlformats.org/officeDocument/2006/customXml" ds:itemID="{52C78FF4-00BC-4DC1-9F0F-207CF5CB158F}">
  <ds:schemaRefs/>
</ds:datastoreItem>
</file>

<file path=customXml/itemProps12.xml><?xml version="1.0" encoding="utf-8"?>
<ds:datastoreItem xmlns:ds="http://schemas.openxmlformats.org/officeDocument/2006/customXml" ds:itemID="{BADC1D7F-3169-44DC-A86E-6EA50E1B753E}">
  <ds:schemaRefs/>
</ds:datastoreItem>
</file>

<file path=customXml/itemProps13.xml><?xml version="1.0" encoding="utf-8"?>
<ds:datastoreItem xmlns:ds="http://schemas.openxmlformats.org/officeDocument/2006/customXml" ds:itemID="{F6F60DA4-B48E-4AC5-BEB5-DA3265DA113C}">
  <ds:schemaRefs/>
</ds:datastoreItem>
</file>

<file path=customXml/itemProps14.xml><?xml version="1.0" encoding="utf-8"?>
<ds:datastoreItem xmlns:ds="http://schemas.openxmlformats.org/officeDocument/2006/customXml" ds:itemID="{963A5401-B5BA-4BF8-A30E-6E2A6E9297A7}">
  <ds:schemaRefs/>
</ds:datastoreItem>
</file>

<file path=customXml/itemProps15.xml><?xml version="1.0" encoding="utf-8"?>
<ds:datastoreItem xmlns:ds="http://schemas.openxmlformats.org/officeDocument/2006/customXml" ds:itemID="{0BCC8BF9-D6F1-4F5C-8242-2531EC27E0D5}">
  <ds:schemaRefs/>
</ds:datastoreItem>
</file>

<file path=customXml/itemProps16.xml><?xml version="1.0" encoding="utf-8"?>
<ds:datastoreItem xmlns:ds="http://schemas.openxmlformats.org/officeDocument/2006/customXml" ds:itemID="{5ABB183D-B2F2-415E-9024-FE8FC3691196}">
  <ds:schemaRefs/>
</ds:datastoreItem>
</file>

<file path=customXml/itemProps17.xml><?xml version="1.0" encoding="utf-8"?>
<ds:datastoreItem xmlns:ds="http://schemas.openxmlformats.org/officeDocument/2006/customXml" ds:itemID="{A40A83B0-393E-404D-A2E6-74AF0A2B55ED}">
  <ds:schemaRefs/>
</ds:datastoreItem>
</file>

<file path=customXml/itemProps18.xml><?xml version="1.0" encoding="utf-8"?>
<ds:datastoreItem xmlns:ds="http://schemas.openxmlformats.org/officeDocument/2006/customXml" ds:itemID="{5B03988B-7F22-4629-9A9B-D8886D9CA797}">
  <ds:schemaRefs/>
</ds:datastoreItem>
</file>

<file path=customXml/itemProps19.xml><?xml version="1.0" encoding="utf-8"?>
<ds:datastoreItem xmlns:ds="http://schemas.openxmlformats.org/officeDocument/2006/customXml" ds:itemID="{69EF89B5-D419-4AC3-9124-5C347603C8C3}">
  <ds:schemaRefs/>
</ds:datastoreItem>
</file>

<file path=customXml/itemProps2.xml><?xml version="1.0" encoding="utf-8"?>
<ds:datastoreItem xmlns:ds="http://schemas.openxmlformats.org/officeDocument/2006/customXml" ds:itemID="{DE2D74B5-7003-498A-9B48-261A6C907E88}">
  <ds:schemaRefs/>
</ds:datastoreItem>
</file>

<file path=customXml/itemProps20.xml><?xml version="1.0" encoding="utf-8"?>
<ds:datastoreItem xmlns:ds="http://schemas.openxmlformats.org/officeDocument/2006/customXml" ds:itemID="{04723C16-F864-456D-9504-001C0D4533D4}">
  <ds:schemaRefs/>
</ds:datastoreItem>
</file>

<file path=customXml/itemProps21.xml><?xml version="1.0" encoding="utf-8"?>
<ds:datastoreItem xmlns:ds="http://schemas.openxmlformats.org/officeDocument/2006/customXml" ds:itemID="{0A848CE1-37C1-4AFE-93DF-8CF156D4FC8E}">
  <ds:schemaRefs/>
</ds:datastoreItem>
</file>

<file path=customXml/itemProps22.xml><?xml version="1.0" encoding="utf-8"?>
<ds:datastoreItem xmlns:ds="http://schemas.openxmlformats.org/officeDocument/2006/customXml" ds:itemID="{9372348B-D924-4A15-B7DE-C52A1EC43A9D}">
  <ds:schemaRefs/>
</ds:datastoreItem>
</file>

<file path=customXml/itemProps23.xml><?xml version="1.0" encoding="utf-8"?>
<ds:datastoreItem xmlns:ds="http://schemas.openxmlformats.org/officeDocument/2006/customXml" ds:itemID="{2511B040-502F-4087-AE33-8BF5F823DAAC}">
  <ds:schemaRefs/>
</ds:datastoreItem>
</file>

<file path=customXml/itemProps24.xml><?xml version="1.0" encoding="utf-8"?>
<ds:datastoreItem xmlns:ds="http://schemas.openxmlformats.org/officeDocument/2006/customXml" ds:itemID="{43038F1A-B00B-4E6D-8FA1-D4E3B8C52E9F}">
  <ds:schemaRefs/>
</ds:datastoreItem>
</file>

<file path=customXml/itemProps25.xml><?xml version="1.0" encoding="utf-8"?>
<ds:datastoreItem xmlns:ds="http://schemas.openxmlformats.org/officeDocument/2006/customXml" ds:itemID="{DD4A4436-2489-4947-982C-E5326A5D4E82}">
  <ds:schemaRefs/>
</ds:datastoreItem>
</file>

<file path=customXml/itemProps26.xml><?xml version="1.0" encoding="utf-8"?>
<ds:datastoreItem xmlns:ds="http://schemas.openxmlformats.org/officeDocument/2006/customXml" ds:itemID="{C01A78D8-9D42-4636-B493-B0D7CC417939}">
  <ds:schemaRefs/>
</ds:datastoreItem>
</file>

<file path=customXml/itemProps27.xml><?xml version="1.0" encoding="utf-8"?>
<ds:datastoreItem xmlns:ds="http://schemas.openxmlformats.org/officeDocument/2006/customXml" ds:itemID="{FB678EB9-5519-4DFC-AC78-E5650D9830DE}">
  <ds:schemaRefs/>
</ds:datastoreItem>
</file>

<file path=customXml/itemProps28.xml><?xml version="1.0" encoding="utf-8"?>
<ds:datastoreItem xmlns:ds="http://schemas.openxmlformats.org/officeDocument/2006/customXml" ds:itemID="{E486B101-97FA-4D44-AB09-ABE20F09DCAD}">
  <ds:schemaRefs/>
</ds:datastoreItem>
</file>

<file path=customXml/itemProps29.xml><?xml version="1.0" encoding="utf-8"?>
<ds:datastoreItem xmlns:ds="http://schemas.openxmlformats.org/officeDocument/2006/customXml" ds:itemID="{B8F3DA6E-92E6-4653-A966-21B1D6F1BC03}">
  <ds:schemaRefs/>
</ds:datastoreItem>
</file>

<file path=customXml/itemProps3.xml><?xml version="1.0" encoding="utf-8"?>
<ds:datastoreItem xmlns:ds="http://schemas.openxmlformats.org/officeDocument/2006/customXml" ds:itemID="{07FFDB42-EB20-4CC7-97A5-3E45069361FF}">
  <ds:schemaRefs/>
</ds:datastoreItem>
</file>

<file path=customXml/itemProps30.xml><?xml version="1.0" encoding="utf-8"?>
<ds:datastoreItem xmlns:ds="http://schemas.openxmlformats.org/officeDocument/2006/customXml" ds:itemID="{ADBC14B6-AB9C-4EE4-AA9E-7471A9B89909}">
  <ds:schemaRefs/>
</ds:datastoreItem>
</file>

<file path=customXml/itemProps31.xml><?xml version="1.0" encoding="utf-8"?>
<ds:datastoreItem xmlns:ds="http://schemas.openxmlformats.org/officeDocument/2006/customXml" ds:itemID="{EBCC1A41-2D6D-4E11-856A-CDE480C49392}">
  <ds:schemaRefs/>
</ds:datastoreItem>
</file>

<file path=customXml/itemProps32.xml><?xml version="1.0" encoding="utf-8"?>
<ds:datastoreItem xmlns:ds="http://schemas.openxmlformats.org/officeDocument/2006/customXml" ds:itemID="{EE483194-5BCD-40B0-A73A-42A809D358EA}">
  <ds:schemaRefs/>
</ds:datastoreItem>
</file>

<file path=customXml/itemProps4.xml><?xml version="1.0" encoding="utf-8"?>
<ds:datastoreItem xmlns:ds="http://schemas.openxmlformats.org/officeDocument/2006/customXml" ds:itemID="{7120D989-3C83-431F-A31F-A844B2206163}">
  <ds:schemaRefs/>
</ds:datastoreItem>
</file>

<file path=customXml/itemProps5.xml><?xml version="1.0" encoding="utf-8"?>
<ds:datastoreItem xmlns:ds="http://schemas.openxmlformats.org/officeDocument/2006/customXml" ds:itemID="{47ADF2E6-B50F-4DE1-A131-96CA45901A5A}">
  <ds:schemaRefs/>
</ds:datastoreItem>
</file>

<file path=customXml/itemProps6.xml><?xml version="1.0" encoding="utf-8"?>
<ds:datastoreItem xmlns:ds="http://schemas.openxmlformats.org/officeDocument/2006/customXml" ds:itemID="{84E839F1-E1D2-4A6A-8B5B-76E87D8BC3DE}">
  <ds:schemaRefs/>
</ds:datastoreItem>
</file>

<file path=customXml/itemProps7.xml><?xml version="1.0" encoding="utf-8"?>
<ds:datastoreItem xmlns:ds="http://schemas.openxmlformats.org/officeDocument/2006/customXml" ds:itemID="{D3CCB4CD-9FBA-4673-82C4-1275D7A40D99}">
  <ds:schemaRefs/>
</ds:datastoreItem>
</file>

<file path=customXml/itemProps8.xml><?xml version="1.0" encoding="utf-8"?>
<ds:datastoreItem xmlns:ds="http://schemas.openxmlformats.org/officeDocument/2006/customXml" ds:itemID="{8199B1AF-2236-40D6-8A29-7682F7445C8E}">
  <ds:schemaRefs/>
</ds:datastoreItem>
</file>

<file path=customXml/itemProps9.xml><?xml version="1.0" encoding="utf-8"?>
<ds:datastoreItem xmlns:ds="http://schemas.openxmlformats.org/officeDocument/2006/customXml" ds:itemID="{E62EA67E-193E-47B5-B597-2071FBFE882B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Praesentationsvorlage fuer Mac_manuelle Bearbeitung_neu</Template>
  <TotalTime>0</TotalTime>
  <Words>513</Words>
  <Application>Microsoft Office PowerPoint</Application>
  <PresentationFormat>Widescreen</PresentationFormat>
  <Paragraphs>136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ArialMT</vt:lpstr>
      <vt:lpstr>Calibri</vt:lpstr>
      <vt:lpstr>Calibri Light</vt:lpstr>
      <vt:lpstr>Courier New</vt:lpstr>
      <vt:lpstr>Wingdings</vt:lpstr>
      <vt:lpstr>Universität Bern</vt:lpstr>
      <vt:lpstr>ilri_powerpoint_template_apr2013</vt:lpstr>
      <vt:lpstr>Office Theme</vt:lpstr>
      <vt:lpstr>Reservoirs of pathogenic Leptospira species in Uganda</vt:lpstr>
      <vt:lpstr>Leptospira and leptospirosis</vt:lpstr>
      <vt:lpstr>Human leptospirosis in Uganda…Implicate the cow! </vt:lpstr>
      <vt:lpstr>Animal leptospirosis…What evidence against the cow?</vt:lpstr>
      <vt:lpstr>Overview of methods</vt:lpstr>
      <vt:lpstr>Prevalence of Leptospira infection and circulating species</vt:lpstr>
      <vt:lpstr>Characteristics of the trapped small mammals</vt:lpstr>
      <vt:lpstr>Conclusion and next steps</vt:lpstr>
      <vt:lpstr>Acknowledgments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2023-10-11T05:47:25Z</dcterms:created>
  <dcterms:modified xsi:type="dcterms:W3CDTF">2023-10-11T05:50:23Z</dcterms:modified>
</cp:coreProperties>
</file>