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6980" autoAdjust="0"/>
    <p:restoredTop sz="94660"/>
  </p:normalViewPr>
  <p:slideViewPr>
    <p:cSldViewPr snapToGrid="0">
      <p:cViewPr varScale="1">
        <p:scale>
          <a:sx n="83" d="100"/>
          <a:sy n="83" d="100"/>
        </p:scale>
        <p:origin x="-204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2021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375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6840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598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970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338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8647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558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7055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598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944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3BD27-A8F0-4D14-B6F6-F7738662B18F}" type="datetimeFigureOut">
              <a:rPr lang="es-CO" smtClean="0"/>
              <a:t>2015-11-26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26507-C0A4-4BEE-A0FB-D21B121D410F}" type="slidenum">
              <a:rPr lang="es-CO" smtClean="0"/>
              <a:t>‹#›</a:t>
            </a:fld>
            <a:endParaRPr lang="es-CO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6"/>
            <a:ext cx="9144000" cy="685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77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026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Gutierrez, Daniel (CIAT)</dc:creator>
  <cp:lastModifiedBy>Megan Zandstra</cp:lastModifiedBy>
  <cp:revision>1</cp:revision>
  <dcterms:created xsi:type="dcterms:W3CDTF">2015-11-24T13:27:51Z</dcterms:created>
  <dcterms:modified xsi:type="dcterms:W3CDTF">2015-11-26T14:27:31Z</dcterms:modified>
</cp:coreProperties>
</file>