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6"/>
  </p:notesMasterIdLst>
  <p:handoutMasterIdLst>
    <p:handoutMasterId r:id="rId17"/>
  </p:handoutMasterIdLst>
  <p:sldIdLst>
    <p:sldId id="259" r:id="rId5"/>
    <p:sldId id="261" r:id="rId6"/>
    <p:sldId id="903" r:id="rId7"/>
    <p:sldId id="819" r:id="rId8"/>
    <p:sldId id="825" r:id="rId9"/>
    <p:sldId id="822" r:id="rId10"/>
    <p:sldId id="824" r:id="rId11"/>
    <p:sldId id="904" r:id="rId12"/>
    <p:sldId id="905" r:id="rId13"/>
    <p:sldId id="906" r:id="rId14"/>
    <p:sldId id="287" r:id="rId15"/>
  </p:sldIdLst>
  <p:sldSz cx="24387175" cy="13716000"/>
  <p:notesSz cx="6881813" cy="9296400"/>
  <p:defaultTextStyle>
    <a:defPPr>
      <a:defRPr lang="en-US"/>
    </a:defPPr>
    <a:lvl1pPr marL="0" algn="l" defTabSz="1828617" rtl="0" eaLnBrk="1" latinLnBrk="0" hangingPunct="1">
      <a:defRPr sz="3599" kern="1200">
        <a:solidFill>
          <a:schemeClr val="tx1"/>
        </a:solidFill>
        <a:latin typeface="+mn-lt"/>
        <a:ea typeface="+mn-ea"/>
        <a:cs typeface="+mn-cs"/>
      </a:defRPr>
    </a:lvl1pPr>
    <a:lvl2pPr marL="914309" algn="l" defTabSz="1828617" rtl="0" eaLnBrk="1" latinLnBrk="0" hangingPunct="1">
      <a:defRPr sz="3599" kern="1200">
        <a:solidFill>
          <a:schemeClr val="tx1"/>
        </a:solidFill>
        <a:latin typeface="+mn-lt"/>
        <a:ea typeface="+mn-ea"/>
        <a:cs typeface="+mn-cs"/>
      </a:defRPr>
    </a:lvl2pPr>
    <a:lvl3pPr marL="1828617" algn="l" defTabSz="1828617" rtl="0" eaLnBrk="1" latinLnBrk="0" hangingPunct="1">
      <a:defRPr sz="3599" kern="1200">
        <a:solidFill>
          <a:schemeClr val="tx1"/>
        </a:solidFill>
        <a:latin typeface="+mn-lt"/>
        <a:ea typeface="+mn-ea"/>
        <a:cs typeface="+mn-cs"/>
      </a:defRPr>
    </a:lvl3pPr>
    <a:lvl4pPr marL="2742926" algn="l" defTabSz="1828617" rtl="0" eaLnBrk="1" latinLnBrk="0" hangingPunct="1">
      <a:defRPr sz="3599" kern="1200">
        <a:solidFill>
          <a:schemeClr val="tx1"/>
        </a:solidFill>
        <a:latin typeface="+mn-lt"/>
        <a:ea typeface="+mn-ea"/>
        <a:cs typeface="+mn-cs"/>
      </a:defRPr>
    </a:lvl4pPr>
    <a:lvl5pPr marL="3657235" algn="l" defTabSz="1828617" rtl="0" eaLnBrk="1" latinLnBrk="0" hangingPunct="1">
      <a:defRPr sz="3599" kern="1200">
        <a:solidFill>
          <a:schemeClr val="tx1"/>
        </a:solidFill>
        <a:latin typeface="+mn-lt"/>
        <a:ea typeface="+mn-ea"/>
        <a:cs typeface="+mn-cs"/>
      </a:defRPr>
    </a:lvl5pPr>
    <a:lvl6pPr marL="4571543" algn="l" defTabSz="1828617" rtl="0" eaLnBrk="1" latinLnBrk="0" hangingPunct="1">
      <a:defRPr sz="3599" kern="1200">
        <a:solidFill>
          <a:schemeClr val="tx1"/>
        </a:solidFill>
        <a:latin typeface="+mn-lt"/>
        <a:ea typeface="+mn-ea"/>
        <a:cs typeface="+mn-cs"/>
      </a:defRPr>
    </a:lvl6pPr>
    <a:lvl7pPr marL="5485851" algn="l" defTabSz="1828617" rtl="0" eaLnBrk="1" latinLnBrk="0" hangingPunct="1">
      <a:defRPr sz="3599" kern="1200">
        <a:solidFill>
          <a:schemeClr val="tx1"/>
        </a:solidFill>
        <a:latin typeface="+mn-lt"/>
        <a:ea typeface="+mn-ea"/>
        <a:cs typeface="+mn-cs"/>
      </a:defRPr>
    </a:lvl7pPr>
    <a:lvl8pPr marL="6400160" algn="l" defTabSz="1828617" rtl="0" eaLnBrk="1" latinLnBrk="0" hangingPunct="1">
      <a:defRPr sz="3599" kern="1200">
        <a:solidFill>
          <a:schemeClr val="tx1"/>
        </a:solidFill>
        <a:latin typeface="+mn-lt"/>
        <a:ea typeface="+mn-ea"/>
        <a:cs typeface="+mn-cs"/>
      </a:defRPr>
    </a:lvl8pPr>
    <a:lvl9pPr marL="7314469" algn="l" defTabSz="1828617"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5638"/>
    <a:srgbClr val="FCE951"/>
    <a:srgbClr val="FFD600"/>
    <a:srgbClr val="FCEA00"/>
    <a:srgbClr val="FACC00"/>
    <a:srgbClr val="7AA6BA"/>
    <a:srgbClr val="77933C"/>
    <a:srgbClr val="FFFFFF"/>
    <a:srgbClr val="DB6844"/>
    <a:srgbClr val="DDD9C3"/>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833" autoAdjust="0"/>
    <p:restoredTop sz="95842" autoAdjust="0"/>
  </p:normalViewPr>
  <p:slideViewPr>
    <p:cSldViewPr>
      <p:cViewPr varScale="1">
        <p:scale>
          <a:sx n="31" d="100"/>
          <a:sy n="31" d="100"/>
        </p:scale>
        <p:origin x="288" y="56"/>
      </p:cViewPr>
      <p:guideLst>
        <p:guide orient="horz" pos="4320"/>
        <p:guide pos="7681"/>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D83FDC75-7F73-4A4A-A77C-09AADF00E0EA}" type="datetimeFigureOut">
              <a:rPr lang="en-US" smtClean="0"/>
              <a:pPr/>
              <a:t>7/1/2020</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48AEF76B-3757-4A0B-AF93-28494465C1DD}" type="datetimeFigureOut">
              <a:rPr lang="en-US" smtClean="0"/>
              <a:pPr/>
              <a:t>7/1/2020</a:t>
            </a:fld>
            <a:endParaRPr lang="en-US" dirty="0"/>
          </a:p>
        </p:txBody>
      </p:sp>
      <p:sp>
        <p:nvSpPr>
          <p:cNvPr id="4" name="Slide Image Placeholder 3"/>
          <p:cNvSpPr>
            <a:spLocks noGrp="1" noRot="1" noChangeAspect="1"/>
          </p:cNvSpPr>
          <p:nvPr>
            <p:ph type="sldImg" idx="2"/>
          </p:nvPr>
        </p:nvSpPr>
        <p:spPr>
          <a:xfrm>
            <a:off x="342900" y="696913"/>
            <a:ext cx="6196013"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1828617" rtl="0" eaLnBrk="1" latinLnBrk="0" hangingPunct="1">
      <a:defRPr sz="2400" kern="1200">
        <a:solidFill>
          <a:schemeClr val="tx1"/>
        </a:solidFill>
        <a:latin typeface="+mn-lt"/>
        <a:ea typeface="+mn-ea"/>
        <a:cs typeface="+mn-cs"/>
      </a:defRPr>
    </a:lvl1pPr>
    <a:lvl2pPr marL="914309" algn="l" defTabSz="1828617" rtl="0" eaLnBrk="1" latinLnBrk="0" hangingPunct="1">
      <a:defRPr sz="2400" kern="1200">
        <a:solidFill>
          <a:schemeClr val="tx1"/>
        </a:solidFill>
        <a:latin typeface="+mn-lt"/>
        <a:ea typeface="+mn-ea"/>
        <a:cs typeface="+mn-cs"/>
      </a:defRPr>
    </a:lvl2pPr>
    <a:lvl3pPr marL="1828617" algn="l" defTabSz="1828617" rtl="0" eaLnBrk="1" latinLnBrk="0" hangingPunct="1">
      <a:defRPr sz="2400" kern="1200">
        <a:solidFill>
          <a:schemeClr val="tx1"/>
        </a:solidFill>
        <a:latin typeface="+mn-lt"/>
        <a:ea typeface="+mn-ea"/>
        <a:cs typeface="+mn-cs"/>
      </a:defRPr>
    </a:lvl3pPr>
    <a:lvl4pPr marL="2742926" algn="l" defTabSz="1828617" rtl="0" eaLnBrk="1" latinLnBrk="0" hangingPunct="1">
      <a:defRPr sz="2400" kern="1200">
        <a:solidFill>
          <a:schemeClr val="tx1"/>
        </a:solidFill>
        <a:latin typeface="+mn-lt"/>
        <a:ea typeface="+mn-ea"/>
        <a:cs typeface="+mn-cs"/>
      </a:defRPr>
    </a:lvl4pPr>
    <a:lvl5pPr marL="3657235" algn="l" defTabSz="1828617" rtl="0" eaLnBrk="1" latinLnBrk="0" hangingPunct="1">
      <a:defRPr sz="2400" kern="1200">
        <a:solidFill>
          <a:schemeClr val="tx1"/>
        </a:solidFill>
        <a:latin typeface="+mn-lt"/>
        <a:ea typeface="+mn-ea"/>
        <a:cs typeface="+mn-cs"/>
      </a:defRPr>
    </a:lvl5pPr>
    <a:lvl6pPr marL="4571543" algn="l" defTabSz="1828617" rtl="0" eaLnBrk="1" latinLnBrk="0" hangingPunct="1">
      <a:defRPr sz="2400" kern="1200">
        <a:solidFill>
          <a:schemeClr val="tx1"/>
        </a:solidFill>
        <a:latin typeface="+mn-lt"/>
        <a:ea typeface="+mn-ea"/>
        <a:cs typeface="+mn-cs"/>
      </a:defRPr>
    </a:lvl6pPr>
    <a:lvl7pPr marL="5485851" algn="l" defTabSz="1828617" rtl="0" eaLnBrk="1" latinLnBrk="0" hangingPunct="1">
      <a:defRPr sz="2400" kern="1200">
        <a:solidFill>
          <a:schemeClr val="tx1"/>
        </a:solidFill>
        <a:latin typeface="+mn-lt"/>
        <a:ea typeface="+mn-ea"/>
        <a:cs typeface="+mn-cs"/>
      </a:defRPr>
    </a:lvl7pPr>
    <a:lvl8pPr marL="6400160" algn="l" defTabSz="1828617" rtl="0" eaLnBrk="1" latinLnBrk="0" hangingPunct="1">
      <a:defRPr sz="2400" kern="1200">
        <a:solidFill>
          <a:schemeClr val="tx1"/>
        </a:solidFill>
        <a:latin typeface="+mn-lt"/>
        <a:ea typeface="+mn-ea"/>
        <a:cs typeface="+mn-cs"/>
      </a:defRPr>
    </a:lvl8pPr>
    <a:lvl9pPr marL="7314469" algn="l" defTabSz="18286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85000" lnSpcReduction="200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a:p>
        </p:txBody>
      </p:sp>
    </p:spTree>
    <p:extLst>
      <p:ext uri="{BB962C8B-B14F-4D97-AF65-F5344CB8AC3E}">
        <p14:creationId xmlns:p14="http://schemas.microsoft.com/office/powerpoint/2010/main" val="57514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85000" lnSpcReduction="20000"/>
          </a:bodyPr>
          <a:lstStyle/>
          <a:p>
            <a:pPr lvl="0"/>
            <a:r>
              <a:rPr lang="en-US" sz="2800" dirty="0"/>
              <a:t>Page title minimum of 30 points and maximum</a:t>
            </a:r>
            <a:br>
              <a:rPr lang="en-US" sz="2800" dirty="0"/>
            </a:br>
            <a:r>
              <a:rPr lang="en-US" sz="2800" dirty="0"/>
              <a:t>of two lines</a:t>
            </a:r>
          </a:p>
          <a:p>
            <a:pPr fontAlgn="base">
              <a:lnSpc>
                <a:spcPct val="200000"/>
              </a:lnSpc>
              <a:spcAft>
                <a:spcPts val="1200"/>
              </a:spcAft>
              <a:defRPr/>
            </a:pPr>
            <a:r>
              <a:rPr lang="en-US" sz="2600" dirty="0">
                <a:solidFill>
                  <a:prstClr val="black"/>
                </a:solidFill>
              </a:rPr>
              <a:t>Main point 6 point smaller than slide title</a:t>
            </a:r>
          </a:p>
          <a:p>
            <a:pPr lvl="1">
              <a:defRPr/>
            </a:pPr>
            <a:r>
              <a:rPr lang="en-US" sz="2200" dirty="0">
                <a:solidFill>
                  <a:prstClr val="black"/>
                </a:solidFill>
              </a:rPr>
              <a:t>Bullet points 4 point less than main point</a:t>
            </a:r>
          </a:p>
          <a:p>
            <a:pPr lvl="1">
              <a:defRPr/>
            </a:pPr>
            <a:r>
              <a:rPr lang="en-US" sz="2200" dirty="0">
                <a:solidFill>
                  <a:prstClr val="black"/>
                </a:solidFill>
              </a:rPr>
              <a:t>Font type is Calibri</a:t>
            </a:r>
          </a:p>
          <a:p>
            <a:pPr lvl="2">
              <a:defRPr/>
            </a:pPr>
            <a:r>
              <a:rPr lang="en-US" sz="2000" dirty="0">
                <a:solidFill>
                  <a:prstClr val="black"/>
                </a:solidFill>
              </a:rPr>
              <a:t>It is advised in one slide maximum 6 bullets</a:t>
            </a:r>
          </a:p>
          <a:p>
            <a:pPr lvl="3">
              <a:defRPr/>
            </a:pPr>
            <a:r>
              <a:rPr lang="en-US" sz="1800" dirty="0">
                <a:solidFill>
                  <a:prstClr val="black"/>
                </a:solidFill>
              </a:rPr>
              <a:t>We recommend you use images on slides</a:t>
            </a:r>
          </a:p>
          <a:p>
            <a:pPr lvl="3">
              <a:defRPr/>
            </a:pPr>
            <a:r>
              <a:rPr lang="en-US" sz="1800" dirty="0">
                <a:solidFill>
                  <a:prstClr val="black"/>
                </a:solidFill>
              </a:rPr>
              <a:t>You can change partner logos on front page</a:t>
            </a:r>
          </a:p>
          <a:p>
            <a:pPr lvl="4">
              <a:defRPr/>
            </a:pPr>
            <a:r>
              <a:rPr lang="en-US" sz="1600" dirty="0">
                <a:solidFill>
                  <a:prstClr val="black"/>
                </a:solidFill>
              </a:rPr>
              <a:t>You have to duplicate this slide for more inside pages</a:t>
            </a:r>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a:p>
        </p:txBody>
      </p:sp>
    </p:spTree>
    <p:extLst>
      <p:ext uri="{BB962C8B-B14F-4D97-AF65-F5344CB8AC3E}">
        <p14:creationId xmlns:p14="http://schemas.microsoft.com/office/powerpoint/2010/main" val="1379840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4</a:t>
            </a:fld>
            <a:endParaRPr lang="en-US" dirty="0"/>
          </a:p>
        </p:txBody>
      </p:sp>
    </p:spTree>
    <p:extLst>
      <p:ext uri="{BB962C8B-B14F-4D97-AF65-F5344CB8AC3E}">
        <p14:creationId xmlns:p14="http://schemas.microsoft.com/office/powerpoint/2010/main" val="2760305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5</a:t>
            </a:fld>
            <a:endParaRPr lang="en-US" dirty="0"/>
          </a:p>
        </p:txBody>
      </p:sp>
    </p:spTree>
    <p:extLst>
      <p:ext uri="{BB962C8B-B14F-4D97-AF65-F5344CB8AC3E}">
        <p14:creationId xmlns:p14="http://schemas.microsoft.com/office/powerpoint/2010/main" val="3500993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693FD4-8F83-4EF7-AC3F-0DC0388986B0}" type="slidenum">
              <a:rPr lang="en-US" smtClean="0"/>
              <a:pPr/>
              <a:t>6</a:t>
            </a:fld>
            <a:endParaRPr lang="en-US" dirty="0"/>
          </a:p>
        </p:txBody>
      </p:sp>
    </p:spTree>
    <p:extLst>
      <p:ext uri="{BB962C8B-B14F-4D97-AF65-F5344CB8AC3E}">
        <p14:creationId xmlns:p14="http://schemas.microsoft.com/office/powerpoint/2010/main" val="14129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2494508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pPr defTabSz="924458">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11</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png"/><Relationship Id="rId4" Type="http://schemas.openxmlformats.org/officeDocument/2006/relationships/hyperlink" Target="http://www.cgiar.org/about-us/our-funders" TargetMode="Externa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220787" y="4800600"/>
            <a:ext cx="8077200" cy="1371600"/>
          </a:xfrm>
        </p:spPr>
        <p:txBody>
          <a:bodyPr>
            <a:normAutofit/>
          </a:bodyPr>
          <a:lstStyle>
            <a:lvl1pPr marL="0" indent="0" algn="l">
              <a:buNone/>
              <a:defRPr sz="6600" b="1">
                <a:solidFill>
                  <a:srgbClr val="B55638"/>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220787" y="6598935"/>
            <a:ext cx="8077200" cy="990600"/>
          </a:xfrm>
        </p:spPr>
        <p:txBody>
          <a:bodyPr>
            <a:normAutofit/>
          </a:bodyPr>
          <a:lstStyle>
            <a:lvl1pPr marL="0" indent="0" algn="l">
              <a:buNone/>
              <a:defRPr sz="4400" b="1" i="1">
                <a:solidFill>
                  <a:schemeClr val="tx1">
                    <a:lumMod val="65000"/>
                    <a:lumOff val="35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220787" y="8580135"/>
            <a:ext cx="6096000" cy="838200"/>
          </a:xfrm>
        </p:spPr>
        <p:txBody>
          <a:bodyPr>
            <a:normAutofit/>
          </a:bodyPr>
          <a:lstStyle>
            <a:lvl1pPr marL="0" indent="0" algn="l">
              <a:buNone/>
              <a:defRPr sz="3600" b="0">
                <a:solidFill>
                  <a:schemeClr val="tx1">
                    <a:lumMod val="65000"/>
                    <a:lumOff val="35000"/>
                  </a:schemeClr>
                </a:solidFill>
              </a:defRPr>
            </a:lvl1pPr>
          </a:lstStyle>
          <a:p>
            <a:pPr>
              <a:defRPr/>
            </a:pPr>
            <a:r>
              <a:rPr lang="en-US" sz="3999" dirty="0">
                <a:solidFill>
                  <a:prstClr val="white">
                    <a:lumMod val="65000"/>
                  </a:prstClr>
                </a:solidFill>
              </a:rPr>
              <a:t>Event name, Place, Date(s)</a:t>
            </a:r>
          </a:p>
        </p:txBody>
      </p:sp>
      <p:pic>
        <p:nvPicPr>
          <p:cNvPr id="3" name="Picture 2">
            <a:extLst>
              <a:ext uri="{FF2B5EF4-FFF2-40B4-BE49-F238E27FC236}">
                <a16:creationId xmlns:a16="http://schemas.microsoft.com/office/drawing/2014/main" id="{4EDF85F4-23CF-7A41-BAED-A9E99F339064}"/>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4" name="TextBox 3">
            <a:extLst>
              <a:ext uri="{FF2B5EF4-FFF2-40B4-BE49-F238E27FC236}">
                <a16:creationId xmlns:a16="http://schemas.microsoft.com/office/drawing/2014/main" id="{9E32C888-F0A0-6D44-9A3A-98EF4FBE6FCB}"/>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30" name="Picture Placeholder 28">
            <a:extLst>
              <a:ext uri="{FF2B5EF4-FFF2-40B4-BE49-F238E27FC236}">
                <a16:creationId xmlns:a16="http://schemas.microsoft.com/office/drawing/2014/main" id="{7A76C041-03EE-B84C-858A-B85C75FEBD63}"/>
              </a:ext>
            </a:extLst>
          </p:cNvPr>
          <p:cNvSpPr>
            <a:spLocks noGrp="1"/>
          </p:cNvSpPr>
          <p:nvPr>
            <p:ph type="pic" sz="quarter" idx="13"/>
          </p:nvPr>
        </p:nvSpPr>
        <p:spPr>
          <a:xfrm>
            <a:off x="8323447" y="-6736"/>
            <a:ext cx="16087775" cy="13746764"/>
          </a:xfrm>
          <a:custGeom>
            <a:avLst/>
            <a:gdLst>
              <a:gd name="connsiteX0" fmla="*/ 16 w 15317787"/>
              <a:gd name="connsiteY0" fmla="*/ 5239032 h 13716000"/>
              <a:gd name="connsiteX1" fmla="*/ 7658894 w 15317787"/>
              <a:gd name="connsiteY1" fmla="*/ 0 h 13716000"/>
              <a:gd name="connsiteX2" fmla="*/ 15317771 w 15317787"/>
              <a:gd name="connsiteY2" fmla="*/ 5239032 h 13716000"/>
              <a:gd name="connsiteX3" fmla="*/ 12392340 w 15317787"/>
              <a:gd name="connsiteY3" fmla="*/ 13715965 h 13716000"/>
              <a:gd name="connsiteX4" fmla="*/ 2925447 w 15317787"/>
              <a:gd name="connsiteY4" fmla="*/ 13715965 h 13716000"/>
              <a:gd name="connsiteX5" fmla="*/ 16 w 15317787"/>
              <a:gd name="connsiteY5" fmla="*/ 5239032 h 13716000"/>
              <a:gd name="connsiteX0" fmla="*/ 0 w 16087776"/>
              <a:gd name="connsiteY0" fmla="*/ 41390 h 13715965"/>
              <a:gd name="connsiteX1" fmla="*/ 8428899 w 16087776"/>
              <a:gd name="connsiteY1" fmla="*/ 0 h 13715965"/>
              <a:gd name="connsiteX2" fmla="*/ 16087776 w 16087776"/>
              <a:gd name="connsiteY2" fmla="*/ 5239032 h 13715965"/>
              <a:gd name="connsiteX3" fmla="*/ 13162345 w 16087776"/>
              <a:gd name="connsiteY3" fmla="*/ 13715965 h 13715965"/>
              <a:gd name="connsiteX4" fmla="*/ 3695452 w 16087776"/>
              <a:gd name="connsiteY4" fmla="*/ 13715965 h 13715965"/>
              <a:gd name="connsiteX5" fmla="*/ 0 w 16087776"/>
              <a:gd name="connsiteY5" fmla="*/ 41390 h 13715965"/>
              <a:gd name="connsiteX0" fmla="*/ 0 w 16063712"/>
              <a:gd name="connsiteY0" fmla="*/ 0 h 13722701"/>
              <a:gd name="connsiteX1" fmla="*/ 8404835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63712"/>
              <a:gd name="connsiteY0" fmla="*/ 0 h 13722701"/>
              <a:gd name="connsiteX1" fmla="*/ 4602856 w 16063712"/>
              <a:gd name="connsiteY1" fmla="*/ 6736 h 13722701"/>
              <a:gd name="connsiteX2" fmla="*/ 16063712 w 16063712"/>
              <a:gd name="connsiteY2" fmla="*/ 5245768 h 13722701"/>
              <a:gd name="connsiteX3" fmla="*/ 13138281 w 16063712"/>
              <a:gd name="connsiteY3" fmla="*/ 13722701 h 13722701"/>
              <a:gd name="connsiteX4" fmla="*/ 3671388 w 16063712"/>
              <a:gd name="connsiteY4" fmla="*/ 13722701 h 13722701"/>
              <a:gd name="connsiteX5" fmla="*/ 0 w 16063712"/>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3138281 w 16039649"/>
              <a:gd name="connsiteY3" fmla="*/ 13722701 h 13722701"/>
              <a:gd name="connsiteX4" fmla="*/ 3671388 w 16039649"/>
              <a:gd name="connsiteY4" fmla="*/ 13722701 h 13722701"/>
              <a:gd name="connsiteX5" fmla="*/ 0 w 16039649"/>
              <a:gd name="connsiteY5" fmla="*/ 0 h 13722701"/>
              <a:gd name="connsiteX0" fmla="*/ 0 w 16039649"/>
              <a:gd name="connsiteY0" fmla="*/ 0 h 13722701"/>
              <a:gd name="connsiteX1" fmla="*/ 4602856 w 16039649"/>
              <a:gd name="connsiteY1" fmla="*/ 6736 h 13722701"/>
              <a:gd name="connsiteX2" fmla="*/ 16039649 w 16039649"/>
              <a:gd name="connsiteY2" fmla="*/ 7628021 h 13722701"/>
              <a:gd name="connsiteX3" fmla="*/ 16025860 w 16039649"/>
              <a:gd name="connsiteY3" fmla="*/ 13722701 h 13722701"/>
              <a:gd name="connsiteX4" fmla="*/ 3671388 w 16039649"/>
              <a:gd name="connsiteY4" fmla="*/ 13722701 h 13722701"/>
              <a:gd name="connsiteX5" fmla="*/ 0 w 16039649"/>
              <a:gd name="connsiteY5" fmla="*/ 0 h 13722701"/>
              <a:gd name="connsiteX0" fmla="*/ 0 w 16050630"/>
              <a:gd name="connsiteY0" fmla="*/ 0 h 13746764"/>
              <a:gd name="connsiteX1" fmla="*/ 4602856 w 16050630"/>
              <a:gd name="connsiteY1" fmla="*/ 6736 h 13746764"/>
              <a:gd name="connsiteX2" fmla="*/ 16039649 w 16050630"/>
              <a:gd name="connsiteY2" fmla="*/ 7628021 h 13746764"/>
              <a:gd name="connsiteX3" fmla="*/ 16049923 w 16050630"/>
              <a:gd name="connsiteY3" fmla="*/ 13746764 h 13746764"/>
              <a:gd name="connsiteX4" fmla="*/ 3671388 w 16050630"/>
              <a:gd name="connsiteY4" fmla="*/ 13722701 h 13746764"/>
              <a:gd name="connsiteX5" fmla="*/ 0 w 16050630"/>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3671388 w 16087775"/>
              <a:gd name="connsiteY4" fmla="*/ 13722701 h 13746764"/>
              <a:gd name="connsiteX5" fmla="*/ 0 w 16087775"/>
              <a:gd name="connsiteY5" fmla="*/ 0 h 13746764"/>
              <a:gd name="connsiteX0" fmla="*/ 0 w 16087775"/>
              <a:gd name="connsiteY0" fmla="*/ 0 h 13746764"/>
              <a:gd name="connsiteX1" fmla="*/ 4602856 w 16087775"/>
              <a:gd name="connsiteY1" fmla="*/ 6736 h 13746764"/>
              <a:gd name="connsiteX2" fmla="*/ 16087775 w 16087775"/>
              <a:gd name="connsiteY2" fmla="*/ 7700211 h 13746764"/>
              <a:gd name="connsiteX3" fmla="*/ 16049923 w 16087775"/>
              <a:gd name="connsiteY3" fmla="*/ 13746764 h 13746764"/>
              <a:gd name="connsiteX4" fmla="*/ 7184609 w 16087775"/>
              <a:gd name="connsiteY4" fmla="*/ 13746764 h 13746764"/>
              <a:gd name="connsiteX5" fmla="*/ 0 w 16087775"/>
              <a:gd name="connsiteY5" fmla="*/ 0 h 137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7775" h="13746764">
                <a:moveTo>
                  <a:pt x="0" y="0"/>
                </a:moveTo>
                <a:lnTo>
                  <a:pt x="4602856" y="6736"/>
                </a:lnTo>
                <a:lnTo>
                  <a:pt x="16087775" y="7700211"/>
                </a:lnTo>
                <a:cubicBezTo>
                  <a:pt x="16083179" y="9731771"/>
                  <a:pt x="16054519" y="11715204"/>
                  <a:pt x="16049923" y="13746764"/>
                </a:cubicBezTo>
                <a:lnTo>
                  <a:pt x="7184609" y="13746764"/>
                </a:lnTo>
                <a:lnTo>
                  <a:pt x="0" y="0"/>
                </a:lnTo>
                <a:close/>
              </a:path>
            </a:pathLst>
          </a:custGeom>
          <a:gradFill>
            <a:gsLst>
              <a:gs pos="0">
                <a:srgbClr val="B55638"/>
              </a:gs>
              <a:gs pos="37000">
                <a:schemeClr val="accent6">
                  <a:lumMod val="75000"/>
                </a:schemeClr>
              </a:gs>
              <a:gs pos="82000">
                <a:schemeClr val="accent6">
                  <a:lumMod val="60000"/>
                  <a:lumOff val="40000"/>
                </a:schemeClr>
              </a:gs>
              <a:gs pos="99000">
                <a:schemeClr val="accent6">
                  <a:lumMod val="40000"/>
                  <a:lumOff val="60000"/>
                </a:schemeClr>
              </a:gs>
            </a:gsLst>
            <a:lin ang="5400000" scaled="1"/>
          </a:gradFill>
        </p:spPr>
        <p:txBody>
          <a:bodyPr/>
          <a:lstStyle/>
          <a:p>
            <a:endParaRPr lang="en-US" dirty="0"/>
          </a:p>
        </p:txBody>
      </p:sp>
      <p:pic>
        <p:nvPicPr>
          <p:cNvPr id="8" name="Picture 7">
            <a:extLst>
              <a:ext uri="{FF2B5EF4-FFF2-40B4-BE49-F238E27FC236}">
                <a16:creationId xmlns:a16="http://schemas.microsoft.com/office/drawing/2014/main" id="{98231739-E575-5043-9753-AE0DCCB035B5}"/>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09968" y="11366500"/>
            <a:ext cx="12400767" cy="1371600"/>
          </a:xfrm>
          <a:prstGeom prst="rect">
            <a:avLst/>
          </a:prstGeom>
        </p:spPr>
      </p:pic>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ntent: lef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7316787" y="259224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7316787" y="4724400"/>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587"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587" y="9067800"/>
            <a:ext cx="5868987" cy="4648200"/>
          </a:xfrm>
        </p:spPr>
        <p:txBody>
          <a:bodyPr/>
          <a:lstStyle/>
          <a:p>
            <a:endParaRPr lang="en-US"/>
          </a:p>
        </p:txBody>
      </p:sp>
      <p:pic>
        <p:nvPicPr>
          <p:cNvPr id="7" name="Picture 6">
            <a:extLst>
              <a:ext uri="{FF2B5EF4-FFF2-40B4-BE49-F238E27FC236}">
                <a16:creationId xmlns:a16="http://schemas.microsoft.com/office/drawing/2014/main" id="{5968ADD9-D3D6-2248-82CB-D116D93B27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BAD7A274-A29E-DB46-AB35-40E4577E670E}"/>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Tree>
    <p:extLst>
      <p:ext uri="{BB962C8B-B14F-4D97-AF65-F5344CB8AC3E}">
        <p14:creationId xmlns:p14="http://schemas.microsoft.com/office/powerpoint/2010/main" val="3526949929"/>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3699168583"/>
      </p:ext>
    </p:extLst>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 left slanting side image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74613" y="0"/>
            <a:ext cx="7238305"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7427" h="7924800">
                <a:moveTo>
                  <a:pt x="60144" y="7924800"/>
                </a:moveTo>
                <a:lnTo>
                  <a:pt x="0" y="0"/>
                </a:lnTo>
                <a:lnTo>
                  <a:pt x="4929051" y="0"/>
                </a:lnTo>
                <a:lnTo>
                  <a:pt x="6757427" y="7924800"/>
                </a:lnTo>
                <a:lnTo>
                  <a:pt x="60144" y="7924800"/>
                </a:lnTo>
                <a:close/>
              </a:path>
            </a:pathLst>
          </a:custGeom>
        </p:spPr>
        <p:txBody>
          <a:bodyPr/>
          <a:lstStyle/>
          <a:p>
            <a:endParaRPr lang="en-US"/>
          </a:p>
        </p:txBody>
      </p:sp>
      <p:sp>
        <p:nvSpPr>
          <p:cNvPr id="15" name="Picture Placeholder 3">
            <a:extLst>
              <a:ext uri="{FF2B5EF4-FFF2-40B4-BE49-F238E27FC236}">
                <a16:creationId xmlns:a16="http://schemas.microsoft.com/office/drawing/2014/main" id="{4D3313C4-F1F5-504E-B461-9C2A7C7046D3}"/>
              </a:ext>
            </a:extLst>
          </p:cNvPr>
          <p:cNvSpPr>
            <a:spLocks noGrp="1"/>
          </p:cNvSpPr>
          <p:nvPr>
            <p:ph type="pic" sz="quarter" idx="14"/>
          </p:nvPr>
        </p:nvSpPr>
        <p:spPr>
          <a:xfrm>
            <a:off x="-51956" y="8118764"/>
            <a:ext cx="8537169" cy="56138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29103 w 6726386"/>
              <a:gd name="connsiteY0" fmla="*/ 7924800 h 7924800"/>
              <a:gd name="connsiteX1" fmla="*/ 0 w 6726386"/>
              <a:gd name="connsiteY1" fmla="*/ 2310938 h 7924800"/>
              <a:gd name="connsiteX2" fmla="*/ 4898010 w 6726386"/>
              <a:gd name="connsiteY2" fmla="*/ 0 h 7924800"/>
              <a:gd name="connsiteX3" fmla="*/ 6726386 w 6726386"/>
              <a:gd name="connsiteY3" fmla="*/ 7924800 h 7924800"/>
              <a:gd name="connsiteX4" fmla="*/ 29103 w 6726386"/>
              <a:gd name="connsiteY4" fmla="*/ 7924800 h 7924800"/>
              <a:gd name="connsiteX0" fmla="*/ 29103 w 6726386"/>
              <a:gd name="connsiteY0" fmla="*/ 5613862 h 5613862"/>
              <a:gd name="connsiteX1" fmla="*/ 0 w 6726386"/>
              <a:gd name="connsiteY1" fmla="*/ 0 h 5613862"/>
              <a:gd name="connsiteX2" fmla="*/ 6682918 w 6726386"/>
              <a:gd name="connsiteY2" fmla="*/ 16626 h 5613862"/>
              <a:gd name="connsiteX3" fmla="*/ 6726386 w 6726386"/>
              <a:gd name="connsiteY3" fmla="*/ 5613862 h 5613862"/>
              <a:gd name="connsiteX4" fmla="*/ 29103 w 6726386"/>
              <a:gd name="connsiteY4" fmla="*/ 5613862 h 5613862"/>
              <a:gd name="connsiteX0" fmla="*/ 29103 w 7890456"/>
              <a:gd name="connsiteY0" fmla="*/ 5613862 h 5630488"/>
              <a:gd name="connsiteX1" fmla="*/ 0 w 7890456"/>
              <a:gd name="connsiteY1" fmla="*/ 0 h 5630488"/>
              <a:gd name="connsiteX2" fmla="*/ 6682918 w 7890456"/>
              <a:gd name="connsiteY2" fmla="*/ 16626 h 5630488"/>
              <a:gd name="connsiteX3" fmla="*/ 7890456 w 7890456"/>
              <a:gd name="connsiteY3" fmla="*/ 5630488 h 5630488"/>
              <a:gd name="connsiteX4" fmla="*/ 29103 w 7890456"/>
              <a:gd name="connsiteY4" fmla="*/ 5613862 h 5630488"/>
              <a:gd name="connsiteX0" fmla="*/ 91187 w 7952540"/>
              <a:gd name="connsiteY0" fmla="*/ 5597236 h 5613862"/>
              <a:gd name="connsiteX1" fmla="*/ 0 w 7952540"/>
              <a:gd name="connsiteY1" fmla="*/ 16625 h 5613862"/>
              <a:gd name="connsiteX2" fmla="*/ 6745002 w 7952540"/>
              <a:gd name="connsiteY2" fmla="*/ 0 h 5613862"/>
              <a:gd name="connsiteX3" fmla="*/ 7952540 w 7952540"/>
              <a:gd name="connsiteY3" fmla="*/ 5613862 h 5613862"/>
              <a:gd name="connsiteX4" fmla="*/ 91187 w 7952540"/>
              <a:gd name="connsiteY4" fmla="*/ 5597236 h 5613862"/>
              <a:gd name="connsiteX0" fmla="*/ 0 w 7970000"/>
              <a:gd name="connsiteY0" fmla="*/ 5597236 h 5613862"/>
              <a:gd name="connsiteX1" fmla="*/ 17460 w 7970000"/>
              <a:gd name="connsiteY1" fmla="*/ 16625 h 5613862"/>
              <a:gd name="connsiteX2" fmla="*/ 6762462 w 7970000"/>
              <a:gd name="connsiteY2" fmla="*/ 0 h 5613862"/>
              <a:gd name="connsiteX3" fmla="*/ 7970000 w 7970000"/>
              <a:gd name="connsiteY3" fmla="*/ 5613862 h 5613862"/>
              <a:gd name="connsiteX4" fmla="*/ 0 w 7970000"/>
              <a:gd name="connsiteY4" fmla="*/ 5597236 h 5613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0000" h="5613862">
                <a:moveTo>
                  <a:pt x="0" y="5597236"/>
                </a:moveTo>
                <a:lnTo>
                  <a:pt x="17460" y="16625"/>
                </a:lnTo>
                <a:lnTo>
                  <a:pt x="6762462" y="0"/>
                </a:lnTo>
                <a:lnTo>
                  <a:pt x="7970000" y="5613862"/>
                </a:lnTo>
                <a:lnTo>
                  <a:pt x="0" y="5597236"/>
                </a:lnTo>
                <a:close/>
              </a:path>
            </a:pathLst>
          </a:custGeom>
        </p:spPr>
        <p:txBody>
          <a:bodyPr/>
          <a:lstStyle/>
          <a:p>
            <a:endParaRPr lang="en-US"/>
          </a:p>
        </p:txBody>
      </p:sp>
    </p:spTree>
    <p:extLst>
      <p:ext uri="{BB962C8B-B14F-4D97-AF65-F5344CB8AC3E}">
        <p14:creationId xmlns:p14="http://schemas.microsoft.com/office/powerpoint/2010/main" val="1582403223"/>
      </p:ext>
    </p:extLst>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 left slanting side image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12618" y="-15499"/>
            <a:ext cx="8168202" cy="137676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endParaRPr lang="en-US"/>
          </a:p>
        </p:txBody>
      </p:sp>
    </p:spTree>
    <p:extLst>
      <p:ext uri="{BB962C8B-B14F-4D97-AF65-F5344CB8AC3E}">
        <p14:creationId xmlns:p14="http://schemas.microsoft.com/office/powerpoint/2010/main" val="1131601194"/>
      </p:ext>
    </p:extLst>
  </p:cSld>
  <p:clrMapOvr>
    <a:masterClrMapping/>
  </p:clrMapOvr>
  <p:transition spd="slow">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684689"/>
      </p:ext>
    </p:extLst>
  </p:cSld>
  <p:clrMapOvr>
    <a:masterClrMapping/>
  </p:clrMapOvr>
  <p:transition spd="slow">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15337458"/>
      </p:ext>
    </p:extLst>
  </p:cSld>
  <p:clrMapOvr>
    <a:masterClrMapping/>
  </p:clrMapOvr>
  <p:transition spd="slow">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p:cNvSpPr>
            <a:spLocks noGrp="1"/>
          </p:cNvSpPr>
          <p:nvPr>
            <p:ph type="body" sz="quarter" idx="10" hasCustomPrompt="1"/>
          </p:nvPr>
        </p:nvSpPr>
        <p:spPr>
          <a:xfrm>
            <a:off x="3759688" y="63246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Tree>
    <p:extLst>
      <p:ext uri="{BB962C8B-B14F-4D97-AF65-F5344CB8AC3E}">
        <p14:creationId xmlns:p14="http://schemas.microsoft.com/office/powerpoint/2010/main" val="822074391"/>
      </p:ext>
    </p:extLst>
  </p:cSld>
  <p:clrMapOvr>
    <a:masterClrMapping/>
  </p:clrMapOvr>
  <p:transition spd="slow">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75E37228-FFAC-8144-873C-288AA344000C}"/>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511247480"/>
      </p:ext>
    </p:extLst>
  </p:cSld>
  <p:clrMapOvr>
    <a:masterClrMapping/>
  </p:clrMapOvr>
  <p:transition spd="slow">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F626B02C-8E07-B84E-AE18-832EA4324550}"/>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itle 18">
            <a:extLst>
              <a:ext uri="{FF2B5EF4-FFF2-40B4-BE49-F238E27FC236}">
                <a16:creationId xmlns:a16="http://schemas.microsoft.com/office/drawing/2014/main" id="{1D71A20B-DFF7-F24D-85D2-C5BE368B5982}"/>
              </a:ext>
            </a:extLst>
          </p:cNvPr>
          <p:cNvSpPr>
            <a:spLocks noGrp="1"/>
          </p:cNvSpPr>
          <p:nvPr>
            <p:ph type="title" hasCustomPrompt="1"/>
          </p:nvPr>
        </p:nvSpPr>
        <p:spPr>
          <a:xfrm>
            <a:off x="2592387" y="1803353"/>
            <a:ext cx="16092656" cy="1828800"/>
          </a:xfrm>
          <a:prstGeom prst="rect">
            <a:avLst/>
          </a:prstGeom>
        </p:spPr>
        <p:txBody>
          <a:bodyPr>
            <a:normAutofit/>
          </a:bodyPr>
          <a:lstStyle>
            <a:lvl1pPr algn="l">
              <a:defRPr sz="6600" b="1">
                <a:solidFill>
                  <a:srgbClr val="B55638"/>
                </a:solidFill>
              </a:defRPr>
            </a:lvl1pPr>
          </a:lstStyle>
          <a:p>
            <a:pPr lvl="0"/>
            <a:r>
              <a:rPr lang="en-US" dirty="0"/>
              <a:t>Page title: maximum two lines</a:t>
            </a:r>
          </a:p>
        </p:txBody>
      </p:sp>
      <p:sp>
        <p:nvSpPr>
          <p:cNvPr id="8" name="TextBox 7">
            <a:extLst>
              <a:ext uri="{FF2B5EF4-FFF2-40B4-BE49-F238E27FC236}">
                <a16:creationId xmlns:a16="http://schemas.microsoft.com/office/drawing/2014/main" id="{989ECC1A-EDC9-FC4C-8E7C-933A7E2D629C}"/>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9" name="TextBox 8">
            <a:extLst>
              <a:ext uri="{FF2B5EF4-FFF2-40B4-BE49-F238E27FC236}">
                <a16:creationId xmlns:a16="http://schemas.microsoft.com/office/drawing/2014/main" id="{85E591B6-20CC-DB4C-9365-5B20676CE5F9}"/>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6" name="Content Placeholder 15">
            <a:extLst>
              <a:ext uri="{FF2B5EF4-FFF2-40B4-BE49-F238E27FC236}">
                <a16:creationId xmlns:a16="http://schemas.microsoft.com/office/drawing/2014/main" id="{A7EB08B8-0EFD-EE4D-B392-14828BDAAD2A}"/>
              </a:ext>
            </a:extLst>
          </p:cNvPr>
          <p:cNvSpPr>
            <a:spLocks noGrp="1"/>
          </p:cNvSpPr>
          <p:nvPr>
            <p:ph sz="quarter" idx="10" hasCustomPrompt="1"/>
          </p:nvPr>
        </p:nvSpPr>
        <p:spPr>
          <a:xfrm>
            <a:off x="2592387" y="4495800"/>
            <a:ext cx="19507199" cy="7620000"/>
          </a:xfrm>
        </p:spPr>
        <p:txBody>
          <a:bodyPr/>
          <a:lstStyle>
            <a:lvl1pPr marL="0" indent="0">
              <a:buNone/>
              <a:defRPr sz="5400" b="1">
                <a:latin typeface="+mj-lt"/>
              </a:defRPr>
            </a:lvl1pPr>
            <a:lvl2pPr marL="914217" indent="0">
              <a:buNone/>
              <a:defRPr sz="4400"/>
            </a:lvl2pPr>
            <a:lvl3pPr>
              <a:defRPr sz="4400"/>
            </a:lvl3pPr>
            <a:lvl4pPr>
              <a:defRPr sz="4400"/>
            </a:lvl4pPr>
            <a:lvl5pPr>
              <a:defRPr sz="4400"/>
            </a:lvl5pPr>
          </a:lstStyle>
          <a:p>
            <a:pPr lvl="0"/>
            <a:r>
              <a:rPr lang="en-US" dirty="0"/>
              <a:t>Header 1 </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349A8F6A-2626-DA4C-995B-3A8112A593CF}"/>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11" name="Picture 10">
            <a:extLst>
              <a:ext uri="{FF2B5EF4-FFF2-40B4-BE49-F238E27FC236}">
                <a16:creationId xmlns:a16="http://schemas.microsoft.com/office/drawing/2014/main" id="{BC5C0506-1FF9-1B42-B63F-5D3E44449B5B}"/>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Tree>
    <p:extLst>
      <p:ext uri="{BB962C8B-B14F-4D97-AF65-F5344CB8AC3E}">
        <p14:creationId xmlns:p14="http://schemas.microsoft.com/office/powerpoint/2010/main" val="3599484621"/>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pic>
        <p:nvPicPr>
          <p:cNvPr id="7" name="Picture 6">
            <a:extLst>
              <a:ext uri="{FF2B5EF4-FFF2-40B4-BE49-F238E27FC236}">
                <a16:creationId xmlns:a16="http://schemas.microsoft.com/office/drawing/2014/main" id="{B35BFD6B-F5C4-D84D-A586-6E7A7097B593}"/>
              </a:ext>
            </a:extLst>
          </p:cNvPr>
          <p:cNvPicPr>
            <a:picLocks noChangeAspect="1"/>
          </p:cNvPicPr>
          <p:nvPr userDrawn="1"/>
        </p:nvPicPr>
        <p:blipFill>
          <a:blip r:embed="rId3"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Tree>
  </p:cSld>
  <p:clrMapOvr>
    <a:masterClrMapping/>
  </p:clrMapOvr>
  <p:transition spd="slow">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9" name="TextBox 8"/>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7" name="TextBox 6"/>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1948279" y="10868493"/>
            <a:ext cx="7425909" cy="707886"/>
            <a:chOff x="3315349" y="6458953"/>
            <a:chExt cx="3712471" cy="353943"/>
          </a:xfrm>
        </p:grpSpPr>
        <p:sp>
          <p:nvSpPr>
            <p:cNvPr id="10" name="TextBox 6"/>
            <p:cNvSpPr txBox="1">
              <a:spLocks noChangeArrowheads="1"/>
            </p:cNvSpPr>
            <p:nvPr userDrawn="1"/>
          </p:nvSpPr>
          <p:spPr bwMode="auto">
            <a:xfrm>
              <a:off x="4100468" y="6458953"/>
              <a:ext cx="292735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3" name="Rectangle 12">
            <a:extLst>
              <a:ext uri="{FF2B5EF4-FFF2-40B4-BE49-F238E27FC236}">
                <a16:creationId xmlns:a16="http://schemas.microsoft.com/office/drawing/2014/main" id="{17FFE8FE-0E1C-5F48-82B5-5E723620AA61}"/>
              </a:ext>
            </a:extLst>
          </p:cNvPr>
          <p:cNvSpPr/>
          <p:nvPr userDrawn="1"/>
        </p:nvSpPr>
        <p:spPr>
          <a:xfrm>
            <a:off x="1587" y="13563600"/>
            <a:ext cx="24387175" cy="2286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8822987" y="1066800"/>
            <a:ext cx="3219977" cy="1504507"/>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17603787" y="2895600"/>
            <a:ext cx="5867399" cy="369332"/>
          </a:xfrm>
          <a:prstGeom prst="rect">
            <a:avLst/>
          </a:prstGeom>
          <a:noFill/>
        </p:spPr>
        <p:txBody>
          <a:bodyPr wrap="square" rtlCol="0">
            <a:spAutoFit/>
          </a:bodyPr>
          <a:lstStyle/>
          <a:p>
            <a:pPr algn="ctr"/>
            <a:r>
              <a:rPr lang="en-US" sz="18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spTree>
  </p:cSld>
  <p:clrMapOvr>
    <a:masterClrMapping/>
  </p:clrMapOvr>
  <p:transition spd="slow">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1219359" y="0"/>
            <a:ext cx="21948458" cy="2286000"/>
          </a:xfrm>
          <a:prstGeom prst="rect">
            <a:avLst/>
          </a:prstGeom>
        </p:spPr>
        <p:txBody>
          <a:bodyPr/>
          <a:lstStyle>
            <a:lvl1pPr marL="0" marR="0" indent="0" algn="l" defTabSz="1828800" rtl="0" eaLnBrk="1" fontAlgn="base" latinLnBrk="0" hangingPunct="1">
              <a:lnSpc>
                <a:spcPct val="100000"/>
              </a:lnSpc>
              <a:spcBef>
                <a:spcPct val="0"/>
              </a:spcBef>
              <a:spcAft>
                <a:spcPct val="0"/>
              </a:spcAft>
              <a:tabLst/>
              <a:defRPr sz="72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1219359" y="3352800"/>
            <a:ext cx="21948458" cy="9144000"/>
          </a:xfrm>
          <a:prstGeom prst="rect">
            <a:avLst/>
          </a:prstGeom>
        </p:spPr>
        <p:txBody>
          <a:bodyPr/>
          <a:lstStyle>
            <a:lvl1pPr marL="0" indent="0">
              <a:lnSpc>
                <a:spcPct val="100000"/>
              </a:lnSpc>
              <a:spcBef>
                <a:spcPts val="0"/>
              </a:spcBef>
              <a:spcAft>
                <a:spcPts val="0"/>
              </a:spcAft>
              <a:buNone/>
              <a:defRPr sz="6000"/>
            </a:lvl1pPr>
            <a:lvl2pPr marL="1485900" indent="-571500">
              <a:lnSpc>
                <a:spcPct val="100000"/>
              </a:lnSpc>
              <a:spcBef>
                <a:spcPts val="0"/>
              </a:spcBef>
              <a:spcAft>
                <a:spcPts val="0"/>
              </a:spcAft>
              <a:buFont typeface="Wingdings" pitchFamily="2" charset="2"/>
              <a:buChar char="q"/>
              <a:defRPr sz="5200"/>
            </a:lvl2pPr>
            <a:lvl3pPr>
              <a:lnSpc>
                <a:spcPct val="100000"/>
              </a:lnSpc>
              <a:spcBef>
                <a:spcPts val="0"/>
              </a:spcBef>
              <a:spcAft>
                <a:spcPts val="0"/>
              </a:spcAft>
              <a:defRPr sz="44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BBF2E8A0-C5CF-D942-B6EB-A39018856BEF}"/>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44400"/>
            <a:ext cx="2057400" cy="977900"/>
          </a:xfrm>
          <a:prstGeom prst="rect">
            <a:avLst/>
          </a:prstGeom>
        </p:spPr>
      </p:pic>
    </p:spTree>
    <p:extLst>
      <p:ext uri="{BB962C8B-B14F-4D97-AF65-F5344CB8AC3E}">
        <p14:creationId xmlns:p14="http://schemas.microsoft.com/office/powerpoint/2010/main" val="102984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 y="0"/>
            <a:ext cx="4387475" cy="13716000"/>
          </a:xfrm>
          <a:prstGeom prst="rect">
            <a:avLst/>
          </a:prstGeom>
        </p:spPr>
      </p:pic>
      <p:sp>
        <p:nvSpPr>
          <p:cNvPr id="10" name="Text Placeholder 9"/>
          <p:cNvSpPr>
            <a:spLocks noGrp="1"/>
          </p:cNvSpPr>
          <p:nvPr>
            <p:ph type="body" sz="quarter" idx="11" hasCustomPrompt="1"/>
          </p:nvPr>
        </p:nvSpPr>
        <p:spPr>
          <a:xfrm>
            <a:off x="3454850" y="457200"/>
            <a:ext cx="20119419" cy="2286000"/>
          </a:xfrm>
        </p:spPr>
        <p:txBody>
          <a:bodyPr>
            <a:noAutofit/>
          </a:bodyPr>
          <a:lstStyle>
            <a:lvl1pPr marL="0" indent="0">
              <a:buNone/>
              <a:defRPr sz="6000"/>
            </a:lvl1pPr>
            <a:lvl2pPr marL="914400" indent="0">
              <a:buNone/>
              <a:defRPr/>
            </a:lvl2pPr>
            <a:lvl3pPr marL="1828800" indent="0">
              <a:buNone/>
              <a:defRPr/>
            </a:lvl3pPr>
            <a:lvl4pPr marL="2743200" indent="0">
              <a:buNone/>
              <a:defRPr/>
            </a:lvl4pPr>
            <a:lvl5pPr marL="36576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3658076" y="3810000"/>
            <a:ext cx="19916193" cy="7620000"/>
          </a:xfrm>
        </p:spPr>
        <p:txBody>
          <a:bodyPr/>
          <a:lstStyle>
            <a:lvl1pPr marL="685800" marR="0" indent="-685800" algn="l" defTabSz="1828800" rtl="0" eaLnBrk="1" fontAlgn="base" latinLnBrk="0" hangingPunct="1">
              <a:lnSpc>
                <a:spcPct val="200000"/>
              </a:lnSpc>
              <a:spcBef>
                <a:spcPct val="20000"/>
              </a:spcBef>
              <a:spcAft>
                <a:spcPts val="2400"/>
              </a:spcAft>
              <a:buClrTx/>
              <a:buSzTx/>
              <a:buFont typeface="Arial" pitchFamily="34" charset="0"/>
              <a:buChar char="•"/>
              <a:tabLst/>
              <a:defRPr sz="4800"/>
            </a:lvl1pPr>
            <a:lvl2pPr marL="1485900" marR="0" indent="-571500" algn="l" defTabSz="1828800" rtl="0" eaLnBrk="1" fontAlgn="auto" latinLnBrk="0" hangingPunct="1">
              <a:lnSpc>
                <a:spcPct val="100000"/>
              </a:lnSpc>
              <a:spcBef>
                <a:spcPct val="20000"/>
              </a:spcBef>
              <a:spcAft>
                <a:spcPts val="0"/>
              </a:spcAft>
              <a:buClrTx/>
              <a:buSzTx/>
              <a:buFont typeface="Arial" pitchFamily="34" charset="0"/>
              <a:buChar char="–"/>
              <a:tabLst/>
              <a:defRPr/>
            </a:lvl2pPr>
            <a:lvl3pPr marL="22860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3pPr>
            <a:lvl4pPr marL="32004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4pPr>
            <a:lvl5pPr marL="4114800" marR="0" indent="-457200" algn="l" defTabSz="1828800" rtl="0" eaLnBrk="1" fontAlgn="auto" latinLnBrk="0" hangingPunct="1">
              <a:lnSpc>
                <a:spcPct val="100000"/>
              </a:lnSpc>
              <a:spcBef>
                <a:spcPct val="20000"/>
              </a:spcBef>
              <a:spcAft>
                <a:spcPts val="0"/>
              </a:spcAft>
              <a:buClrTx/>
              <a:buSzTx/>
              <a:buFont typeface="Arial" pitchFamily="34" charset="0"/>
              <a:buChar char="»"/>
              <a:tabLst/>
              <a:defRPr/>
            </a:lvl5pPr>
          </a:lstStyle>
          <a:p>
            <a:pPr marL="685800" marR="0" lvl="0" indent="-685800" algn="l" defTabSz="1828800" rtl="0" eaLnBrk="1" fontAlgn="base" latinLnBrk="0" hangingPunct="1">
              <a:lnSpc>
                <a:spcPct val="200000"/>
              </a:lnSpc>
              <a:spcBef>
                <a:spcPct val="20000"/>
              </a:spcBef>
              <a:spcAft>
                <a:spcPts val="2400"/>
              </a:spcAft>
              <a:buClrTx/>
              <a:buSzTx/>
              <a:buFont typeface="Arial" pitchFamily="34" charset="0"/>
              <a:buChar char="•"/>
              <a:tabLst/>
              <a:defRPr/>
            </a:pPr>
            <a:r>
              <a:rPr kumimoji="0" lang="en-US" sz="52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900" marR="0" lvl="1" indent="-5715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4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900" marR="0" lvl="1" indent="-5715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400" b="0" i="0" u="none" strike="noStrike" kern="1200" cap="none" spc="0" normalizeH="0" baseline="0" noProof="0" dirty="0">
                <a:ln>
                  <a:noFill/>
                </a:ln>
                <a:solidFill>
                  <a:prstClr val="black"/>
                </a:solidFill>
                <a:effectLst/>
                <a:uLnTx/>
                <a:uFillTx/>
                <a:latin typeface="+mn-lt"/>
                <a:ea typeface="+mn-ea"/>
                <a:cs typeface="+mn-cs"/>
              </a:rPr>
              <a:t>Font type is Calibri</a:t>
            </a:r>
          </a:p>
          <a:p>
            <a:pPr marL="2286000" marR="0" lvl="2"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4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200400" marR="0" lvl="3"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200400" marR="0" lvl="3"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4800" marR="0" lvl="4" indent="-457200" algn="l" defTabSz="18288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439250011"/>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standar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999D55-3756-894A-81A4-048B6EB0DFB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38202"/>
            <a:ext cx="2296452" cy="1072998"/>
          </a:xfrm>
          <a:prstGeom prst="rect">
            <a:avLst/>
          </a:prstGeom>
        </p:spPr>
      </p:pic>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3" name="Picture 2" descr="A picture containing drawing&#10;&#10;Description automatically generated">
            <a:extLst>
              <a:ext uri="{FF2B5EF4-FFF2-40B4-BE49-F238E27FC236}">
                <a16:creationId xmlns:a16="http://schemas.microsoft.com/office/drawing/2014/main" id="{32917802-91B6-1247-8FB9-1A5AB923973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8297525" y="379722"/>
            <a:ext cx="6089650" cy="1677678"/>
          </a:xfrm>
          <a:prstGeom prst="rect">
            <a:avLst/>
          </a:prstGeom>
        </p:spPr>
      </p:pic>
      <p:sp>
        <p:nvSpPr>
          <p:cNvPr id="4" name="TextBox 3">
            <a:extLst>
              <a:ext uri="{FF2B5EF4-FFF2-40B4-BE49-F238E27FC236}">
                <a16:creationId xmlns:a16="http://schemas.microsoft.com/office/drawing/2014/main" id="{7902944F-7B20-1742-817F-C396C9D5194F}"/>
              </a:ext>
            </a:extLst>
          </p:cNvPr>
          <p:cNvSpPr txBox="1"/>
          <p:nvPr userDrawn="1"/>
        </p:nvSpPr>
        <p:spPr>
          <a:xfrm>
            <a:off x="20651787" y="2054423"/>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24435905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7" name="Picture 6">
            <a:extLst>
              <a:ext uri="{FF2B5EF4-FFF2-40B4-BE49-F238E27FC236}">
                <a16:creationId xmlns:a16="http://schemas.microsoft.com/office/drawing/2014/main" id="{025A84EC-2635-F549-B72B-60C5AF8BC33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4987" y="12338202"/>
            <a:ext cx="2296452" cy="1072998"/>
          </a:xfrm>
          <a:prstGeom prst="rect">
            <a:avLst/>
          </a:prstGeom>
        </p:spPr>
      </p:pic>
    </p:spTree>
    <p:extLst>
      <p:ext uri="{BB962C8B-B14F-4D97-AF65-F5344CB8AC3E}">
        <p14:creationId xmlns:p14="http://schemas.microsoft.com/office/powerpoint/2010/main" val="1242967491"/>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blocks">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3" name="Rectangle 12">
            <a:extLst>
              <a:ext uri="{FF2B5EF4-FFF2-40B4-BE49-F238E27FC236}">
                <a16:creationId xmlns:a16="http://schemas.microsoft.com/office/drawing/2014/main" id="{12E4B3A3-8AE9-6346-81AF-33B568F44F4F}"/>
              </a:ext>
            </a:extLst>
          </p:cNvPr>
          <p:cNvSpPr/>
          <p:nvPr userDrawn="1"/>
        </p:nvSpPr>
        <p:spPr>
          <a:xfrm>
            <a:off x="8115752" y="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1307BEF-23B4-C143-9A96-138271287EF4}"/>
              </a:ext>
            </a:extLst>
          </p:cNvPr>
          <p:cNvSpPr/>
          <p:nvPr userDrawn="1"/>
        </p:nvSpPr>
        <p:spPr>
          <a:xfrm>
            <a:off x="16308387" y="0"/>
            <a:ext cx="8078788" cy="44958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FF2EE81-BBB7-8947-B84D-B830BE3CA1E5}"/>
              </a:ext>
            </a:extLst>
          </p:cNvPr>
          <p:cNvSpPr>
            <a:spLocks noGrp="1"/>
          </p:cNvSpPr>
          <p:nvPr>
            <p:ph type="pic" sz="quarter" idx="10"/>
          </p:nvPr>
        </p:nvSpPr>
        <p:spPr>
          <a:xfrm>
            <a:off x="-80739" y="0"/>
            <a:ext cx="8078788" cy="4495800"/>
          </a:xfrm>
        </p:spPr>
        <p:txBody>
          <a:bodyPr/>
          <a:lstStyle/>
          <a:p>
            <a:endParaRPr lang="en-US"/>
          </a:p>
        </p:txBody>
      </p:sp>
      <p:sp>
        <p:nvSpPr>
          <p:cNvPr id="19" name="Picture Placeholder 4">
            <a:extLst>
              <a:ext uri="{FF2B5EF4-FFF2-40B4-BE49-F238E27FC236}">
                <a16:creationId xmlns:a16="http://schemas.microsoft.com/office/drawing/2014/main" id="{E2E81F06-4A39-5942-94F6-33AEA7A2A21E}"/>
              </a:ext>
            </a:extLst>
          </p:cNvPr>
          <p:cNvSpPr>
            <a:spLocks noGrp="1"/>
          </p:cNvSpPr>
          <p:nvPr>
            <p:ph type="pic" sz="quarter" idx="11"/>
          </p:nvPr>
        </p:nvSpPr>
        <p:spPr>
          <a:xfrm>
            <a:off x="8115752" y="4610100"/>
            <a:ext cx="8078788" cy="4495800"/>
          </a:xfrm>
        </p:spPr>
        <p:txBody>
          <a:bodyPr/>
          <a:lstStyle/>
          <a:p>
            <a:endParaRPr lang="en-US"/>
          </a:p>
        </p:txBody>
      </p:sp>
      <p:sp>
        <p:nvSpPr>
          <p:cNvPr id="20" name="Rectangle 19">
            <a:extLst>
              <a:ext uri="{FF2B5EF4-FFF2-40B4-BE49-F238E27FC236}">
                <a16:creationId xmlns:a16="http://schemas.microsoft.com/office/drawing/2014/main" id="{A95F05F9-7BC6-4546-96D6-5D5282720F79}"/>
              </a:ext>
            </a:extLst>
          </p:cNvPr>
          <p:cNvSpPr/>
          <p:nvPr userDrawn="1"/>
        </p:nvSpPr>
        <p:spPr>
          <a:xfrm>
            <a:off x="16308387" y="4610100"/>
            <a:ext cx="8078788" cy="4495800"/>
          </a:xfrm>
          <a:prstGeom prst="rect">
            <a:avLst/>
          </a:prstGeom>
          <a:solidFill>
            <a:srgbClr val="B08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4">
            <a:extLst>
              <a:ext uri="{FF2B5EF4-FFF2-40B4-BE49-F238E27FC236}">
                <a16:creationId xmlns:a16="http://schemas.microsoft.com/office/drawing/2014/main" id="{677619F4-19B0-E944-8FEF-F3A8FBBBBE05}"/>
              </a:ext>
            </a:extLst>
          </p:cNvPr>
          <p:cNvSpPr>
            <a:spLocks noGrp="1"/>
          </p:cNvSpPr>
          <p:nvPr>
            <p:ph type="pic" sz="quarter" idx="12"/>
          </p:nvPr>
        </p:nvSpPr>
        <p:spPr>
          <a:xfrm>
            <a:off x="16308387" y="9220200"/>
            <a:ext cx="8078788" cy="4495800"/>
          </a:xfrm>
        </p:spPr>
        <p:txBody>
          <a:bodyPr/>
          <a:lstStyle/>
          <a:p>
            <a:endParaRPr lang="en-US"/>
          </a:p>
        </p:txBody>
      </p:sp>
      <p:sp>
        <p:nvSpPr>
          <p:cNvPr id="22" name="Rectangle 21">
            <a:extLst>
              <a:ext uri="{FF2B5EF4-FFF2-40B4-BE49-F238E27FC236}">
                <a16:creationId xmlns:a16="http://schemas.microsoft.com/office/drawing/2014/main" id="{7B4CB9E6-7F01-584E-96BA-4EC5F847C4BF}"/>
              </a:ext>
            </a:extLst>
          </p:cNvPr>
          <p:cNvSpPr/>
          <p:nvPr userDrawn="1"/>
        </p:nvSpPr>
        <p:spPr>
          <a:xfrm>
            <a:off x="8115752" y="92202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585C867-2E7B-0142-BCD7-F4A7DE12C314}"/>
              </a:ext>
            </a:extLst>
          </p:cNvPr>
          <p:cNvSpPr/>
          <p:nvPr userDrawn="1"/>
        </p:nvSpPr>
        <p:spPr>
          <a:xfrm>
            <a:off x="-80739" y="9220200"/>
            <a:ext cx="8078788" cy="44958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55ADB72-BAED-EA4D-AEF6-FB4CEE2FE7A8}"/>
              </a:ext>
            </a:extLst>
          </p:cNvPr>
          <p:cNvSpPr/>
          <p:nvPr userDrawn="1"/>
        </p:nvSpPr>
        <p:spPr>
          <a:xfrm>
            <a:off x="-80739" y="4610100"/>
            <a:ext cx="8078788" cy="4495800"/>
          </a:xfrm>
          <a:prstGeom prst="rect">
            <a:avLst/>
          </a:prstGeom>
          <a:solidFill>
            <a:srgbClr val="B08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9593212"/>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blocks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Rectangle 10">
            <a:extLst>
              <a:ext uri="{FF2B5EF4-FFF2-40B4-BE49-F238E27FC236}">
                <a16:creationId xmlns:a16="http://schemas.microsoft.com/office/drawing/2014/main" id="{48E5FB37-BC8A-BC4B-838F-F098A92B4BF6}"/>
              </a:ext>
            </a:extLst>
          </p:cNvPr>
          <p:cNvSpPr/>
          <p:nvPr userDrawn="1"/>
        </p:nvSpPr>
        <p:spPr>
          <a:xfrm>
            <a:off x="-80739" y="0"/>
            <a:ext cx="8064046"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2E4B3A3-8AE9-6346-81AF-33B568F44F4F}"/>
              </a:ext>
            </a:extLst>
          </p:cNvPr>
          <p:cNvSpPr/>
          <p:nvPr userDrawn="1"/>
        </p:nvSpPr>
        <p:spPr>
          <a:xfrm>
            <a:off x="8115752" y="461010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1307BEF-23B4-C143-9A96-138271287EF4}"/>
              </a:ext>
            </a:extLst>
          </p:cNvPr>
          <p:cNvSpPr/>
          <p:nvPr userDrawn="1"/>
        </p:nvSpPr>
        <p:spPr>
          <a:xfrm>
            <a:off x="16308387" y="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FF2EE81-BBB7-8947-B84D-B830BE3CA1E5}"/>
              </a:ext>
            </a:extLst>
          </p:cNvPr>
          <p:cNvSpPr>
            <a:spLocks noGrp="1"/>
          </p:cNvSpPr>
          <p:nvPr>
            <p:ph type="pic" sz="quarter" idx="10"/>
          </p:nvPr>
        </p:nvSpPr>
        <p:spPr>
          <a:xfrm>
            <a:off x="8113681" y="0"/>
            <a:ext cx="8078788" cy="4495800"/>
          </a:xfrm>
        </p:spPr>
        <p:txBody>
          <a:bodyPr/>
          <a:lstStyle/>
          <a:p>
            <a:endParaRPr lang="en-US"/>
          </a:p>
        </p:txBody>
      </p:sp>
      <p:sp>
        <p:nvSpPr>
          <p:cNvPr id="19" name="Picture Placeholder 4">
            <a:extLst>
              <a:ext uri="{FF2B5EF4-FFF2-40B4-BE49-F238E27FC236}">
                <a16:creationId xmlns:a16="http://schemas.microsoft.com/office/drawing/2014/main" id="{E2E81F06-4A39-5942-94F6-33AEA7A2A21E}"/>
              </a:ext>
            </a:extLst>
          </p:cNvPr>
          <p:cNvSpPr>
            <a:spLocks noGrp="1"/>
          </p:cNvSpPr>
          <p:nvPr>
            <p:ph type="pic" sz="quarter" idx="11"/>
          </p:nvPr>
        </p:nvSpPr>
        <p:spPr>
          <a:xfrm>
            <a:off x="-80739" y="4610100"/>
            <a:ext cx="8078788" cy="4495800"/>
          </a:xfrm>
        </p:spPr>
        <p:txBody>
          <a:bodyPr/>
          <a:lstStyle/>
          <a:p>
            <a:endParaRPr lang="en-US"/>
          </a:p>
        </p:txBody>
      </p:sp>
      <p:sp>
        <p:nvSpPr>
          <p:cNvPr id="20" name="Rectangle 19">
            <a:extLst>
              <a:ext uri="{FF2B5EF4-FFF2-40B4-BE49-F238E27FC236}">
                <a16:creationId xmlns:a16="http://schemas.microsoft.com/office/drawing/2014/main" id="{A95F05F9-7BC6-4546-96D6-5D5282720F79}"/>
              </a:ext>
            </a:extLst>
          </p:cNvPr>
          <p:cNvSpPr/>
          <p:nvPr userDrawn="1"/>
        </p:nvSpPr>
        <p:spPr>
          <a:xfrm>
            <a:off x="16308387" y="46101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4">
            <a:extLst>
              <a:ext uri="{FF2B5EF4-FFF2-40B4-BE49-F238E27FC236}">
                <a16:creationId xmlns:a16="http://schemas.microsoft.com/office/drawing/2014/main" id="{677619F4-19B0-E944-8FEF-F3A8FBBBBE05}"/>
              </a:ext>
            </a:extLst>
          </p:cNvPr>
          <p:cNvSpPr>
            <a:spLocks noGrp="1"/>
          </p:cNvSpPr>
          <p:nvPr>
            <p:ph type="pic" sz="quarter" idx="12"/>
          </p:nvPr>
        </p:nvSpPr>
        <p:spPr>
          <a:xfrm>
            <a:off x="16308387" y="9220200"/>
            <a:ext cx="8078788" cy="4495800"/>
          </a:xfrm>
        </p:spPr>
        <p:txBody>
          <a:bodyPr/>
          <a:lstStyle/>
          <a:p>
            <a:endParaRPr lang="en-US"/>
          </a:p>
        </p:txBody>
      </p:sp>
      <p:sp>
        <p:nvSpPr>
          <p:cNvPr id="22" name="Rectangle 21">
            <a:extLst>
              <a:ext uri="{FF2B5EF4-FFF2-40B4-BE49-F238E27FC236}">
                <a16:creationId xmlns:a16="http://schemas.microsoft.com/office/drawing/2014/main" id="{7B4CB9E6-7F01-584E-96BA-4EC5F847C4BF}"/>
              </a:ext>
            </a:extLst>
          </p:cNvPr>
          <p:cNvSpPr/>
          <p:nvPr userDrawn="1"/>
        </p:nvSpPr>
        <p:spPr>
          <a:xfrm>
            <a:off x="8115752" y="9220200"/>
            <a:ext cx="8078788" cy="4495800"/>
          </a:xfrm>
          <a:prstGeom prst="rect">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585C867-2E7B-0142-BCD7-F4A7DE12C314}"/>
              </a:ext>
            </a:extLst>
          </p:cNvPr>
          <p:cNvSpPr/>
          <p:nvPr userDrawn="1"/>
        </p:nvSpPr>
        <p:spPr>
          <a:xfrm>
            <a:off x="-80739" y="9220200"/>
            <a:ext cx="8078788" cy="44958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2804743"/>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no left insignia">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3" name="Picture 12">
            <a:extLst>
              <a:ext uri="{FF2B5EF4-FFF2-40B4-BE49-F238E27FC236}">
                <a16:creationId xmlns:a16="http://schemas.microsoft.com/office/drawing/2014/main" id="{10164C5D-0DC8-E34B-8305-64795889D77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Tree>
    <p:extLst>
      <p:ext uri="{BB962C8B-B14F-4D97-AF65-F5344CB8AC3E}">
        <p14:creationId xmlns:p14="http://schemas.microsoft.com/office/powerpoint/2010/main" val="1936962374"/>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28312AC2-DEE2-2C40-9692-660993EAF6F8}"/>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212513850"/>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ide images">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1200"/>
              </a:spcBef>
              <a:spcAft>
                <a:spcPts val="600"/>
              </a:spcAft>
              <a:buClrTx/>
              <a:buSzTx/>
              <a:buFont typeface="Arial" pitchFamily="34" charset="0"/>
              <a:buChar char="•"/>
              <a:tabLst/>
              <a:defRPr sz="4799"/>
            </a:lvl1pPr>
            <a:lvl2pPr marL="1485603" marR="0" indent="-571386" algn="l" defTabSz="1828434" rtl="0" eaLnBrk="1" fontAlgn="auto" latinLnBrk="0" hangingPunct="1">
              <a:lnSpc>
                <a:spcPct val="100000"/>
              </a:lnSpc>
              <a:spcBef>
                <a:spcPts val="1200"/>
              </a:spcBef>
              <a:spcAft>
                <a:spcPts val="600"/>
              </a:spcAft>
              <a:buClrTx/>
              <a:buSzTx/>
              <a:buFont typeface="Arial" pitchFamily="34" charset="0"/>
              <a:buChar char="–"/>
              <a:tabLst/>
              <a:defRPr/>
            </a:lvl2pPr>
            <a:lvl3pPr marL="2285543"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3pPr>
            <a:lvl4pPr marL="3199760"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4pPr>
            <a:lvl5pPr marL="4113977" marR="0" indent="-457109" algn="l" defTabSz="1828434" rtl="0" eaLnBrk="1" fontAlgn="auto" latinLnBrk="0" hangingPunct="1">
              <a:lnSpc>
                <a:spcPct val="100000"/>
              </a:lnSpc>
              <a:spcBef>
                <a:spcPts val="1200"/>
              </a:spcBef>
              <a:spcAft>
                <a:spcPts val="600"/>
              </a:spcAft>
              <a:buClrTx/>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8518188"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8518188" y="9067800"/>
            <a:ext cx="5868987" cy="4648200"/>
          </a:xfrm>
        </p:spPr>
        <p:txBody>
          <a:bodyPr/>
          <a:lstStyle/>
          <a:p>
            <a:endParaRPr lang="en-US"/>
          </a:p>
        </p:txBody>
      </p:sp>
      <p:pic>
        <p:nvPicPr>
          <p:cNvPr id="9" name="Picture 8">
            <a:extLst>
              <a:ext uri="{FF2B5EF4-FFF2-40B4-BE49-F238E27FC236}">
                <a16:creationId xmlns:a16="http://schemas.microsoft.com/office/drawing/2014/main" id="{C896728D-2DAF-C743-AA21-6C38DBF9F714}"/>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Tree>
    <p:extLst>
      <p:ext uri="{BB962C8B-B14F-4D97-AF65-F5344CB8AC3E}">
        <p14:creationId xmlns:p14="http://schemas.microsoft.com/office/powerpoint/2010/main" val="4163341514"/>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45171" y="549276"/>
            <a:ext cx="20729099" cy="2286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45171" y="3200403"/>
            <a:ext cx="20729099" cy="90519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98" r:id="rId3"/>
    <p:sldLayoutId id="2147483699" r:id="rId4"/>
    <p:sldLayoutId id="2147483691" r:id="rId5"/>
    <p:sldLayoutId id="2147483692" r:id="rId6"/>
    <p:sldLayoutId id="2147483686" r:id="rId7"/>
    <p:sldLayoutId id="2147483695" r:id="rId8"/>
    <p:sldLayoutId id="2147483687" r:id="rId9"/>
    <p:sldLayoutId id="2147483694" r:id="rId10"/>
    <p:sldLayoutId id="2147483688" r:id="rId11"/>
    <p:sldLayoutId id="2147483693" r:id="rId12"/>
    <p:sldLayoutId id="2147483697" r:id="rId13"/>
    <p:sldLayoutId id="2147483696" r:id="rId14"/>
    <p:sldLayoutId id="2147483685" r:id="rId15"/>
    <p:sldLayoutId id="2147483683" r:id="rId16"/>
    <p:sldLayoutId id="2147483684" r:id="rId17"/>
    <p:sldLayoutId id="2147483681" r:id="rId18"/>
    <p:sldLayoutId id="2147483682" r:id="rId19"/>
    <p:sldLayoutId id="2147483652" r:id="rId20"/>
    <p:sldLayoutId id="2147483689" r:id="rId21"/>
    <p:sldLayoutId id="2147483690" r:id="rId22"/>
  </p:sldLayoutIdLst>
  <p:transition spd="slow">
    <p:wipe dir="d"/>
  </p:transition>
  <p:txStyles>
    <p:titleStyle>
      <a:lvl1pPr algn="l" defTabSz="1828434" rtl="0" eaLnBrk="1" latinLnBrk="0" hangingPunct="1">
        <a:spcBef>
          <a:spcPct val="0"/>
        </a:spcBef>
        <a:buNone/>
        <a:defRPr lang="en-US" sz="8798" kern="1200" dirty="0" smtClean="0">
          <a:solidFill>
            <a:schemeClr val="tx1"/>
          </a:solidFill>
          <a:latin typeface="+mj-lt"/>
          <a:ea typeface="+mj-ea"/>
          <a:cs typeface="+mj-cs"/>
        </a:defRPr>
      </a:lvl1pPr>
    </p:titleStyle>
    <p:body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p:bodyStyle>
    <p:otherStyle>
      <a:defPPr>
        <a:defRPr lang="en-US"/>
      </a:defPPr>
      <a:lvl1pPr marL="0" algn="l" defTabSz="1828434" rtl="0" eaLnBrk="1" latinLnBrk="0" hangingPunct="1">
        <a:defRPr sz="3599" kern="1200">
          <a:solidFill>
            <a:schemeClr val="tx1"/>
          </a:solidFill>
          <a:latin typeface="+mn-lt"/>
          <a:ea typeface="+mn-ea"/>
          <a:cs typeface="+mn-cs"/>
        </a:defRPr>
      </a:lvl1pPr>
      <a:lvl2pPr marL="914217" algn="l" defTabSz="1828434" rtl="0" eaLnBrk="1" latinLnBrk="0" hangingPunct="1">
        <a:defRPr sz="3599" kern="1200">
          <a:solidFill>
            <a:schemeClr val="tx1"/>
          </a:solidFill>
          <a:latin typeface="+mn-lt"/>
          <a:ea typeface="+mn-ea"/>
          <a:cs typeface="+mn-cs"/>
        </a:defRPr>
      </a:lvl2pPr>
      <a:lvl3pPr marL="1828434" algn="l" defTabSz="1828434" rtl="0" eaLnBrk="1" latinLnBrk="0" hangingPunct="1">
        <a:defRPr sz="3599" kern="1200">
          <a:solidFill>
            <a:schemeClr val="tx1"/>
          </a:solidFill>
          <a:latin typeface="+mn-lt"/>
          <a:ea typeface="+mn-ea"/>
          <a:cs typeface="+mn-cs"/>
        </a:defRPr>
      </a:lvl3pPr>
      <a:lvl4pPr marL="2742652" algn="l" defTabSz="1828434" rtl="0" eaLnBrk="1" latinLnBrk="0" hangingPunct="1">
        <a:defRPr sz="3599" kern="1200">
          <a:solidFill>
            <a:schemeClr val="tx1"/>
          </a:solidFill>
          <a:latin typeface="+mn-lt"/>
          <a:ea typeface="+mn-ea"/>
          <a:cs typeface="+mn-cs"/>
        </a:defRPr>
      </a:lvl4pPr>
      <a:lvl5pPr marL="3656869" algn="l" defTabSz="1828434" rtl="0" eaLnBrk="1" latinLnBrk="0" hangingPunct="1">
        <a:defRPr sz="3599" kern="1200">
          <a:solidFill>
            <a:schemeClr val="tx1"/>
          </a:solidFill>
          <a:latin typeface="+mn-lt"/>
          <a:ea typeface="+mn-ea"/>
          <a:cs typeface="+mn-cs"/>
        </a:defRPr>
      </a:lvl5pPr>
      <a:lvl6pPr marL="4571086" algn="l" defTabSz="1828434" rtl="0" eaLnBrk="1" latinLnBrk="0" hangingPunct="1">
        <a:defRPr sz="3599" kern="1200">
          <a:solidFill>
            <a:schemeClr val="tx1"/>
          </a:solidFill>
          <a:latin typeface="+mn-lt"/>
          <a:ea typeface="+mn-ea"/>
          <a:cs typeface="+mn-cs"/>
        </a:defRPr>
      </a:lvl6pPr>
      <a:lvl7pPr marL="5485303" algn="l" defTabSz="1828434" rtl="0" eaLnBrk="1" latinLnBrk="0" hangingPunct="1">
        <a:defRPr sz="3599" kern="1200">
          <a:solidFill>
            <a:schemeClr val="tx1"/>
          </a:solidFill>
          <a:latin typeface="+mn-lt"/>
          <a:ea typeface="+mn-ea"/>
          <a:cs typeface="+mn-cs"/>
        </a:defRPr>
      </a:lvl7pPr>
      <a:lvl8pPr marL="6399520" algn="l" defTabSz="1828434" rtl="0" eaLnBrk="1" latinLnBrk="0" hangingPunct="1">
        <a:defRPr sz="3599" kern="1200">
          <a:solidFill>
            <a:schemeClr val="tx1"/>
          </a:solidFill>
          <a:latin typeface="+mn-lt"/>
          <a:ea typeface="+mn-ea"/>
          <a:cs typeface="+mn-cs"/>
        </a:defRPr>
      </a:lvl8pPr>
      <a:lvl9pPr marL="7313737" algn="l" defTabSz="1828434"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0.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cgiar.sharepoint.com/sites/livestock/JuneCRPMeetin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979898-F360-1D46-9895-9A696C9AA381}"/>
              </a:ext>
            </a:extLst>
          </p:cNvPr>
          <p:cNvSpPr>
            <a:spLocks noGrp="1"/>
          </p:cNvSpPr>
          <p:nvPr>
            <p:ph type="body" sz="quarter" idx="10"/>
          </p:nvPr>
        </p:nvSpPr>
        <p:spPr>
          <a:xfrm>
            <a:off x="839787" y="3505200"/>
            <a:ext cx="9524605" cy="2743200"/>
          </a:xfrm>
        </p:spPr>
        <p:txBody>
          <a:bodyPr>
            <a:normAutofit/>
          </a:bodyPr>
          <a:lstStyle/>
          <a:p>
            <a:pPr>
              <a:spcBef>
                <a:spcPts val="0"/>
              </a:spcBef>
            </a:pPr>
            <a:r>
              <a:rPr lang="en-GB" sz="5800" dirty="0"/>
              <a:t>Monitoring and evaluation and impact assessment in the Livestock CRP</a:t>
            </a:r>
            <a:endParaRPr lang="en-US" dirty="0"/>
          </a:p>
        </p:txBody>
      </p:sp>
      <p:pic>
        <p:nvPicPr>
          <p:cNvPr id="18" name="Picture Placeholder 5">
            <a:extLst>
              <a:ext uri="{FF2B5EF4-FFF2-40B4-BE49-F238E27FC236}">
                <a16:creationId xmlns:a16="http://schemas.microsoft.com/office/drawing/2014/main" id="{CC5C3286-C8A7-424C-9730-3339FEA27490}"/>
              </a:ext>
            </a:extLst>
          </p:cNvPr>
          <p:cNvPicPr>
            <a:picLocks noGrp="1" noChangeAspect="1"/>
          </p:cNvPicPr>
          <p:nvPr>
            <p:ph type="pic" sz="quarter" idx="13"/>
          </p:nvPr>
        </p:nvPicPr>
        <p:blipFill rotWithShape="1">
          <a:blip r:embed="rId4" cstate="email">
            <a:extLst>
              <a:ext uri="{28A0092B-C50C-407E-A947-70E740481C1C}">
                <a14:useLocalDpi xmlns:a14="http://schemas.microsoft.com/office/drawing/2010/main" val="0"/>
              </a:ext>
            </a:extLst>
          </a:blip>
          <a:srcRect t="-49"/>
          <a:stretch/>
        </p:blipFill>
        <p:spPr>
          <a:xfrm>
            <a:off x="8323447" y="-6736"/>
            <a:ext cx="16087775" cy="13746764"/>
          </a:xfrm>
        </p:spPr>
      </p:pic>
      <p:sp>
        <p:nvSpPr>
          <p:cNvPr id="5" name="Text Placeholder 2">
            <a:extLst>
              <a:ext uri="{FF2B5EF4-FFF2-40B4-BE49-F238E27FC236}">
                <a16:creationId xmlns:a16="http://schemas.microsoft.com/office/drawing/2014/main" id="{5C544407-9BEA-4093-8E61-50AFF8D43A03}"/>
              </a:ext>
            </a:extLst>
          </p:cNvPr>
          <p:cNvSpPr txBox="1">
            <a:spLocks/>
          </p:cNvSpPr>
          <p:nvPr/>
        </p:nvSpPr>
        <p:spPr>
          <a:xfrm>
            <a:off x="1319805" y="7772400"/>
            <a:ext cx="9578382" cy="2514600"/>
          </a:xfrm>
          <a:prstGeom prst="rect">
            <a:avLst/>
          </a:prstGeom>
        </p:spPr>
        <p:txBody>
          <a:bodyPr vert="horz" lIns="91440" tIns="45720" rIns="91440" bIns="45720" rtlCol="0">
            <a:noAutofit/>
          </a:bodyPr>
          <a:lstStyle>
            <a:lvl1pPr marL="0" indent="0" algn="l" defTabSz="1828434" rtl="0" eaLnBrk="1" latinLnBrk="0" hangingPunct="1">
              <a:spcBef>
                <a:spcPct val="20000"/>
              </a:spcBef>
              <a:buFont typeface="Arial" pitchFamily="34" charset="0"/>
              <a:buNone/>
              <a:defRPr sz="4400" b="1" i="1" kern="1200">
                <a:solidFill>
                  <a:schemeClr val="tx1">
                    <a:lumMod val="65000"/>
                    <a:lumOff val="35000"/>
                  </a:schemeClr>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r>
              <a:rPr lang="en-US" sz="4000" b="0" i="0" dirty="0">
                <a:solidFill>
                  <a:schemeClr val="tx1"/>
                </a:solidFill>
              </a:rPr>
              <a:t>Helen J. Altshul, Jane Poole, Caroline Kanyuuru, Alice </a:t>
            </a:r>
            <a:r>
              <a:rPr lang="en-US" sz="4000" b="0" i="0" dirty="0" err="1">
                <a:solidFill>
                  <a:schemeClr val="tx1"/>
                </a:solidFill>
              </a:rPr>
              <a:t>Njehu</a:t>
            </a:r>
            <a:r>
              <a:rPr lang="en-US" sz="4000" b="0" i="0" dirty="0">
                <a:solidFill>
                  <a:schemeClr val="tx1"/>
                </a:solidFill>
              </a:rPr>
              <a:t> and Nils Teufel</a:t>
            </a:r>
          </a:p>
        </p:txBody>
      </p:sp>
      <p:sp>
        <p:nvSpPr>
          <p:cNvPr id="6" name="Text Placeholder 4">
            <a:extLst>
              <a:ext uri="{FF2B5EF4-FFF2-40B4-BE49-F238E27FC236}">
                <a16:creationId xmlns:a16="http://schemas.microsoft.com/office/drawing/2014/main" id="{B52D9B70-89BB-487D-AF7F-76BCE270CB26}"/>
              </a:ext>
            </a:extLst>
          </p:cNvPr>
          <p:cNvSpPr txBox="1">
            <a:spLocks/>
          </p:cNvSpPr>
          <p:nvPr/>
        </p:nvSpPr>
        <p:spPr>
          <a:xfrm>
            <a:off x="1314465" y="9471117"/>
            <a:ext cx="8076148" cy="1726880"/>
          </a:xfrm>
          <a:prstGeom prst="rect">
            <a:avLst/>
          </a:prstGeom>
        </p:spPr>
        <p:txBody>
          <a:bodyPr vert="horz" lIns="91428" tIns="45714" rIns="91428" bIns="45714" rtlCol="0">
            <a:noAutofit/>
          </a:bodyPr>
          <a:lstStyle>
            <a:lvl1pPr marL="0" indent="0" algn="l" defTabSz="1828434" rtl="0" eaLnBrk="1" latinLnBrk="0" hangingPunct="1">
              <a:spcBef>
                <a:spcPct val="20000"/>
              </a:spcBef>
              <a:buFont typeface="Arial" pitchFamily="34" charset="0"/>
              <a:buNone/>
              <a:defRPr sz="3600" b="0" kern="1200">
                <a:solidFill>
                  <a:schemeClr val="tx1">
                    <a:lumMod val="65000"/>
                    <a:lumOff val="35000"/>
                  </a:schemeClr>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r>
              <a:rPr lang="en-US" sz="3000" dirty="0">
                <a:solidFill>
                  <a:schemeClr val="tx1"/>
                </a:solidFill>
              </a:rPr>
              <a:t>CGIAR Livestock review and planning meeting, 12 June 2020</a:t>
            </a: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6D8ED0-80FC-407B-973D-D0B5D826274B}"/>
              </a:ext>
            </a:extLst>
          </p:cNvPr>
          <p:cNvSpPr>
            <a:spLocks noGrp="1"/>
          </p:cNvSpPr>
          <p:nvPr>
            <p:ph type="body" sz="quarter" idx="11"/>
          </p:nvPr>
        </p:nvSpPr>
        <p:spPr/>
        <p:txBody>
          <a:bodyPr/>
          <a:lstStyle/>
          <a:p>
            <a:r>
              <a:rPr lang="en-US" dirty="0"/>
              <a:t>Group work summary – Specific ideas 2</a:t>
            </a:r>
          </a:p>
        </p:txBody>
      </p:sp>
      <p:sp>
        <p:nvSpPr>
          <p:cNvPr id="3" name="Text Placeholder 2">
            <a:extLst>
              <a:ext uri="{FF2B5EF4-FFF2-40B4-BE49-F238E27FC236}">
                <a16:creationId xmlns:a16="http://schemas.microsoft.com/office/drawing/2014/main" id="{D9DD8FFF-025C-406F-BD60-D7DEE1E0B482}"/>
              </a:ext>
            </a:extLst>
          </p:cNvPr>
          <p:cNvSpPr>
            <a:spLocks noGrp="1"/>
          </p:cNvSpPr>
          <p:nvPr>
            <p:ph type="body" sz="quarter" idx="12"/>
          </p:nvPr>
        </p:nvSpPr>
        <p:spPr>
          <a:xfrm>
            <a:off x="1601787" y="3200400"/>
            <a:ext cx="21564599" cy="10134600"/>
          </a:xfrm>
        </p:spPr>
        <p:txBody>
          <a:bodyPr>
            <a:normAutofit fontScale="92500" lnSpcReduction="20000"/>
          </a:bodyPr>
          <a:lstStyle/>
          <a:p>
            <a:r>
              <a:rPr lang="en-US" dirty="0"/>
              <a:t>Ex-post study on change in disease mortality &amp; </a:t>
            </a:r>
            <a:r>
              <a:rPr lang="en-US" dirty="0" err="1"/>
              <a:t>morbility</a:t>
            </a:r>
            <a:r>
              <a:rPr lang="en-US" dirty="0"/>
              <a:t> on small ruminants in Et (baseline from 2015) (Health - Biruk)</a:t>
            </a:r>
          </a:p>
          <a:p>
            <a:r>
              <a:rPr lang="en-US" dirty="0"/>
              <a:t>PRM piloting in </a:t>
            </a:r>
            <a:r>
              <a:rPr lang="en-US" dirty="0" err="1"/>
              <a:t>Tz</a:t>
            </a:r>
            <a:r>
              <a:rPr lang="en-US" dirty="0"/>
              <a:t> &amp; Ken – follow-up on baseline and evaluate; JVLUP in </a:t>
            </a:r>
            <a:r>
              <a:rPr lang="en-US" dirty="0" err="1"/>
              <a:t>Tz</a:t>
            </a:r>
            <a:r>
              <a:rPr lang="en-US" dirty="0"/>
              <a:t> –  Baseline? done but not yet written-up, need independent review of baseline (Env – Fiona)</a:t>
            </a:r>
          </a:p>
          <a:p>
            <a:r>
              <a:rPr lang="en-US" dirty="0"/>
              <a:t>Crop-livestock integration </a:t>
            </a:r>
            <a:r>
              <a:rPr lang="en-US" dirty="0" err="1"/>
              <a:t>ZimCLIFFS</a:t>
            </a:r>
            <a:r>
              <a:rPr lang="en-US" dirty="0"/>
              <a:t> study already done (LLAFS – Manyawu)</a:t>
            </a:r>
          </a:p>
          <a:p>
            <a:r>
              <a:rPr lang="en-US" dirty="0"/>
              <a:t>Seed systems – registration of varieties, availability of new material; uptake by NGOs &amp; others in scaling forage technologies (F&amp;F – Uwe)</a:t>
            </a:r>
          </a:p>
          <a:p>
            <a:r>
              <a:rPr lang="en-US" dirty="0"/>
              <a:t>Carbon credits through improved grassland technologies, national-level actor demand for quantification of climate benefits of forages &amp; contribution to climate-smart policy targets; heat stress in pig adaptions – interest of policy &amp; NGO partners (Env – Birthe)</a:t>
            </a:r>
          </a:p>
          <a:p>
            <a:r>
              <a:rPr lang="en-US" dirty="0"/>
              <a:t>Seed sales data from private sector partners – challenges in needing to estimate how much goes to smallholders (or impact) (F&amp;F)</a:t>
            </a:r>
          </a:p>
          <a:p>
            <a:r>
              <a:rPr lang="en-US" dirty="0"/>
              <a:t>A new vaccine / diagnostic in production by a commercial company (Health)</a:t>
            </a:r>
          </a:p>
          <a:p>
            <a:r>
              <a:rPr lang="en-US" dirty="0"/>
              <a:t>Public policy released for sustainable livestock in Columbia (F&amp;F – Stefan)</a:t>
            </a:r>
          </a:p>
          <a:p>
            <a:endParaRPr lang="en-US" dirty="0"/>
          </a:p>
        </p:txBody>
      </p:sp>
    </p:spTree>
    <p:extLst>
      <p:ext uri="{BB962C8B-B14F-4D97-AF65-F5344CB8AC3E}">
        <p14:creationId xmlns:p14="http://schemas.microsoft.com/office/powerpoint/2010/main" val="1616908784"/>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878385" y="3734515"/>
            <a:ext cx="5638801" cy="1141839"/>
          </a:xfrm>
        </p:spPr>
        <p:txBody>
          <a:bodyPr/>
          <a:lstStyle/>
          <a:p>
            <a:r>
              <a:rPr lang="en-US" dirty="0"/>
              <a:t>This session</a:t>
            </a:r>
          </a:p>
        </p:txBody>
      </p:sp>
      <p:sp>
        <p:nvSpPr>
          <p:cNvPr id="3" name="Text Placeholder 2"/>
          <p:cNvSpPr>
            <a:spLocks noGrp="1"/>
          </p:cNvSpPr>
          <p:nvPr>
            <p:ph type="body" sz="quarter" idx="12"/>
          </p:nvPr>
        </p:nvSpPr>
        <p:spPr>
          <a:xfrm>
            <a:off x="4878387" y="5562600"/>
            <a:ext cx="16611600" cy="5943600"/>
          </a:xfrm>
        </p:spPr>
        <p:txBody>
          <a:bodyPr>
            <a:noAutofit/>
          </a:bodyPr>
          <a:lstStyle/>
          <a:p>
            <a:pPr marL="914400" indent="-914400">
              <a:lnSpc>
                <a:spcPct val="120000"/>
              </a:lnSpc>
              <a:buClr>
                <a:srgbClr val="B55638"/>
              </a:buClr>
              <a:buFont typeface="+mj-lt"/>
              <a:buAutoNum type="arabicPeriod"/>
            </a:pPr>
            <a:r>
              <a:rPr lang="en-GB" sz="6000" dirty="0"/>
              <a:t>Identify priority activities in the coming 18 months to help generate evidence on the value and contributions of the CRP's approach, products and outcomes</a:t>
            </a:r>
          </a:p>
        </p:txBody>
      </p:sp>
      <p:sp>
        <p:nvSpPr>
          <p:cNvPr id="4" name="Rectangle 3">
            <a:extLst>
              <a:ext uri="{FF2B5EF4-FFF2-40B4-BE49-F238E27FC236}">
                <a16:creationId xmlns:a16="http://schemas.microsoft.com/office/drawing/2014/main" id="{4F76CBED-9C40-AA4C-B670-A3CE218C488C}"/>
              </a:ext>
            </a:extLst>
          </p:cNvPr>
          <p:cNvSpPr/>
          <p:nvPr/>
        </p:nvSpPr>
        <p:spPr>
          <a:xfrm>
            <a:off x="4954586" y="495300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878386" y="3734515"/>
            <a:ext cx="3869118" cy="1141839"/>
          </a:xfrm>
        </p:spPr>
        <p:txBody>
          <a:bodyPr/>
          <a:lstStyle/>
          <a:p>
            <a:r>
              <a:rPr lang="en-US" dirty="0"/>
              <a:t>Format</a:t>
            </a:r>
          </a:p>
        </p:txBody>
      </p:sp>
      <p:sp>
        <p:nvSpPr>
          <p:cNvPr id="3" name="Text Placeholder 2"/>
          <p:cNvSpPr>
            <a:spLocks noGrp="1"/>
          </p:cNvSpPr>
          <p:nvPr>
            <p:ph type="body" sz="quarter" idx="12"/>
          </p:nvPr>
        </p:nvSpPr>
        <p:spPr>
          <a:xfrm>
            <a:off x="4878387" y="5562600"/>
            <a:ext cx="17373600" cy="5867400"/>
          </a:xfrm>
        </p:spPr>
        <p:txBody>
          <a:bodyPr>
            <a:normAutofit/>
          </a:bodyPr>
          <a:lstStyle/>
          <a:p>
            <a:pPr marL="914400" indent="-914400">
              <a:lnSpc>
                <a:spcPct val="120000"/>
              </a:lnSpc>
              <a:buClr>
                <a:srgbClr val="B55638"/>
              </a:buClr>
              <a:buFont typeface="+mj-lt"/>
              <a:buAutoNum type="arabicPeriod"/>
            </a:pPr>
            <a:r>
              <a:rPr lang="en-GB" sz="6000" dirty="0"/>
              <a:t>A short presentation - Helen</a:t>
            </a:r>
          </a:p>
          <a:p>
            <a:pPr marL="914400" indent="-914400">
              <a:lnSpc>
                <a:spcPct val="120000"/>
              </a:lnSpc>
              <a:buClr>
                <a:srgbClr val="B55638"/>
              </a:buClr>
              <a:buFont typeface="+mj-lt"/>
              <a:buAutoNum type="arabicPeriod"/>
            </a:pPr>
            <a:r>
              <a:rPr lang="en-GB" sz="6000" dirty="0"/>
              <a:t>Small group breakout conversations / google slides</a:t>
            </a:r>
          </a:p>
          <a:p>
            <a:pPr marL="914400" indent="-914400">
              <a:lnSpc>
                <a:spcPct val="120000"/>
              </a:lnSpc>
              <a:buClr>
                <a:srgbClr val="B55638"/>
              </a:buClr>
              <a:buFont typeface="+mj-lt"/>
              <a:buAutoNum type="arabicPeriod"/>
            </a:pPr>
            <a:r>
              <a:rPr lang="en-GB" sz="6000" dirty="0"/>
              <a:t>Short plenary</a:t>
            </a:r>
          </a:p>
        </p:txBody>
      </p:sp>
      <p:sp>
        <p:nvSpPr>
          <p:cNvPr id="4" name="Rectangle 3">
            <a:extLst>
              <a:ext uri="{FF2B5EF4-FFF2-40B4-BE49-F238E27FC236}">
                <a16:creationId xmlns:a16="http://schemas.microsoft.com/office/drawing/2014/main" id="{4F76CBED-9C40-AA4C-B670-A3CE218C488C}"/>
              </a:ext>
            </a:extLst>
          </p:cNvPr>
          <p:cNvSpPr/>
          <p:nvPr/>
        </p:nvSpPr>
        <p:spPr>
          <a:xfrm>
            <a:off x="4954586" y="495300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custDataLst>
      <p:tags r:id="rId1"/>
    </p:custDataLst>
    <p:extLst>
      <p:ext uri="{BB962C8B-B14F-4D97-AF65-F5344CB8AC3E}">
        <p14:creationId xmlns:p14="http://schemas.microsoft.com/office/powerpoint/2010/main" val="2798435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F65EE-9C7A-F647-A6B8-2CF09DC836AC}"/>
              </a:ext>
            </a:extLst>
          </p:cNvPr>
          <p:cNvSpPr/>
          <p:nvPr/>
        </p:nvSpPr>
        <p:spPr>
          <a:xfrm>
            <a:off x="1982788" y="3282305"/>
            <a:ext cx="20635966" cy="1753942"/>
          </a:xfrm>
          <a:prstGeom prst="rect">
            <a:avLst/>
          </a:prstGeom>
        </p:spPr>
        <p:txBody>
          <a:bodyPr wrap="square">
            <a:spAutoFit/>
          </a:bodyPr>
          <a:lstStyle/>
          <a:p>
            <a:r>
              <a:rPr lang="en-US" dirty="0"/>
              <a:t>System Level Outcomes (SLOs) are a core component of the CGIAR Strategic Results Framework (SRF) and include aspirational CGIAR and partners’ development targets to 2022 and 2030 across 10 indicators. During CRP phase 2 proposal development, CRP livestock identified its contribution to specific indicators as below.</a:t>
            </a:r>
            <a:endParaRPr lang="en-KE" dirty="0"/>
          </a:p>
        </p:txBody>
      </p:sp>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1982788" y="1493838"/>
            <a:ext cx="10501313" cy="884237"/>
          </a:xfrm>
        </p:spPr>
        <p:txBody>
          <a:bodyPr>
            <a:normAutofit/>
          </a:bodyPr>
          <a:lstStyle/>
          <a:p>
            <a:pPr marL="0" indent="0">
              <a:lnSpc>
                <a:spcPct val="90000"/>
              </a:lnSpc>
              <a:spcBef>
                <a:spcPts val="0"/>
              </a:spcBef>
              <a:buNone/>
            </a:pPr>
            <a:r>
              <a:rPr lang="en-US" sz="5400" b="1" dirty="0">
                <a:solidFill>
                  <a:srgbClr val="B55638"/>
                </a:solidFill>
              </a:rPr>
              <a:t>CRP targets towards impact</a:t>
            </a:r>
          </a:p>
        </p:txBody>
      </p:sp>
      <p:sp>
        <p:nvSpPr>
          <p:cNvPr id="9" name="Rectangle 8">
            <a:extLst>
              <a:ext uri="{FF2B5EF4-FFF2-40B4-BE49-F238E27FC236}">
                <a16:creationId xmlns:a16="http://schemas.microsoft.com/office/drawing/2014/main" id="{9794FC63-14F5-1640-9549-D8D8E7467555}"/>
              </a:ext>
            </a:extLst>
          </p:cNvPr>
          <p:cNvSpPr/>
          <p:nvPr/>
        </p:nvSpPr>
        <p:spPr>
          <a:xfrm>
            <a:off x="2074808" y="2400300"/>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30" name="TextBox 29">
            <a:extLst>
              <a:ext uri="{FF2B5EF4-FFF2-40B4-BE49-F238E27FC236}">
                <a16:creationId xmlns:a16="http://schemas.microsoft.com/office/drawing/2014/main" id="{861109C9-CE8C-404D-8308-F5B8BAF04DF9}"/>
              </a:ext>
            </a:extLst>
          </p:cNvPr>
          <p:cNvSpPr txBox="1"/>
          <p:nvPr/>
        </p:nvSpPr>
        <p:spPr>
          <a:xfrm>
            <a:off x="9145590" y="6548718"/>
            <a:ext cx="6400790" cy="5600379"/>
          </a:xfrm>
          <a:prstGeom prst="rect">
            <a:avLst/>
          </a:prstGeom>
          <a:noFill/>
        </p:spPr>
        <p:txBody>
          <a:bodyPr wrap="square" rtlCol="0">
            <a:spAutoFit/>
          </a:bodyPr>
          <a:lstStyle/>
          <a:p>
            <a:pPr lvl="0" algn="ctr"/>
            <a:r>
              <a:rPr lang="en-GB" dirty="0"/>
              <a:t>3. </a:t>
            </a:r>
            <a:r>
              <a:rPr lang="x-none" dirty="0"/>
              <a:t>Improve the rate of yield increase for major food staples from current &lt;1% to 1.2-1.5%/year (2022)</a:t>
            </a:r>
            <a:endParaRPr lang="en-GB" dirty="0"/>
          </a:p>
          <a:p>
            <a:pPr lvl="0" algn="ctr"/>
            <a:r>
              <a:rPr lang="en-GB" b="1" dirty="0">
                <a:solidFill>
                  <a:srgbClr val="B55638"/>
                </a:solidFill>
              </a:rPr>
              <a:t>Livestock: 3.5% / </a:t>
            </a:r>
            <a:r>
              <a:rPr lang="en-GB" b="1" dirty="0" err="1">
                <a:solidFill>
                  <a:srgbClr val="B55638"/>
                </a:solidFill>
              </a:rPr>
              <a:t>yr</a:t>
            </a:r>
            <a:r>
              <a:rPr lang="en-GB" b="1" dirty="0">
                <a:solidFill>
                  <a:srgbClr val="B55638"/>
                </a:solidFill>
              </a:rPr>
              <a:t> (average)</a:t>
            </a:r>
          </a:p>
          <a:p>
            <a:pPr lvl="0" algn="ctr"/>
            <a:r>
              <a:rPr lang="en-GB" dirty="0"/>
              <a:t>4. </a:t>
            </a:r>
            <a:r>
              <a:rPr lang="x-none" dirty="0"/>
              <a:t>30 million more people, of which 50% are female, meeting minimum dietary energy requirements (2022)</a:t>
            </a:r>
            <a:endParaRPr lang="en-US" dirty="0"/>
          </a:p>
          <a:p>
            <a:pPr lvl="0" algn="ctr"/>
            <a:r>
              <a:rPr lang="en-GB" sz="3400" b="1" dirty="0">
                <a:solidFill>
                  <a:srgbClr val="B55638"/>
                </a:solidFill>
              </a:rPr>
              <a:t>Livestock: 11,574,000 people</a:t>
            </a:r>
            <a:endParaRPr lang="en-US" sz="3400" b="1" dirty="0">
              <a:solidFill>
                <a:srgbClr val="B55638"/>
              </a:solidFill>
            </a:endParaRPr>
          </a:p>
        </p:txBody>
      </p:sp>
      <p:sp>
        <p:nvSpPr>
          <p:cNvPr id="31" name="TextBox 30">
            <a:extLst>
              <a:ext uri="{FF2B5EF4-FFF2-40B4-BE49-F238E27FC236}">
                <a16:creationId xmlns:a16="http://schemas.microsoft.com/office/drawing/2014/main" id="{9BDBD7EC-7F2F-2F4D-A5B5-82A59DDCBBCF}"/>
              </a:ext>
            </a:extLst>
          </p:cNvPr>
          <p:cNvSpPr txBox="1"/>
          <p:nvPr/>
        </p:nvSpPr>
        <p:spPr>
          <a:xfrm>
            <a:off x="2495896" y="6471822"/>
            <a:ext cx="5735292" cy="6154249"/>
          </a:xfrm>
          <a:prstGeom prst="rect">
            <a:avLst/>
          </a:prstGeom>
          <a:noFill/>
        </p:spPr>
        <p:txBody>
          <a:bodyPr wrap="square" rtlCol="0">
            <a:spAutoFit/>
          </a:bodyPr>
          <a:lstStyle/>
          <a:p>
            <a:pPr marL="742950" lvl="0" indent="-742950" algn="ctr">
              <a:buAutoNum type="arabicPeriod"/>
            </a:pPr>
            <a:r>
              <a:rPr lang="x-none" dirty="0"/>
              <a:t>30 million people, of which 50% are female, assisted to exit poverty (2022)</a:t>
            </a:r>
            <a:r>
              <a:rPr lang="en-US" dirty="0"/>
              <a:t> </a:t>
            </a:r>
          </a:p>
          <a:p>
            <a:pPr lvl="0" algn="ctr"/>
            <a:r>
              <a:rPr lang="en-US" b="1" dirty="0">
                <a:solidFill>
                  <a:srgbClr val="B55638"/>
                </a:solidFill>
              </a:rPr>
              <a:t>Livestock: 4,128,000 people</a:t>
            </a:r>
            <a:endParaRPr lang="en-GB" b="1" dirty="0">
              <a:solidFill>
                <a:srgbClr val="B55638"/>
              </a:solidFill>
            </a:endParaRPr>
          </a:p>
          <a:p>
            <a:pPr lvl="0" algn="ctr"/>
            <a:r>
              <a:rPr lang="en-GB" dirty="0"/>
              <a:t>2. </a:t>
            </a:r>
            <a:r>
              <a:rPr lang="x-none" dirty="0"/>
              <a:t>100 million more farm households have adopted improved varieties, breeds or trees, and/or improved management practices (2022)</a:t>
            </a:r>
            <a:endParaRPr lang="en-US" dirty="0"/>
          </a:p>
          <a:p>
            <a:pPr lvl="0" algn="ctr"/>
            <a:r>
              <a:rPr lang="en-GB" sz="3400" b="1" dirty="0">
                <a:solidFill>
                  <a:srgbClr val="B55638"/>
                </a:solidFill>
              </a:rPr>
              <a:t>Livestock: 6,520,000 HH</a:t>
            </a:r>
            <a:endParaRPr lang="en-US" sz="3400" b="1" dirty="0">
              <a:solidFill>
                <a:srgbClr val="B55638"/>
              </a:solidFill>
            </a:endParaRPr>
          </a:p>
        </p:txBody>
      </p:sp>
      <p:sp>
        <p:nvSpPr>
          <p:cNvPr id="33" name="Rectangle 32">
            <a:extLst>
              <a:ext uri="{FF2B5EF4-FFF2-40B4-BE49-F238E27FC236}">
                <a16:creationId xmlns:a16="http://schemas.microsoft.com/office/drawing/2014/main" id="{D43E2D89-73DF-1449-A3AC-675F6697E9AD}"/>
              </a:ext>
            </a:extLst>
          </p:cNvPr>
          <p:cNvSpPr/>
          <p:nvPr/>
        </p:nvSpPr>
        <p:spPr>
          <a:xfrm>
            <a:off x="16917993" y="6548718"/>
            <a:ext cx="5700753" cy="5715795"/>
          </a:xfrm>
          <a:prstGeom prst="rect">
            <a:avLst/>
          </a:prstGeom>
        </p:spPr>
        <p:txBody>
          <a:bodyPr wrap="square">
            <a:spAutoFit/>
          </a:bodyPr>
          <a:lstStyle/>
          <a:p>
            <a:pPr marR="0" lvl="0" algn="ctr">
              <a:spcBef>
                <a:spcPts val="0"/>
              </a:spcBef>
              <a:spcAft>
                <a:spcPts val="300"/>
              </a:spcAft>
            </a:pPr>
            <a:r>
              <a:rPr lang="en-GB" dirty="0"/>
              <a:t>5. </a:t>
            </a:r>
            <a:r>
              <a:rPr lang="x-none" dirty="0"/>
              <a:t>Reduce agriculturally-related greenhouse gas emissions by 0.2 Gt CO2-e yr–1 (5%) compared with business-as-usual scenario in 2022</a:t>
            </a:r>
            <a:endParaRPr lang="en-US" dirty="0"/>
          </a:p>
          <a:p>
            <a:pPr marR="0" lvl="0">
              <a:spcBef>
                <a:spcPts val="0"/>
              </a:spcBef>
              <a:spcAft>
                <a:spcPts val="300"/>
              </a:spcAft>
            </a:pPr>
            <a:r>
              <a:rPr lang="en-GB" b="1" dirty="0">
                <a:solidFill>
                  <a:srgbClr val="B55638"/>
                </a:solidFill>
              </a:rPr>
              <a:t>Livestock: 0.08 Gt CO2-e yr-1</a:t>
            </a:r>
          </a:p>
          <a:p>
            <a:pPr marR="0" lvl="0" algn="ctr">
              <a:spcBef>
                <a:spcPts val="0"/>
              </a:spcBef>
              <a:spcAft>
                <a:spcPts val="300"/>
              </a:spcAft>
            </a:pPr>
            <a:r>
              <a:rPr lang="en-GB" dirty="0"/>
              <a:t>6. </a:t>
            </a:r>
            <a:r>
              <a:rPr lang="x-none" dirty="0"/>
              <a:t>55 million ha degraded land area restored (2022)</a:t>
            </a:r>
            <a:endParaRPr lang="en-US" dirty="0"/>
          </a:p>
          <a:p>
            <a:pPr marR="0" lvl="0" algn="ctr">
              <a:spcBef>
                <a:spcPts val="0"/>
              </a:spcBef>
              <a:spcAft>
                <a:spcPts val="300"/>
              </a:spcAft>
            </a:pPr>
            <a:r>
              <a:rPr lang="en-GB" sz="3400" b="1" dirty="0">
                <a:solidFill>
                  <a:srgbClr val="B55638"/>
                </a:solidFill>
                <a:effectLst/>
                <a:latin typeface="Calibri" panose="020F0502020204030204" pitchFamily="34" charset="0"/>
                <a:ea typeface="Calibri" panose="020F0502020204030204" pitchFamily="34" charset="0"/>
                <a:cs typeface="Times New Roman" panose="02020603050405020304" pitchFamily="18" charset="0"/>
              </a:rPr>
              <a:t>Livestock: 13,687,000 ha</a:t>
            </a:r>
            <a:endParaRPr lang="en-US" sz="3400" b="1" dirty="0">
              <a:solidFill>
                <a:srgbClr val="B55638"/>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7" name="Straight Connector 56">
            <a:extLst>
              <a:ext uri="{FF2B5EF4-FFF2-40B4-BE49-F238E27FC236}">
                <a16:creationId xmlns:a16="http://schemas.microsoft.com/office/drawing/2014/main" id="{01D6B175-353A-184A-A664-DDF0BDC196BA}"/>
              </a:ext>
            </a:extLst>
          </p:cNvPr>
          <p:cNvCxnSpPr>
            <a:cxnSpLocks/>
          </p:cNvCxnSpPr>
          <p:nvPr/>
        </p:nvCxnSpPr>
        <p:spPr>
          <a:xfrm>
            <a:off x="8535987" y="6135469"/>
            <a:ext cx="0" cy="6285131"/>
          </a:xfrm>
          <a:prstGeom prst="line">
            <a:avLst/>
          </a:prstGeom>
          <a:ln w="12700">
            <a:solidFill>
              <a:srgbClr val="B55638"/>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B10E137-37E5-6C47-B12C-9E355AF6ADC4}"/>
              </a:ext>
            </a:extLst>
          </p:cNvPr>
          <p:cNvCxnSpPr>
            <a:cxnSpLocks/>
          </p:cNvCxnSpPr>
          <p:nvPr/>
        </p:nvCxnSpPr>
        <p:spPr>
          <a:xfrm>
            <a:off x="16155987" y="6059269"/>
            <a:ext cx="0" cy="6361331"/>
          </a:xfrm>
          <a:prstGeom prst="line">
            <a:avLst/>
          </a:prstGeom>
          <a:ln w="12700">
            <a:solidFill>
              <a:srgbClr val="B55638"/>
            </a:solidFill>
            <a:prstDash val="dash"/>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08467E57-AB86-C14C-BF2A-86DEE5664F60}"/>
              </a:ext>
            </a:extLst>
          </p:cNvPr>
          <p:cNvSpPr txBox="1"/>
          <p:nvPr/>
        </p:nvSpPr>
        <p:spPr>
          <a:xfrm>
            <a:off x="1982788" y="5469317"/>
            <a:ext cx="20650199" cy="646331"/>
          </a:xfrm>
          <a:prstGeom prst="rect">
            <a:avLst/>
          </a:prstGeom>
          <a:solidFill>
            <a:srgbClr val="B55638"/>
          </a:solidFill>
        </p:spPr>
        <p:txBody>
          <a:bodyPr wrap="square" rtlCol="0">
            <a:spAutoFit/>
          </a:bodyPr>
          <a:lstStyle/>
          <a:p>
            <a:pPr algn="ctr"/>
            <a:r>
              <a:rPr lang="en-US" sz="3600" dirty="0">
                <a:solidFill>
                  <a:schemeClr val="bg1"/>
                </a:solidFill>
              </a:rPr>
              <a:t>System Level Outcomes</a:t>
            </a:r>
            <a:endParaRPr lang="en-US" sz="3200" dirty="0">
              <a:solidFill>
                <a:schemeClr val="bg1"/>
              </a:solidFill>
            </a:endParaRPr>
          </a:p>
        </p:txBody>
      </p:sp>
    </p:spTree>
    <p:extLst>
      <p:ext uri="{BB962C8B-B14F-4D97-AF65-F5344CB8AC3E}">
        <p14:creationId xmlns:p14="http://schemas.microsoft.com/office/powerpoint/2010/main" val="1404044131"/>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4294967295"/>
          </p:nvPr>
        </p:nvSpPr>
        <p:spPr>
          <a:xfrm>
            <a:off x="2516187" y="1428212"/>
            <a:ext cx="10501313" cy="884237"/>
          </a:xfrm>
        </p:spPr>
        <p:txBody>
          <a:bodyPr>
            <a:normAutofit/>
          </a:bodyPr>
          <a:lstStyle/>
          <a:p>
            <a:pPr marL="0" indent="0">
              <a:lnSpc>
                <a:spcPct val="90000"/>
              </a:lnSpc>
              <a:spcBef>
                <a:spcPts val="0"/>
              </a:spcBef>
              <a:buNone/>
            </a:pPr>
            <a:r>
              <a:rPr lang="en-US" sz="5400" b="1" dirty="0">
                <a:solidFill>
                  <a:srgbClr val="B55638"/>
                </a:solidFill>
              </a:rPr>
              <a:t>How do we show impact?</a:t>
            </a:r>
          </a:p>
        </p:txBody>
      </p:sp>
      <p:sp>
        <p:nvSpPr>
          <p:cNvPr id="9" name="Rectangle 8">
            <a:extLst>
              <a:ext uri="{FF2B5EF4-FFF2-40B4-BE49-F238E27FC236}">
                <a16:creationId xmlns:a16="http://schemas.microsoft.com/office/drawing/2014/main" id="{9794FC63-14F5-1640-9549-D8D8E7467555}"/>
              </a:ext>
            </a:extLst>
          </p:cNvPr>
          <p:cNvSpPr/>
          <p:nvPr/>
        </p:nvSpPr>
        <p:spPr>
          <a:xfrm>
            <a:off x="2608207" y="2334674"/>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TextBox 1">
            <a:extLst>
              <a:ext uri="{FF2B5EF4-FFF2-40B4-BE49-F238E27FC236}">
                <a16:creationId xmlns:a16="http://schemas.microsoft.com/office/drawing/2014/main" id="{3EBC16B5-9CD0-A94D-B960-7870B3C48C36}"/>
              </a:ext>
            </a:extLst>
          </p:cNvPr>
          <p:cNvSpPr txBox="1"/>
          <p:nvPr/>
        </p:nvSpPr>
        <p:spPr>
          <a:xfrm>
            <a:off x="2554703" y="6858000"/>
            <a:ext cx="19392484" cy="5631029"/>
          </a:xfrm>
          <a:prstGeom prst="rect">
            <a:avLst/>
          </a:prstGeom>
          <a:noFill/>
        </p:spPr>
        <p:txBody>
          <a:bodyPr wrap="square" rtlCol="0">
            <a:spAutoFit/>
          </a:bodyPr>
          <a:lstStyle/>
          <a:p>
            <a:pPr marL="571500" lvl="0" indent="-571500">
              <a:buFont typeface="Arial" panose="020B0604020202020204" pitchFamily="34" charset="0"/>
              <a:buChar char="•"/>
            </a:pPr>
            <a:r>
              <a:rPr lang="en-GB" dirty="0"/>
              <a:t>System Level Outcomes (SLOs) – Example of evidence: rigorous adoption and/or impact data e.g. ex-post Impact Assessment or Adoption Study, supported by either </a:t>
            </a:r>
            <a:r>
              <a:rPr lang="en-GB" dirty="0" err="1"/>
              <a:t>OICR</a:t>
            </a:r>
            <a:r>
              <a:rPr lang="en-GB" dirty="0"/>
              <a:t> Level 3 or peer reviewed paper</a:t>
            </a:r>
            <a:endParaRPr lang="en-KE" dirty="0"/>
          </a:p>
          <a:p>
            <a:pPr marL="571500" lvl="0" indent="-571500">
              <a:buFont typeface="Arial" panose="020B0604020202020204" pitchFamily="34" charset="0"/>
              <a:buChar char="•"/>
            </a:pPr>
            <a:r>
              <a:rPr lang="en-GB" dirty="0"/>
              <a:t>Outcome Impact Case Reports (OICRs)  - ‘outcome stories’</a:t>
            </a:r>
          </a:p>
          <a:p>
            <a:pPr marL="1485809" lvl="1" indent="-571500">
              <a:buFont typeface="Arial" panose="020B0604020202020204" pitchFamily="34" charset="0"/>
              <a:buChar char="•"/>
            </a:pPr>
            <a:r>
              <a:rPr lang="en-GB" dirty="0"/>
              <a:t>Level 3 (sphere of interest) - Policy and/or practice changes influenced by CGIAR research has led to adoption or impacts at scale. </a:t>
            </a:r>
            <a:r>
              <a:rPr lang="x-none" dirty="0"/>
              <a:t>Example</a:t>
            </a:r>
            <a:r>
              <a:rPr lang="en-US" dirty="0"/>
              <a:t>s</a:t>
            </a:r>
            <a:r>
              <a:rPr lang="x-none" dirty="0"/>
              <a:t> of evidence: at scale Adoption Study or ex-post Impact Assessment</a:t>
            </a:r>
            <a:endParaRPr lang="en-KE" dirty="0"/>
          </a:p>
          <a:p>
            <a:pPr marL="1485809" lvl="1" indent="-571500">
              <a:buFont typeface="Arial" panose="020B0604020202020204" pitchFamily="34" charset="0"/>
              <a:buChar char="•"/>
            </a:pPr>
            <a:r>
              <a:rPr lang="en-GB" dirty="0"/>
              <a:t>Level 2 (sphere of influence) - Policy and/or practice changes influenced by CGIAR research has led to adoption or impacts at scale. </a:t>
            </a:r>
            <a:r>
              <a:rPr lang="x-none" dirty="0"/>
              <a:t>Example of evidence: a study of adoption and effects, commissioned at project level.  </a:t>
            </a:r>
            <a:endParaRPr lang="en-US" dirty="0"/>
          </a:p>
        </p:txBody>
      </p:sp>
      <p:sp>
        <p:nvSpPr>
          <p:cNvPr id="22" name="TextBox 21">
            <a:extLst>
              <a:ext uri="{FF2B5EF4-FFF2-40B4-BE49-F238E27FC236}">
                <a16:creationId xmlns:a16="http://schemas.microsoft.com/office/drawing/2014/main" id="{DB5A927A-4DA8-D343-9143-77C14440B9CF}"/>
              </a:ext>
            </a:extLst>
          </p:cNvPr>
          <p:cNvSpPr txBox="1"/>
          <p:nvPr/>
        </p:nvSpPr>
        <p:spPr>
          <a:xfrm>
            <a:off x="2608207" y="6321377"/>
            <a:ext cx="1995290" cy="646203"/>
          </a:xfrm>
          <a:prstGeom prst="rect">
            <a:avLst/>
          </a:prstGeom>
          <a:noFill/>
        </p:spPr>
        <p:txBody>
          <a:bodyPr wrap="none" rtlCol="0">
            <a:spAutoFit/>
          </a:bodyPr>
          <a:lstStyle/>
          <a:p>
            <a:r>
              <a:rPr lang="en-US" b="1" dirty="0">
                <a:solidFill>
                  <a:srgbClr val="B55638"/>
                </a:solidFill>
              </a:rPr>
              <a:t>Examples</a:t>
            </a:r>
          </a:p>
        </p:txBody>
      </p:sp>
      <p:sp>
        <p:nvSpPr>
          <p:cNvPr id="12" name="TextBox 11">
            <a:extLst>
              <a:ext uri="{FF2B5EF4-FFF2-40B4-BE49-F238E27FC236}">
                <a16:creationId xmlns:a16="http://schemas.microsoft.com/office/drawing/2014/main" id="{9ABBC4ED-2AE9-644B-BB7D-37ADFD0C29F1}"/>
              </a:ext>
            </a:extLst>
          </p:cNvPr>
          <p:cNvSpPr txBox="1"/>
          <p:nvPr/>
        </p:nvSpPr>
        <p:spPr>
          <a:xfrm>
            <a:off x="2554703" y="3728674"/>
            <a:ext cx="20230684" cy="2538644"/>
          </a:xfrm>
          <a:prstGeom prst="rect">
            <a:avLst/>
          </a:prstGeom>
          <a:noFill/>
        </p:spPr>
        <p:txBody>
          <a:bodyPr wrap="square" rtlCol="0">
            <a:spAutoFit/>
          </a:bodyPr>
          <a:lstStyle/>
          <a:p>
            <a:pPr marL="571500" indent="-571500">
              <a:spcAft>
                <a:spcPts val="600"/>
              </a:spcAft>
              <a:buFont typeface="Arial" panose="020B0604020202020204" pitchFamily="34" charset="0"/>
              <a:buChar char="•"/>
            </a:pPr>
            <a:r>
              <a:rPr lang="en-GB" dirty="0"/>
              <a:t>MELIA studies are components of planning (POWB) and reporting (AR) cycles</a:t>
            </a:r>
            <a:r>
              <a:rPr lang="en-US" dirty="0">
                <a:hlinkClick r:id="rId3"/>
              </a:rPr>
              <a:t> </a:t>
            </a:r>
            <a:endParaRPr lang="en-GB" dirty="0"/>
          </a:p>
          <a:p>
            <a:pPr marL="571500" indent="-571500">
              <a:spcAft>
                <a:spcPts val="600"/>
              </a:spcAft>
              <a:buFont typeface="Arial" panose="020B0604020202020204" pitchFamily="34" charset="0"/>
              <a:buChar char="•"/>
            </a:pPr>
            <a:r>
              <a:rPr lang="en-GB" dirty="0"/>
              <a:t>They provide evidence to report on contribution to System Level Outcomes</a:t>
            </a:r>
          </a:p>
          <a:p>
            <a:pPr marL="571500" indent="-571500">
              <a:spcAft>
                <a:spcPts val="600"/>
              </a:spcAft>
              <a:buFont typeface="Arial" panose="020B0604020202020204" pitchFamily="34" charset="0"/>
              <a:buChar char="•"/>
            </a:pPr>
            <a:r>
              <a:rPr lang="en-GB" dirty="0"/>
              <a:t>Difficult to obtain rigorous enough data to demonstrate outcomes and impact</a:t>
            </a:r>
          </a:p>
          <a:p>
            <a:pPr marL="571500" indent="-571500">
              <a:spcAft>
                <a:spcPts val="600"/>
              </a:spcAft>
              <a:buFont typeface="Arial" panose="020B0604020202020204" pitchFamily="34" charset="0"/>
              <a:buChar char="•"/>
            </a:pPr>
            <a:r>
              <a:rPr lang="en-GB" dirty="0"/>
              <a:t>PMU has funds to support one or two key studies that would help to make our case for the CRP</a:t>
            </a:r>
          </a:p>
        </p:txBody>
      </p:sp>
      <p:sp>
        <p:nvSpPr>
          <p:cNvPr id="13" name="TextBox 12">
            <a:extLst>
              <a:ext uri="{FF2B5EF4-FFF2-40B4-BE49-F238E27FC236}">
                <a16:creationId xmlns:a16="http://schemas.microsoft.com/office/drawing/2014/main" id="{92DC6CDE-1225-D940-9B9F-112531F5D571}"/>
              </a:ext>
            </a:extLst>
          </p:cNvPr>
          <p:cNvSpPr txBox="1"/>
          <p:nvPr/>
        </p:nvSpPr>
        <p:spPr>
          <a:xfrm>
            <a:off x="2554704" y="3028412"/>
            <a:ext cx="12559592" cy="646203"/>
          </a:xfrm>
          <a:prstGeom prst="rect">
            <a:avLst/>
          </a:prstGeom>
          <a:noFill/>
        </p:spPr>
        <p:txBody>
          <a:bodyPr wrap="none" rtlCol="0">
            <a:spAutoFit/>
          </a:bodyPr>
          <a:lstStyle/>
          <a:p>
            <a:r>
              <a:rPr lang="en-US" b="1" dirty="0">
                <a:solidFill>
                  <a:srgbClr val="B55638"/>
                </a:solidFill>
              </a:rPr>
              <a:t>Monitoring, Evaluation, Learning and Impact Assessment studies</a:t>
            </a:r>
          </a:p>
        </p:txBody>
      </p:sp>
    </p:spTree>
    <p:extLst>
      <p:ext uri="{BB962C8B-B14F-4D97-AF65-F5344CB8AC3E}">
        <p14:creationId xmlns:p14="http://schemas.microsoft.com/office/powerpoint/2010/main" val="3588707272"/>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
            <a:extLst>
              <a:ext uri="{FF2B5EF4-FFF2-40B4-BE49-F238E27FC236}">
                <a16:creationId xmlns:a16="http://schemas.microsoft.com/office/drawing/2014/main" id="{472EC9A0-A8C8-F345-8FFA-EFB2A8A95FFF}"/>
              </a:ext>
            </a:extLst>
          </p:cNvPr>
          <p:cNvSpPr txBox="1">
            <a:spLocks/>
          </p:cNvSpPr>
          <p:nvPr/>
        </p:nvSpPr>
        <p:spPr>
          <a:xfrm>
            <a:off x="2058986" y="1219200"/>
            <a:ext cx="5388560" cy="884237"/>
          </a:xfrm>
          <a:prstGeom prst="rect">
            <a:avLst/>
          </a:prstGeom>
        </p:spPr>
        <p:txBody>
          <a:bodyPr vert="horz" lIns="91440" tIns="45720" rIns="91440" bIns="45720" rtlCol="0">
            <a:normAutofit fontScale="85000" lnSpcReduction="10000"/>
          </a:bodyPr>
          <a:lstStyle>
            <a:lvl1pPr marL="685663" indent="-685663" algn="l" defTabSz="1828434" rtl="0" eaLnBrk="1" latinLnBrk="0" hangingPunct="1">
              <a:spcBef>
                <a:spcPct val="20000"/>
              </a:spcBef>
              <a:buFont typeface="Arial" pitchFamily="34" charset="0"/>
              <a:buChar char="•"/>
              <a:defRPr sz="5599" kern="1200">
                <a:solidFill>
                  <a:schemeClr val="tx1"/>
                </a:solidFill>
                <a:latin typeface="+mn-lt"/>
                <a:ea typeface="+mn-ea"/>
                <a:cs typeface="+mn-cs"/>
              </a:defRPr>
            </a:lvl1pPr>
            <a:lvl2pPr marL="1485603" indent="-571386" algn="l" defTabSz="1828434" rtl="0" eaLnBrk="1" latinLnBrk="0" hangingPunct="1">
              <a:spcBef>
                <a:spcPct val="20000"/>
              </a:spcBef>
              <a:buFont typeface="Arial" pitchFamily="34" charset="0"/>
              <a:buChar char="–"/>
              <a:defRPr sz="4799" kern="1200">
                <a:solidFill>
                  <a:schemeClr val="tx1"/>
                </a:solidFill>
                <a:latin typeface="+mn-lt"/>
                <a:ea typeface="+mn-ea"/>
                <a:cs typeface="+mn-cs"/>
              </a:defRPr>
            </a:lvl2pPr>
            <a:lvl3pPr marL="2285543"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3pPr>
            <a:lvl4pPr marL="3199760"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4pPr>
            <a:lvl5pPr marL="4113977" indent="-457109" algn="l" defTabSz="1828434" rtl="0" eaLnBrk="1" latinLnBrk="0" hangingPunct="1">
              <a:spcBef>
                <a:spcPct val="20000"/>
              </a:spcBef>
              <a:buFont typeface="Arial" pitchFamily="34" charset="0"/>
              <a:buChar char="»"/>
              <a:defRPr sz="3599" kern="1200">
                <a:solidFill>
                  <a:schemeClr val="tx1"/>
                </a:solidFill>
                <a:latin typeface="+mn-lt"/>
                <a:ea typeface="+mn-ea"/>
                <a:cs typeface="+mn-cs"/>
              </a:defRPr>
            </a:lvl5pPr>
            <a:lvl6pPr marL="5028194"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412"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629"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846" indent="-457109" algn="l" defTabSz="1828434" rtl="0" eaLnBrk="1" latinLnBrk="0" hangingPunct="1">
              <a:spcBef>
                <a:spcPct val="20000"/>
              </a:spcBef>
              <a:buFont typeface="Arial" pitchFamily="34" charset="0"/>
              <a:buChar char="•"/>
              <a:defRPr sz="3999" kern="1200">
                <a:solidFill>
                  <a:schemeClr val="tx1"/>
                </a:solidFill>
                <a:latin typeface="+mn-lt"/>
                <a:ea typeface="+mn-ea"/>
                <a:cs typeface="+mn-cs"/>
              </a:defRPr>
            </a:lvl9pPr>
          </a:lstStyle>
          <a:p>
            <a:pPr marL="0" indent="0">
              <a:lnSpc>
                <a:spcPct val="90000"/>
              </a:lnSpc>
              <a:spcBef>
                <a:spcPts val="0"/>
              </a:spcBef>
              <a:buFont typeface="Arial" pitchFamily="34" charset="0"/>
              <a:buNone/>
            </a:pPr>
            <a:r>
              <a:rPr lang="en-US" sz="5400" b="1" dirty="0">
                <a:solidFill>
                  <a:srgbClr val="B55638"/>
                </a:solidFill>
              </a:rPr>
              <a:t>Progress on evidence</a:t>
            </a:r>
          </a:p>
        </p:txBody>
      </p:sp>
      <p:sp>
        <p:nvSpPr>
          <p:cNvPr id="19" name="Rectangle 18">
            <a:extLst>
              <a:ext uri="{FF2B5EF4-FFF2-40B4-BE49-F238E27FC236}">
                <a16:creationId xmlns:a16="http://schemas.microsoft.com/office/drawing/2014/main" id="{7E9A3A18-1C39-F448-8031-3710499D4971}"/>
              </a:ext>
            </a:extLst>
          </p:cNvPr>
          <p:cNvSpPr/>
          <p:nvPr/>
        </p:nvSpPr>
        <p:spPr>
          <a:xfrm>
            <a:off x="2151006" y="2667000"/>
            <a:ext cx="1295400" cy="114300"/>
          </a:xfrm>
          <a:prstGeom prst="rect">
            <a:avLst/>
          </a:prstGeom>
          <a:solidFill>
            <a:srgbClr val="FA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0" name="TextBox 19">
            <a:extLst>
              <a:ext uri="{FF2B5EF4-FFF2-40B4-BE49-F238E27FC236}">
                <a16:creationId xmlns:a16="http://schemas.microsoft.com/office/drawing/2014/main" id="{3E9FD085-5202-984E-92F9-90070F786418}"/>
              </a:ext>
            </a:extLst>
          </p:cNvPr>
          <p:cNvSpPr txBox="1"/>
          <p:nvPr/>
        </p:nvSpPr>
        <p:spPr>
          <a:xfrm>
            <a:off x="2058986" y="1941256"/>
            <a:ext cx="18017689" cy="646203"/>
          </a:xfrm>
          <a:prstGeom prst="rect">
            <a:avLst/>
          </a:prstGeom>
          <a:noFill/>
        </p:spPr>
        <p:txBody>
          <a:bodyPr wrap="none" rtlCol="0">
            <a:spAutoFit/>
          </a:bodyPr>
          <a:lstStyle/>
          <a:p>
            <a:r>
              <a:rPr lang="en-US" b="1" dirty="0">
                <a:solidFill>
                  <a:srgbClr val="B55638"/>
                </a:solidFill>
              </a:rPr>
              <a:t>Obtained from Annual Reports (ARs) 2018, 2019 and Plan of Work and Budget (POWB) 2020  </a:t>
            </a:r>
          </a:p>
        </p:txBody>
      </p:sp>
      <p:sp>
        <p:nvSpPr>
          <p:cNvPr id="22" name="Rectangle 1">
            <a:extLst>
              <a:ext uri="{FF2B5EF4-FFF2-40B4-BE49-F238E27FC236}">
                <a16:creationId xmlns:a16="http://schemas.microsoft.com/office/drawing/2014/main" id="{CE7C6A8A-22E1-6A4B-A463-4DC499465B0A}"/>
              </a:ext>
            </a:extLst>
          </p:cNvPr>
          <p:cNvSpPr>
            <a:spLocks noChangeArrowheads="1"/>
          </p:cNvSpPr>
          <p:nvPr/>
        </p:nvSpPr>
        <p:spPr bwMode="auto">
          <a:xfrm>
            <a:off x="-8677078" y="6145033"/>
            <a:ext cx="5194371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en-US" sz="1200" b="0" i="0" u="none" strike="noStrike" cap="none" normalizeH="0" baseline="0">
                <a:ln>
                  <a:noFill/>
                </a:ln>
                <a:solidFill>
                  <a:srgbClr val="FFFFFF"/>
                </a:solidFill>
                <a:effectLst/>
                <a:latin typeface="Calibri" panose="020F0502020204030204" pitchFamily="34" charset="0"/>
                <a:ea typeface="Calibri" panose="020F0502020204030204" pitchFamily="34" charset="0"/>
                <a:cs typeface="Angsana New" panose="02020603050405020304" pitchFamily="18" charset="-34"/>
              </a:rPr>
              <a:t> </a:t>
            </a:r>
            <a:endParaRPr kumimoji="0" lang="th-TH"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3" name="Table 2">
            <a:extLst>
              <a:ext uri="{FF2B5EF4-FFF2-40B4-BE49-F238E27FC236}">
                <a16:creationId xmlns:a16="http://schemas.microsoft.com/office/drawing/2014/main" id="{79DCD5AD-4633-4A91-B462-328ECEAFA1CA}"/>
              </a:ext>
            </a:extLst>
          </p:cNvPr>
          <p:cNvGraphicFramePr>
            <a:graphicFrameLocks noGrp="1"/>
          </p:cNvGraphicFramePr>
          <p:nvPr>
            <p:extLst>
              <p:ext uri="{D42A27DB-BD31-4B8C-83A1-F6EECF244321}">
                <p14:modId xmlns:p14="http://schemas.microsoft.com/office/powerpoint/2010/main" val="2625010718"/>
              </p:ext>
            </p:extLst>
          </p:nvPr>
        </p:nvGraphicFramePr>
        <p:xfrm>
          <a:off x="2184677" y="3733800"/>
          <a:ext cx="19686309" cy="8458201"/>
        </p:xfrm>
        <a:graphic>
          <a:graphicData uri="http://schemas.openxmlformats.org/drawingml/2006/table">
            <a:tbl>
              <a:tblPr firstRow="1" firstCol="1" bandRow="1">
                <a:tableStyleId>{5C22544A-7EE6-4342-B048-85BDC9FD1C3A}</a:tableStyleId>
              </a:tblPr>
              <a:tblGrid>
                <a:gridCol w="6622584">
                  <a:extLst>
                    <a:ext uri="{9D8B030D-6E8A-4147-A177-3AD203B41FA5}">
                      <a16:colId xmlns:a16="http://schemas.microsoft.com/office/drawing/2014/main" val="2280819409"/>
                    </a:ext>
                  </a:extLst>
                </a:gridCol>
                <a:gridCol w="1632966">
                  <a:extLst>
                    <a:ext uri="{9D8B030D-6E8A-4147-A177-3AD203B41FA5}">
                      <a16:colId xmlns:a16="http://schemas.microsoft.com/office/drawing/2014/main" val="812321075"/>
                    </a:ext>
                  </a:extLst>
                </a:gridCol>
                <a:gridCol w="2177288">
                  <a:extLst>
                    <a:ext uri="{9D8B030D-6E8A-4147-A177-3AD203B41FA5}">
                      <a16:colId xmlns:a16="http://schemas.microsoft.com/office/drawing/2014/main" val="2051554002"/>
                    </a:ext>
                  </a:extLst>
                </a:gridCol>
                <a:gridCol w="1995847">
                  <a:extLst>
                    <a:ext uri="{9D8B030D-6E8A-4147-A177-3AD203B41FA5}">
                      <a16:colId xmlns:a16="http://schemas.microsoft.com/office/drawing/2014/main" val="2544128839"/>
                    </a:ext>
                  </a:extLst>
                </a:gridCol>
                <a:gridCol w="2630889">
                  <a:extLst>
                    <a:ext uri="{9D8B030D-6E8A-4147-A177-3AD203B41FA5}">
                      <a16:colId xmlns:a16="http://schemas.microsoft.com/office/drawing/2014/main" val="191794420"/>
                    </a:ext>
                  </a:extLst>
                </a:gridCol>
                <a:gridCol w="2449448">
                  <a:extLst>
                    <a:ext uri="{9D8B030D-6E8A-4147-A177-3AD203B41FA5}">
                      <a16:colId xmlns:a16="http://schemas.microsoft.com/office/drawing/2014/main" val="3636727159"/>
                    </a:ext>
                  </a:extLst>
                </a:gridCol>
                <a:gridCol w="2177287">
                  <a:extLst>
                    <a:ext uri="{9D8B030D-6E8A-4147-A177-3AD203B41FA5}">
                      <a16:colId xmlns:a16="http://schemas.microsoft.com/office/drawing/2014/main" val="3440508464"/>
                    </a:ext>
                  </a:extLst>
                </a:gridCol>
              </a:tblGrid>
              <a:tr h="913607">
                <a:tc>
                  <a:txBody>
                    <a:bodyPr/>
                    <a:lstStyle/>
                    <a:p>
                      <a:pPr>
                        <a:lnSpc>
                          <a:spcPct val="107000"/>
                        </a:lnSpc>
                        <a:spcAft>
                          <a:spcPts val="0"/>
                        </a:spcAft>
                      </a:pPr>
                      <a:r>
                        <a:rPr lang="en-GB" sz="3200" dirty="0">
                          <a:effectLst/>
                        </a:rPr>
                        <a:t>MELIA study category</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AR2018</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Status</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AR2019</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Status </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POWB2020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Status </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1452858"/>
                  </a:ext>
                </a:extLst>
              </a:tr>
              <a:tr h="1183645">
                <a:tc>
                  <a:txBody>
                    <a:bodyPr/>
                    <a:lstStyle/>
                    <a:p>
                      <a:pPr>
                        <a:lnSpc>
                          <a:spcPct val="107000"/>
                        </a:lnSpc>
                        <a:spcAft>
                          <a:spcPts val="0"/>
                        </a:spcAft>
                      </a:pPr>
                      <a:r>
                        <a:rPr lang="en-KE" sz="3200" dirty="0">
                          <a:effectLst/>
                        </a:rPr>
                        <a:t>Ex-post impact assessment</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1</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Completed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2</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Extended 1</a:t>
                      </a:r>
                      <a:endParaRPr lang="en-KE" sz="3200" dirty="0">
                        <a:effectLst/>
                      </a:endParaRPr>
                    </a:p>
                    <a:p>
                      <a:pPr>
                        <a:lnSpc>
                          <a:spcPct val="107000"/>
                        </a:lnSpc>
                        <a:spcAft>
                          <a:spcPts val="0"/>
                        </a:spcAft>
                      </a:pPr>
                      <a:r>
                        <a:rPr lang="en-GB" sz="3200" dirty="0">
                          <a:effectLst/>
                        </a:rPr>
                        <a:t>Cancelled 1</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0</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3820542"/>
                  </a:ext>
                </a:extLst>
              </a:tr>
              <a:tr h="1814310">
                <a:tc>
                  <a:txBody>
                    <a:bodyPr/>
                    <a:lstStyle/>
                    <a:p>
                      <a:pPr>
                        <a:lnSpc>
                          <a:spcPct val="107000"/>
                        </a:lnSpc>
                        <a:spcAft>
                          <a:spcPts val="0"/>
                        </a:spcAft>
                      </a:pPr>
                      <a:r>
                        <a:rPr lang="en-KE" sz="3200" dirty="0">
                          <a:effectLst/>
                        </a:rPr>
                        <a:t>Ex-post adoption study</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1</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Cancelled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4</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Cancelled 1</a:t>
                      </a:r>
                      <a:endParaRPr lang="en-KE" sz="3200" dirty="0">
                        <a:effectLst/>
                      </a:endParaRPr>
                    </a:p>
                    <a:p>
                      <a:pPr>
                        <a:lnSpc>
                          <a:spcPct val="107000"/>
                        </a:lnSpc>
                        <a:spcAft>
                          <a:spcPts val="0"/>
                        </a:spcAft>
                      </a:pPr>
                      <a:r>
                        <a:rPr lang="en-GB" sz="3200" dirty="0">
                          <a:effectLst/>
                        </a:rPr>
                        <a:t>Extended 2</a:t>
                      </a:r>
                      <a:endParaRPr lang="en-KE" sz="3200" dirty="0">
                        <a:effectLst/>
                      </a:endParaRPr>
                    </a:p>
                    <a:p>
                      <a:pPr>
                        <a:lnSpc>
                          <a:spcPct val="107000"/>
                        </a:lnSpc>
                        <a:spcAft>
                          <a:spcPts val="0"/>
                        </a:spcAft>
                      </a:pPr>
                      <a:r>
                        <a:rPr lang="en-GB" sz="3200" dirty="0">
                          <a:effectLst/>
                        </a:rPr>
                        <a:t>Completed 1</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0</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1761497"/>
                  </a:ext>
                </a:extLst>
              </a:tr>
              <a:tr h="1117025">
                <a:tc>
                  <a:txBody>
                    <a:bodyPr/>
                    <a:lstStyle/>
                    <a:p>
                      <a:pPr>
                        <a:lnSpc>
                          <a:spcPct val="107000"/>
                        </a:lnSpc>
                        <a:spcAft>
                          <a:spcPts val="0"/>
                        </a:spcAft>
                      </a:pPr>
                      <a:r>
                        <a:rPr lang="en-KE" sz="3200">
                          <a:effectLst/>
                        </a:rPr>
                        <a:t>Program/project impact assessment</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2</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Extended 1</a:t>
                      </a:r>
                      <a:endParaRPr lang="en-KE" sz="3200" dirty="0">
                        <a:effectLst/>
                      </a:endParaRPr>
                    </a:p>
                    <a:p>
                      <a:pPr>
                        <a:lnSpc>
                          <a:spcPct val="107000"/>
                        </a:lnSpc>
                        <a:spcAft>
                          <a:spcPts val="0"/>
                        </a:spcAft>
                      </a:pPr>
                      <a:r>
                        <a:rPr lang="en-GB" sz="3200" dirty="0">
                          <a:effectLst/>
                        </a:rPr>
                        <a:t>Completed 1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4</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Ongoing </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9837457"/>
                  </a:ext>
                </a:extLst>
              </a:tr>
              <a:tr h="913607">
                <a:tc>
                  <a:txBody>
                    <a:bodyPr/>
                    <a:lstStyle/>
                    <a:p>
                      <a:pPr>
                        <a:lnSpc>
                          <a:spcPct val="107000"/>
                        </a:lnSpc>
                        <a:spcAft>
                          <a:spcPts val="0"/>
                        </a:spcAft>
                      </a:pPr>
                      <a:r>
                        <a:rPr lang="en-KE" sz="3200">
                          <a:effectLst/>
                        </a:rPr>
                        <a:t>Qualitative outcome study</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0</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NA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1</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Extended</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6829174"/>
                  </a:ext>
                </a:extLst>
              </a:tr>
              <a:tr h="1380756">
                <a:tc>
                  <a:txBody>
                    <a:bodyPr/>
                    <a:lstStyle/>
                    <a:p>
                      <a:pPr>
                        <a:lnSpc>
                          <a:spcPct val="107000"/>
                        </a:lnSpc>
                        <a:spcAft>
                          <a:spcPts val="0"/>
                        </a:spcAft>
                      </a:pPr>
                      <a:r>
                        <a:rPr lang="en-KE" sz="3200">
                          <a:effectLst/>
                        </a:rPr>
                        <a:t>Program/project evaluations or reviews</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1</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Ongoing </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4178354"/>
                  </a:ext>
                </a:extLst>
              </a:tr>
              <a:tr h="589409">
                <a:tc>
                  <a:txBody>
                    <a:bodyPr/>
                    <a:lstStyle/>
                    <a:p>
                      <a:pPr>
                        <a:lnSpc>
                          <a:spcPct val="107000"/>
                        </a:lnSpc>
                        <a:spcAft>
                          <a:spcPts val="0"/>
                        </a:spcAft>
                      </a:pPr>
                      <a:r>
                        <a:rPr lang="en-KE" sz="3200">
                          <a:effectLst/>
                        </a:rPr>
                        <a:t>Synthesis/secondary studies</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0</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1</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Ongoing</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560889"/>
                  </a:ext>
                </a:extLst>
              </a:tr>
              <a:tr h="545842">
                <a:tc>
                  <a:txBody>
                    <a:bodyPr/>
                    <a:lstStyle/>
                    <a:p>
                      <a:pPr>
                        <a:lnSpc>
                          <a:spcPct val="107000"/>
                        </a:lnSpc>
                        <a:spcAft>
                          <a:spcPts val="0"/>
                        </a:spcAft>
                      </a:pPr>
                      <a:r>
                        <a:rPr lang="en-KE" sz="3200">
                          <a:effectLst/>
                        </a:rPr>
                        <a:t>Other MELIA studies</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0</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 NA</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8</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Completed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a:effectLst/>
                        </a:rPr>
                        <a:t>2</a:t>
                      </a:r>
                      <a:endParaRPr lang="en-KE"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3200" dirty="0">
                          <a:effectLst/>
                        </a:rPr>
                        <a:t>Ongoing </a:t>
                      </a:r>
                      <a:endParaRPr lang="en-KE"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7226756"/>
                  </a:ext>
                </a:extLst>
              </a:tr>
            </a:tbl>
          </a:graphicData>
        </a:graphic>
      </p:graphicFrame>
    </p:spTree>
    <p:extLst>
      <p:ext uri="{BB962C8B-B14F-4D97-AF65-F5344CB8AC3E}">
        <p14:creationId xmlns:p14="http://schemas.microsoft.com/office/powerpoint/2010/main" val="1919438834"/>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F65EE-9C7A-F647-A6B8-2CF09DC836AC}"/>
              </a:ext>
            </a:extLst>
          </p:cNvPr>
          <p:cNvSpPr/>
          <p:nvPr/>
        </p:nvSpPr>
        <p:spPr>
          <a:xfrm>
            <a:off x="2363787" y="4310908"/>
            <a:ext cx="14174787" cy="5155257"/>
          </a:xfrm>
          <a:prstGeom prst="rect">
            <a:avLst/>
          </a:prstGeom>
        </p:spPr>
        <p:txBody>
          <a:bodyPr wrap="square">
            <a:spAutoFit/>
          </a:bodyPr>
          <a:lstStyle/>
          <a:p>
            <a:pPr marL="1143000" lvl="0" indent="-1143000">
              <a:spcAft>
                <a:spcPts val="600"/>
              </a:spcAft>
              <a:buFont typeface="+mj-lt"/>
              <a:buAutoNum type="arabicPeriod"/>
            </a:pPr>
            <a:r>
              <a:rPr lang="en-GB" sz="5400" dirty="0"/>
              <a:t>In the next 18 months, what are the most important evaluative studies or other actions that projects, flagships and the CRP as a whole can do to demonstrate impact?</a:t>
            </a:r>
          </a:p>
          <a:p>
            <a:pPr marL="1143000" lvl="0" indent="-1143000">
              <a:spcAft>
                <a:spcPts val="600"/>
              </a:spcAft>
              <a:buFont typeface="+mj-lt"/>
              <a:buAutoNum type="arabicPeriod"/>
            </a:pPr>
            <a:r>
              <a:rPr lang="en-GB" sz="5400" dirty="0"/>
              <a:t>What could you contribute from your project(s) to help us show impacts?</a:t>
            </a:r>
          </a:p>
        </p:txBody>
      </p:sp>
      <p:sp>
        <p:nvSpPr>
          <p:cNvPr id="8" name="Text Placeholder 1">
            <a:extLst>
              <a:ext uri="{FF2B5EF4-FFF2-40B4-BE49-F238E27FC236}">
                <a16:creationId xmlns:a16="http://schemas.microsoft.com/office/drawing/2014/main" id="{11A4DC24-2318-9844-B683-43B5F7C32D31}"/>
              </a:ext>
            </a:extLst>
          </p:cNvPr>
          <p:cNvSpPr>
            <a:spLocks noGrp="1"/>
          </p:cNvSpPr>
          <p:nvPr>
            <p:ph type="body" sz="quarter" idx="11"/>
          </p:nvPr>
        </p:nvSpPr>
        <p:spPr>
          <a:xfrm>
            <a:off x="4018108" y="2209800"/>
            <a:ext cx="6857999" cy="1255295"/>
          </a:xfrm>
        </p:spPr>
        <p:txBody>
          <a:bodyPr>
            <a:normAutofit/>
          </a:bodyPr>
          <a:lstStyle/>
          <a:p>
            <a:pPr marL="0" indent="0">
              <a:lnSpc>
                <a:spcPct val="90000"/>
              </a:lnSpc>
              <a:spcBef>
                <a:spcPts val="0"/>
              </a:spcBef>
              <a:buNone/>
            </a:pPr>
            <a:r>
              <a:rPr lang="en-US" sz="5400" b="1" dirty="0">
                <a:solidFill>
                  <a:srgbClr val="B55638"/>
                </a:solidFill>
              </a:rPr>
              <a:t>Assignment</a:t>
            </a:r>
          </a:p>
        </p:txBody>
      </p:sp>
      <p:pic>
        <p:nvPicPr>
          <p:cNvPr id="16" name="Picture Placeholder 15" descr="A group of people standing around a table&#10;&#10;Description automatically generated">
            <a:extLst>
              <a:ext uri="{FF2B5EF4-FFF2-40B4-BE49-F238E27FC236}">
                <a16:creationId xmlns:a16="http://schemas.microsoft.com/office/drawing/2014/main" id="{5D865337-B760-C248-8B09-C4415B37DA75}"/>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val="0"/>
              </a:ext>
            </a:extLst>
          </a:blip>
          <a:srcRect/>
          <a:stretch/>
        </p:blipFill>
        <p:spPr>
          <a:xfrm>
            <a:off x="17539132" y="0"/>
            <a:ext cx="6857999" cy="7924800"/>
          </a:xfrm>
        </p:spPr>
      </p:pic>
      <p:pic>
        <p:nvPicPr>
          <p:cNvPr id="18" name="Picture Placeholder 17" descr="A group of people standing in a room&#10;&#10;Description automatically generated">
            <a:extLst>
              <a:ext uri="{FF2B5EF4-FFF2-40B4-BE49-F238E27FC236}">
                <a16:creationId xmlns:a16="http://schemas.microsoft.com/office/drawing/2014/main" id="{4466A3F8-F62A-B046-BBD4-510E2E04DEE3}"/>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a:xfrm>
            <a:off x="16260261" y="8177465"/>
            <a:ext cx="8136870" cy="5590672"/>
          </a:xfrm>
        </p:spPr>
      </p:pic>
      <p:sp>
        <p:nvSpPr>
          <p:cNvPr id="9" name="Rectangle 8">
            <a:extLst>
              <a:ext uri="{FF2B5EF4-FFF2-40B4-BE49-F238E27FC236}">
                <a16:creationId xmlns:a16="http://schemas.microsoft.com/office/drawing/2014/main" id="{9794FC63-14F5-1640-9549-D8D8E7467555}"/>
              </a:ext>
            </a:extLst>
          </p:cNvPr>
          <p:cNvSpPr/>
          <p:nvPr/>
        </p:nvSpPr>
        <p:spPr>
          <a:xfrm>
            <a:off x="4041554" y="3350795"/>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823955647"/>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6D8ED0-80FC-407B-973D-D0B5D826274B}"/>
              </a:ext>
            </a:extLst>
          </p:cNvPr>
          <p:cNvSpPr>
            <a:spLocks noGrp="1"/>
          </p:cNvSpPr>
          <p:nvPr>
            <p:ph type="body" sz="quarter" idx="11"/>
          </p:nvPr>
        </p:nvSpPr>
        <p:spPr/>
        <p:txBody>
          <a:bodyPr/>
          <a:lstStyle/>
          <a:p>
            <a:r>
              <a:rPr lang="en-US" dirty="0"/>
              <a:t>Group work summary – General messages</a:t>
            </a:r>
          </a:p>
        </p:txBody>
      </p:sp>
      <p:sp>
        <p:nvSpPr>
          <p:cNvPr id="3" name="Text Placeholder 2">
            <a:extLst>
              <a:ext uri="{FF2B5EF4-FFF2-40B4-BE49-F238E27FC236}">
                <a16:creationId xmlns:a16="http://schemas.microsoft.com/office/drawing/2014/main" id="{D9DD8FFF-025C-406F-BD60-D7DEE1E0B482}"/>
              </a:ext>
            </a:extLst>
          </p:cNvPr>
          <p:cNvSpPr>
            <a:spLocks noGrp="1"/>
          </p:cNvSpPr>
          <p:nvPr>
            <p:ph type="body" sz="quarter" idx="12"/>
          </p:nvPr>
        </p:nvSpPr>
        <p:spPr>
          <a:xfrm>
            <a:off x="2073222" y="3200400"/>
            <a:ext cx="20881519" cy="9906000"/>
          </a:xfrm>
        </p:spPr>
        <p:txBody>
          <a:bodyPr>
            <a:normAutofit fontScale="85000" lnSpcReduction="10000"/>
          </a:bodyPr>
          <a:lstStyle/>
          <a:p>
            <a:r>
              <a:rPr lang="en-US" dirty="0"/>
              <a:t>External evaluation of large bilaterals (e.g. ACGG, ADGG) – CRP-funded</a:t>
            </a:r>
          </a:p>
          <a:p>
            <a:r>
              <a:rPr lang="en-US" dirty="0"/>
              <a:t>(External) large-scale study at CRP-level impacts </a:t>
            </a:r>
            <a:r>
              <a:rPr lang="en-US" i="1" dirty="0">
                <a:solidFill>
                  <a:schemeClr val="bg1">
                    <a:lumMod val="50000"/>
                  </a:schemeClr>
                </a:solidFill>
              </a:rPr>
              <a:t>(Q: where, for what change?), </a:t>
            </a:r>
            <a:r>
              <a:rPr lang="en-US" dirty="0"/>
              <a:t>could be beyond household level beneficiaries (e.g. the underlying evidence of impact stories)</a:t>
            </a:r>
          </a:p>
          <a:p>
            <a:r>
              <a:rPr lang="en-US" dirty="0"/>
              <a:t>Inventory of released products, assessment of impact on communities</a:t>
            </a:r>
          </a:p>
          <a:p>
            <a:r>
              <a:rPr lang="en-US" dirty="0"/>
              <a:t>Scenario analysis &amp; ex-ante impact assessments </a:t>
            </a:r>
            <a:r>
              <a:rPr lang="en-US" dirty="0">
                <a:solidFill>
                  <a:schemeClr val="bg1">
                    <a:lumMod val="50000"/>
                  </a:schemeClr>
                </a:solidFill>
              </a:rPr>
              <a:t>(</a:t>
            </a:r>
            <a:r>
              <a:rPr lang="en-US" i="1" dirty="0">
                <a:solidFill>
                  <a:schemeClr val="bg1">
                    <a:lumMod val="50000"/>
                  </a:schemeClr>
                </a:solidFill>
              </a:rPr>
              <a:t>although does not evidence SLO</a:t>
            </a:r>
            <a:r>
              <a:rPr lang="en-US" dirty="0">
                <a:solidFill>
                  <a:schemeClr val="bg1">
                    <a:lumMod val="50000"/>
                  </a:schemeClr>
                </a:solidFill>
              </a:rPr>
              <a:t>)</a:t>
            </a:r>
          </a:p>
          <a:p>
            <a:r>
              <a:rPr lang="en-US" dirty="0"/>
              <a:t>Ex-post IA linked to OICR, could identify through product lines, also look at unintended impacts, involve partners, capture data continuously, aim at sector level (e.g. dairy in E Africa)</a:t>
            </a:r>
          </a:p>
          <a:p>
            <a:r>
              <a:rPr lang="en-US" dirty="0"/>
              <a:t>Use impact pathway (ToC) as framework – conduct qual &amp; quant studies</a:t>
            </a:r>
          </a:p>
          <a:p>
            <a:r>
              <a:rPr lang="en-US" dirty="0"/>
              <a:t>Need to think of evaluation (classic IA as well as other methods) EARLY, ensure designs allow for later evaluation (often too late, lack of resources, projects let by natural scientists, donors not interested in counterfactual sites etc.</a:t>
            </a:r>
          </a:p>
          <a:p>
            <a:r>
              <a:rPr lang="en-US" dirty="0"/>
              <a:t>Scaling-ability assessment of integrated packages (priority countries)</a:t>
            </a:r>
          </a:p>
          <a:p>
            <a:r>
              <a:rPr lang="en-US" dirty="0"/>
              <a:t>Ex-post IA and adoption may not be possible (funds, time, covid-19) – investigate qualitative studies on outcomes</a:t>
            </a:r>
          </a:p>
          <a:p>
            <a:endParaRPr lang="en-US" dirty="0"/>
          </a:p>
          <a:p>
            <a:endParaRPr lang="en-US" i="1" dirty="0">
              <a:solidFill>
                <a:schemeClr val="bg1">
                  <a:lumMod val="50000"/>
                </a:schemeClr>
              </a:solidFill>
            </a:endParaRPr>
          </a:p>
        </p:txBody>
      </p:sp>
    </p:spTree>
    <p:extLst>
      <p:ext uri="{BB962C8B-B14F-4D97-AF65-F5344CB8AC3E}">
        <p14:creationId xmlns:p14="http://schemas.microsoft.com/office/powerpoint/2010/main" val="589105052"/>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6D8ED0-80FC-407B-973D-D0B5D826274B}"/>
              </a:ext>
            </a:extLst>
          </p:cNvPr>
          <p:cNvSpPr>
            <a:spLocks noGrp="1"/>
          </p:cNvSpPr>
          <p:nvPr>
            <p:ph type="body" sz="quarter" idx="11"/>
          </p:nvPr>
        </p:nvSpPr>
        <p:spPr/>
        <p:txBody>
          <a:bodyPr/>
          <a:lstStyle/>
          <a:p>
            <a:r>
              <a:rPr lang="en-US" dirty="0"/>
              <a:t>Group work summary – Specific ideas 1</a:t>
            </a:r>
          </a:p>
        </p:txBody>
      </p:sp>
      <p:sp>
        <p:nvSpPr>
          <p:cNvPr id="3" name="Text Placeholder 2">
            <a:extLst>
              <a:ext uri="{FF2B5EF4-FFF2-40B4-BE49-F238E27FC236}">
                <a16:creationId xmlns:a16="http://schemas.microsoft.com/office/drawing/2014/main" id="{D9DD8FFF-025C-406F-BD60-D7DEE1E0B482}"/>
              </a:ext>
            </a:extLst>
          </p:cNvPr>
          <p:cNvSpPr>
            <a:spLocks noGrp="1"/>
          </p:cNvSpPr>
          <p:nvPr>
            <p:ph type="body" sz="quarter" idx="12"/>
          </p:nvPr>
        </p:nvSpPr>
        <p:spPr>
          <a:xfrm>
            <a:off x="1601787" y="3200400"/>
            <a:ext cx="21564599" cy="10134600"/>
          </a:xfrm>
        </p:spPr>
        <p:txBody>
          <a:bodyPr>
            <a:normAutofit fontScale="85000" lnSpcReduction="10000"/>
          </a:bodyPr>
          <a:lstStyle/>
          <a:p>
            <a:r>
              <a:rPr lang="en-US" dirty="0"/>
              <a:t>LMP – policy impact (Et, India) use and implementation of investment plans (LLAFS – Sirak, Karl)</a:t>
            </a:r>
          </a:p>
          <a:p>
            <a:r>
              <a:rPr lang="en-US" dirty="0"/>
              <a:t>Trace back forage use in SE Asia (F&amp;F – Alan D?)</a:t>
            </a:r>
          </a:p>
          <a:p>
            <a:r>
              <a:rPr lang="en-US" dirty="0"/>
              <a:t>Institutional change (e.g. Et national research system) (LLAFS - Girma)</a:t>
            </a:r>
          </a:p>
          <a:p>
            <a:r>
              <a:rPr lang="en-US" dirty="0"/>
              <a:t>3 impact assessments planned (ICARDA – LLAFS - Girma)</a:t>
            </a:r>
          </a:p>
          <a:p>
            <a:r>
              <a:rPr lang="en-US" dirty="0"/>
              <a:t>Priority countries – baseline / endline household level, adoption studies?, use of results by other actors (e.g. Vt - district government, Ug/</a:t>
            </a:r>
            <a:r>
              <a:rPr lang="en-US" dirty="0" err="1"/>
              <a:t>Tz</a:t>
            </a:r>
            <a:r>
              <a:rPr lang="en-US" dirty="0"/>
              <a:t> – private sector) (All)</a:t>
            </a:r>
          </a:p>
          <a:p>
            <a:r>
              <a:rPr lang="en-US" dirty="0"/>
              <a:t>Influence on policy-makers and others on sheep fattening intervention in Et (F&amp;F – Jane)</a:t>
            </a:r>
          </a:p>
          <a:p>
            <a:r>
              <a:rPr lang="en-US" dirty="0"/>
              <a:t>HEARD – has potential for scaling (and then ex-post IA), also has M&amp;E embedded (Health)</a:t>
            </a:r>
          </a:p>
          <a:p>
            <a:r>
              <a:rPr lang="en-US" dirty="0"/>
              <a:t>ADGG – adoption of better bulls (but time-lag); digital extension – change in milk yields, women’s participation (Genetics - Chinyere)</a:t>
            </a:r>
          </a:p>
          <a:p>
            <a:r>
              <a:rPr lang="en-US" dirty="0"/>
              <a:t>ACGG – assessment of end users (not just financial, incl. social &amp; environmental) (Genetics – </a:t>
            </a:r>
            <a:r>
              <a:rPr lang="en-US" dirty="0" err="1"/>
              <a:t>Iddo</a:t>
            </a:r>
            <a:r>
              <a:rPr lang="en-US" dirty="0"/>
              <a:t>?)</a:t>
            </a:r>
          </a:p>
          <a:p>
            <a:r>
              <a:rPr lang="en-US" dirty="0"/>
              <a:t>Dual-purpose crops (SPIA said no as limited impact on adoption and number of HH; could look instead at HH level – ICRISAT are trying this) (F&amp;F – Michael B)</a:t>
            </a:r>
          </a:p>
        </p:txBody>
      </p:sp>
    </p:spTree>
    <p:extLst>
      <p:ext uri="{BB962C8B-B14F-4D97-AF65-F5344CB8AC3E}">
        <p14:creationId xmlns:p14="http://schemas.microsoft.com/office/powerpoint/2010/main" val="851166344"/>
      </p:ext>
    </p:extLst>
  </p:cSld>
  <p:clrMapOvr>
    <a:masterClrMapping/>
  </p:clrMapOvr>
  <p:transition spd="slow">
    <p:wipe dir="d"/>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42865EBB-0673-45A1-ADE7-EC6DE542A623}" vid="{79A9176D-1961-4CCB-8273-F1C445C513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8298C2169890458FD4BDF4A9A1ED37" ma:contentTypeVersion="8" ma:contentTypeDescription="Create a new document." ma:contentTypeScope="" ma:versionID="503c417a568c91312f06aed1c7a4a207">
  <xsd:schema xmlns:xsd="http://www.w3.org/2001/XMLSchema" xmlns:xs="http://www.w3.org/2001/XMLSchema" xmlns:p="http://schemas.microsoft.com/office/2006/metadata/properties" xmlns:ns3="c4c76855-bc09-4800-8f5a-f54893a0c058" targetNamespace="http://schemas.microsoft.com/office/2006/metadata/properties" ma:root="true" ma:fieldsID="31fb5b39ca58a828a926075ed710ca75" ns3:_="">
    <xsd:import namespace="c4c76855-bc09-4800-8f5a-f54893a0c05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c76855-bc09-4800-8f5a-f54893a0c0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2692EE2-F029-4F94-A50D-E356EC96A6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c76855-bc09-4800-8f5a-f54893a0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85590-8B73-4576-93CE-79ECAF74AFC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4c76855-bc09-4800-8f5a-f54893a0c058"/>
    <ds:schemaRef ds:uri="http://www.w3.org/XML/1998/namespace"/>
    <ds:schemaRef ds:uri="http://purl.org/dc/dcmitype/"/>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livestockfish_powerpoint_template</Template>
  <TotalTime>0</TotalTime>
  <Words>1454</Words>
  <Application>Microsoft Office PowerPoint</Application>
  <PresentationFormat>Custom</PresentationFormat>
  <Paragraphs>155</Paragraphs>
  <Slides>11</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2017-02-17T13:16:47Z</dcterms:created>
  <dcterms:modified xsi:type="dcterms:W3CDTF">2020-07-01T20:15:28Z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0x010100AB8298C2169890458FD4BDF4A9A1ED37</vt:lpwstr>
  </property>
</Properties>
</file>