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2" r:id="rId2"/>
    <p:sldId id="764" r:id="rId3"/>
    <p:sldId id="781" r:id="rId4"/>
    <p:sldId id="782" r:id="rId5"/>
    <p:sldId id="783" r:id="rId6"/>
    <p:sldId id="785" r:id="rId7"/>
    <p:sldId id="786" r:id="rId8"/>
    <p:sldId id="787" r:id="rId9"/>
    <p:sldId id="788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1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87" autoAdjust="0"/>
    <p:restoredTop sz="83002" autoAdjust="0"/>
  </p:normalViewPr>
  <p:slideViewPr>
    <p:cSldViewPr snapToGrid="0">
      <p:cViewPr varScale="1">
        <p:scale>
          <a:sx n="71" d="100"/>
          <a:sy n="71" d="100"/>
        </p:scale>
        <p:origin x="1546" y="43"/>
      </p:cViewPr>
      <p:guideLst>
        <p:guide orient="horz" pos="2251"/>
        <p:guide pos="14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C5D079-03B6-407D-B5BB-0248D3D1AD6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C89FF80-2EDC-4D67-90CA-BA0CD65308B6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uptake of improved livestock feed options by small producers</a:t>
          </a:r>
          <a:endParaRPr lang="en-US" dirty="0"/>
        </a:p>
      </dgm:t>
    </dgm:pt>
    <dgm:pt modelId="{54788431-65E4-4418-95E6-CD0DBCA7EFBF}" type="parTrans" cxnId="{EA2009B2-D5B1-4DFE-9DB3-97278977E9F8}">
      <dgm:prSet/>
      <dgm:spPr/>
      <dgm:t>
        <a:bodyPr/>
        <a:lstStyle/>
        <a:p>
          <a:endParaRPr lang="en-US"/>
        </a:p>
      </dgm:t>
    </dgm:pt>
    <dgm:pt modelId="{39729D4A-8E83-496A-B6F1-4613E2480C14}" type="sibTrans" cxnId="{EA2009B2-D5B1-4DFE-9DB3-97278977E9F8}">
      <dgm:prSet/>
      <dgm:spPr/>
      <dgm:t>
        <a:bodyPr/>
        <a:lstStyle/>
        <a:p>
          <a:endParaRPr lang="en-US"/>
        </a:p>
      </dgm:t>
    </dgm:pt>
    <dgm:pt modelId="{CCDF19A3-2129-42CE-82AE-23DE8BAA68A2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effect of this uptake on ruminant livestock productivity</a:t>
          </a:r>
          <a:endParaRPr lang="en-US" dirty="0"/>
        </a:p>
      </dgm:t>
    </dgm:pt>
    <dgm:pt modelId="{5AF0E28D-258B-4DB7-A1F0-8A893DA26A51}" type="parTrans" cxnId="{A3692225-D668-4F1B-861C-752A1F46E9B9}">
      <dgm:prSet/>
      <dgm:spPr/>
      <dgm:t>
        <a:bodyPr/>
        <a:lstStyle/>
        <a:p>
          <a:endParaRPr lang="en-US"/>
        </a:p>
      </dgm:t>
    </dgm:pt>
    <dgm:pt modelId="{C9F31D32-0692-45A9-B896-8770E36C6CDD}" type="sibTrans" cxnId="{A3692225-D668-4F1B-861C-752A1F46E9B9}">
      <dgm:prSet/>
      <dgm:spPr/>
      <dgm:t>
        <a:bodyPr/>
        <a:lstStyle/>
        <a:p>
          <a:endParaRPr lang="en-US"/>
        </a:p>
      </dgm:t>
    </dgm:pt>
    <dgm:pt modelId="{627549E4-E725-432F-8301-921A6DED7F6B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degree to which this improves smallholder farmer livelihoods</a:t>
          </a:r>
          <a:endParaRPr lang="en-US" dirty="0"/>
        </a:p>
      </dgm:t>
    </dgm:pt>
    <dgm:pt modelId="{B9C454BC-F5C9-4971-8367-80AE5433D799}" type="parTrans" cxnId="{DB302CB0-4F45-4C40-A847-A03B8956E66B}">
      <dgm:prSet/>
      <dgm:spPr/>
      <dgm:t>
        <a:bodyPr/>
        <a:lstStyle/>
        <a:p>
          <a:endParaRPr lang="en-US"/>
        </a:p>
      </dgm:t>
    </dgm:pt>
    <dgm:pt modelId="{70903D28-2308-43ED-A7BB-A0C3C99105C3}" type="sibTrans" cxnId="{DB302CB0-4F45-4C40-A847-A03B8956E66B}">
      <dgm:prSet/>
      <dgm:spPr/>
      <dgm:t>
        <a:bodyPr/>
        <a:lstStyle/>
        <a:p>
          <a:endParaRPr lang="en-US"/>
        </a:p>
      </dgm:t>
    </dgm:pt>
    <dgm:pt modelId="{37548C03-FFF2-4AC1-BDAB-7735106CEAC2}" type="pres">
      <dgm:prSet presAssocID="{52C5D079-03B6-407D-B5BB-0248D3D1AD6A}" presName="CompostProcess" presStyleCnt="0">
        <dgm:presLayoutVars>
          <dgm:dir/>
          <dgm:resizeHandles val="exact"/>
        </dgm:presLayoutVars>
      </dgm:prSet>
      <dgm:spPr/>
    </dgm:pt>
    <dgm:pt modelId="{DCD2AF79-53BC-45DE-BF0D-D4DB9C8A1B33}" type="pres">
      <dgm:prSet presAssocID="{52C5D079-03B6-407D-B5BB-0248D3D1AD6A}" presName="arrow" presStyleLbl="bgShp" presStyleIdx="0" presStyleCnt="1"/>
      <dgm:spPr/>
    </dgm:pt>
    <dgm:pt modelId="{56CC7780-3BE6-4547-B7FA-FC8BC290FC05}" type="pres">
      <dgm:prSet presAssocID="{52C5D079-03B6-407D-B5BB-0248D3D1AD6A}" presName="linearProcess" presStyleCnt="0"/>
      <dgm:spPr/>
    </dgm:pt>
    <dgm:pt modelId="{EE56C8BE-7437-486A-8EDA-7075B379043E}" type="pres">
      <dgm:prSet presAssocID="{6C89FF80-2EDC-4D67-90CA-BA0CD65308B6}" presName="textNode" presStyleLbl="node1" presStyleIdx="0" presStyleCnt="3">
        <dgm:presLayoutVars>
          <dgm:bulletEnabled val="1"/>
        </dgm:presLayoutVars>
      </dgm:prSet>
      <dgm:spPr/>
    </dgm:pt>
    <dgm:pt modelId="{5AF6436D-62B9-4126-8963-36B360CC059B}" type="pres">
      <dgm:prSet presAssocID="{39729D4A-8E83-496A-B6F1-4613E2480C14}" presName="sibTrans" presStyleCnt="0"/>
      <dgm:spPr/>
    </dgm:pt>
    <dgm:pt modelId="{A2C35E54-BBEA-4FD3-B08F-D1D2E0EC66C9}" type="pres">
      <dgm:prSet presAssocID="{CCDF19A3-2129-42CE-82AE-23DE8BAA68A2}" presName="textNode" presStyleLbl="node1" presStyleIdx="1" presStyleCnt="3">
        <dgm:presLayoutVars>
          <dgm:bulletEnabled val="1"/>
        </dgm:presLayoutVars>
      </dgm:prSet>
      <dgm:spPr/>
    </dgm:pt>
    <dgm:pt modelId="{9BF46119-3378-45DD-9B02-AC83F46A6C03}" type="pres">
      <dgm:prSet presAssocID="{C9F31D32-0692-45A9-B896-8770E36C6CDD}" presName="sibTrans" presStyleCnt="0"/>
      <dgm:spPr/>
    </dgm:pt>
    <dgm:pt modelId="{458EA1E4-4E9A-473F-8720-8F93F120796A}" type="pres">
      <dgm:prSet presAssocID="{627549E4-E725-432F-8301-921A6DED7F6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A3692225-D668-4F1B-861C-752A1F46E9B9}" srcId="{52C5D079-03B6-407D-B5BB-0248D3D1AD6A}" destId="{CCDF19A3-2129-42CE-82AE-23DE8BAA68A2}" srcOrd="1" destOrd="0" parTransId="{5AF0E28D-258B-4DB7-A1F0-8A893DA26A51}" sibTransId="{C9F31D32-0692-45A9-B896-8770E36C6CDD}"/>
    <dgm:cxn modelId="{F4DC6042-080A-42FD-BB54-644AA2596501}" type="presOf" srcId="{627549E4-E725-432F-8301-921A6DED7F6B}" destId="{458EA1E4-4E9A-473F-8720-8F93F120796A}" srcOrd="0" destOrd="0" presId="urn:microsoft.com/office/officeart/2005/8/layout/hProcess9"/>
    <dgm:cxn modelId="{3E30DA43-D12A-4E6C-889D-FAF6ABD31E35}" type="presOf" srcId="{6C89FF80-2EDC-4D67-90CA-BA0CD65308B6}" destId="{EE56C8BE-7437-486A-8EDA-7075B379043E}" srcOrd="0" destOrd="0" presId="urn:microsoft.com/office/officeart/2005/8/layout/hProcess9"/>
    <dgm:cxn modelId="{95753C84-C0E9-4407-86F0-5CC6C2E13709}" type="presOf" srcId="{52C5D079-03B6-407D-B5BB-0248D3D1AD6A}" destId="{37548C03-FFF2-4AC1-BDAB-7735106CEAC2}" srcOrd="0" destOrd="0" presId="urn:microsoft.com/office/officeart/2005/8/layout/hProcess9"/>
    <dgm:cxn modelId="{00E73187-A72D-44AF-83E3-8D27D26FA435}" type="presOf" srcId="{CCDF19A3-2129-42CE-82AE-23DE8BAA68A2}" destId="{A2C35E54-BBEA-4FD3-B08F-D1D2E0EC66C9}" srcOrd="0" destOrd="0" presId="urn:microsoft.com/office/officeart/2005/8/layout/hProcess9"/>
    <dgm:cxn modelId="{DB302CB0-4F45-4C40-A847-A03B8956E66B}" srcId="{52C5D079-03B6-407D-B5BB-0248D3D1AD6A}" destId="{627549E4-E725-432F-8301-921A6DED7F6B}" srcOrd="2" destOrd="0" parTransId="{B9C454BC-F5C9-4971-8367-80AE5433D799}" sibTransId="{70903D28-2308-43ED-A7BB-A0C3C99105C3}"/>
    <dgm:cxn modelId="{EA2009B2-D5B1-4DFE-9DB3-97278977E9F8}" srcId="{52C5D079-03B6-407D-B5BB-0248D3D1AD6A}" destId="{6C89FF80-2EDC-4D67-90CA-BA0CD65308B6}" srcOrd="0" destOrd="0" parTransId="{54788431-65E4-4418-95E6-CD0DBCA7EFBF}" sibTransId="{39729D4A-8E83-496A-B6F1-4613E2480C14}"/>
    <dgm:cxn modelId="{BEB8F7EF-BECF-4F67-A8F8-AEB48C82A5AB}" type="presParOf" srcId="{37548C03-FFF2-4AC1-BDAB-7735106CEAC2}" destId="{DCD2AF79-53BC-45DE-BF0D-D4DB9C8A1B33}" srcOrd="0" destOrd="0" presId="urn:microsoft.com/office/officeart/2005/8/layout/hProcess9"/>
    <dgm:cxn modelId="{036028DF-FE11-4731-8583-7A5C1841B229}" type="presParOf" srcId="{37548C03-FFF2-4AC1-BDAB-7735106CEAC2}" destId="{56CC7780-3BE6-4547-B7FA-FC8BC290FC05}" srcOrd="1" destOrd="0" presId="urn:microsoft.com/office/officeart/2005/8/layout/hProcess9"/>
    <dgm:cxn modelId="{CAF0B610-322D-42F8-B401-8BF6E255C963}" type="presParOf" srcId="{56CC7780-3BE6-4547-B7FA-FC8BC290FC05}" destId="{EE56C8BE-7437-486A-8EDA-7075B379043E}" srcOrd="0" destOrd="0" presId="urn:microsoft.com/office/officeart/2005/8/layout/hProcess9"/>
    <dgm:cxn modelId="{296496B2-C9EB-481B-A5E1-1F6D42C2A126}" type="presParOf" srcId="{56CC7780-3BE6-4547-B7FA-FC8BC290FC05}" destId="{5AF6436D-62B9-4126-8963-36B360CC059B}" srcOrd="1" destOrd="0" presId="urn:microsoft.com/office/officeart/2005/8/layout/hProcess9"/>
    <dgm:cxn modelId="{BD046102-6302-486E-88F8-0C95B66612B1}" type="presParOf" srcId="{56CC7780-3BE6-4547-B7FA-FC8BC290FC05}" destId="{A2C35E54-BBEA-4FD3-B08F-D1D2E0EC66C9}" srcOrd="2" destOrd="0" presId="urn:microsoft.com/office/officeart/2005/8/layout/hProcess9"/>
    <dgm:cxn modelId="{C56378A0-8900-46FC-B233-0884D1B8EA49}" type="presParOf" srcId="{56CC7780-3BE6-4547-B7FA-FC8BC290FC05}" destId="{9BF46119-3378-45DD-9B02-AC83F46A6C03}" srcOrd="3" destOrd="0" presId="urn:microsoft.com/office/officeart/2005/8/layout/hProcess9"/>
    <dgm:cxn modelId="{8E137851-136C-456C-BC48-F45D0D49E7DE}" type="presParOf" srcId="{56CC7780-3BE6-4547-B7FA-FC8BC290FC05}" destId="{458EA1E4-4E9A-473F-8720-8F93F120796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DC6410-2904-4E0F-9C04-793E687F9B48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0BCF389C-98CD-458A-8077-BDEE60E04BBB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23,018 articles</a:t>
          </a:r>
          <a:endParaRPr lang="en-US" dirty="0"/>
        </a:p>
      </dgm:t>
    </dgm:pt>
    <dgm:pt modelId="{DF052E0F-4A41-4CD4-A3E9-918B5E14B1CB}" type="parTrans" cxnId="{396EE974-58EC-4709-92A8-72FF724DF293}">
      <dgm:prSet/>
      <dgm:spPr/>
      <dgm:t>
        <a:bodyPr/>
        <a:lstStyle/>
        <a:p>
          <a:endParaRPr lang="en-US"/>
        </a:p>
      </dgm:t>
    </dgm:pt>
    <dgm:pt modelId="{A6618418-94E8-499C-B5BE-3A14DC028EC8}" type="sibTrans" cxnId="{396EE974-58EC-4709-92A8-72FF724DF293}">
      <dgm:prSet/>
      <dgm:spPr/>
      <dgm:t>
        <a:bodyPr/>
        <a:lstStyle/>
        <a:p>
          <a:endParaRPr lang="en-US"/>
        </a:p>
      </dgm:t>
    </dgm:pt>
    <dgm:pt modelId="{DD193B83-8E08-43B8-8CFC-7629F44BC07C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543 eligible for full text screening</a:t>
          </a:r>
          <a:endParaRPr lang="en-US" dirty="0"/>
        </a:p>
      </dgm:t>
    </dgm:pt>
    <dgm:pt modelId="{BBE0BAC4-51E3-4D04-BF51-C15C68CDB52C}" type="parTrans" cxnId="{23341125-71BA-4D76-BA19-F4CF86E04770}">
      <dgm:prSet/>
      <dgm:spPr/>
      <dgm:t>
        <a:bodyPr/>
        <a:lstStyle/>
        <a:p>
          <a:endParaRPr lang="en-US"/>
        </a:p>
      </dgm:t>
    </dgm:pt>
    <dgm:pt modelId="{FA5FD80E-A7D2-497A-83DD-8BC99A437BF4}" type="sibTrans" cxnId="{23341125-71BA-4D76-BA19-F4CF86E04770}">
      <dgm:prSet/>
      <dgm:spPr/>
      <dgm:t>
        <a:bodyPr/>
        <a:lstStyle/>
        <a:p>
          <a:endParaRPr lang="en-US"/>
        </a:p>
      </dgm:t>
    </dgm:pt>
    <dgm:pt modelId="{AD37F745-2962-40D5-9C3B-70BA91C3941F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73</a:t>
          </a:r>
          <a:endParaRPr lang="en-US" dirty="0"/>
        </a:p>
      </dgm:t>
    </dgm:pt>
    <dgm:pt modelId="{424C02B2-6402-43A1-83C9-E66446868C5D}" type="parTrans" cxnId="{AC059366-B8FA-4F61-83F9-1B51817B550F}">
      <dgm:prSet/>
      <dgm:spPr/>
      <dgm:t>
        <a:bodyPr/>
        <a:lstStyle/>
        <a:p>
          <a:endParaRPr lang="en-US"/>
        </a:p>
      </dgm:t>
    </dgm:pt>
    <dgm:pt modelId="{46042F2B-F4D3-4E78-90F6-3168FCBE947C}" type="sibTrans" cxnId="{AC059366-B8FA-4F61-83F9-1B51817B550F}">
      <dgm:prSet/>
      <dgm:spPr/>
      <dgm:t>
        <a:bodyPr/>
        <a:lstStyle/>
        <a:p>
          <a:endParaRPr lang="en-US"/>
        </a:p>
      </dgm:t>
    </dgm:pt>
    <dgm:pt modelId="{C6F30696-63BE-42C0-AEC4-D509E7CF7BD1}" type="pres">
      <dgm:prSet presAssocID="{DEDC6410-2904-4E0F-9C04-793E687F9B48}" presName="Name0" presStyleCnt="0">
        <dgm:presLayoutVars>
          <dgm:dir/>
          <dgm:animLvl val="lvl"/>
          <dgm:resizeHandles val="exact"/>
        </dgm:presLayoutVars>
      </dgm:prSet>
      <dgm:spPr/>
    </dgm:pt>
    <dgm:pt modelId="{14B10F44-9D1A-4F78-93FE-B8556A8E6A81}" type="pres">
      <dgm:prSet presAssocID="{0BCF389C-98CD-458A-8077-BDEE60E04BBB}" presName="Name8" presStyleCnt="0"/>
      <dgm:spPr/>
    </dgm:pt>
    <dgm:pt modelId="{C141B475-6308-4BA8-AD91-55106E46526E}" type="pres">
      <dgm:prSet presAssocID="{0BCF389C-98CD-458A-8077-BDEE60E04BBB}" presName="level" presStyleLbl="node1" presStyleIdx="0" presStyleCnt="3" custLinFactNeighborX="4370" custLinFactNeighborY="4029">
        <dgm:presLayoutVars>
          <dgm:chMax val="1"/>
          <dgm:bulletEnabled val="1"/>
        </dgm:presLayoutVars>
      </dgm:prSet>
      <dgm:spPr/>
    </dgm:pt>
    <dgm:pt modelId="{AF36BB58-5DD7-4A7D-983F-270D307D3BCD}" type="pres">
      <dgm:prSet presAssocID="{0BCF389C-98CD-458A-8077-BDEE60E04BB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6878EA9-B1C2-475B-9948-86A09B34692B}" type="pres">
      <dgm:prSet presAssocID="{DD193B83-8E08-43B8-8CFC-7629F44BC07C}" presName="Name8" presStyleCnt="0"/>
      <dgm:spPr/>
    </dgm:pt>
    <dgm:pt modelId="{51F0F597-706D-4342-86B3-8354DA6E2186}" type="pres">
      <dgm:prSet presAssocID="{DD193B83-8E08-43B8-8CFC-7629F44BC07C}" presName="level" presStyleLbl="node1" presStyleIdx="1" presStyleCnt="3">
        <dgm:presLayoutVars>
          <dgm:chMax val="1"/>
          <dgm:bulletEnabled val="1"/>
        </dgm:presLayoutVars>
      </dgm:prSet>
      <dgm:spPr/>
    </dgm:pt>
    <dgm:pt modelId="{D8983ABF-CA89-4E68-90D1-CCD636AD1399}" type="pres">
      <dgm:prSet presAssocID="{DD193B83-8E08-43B8-8CFC-7629F44BC07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CF638A2-91BB-4BD7-BCCB-E814AD4A7333}" type="pres">
      <dgm:prSet presAssocID="{AD37F745-2962-40D5-9C3B-70BA91C3941F}" presName="Name8" presStyleCnt="0"/>
      <dgm:spPr/>
    </dgm:pt>
    <dgm:pt modelId="{43B7D3E2-FDFA-46E9-9DA7-322C71E52B03}" type="pres">
      <dgm:prSet presAssocID="{AD37F745-2962-40D5-9C3B-70BA91C3941F}" presName="level" presStyleLbl="node1" presStyleIdx="2" presStyleCnt="3">
        <dgm:presLayoutVars>
          <dgm:chMax val="1"/>
          <dgm:bulletEnabled val="1"/>
        </dgm:presLayoutVars>
      </dgm:prSet>
      <dgm:spPr/>
    </dgm:pt>
    <dgm:pt modelId="{214B0521-5C1A-41D7-A412-94DEB6606098}" type="pres">
      <dgm:prSet presAssocID="{AD37F745-2962-40D5-9C3B-70BA91C3941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23341125-71BA-4D76-BA19-F4CF86E04770}" srcId="{DEDC6410-2904-4E0F-9C04-793E687F9B48}" destId="{DD193B83-8E08-43B8-8CFC-7629F44BC07C}" srcOrd="1" destOrd="0" parTransId="{BBE0BAC4-51E3-4D04-BF51-C15C68CDB52C}" sibTransId="{FA5FD80E-A7D2-497A-83DD-8BC99A437BF4}"/>
    <dgm:cxn modelId="{49340A3D-A6F4-4880-B9C9-535452CABDC2}" type="presOf" srcId="{AD37F745-2962-40D5-9C3B-70BA91C3941F}" destId="{43B7D3E2-FDFA-46E9-9DA7-322C71E52B03}" srcOrd="0" destOrd="0" presId="urn:microsoft.com/office/officeart/2005/8/layout/pyramid3"/>
    <dgm:cxn modelId="{AC059366-B8FA-4F61-83F9-1B51817B550F}" srcId="{DEDC6410-2904-4E0F-9C04-793E687F9B48}" destId="{AD37F745-2962-40D5-9C3B-70BA91C3941F}" srcOrd="2" destOrd="0" parTransId="{424C02B2-6402-43A1-83C9-E66446868C5D}" sibTransId="{46042F2B-F4D3-4E78-90F6-3168FCBE947C}"/>
    <dgm:cxn modelId="{8B94D04B-1228-4741-92D1-9F41676FB11B}" type="presOf" srcId="{AD37F745-2962-40D5-9C3B-70BA91C3941F}" destId="{214B0521-5C1A-41D7-A412-94DEB6606098}" srcOrd="1" destOrd="0" presId="urn:microsoft.com/office/officeart/2005/8/layout/pyramid3"/>
    <dgm:cxn modelId="{5D66E56C-031C-4542-B3C7-407319385AFC}" type="presOf" srcId="{0BCF389C-98CD-458A-8077-BDEE60E04BBB}" destId="{AF36BB58-5DD7-4A7D-983F-270D307D3BCD}" srcOrd="1" destOrd="0" presId="urn:microsoft.com/office/officeart/2005/8/layout/pyramid3"/>
    <dgm:cxn modelId="{396EE974-58EC-4709-92A8-72FF724DF293}" srcId="{DEDC6410-2904-4E0F-9C04-793E687F9B48}" destId="{0BCF389C-98CD-458A-8077-BDEE60E04BBB}" srcOrd="0" destOrd="0" parTransId="{DF052E0F-4A41-4CD4-A3E9-918B5E14B1CB}" sibTransId="{A6618418-94E8-499C-B5BE-3A14DC028EC8}"/>
    <dgm:cxn modelId="{EA220581-7B23-4F0C-8B8F-CE8283150156}" type="presOf" srcId="{DEDC6410-2904-4E0F-9C04-793E687F9B48}" destId="{C6F30696-63BE-42C0-AEC4-D509E7CF7BD1}" srcOrd="0" destOrd="0" presId="urn:microsoft.com/office/officeart/2005/8/layout/pyramid3"/>
    <dgm:cxn modelId="{0F16B78B-A1A7-4779-B1EF-D8606F8381E3}" type="presOf" srcId="{0BCF389C-98CD-458A-8077-BDEE60E04BBB}" destId="{C141B475-6308-4BA8-AD91-55106E46526E}" srcOrd="0" destOrd="0" presId="urn:microsoft.com/office/officeart/2005/8/layout/pyramid3"/>
    <dgm:cxn modelId="{1AEF408D-D5F0-4A2E-A8E0-0EA6377D33A1}" type="presOf" srcId="{DD193B83-8E08-43B8-8CFC-7629F44BC07C}" destId="{51F0F597-706D-4342-86B3-8354DA6E2186}" srcOrd="0" destOrd="0" presId="urn:microsoft.com/office/officeart/2005/8/layout/pyramid3"/>
    <dgm:cxn modelId="{970AF4C0-3B94-42D8-B844-7A6A28E5E04D}" type="presOf" srcId="{DD193B83-8E08-43B8-8CFC-7629F44BC07C}" destId="{D8983ABF-CA89-4E68-90D1-CCD636AD1399}" srcOrd="1" destOrd="0" presId="urn:microsoft.com/office/officeart/2005/8/layout/pyramid3"/>
    <dgm:cxn modelId="{536BDE45-A607-45E1-97A9-7B9B752C4C48}" type="presParOf" srcId="{C6F30696-63BE-42C0-AEC4-D509E7CF7BD1}" destId="{14B10F44-9D1A-4F78-93FE-B8556A8E6A81}" srcOrd="0" destOrd="0" presId="urn:microsoft.com/office/officeart/2005/8/layout/pyramid3"/>
    <dgm:cxn modelId="{BA4DD5C5-4A0F-47FD-BB29-57B4E6A1C607}" type="presParOf" srcId="{14B10F44-9D1A-4F78-93FE-B8556A8E6A81}" destId="{C141B475-6308-4BA8-AD91-55106E46526E}" srcOrd="0" destOrd="0" presId="urn:microsoft.com/office/officeart/2005/8/layout/pyramid3"/>
    <dgm:cxn modelId="{F31949D2-9984-4A06-83C3-D479477A9D90}" type="presParOf" srcId="{14B10F44-9D1A-4F78-93FE-B8556A8E6A81}" destId="{AF36BB58-5DD7-4A7D-983F-270D307D3BCD}" srcOrd="1" destOrd="0" presId="urn:microsoft.com/office/officeart/2005/8/layout/pyramid3"/>
    <dgm:cxn modelId="{1DC6172A-2997-4ABE-A36A-2D67998E2271}" type="presParOf" srcId="{C6F30696-63BE-42C0-AEC4-D509E7CF7BD1}" destId="{C6878EA9-B1C2-475B-9948-86A09B34692B}" srcOrd="1" destOrd="0" presId="urn:microsoft.com/office/officeart/2005/8/layout/pyramid3"/>
    <dgm:cxn modelId="{691AC2D3-AE8A-40BA-B3B8-266371AA8A66}" type="presParOf" srcId="{C6878EA9-B1C2-475B-9948-86A09B34692B}" destId="{51F0F597-706D-4342-86B3-8354DA6E2186}" srcOrd="0" destOrd="0" presId="urn:microsoft.com/office/officeart/2005/8/layout/pyramid3"/>
    <dgm:cxn modelId="{2AEC3C65-5350-466F-AE93-B0005E782490}" type="presParOf" srcId="{C6878EA9-B1C2-475B-9948-86A09B34692B}" destId="{D8983ABF-CA89-4E68-90D1-CCD636AD1399}" srcOrd="1" destOrd="0" presId="urn:microsoft.com/office/officeart/2005/8/layout/pyramid3"/>
    <dgm:cxn modelId="{4CB7CBC3-7DD8-4657-B618-53CBA179FD59}" type="presParOf" srcId="{C6F30696-63BE-42C0-AEC4-D509E7CF7BD1}" destId="{ACF638A2-91BB-4BD7-BCCB-E814AD4A7333}" srcOrd="2" destOrd="0" presId="urn:microsoft.com/office/officeart/2005/8/layout/pyramid3"/>
    <dgm:cxn modelId="{852E2356-D1B9-4C55-A07C-A22B3E36E1F8}" type="presParOf" srcId="{ACF638A2-91BB-4BD7-BCCB-E814AD4A7333}" destId="{43B7D3E2-FDFA-46E9-9DA7-322C71E52B03}" srcOrd="0" destOrd="0" presId="urn:microsoft.com/office/officeart/2005/8/layout/pyramid3"/>
    <dgm:cxn modelId="{1EDF7E1B-E01B-407E-B30E-B5A2E2A7664B}" type="presParOf" srcId="{ACF638A2-91BB-4BD7-BCCB-E814AD4A7333}" destId="{214B0521-5C1A-41D7-A412-94DEB6606098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F0DCA2-2512-464C-8A25-F8985028262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2A2C52-CD80-494A-8BDB-C3A4D85AC3FF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Range of adoption EXTREMELY large</a:t>
          </a:r>
          <a:endParaRPr lang="en-US" dirty="0"/>
        </a:p>
      </dgm:t>
    </dgm:pt>
    <dgm:pt modelId="{EAD17E8C-D1E9-46DD-B8A0-2FA46C1FF08B}" type="parTrans" cxnId="{F8B60D3C-5C7E-46E9-B19F-C38DA0609A0D}">
      <dgm:prSet/>
      <dgm:spPr/>
      <dgm:t>
        <a:bodyPr/>
        <a:lstStyle/>
        <a:p>
          <a:endParaRPr lang="en-US"/>
        </a:p>
      </dgm:t>
    </dgm:pt>
    <dgm:pt modelId="{DEBD6679-4593-40C2-8129-AD574ED040F4}" type="sibTrans" cxnId="{F8B60D3C-5C7E-46E9-B19F-C38DA0609A0D}">
      <dgm:prSet/>
      <dgm:spPr/>
      <dgm:t>
        <a:bodyPr/>
        <a:lstStyle/>
        <a:p>
          <a:endParaRPr lang="en-US"/>
        </a:p>
      </dgm:t>
    </dgm:pt>
    <dgm:pt modelId="{75CB25DA-168F-42B6-BCBA-63136966706F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Effect on productivity- only 9 papers</a:t>
          </a:r>
          <a:endParaRPr lang="en-US" dirty="0"/>
        </a:p>
      </dgm:t>
    </dgm:pt>
    <dgm:pt modelId="{77BEC063-516B-4877-BC54-6D05FA4E791C}" type="parTrans" cxnId="{0A8B98EB-DEB9-4AB9-B8C2-8623553AA7D0}">
      <dgm:prSet/>
      <dgm:spPr/>
      <dgm:t>
        <a:bodyPr/>
        <a:lstStyle/>
        <a:p>
          <a:endParaRPr lang="en-US"/>
        </a:p>
      </dgm:t>
    </dgm:pt>
    <dgm:pt modelId="{3AE2C115-4276-4632-BC95-9587959C9580}" type="sibTrans" cxnId="{0A8B98EB-DEB9-4AB9-B8C2-8623553AA7D0}">
      <dgm:prSet/>
      <dgm:spPr/>
      <dgm:t>
        <a:bodyPr/>
        <a:lstStyle/>
        <a:p>
          <a:endParaRPr lang="en-US"/>
        </a:p>
      </dgm:t>
    </dgm:pt>
    <dgm:pt modelId="{68ED8B83-F4C8-460D-A19F-B071C74BF49D}">
      <dgm:prSet phldrT="[Text]"/>
      <dgm:spPr>
        <a:solidFill>
          <a:srgbClr val="408146"/>
        </a:solidFill>
      </dgm:spPr>
      <dgm:t>
        <a:bodyPr/>
        <a:lstStyle/>
        <a:p>
          <a:r>
            <a:rPr lang="en-GB" dirty="0"/>
            <a:t>Livelihood indicators- only 14 papers</a:t>
          </a:r>
          <a:endParaRPr lang="en-US" dirty="0"/>
        </a:p>
      </dgm:t>
    </dgm:pt>
    <dgm:pt modelId="{C7D1385C-7111-433A-8F29-8953A74EA3C5}" type="parTrans" cxnId="{18043FBD-45DE-44D3-8E45-CDDC4CEBAE13}">
      <dgm:prSet/>
      <dgm:spPr/>
      <dgm:t>
        <a:bodyPr/>
        <a:lstStyle/>
        <a:p>
          <a:endParaRPr lang="en-US"/>
        </a:p>
      </dgm:t>
    </dgm:pt>
    <dgm:pt modelId="{086282F7-F292-4353-9710-CB2AC665B63E}" type="sibTrans" cxnId="{18043FBD-45DE-44D3-8E45-CDDC4CEBAE13}">
      <dgm:prSet/>
      <dgm:spPr/>
      <dgm:t>
        <a:bodyPr/>
        <a:lstStyle/>
        <a:p>
          <a:endParaRPr lang="en-US"/>
        </a:p>
      </dgm:t>
    </dgm:pt>
    <dgm:pt modelId="{ED17D1B6-58B0-46C4-B685-AE3A430AFC12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 dirty="0"/>
            <a:t>Forage: 0 - 90%</a:t>
          </a:r>
          <a:endParaRPr lang="en-US" dirty="0"/>
        </a:p>
      </dgm:t>
    </dgm:pt>
    <dgm:pt modelId="{9546063B-D3BE-4111-A911-6226C80D3F17}" type="parTrans" cxnId="{D4BAAB0B-1757-4C65-829F-F5CD07606E71}">
      <dgm:prSet/>
      <dgm:spPr/>
      <dgm:t>
        <a:bodyPr/>
        <a:lstStyle/>
        <a:p>
          <a:endParaRPr lang="en-US"/>
        </a:p>
      </dgm:t>
    </dgm:pt>
    <dgm:pt modelId="{3AF52E4B-AB0E-4A78-B6CC-289A3AD86CDA}" type="sibTrans" cxnId="{D4BAAB0B-1757-4C65-829F-F5CD07606E71}">
      <dgm:prSet/>
      <dgm:spPr/>
      <dgm:t>
        <a:bodyPr/>
        <a:lstStyle/>
        <a:p>
          <a:endParaRPr lang="en-US"/>
        </a:p>
      </dgm:t>
    </dgm:pt>
    <dgm:pt modelId="{8E66E43B-6162-42D6-BE93-930BA64D119A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Agroforestry: 8 - 87%</a:t>
          </a:r>
          <a:endParaRPr lang="en-GB" dirty="0"/>
        </a:p>
      </dgm:t>
    </dgm:pt>
    <dgm:pt modelId="{9D3F3FFB-24FD-4254-B471-1362F25A6727}" type="parTrans" cxnId="{8934C9B4-B5F2-4DF0-9A7C-6DD0232D8118}">
      <dgm:prSet/>
      <dgm:spPr/>
      <dgm:t>
        <a:bodyPr/>
        <a:lstStyle/>
        <a:p>
          <a:endParaRPr lang="en-US"/>
        </a:p>
      </dgm:t>
    </dgm:pt>
    <dgm:pt modelId="{3910909F-D995-4F6C-8D2C-2F618986A6F0}" type="sibTrans" cxnId="{8934C9B4-B5F2-4DF0-9A7C-6DD0232D8118}">
      <dgm:prSet/>
      <dgm:spPr/>
      <dgm:t>
        <a:bodyPr/>
        <a:lstStyle/>
        <a:p>
          <a:endParaRPr lang="en-US"/>
        </a:p>
      </dgm:t>
    </dgm:pt>
    <dgm:pt modelId="{46B5F310-EF07-4A0B-A53E-AB4C2791F3D1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Crop residues: 20 - 86% </a:t>
          </a:r>
          <a:endParaRPr lang="en-US" dirty="0"/>
        </a:p>
      </dgm:t>
    </dgm:pt>
    <dgm:pt modelId="{B08A4CD9-4FAC-4533-B0A1-95BFE88ED3C8}" type="parTrans" cxnId="{C282DE23-53BF-42A1-B4BD-43ED275B0F42}">
      <dgm:prSet/>
      <dgm:spPr/>
      <dgm:t>
        <a:bodyPr/>
        <a:lstStyle/>
        <a:p>
          <a:endParaRPr lang="en-US"/>
        </a:p>
      </dgm:t>
    </dgm:pt>
    <dgm:pt modelId="{4C464581-8F27-40CB-B1E6-E7F4BE92D15A}" type="sibTrans" cxnId="{C282DE23-53BF-42A1-B4BD-43ED275B0F42}">
      <dgm:prSet/>
      <dgm:spPr/>
      <dgm:t>
        <a:bodyPr/>
        <a:lstStyle/>
        <a:p>
          <a:endParaRPr lang="en-US"/>
        </a:p>
      </dgm:t>
    </dgm:pt>
    <dgm:pt modelId="{94216BB2-2282-4B31-B9BD-81EF7BE58D49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Range: 7 - 61%</a:t>
          </a:r>
          <a:endParaRPr lang="en-US"/>
        </a:p>
      </dgm:t>
    </dgm:pt>
    <dgm:pt modelId="{5EF3B3A5-356B-4CE6-B8DD-7526749F4F70}" type="parTrans" cxnId="{23256CF0-D89A-4283-B134-91B4FC404FA0}">
      <dgm:prSet/>
      <dgm:spPr/>
      <dgm:t>
        <a:bodyPr/>
        <a:lstStyle/>
        <a:p>
          <a:endParaRPr lang="en-US"/>
        </a:p>
      </dgm:t>
    </dgm:pt>
    <dgm:pt modelId="{206DB6FD-E884-445D-9A27-86D67CF335D2}" type="sibTrans" cxnId="{23256CF0-D89A-4283-B134-91B4FC404FA0}">
      <dgm:prSet/>
      <dgm:spPr/>
      <dgm:t>
        <a:bodyPr/>
        <a:lstStyle/>
        <a:p>
          <a:endParaRPr lang="en-US"/>
        </a:p>
      </dgm:t>
    </dgm:pt>
    <dgm:pt modelId="{CDDCE85A-4CEC-46F2-84BE-98B136525D66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Household income change (8 papers) 6 - 285%</a:t>
          </a:r>
          <a:endParaRPr lang="en-US"/>
        </a:p>
      </dgm:t>
    </dgm:pt>
    <dgm:pt modelId="{0D40D7AC-60B4-44FD-89AD-F14C5F1CA8ED}" type="parTrans" cxnId="{1B75F807-0160-4500-BE9D-E4923E0D97EE}">
      <dgm:prSet/>
      <dgm:spPr/>
      <dgm:t>
        <a:bodyPr/>
        <a:lstStyle/>
        <a:p>
          <a:endParaRPr lang="en-US"/>
        </a:p>
      </dgm:t>
    </dgm:pt>
    <dgm:pt modelId="{85F0B7FB-16AC-4BD5-93D6-3DFA01543507}" type="sibTrans" cxnId="{1B75F807-0160-4500-BE9D-E4923E0D97EE}">
      <dgm:prSet/>
      <dgm:spPr/>
      <dgm:t>
        <a:bodyPr/>
        <a:lstStyle/>
        <a:p>
          <a:endParaRPr lang="en-US"/>
        </a:p>
      </dgm:t>
    </dgm:pt>
    <dgm:pt modelId="{2F6BDF9B-3802-4E70-9545-360984A3A359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Gross margin change (3 papers) 58 - 519%</a:t>
          </a:r>
          <a:endParaRPr lang="en-GB" dirty="0"/>
        </a:p>
      </dgm:t>
    </dgm:pt>
    <dgm:pt modelId="{6C690D41-9F0B-4B0E-9614-7A1031DE4058}" type="parTrans" cxnId="{0DF3F8C3-F257-4AC8-BDDE-B3EB7999345A}">
      <dgm:prSet/>
      <dgm:spPr/>
      <dgm:t>
        <a:bodyPr/>
        <a:lstStyle/>
        <a:p>
          <a:endParaRPr lang="en-US"/>
        </a:p>
      </dgm:t>
    </dgm:pt>
    <dgm:pt modelId="{2D120271-F139-4C31-9AC2-3B34AB0978C7}" type="sibTrans" cxnId="{0DF3F8C3-F257-4AC8-BDDE-B3EB7999345A}">
      <dgm:prSet/>
      <dgm:spPr/>
      <dgm:t>
        <a:bodyPr/>
        <a:lstStyle/>
        <a:p>
          <a:endParaRPr lang="en-US"/>
        </a:p>
      </dgm:t>
    </dgm:pt>
    <dgm:pt modelId="{4F5AF5E1-5B7C-4767-BC75-952435EA6274}">
      <dgm:prSet/>
      <dgm:spPr>
        <a:ln>
          <a:solidFill>
            <a:srgbClr val="408146"/>
          </a:solidFill>
        </a:ln>
      </dgm:spPr>
      <dgm:t>
        <a:bodyPr/>
        <a:lstStyle/>
        <a:p>
          <a:r>
            <a:rPr lang="en-GB"/>
            <a:t>Labour or workload change (5 papers) -24 to -70%.</a:t>
          </a:r>
          <a:endParaRPr lang="en-US" dirty="0"/>
        </a:p>
      </dgm:t>
    </dgm:pt>
    <dgm:pt modelId="{B6FC74B5-4321-44EA-8ACB-E18BF41617CF}" type="parTrans" cxnId="{62DBC34F-86D4-425A-9A86-10AC2BDC16E8}">
      <dgm:prSet/>
      <dgm:spPr/>
      <dgm:t>
        <a:bodyPr/>
        <a:lstStyle/>
        <a:p>
          <a:endParaRPr lang="en-US"/>
        </a:p>
      </dgm:t>
    </dgm:pt>
    <dgm:pt modelId="{CC515E25-44E8-43F3-B626-34AAC10FEB6F}" type="sibTrans" cxnId="{62DBC34F-86D4-425A-9A86-10AC2BDC16E8}">
      <dgm:prSet/>
      <dgm:spPr/>
      <dgm:t>
        <a:bodyPr/>
        <a:lstStyle/>
        <a:p>
          <a:endParaRPr lang="en-US"/>
        </a:p>
      </dgm:t>
    </dgm:pt>
    <dgm:pt modelId="{D932C986-8183-4A19-B603-20F0FEA14491}" type="pres">
      <dgm:prSet presAssocID="{00F0DCA2-2512-464C-8A25-F8985028262F}" presName="linear" presStyleCnt="0">
        <dgm:presLayoutVars>
          <dgm:dir/>
          <dgm:animLvl val="lvl"/>
          <dgm:resizeHandles val="exact"/>
        </dgm:presLayoutVars>
      </dgm:prSet>
      <dgm:spPr/>
    </dgm:pt>
    <dgm:pt modelId="{09C99C3F-CE1B-4CDF-AA00-21D8D168FC85}" type="pres">
      <dgm:prSet presAssocID="{052A2C52-CD80-494A-8BDB-C3A4D85AC3FF}" presName="parentLin" presStyleCnt="0"/>
      <dgm:spPr/>
    </dgm:pt>
    <dgm:pt modelId="{6E9A0505-2ADB-45CB-8711-B451FA2EDCBD}" type="pres">
      <dgm:prSet presAssocID="{052A2C52-CD80-494A-8BDB-C3A4D85AC3FF}" presName="parentLeftMargin" presStyleLbl="node1" presStyleIdx="0" presStyleCnt="3"/>
      <dgm:spPr/>
    </dgm:pt>
    <dgm:pt modelId="{CA01D32A-D437-4DD2-B310-AB0E523E0D86}" type="pres">
      <dgm:prSet presAssocID="{052A2C52-CD80-494A-8BDB-C3A4D85AC3F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1278A3-0C93-4E8E-9672-A365780886EB}" type="pres">
      <dgm:prSet presAssocID="{052A2C52-CD80-494A-8BDB-C3A4D85AC3FF}" presName="negativeSpace" presStyleCnt="0"/>
      <dgm:spPr/>
    </dgm:pt>
    <dgm:pt modelId="{351AAB6C-66A3-49C3-8A89-85F821C78582}" type="pres">
      <dgm:prSet presAssocID="{052A2C52-CD80-494A-8BDB-C3A4D85AC3FF}" presName="childText" presStyleLbl="conFgAcc1" presStyleIdx="0" presStyleCnt="3">
        <dgm:presLayoutVars>
          <dgm:bulletEnabled val="1"/>
        </dgm:presLayoutVars>
      </dgm:prSet>
      <dgm:spPr/>
    </dgm:pt>
    <dgm:pt modelId="{86466368-8CEB-42B4-8536-2436ED92BAED}" type="pres">
      <dgm:prSet presAssocID="{DEBD6679-4593-40C2-8129-AD574ED040F4}" presName="spaceBetweenRectangles" presStyleCnt="0"/>
      <dgm:spPr/>
    </dgm:pt>
    <dgm:pt modelId="{ED90EA27-D422-4CFE-86FA-5897CCF657B0}" type="pres">
      <dgm:prSet presAssocID="{75CB25DA-168F-42B6-BCBA-63136966706F}" presName="parentLin" presStyleCnt="0"/>
      <dgm:spPr/>
    </dgm:pt>
    <dgm:pt modelId="{ACD231B3-8A94-40BA-BB8D-61896EBCE0F8}" type="pres">
      <dgm:prSet presAssocID="{75CB25DA-168F-42B6-BCBA-63136966706F}" presName="parentLeftMargin" presStyleLbl="node1" presStyleIdx="0" presStyleCnt="3"/>
      <dgm:spPr/>
    </dgm:pt>
    <dgm:pt modelId="{2D78E103-498E-4D20-82BE-BC30FA8ED234}" type="pres">
      <dgm:prSet presAssocID="{75CB25DA-168F-42B6-BCBA-63136966706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8005A2E-F309-4141-8001-C4E7C070428E}" type="pres">
      <dgm:prSet presAssocID="{75CB25DA-168F-42B6-BCBA-63136966706F}" presName="negativeSpace" presStyleCnt="0"/>
      <dgm:spPr/>
    </dgm:pt>
    <dgm:pt modelId="{DF3DA4C7-8D23-4131-980B-F915186BC28E}" type="pres">
      <dgm:prSet presAssocID="{75CB25DA-168F-42B6-BCBA-63136966706F}" presName="childText" presStyleLbl="conFgAcc1" presStyleIdx="1" presStyleCnt="3">
        <dgm:presLayoutVars>
          <dgm:bulletEnabled val="1"/>
        </dgm:presLayoutVars>
      </dgm:prSet>
      <dgm:spPr/>
    </dgm:pt>
    <dgm:pt modelId="{1433A917-FB9A-4359-80B2-37739822E80F}" type="pres">
      <dgm:prSet presAssocID="{3AE2C115-4276-4632-BC95-9587959C9580}" presName="spaceBetweenRectangles" presStyleCnt="0"/>
      <dgm:spPr/>
    </dgm:pt>
    <dgm:pt modelId="{D67E0002-870B-4714-ABCA-CD7A27780A76}" type="pres">
      <dgm:prSet presAssocID="{68ED8B83-F4C8-460D-A19F-B071C74BF49D}" presName="parentLin" presStyleCnt="0"/>
      <dgm:spPr/>
    </dgm:pt>
    <dgm:pt modelId="{BD6DE7AD-13C4-4C75-BD9A-EA57499E42A5}" type="pres">
      <dgm:prSet presAssocID="{68ED8B83-F4C8-460D-A19F-B071C74BF49D}" presName="parentLeftMargin" presStyleLbl="node1" presStyleIdx="1" presStyleCnt="3"/>
      <dgm:spPr/>
    </dgm:pt>
    <dgm:pt modelId="{ABFF0295-2587-4DE8-993B-20C06D321EF5}" type="pres">
      <dgm:prSet presAssocID="{68ED8B83-F4C8-460D-A19F-B071C74BF49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DDCA043-750E-4F1E-AC88-858BD6826B64}" type="pres">
      <dgm:prSet presAssocID="{68ED8B83-F4C8-460D-A19F-B071C74BF49D}" presName="negativeSpace" presStyleCnt="0"/>
      <dgm:spPr/>
    </dgm:pt>
    <dgm:pt modelId="{52AD676A-746B-4D59-BC21-4AD21F9C026B}" type="pres">
      <dgm:prSet presAssocID="{68ED8B83-F4C8-460D-A19F-B071C74BF49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B75F807-0160-4500-BE9D-E4923E0D97EE}" srcId="{68ED8B83-F4C8-460D-A19F-B071C74BF49D}" destId="{CDDCE85A-4CEC-46F2-84BE-98B136525D66}" srcOrd="0" destOrd="0" parTransId="{0D40D7AC-60B4-44FD-89AD-F14C5F1CA8ED}" sibTransId="{85F0B7FB-16AC-4BD5-93D6-3DFA01543507}"/>
    <dgm:cxn modelId="{D4BAAB0B-1757-4C65-829F-F5CD07606E71}" srcId="{052A2C52-CD80-494A-8BDB-C3A4D85AC3FF}" destId="{ED17D1B6-58B0-46C4-B685-AE3A430AFC12}" srcOrd="0" destOrd="0" parTransId="{9546063B-D3BE-4111-A911-6226C80D3F17}" sibTransId="{3AF52E4B-AB0E-4A78-B6CC-289A3AD86CDA}"/>
    <dgm:cxn modelId="{3735F10D-E1F5-42FA-8AAA-6475FA4A9A20}" type="presOf" srcId="{4F5AF5E1-5B7C-4767-BC75-952435EA6274}" destId="{52AD676A-746B-4D59-BC21-4AD21F9C026B}" srcOrd="0" destOrd="2" presId="urn:microsoft.com/office/officeart/2005/8/layout/list1"/>
    <dgm:cxn modelId="{403EDA11-7A22-4F20-A11A-879C60C5E0C7}" type="presOf" srcId="{2F6BDF9B-3802-4E70-9545-360984A3A359}" destId="{52AD676A-746B-4D59-BC21-4AD21F9C026B}" srcOrd="0" destOrd="1" presId="urn:microsoft.com/office/officeart/2005/8/layout/list1"/>
    <dgm:cxn modelId="{08A59C21-E904-45EB-A915-FBA14138C94E}" type="presOf" srcId="{052A2C52-CD80-494A-8BDB-C3A4D85AC3FF}" destId="{6E9A0505-2ADB-45CB-8711-B451FA2EDCBD}" srcOrd="0" destOrd="0" presId="urn:microsoft.com/office/officeart/2005/8/layout/list1"/>
    <dgm:cxn modelId="{C282DE23-53BF-42A1-B4BD-43ED275B0F42}" srcId="{052A2C52-CD80-494A-8BDB-C3A4D85AC3FF}" destId="{46B5F310-EF07-4A0B-A53E-AB4C2791F3D1}" srcOrd="2" destOrd="0" parTransId="{B08A4CD9-4FAC-4533-B0A1-95BFE88ED3C8}" sibTransId="{4C464581-8F27-40CB-B1E6-E7F4BE92D15A}"/>
    <dgm:cxn modelId="{4EAE9224-85A4-4E54-8C3D-31C49292E3EA}" type="presOf" srcId="{94216BB2-2282-4B31-B9BD-81EF7BE58D49}" destId="{DF3DA4C7-8D23-4131-980B-F915186BC28E}" srcOrd="0" destOrd="0" presId="urn:microsoft.com/office/officeart/2005/8/layout/list1"/>
    <dgm:cxn modelId="{2FE6B530-209C-4960-B463-01FE1F9A25D0}" type="presOf" srcId="{CDDCE85A-4CEC-46F2-84BE-98B136525D66}" destId="{52AD676A-746B-4D59-BC21-4AD21F9C026B}" srcOrd="0" destOrd="0" presId="urn:microsoft.com/office/officeart/2005/8/layout/list1"/>
    <dgm:cxn modelId="{F8B60D3C-5C7E-46E9-B19F-C38DA0609A0D}" srcId="{00F0DCA2-2512-464C-8A25-F8985028262F}" destId="{052A2C52-CD80-494A-8BDB-C3A4D85AC3FF}" srcOrd="0" destOrd="0" parTransId="{EAD17E8C-D1E9-46DD-B8A0-2FA46C1FF08B}" sibTransId="{DEBD6679-4593-40C2-8129-AD574ED040F4}"/>
    <dgm:cxn modelId="{1B5E0540-5777-41B0-885A-FD1E021A2BCF}" type="presOf" srcId="{00F0DCA2-2512-464C-8A25-F8985028262F}" destId="{D932C986-8183-4A19-B603-20F0FEA14491}" srcOrd="0" destOrd="0" presId="urn:microsoft.com/office/officeart/2005/8/layout/list1"/>
    <dgm:cxn modelId="{DFAA9668-CB64-46FD-9A51-B442B6DF7CBD}" type="presOf" srcId="{8E66E43B-6162-42D6-BE93-930BA64D119A}" destId="{351AAB6C-66A3-49C3-8A89-85F821C78582}" srcOrd="0" destOrd="1" presId="urn:microsoft.com/office/officeart/2005/8/layout/list1"/>
    <dgm:cxn modelId="{62DBC34F-86D4-425A-9A86-10AC2BDC16E8}" srcId="{68ED8B83-F4C8-460D-A19F-B071C74BF49D}" destId="{4F5AF5E1-5B7C-4767-BC75-952435EA6274}" srcOrd="2" destOrd="0" parTransId="{B6FC74B5-4321-44EA-8ACB-E18BF41617CF}" sibTransId="{CC515E25-44E8-43F3-B626-34AAC10FEB6F}"/>
    <dgm:cxn modelId="{3D2C4C54-5067-4FC1-861B-ECD1204B71BD}" type="presOf" srcId="{68ED8B83-F4C8-460D-A19F-B071C74BF49D}" destId="{BD6DE7AD-13C4-4C75-BD9A-EA57499E42A5}" srcOrd="0" destOrd="0" presId="urn:microsoft.com/office/officeart/2005/8/layout/list1"/>
    <dgm:cxn modelId="{B808B6A7-BEE7-41F2-9747-D07B133F6F2B}" type="presOf" srcId="{052A2C52-CD80-494A-8BDB-C3A4D85AC3FF}" destId="{CA01D32A-D437-4DD2-B310-AB0E523E0D86}" srcOrd="1" destOrd="0" presId="urn:microsoft.com/office/officeart/2005/8/layout/list1"/>
    <dgm:cxn modelId="{D81833A8-BDFF-40BE-9AD8-279E93E2E266}" type="presOf" srcId="{68ED8B83-F4C8-460D-A19F-B071C74BF49D}" destId="{ABFF0295-2587-4DE8-993B-20C06D321EF5}" srcOrd="1" destOrd="0" presId="urn:microsoft.com/office/officeart/2005/8/layout/list1"/>
    <dgm:cxn modelId="{8934C9B4-B5F2-4DF0-9A7C-6DD0232D8118}" srcId="{052A2C52-CD80-494A-8BDB-C3A4D85AC3FF}" destId="{8E66E43B-6162-42D6-BE93-930BA64D119A}" srcOrd="1" destOrd="0" parTransId="{9D3F3FFB-24FD-4254-B471-1362F25A6727}" sibTransId="{3910909F-D995-4F6C-8D2C-2F618986A6F0}"/>
    <dgm:cxn modelId="{18043FBD-45DE-44D3-8E45-CDDC4CEBAE13}" srcId="{00F0DCA2-2512-464C-8A25-F8985028262F}" destId="{68ED8B83-F4C8-460D-A19F-B071C74BF49D}" srcOrd="2" destOrd="0" parTransId="{C7D1385C-7111-433A-8F29-8953A74EA3C5}" sibTransId="{086282F7-F292-4353-9710-CB2AC665B63E}"/>
    <dgm:cxn modelId="{0DF3F8C3-F257-4AC8-BDDE-B3EB7999345A}" srcId="{68ED8B83-F4C8-460D-A19F-B071C74BF49D}" destId="{2F6BDF9B-3802-4E70-9545-360984A3A359}" srcOrd="1" destOrd="0" parTransId="{6C690D41-9F0B-4B0E-9614-7A1031DE4058}" sibTransId="{2D120271-F139-4C31-9AC2-3B34AB0978C7}"/>
    <dgm:cxn modelId="{0A8B98EB-DEB9-4AB9-B8C2-8623553AA7D0}" srcId="{00F0DCA2-2512-464C-8A25-F8985028262F}" destId="{75CB25DA-168F-42B6-BCBA-63136966706F}" srcOrd="1" destOrd="0" parTransId="{77BEC063-516B-4877-BC54-6D05FA4E791C}" sibTransId="{3AE2C115-4276-4632-BC95-9587959C9580}"/>
    <dgm:cxn modelId="{23256CF0-D89A-4283-B134-91B4FC404FA0}" srcId="{75CB25DA-168F-42B6-BCBA-63136966706F}" destId="{94216BB2-2282-4B31-B9BD-81EF7BE58D49}" srcOrd="0" destOrd="0" parTransId="{5EF3B3A5-356B-4CE6-B8DD-7526749F4F70}" sibTransId="{206DB6FD-E884-445D-9A27-86D67CF335D2}"/>
    <dgm:cxn modelId="{3B5BAFF0-1C28-42A2-B17E-036EBCA961A8}" type="presOf" srcId="{75CB25DA-168F-42B6-BCBA-63136966706F}" destId="{ACD231B3-8A94-40BA-BB8D-61896EBCE0F8}" srcOrd="0" destOrd="0" presId="urn:microsoft.com/office/officeart/2005/8/layout/list1"/>
    <dgm:cxn modelId="{3EDDABF8-13DC-44E2-9DF4-75EB7CB5BA68}" type="presOf" srcId="{46B5F310-EF07-4A0B-A53E-AB4C2791F3D1}" destId="{351AAB6C-66A3-49C3-8A89-85F821C78582}" srcOrd="0" destOrd="2" presId="urn:microsoft.com/office/officeart/2005/8/layout/list1"/>
    <dgm:cxn modelId="{EEEFB1FB-9FEB-4253-8B4C-B3F535336402}" type="presOf" srcId="{75CB25DA-168F-42B6-BCBA-63136966706F}" destId="{2D78E103-498E-4D20-82BE-BC30FA8ED234}" srcOrd="1" destOrd="0" presId="urn:microsoft.com/office/officeart/2005/8/layout/list1"/>
    <dgm:cxn modelId="{583979FD-07B1-440F-98C5-B7A22909AEAF}" type="presOf" srcId="{ED17D1B6-58B0-46C4-B685-AE3A430AFC12}" destId="{351AAB6C-66A3-49C3-8A89-85F821C78582}" srcOrd="0" destOrd="0" presId="urn:microsoft.com/office/officeart/2005/8/layout/list1"/>
    <dgm:cxn modelId="{634F769A-E159-48CB-A301-377E33606684}" type="presParOf" srcId="{D932C986-8183-4A19-B603-20F0FEA14491}" destId="{09C99C3F-CE1B-4CDF-AA00-21D8D168FC85}" srcOrd="0" destOrd="0" presId="urn:microsoft.com/office/officeart/2005/8/layout/list1"/>
    <dgm:cxn modelId="{37C5DA74-C8FE-468F-A45D-5AEB2BFC9762}" type="presParOf" srcId="{09C99C3F-CE1B-4CDF-AA00-21D8D168FC85}" destId="{6E9A0505-2ADB-45CB-8711-B451FA2EDCBD}" srcOrd="0" destOrd="0" presId="urn:microsoft.com/office/officeart/2005/8/layout/list1"/>
    <dgm:cxn modelId="{86FCB1E9-9A3F-426B-9C95-26A85771F157}" type="presParOf" srcId="{09C99C3F-CE1B-4CDF-AA00-21D8D168FC85}" destId="{CA01D32A-D437-4DD2-B310-AB0E523E0D86}" srcOrd="1" destOrd="0" presId="urn:microsoft.com/office/officeart/2005/8/layout/list1"/>
    <dgm:cxn modelId="{D97F45F8-E3A2-45A1-93D6-A08D32425EED}" type="presParOf" srcId="{D932C986-8183-4A19-B603-20F0FEA14491}" destId="{CA1278A3-0C93-4E8E-9672-A365780886EB}" srcOrd="1" destOrd="0" presId="urn:microsoft.com/office/officeart/2005/8/layout/list1"/>
    <dgm:cxn modelId="{7769532B-D1A6-4FFB-8127-12B5DCD0227B}" type="presParOf" srcId="{D932C986-8183-4A19-B603-20F0FEA14491}" destId="{351AAB6C-66A3-49C3-8A89-85F821C78582}" srcOrd="2" destOrd="0" presId="urn:microsoft.com/office/officeart/2005/8/layout/list1"/>
    <dgm:cxn modelId="{54CBE581-A779-4504-95CB-5A38EC05465C}" type="presParOf" srcId="{D932C986-8183-4A19-B603-20F0FEA14491}" destId="{86466368-8CEB-42B4-8536-2436ED92BAED}" srcOrd="3" destOrd="0" presId="urn:microsoft.com/office/officeart/2005/8/layout/list1"/>
    <dgm:cxn modelId="{6C911E4F-C2DA-4C30-B75B-197B6433110A}" type="presParOf" srcId="{D932C986-8183-4A19-B603-20F0FEA14491}" destId="{ED90EA27-D422-4CFE-86FA-5897CCF657B0}" srcOrd="4" destOrd="0" presId="urn:microsoft.com/office/officeart/2005/8/layout/list1"/>
    <dgm:cxn modelId="{6AEBFCDC-95DE-4C9C-BB0D-836DBB756665}" type="presParOf" srcId="{ED90EA27-D422-4CFE-86FA-5897CCF657B0}" destId="{ACD231B3-8A94-40BA-BB8D-61896EBCE0F8}" srcOrd="0" destOrd="0" presId="urn:microsoft.com/office/officeart/2005/8/layout/list1"/>
    <dgm:cxn modelId="{E44B9098-C1AF-4004-B5BE-5521E99CAACA}" type="presParOf" srcId="{ED90EA27-D422-4CFE-86FA-5897CCF657B0}" destId="{2D78E103-498E-4D20-82BE-BC30FA8ED234}" srcOrd="1" destOrd="0" presId="urn:microsoft.com/office/officeart/2005/8/layout/list1"/>
    <dgm:cxn modelId="{3E45DEFF-13BA-4E95-BE42-46DEE311F26E}" type="presParOf" srcId="{D932C986-8183-4A19-B603-20F0FEA14491}" destId="{58005A2E-F309-4141-8001-C4E7C070428E}" srcOrd="5" destOrd="0" presId="urn:microsoft.com/office/officeart/2005/8/layout/list1"/>
    <dgm:cxn modelId="{4CD3BA07-7E23-443C-B194-3A589A3040C1}" type="presParOf" srcId="{D932C986-8183-4A19-B603-20F0FEA14491}" destId="{DF3DA4C7-8D23-4131-980B-F915186BC28E}" srcOrd="6" destOrd="0" presId="urn:microsoft.com/office/officeart/2005/8/layout/list1"/>
    <dgm:cxn modelId="{85C6A1DD-C535-4D0C-AA18-6AA1C68DF27D}" type="presParOf" srcId="{D932C986-8183-4A19-B603-20F0FEA14491}" destId="{1433A917-FB9A-4359-80B2-37739822E80F}" srcOrd="7" destOrd="0" presId="urn:microsoft.com/office/officeart/2005/8/layout/list1"/>
    <dgm:cxn modelId="{5DEB46E5-343B-4E08-816F-372FD1E1AA80}" type="presParOf" srcId="{D932C986-8183-4A19-B603-20F0FEA14491}" destId="{D67E0002-870B-4714-ABCA-CD7A27780A76}" srcOrd="8" destOrd="0" presId="urn:microsoft.com/office/officeart/2005/8/layout/list1"/>
    <dgm:cxn modelId="{312D9057-58EC-4BF3-AA34-B3A2665D4592}" type="presParOf" srcId="{D67E0002-870B-4714-ABCA-CD7A27780A76}" destId="{BD6DE7AD-13C4-4C75-BD9A-EA57499E42A5}" srcOrd="0" destOrd="0" presId="urn:microsoft.com/office/officeart/2005/8/layout/list1"/>
    <dgm:cxn modelId="{D2403E9B-C743-4792-AB71-046CE8EED8BA}" type="presParOf" srcId="{D67E0002-870B-4714-ABCA-CD7A27780A76}" destId="{ABFF0295-2587-4DE8-993B-20C06D321EF5}" srcOrd="1" destOrd="0" presId="urn:microsoft.com/office/officeart/2005/8/layout/list1"/>
    <dgm:cxn modelId="{BDE50148-1394-4225-8E3B-D5D94CCA04C1}" type="presParOf" srcId="{D932C986-8183-4A19-B603-20F0FEA14491}" destId="{2DDCA043-750E-4F1E-AC88-858BD6826B64}" srcOrd="9" destOrd="0" presId="urn:microsoft.com/office/officeart/2005/8/layout/list1"/>
    <dgm:cxn modelId="{F0863DC4-14B9-4C48-9927-F4BD03A5E220}" type="presParOf" srcId="{D932C986-8183-4A19-B603-20F0FEA14491}" destId="{52AD676A-746B-4D59-BC21-4AD21F9C026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2AF79-53BC-45DE-BF0D-D4DB9C8A1B33}">
      <dsp:nvSpPr>
        <dsp:cNvPr id="0" name=""/>
        <dsp:cNvSpPr/>
      </dsp:nvSpPr>
      <dsp:spPr>
        <a:xfrm>
          <a:off x="447198" y="0"/>
          <a:ext cx="5068252" cy="3733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56C8BE-7437-486A-8EDA-7075B379043E}">
      <dsp:nvSpPr>
        <dsp:cNvPr id="0" name=""/>
        <dsp:cNvSpPr/>
      </dsp:nvSpPr>
      <dsp:spPr>
        <a:xfrm>
          <a:off x="202054" y="1120140"/>
          <a:ext cx="1788795" cy="149352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uptake of improved livestock feed options by small producers</a:t>
          </a:r>
          <a:endParaRPr lang="en-US" sz="1800" kern="1200" dirty="0"/>
        </a:p>
      </dsp:txBody>
      <dsp:txXfrm>
        <a:off x="274962" y="1193048"/>
        <a:ext cx="1642979" cy="1347704"/>
      </dsp:txXfrm>
    </dsp:sp>
    <dsp:sp modelId="{A2C35E54-BBEA-4FD3-B08F-D1D2E0EC66C9}">
      <dsp:nvSpPr>
        <dsp:cNvPr id="0" name=""/>
        <dsp:cNvSpPr/>
      </dsp:nvSpPr>
      <dsp:spPr>
        <a:xfrm>
          <a:off x="2086927" y="1120140"/>
          <a:ext cx="1788795" cy="149352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effect of this uptake on ruminant livestock productivity</a:t>
          </a:r>
          <a:endParaRPr lang="en-US" sz="1800" kern="1200" dirty="0"/>
        </a:p>
      </dsp:txBody>
      <dsp:txXfrm>
        <a:off x="2159835" y="1193048"/>
        <a:ext cx="1642979" cy="1347704"/>
      </dsp:txXfrm>
    </dsp:sp>
    <dsp:sp modelId="{458EA1E4-4E9A-473F-8720-8F93F120796A}">
      <dsp:nvSpPr>
        <dsp:cNvPr id="0" name=""/>
        <dsp:cNvSpPr/>
      </dsp:nvSpPr>
      <dsp:spPr>
        <a:xfrm>
          <a:off x="3971800" y="1120140"/>
          <a:ext cx="1788795" cy="149352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degree to which this improves smallholder farmer livelihoods</a:t>
          </a:r>
          <a:endParaRPr lang="en-US" sz="1800" kern="1200" dirty="0"/>
        </a:p>
      </dsp:txBody>
      <dsp:txXfrm>
        <a:off x="4044708" y="1193048"/>
        <a:ext cx="1642979" cy="1347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1B475-6308-4BA8-AD91-55106E46526E}">
      <dsp:nvSpPr>
        <dsp:cNvPr id="0" name=""/>
        <dsp:cNvSpPr/>
      </dsp:nvSpPr>
      <dsp:spPr>
        <a:xfrm rot="10800000">
          <a:off x="0" y="40607"/>
          <a:ext cx="4759325" cy="1007886"/>
        </a:xfrm>
        <a:prstGeom prst="trapezoid">
          <a:avLst>
            <a:gd name="adj" fmla="val 78701"/>
          </a:avLst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23,018 articles</a:t>
          </a:r>
          <a:endParaRPr lang="en-US" sz="2400" kern="1200" dirty="0"/>
        </a:p>
      </dsp:txBody>
      <dsp:txXfrm rot="-10800000">
        <a:off x="832881" y="40607"/>
        <a:ext cx="3093561" cy="1007886"/>
      </dsp:txXfrm>
    </dsp:sp>
    <dsp:sp modelId="{51F0F597-706D-4342-86B3-8354DA6E2186}">
      <dsp:nvSpPr>
        <dsp:cNvPr id="0" name=""/>
        <dsp:cNvSpPr/>
      </dsp:nvSpPr>
      <dsp:spPr>
        <a:xfrm rot="10800000">
          <a:off x="793220" y="1007886"/>
          <a:ext cx="3172883" cy="1007886"/>
        </a:xfrm>
        <a:prstGeom prst="trapezoid">
          <a:avLst>
            <a:gd name="adj" fmla="val 78701"/>
          </a:avLst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543 eligible for full text screening</a:t>
          </a:r>
          <a:endParaRPr lang="en-US" sz="2400" kern="1200" dirty="0"/>
        </a:p>
      </dsp:txBody>
      <dsp:txXfrm rot="-10800000">
        <a:off x="1348475" y="1007886"/>
        <a:ext cx="2062374" cy="1007886"/>
      </dsp:txXfrm>
    </dsp:sp>
    <dsp:sp modelId="{43B7D3E2-FDFA-46E9-9DA7-322C71E52B03}">
      <dsp:nvSpPr>
        <dsp:cNvPr id="0" name=""/>
        <dsp:cNvSpPr/>
      </dsp:nvSpPr>
      <dsp:spPr>
        <a:xfrm rot="10800000">
          <a:off x="1586441" y="2015772"/>
          <a:ext cx="1586441" cy="1007886"/>
        </a:xfrm>
        <a:prstGeom prst="trapezoid">
          <a:avLst>
            <a:gd name="adj" fmla="val 78701"/>
          </a:avLst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73</a:t>
          </a:r>
          <a:endParaRPr lang="en-US" sz="2400" kern="1200" dirty="0"/>
        </a:p>
      </dsp:txBody>
      <dsp:txXfrm rot="-10800000">
        <a:off x="1586441" y="2015772"/>
        <a:ext cx="1586441" cy="10078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AAB6C-66A3-49C3-8A89-85F821C78582}">
      <dsp:nvSpPr>
        <dsp:cNvPr id="0" name=""/>
        <dsp:cNvSpPr/>
      </dsp:nvSpPr>
      <dsp:spPr>
        <a:xfrm>
          <a:off x="0" y="357292"/>
          <a:ext cx="7318377" cy="1376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0814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7987" tIns="395732" rIns="567987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Forage: 0 - 90%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Agroforestry: 8 - 87%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Crop residues: 20 - 86% </a:t>
          </a:r>
          <a:endParaRPr lang="en-US" sz="1900" kern="1200" dirty="0"/>
        </a:p>
      </dsp:txBody>
      <dsp:txXfrm>
        <a:off x="0" y="357292"/>
        <a:ext cx="7318377" cy="1376550"/>
      </dsp:txXfrm>
    </dsp:sp>
    <dsp:sp modelId="{CA01D32A-D437-4DD2-B310-AB0E523E0D86}">
      <dsp:nvSpPr>
        <dsp:cNvPr id="0" name=""/>
        <dsp:cNvSpPr/>
      </dsp:nvSpPr>
      <dsp:spPr>
        <a:xfrm>
          <a:off x="365918" y="76852"/>
          <a:ext cx="5122863" cy="56088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32" tIns="0" rIns="1936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Range of adoption EXTREMELY large</a:t>
          </a:r>
          <a:endParaRPr lang="en-US" sz="1900" kern="1200" dirty="0"/>
        </a:p>
      </dsp:txBody>
      <dsp:txXfrm>
        <a:off x="393298" y="104232"/>
        <a:ext cx="5068103" cy="506120"/>
      </dsp:txXfrm>
    </dsp:sp>
    <dsp:sp modelId="{DF3DA4C7-8D23-4131-980B-F915186BC28E}">
      <dsp:nvSpPr>
        <dsp:cNvPr id="0" name=""/>
        <dsp:cNvSpPr/>
      </dsp:nvSpPr>
      <dsp:spPr>
        <a:xfrm>
          <a:off x="0" y="2116882"/>
          <a:ext cx="7318377" cy="778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0814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7987" tIns="395732" rIns="567987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Range: 7 - 61%</a:t>
          </a:r>
          <a:endParaRPr lang="en-US" sz="1900" kern="1200"/>
        </a:p>
      </dsp:txBody>
      <dsp:txXfrm>
        <a:off x="0" y="2116882"/>
        <a:ext cx="7318377" cy="778050"/>
      </dsp:txXfrm>
    </dsp:sp>
    <dsp:sp modelId="{2D78E103-498E-4D20-82BE-BC30FA8ED234}">
      <dsp:nvSpPr>
        <dsp:cNvPr id="0" name=""/>
        <dsp:cNvSpPr/>
      </dsp:nvSpPr>
      <dsp:spPr>
        <a:xfrm>
          <a:off x="365918" y="1836442"/>
          <a:ext cx="5122863" cy="56088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32" tIns="0" rIns="1936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Effect on productivity- only 9 papers</a:t>
          </a:r>
          <a:endParaRPr lang="en-US" sz="1900" kern="1200" dirty="0"/>
        </a:p>
      </dsp:txBody>
      <dsp:txXfrm>
        <a:off x="393298" y="1863822"/>
        <a:ext cx="5068103" cy="506120"/>
      </dsp:txXfrm>
    </dsp:sp>
    <dsp:sp modelId="{52AD676A-746B-4D59-BC21-4AD21F9C026B}">
      <dsp:nvSpPr>
        <dsp:cNvPr id="0" name=""/>
        <dsp:cNvSpPr/>
      </dsp:nvSpPr>
      <dsp:spPr>
        <a:xfrm>
          <a:off x="0" y="3277972"/>
          <a:ext cx="7318377" cy="1376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0814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7987" tIns="395732" rIns="567987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Household income change (8 papers) 6 - 285%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Gross margin change (3 papers) 58 - 519%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Labour or workload change (5 papers) -24 to -70%.</a:t>
          </a:r>
          <a:endParaRPr lang="en-US" sz="1900" kern="1200" dirty="0"/>
        </a:p>
      </dsp:txBody>
      <dsp:txXfrm>
        <a:off x="0" y="3277972"/>
        <a:ext cx="7318377" cy="1376550"/>
      </dsp:txXfrm>
    </dsp:sp>
    <dsp:sp modelId="{ABFF0295-2587-4DE8-993B-20C06D321EF5}">
      <dsp:nvSpPr>
        <dsp:cNvPr id="0" name=""/>
        <dsp:cNvSpPr/>
      </dsp:nvSpPr>
      <dsp:spPr>
        <a:xfrm>
          <a:off x="365918" y="2997532"/>
          <a:ext cx="5122863" cy="560880"/>
        </a:xfrm>
        <a:prstGeom prst="roundRect">
          <a:avLst/>
        </a:prstGeom>
        <a:solidFill>
          <a:srgbClr val="408146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32" tIns="0" rIns="19363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Livelihood indicators- only 14 papers</a:t>
          </a:r>
          <a:endParaRPr lang="en-US" sz="1900" kern="1200" dirty="0"/>
        </a:p>
      </dsp:txBody>
      <dsp:txXfrm>
        <a:off x="393298" y="3024912"/>
        <a:ext cx="5068103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608C0-E4D6-432D-A111-9B44CA8025D3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06C58-2C35-40E1-A0BF-D2909D38A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7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0F542-4C6C-C341-9051-CCBB82F11A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515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Clr>
                <a:srgbClr val="353534">
                  <a:lumMod val="20000"/>
                  <a:lumOff val="80000"/>
                </a:srgbClr>
              </a:buClr>
              <a:buNone/>
              <a:defRPr/>
            </a:pPr>
            <a:r>
              <a:rPr lang="en-US" dirty="0">
                <a:solidFill>
                  <a:prstClr val="white"/>
                </a:solidFill>
              </a:rPr>
              <a:t>The assessment of the effectiveness of incentives should account for tradeoffs between economic and environmental outcomes. </a:t>
            </a: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lang="en-US" dirty="0">
                <a:solidFill>
                  <a:prstClr val="white"/>
                </a:solidFill>
              </a:rPr>
              <a:t>The measure of outcomes should also account for the tradeoffs among different types of incentives — or how market, non-market, regulatory and cross-compliance incentives could complement one another to achieve the desired outcomes.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lvl="0" indent="0">
              <a:buClr>
                <a:srgbClr val="353534">
                  <a:lumMod val="20000"/>
                  <a:lumOff val="80000"/>
                </a:srgbClr>
              </a:buClr>
              <a:buNone/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73E387-4EA5-4FCB-A53E-6AC7DA65CE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335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Clr>
                <a:srgbClr val="353534">
                  <a:lumMod val="20000"/>
                  <a:lumOff val="80000"/>
                </a:srgbClr>
              </a:buClr>
              <a:buNone/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73E387-4EA5-4FCB-A53E-6AC7DA65CE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1416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06C58-2C35-40E1-A0BF-D2909D38A4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46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06C58-2C35-40E1-A0BF-D2909D38A4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4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92" b="5739"/>
          <a:stretch/>
        </p:blipFill>
        <p:spPr>
          <a:xfrm>
            <a:off x="0" y="2706"/>
            <a:ext cx="12192000" cy="27720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70223" y="783167"/>
            <a:ext cx="5456061" cy="4021063"/>
          </a:xfrm>
        </p:spPr>
        <p:txBody>
          <a:bodyPr anchor="b" anchorCtr="0">
            <a:normAutofit/>
          </a:bodyPr>
          <a:lstStyle>
            <a:lvl1pPr algn="l">
              <a:defRPr sz="5400" b="0" cap="none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70224" y="4920343"/>
            <a:ext cx="5456061" cy="1323824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bg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C66B6-5014-4C3F-9079-2B311D6306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8800" y="783167"/>
            <a:ext cx="3414517" cy="15245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BF7215C-164C-41D7-A009-4D5BEC67E8A3}"/>
              </a:ext>
            </a:extLst>
          </p:cNvPr>
          <p:cNvSpPr/>
          <p:nvPr userDrawn="1"/>
        </p:nvSpPr>
        <p:spPr>
          <a:xfrm>
            <a:off x="0" y="1"/>
            <a:ext cx="12192000" cy="2772076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2220898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82643"/>
            <a:ext cx="10972800" cy="4876800"/>
          </a:xfrm>
        </p:spPr>
        <p:txBody>
          <a:bodyPr/>
          <a:lstStyle>
            <a:lvl1pPr marL="342891" indent="-342891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1pPr>
            <a:lvl2pPr marL="617205" indent="-342891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2pPr>
            <a:lvl3pPr marL="834370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3pPr>
            <a:lvl4pPr marL="1108683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4pPr>
            <a:lvl5pPr marL="1337277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648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70223" y="807231"/>
            <a:ext cx="5456061" cy="3746500"/>
          </a:xfrm>
        </p:spPr>
        <p:txBody>
          <a:bodyPr anchor="b" anchorCtr="0">
            <a:normAutofit/>
          </a:bodyPr>
          <a:lstStyle>
            <a:lvl1pPr algn="l">
              <a:defRPr sz="48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70224" y="4513345"/>
            <a:ext cx="5456061" cy="17548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89" y="311759"/>
            <a:ext cx="3703865" cy="165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27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33400"/>
            <a:ext cx="10972800" cy="990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174455"/>
          </a:xfrm>
        </p:spPr>
        <p:txBody>
          <a:bodyPr/>
          <a:lstStyle>
            <a:lvl1pPr>
              <a:buClr>
                <a:schemeClr val="tx1">
                  <a:lumMod val="20000"/>
                  <a:lumOff val="80000"/>
                </a:schemeClr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tx1">
                  <a:lumMod val="20000"/>
                  <a:lumOff val="80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tx1">
                  <a:lumMod val="20000"/>
                  <a:lumOff val="80000"/>
                </a:schemeClr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tx1">
                  <a:lumMod val="20000"/>
                  <a:lumOff val="80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tx1">
                  <a:lumMod val="20000"/>
                  <a:lumOff val="80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71412"/>
            <a:ext cx="12192000" cy="9865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98202FA-5088-469C-A294-F2455660CEB6}"/>
              </a:ext>
            </a:extLst>
          </p:cNvPr>
          <p:cNvSpPr/>
          <p:nvPr userDrawn="1"/>
        </p:nvSpPr>
        <p:spPr>
          <a:xfrm>
            <a:off x="0" y="5871412"/>
            <a:ext cx="12192000" cy="986589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7350409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4863E-8A0E-42B7-8C17-30E5A9EB72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194759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4863E-8A0E-42B7-8C17-30E5A9EB72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3740641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  <a:prstGeom prst="ellipse">
            <a:avLst/>
          </a:prstGeo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9" y="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9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9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9" y="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9" y="2286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9" y="4572000"/>
            <a:ext cx="2034000" cy="2286000"/>
          </a:xfrm>
        </p:spPr>
        <p:txBody>
          <a:bodyPr/>
          <a:lstStyle>
            <a:lvl1pPr>
              <a:defRPr sz="1351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3724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6797D-F34E-48BA-9875-97D7223E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BD8A3-1528-4AD8-9D0A-0FDFD6A22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AF8AB-A5CA-42A8-8753-5CBB23C618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F867E-E36E-4309-B604-6D90873E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4370-A48E-4714-AC41-FADFA86CF82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50115-81E5-408F-A7A9-D40C42C9E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8727D-1B9F-407D-9DAF-2081B9DA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3557-7C3C-4004-808E-BB539BF26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36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en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524000" y="2000647"/>
            <a:ext cx="9144000" cy="1043890"/>
          </a:xfrm>
          <a:prstGeom prst="rect">
            <a:avLst/>
          </a:prstGeom>
        </p:spPr>
        <p:txBody>
          <a:bodyPr anchor="b" anchorCtr="0"/>
          <a:lstStyle>
            <a:lvl1pPr algn="ctr">
              <a:buFontTx/>
              <a:buNone/>
              <a:defRPr sz="5399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b="0" dirty="0">
              <a:latin typeface="Arial Black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80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9B4AA31-77DD-DB49-B624-27C7B5650FDA}"/>
              </a:ext>
            </a:extLst>
          </p:cNvPr>
          <p:cNvSpPr/>
          <p:nvPr userDrawn="1"/>
        </p:nvSpPr>
        <p:spPr>
          <a:xfrm>
            <a:off x="0" y="5440680"/>
            <a:ext cx="12192000" cy="14146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7050E0EA-AC48-4C4D-A47C-54AF938E60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1391" y="-93980"/>
            <a:ext cx="2178941" cy="5598668"/>
          </a:xfrm>
          <a:prstGeom prst="rect">
            <a:avLst/>
          </a:prstGeom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79EBC5D7-3CCC-5048-A8F0-B50B905C1EA1}"/>
              </a:ext>
            </a:extLst>
          </p:cNvPr>
          <p:cNvSpPr/>
          <p:nvPr userDrawn="1"/>
        </p:nvSpPr>
        <p:spPr>
          <a:xfrm>
            <a:off x="0" y="5440680"/>
            <a:ext cx="7232904" cy="1414614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C66B6-5014-4C3F-9079-2B311D6306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52287" y="1660991"/>
            <a:ext cx="4328330" cy="193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256">
            <a:extLst>
              <a:ext uri="{FF2B5EF4-FFF2-40B4-BE49-F238E27FC236}">
                <a16:creationId xmlns:a16="http://schemas.microsoft.com/office/drawing/2014/main" id="{E22E7969-C130-0748-B2EB-00D59BA531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130" r="1685" b="728"/>
          <a:stretch/>
        </p:blipFill>
        <p:spPr>
          <a:xfrm>
            <a:off x="6106160" y="0"/>
            <a:ext cx="608584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AC66B6-5014-4C3F-9079-2B311D6306B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5671" y="1660991"/>
            <a:ext cx="4328330" cy="1932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EB66FE-A34B-E744-8C4F-30554842893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7572" y="5505878"/>
            <a:ext cx="5564528" cy="95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185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256">
            <a:extLst>
              <a:ext uri="{FF2B5EF4-FFF2-40B4-BE49-F238E27FC236}">
                <a16:creationId xmlns:a16="http://schemas.microsoft.com/office/drawing/2014/main" id="{E22E7969-C130-0748-B2EB-00D59BA531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130" r="1685" b="728"/>
          <a:stretch/>
        </p:blipFill>
        <p:spPr>
          <a:xfrm>
            <a:off x="6106160" y="1"/>
            <a:ext cx="60858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9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07506"/>
            <a:ext cx="12192000" cy="9865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70223" y="807231"/>
            <a:ext cx="5456061" cy="3746500"/>
          </a:xfrm>
        </p:spPr>
        <p:txBody>
          <a:bodyPr anchor="b" anchorCtr="0">
            <a:normAutofit/>
          </a:bodyPr>
          <a:lstStyle>
            <a:lvl1pPr algn="l">
              <a:defRPr sz="4800" b="0" cap="none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70224" y="4513345"/>
            <a:ext cx="5456061" cy="17548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55" y="5944655"/>
            <a:ext cx="2043204" cy="9122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026C45-983C-4ED6-91C3-75CFC948615A}"/>
              </a:ext>
            </a:extLst>
          </p:cNvPr>
          <p:cNvSpPr/>
          <p:nvPr userDrawn="1"/>
        </p:nvSpPr>
        <p:spPr>
          <a:xfrm>
            <a:off x="0" y="5907506"/>
            <a:ext cx="12192000" cy="986589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82712967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photos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C8F3CA-A954-4272-BED6-38C0333CE80D}"/>
              </a:ext>
            </a:extLst>
          </p:cNvPr>
          <p:cNvSpPr/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B25E66BE-B8E3-384D-94CC-2F91E82DB651}"/>
              </a:ext>
            </a:extLst>
          </p:cNvPr>
          <p:cNvSpPr/>
          <p:nvPr userDrawn="1"/>
        </p:nvSpPr>
        <p:spPr>
          <a:xfrm>
            <a:off x="-43886" y="0"/>
            <a:ext cx="4483806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3">
            <a:extLst>
              <a:ext uri="{FF2B5EF4-FFF2-40B4-BE49-F238E27FC236}">
                <a16:creationId xmlns:a16="http://schemas.microsoft.com/office/drawing/2014/main" id="{DD559CF3-EA06-1542-B8EC-45967F8E8D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53080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>
            <a:normAutofit/>
          </a:bodyPr>
          <a:lstStyle>
            <a:lvl1pPr algn="ctr">
              <a:buNone/>
              <a:defRPr sz="400">
                <a:ln>
                  <a:noFill/>
                </a:ln>
                <a:noFill/>
              </a:defRPr>
            </a:lvl1pPr>
          </a:lstStyle>
          <a:p>
            <a:endParaRPr lang="id-ID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319943B8-6C08-C443-B1A2-2720EB875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30348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45" name="Picture Placeholder 3">
            <a:extLst>
              <a:ext uri="{FF2B5EF4-FFF2-40B4-BE49-F238E27FC236}">
                <a16:creationId xmlns:a16="http://schemas.microsoft.com/office/drawing/2014/main" id="{DDC3CCF1-878C-534C-A5B8-01AF5ACCA84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07616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15A4E7CA-A010-F34B-87CF-126BA46CB6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84884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kern="1200" dirty="0">
                <a:ln>
                  <a:noFill/>
                </a:ln>
                <a:noFill/>
                <a:latin typeface="+mn-lt"/>
                <a:ea typeface="+mn-ea"/>
                <a:cs typeface="+mn-cs"/>
              </a:defRPr>
            </a:lvl1pPr>
          </a:lstStyle>
          <a:p>
            <a:pPr lvl="0">
              <a:buNone/>
            </a:pPr>
            <a:endParaRPr lang="id-ID" dirty="0"/>
          </a:p>
        </p:txBody>
      </p:sp>
      <p:sp>
        <p:nvSpPr>
          <p:cNvPr id="49" name="Picture Placeholder 3">
            <a:extLst>
              <a:ext uri="{FF2B5EF4-FFF2-40B4-BE49-F238E27FC236}">
                <a16:creationId xmlns:a16="http://schemas.microsoft.com/office/drawing/2014/main" id="{71C975ED-2C19-A444-A2BA-E0D380BD4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62151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BE29AFDC-2359-A24A-AEE5-E8358840115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3080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4" name="Picture Placeholder 3">
            <a:extLst>
              <a:ext uri="{FF2B5EF4-FFF2-40B4-BE49-F238E27FC236}">
                <a16:creationId xmlns:a16="http://schemas.microsoft.com/office/drawing/2014/main" id="{477D134F-68D8-EC40-984A-DD3AABB1199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30348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5" name="Picture Placeholder 3">
            <a:extLst>
              <a:ext uri="{FF2B5EF4-FFF2-40B4-BE49-F238E27FC236}">
                <a16:creationId xmlns:a16="http://schemas.microsoft.com/office/drawing/2014/main" id="{0ACD7761-E935-E145-B8CF-9A7FE30F6C9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07616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67" name="Picture Placeholder 3">
            <a:extLst>
              <a:ext uri="{FF2B5EF4-FFF2-40B4-BE49-F238E27FC236}">
                <a16:creationId xmlns:a16="http://schemas.microsoft.com/office/drawing/2014/main" id="{6E4D1D16-C215-1A40-A716-E6D42D6EACD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84884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69" name="Picture Placeholder 3">
            <a:extLst>
              <a:ext uri="{FF2B5EF4-FFF2-40B4-BE49-F238E27FC236}">
                <a16:creationId xmlns:a16="http://schemas.microsoft.com/office/drawing/2014/main" id="{01A54AF7-539D-0C45-9394-8B4B17B3AFB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0662151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AD7EDFB7-F077-3F41-9FA1-4D5C13F4F50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153080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4" name="Picture Placeholder 3">
            <a:extLst>
              <a:ext uri="{FF2B5EF4-FFF2-40B4-BE49-F238E27FC236}">
                <a16:creationId xmlns:a16="http://schemas.microsoft.com/office/drawing/2014/main" id="{5403461C-37E1-1B4F-9E56-F7C09912F6B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30348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5" name="Picture Placeholder 3">
            <a:extLst>
              <a:ext uri="{FF2B5EF4-FFF2-40B4-BE49-F238E27FC236}">
                <a16:creationId xmlns:a16="http://schemas.microsoft.com/office/drawing/2014/main" id="{E1091EB0-9925-EE4C-B0A7-5B8A54BD36E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07616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84" name="Picture Placeholder 3">
            <a:extLst>
              <a:ext uri="{FF2B5EF4-FFF2-40B4-BE49-F238E27FC236}">
                <a16:creationId xmlns:a16="http://schemas.microsoft.com/office/drawing/2014/main" id="{D4CB87E5-6C94-764F-AB74-A361E175D5F6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284884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85" name="Picture Placeholder 3">
            <a:extLst>
              <a:ext uri="{FF2B5EF4-FFF2-40B4-BE49-F238E27FC236}">
                <a16:creationId xmlns:a16="http://schemas.microsoft.com/office/drawing/2014/main" id="{54F58282-E50C-C042-8A38-C3CE701270D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662151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DC165698-9659-2E41-A115-4C1F852C0A20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93505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33B50836-31A4-274B-9172-9137847CF80A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493505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6DE6488F-5BA7-364C-A039-2E9EE7653D98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493505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ABE12932-77BA-2D41-B209-9D2ADC7DAB2B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633310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90F2BAC6-4BAC-A445-8059-9095FD6AD7C9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33310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1" name="Text Placeholder 2">
            <a:extLst>
              <a:ext uri="{FF2B5EF4-FFF2-40B4-BE49-F238E27FC236}">
                <a16:creationId xmlns:a16="http://schemas.microsoft.com/office/drawing/2014/main" id="{A15901EA-06DD-A346-9110-E24A1EE8F938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33310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2" name="Text Placeholder 2">
            <a:extLst>
              <a:ext uri="{FF2B5EF4-FFF2-40B4-BE49-F238E27FC236}">
                <a16:creationId xmlns:a16="http://schemas.microsoft.com/office/drawing/2014/main" id="{FDED89E0-FE32-F04F-A607-2AC8A6DC3DF2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771603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E32C1E58-FDD6-B24C-A6D9-B0627EE2416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771603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4" name="Text Placeholder 2">
            <a:extLst>
              <a:ext uri="{FF2B5EF4-FFF2-40B4-BE49-F238E27FC236}">
                <a16:creationId xmlns:a16="http://schemas.microsoft.com/office/drawing/2014/main" id="{5FB07220-79CE-D14A-913C-55B42EB34C16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771603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C776B7AE-3355-7D4C-B617-029C0A30DD02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911408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BACB8FE7-84AD-3945-98BF-46BE63F8095B}"/>
              </a:ext>
            </a:extLst>
          </p:cNvPr>
          <p:cNvSpPr>
            <a:spLocks noGrp="1"/>
          </p:cNvSpPr>
          <p:nvPr>
            <p:ph type="body" idx="39" hasCustomPrompt="1"/>
          </p:nvPr>
        </p:nvSpPr>
        <p:spPr>
          <a:xfrm>
            <a:off x="911408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7F0381E1-E27E-A149-9445-0F4087CBDBF7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911408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8" name="Text Placeholder 2">
            <a:extLst>
              <a:ext uri="{FF2B5EF4-FFF2-40B4-BE49-F238E27FC236}">
                <a16:creationId xmlns:a16="http://schemas.microsoft.com/office/drawing/2014/main" id="{A5ADA5A8-AE3D-2243-A9A2-D377004E087A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0504579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84044654-D066-F842-AD5F-545C34D39934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0504579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00" name="Text Placeholder 2">
            <a:extLst>
              <a:ext uri="{FF2B5EF4-FFF2-40B4-BE49-F238E27FC236}">
                <a16:creationId xmlns:a16="http://schemas.microsoft.com/office/drawing/2014/main" id="{A1D9B1D2-A917-3C48-852C-745B96E31C4B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10504579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04" name="Picture Placeholder 3">
            <a:extLst>
              <a:ext uri="{FF2B5EF4-FFF2-40B4-BE49-F238E27FC236}">
                <a16:creationId xmlns:a16="http://schemas.microsoft.com/office/drawing/2014/main" id="{64965696-8923-3643-8969-CFA78D52DB1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75842" y="528524"/>
            <a:ext cx="3398389" cy="2900476"/>
          </a:xfrm>
          <a:prstGeom prst="rect">
            <a:avLst/>
          </a:prstGeom>
          <a:ln w="38100">
            <a:noFill/>
          </a:ln>
        </p:spPr>
        <p:txBody>
          <a:bodyPr/>
          <a:lstStyle>
            <a:lvl1pPr>
              <a:buNone/>
              <a:defRPr sz="1351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CLICK TO EDIT ICON AND TEAM NAME</a:t>
            </a:r>
            <a:endParaRPr lang="id-ID" dirty="0"/>
          </a:p>
        </p:txBody>
      </p:sp>
      <p:sp>
        <p:nvSpPr>
          <p:cNvPr id="105" name="Title 1">
            <a:extLst>
              <a:ext uri="{FF2B5EF4-FFF2-40B4-BE49-F238E27FC236}">
                <a16:creationId xmlns:a16="http://schemas.microsoft.com/office/drawing/2014/main" id="{12396C13-DA8F-E54B-A31E-0E73E8BFA8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842" y="3595235"/>
            <a:ext cx="3414661" cy="1494367"/>
          </a:xfrm>
        </p:spPr>
        <p:txBody>
          <a:bodyPr anchor="t" anchorCtr="0">
            <a:normAutofit/>
          </a:bodyPr>
          <a:lstStyle>
            <a:lvl1pPr algn="l">
              <a:defRPr sz="4100" b="0" cap="none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6" name="Text Placeholder 2">
            <a:extLst>
              <a:ext uri="{FF2B5EF4-FFF2-40B4-BE49-F238E27FC236}">
                <a16:creationId xmlns:a16="http://schemas.microsoft.com/office/drawing/2014/main" id="{01E0C927-B6FC-1642-A26E-4D7C27B98EE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842" y="5100636"/>
            <a:ext cx="3414661" cy="1276625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accent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57644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7" grpId="0" animBg="1"/>
      <p:bldP spid="49" grpId="0" animBg="1"/>
      <p:bldP spid="53" grpId="0" animBg="1"/>
      <p:bldP spid="54" grpId="0" animBg="1"/>
      <p:bldP spid="55" grpId="0" animBg="1"/>
      <p:bldP spid="67" grpId="0" animBg="1"/>
      <p:bldP spid="69" grpId="0" animBg="1"/>
      <p:bldP spid="73" grpId="0" animBg="1"/>
      <p:bldP spid="74" grpId="0" animBg="1"/>
      <p:bldP spid="75" grpId="0" animBg="1"/>
      <p:bldP spid="84" grpId="0" animBg="1"/>
      <p:bldP spid="85" grpId="0" animBg="1"/>
      <p:bldP spid="8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photos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C8F3CA-A954-4272-BED6-38C0333CE80D}"/>
              </a:ext>
            </a:extLst>
          </p:cNvPr>
          <p:cNvSpPr/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B25E66BE-B8E3-384D-94CC-2F91E82DB651}"/>
              </a:ext>
            </a:extLst>
          </p:cNvPr>
          <p:cNvSpPr/>
          <p:nvPr userDrawn="1"/>
        </p:nvSpPr>
        <p:spPr>
          <a:xfrm>
            <a:off x="-43886" y="0"/>
            <a:ext cx="4483806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Picture Placeholder 3">
            <a:extLst>
              <a:ext uri="{FF2B5EF4-FFF2-40B4-BE49-F238E27FC236}">
                <a16:creationId xmlns:a16="http://schemas.microsoft.com/office/drawing/2014/main" id="{A5788CAD-11A3-4248-88B2-13DE5D2286D7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75842" y="528524"/>
            <a:ext cx="3398389" cy="2900476"/>
          </a:xfrm>
          <a:prstGeom prst="rect">
            <a:avLst/>
          </a:prstGeom>
          <a:ln w="38100">
            <a:noFill/>
          </a:ln>
        </p:spPr>
        <p:txBody>
          <a:bodyPr/>
          <a:lstStyle>
            <a:lvl1pPr>
              <a:buNone/>
              <a:defRPr sz="1351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CLICK TO EDIT ICON AND TEAM NAME</a:t>
            </a:r>
            <a:endParaRPr lang="id-ID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46603B52-A372-094D-9778-7DB0433950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842" y="3595235"/>
            <a:ext cx="3414661" cy="1494367"/>
          </a:xfrm>
        </p:spPr>
        <p:txBody>
          <a:bodyPr anchor="t" anchorCtr="0">
            <a:normAutofit/>
          </a:bodyPr>
          <a:lstStyle>
            <a:lvl1pPr algn="l">
              <a:defRPr sz="4100" b="0" cap="none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8" name="Text Placeholder 2">
            <a:extLst>
              <a:ext uri="{FF2B5EF4-FFF2-40B4-BE49-F238E27FC236}">
                <a16:creationId xmlns:a16="http://schemas.microsoft.com/office/drawing/2014/main" id="{91210E93-FFA9-C14C-97AA-E60DA847025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842" y="5100636"/>
            <a:ext cx="3414661" cy="1276625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accent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Picture Placeholder 3">
            <a:extLst>
              <a:ext uri="{FF2B5EF4-FFF2-40B4-BE49-F238E27FC236}">
                <a16:creationId xmlns:a16="http://schemas.microsoft.com/office/drawing/2014/main" id="{52D1B31A-5B19-DE40-A3E3-0FBA34C0D6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53080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>
            <a:normAutofit/>
          </a:bodyPr>
          <a:lstStyle>
            <a:lvl1pPr algn="ctr">
              <a:buNone/>
              <a:defRPr sz="400">
                <a:ln>
                  <a:noFill/>
                </a:ln>
                <a:noFill/>
              </a:defRPr>
            </a:lvl1pPr>
          </a:lstStyle>
          <a:p>
            <a:endParaRPr lang="id-ID" dirty="0"/>
          </a:p>
        </p:txBody>
      </p:sp>
      <p:sp>
        <p:nvSpPr>
          <p:cNvPr id="43" name="Picture Placeholder 3">
            <a:extLst>
              <a:ext uri="{FF2B5EF4-FFF2-40B4-BE49-F238E27FC236}">
                <a16:creationId xmlns:a16="http://schemas.microsoft.com/office/drawing/2014/main" id="{3A5BCF05-903A-DB4C-B37F-5DBBA931BB4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30348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53E9C764-8A11-1A4C-BC90-E0CF1A718CE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07616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45" name="Picture Placeholder 3">
            <a:extLst>
              <a:ext uri="{FF2B5EF4-FFF2-40B4-BE49-F238E27FC236}">
                <a16:creationId xmlns:a16="http://schemas.microsoft.com/office/drawing/2014/main" id="{B1A8976D-F968-2342-A34B-64A6D20B98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84884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kern="1200" dirty="0">
                <a:ln>
                  <a:noFill/>
                </a:ln>
                <a:noFill/>
                <a:latin typeface="+mn-lt"/>
                <a:ea typeface="+mn-ea"/>
                <a:cs typeface="+mn-cs"/>
              </a:defRPr>
            </a:lvl1pPr>
          </a:lstStyle>
          <a:p>
            <a:pPr lvl="0">
              <a:buNone/>
            </a:pPr>
            <a:endParaRPr lang="id-ID" dirty="0"/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08E50B86-36B0-1F42-9305-0541F5E9AB3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62151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49" name="Picture Placeholder 3">
            <a:extLst>
              <a:ext uri="{FF2B5EF4-FFF2-40B4-BE49-F238E27FC236}">
                <a16:creationId xmlns:a16="http://schemas.microsoft.com/office/drawing/2014/main" id="{923B682A-C4F6-714A-9C61-E466B17926B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3080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DA55B154-060E-384E-904B-C3F4B8047BC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30348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4" name="Picture Placeholder 3">
            <a:extLst>
              <a:ext uri="{FF2B5EF4-FFF2-40B4-BE49-F238E27FC236}">
                <a16:creationId xmlns:a16="http://schemas.microsoft.com/office/drawing/2014/main" id="{38704CE4-63DA-D749-9B21-820738F6D7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07616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55" name="Picture Placeholder 3">
            <a:extLst>
              <a:ext uri="{FF2B5EF4-FFF2-40B4-BE49-F238E27FC236}">
                <a16:creationId xmlns:a16="http://schemas.microsoft.com/office/drawing/2014/main" id="{51D41F19-9989-D240-BC71-64EDADD9D76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84884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67" name="Picture Placeholder 3">
            <a:extLst>
              <a:ext uri="{FF2B5EF4-FFF2-40B4-BE49-F238E27FC236}">
                <a16:creationId xmlns:a16="http://schemas.microsoft.com/office/drawing/2014/main" id="{6C1FECA7-1EBA-4744-800C-5ACA2509D90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0662151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69" name="Picture Placeholder 3">
            <a:extLst>
              <a:ext uri="{FF2B5EF4-FFF2-40B4-BE49-F238E27FC236}">
                <a16:creationId xmlns:a16="http://schemas.microsoft.com/office/drawing/2014/main" id="{689A4960-BFC7-BB47-B566-51D6627A85D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153080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3" name="Picture Placeholder 3">
            <a:extLst>
              <a:ext uri="{FF2B5EF4-FFF2-40B4-BE49-F238E27FC236}">
                <a16:creationId xmlns:a16="http://schemas.microsoft.com/office/drawing/2014/main" id="{C2263A73-177A-AA4F-B1AE-D1BF9C0EA7A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30348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4" name="Picture Placeholder 3">
            <a:extLst>
              <a:ext uri="{FF2B5EF4-FFF2-40B4-BE49-F238E27FC236}">
                <a16:creationId xmlns:a16="http://schemas.microsoft.com/office/drawing/2014/main" id="{61BE3BAD-7324-5241-8640-B1E4BEE87B0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07616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75" name="Picture Placeholder 3">
            <a:extLst>
              <a:ext uri="{FF2B5EF4-FFF2-40B4-BE49-F238E27FC236}">
                <a16:creationId xmlns:a16="http://schemas.microsoft.com/office/drawing/2014/main" id="{5D30322A-8B58-1549-8DBE-5FD7F4F13AA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284884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84" name="Picture Placeholder 3">
            <a:extLst>
              <a:ext uri="{FF2B5EF4-FFF2-40B4-BE49-F238E27FC236}">
                <a16:creationId xmlns:a16="http://schemas.microsoft.com/office/drawing/2014/main" id="{4AA15F02-D258-7B4A-90C3-7C6666E1157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662151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85" name="Text Placeholder 2">
            <a:extLst>
              <a:ext uri="{FF2B5EF4-FFF2-40B4-BE49-F238E27FC236}">
                <a16:creationId xmlns:a16="http://schemas.microsoft.com/office/drawing/2014/main" id="{FF0BB989-537A-0443-A5C6-EDD483201CA5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93505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555AA7BF-04F2-8B4B-AAB3-0F848DE8A6A3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493505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7" name="Text Placeholder 2">
            <a:extLst>
              <a:ext uri="{FF2B5EF4-FFF2-40B4-BE49-F238E27FC236}">
                <a16:creationId xmlns:a16="http://schemas.microsoft.com/office/drawing/2014/main" id="{450859B5-8152-BD49-A629-206A719F3A2C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493505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8" name="Text Placeholder 2">
            <a:extLst>
              <a:ext uri="{FF2B5EF4-FFF2-40B4-BE49-F238E27FC236}">
                <a16:creationId xmlns:a16="http://schemas.microsoft.com/office/drawing/2014/main" id="{9AC64E85-FA7E-0E40-9892-440AF70588AC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633310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6C7D8CFE-CB1D-C74A-AB5C-077DD32B2790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33310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0" name="Text Placeholder 2">
            <a:extLst>
              <a:ext uri="{FF2B5EF4-FFF2-40B4-BE49-F238E27FC236}">
                <a16:creationId xmlns:a16="http://schemas.microsoft.com/office/drawing/2014/main" id="{6512217D-0C6B-464A-8EBD-4608F0E5C463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33310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1" name="Text Placeholder 2">
            <a:extLst>
              <a:ext uri="{FF2B5EF4-FFF2-40B4-BE49-F238E27FC236}">
                <a16:creationId xmlns:a16="http://schemas.microsoft.com/office/drawing/2014/main" id="{17334182-463B-044C-82E6-C567527CF6CC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771603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2" name="Text Placeholder 2">
            <a:extLst>
              <a:ext uri="{FF2B5EF4-FFF2-40B4-BE49-F238E27FC236}">
                <a16:creationId xmlns:a16="http://schemas.microsoft.com/office/drawing/2014/main" id="{2A4EB943-80CF-344B-9475-248A8BCA11C1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771603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3" name="Text Placeholder 2">
            <a:extLst>
              <a:ext uri="{FF2B5EF4-FFF2-40B4-BE49-F238E27FC236}">
                <a16:creationId xmlns:a16="http://schemas.microsoft.com/office/drawing/2014/main" id="{A6B1DB53-410F-C349-8E64-07A2CE0CF27A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771603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4" name="Text Placeholder 2">
            <a:extLst>
              <a:ext uri="{FF2B5EF4-FFF2-40B4-BE49-F238E27FC236}">
                <a16:creationId xmlns:a16="http://schemas.microsoft.com/office/drawing/2014/main" id="{C83ABD4B-D6F4-E14A-946D-824B55A036E3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911408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5" name="Text Placeholder 2">
            <a:extLst>
              <a:ext uri="{FF2B5EF4-FFF2-40B4-BE49-F238E27FC236}">
                <a16:creationId xmlns:a16="http://schemas.microsoft.com/office/drawing/2014/main" id="{579F497C-C4CF-8C4D-ACFA-4C01DC5B9E6A}"/>
              </a:ext>
            </a:extLst>
          </p:cNvPr>
          <p:cNvSpPr>
            <a:spLocks noGrp="1"/>
          </p:cNvSpPr>
          <p:nvPr>
            <p:ph type="body" idx="39" hasCustomPrompt="1"/>
          </p:nvPr>
        </p:nvSpPr>
        <p:spPr>
          <a:xfrm>
            <a:off x="911408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6" name="Text Placeholder 2">
            <a:extLst>
              <a:ext uri="{FF2B5EF4-FFF2-40B4-BE49-F238E27FC236}">
                <a16:creationId xmlns:a16="http://schemas.microsoft.com/office/drawing/2014/main" id="{0DEB264F-6674-D845-9921-389E7438355E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911408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7" name="Text Placeholder 2">
            <a:extLst>
              <a:ext uri="{FF2B5EF4-FFF2-40B4-BE49-F238E27FC236}">
                <a16:creationId xmlns:a16="http://schemas.microsoft.com/office/drawing/2014/main" id="{90DF8B7B-3689-2247-B4D2-A5FA39D18E56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0504579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8" name="Text Placeholder 2">
            <a:extLst>
              <a:ext uri="{FF2B5EF4-FFF2-40B4-BE49-F238E27FC236}">
                <a16:creationId xmlns:a16="http://schemas.microsoft.com/office/drawing/2014/main" id="{6AA36836-0923-BE45-B93E-96D36B4F7007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0504579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99" name="Text Placeholder 2">
            <a:extLst>
              <a:ext uri="{FF2B5EF4-FFF2-40B4-BE49-F238E27FC236}">
                <a16:creationId xmlns:a16="http://schemas.microsoft.com/office/drawing/2014/main" id="{2AC7D1F3-0140-A447-8DE6-6A3FF11938D3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10504579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</p:spTree>
    <p:extLst>
      <p:ext uri="{BB962C8B-B14F-4D97-AF65-F5344CB8AC3E}">
        <p14:creationId xmlns:p14="http://schemas.microsoft.com/office/powerpoint/2010/main" val="25763772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45" grpId="0" animBg="1"/>
      <p:bldP spid="47" grpId="0" animBg="1"/>
      <p:bldP spid="49" grpId="0" animBg="1"/>
      <p:bldP spid="53" grpId="0" animBg="1"/>
      <p:bldP spid="54" grpId="0" animBg="1"/>
      <p:bldP spid="55" grpId="0" animBg="1"/>
      <p:bldP spid="67" grpId="0" animBg="1"/>
      <p:bldP spid="69" grpId="0" animBg="1"/>
      <p:bldP spid="73" grpId="0" animBg="1"/>
      <p:bldP spid="74" grpId="0" animBg="1"/>
      <p:bldP spid="75" grpId="0" animBg="1"/>
      <p:bldP spid="84" grpId="0" animBg="1"/>
      <p:bldP spid="85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photos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C8F3CA-A954-4272-BED6-38C0333CE80D}"/>
              </a:ext>
            </a:extLst>
          </p:cNvPr>
          <p:cNvSpPr/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B25E66BE-B8E3-384D-94CC-2F91E82DB651}"/>
              </a:ext>
            </a:extLst>
          </p:cNvPr>
          <p:cNvSpPr/>
          <p:nvPr userDrawn="1"/>
        </p:nvSpPr>
        <p:spPr>
          <a:xfrm>
            <a:off x="-43886" y="0"/>
            <a:ext cx="44838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Picture Placeholder 3">
            <a:extLst>
              <a:ext uri="{FF2B5EF4-FFF2-40B4-BE49-F238E27FC236}">
                <a16:creationId xmlns:a16="http://schemas.microsoft.com/office/drawing/2014/main" id="{03B2502B-288B-0340-808C-ABE0CC8AAC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53080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>
            <a:normAutofit/>
          </a:bodyPr>
          <a:lstStyle>
            <a:lvl1pPr algn="ctr">
              <a:buNone/>
              <a:defRPr sz="400">
                <a:ln>
                  <a:noFill/>
                </a:ln>
                <a:noFill/>
              </a:defRPr>
            </a:lvl1pPr>
          </a:lstStyle>
          <a:p>
            <a:endParaRPr lang="id-ID" dirty="0"/>
          </a:p>
        </p:txBody>
      </p:sp>
      <p:sp>
        <p:nvSpPr>
          <p:cNvPr id="101" name="Picture Placeholder 3">
            <a:extLst>
              <a:ext uri="{FF2B5EF4-FFF2-40B4-BE49-F238E27FC236}">
                <a16:creationId xmlns:a16="http://schemas.microsoft.com/office/drawing/2014/main" id="{93653F5B-6693-7A4E-9FC8-91BBE70C6A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30348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2" name="Picture Placeholder 3">
            <a:extLst>
              <a:ext uri="{FF2B5EF4-FFF2-40B4-BE49-F238E27FC236}">
                <a16:creationId xmlns:a16="http://schemas.microsoft.com/office/drawing/2014/main" id="{9245E0BD-E6E5-664F-AEC1-041A1A3525D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07616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3" name="Picture Placeholder 3">
            <a:extLst>
              <a:ext uri="{FF2B5EF4-FFF2-40B4-BE49-F238E27FC236}">
                <a16:creationId xmlns:a16="http://schemas.microsoft.com/office/drawing/2014/main" id="{ABB706D6-8964-AF4A-9981-3DFD7512AF8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84884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kern="1200" dirty="0">
                <a:ln>
                  <a:noFill/>
                </a:ln>
                <a:noFill/>
                <a:latin typeface="+mn-lt"/>
                <a:ea typeface="+mn-ea"/>
                <a:cs typeface="+mn-cs"/>
              </a:defRPr>
            </a:lvl1pPr>
          </a:lstStyle>
          <a:p>
            <a:pPr lvl="0">
              <a:buNone/>
            </a:pPr>
            <a:endParaRPr lang="id-ID" dirty="0"/>
          </a:p>
        </p:txBody>
      </p:sp>
      <p:sp>
        <p:nvSpPr>
          <p:cNvPr id="104" name="Picture Placeholder 3">
            <a:extLst>
              <a:ext uri="{FF2B5EF4-FFF2-40B4-BE49-F238E27FC236}">
                <a16:creationId xmlns:a16="http://schemas.microsoft.com/office/drawing/2014/main" id="{0C571780-D7D5-AE44-974A-4A95EFF96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662151" y="741782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5" name="Picture Placeholder 3">
            <a:extLst>
              <a:ext uri="{FF2B5EF4-FFF2-40B4-BE49-F238E27FC236}">
                <a16:creationId xmlns:a16="http://schemas.microsoft.com/office/drawing/2014/main" id="{086469AB-9A80-904B-95AD-DF9F4A6B434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53080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6" name="Picture Placeholder 3">
            <a:extLst>
              <a:ext uri="{FF2B5EF4-FFF2-40B4-BE49-F238E27FC236}">
                <a16:creationId xmlns:a16="http://schemas.microsoft.com/office/drawing/2014/main" id="{8191F81F-5E49-F54B-A6AA-2AFCC590421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30348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7" name="Picture Placeholder 3">
            <a:extLst>
              <a:ext uri="{FF2B5EF4-FFF2-40B4-BE49-F238E27FC236}">
                <a16:creationId xmlns:a16="http://schemas.microsoft.com/office/drawing/2014/main" id="{D7858A90-A74C-FF48-8789-B3F2D14BFF3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07616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8" name="Picture Placeholder 3">
            <a:extLst>
              <a:ext uri="{FF2B5EF4-FFF2-40B4-BE49-F238E27FC236}">
                <a16:creationId xmlns:a16="http://schemas.microsoft.com/office/drawing/2014/main" id="{D8589CB9-77F9-974A-A8DE-AA9502ECEB2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84884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09" name="Picture Placeholder 3">
            <a:extLst>
              <a:ext uri="{FF2B5EF4-FFF2-40B4-BE49-F238E27FC236}">
                <a16:creationId xmlns:a16="http://schemas.microsoft.com/office/drawing/2014/main" id="{51820D71-8B45-AB44-8C8F-C893AD36B5C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0662151" y="2641228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0" name="Picture Placeholder 3">
            <a:extLst>
              <a:ext uri="{FF2B5EF4-FFF2-40B4-BE49-F238E27FC236}">
                <a16:creationId xmlns:a16="http://schemas.microsoft.com/office/drawing/2014/main" id="{3F9FA100-018D-A346-A5E7-CB62E883F31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153080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1" name="Picture Placeholder 3">
            <a:extLst>
              <a:ext uri="{FF2B5EF4-FFF2-40B4-BE49-F238E27FC236}">
                <a16:creationId xmlns:a16="http://schemas.microsoft.com/office/drawing/2014/main" id="{6BFF5683-DC19-BA44-8B44-2E0E783D537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530348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2" name="Picture Placeholder 3">
            <a:extLst>
              <a:ext uri="{FF2B5EF4-FFF2-40B4-BE49-F238E27FC236}">
                <a16:creationId xmlns:a16="http://schemas.microsoft.com/office/drawing/2014/main" id="{9438A69C-AA29-F74B-B4A9-583E44D6F16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907616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3" name="Picture Placeholder 3">
            <a:extLst>
              <a:ext uri="{FF2B5EF4-FFF2-40B4-BE49-F238E27FC236}">
                <a16:creationId xmlns:a16="http://schemas.microsoft.com/office/drawing/2014/main" id="{664F723D-A9A6-564F-8421-0355F93E62C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284884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4" name="Picture Placeholder 3">
            <a:extLst>
              <a:ext uri="{FF2B5EF4-FFF2-40B4-BE49-F238E27FC236}">
                <a16:creationId xmlns:a16="http://schemas.microsoft.com/office/drawing/2014/main" id="{A6570297-965D-C544-92E3-9C8076CA782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662151" y="4572294"/>
            <a:ext cx="954007" cy="954007"/>
          </a:xfrm>
          <a:prstGeom prst="ellipse">
            <a:avLst/>
          </a:prstGeom>
          <a:ln w="38100">
            <a:solidFill>
              <a:schemeClr val="bg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algn="ctr">
              <a:buNone/>
              <a:defRPr lang="id-ID" sz="400" dirty="0">
                <a:ln>
                  <a:noFill/>
                </a:ln>
                <a:noFill/>
              </a:defRPr>
            </a:lvl1pPr>
          </a:lstStyle>
          <a:p>
            <a:pPr lvl="0" algn="ctr">
              <a:buNone/>
            </a:pPr>
            <a:endParaRPr lang="id-ID" dirty="0"/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356910E3-2016-9B40-BE38-F17AB788BC78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493505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16" name="Text Placeholder 2">
            <a:extLst>
              <a:ext uri="{FF2B5EF4-FFF2-40B4-BE49-F238E27FC236}">
                <a16:creationId xmlns:a16="http://schemas.microsoft.com/office/drawing/2014/main" id="{443B990E-0C23-7A46-ABD2-2D99D7B037F8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493505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5F104920-6149-FD47-8819-2CBCAA84A2A0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493505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5846421-CAD0-0C43-8BA8-F70EDF6741DF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6333101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19" name="Text Placeholder 2">
            <a:extLst>
              <a:ext uri="{FF2B5EF4-FFF2-40B4-BE49-F238E27FC236}">
                <a16:creationId xmlns:a16="http://schemas.microsoft.com/office/drawing/2014/main" id="{6668BD3E-B2DD-9B40-8C99-B94D3591342E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6333101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0" name="Text Placeholder 2">
            <a:extLst>
              <a:ext uri="{FF2B5EF4-FFF2-40B4-BE49-F238E27FC236}">
                <a16:creationId xmlns:a16="http://schemas.microsoft.com/office/drawing/2014/main" id="{C8AE98A9-13CE-414A-AD96-3CC1BE1ADE9D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6333101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1" name="Text Placeholder 2">
            <a:extLst>
              <a:ext uri="{FF2B5EF4-FFF2-40B4-BE49-F238E27FC236}">
                <a16:creationId xmlns:a16="http://schemas.microsoft.com/office/drawing/2014/main" id="{BD5741F9-9504-7B46-8C3D-10F1494FA2F1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771603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2" name="Text Placeholder 2">
            <a:extLst>
              <a:ext uri="{FF2B5EF4-FFF2-40B4-BE49-F238E27FC236}">
                <a16:creationId xmlns:a16="http://schemas.microsoft.com/office/drawing/2014/main" id="{32D41BAC-3148-F14A-96E7-A7FBB098C5BE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771603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3" name="Text Placeholder 2">
            <a:extLst>
              <a:ext uri="{FF2B5EF4-FFF2-40B4-BE49-F238E27FC236}">
                <a16:creationId xmlns:a16="http://schemas.microsoft.com/office/drawing/2014/main" id="{FEAE1775-B5B6-5045-9E88-A35588823894}"/>
              </a:ext>
            </a:extLst>
          </p:cNvPr>
          <p:cNvSpPr>
            <a:spLocks noGrp="1"/>
          </p:cNvSpPr>
          <p:nvPr>
            <p:ph type="body" idx="37" hasCustomPrompt="1"/>
          </p:nvPr>
        </p:nvSpPr>
        <p:spPr>
          <a:xfrm>
            <a:off x="771603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4" name="Text Placeholder 2">
            <a:extLst>
              <a:ext uri="{FF2B5EF4-FFF2-40B4-BE49-F238E27FC236}">
                <a16:creationId xmlns:a16="http://schemas.microsoft.com/office/drawing/2014/main" id="{C9853629-3A0D-1D4D-831F-EBE50E6770E1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9114087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5" name="Text Placeholder 2">
            <a:extLst>
              <a:ext uri="{FF2B5EF4-FFF2-40B4-BE49-F238E27FC236}">
                <a16:creationId xmlns:a16="http://schemas.microsoft.com/office/drawing/2014/main" id="{964AA8C0-1511-FC43-8C5D-55D986E2D3B5}"/>
              </a:ext>
            </a:extLst>
          </p:cNvPr>
          <p:cNvSpPr>
            <a:spLocks noGrp="1"/>
          </p:cNvSpPr>
          <p:nvPr>
            <p:ph type="body" idx="39" hasCustomPrompt="1"/>
          </p:nvPr>
        </p:nvSpPr>
        <p:spPr>
          <a:xfrm>
            <a:off x="9114087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6" name="Text Placeholder 2">
            <a:extLst>
              <a:ext uri="{FF2B5EF4-FFF2-40B4-BE49-F238E27FC236}">
                <a16:creationId xmlns:a16="http://schemas.microsoft.com/office/drawing/2014/main" id="{3F8610C4-3899-E840-B085-8014324E3B4F}"/>
              </a:ext>
            </a:extLst>
          </p:cNvPr>
          <p:cNvSpPr>
            <a:spLocks noGrp="1"/>
          </p:cNvSpPr>
          <p:nvPr>
            <p:ph type="body" idx="40" hasCustomPrompt="1"/>
          </p:nvPr>
        </p:nvSpPr>
        <p:spPr>
          <a:xfrm>
            <a:off x="9114087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7" name="Text Placeholder 2">
            <a:extLst>
              <a:ext uri="{FF2B5EF4-FFF2-40B4-BE49-F238E27FC236}">
                <a16:creationId xmlns:a16="http://schemas.microsoft.com/office/drawing/2014/main" id="{6B809B30-55C8-264E-9951-7E99605D9968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10504579" y="1768470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8" name="Text Placeholder 2">
            <a:extLst>
              <a:ext uri="{FF2B5EF4-FFF2-40B4-BE49-F238E27FC236}">
                <a16:creationId xmlns:a16="http://schemas.microsoft.com/office/drawing/2014/main" id="{BE91F1F7-1C44-F547-8196-65D8FFE68C05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10504579" y="3657727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29" name="Text Placeholder 2">
            <a:extLst>
              <a:ext uri="{FF2B5EF4-FFF2-40B4-BE49-F238E27FC236}">
                <a16:creationId xmlns:a16="http://schemas.microsoft.com/office/drawing/2014/main" id="{466E2D8D-75C6-D349-9754-AEF7BF4FE51D}"/>
              </a:ext>
            </a:extLst>
          </p:cNvPr>
          <p:cNvSpPr>
            <a:spLocks noGrp="1"/>
          </p:cNvSpPr>
          <p:nvPr>
            <p:ph type="body" idx="43" hasCustomPrompt="1"/>
          </p:nvPr>
        </p:nvSpPr>
        <p:spPr>
          <a:xfrm>
            <a:off x="10504579" y="5584768"/>
            <a:ext cx="1390063" cy="5435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30" name="Picture Placeholder 3">
            <a:extLst>
              <a:ext uri="{FF2B5EF4-FFF2-40B4-BE49-F238E27FC236}">
                <a16:creationId xmlns:a16="http://schemas.microsoft.com/office/drawing/2014/main" id="{3E0A8D66-8ACE-3B4E-8994-E2237D74C1D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75842" y="528524"/>
            <a:ext cx="3398389" cy="2900476"/>
          </a:xfrm>
          <a:prstGeom prst="rect">
            <a:avLst/>
          </a:prstGeom>
          <a:ln w="38100">
            <a:noFill/>
          </a:ln>
        </p:spPr>
        <p:txBody>
          <a:bodyPr/>
          <a:lstStyle>
            <a:lvl1pPr>
              <a:buNone/>
              <a:defRPr sz="1351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CLICK TO EDIT ICON AND TEAM NAME</a:t>
            </a:r>
            <a:endParaRPr lang="id-ID" dirty="0"/>
          </a:p>
        </p:txBody>
      </p:sp>
      <p:sp>
        <p:nvSpPr>
          <p:cNvPr id="131" name="Title 1">
            <a:extLst>
              <a:ext uri="{FF2B5EF4-FFF2-40B4-BE49-F238E27FC236}">
                <a16:creationId xmlns:a16="http://schemas.microsoft.com/office/drawing/2014/main" id="{1DF34389-401C-E847-A523-E067A5E1F8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842" y="3595235"/>
            <a:ext cx="3414661" cy="1494367"/>
          </a:xfrm>
        </p:spPr>
        <p:txBody>
          <a:bodyPr anchor="t" anchorCtr="0">
            <a:normAutofit/>
          </a:bodyPr>
          <a:lstStyle>
            <a:lvl1pPr algn="l">
              <a:defRPr sz="4100" b="0" cap="none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2" name="Text Placeholder 2">
            <a:extLst>
              <a:ext uri="{FF2B5EF4-FFF2-40B4-BE49-F238E27FC236}">
                <a16:creationId xmlns:a16="http://schemas.microsoft.com/office/drawing/2014/main" id="{1F06B3E5-C2D4-7747-9EB8-D0820E05B42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842" y="5100636"/>
            <a:ext cx="3414661" cy="1276625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accent2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46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0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1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4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6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7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9" grpId="0" build="p">
        <p:tmplLst>
          <p:tmpl lvl="1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82643"/>
            <a:ext cx="10972800" cy="4876800"/>
          </a:xfrm>
        </p:spPr>
        <p:txBody>
          <a:bodyPr/>
          <a:lstStyle>
            <a:lvl1pPr marL="342891" indent="-342891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1pPr>
            <a:lvl2pPr marL="617205" indent="-342891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2pPr>
            <a:lvl3pPr marL="834370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3pPr>
            <a:lvl4pPr marL="1108683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4pPr>
            <a:lvl5pPr marL="1337277" indent="-285744"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C8F3CA-A954-4272-BED6-38C0333CE80D}"/>
              </a:ext>
            </a:extLst>
          </p:cNvPr>
          <p:cNvSpPr/>
          <p:nvPr userDrawn="1"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4277378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535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92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925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195E390-F65E-4D1F-B3AC-B839158F1E3F}"/>
              </a:ext>
            </a:extLst>
          </p:cNvPr>
          <p:cNvSpPr/>
          <p:nvPr userDrawn="1"/>
        </p:nvSpPr>
        <p:spPr>
          <a:xfrm>
            <a:off x="0" y="0"/>
            <a:ext cx="12192000" cy="192507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22370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6" r:id="rId2"/>
    <p:sldLayoutId id="2147483717" r:id="rId3"/>
    <p:sldLayoutId id="2147483719" r:id="rId4"/>
    <p:sldLayoutId id="2147483662" r:id="rId5"/>
    <p:sldLayoutId id="2147483726" r:id="rId6"/>
    <p:sldLayoutId id="2147483727" r:id="rId7"/>
    <p:sldLayoutId id="2147483728" r:id="rId8"/>
    <p:sldLayoutId id="2147483663" r:id="rId9"/>
    <p:sldLayoutId id="2147483718" r:id="rId10"/>
    <p:sldLayoutId id="2147483664" r:id="rId11"/>
    <p:sldLayoutId id="2147483665" r:id="rId12"/>
    <p:sldLayoutId id="2147483666" r:id="rId13"/>
    <p:sldLayoutId id="2147483667" r:id="rId14"/>
    <p:sldLayoutId id="2147483669" r:id="rId15"/>
    <p:sldLayoutId id="2147483670" r:id="rId16"/>
    <p:sldLayoutId id="2147483720" r:id="rId17"/>
  </p:sldLayoutIdLst>
  <p:hf sldNum="0" hdr="0" ftr="0" dt="0"/>
  <p:txStyles>
    <p:titleStyle>
      <a:lvl1pPr algn="l" defTabSz="914377" rtl="0" eaLnBrk="1" latinLnBrk="0" hangingPunct="1">
        <a:spcBef>
          <a:spcPct val="0"/>
        </a:spcBef>
        <a:buNone/>
        <a:defRPr sz="4800" b="0" kern="1200" spc="-1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Clr>
          <a:schemeClr val="tx1">
            <a:lumMod val="20000"/>
            <a:lumOff val="80000"/>
          </a:schemeClr>
        </a:buClr>
        <a:buSzPct val="85000"/>
        <a:buFont typeface="Arial" charset="0"/>
        <a:buChar char="•"/>
        <a:defRPr sz="2400" kern="1200">
          <a:solidFill>
            <a:schemeClr val="tx1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17205" indent="-342891" algn="l" defTabSz="914377" rtl="0" eaLnBrk="1" latinLnBrk="0" hangingPunct="1">
        <a:spcBef>
          <a:spcPct val="20000"/>
        </a:spcBef>
        <a:buClr>
          <a:schemeClr val="tx1">
            <a:lumMod val="20000"/>
            <a:lumOff val="80000"/>
          </a:schemeClr>
        </a:buClr>
        <a:buSzPct val="85000"/>
        <a:buFont typeface="Arial" charset="0"/>
        <a:buChar char="•"/>
        <a:defRPr sz="2000" kern="1200">
          <a:solidFill>
            <a:schemeClr val="tx1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834370" indent="-285744" algn="l" defTabSz="914377" rtl="0" eaLnBrk="1" latinLnBrk="0" hangingPunct="1">
        <a:spcBef>
          <a:spcPct val="20000"/>
        </a:spcBef>
        <a:buClr>
          <a:schemeClr val="tx1">
            <a:lumMod val="20000"/>
            <a:lumOff val="80000"/>
          </a:schemeClr>
        </a:buClr>
        <a:buSzPct val="90000"/>
        <a:buFont typeface="Arial" charset="0"/>
        <a:buChar char="•"/>
        <a:defRPr sz="1800" kern="1200">
          <a:solidFill>
            <a:schemeClr val="tx1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108683" indent="-285744" algn="l" defTabSz="914377" rtl="0" eaLnBrk="1" latinLnBrk="0" hangingPunct="1">
        <a:spcBef>
          <a:spcPct val="20000"/>
        </a:spcBef>
        <a:buClr>
          <a:schemeClr val="tx1">
            <a:lumMod val="20000"/>
            <a:lumOff val="80000"/>
          </a:schemeClr>
        </a:buClr>
        <a:buFont typeface="Arial" charset="0"/>
        <a:buChar char="•"/>
        <a:defRPr sz="1600" kern="1200">
          <a:solidFill>
            <a:schemeClr val="tx1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1337277" indent="-285744" algn="l" defTabSz="914377" rtl="0" eaLnBrk="1" latinLnBrk="0" hangingPunct="1">
        <a:spcBef>
          <a:spcPct val="20000"/>
        </a:spcBef>
        <a:buClr>
          <a:schemeClr val="tx1">
            <a:lumMod val="20000"/>
            <a:lumOff val="80000"/>
          </a:schemeClr>
        </a:buClr>
        <a:buSzPct val="100000"/>
        <a:buFont typeface="Arial" charset="0"/>
        <a:buChar char="•"/>
        <a:defRPr sz="1400" kern="1200" baseline="0">
          <a:solidFill>
            <a:schemeClr val="tx1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1371566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41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17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192" indent="-182875" algn="l" defTabSz="914377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11" Type="http://schemas.openxmlformats.org/officeDocument/2006/relationships/image" Target="../media/image22.jp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24593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566E898-76DD-4927-B3BD-1FB4E16FADE9}"/>
              </a:ext>
            </a:extLst>
          </p:cNvPr>
          <p:cNvSpPr/>
          <p:nvPr/>
        </p:nvSpPr>
        <p:spPr>
          <a:xfrm>
            <a:off x="102973" y="2274721"/>
            <a:ext cx="599302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A2A3A4">
                    <a:lumMod val="20000"/>
                    <a:lumOff val="80000"/>
                  </a:srgbClr>
                </a:solidFill>
                <a:effectLst/>
                <a:uLnTx/>
                <a:uFillTx/>
                <a:latin typeface="Franklin Gothic Medium Cond"/>
                <a:ea typeface="+mn-ea"/>
                <a:cs typeface="+mn-cs"/>
              </a:rPr>
              <a:t>Thank 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407E68-5AA9-AA41-BA44-7272DBCA8B13}"/>
              </a:ext>
            </a:extLst>
          </p:cNvPr>
          <p:cNvSpPr txBox="1"/>
          <p:nvPr/>
        </p:nvSpPr>
        <p:spPr>
          <a:xfrm>
            <a:off x="11711635" y="-3730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AFF8CB-3076-DE44-8D84-F2D93AE1D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127" y="378889"/>
            <a:ext cx="3021208" cy="1348971"/>
          </a:xfrm>
          <a:prstGeom prst="rect">
            <a:avLst/>
          </a:prstGeom>
        </p:spPr>
      </p:pic>
      <p:sp>
        <p:nvSpPr>
          <p:cNvPr id="17" name="Snip Diagonal Corner Rectangle 16">
            <a:extLst>
              <a:ext uri="{FF2B5EF4-FFF2-40B4-BE49-F238E27FC236}">
                <a16:creationId xmlns:a16="http://schemas.microsoft.com/office/drawing/2014/main" id="{ED0C2AB0-02A3-0A4F-A6F0-AACF8EAF8AA1}"/>
              </a:ext>
            </a:extLst>
          </p:cNvPr>
          <p:cNvSpPr/>
          <p:nvPr/>
        </p:nvSpPr>
        <p:spPr>
          <a:xfrm>
            <a:off x="9349946" y="4403466"/>
            <a:ext cx="2842053" cy="1641168"/>
          </a:xfrm>
          <a:prstGeom prst="snip2DiagRect">
            <a:avLst/>
          </a:prstGeom>
          <a:solidFill>
            <a:srgbClr val="40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>
            <a:normAutofit/>
          </a:bodyPr>
          <a:lstStyle/>
          <a:p>
            <a:pPr lvl="0">
              <a:defRPr/>
            </a:pPr>
            <a:r>
              <a:rPr lang="en-US" b="1" dirty="0">
                <a:solidFill>
                  <a:schemeClr val="bg1"/>
                </a:solidFill>
              </a:rPr>
              <a:t>Please contact </a:t>
            </a:r>
            <a:br>
              <a:rPr lang="en-US" b="1" dirty="0">
                <a:solidFill>
                  <a:prstClr val="white">
                    <a:lumMod val="85000"/>
                  </a:prstClr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Isabelle Baltenweck</a:t>
            </a:r>
          </a:p>
          <a:p>
            <a:pPr lvl="0">
              <a:defRPr/>
            </a:pPr>
            <a:r>
              <a:rPr lang="en-US" dirty="0">
                <a:solidFill>
                  <a:schemeClr val="bg1"/>
                </a:solidFill>
              </a:rPr>
              <a:t>i.baltenweck@cgiar.org</a:t>
            </a:r>
          </a:p>
          <a:p>
            <a:pPr lvl="0">
              <a:defRPr/>
            </a:pPr>
            <a:endParaRPr lang="en-US" dirty="0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5703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6310E5A-4648-6147-AE6C-C5074096D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406" y="314814"/>
            <a:ext cx="3794760" cy="304038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FB124F68-7CC0-D345-BC87-055CD27E2159}"/>
              </a:ext>
            </a:extLst>
          </p:cNvPr>
          <p:cNvSpPr txBox="1"/>
          <p:nvPr/>
        </p:nvSpPr>
        <p:spPr>
          <a:xfrm>
            <a:off x="2032840" y="33704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40" name="Picture Placeholder 39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DC8EA531-C5ED-4149-9120-1A8421875A8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2" name="Picture Placeholder 41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4096D901-B989-4886-8936-2F34F622838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6" name="Picture Placeholder 55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2E0F86C9-E132-4B02-8806-4F3FBBAC515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0" name="Picture Placeholder 59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F791683B-E014-44FB-9E0F-AD852C84B6B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2" name="Picture Placeholder 61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2B807421-CFCF-4636-AF12-235B1E733B9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4" name="Picture Placeholder 6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745A382A-621F-49CD-BDD9-10525B3165C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6" name="Picture Placeholder 65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38A37679-1CA1-41EF-9F6C-B80AA96C430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8" name="Picture Placeholder 67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732F0913-E7A7-4216-B3C7-F91AF4A377C8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70" name="Picture Placeholder 69" descr="A close up of a person&#10;&#10;Description automatically generated">
            <a:extLst>
              <a:ext uri="{FF2B5EF4-FFF2-40B4-BE49-F238E27FC236}">
                <a16:creationId xmlns:a16="http://schemas.microsoft.com/office/drawing/2014/main" id="{EBF9537F-35B5-4F79-9375-023733081936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36A452C3-5B7D-A44F-AF75-8C95B1C7A788}"/>
              </a:ext>
            </a:extLst>
          </p:cNvPr>
          <p:cNvSpPr>
            <a:spLocks noGrp="1"/>
          </p:cNvSpPr>
          <p:nvPr>
            <p:ph type="body" idx="2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Isabelle Baltenweck</a:t>
            </a:r>
            <a:endParaRPr lang="es-MX" dirty="0"/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7C9F1F3A-E528-B948-8B8D-A50C2DF5B47A}"/>
              </a:ext>
            </a:extLst>
          </p:cNvPr>
          <p:cNvSpPr>
            <a:spLocks noGrp="1"/>
          </p:cNvSpPr>
          <p:nvPr>
            <p:ph type="body" idx="30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Edda Tanga Lwoga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78CD586-347D-3D46-8C45-3B6B1D85CAD6}"/>
              </a:ext>
            </a:extLst>
          </p:cNvPr>
          <p:cNvSpPr>
            <a:spLocks noGrp="1"/>
          </p:cNvSpPr>
          <p:nvPr>
            <p:ph type="body" idx="32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Debbie Cherney</a:t>
            </a:r>
          </a:p>
        </p:txBody>
      </p:sp>
      <p:sp>
        <p:nvSpPr>
          <p:cNvPr id="26" name="Marcador de texto 25">
            <a:extLst>
              <a:ext uri="{FF2B5EF4-FFF2-40B4-BE49-F238E27FC236}">
                <a16:creationId xmlns:a16="http://schemas.microsoft.com/office/drawing/2014/main" id="{8DFB895F-AB09-F74A-B318-B168D5732ADB}"/>
              </a:ext>
            </a:extLst>
          </p:cNvPr>
          <p:cNvSpPr>
            <a:spLocks noGrp="1"/>
          </p:cNvSpPr>
          <p:nvPr>
            <p:ph type="body" idx="33"/>
          </p:nvPr>
        </p:nvSpPr>
        <p:spPr/>
        <p:txBody>
          <a:bodyPr>
            <a:normAutofit/>
          </a:bodyPr>
          <a:lstStyle/>
          <a:p>
            <a:r>
              <a:rPr lang="en-GB" dirty="0"/>
              <a:t>James Rao</a:t>
            </a:r>
            <a:endParaRPr lang="es-MX" dirty="0"/>
          </a:p>
        </p:txBody>
      </p:sp>
      <p:sp>
        <p:nvSpPr>
          <p:cNvPr id="28" name="Marcador de texto 27">
            <a:extLst>
              <a:ext uri="{FF2B5EF4-FFF2-40B4-BE49-F238E27FC236}">
                <a16:creationId xmlns:a16="http://schemas.microsoft.com/office/drawing/2014/main" id="{E12527D7-E263-BA42-A927-E953C294C95F}"/>
              </a:ext>
            </a:extLst>
          </p:cNvPr>
          <p:cNvSpPr>
            <a:spLocks noGrp="1"/>
          </p:cNvSpPr>
          <p:nvPr>
            <p:ph type="body" idx="35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Alan Duncan</a:t>
            </a:r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D19716A7-84B2-6649-9009-1582BFC144C1}"/>
              </a:ext>
            </a:extLst>
          </p:cNvPr>
          <p:cNvSpPr>
            <a:spLocks noGrp="1"/>
          </p:cNvSpPr>
          <p:nvPr>
            <p:ph type="body" idx="36"/>
          </p:nvPr>
        </p:nvSpPr>
        <p:spPr/>
        <p:txBody>
          <a:bodyPr>
            <a:normAutofit/>
          </a:bodyPr>
          <a:lstStyle/>
          <a:p>
            <a:r>
              <a:rPr lang="en-GB" dirty="0"/>
              <a:t>Nils Teufel</a:t>
            </a:r>
            <a:endParaRPr lang="es-MX" dirty="0"/>
          </a:p>
        </p:txBody>
      </p:sp>
      <p:sp>
        <p:nvSpPr>
          <p:cNvPr id="31" name="Marcador de texto 30">
            <a:extLst>
              <a:ext uri="{FF2B5EF4-FFF2-40B4-BE49-F238E27FC236}">
                <a16:creationId xmlns:a16="http://schemas.microsoft.com/office/drawing/2014/main" id="{0C780464-9B19-1843-8D39-50D043EE09B7}"/>
              </a:ext>
            </a:extLst>
          </p:cNvPr>
          <p:cNvSpPr>
            <a:spLocks noGrp="1"/>
          </p:cNvSpPr>
          <p:nvPr>
            <p:ph type="body" idx="38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Erin Eldermire</a:t>
            </a:r>
          </a:p>
        </p:txBody>
      </p:sp>
      <p:sp>
        <p:nvSpPr>
          <p:cNvPr id="32" name="Marcador de texto 31">
            <a:extLst>
              <a:ext uri="{FF2B5EF4-FFF2-40B4-BE49-F238E27FC236}">
                <a16:creationId xmlns:a16="http://schemas.microsoft.com/office/drawing/2014/main" id="{2D079D8A-0702-2E4C-9B55-181A0CB001CE}"/>
              </a:ext>
            </a:extLst>
          </p:cNvPr>
          <p:cNvSpPr>
            <a:spLocks noGrp="1"/>
          </p:cNvSpPr>
          <p:nvPr>
            <p:ph type="body" idx="39"/>
          </p:nvPr>
        </p:nvSpPr>
        <p:spPr/>
        <p:txBody>
          <a:bodyPr>
            <a:normAutofit/>
          </a:bodyPr>
          <a:lstStyle/>
          <a:p>
            <a:r>
              <a:rPr lang="en-GB" dirty="0"/>
              <a:t>Steve Staal</a:t>
            </a:r>
            <a:endParaRPr lang="es-MX" dirty="0"/>
          </a:p>
        </p:txBody>
      </p:sp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3E9CCF70-82A9-1247-8085-0F6211076A79}"/>
              </a:ext>
            </a:extLst>
          </p:cNvPr>
          <p:cNvSpPr>
            <a:spLocks noGrp="1"/>
          </p:cNvSpPr>
          <p:nvPr>
            <p:ph type="body" idx="41"/>
          </p:nvPr>
        </p:nvSpPr>
        <p:spPr>
          <a:xfrm>
            <a:off x="10512137" y="1835004"/>
            <a:ext cx="1390063" cy="543593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Ricardo Labarta</a:t>
            </a:r>
          </a:p>
        </p:txBody>
      </p:sp>
      <p:sp>
        <p:nvSpPr>
          <p:cNvPr id="37" name="Title 36">
            <a:extLst>
              <a:ext uri="{FF2B5EF4-FFF2-40B4-BE49-F238E27FC236}">
                <a16:creationId xmlns:a16="http://schemas.microsoft.com/office/drawing/2014/main" id="{BCCF0B07-0A61-4DB6-96DE-77397624C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409" y="3263282"/>
            <a:ext cx="3414661" cy="1494367"/>
          </a:xfrm>
        </p:spPr>
        <p:txBody>
          <a:bodyPr/>
          <a:lstStyle/>
          <a:p>
            <a:r>
              <a:rPr lang="en-GB" dirty="0"/>
              <a:t>Learning from the review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2122990-A47F-47E1-A2C5-5D78F76EC269}"/>
              </a:ext>
            </a:extLst>
          </p:cNvPr>
          <p:cNvSpPr/>
          <p:nvPr/>
        </p:nvSpPr>
        <p:spPr>
          <a:xfrm>
            <a:off x="316298" y="4642009"/>
            <a:ext cx="417713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Develop recommendations on the promising strategies to improve livestock feeding for improved productivity and ultimately farmer livelihoods</a:t>
            </a:r>
          </a:p>
          <a:p>
            <a:endParaRPr lang="en-GB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GB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Presented by Isabelle Baltenweck at the </a:t>
            </a:r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Ceres2030: On the Farm Findings: What works?  </a:t>
            </a:r>
            <a:r>
              <a:rPr lang="en-US" sz="1600">
                <a:solidFill>
                  <a:schemeClr val="accent2">
                    <a:lumMod val="40000"/>
                    <a:lumOff val="60000"/>
                  </a:schemeClr>
                </a:solidFill>
              </a:rPr>
              <a:t>presentation </a:t>
            </a:r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to BMGF” </a:t>
            </a:r>
            <a:r>
              <a:rPr lang="en-GB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on November 19, 2020.</a:t>
            </a:r>
            <a:endParaRPr lang="en-US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4694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flower on a plant&#10;&#10;Description automatically generated">
            <a:extLst>
              <a:ext uri="{FF2B5EF4-FFF2-40B4-BE49-F238E27FC236}">
                <a16:creationId xmlns:a16="http://schemas.microsoft.com/office/drawing/2014/main" id="{9FFD6593-EC4D-7444-BB76-F5E639A12D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01600"/>
            <a:ext cx="12191999" cy="6731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2DD326D-0577-8B44-981E-1EFF2696E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01600"/>
            <a:ext cx="12192000" cy="6731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6DA1C3C-1F93-874C-9808-0CCE55ABAFFB}"/>
              </a:ext>
            </a:extLst>
          </p:cNvPr>
          <p:cNvSpPr/>
          <p:nvPr/>
        </p:nvSpPr>
        <p:spPr>
          <a:xfrm>
            <a:off x="11468100" y="-101600"/>
            <a:ext cx="723899" cy="6959600"/>
          </a:xfrm>
          <a:prstGeom prst="rect">
            <a:avLst/>
          </a:prstGeom>
          <a:solidFill>
            <a:srgbClr val="40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nip Diagonal Corner Rectangle 5">
            <a:extLst>
              <a:ext uri="{FF2B5EF4-FFF2-40B4-BE49-F238E27FC236}">
                <a16:creationId xmlns:a16="http://schemas.microsoft.com/office/drawing/2014/main" id="{B336B9C3-8529-8C41-91CE-928D6C7B67B3}"/>
              </a:ext>
            </a:extLst>
          </p:cNvPr>
          <p:cNvSpPr/>
          <p:nvPr/>
        </p:nvSpPr>
        <p:spPr>
          <a:xfrm>
            <a:off x="7799614" y="661308"/>
            <a:ext cx="4392386" cy="5535384"/>
          </a:xfrm>
          <a:prstGeom prst="snip2DiagRect">
            <a:avLst/>
          </a:prstGeom>
          <a:solidFill>
            <a:srgbClr val="40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>
            <a:normAutofit fontScale="62500" lnSpcReduction="20000"/>
          </a:bodyPr>
          <a:lstStyle/>
          <a:p>
            <a:r>
              <a:rPr lang="en-US" sz="7700" b="1" spc="-100" dirty="0">
                <a:solidFill>
                  <a:schemeClr val="bg1"/>
                </a:solidFill>
                <a:ea typeface="+mj-ea"/>
                <a:cs typeface="+mj-cs"/>
              </a:rPr>
              <a:t>Motivation</a:t>
            </a:r>
          </a:p>
          <a:p>
            <a:endParaRPr lang="en-US" sz="3200" dirty="0">
              <a:latin typeface="Franklin Gothic Medium Cond" panose="020B060603040202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Livestock: a neglected sector in R4D,</a:t>
            </a:r>
            <a:br>
              <a:rPr lang="en-US" sz="3200" dirty="0"/>
            </a:br>
            <a:r>
              <a:rPr lang="en-US" sz="3200" dirty="0"/>
              <a:t>yet supporting one billion poor people in LMICs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Much lower productivity in LMICs – </a:t>
            </a:r>
            <a:br>
              <a:rPr lang="en-US" sz="3200" dirty="0"/>
            </a:br>
            <a:r>
              <a:rPr lang="en-US" sz="3200" dirty="0"/>
              <a:t>e.g. milk yield in East Africa 5% of W. Europe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Improved feeding practices most practical way to increase productivity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200" dirty="0"/>
              <a:t>Sizeable research on ‘feed interventions’</a:t>
            </a:r>
          </a:p>
          <a:p>
            <a:endParaRPr lang="en-US" sz="3200" dirty="0">
              <a:latin typeface="Franklin Gothic Medium Cond" panose="020B06060304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CE9A80-7ACE-C440-9C49-08831DFA0A24}"/>
              </a:ext>
            </a:extLst>
          </p:cNvPr>
          <p:cNvSpPr txBox="1"/>
          <p:nvPr/>
        </p:nvSpPr>
        <p:spPr>
          <a:xfrm>
            <a:off x="10879494" y="105809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60306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62094-B2B9-404A-AA3F-7CDA0F1A9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180975"/>
            <a:ext cx="10972800" cy="990600"/>
          </a:xfrm>
        </p:spPr>
        <p:txBody>
          <a:bodyPr/>
          <a:lstStyle/>
          <a:p>
            <a:r>
              <a:rPr lang="en-GB" dirty="0"/>
              <a:t>What are livestock interventions?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23DB5-2E2F-433D-8510-012EAD09B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1461"/>
            <a:ext cx="11620500" cy="1622575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 change in feeding practice to provide more or better feed to increase livestock productivity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Interventions </a:t>
            </a:r>
            <a:r>
              <a:rPr lang="en-US" sz="2800" dirty="0" err="1"/>
              <a:t>categorised</a:t>
            </a:r>
            <a:r>
              <a:rPr lang="en-US" sz="2800" dirty="0"/>
              <a:t> by feed source type</a:t>
            </a:r>
          </a:p>
          <a:p>
            <a:endParaRPr lang="en-US" dirty="0"/>
          </a:p>
        </p:txBody>
      </p:sp>
      <p:pic>
        <p:nvPicPr>
          <p:cNvPr id="5" name="Picture 4" descr="A plant in a garden&#10;&#10;Description automatically generated">
            <a:extLst>
              <a:ext uri="{FF2B5EF4-FFF2-40B4-BE49-F238E27FC236}">
                <a16:creationId xmlns:a16="http://schemas.microsoft.com/office/drawing/2014/main" id="{9AA0F558-F050-4870-B206-137C1F06DA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088470" y="3969504"/>
            <a:ext cx="2058016" cy="2086318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559606A-532D-4994-AA1A-6783E8EC5905}"/>
              </a:ext>
            </a:extLst>
          </p:cNvPr>
          <p:cNvSpPr txBox="1">
            <a:spLocks/>
          </p:cNvSpPr>
          <p:nvPr/>
        </p:nvSpPr>
        <p:spPr>
          <a:xfrm>
            <a:off x="194090" y="3104827"/>
            <a:ext cx="3056425" cy="814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6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dirty="0"/>
              <a:t>Improved grasses and legumes</a:t>
            </a:r>
          </a:p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D20C33D-55D8-47E7-978B-976A70DF3592}"/>
              </a:ext>
            </a:extLst>
          </p:cNvPr>
          <p:cNvSpPr txBox="1">
            <a:spLocks/>
          </p:cNvSpPr>
          <p:nvPr/>
        </p:nvSpPr>
        <p:spPr>
          <a:xfrm>
            <a:off x="4025154" y="3070155"/>
            <a:ext cx="3817842" cy="64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6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/>
              <a:t>Multi-purpose trees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39FB511-67F7-4316-812D-38424E87A625}"/>
              </a:ext>
            </a:extLst>
          </p:cNvPr>
          <p:cNvSpPr txBox="1">
            <a:spLocks/>
          </p:cNvSpPr>
          <p:nvPr/>
        </p:nvSpPr>
        <p:spPr>
          <a:xfrm>
            <a:off x="7659416" y="3070155"/>
            <a:ext cx="4338494" cy="115977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6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100" dirty="0"/>
              <a:t>Increasing intake and nutritive value of crop residues </a:t>
            </a:r>
          </a:p>
          <a:p>
            <a:endParaRPr lang="en-US" dirty="0"/>
          </a:p>
        </p:txBody>
      </p:sp>
      <p:pic>
        <p:nvPicPr>
          <p:cNvPr id="1028" name="Picture 4" descr="No such thing as waste: full-purpose crops a double boon for people and  livestock | International Livestock Research Institute">
            <a:extLst>
              <a:ext uri="{FF2B5EF4-FFF2-40B4-BE49-F238E27FC236}">
                <a16:creationId xmlns:a16="http://schemas.microsoft.com/office/drawing/2014/main" id="{F7B8244E-E14A-4CCA-850F-20D3B78108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52579" y="3918866"/>
            <a:ext cx="2988723" cy="192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1" descr="Tree lucerne: an affordable alternative livestock feed supplement for  smallholders in Ethiopia | International Livestock Research Institute">
            <a:extLst>
              <a:ext uri="{FF2B5EF4-FFF2-40B4-BE49-F238E27FC236}">
                <a16:creationId xmlns:a16="http://schemas.microsoft.com/office/drawing/2014/main" id="{120DEAD3-9A1B-486C-93B6-3A8199475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386" y="3969504"/>
            <a:ext cx="2891328" cy="192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59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9E6B-EADD-4BFD-A0A3-DDB562A6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238125"/>
            <a:ext cx="10972800" cy="990600"/>
          </a:xfrm>
        </p:spPr>
        <p:txBody>
          <a:bodyPr/>
          <a:lstStyle/>
          <a:p>
            <a:r>
              <a:rPr lang="en-GB" dirty="0"/>
              <a:t>Research question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C71E9-23FF-409B-BD58-7A874E8F1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274" y="1125443"/>
            <a:ext cx="11801475" cy="1989232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/>
              <a:t>What is the impact of ruminant feed strategy interventions on livelihoods among small scale and </a:t>
            </a:r>
            <a:r>
              <a:rPr lang="en-US" altLang="en-US" dirty="0" err="1"/>
              <a:t>agro</a:t>
            </a:r>
            <a:r>
              <a:rPr lang="en-US" altLang="en-US" dirty="0"/>
              <a:t>- pastoral livestock keepers in LMICs in Africa, Asia and Latin America?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E5E297D-605C-4C3F-91CB-6E8D2E17D1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44429"/>
              </p:ext>
            </p:extLst>
          </p:nvPr>
        </p:nvGraphicFramePr>
        <p:xfrm>
          <a:off x="133350" y="2267323"/>
          <a:ext cx="596265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71C70E2-7E6D-40B4-B05E-83501A3919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984666"/>
              </p:ext>
            </p:extLst>
          </p:nvPr>
        </p:nvGraphicFramePr>
        <p:xfrm>
          <a:off x="7031037" y="2066177"/>
          <a:ext cx="4759325" cy="3023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B91224-ED03-48AD-9F41-FB6865D79BE0}"/>
              </a:ext>
            </a:extLst>
          </p:cNvPr>
          <p:cNvSpPr txBox="1">
            <a:spLocks/>
          </p:cNvSpPr>
          <p:nvPr/>
        </p:nvSpPr>
        <p:spPr>
          <a:xfrm>
            <a:off x="5105400" y="5277222"/>
            <a:ext cx="7342187" cy="144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Many papers are feeding trials, either on farm or on station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Also excluded articles that focused on characterization of an existing feeding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41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1A13-BBE3-4995-90BA-69874764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9421"/>
            <a:ext cx="10972800" cy="990600"/>
          </a:xfrm>
        </p:spPr>
        <p:txBody>
          <a:bodyPr/>
          <a:lstStyle/>
          <a:p>
            <a:r>
              <a:rPr lang="en-GB" dirty="0"/>
              <a:t>Results: </a:t>
            </a:r>
            <a:r>
              <a:rPr lang="en-US" dirty="0"/>
              <a:t>Feed interventions and impact pathways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8ACA9-6964-4398-8532-5E94BDB7C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54018"/>
            <a:ext cx="8429625" cy="48768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The majority of papers (53) dealt with planted fodder, agroforestry was the topic of 26 papers, crop residues in 7 papers </a:t>
            </a:r>
          </a:p>
          <a:p>
            <a:pPr marL="457200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/>
              <a:t>In terms of impact pathway from adoption to livestock productivity and household livelihoods</a:t>
            </a:r>
          </a:p>
          <a:p>
            <a:pPr marL="1200160" lvl="1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58 papers on adoption</a:t>
            </a:r>
          </a:p>
          <a:p>
            <a:pPr marL="1200160" lvl="1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19 papers on livestock productivity increases </a:t>
            </a:r>
            <a:br>
              <a:rPr lang="en-US" dirty="0"/>
            </a:br>
            <a:r>
              <a:rPr lang="en-US" dirty="0"/>
              <a:t>(milk yield, weight gain, better body condition or herd growth)</a:t>
            </a:r>
          </a:p>
          <a:p>
            <a:pPr marL="1200160" lvl="1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22 papers on household livelihood indicators </a:t>
            </a:r>
            <a:br>
              <a:rPr lang="en-US" dirty="0"/>
            </a:br>
            <a:r>
              <a:rPr lang="en-US" dirty="0"/>
              <a:t>(income from livestock or reduced workload)</a:t>
            </a:r>
          </a:p>
          <a:p>
            <a:pPr marL="1200160" lvl="1" indent="-4572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Only 6 </a:t>
            </a:r>
            <a:r>
              <a:rPr lang="en-US" dirty="0" err="1"/>
              <a:t>analysed</a:t>
            </a:r>
            <a:r>
              <a:rPr lang="en-US" dirty="0"/>
              <a:t> the entire pathway, reporting evidence of adoption, effect on productivity leading to livelihood changes</a:t>
            </a:r>
          </a:p>
          <a:p>
            <a:endParaRPr lang="en-US" dirty="0"/>
          </a:p>
        </p:txBody>
      </p:sp>
      <p:pic>
        <p:nvPicPr>
          <p:cNvPr id="4" name="Picture 3" descr="A brown horse standing in the grass&#10;&#10;Description automatically generated">
            <a:extLst>
              <a:ext uri="{FF2B5EF4-FFF2-40B4-BE49-F238E27FC236}">
                <a16:creationId xmlns:a16="http://schemas.microsoft.com/office/drawing/2014/main" id="{A02A8ED9-02C8-4901-B536-1ACFA4B8B1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896350" y="1052396"/>
            <a:ext cx="3295650" cy="556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381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FE790-55D3-4389-A8BC-231D8E700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75" y="266700"/>
            <a:ext cx="10972800" cy="990600"/>
          </a:xfrm>
        </p:spPr>
        <p:txBody>
          <a:bodyPr/>
          <a:lstStyle/>
          <a:p>
            <a:r>
              <a:rPr lang="en-GB" dirty="0"/>
              <a:t>Results: </a:t>
            </a:r>
            <a:r>
              <a:rPr lang="en-US" dirty="0"/>
              <a:t>Analysis of the reported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91935-607A-43C6-8167-3AAF48983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853888"/>
            <a:ext cx="3981449" cy="221677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Not all papers reported data that could be used for analysis</a:t>
            </a:r>
          </a:p>
          <a:p>
            <a:pPr lvl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E.g. 43 studies reported adoption of forages, only 32 included data that could be used to estimate adoption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3B601C9-9C66-4F82-8FAD-D6FC87DE73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566543"/>
              </p:ext>
            </p:extLst>
          </p:nvPr>
        </p:nvGraphicFramePr>
        <p:xfrm>
          <a:off x="4633911" y="1647825"/>
          <a:ext cx="7318377" cy="4731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Placeholder 15" descr="A herd of cattle lying on top of a lush green field&#10;&#10;Description automatically generated">
            <a:extLst>
              <a:ext uri="{FF2B5EF4-FFF2-40B4-BE49-F238E27FC236}">
                <a16:creationId xmlns:a16="http://schemas.microsoft.com/office/drawing/2014/main" id="{47975BD6-74FB-49FB-9D40-199B90CADBA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8" y="4158796"/>
            <a:ext cx="3729037" cy="2432504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2545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C8105-85D9-4EBF-ADB5-4417CFB7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5275"/>
            <a:ext cx="10972800" cy="990600"/>
          </a:xfrm>
        </p:spPr>
        <p:txBody>
          <a:bodyPr/>
          <a:lstStyle/>
          <a:p>
            <a:r>
              <a:rPr lang="en-GB" dirty="0"/>
              <a:t>Surprises 					Gaps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80D97-2430-4719-A259-8E8EBFFD5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026" y="1419225"/>
            <a:ext cx="5606374" cy="34194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So few papers answering research questions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 Greater focus on </a:t>
            </a:r>
            <a:r>
              <a:rPr lang="en-US" dirty="0" err="1"/>
              <a:t>agro</a:t>
            </a:r>
            <a:r>
              <a:rPr lang="en-US" dirty="0"/>
              <a:t>-forestry than crop residues, yet </a:t>
            </a:r>
          </a:p>
          <a:p>
            <a:pPr marL="731514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Potential for improved productivity is high for crop residues, and </a:t>
            </a:r>
          </a:p>
          <a:p>
            <a:pPr marL="731514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Easier to disseminate through well established delivery systems for (staple) crop seeds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FAAB4B5-A714-4BFE-9DB8-BAA7DFEFF031}"/>
              </a:ext>
            </a:extLst>
          </p:cNvPr>
          <p:cNvSpPr txBox="1">
            <a:spLocks/>
          </p:cNvSpPr>
          <p:nvPr/>
        </p:nvSpPr>
        <p:spPr>
          <a:xfrm>
            <a:off x="6242119" y="1285875"/>
            <a:ext cx="5403917" cy="3371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Balance heavily skewed to technical papers on  recommendations for individual forages:</a:t>
            </a:r>
            <a:br>
              <a:rPr lang="en-US" dirty="0"/>
            </a:br>
            <a:r>
              <a:rPr lang="en-US" dirty="0"/>
              <a:t>how it should be grown, cut, stored and fed.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Not much on whether livestock keepers would actually adopt such a feed intervention. </a:t>
            </a:r>
          </a:p>
          <a:p>
            <a:pPr marL="457200" indent="-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 gender disaggregated data, yet we know that social and gender norms affect uptake</a:t>
            </a:r>
          </a:p>
        </p:txBody>
      </p:sp>
      <p:pic>
        <p:nvPicPr>
          <p:cNvPr id="6" name="Picture 5" descr="A herd of cattle standing on top of a lush green field&#10;&#10;Description automatically generated">
            <a:extLst>
              <a:ext uri="{FF2B5EF4-FFF2-40B4-BE49-F238E27FC236}">
                <a16:creationId xmlns:a16="http://schemas.microsoft.com/office/drawing/2014/main" id="{D98CD601-1567-4AC5-AE25-CC9ACC49FA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130" y="4657724"/>
            <a:ext cx="10601739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8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18950-A927-4F70-A717-05D97A02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04800"/>
            <a:ext cx="10972800" cy="990600"/>
          </a:xfrm>
        </p:spPr>
        <p:txBody>
          <a:bodyPr/>
          <a:lstStyle/>
          <a:p>
            <a:r>
              <a:rPr lang="en-GB" dirty="0"/>
              <a:t>Recommendations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1C4D9-4DD5-474E-BEC8-54150190D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875" y="1569561"/>
            <a:ext cx="10409793" cy="734456"/>
          </a:xfr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 Don’t start with the technical problems, use a more holistic, system approach</a:t>
            </a:r>
          </a:p>
        </p:txBody>
      </p:sp>
      <p:pic>
        <p:nvPicPr>
          <p:cNvPr id="7" name="Imagen 9" descr="Icono&#10;&#10;Descripción generada automáticamente">
            <a:extLst>
              <a:ext uri="{FF2B5EF4-FFF2-40B4-BE49-F238E27FC236}">
                <a16:creationId xmlns:a16="http://schemas.microsoft.com/office/drawing/2014/main" id="{DF072BF7-3AB8-4634-AF7A-1268FD5B0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77" y="1442046"/>
            <a:ext cx="1063698" cy="98948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747088-0CFE-487E-B9A4-6113A0A2690C}"/>
              </a:ext>
            </a:extLst>
          </p:cNvPr>
          <p:cNvSpPr txBox="1">
            <a:spLocks/>
          </p:cNvSpPr>
          <p:nvPr/>
        </p:nvSpPr>
        <p:spPr>
          <a:xfrm>
            <a:off x="1666874" y="2559048"/>
            <a:ext cx="10409793" cy="2510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None/>
            </a:pPr>
            <a:r>
              <a:rPr lang="en-US" dirty="0"/>
              <a:t>Focus on farmers with resources and incentive to make needed investments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Farmers oriented towards home consumption of livestock products are unlikely to invest in new feed technologies. 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Resource requirements for feed options need careful consideration. If other uses for land and labor are more lucrative, livestock keepers will not invest in new feed options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C2F375-FD0B-4E25-BE52-CD9A54D3A41F}"/>
              </a:ext>
            </a:extLst>
          </p:cNvPr>
          <p:cNvSpPr txBox="1">
            <a:spLocks/>
          </p:cNvSpPr>
          <p:nvPr/>
        </p:nvSpPr>
        <p:spPr>
          <a:xfrm>
            <a:off x="1666874" y="5304231"/>
            <a:ext cx="10409793" cy="1023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17205" indent="-342891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85000"/>
              <a:buFont typeface="Arial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34370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90000"/>
              <a:buFont typeface="Arial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08683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Font typeface="Arial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337277" indent="-285744" algn="l" defTabSz="914377" rtl="0" eaLnBrk="1" latinLnBrk="0" hangingPunct="1">
              <a:spcBef>
                <a:spcPct val="20000"/>
              </a:spcBef>
              <a:buClr>
                <a:schemeClr val="tx1">
                  <a:lumMod val="20000"/>
                  <a:lumOff val="80000"/>
                </a:schemeClr>
              </a:buClr>
              <a:buSzPct val="100000"/>
              <a:buFont typeface="Arial" charset="0"/>
              <a:buChar char="•"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371566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41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17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92" indent="-182875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For decision makers/development agents, exploring feed options: consider factors far beyond biophysical suitability, extending to the social, economic and knowledge domains</a:t>
            </a:r>
          </a:p>
          <a:p>
            <a:endParaRPr lang="en-US" dirty="0"/>
          </a:p>
        </p:txBody>
      </p:sp>
      <p:pic>
        <p:nvPicPr>
          <p:cNvPr id="10" name="Imagen 37" descr="Icono&#10;&#10;Descripción generada automáticamente">
            <a:extLst>
              <a:ext uri="{FF2B5EF4-FFF2-40B4-BE49-F238E27FC236}">
                <a16:creationId xmlns:a16="http://schemas.microsoft.com/office/drawing/2014/main" id="{37DC4DC5-8358-4E41-8944-2914D5EC52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88" y="3045205"/>
            <a:ext cx="1156786" cy="1076080"/>
          </a:xfrm>
          <a:prstGeom prst="rect">
            <a:avLst/>
          </a:prstGeom>
        </p:spPr>
      </p:pic>
      <p:pic>
        <p:nvPicPr>
          <p:cNvPr id="11" name="Imagen 5" descr="Icono&#10;&#10;Descripción generada automáticamente">
            <a:extLst>
              <a:ext uri="{FF2B5EF4-FFF2-40B4-BE49-F238E27FC236}">
                <a16:creationId xmlns:a16="http://schemas.microsoft.com/office/drawing/2014/main" id="{530E20DB-55FA-41E2-9316-2B2F43948A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09" y="5304231"/>
            <a:ext cx="934943" cy="93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4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Ceres2030">
      <a:dk1>
        <a:srgbClr val="353534"/>
      </a:dk1>
      <a:lt1>
        <a:sysClr val="window" lastClr="FFFFFF"/>
      </a:lt1>
      <a:dk2>
        <a:srgbClr val="58595B"/>
      </a:dk2>
      <a:lt2>
        <a:srgbClr val="A2A3A4"/>
      </a:lt2>
      <a:accent1>
        <a:srgbClr val="ED412A"/>
      </a:accent1>
      <a:accent2>
        <a:srgbClr val="F8C218"/>
      </a:accent2>
      <a:accent3>
        <a:srgbClr val="C5962E"/>
      </a:accent3>
      <a:accent4>
        <a:srgbClr val="F89D29"/>
      </a:accent4>
      <a:accent5>
        <a:srgbClr val="5FB947"/>
      </a:accent5>
      <a:accent6>
        <a:srgbClr val="24BBE1"/>
      </a:accent6>
      <a:hlink>
        <a:srgbClr val="000000"/>
      </a:hlink>
      <a:folHlink>
        <a:srgbClr val="000000"/>
      </a:folHlink>
    </a:clrScheme>
    <a:fontScheme name="Custom 3">
      <a:majorFont>
        <a:latin typeface="Garamond"/>
        <a:ea typeface=""/>
        <a:cs typeface=""/>
      </a:majorFont>
      <a:minorFont>
        <a:latin typeface="Franklin Gothic Medium Cond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6554</TotalTime>
  <Words>748</Words>
  <Application>Microsoft Office PowerPoint</Application>
  <PresentationFormat>Widescreen</PresentationFormat>
  <Paragraphs>78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Franklin Gothic Medium Cond</vt:lpstr>
      <vt:lpstr>Theme1</vt:lpstr>
      <vt:lpstr>PowerPoint Presentation</vt:lpstr>
      <vt:lpstr>Learning from the review</vt:lpstr>
      <vt:lpstr>PowerPoint Presentation</vt:lpstr>
      <vt:lpstr>What are livestock interventions?</vt:lpstr>
      <vt:lpstr>Research question</vt:lpstr>
      <vt:lpstr>Results: Feed interventions and impact pathways</vt:lpstr>
      <vt:lpstr>Results: Analysis of the reported results</vt:lpstr>
      <vt:lpstr>Surprises      Gaps</vt:lpstr>
      <vt:lpstr>Recommendations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Pineiro, Valeria (IFPRI)</dc:creator>
  <cp:lastModifiedBy>Kimani, Judy (ILRI)</cp:lastModifiedBy>
  <cp:revision>235</cp:revision>
  <dcterms:created xsi:type="dcterms:W3CDTF">2020-10-21T16:12:03Z</dcterms:created>
  <dcterms:modified xsi:type="dcterms:W3CDTF">2020-11-26T07:52:36Z</dcterms:modified>
</cp:coreProperties>
</file>