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7"/>
  </p:notesMasterIdLst>
  <p:sldIdLst>
    <p:sldId id="262" r:id="rId5"/>
    <p:sldId id="307" r:id="rId6"/>
    <p:sldId id="266" r:id="rId7"/>
    <p:sldId id="299" r:id="rId8"/>
    <p:sldId id="263" r:id="rId9"/>
    <p:sldId id="306" r:id="rId10"/>
    <p:sldId id="300" r:id="rId11"/>
    <p:sldId id="301" r:id="rId12"/>
    <p:sldId id="302" r:id="rId13"/>
    <p:sldId id="303" r:id="rId14"/>
    <p:sldId id="305" r:id="rId15"/>
    <p:sldId id="304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rawali, Shirley (ILRI)" initials="TS(" lastIdx="4" clrIdx="0">
    <p:extLst>
      <p:ext uri="{19B8F6BF-5375-455C-9EA6-DF929625EA0E}">
        <p15:presenceInfo xmlns:p15="http://schemas.microsoft.com/office/powerpoint/2012/main" userId="S::S.TARAWALI@cgiar.org::a42ccda8-cf51-4e53-9666-1115f411d05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B3D9"/>
    <a:srgbClr val="0097CC"/>
    <a:srgbClr val="0099CC"/>
    <a:srgbClr val="008BBC"/>
    <a:srgbClr val="FFAB40"/>
    <a:srgbClr val="000099"/>
    <a:srgbClr val="006600"/>
    <a:srgbClr val="77AF4D"/>
    <a:srgbClr val="ED3C8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86" y="39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47D502-2D76-674C-BF13-96ECC8BE98C1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76714B2-B654-2C4B-9800-36A380067CDD}">
      <dgm:prSet custT="1"/>
      <dgm:spPr/>
      <dgm:t>
        <a:bodyPr/>
        <a:lstStyle/>
        <a:p>
          <a:r>
            <a:rPr lang="en-US" sz="1600" b="1" i="0"/>
            <a:t>Session 1  </a:t>
          </a:r>
          <a:r>
            <a:rPr lang="en-US" sz="1050" b="1" i="0"/>
            <a:t>[ 2 Sep 1400 – 1600 EAT]</a:t>
          </a:r>
          <a:endParaRPr lang="en-KE" sz="1200"/>
        </a:p>
      </dgm:t>
    </dgm:pt>
    <dgm:pt modelId="{86E36FBC-C1C8-A245-98B5-68D8A4E2BBBA}" type="parTrans" cxnId="{73E63046-0E9E-2340-ABF4-F3272F688D81}">
      <dgm:prSet/>
      <dgm:spPr/>
      <dgm:t>
        <a:bodyPr/>
        <a:lstStyle/>
        <a:p>
          <a:endParaRPr lang="en-GB"/>
        </a:p>
      </dgm:t>
    </dgm:pt>
    <dgm:pt modelId="{73D4B0EE-56CC-E643-97CF-B53123A5B2E8}" type="sibTrans" cxnId="{73E63046-0E9E-2340-ABF4-F3272F688D81}">
      <dgm:prSet/>
      <dgm:spPr/>
      <dgm:t>
        <a:bodyPr/>
        <a:lstStyle/>
        <a:p>
          <a:endParaRPr lang="en-GB"/>
        </a:p>
      </dgm:t>
    </dgm:pt>
    <dgm:pt modelId="{6E5FC39D-E8CC-E149-9F52-96FE4AC4B267}">
      <dgm:prSet custT="1"/>
      <dgm:spPr/>
      <dgm:t>
        <a:bodyPr/>
        <a:lstStyle/>
        <a:p>
          <a:r>
            <a:rPr lang="en-US" sz="1000" b="0" i="0"/>
            <a:t>Introductions </a:t>
          </a:r>
          <a:endParaRPr lang="en-KE" sz="1000"/>
        </a:p>
      </dgm:t>
    </dgm:pt>
    <dgm:pt modelId="{3B4AF616-E188-7D46-ACB9-97BD71B05713}" type="parTrans" cxnId="{02BA86D0-AC2F-A748-A25C-79273C68F00C}">
      <dgm:prSet/>
      <dgm:spPr/>
      <dgm:t>
        <a:bodyPr/>
        <a:lstStyle/>
        <a:p>
          <a:endParaRPr lang="en-GB"/>
        </a:p>
      </dgm:t>
    </dgm:pt>
    <dgm:pt modelId="{0D6410BC-A1CC-1E44-8894-835D5C03D4C3}" type="sibTrans" cxnId="{02BA86D0-AC2F-A748-A25C-79273C68F00C}">
      <dgm:prSet/>
      <dgm:spPr/>
      <dgm:t>
        <a:bodyPr/>
        <a:lstStyle/>
        <a:p>
          <a:endParaRPr lang="en-GB"/>
        </a:p>
      </dgm:t>
    </dgm:pt>
    <dgm:pt modelId="{404BC48E-F7C8-B142-9AF0-B2B5C638FEDB}">
      <dgm:prSet custT="1"/>
      <dgm:spPr/>
      <dgm:t>
        <a:bodyPr/>
        <a:lstStyle/>
        <a:p>
          <a:r>
            <a:rPr lang="en-US" sz="1400" b="1" i="0"/>
            <a:t>{Virtual Share Fair open}</a:t>
          </a:r>
          <a:endParaRPr lang="en-KE" sz="1400" b="1"/>
        </a:p>
      </dgm:t>
    </dgm:pt>
    <dgm:pt modelId="{FA8460EE-58E2-F845-AC3D-EF362FDF58F6}" type="parTrans" cxnId="{99A5E5DA-094B-7942-A213-28831F2169FB}">
      <dgm:prSet/>
      <dgm:spPr/>
      <dgm:t>
        <a:bodyPr/>
        <a:lstStyle/>
        <a:p>
          <a:endParaRPr lang="en-GB"/>
        </a:p>
      </dgm:t>
    </dgm:pt>
    <dgm:pt modelId="{B76BEC71-BB8B-1247-9790-121EF91AECA5}" type="sibTrans" cxnId="{99A5E5DA-094B-7942-A213-28831F2169FB}">
      <dgm:prSet/>
      <dgm:spPr/>
      <dgm:t>
        <a:bodyPr/>
        <a:lstStyle/>
        <a:p>
          <a:endParaRPr lang="en-GB"/>
        </a:p>
      </dgm:t>
    </dgm:pt>
    <dgm:pt modelId="{FD341A9B-B8B7-364C-BF03-8CD07857BC88}">
      <dgm:prSet custT="1"/>
      <dgm:spPr/>
      <dgm:t>
        <a:bodyPr/>
        <a:lstStyle/>
        <a:p>
          <a:r>
            <a:rPr lang="en-US" sz="1600" b="1" i="0"/>
            <a:t>2. Session 2  </a:t>
          </a:r>
          <a:r>
            <a:rPr lang="en-US" sz="1050" b="1" i="0"/>
            <a:t>[ 2 Sep 1700- 1900 EAT]</a:t>
          </a:r>
          <a:endParaRPr lang="en-KE" sz="1200"/>
        </a:p>
      </dgm:t>
    </dgm:pt>
    <dgm:pt modelId="{33294666-97A2-7A4C-956C-ECAEE3360B81}" type="parTrans" cxnId="{7413BCDB-EF24-8449-874F-56F4E830B144}">
      <dgm:prSet/>
      <dgm:spPr/>
      <dgm:t>
        <a:bodyPr/>
        <a:lstStyle/>
        <a:p>
          <a:endParaRPr lang="en-GB"/>
        </a:p>
      </dgm:t>
    </dgm:pt>
    <dgm:pt modelId="{AB505C4E-23CA-B845-98E1-E002305EEACA}" type="sibTrans" cxnId="{7413BCDB-EF24-8449-874F-56F4E830B144}">
      <dgm:prSet/>
      <dgm:spPr/>
      <dgm:t>
        <a:bodyPr/>
        <a:lstStyle/>
        <a:p>
          <a:endParaRPr lang="en-GB"/>
        </a:p>
      </dgm:t>
    </dgm:pt>
    <dgm:pt modelId="{1A2E775E-7365-A84C-B65A-9FA747C133BC}">
      <dgm:prSet custT="1"/>
      <dgm:spPr/>
      <dgm:t>
        <a:bodyPr/>
        <a:lstStyle/>
        <a:p>
          <a:r>
            <a:rPr lang="en-US" sz="1000" b="0" i="0"/>
            <a:t>Share Fair (presentations); ‘pandemic’ panel discussion; </a:t>
          </a:r>
          <a:endParaRPr lang="en-KE" sz="1000"/>
        </a:p>
      </dgm:t>
    </dgm:pt>
    <dgm:pt modelId="{6A4A6173-82A8-4443-8187-BA90A3DFD817}" type="parTrans" cxnId="{F11D6171-DAC1-2A40-9AA3-F32BAA165A89}">
      <dgm:prSet/>
      <dgm:spPr/>
      <dgm:t>
        <a:bodyPr/>
        <a:lstStyle/>
        <a:p>
          <a:endParaRPr lang="en-GB"/>
        </a:p>
      </dgm:t>
    </dgm:pt>
    <dgm:pt modelId="{3E8CEF96-398F-BC4F-93BA-01E98FAA9687}" type="sibTrans" cxnId="{F11D6171-DAC1-2A40-9AA3-F32BAA165A89}">
      <dgm:prSet/>
      <dgm:spPr/>
      <dgm:t>
        <a:bodyPr/>
        <a:lstStyle/>
        <a:p>
          <a:endParaRPr lang="en-GB"/>
        </a:p>
      </dgm:t>
    </dgm:pt>
    <dgm:pt modelId="{E3C8A92E-3F4E-DB49-8D33-7EE02545D59B}">
      <dgm:prSet custT="1"/>
      <dgm:spPr/>
      <dgm:t>
        <a:bodyPr/>
        <a:lstStyle/>
        <a:p>
          <a:r>
            <a:rPr lang="en-US" sz="1600" b="1" i="0"/>
            <a:t>3. Session 3  </a:t>
          </a:r>
          <a:r>
            <a:rPr lang="en-US" sz="1100" b="1" i="0"/>
            <a:t>[3 September 1400 – 1600 EAT]</a:t>
          </a:r>
          <a:endParaRPr lang="en-KE" sz="1200"/>
        </a:p>
      </dgm:t>
    </dgm:pt>
    <dgm:pt modelId="{942BB914-1247-7248-BF9B-BAA5168D91E5}" type="parTrans" cxnId="{729F25C6-6CB4-8941-9599-256D72B7B9C2}">
      <dgm:prSet/>
      <dgm:spPr/>
      <dgm:t>
        <a:bodyPr/>
        <a:lstStyle/>
        <a:p>
          <a:endParaRPr lang="en-GB"/>
        </a:p>
      </dgm:t>
    </dgm:pt>
    <dgm:pt modelId="{5D42DEC8-CE5B-5D44-90B7-2F6A5C007662}" type="sibTrans" cxnId="{729F25C6-6CB4-8941-9599-256D72B7B9C2}">
      <dgm:prSet/>
      <dgm:spPr/>
      <dgm:t>
        <a:bodyPr/>
        <a:lstStyle/>
        <a:p>
          <a:endParaRPr lang="en-GB"/>
        </a:p>
      </dgm:t>
    </dgm:pt>
    <dgm:pt modelId="{4BA8E7E1-F05A-9446-8011-7951F26B08A6}">
      <dgm:prSet custT="1"/>
      <dgm:spPr/>
      <dgm:t>
        <a:bodyPr/>
        <a:lstStyle/>
        <a:p>
          <a:r>
            <a:rPr lang="en-US" sz="1000" b="0" i="0"/>
            <a:t>Pandemic Planning (group work)</a:t>
          </a:r>
          <a:endParaRPr lang="en-KE" sz="1000"/>
        </a:p>
      </dgm:t>
    </dgm:pt>
    <dgm:pt modelId="{89ABE0B1-C208-6646-962F-BB72C7AA544F}" type="parTrans" cxnId="{FB6B8E4D-DFD2-124D-950A-CBB3A33E9188}">
      <dgm:prSet/>
      <dgm:spPr/>
      <dgm:t>
        <a:bodyPr/>
        <a:lstStyle/>
        <a:p>
          <a:endParaRPr lang="en-GB"/>
        </a:p>
      </dgm:t>
    </dgm:pt>
    <dgm:pt modelId="{9C7F9B16-BF62-6543-A261-2A644D997F9F}" type="sibTrans" cxnId="{FB6B8E4D-DFD2-124D-950A-CBB3A33E9188}">
      <dgm:prSet/>
      <dgm:spPr/>
      <dgm:t>
        <a:bodyPr/>
        <a:lstStyle/>
        <a:p>
          <a:endParaRPr lang="en-GB"/>
        </a:p>
      </dgm:t>
    </dgm:pt>
    <dgm:pt modelId="{5AA6EDEA-05A5-C748-9034-6F602AECEB30}">
      <dgm:prSet custT="1"/>
      <dgm:spPr/>
      <dgm:t>
        <a:bodyPr/>
        <a:lstStyle/>
        <a:p>
          <a:r>
            <a:rPr lang="en-US" sz="1000" b="0" i="0"/>
            <a:t>framing ‘pandemic’ presentations</a:t>
          </a:r>
          <a:endParaRPr lang="en-KE" sz="1000"/>
        </a:p>
      </dgm:t>
    </dgm:pt>
    <dgm:pt modelId="{36A82971-1064-B54C-B664-88B64C0B195E}" type="parTrans" cxnId="{D706A6ED-5A41-1C4F-B5E0-B54B87519D8B}">
      <dgm:prSet/>
      <dgm:spPr/>
      <dgm:t>
        <a:bodyPr/>
        <a:lstStyle/>
        <a:p>
          <a:endParaRPr lang="en-GB"/>
        </a:p>
      </dgm:t>
    </dgm:pt>
    <dgm:pt modelId="{58C31791-D5A8-E845-9259-34DCC59A3353}" type="sibTrans" cxnId="{D706A6ED-5A41-1C4F-B5E0-B54B87519D8B}">
      <dgm:prSet/>
      <dgm:spPr/>
      <dgm:t>
        <a:bodyPr/>
        <a:lstStyle/>
        <a:p>
          <a:endParaRPr lang="en-GB"/>
        </a:p>
      </dgm:t>
    </dgm:pt>
    <dgm:pt modelId="{3D1812C1-1D96-B240-8CFE-B4F759D37EBE}">
      <dgm:prSet custT="1"/>
      <dgm:spPr/>
      <dgm:t>
        <a:bodyPr/>
        <a:lstStyle/>
        <a:p>
          <a:r>
            <a:rPr lang="en-US" sz="1000" b="0" i="0"/>
            <a:t>Group discussions ‘impact of pandemic on livestock sector’   </a:t>
          </a:r>
          <a:endParaRPr lang="en-KE" sz="1000"/>
        </a:p>
      </dgm:t>
    </dgm:pt>
    <dgm:pt modelId="{0C505692-9DD6-9043-B0A0-98BC68A1DCDE}" type="parTrans" cxnId="{2BEBB5D8-EA4A-554F-8F1A-264F070BA3A1}">
      <dgm:prSet/>
      <dgm:spPr/>
      <dgm:t>
        <a:bodyPr/>
        <a:lstStyle/>
        <a:p>
          <a:endParaRPr lang="en-GB"/>
        </a:p>
      </dgm:t>
    </dgm:pt>
    <dgm:pt modelId="{ADC7EB7F-85DE-FD48-A781-A55426F55404}" type="sibTrans" cxnId="{2BEBB5D8-EA4A-554F-8F1A-264F070BA3A1}">
      <dgm:prSet/>
      <dgm:spPr/>
      <dgm:t>
        <a:bodyPr/>
        <a:lstStyle/>
        <a:p>
          <a:endParaRPr lang="en-GB"/>
        </a:p>
      </dgm:t>
    </dgm:pt>
    <dgm:pt modelId="{C7A53366-0C8F-4C46-8A9B-4C075B1DFBDF}">
      <dgm:prSet custT="1"/>
      <dgm:spPr/>
      <dgm:t>
        <a:bodyPr/>
        <a:lstStyle/>
        <a:p>
          <a:r>
            <a:rPr lang="en-KE" sz="1000"/>
            <a:t>Reflection and wrap up</a:t>
          </a:r>
        </a:p>
      </dgm:t>
    </dgm:pt>
    <dgm:pt modelId="{70B1184A-3724-B344-A3C9-CB26392231AF}" type="parTrans" cxnId="{1391A7D3-7F19-4D4C-87AF-246FE1602E05}">
      <dgm:prSet/>
      <dgm:spPr/>
      <dgm:t>
        <a:bodyPr/>
        <a:lstStyle/>
        <a:p>
          <a:endParaRPr lang="en-GB"/>
        </a:p>
      </dgm:t>
    </dgm:pt>
    <dgm:pt modelId="{26326479-5511-A349-9147-1D90A3192A7A}" type="sibTrans" cxnId="{1391A7D3-7F19-4D4C-87AF-246FE1602E05}">
      <dgm:prSet/>
      <dgm:spPr/>
      <dgm:t>
        <a:bodyPr/>
        <a:lstStyle/>
        <a:p>
          <a:endParaRPr lang="en-GB"/>
        </a:p>
      </dgm:t>
    </dgm:pt>
    <dgm:pt modelId="{7DBF3A54-8F74-1F46-AD3D-4DBE74E3D75E}">
      <dgm:prSet custT="1"/>
      <dgm:spPr/>
      <dgm:t>
        <a:bodyPr/>
        <a:lstStyle/>
        <a:p>
          <a:r>
            <a:rPr lang="en-US" sz="1000" b="0" i="0"/>
            <a:t>Closing reflections </a:t>
          </a:r>
          <a:endParaRPr lang="en-KE" sz="1000"/>
        </a:p>
      </dgm:t>
    </dgm:pt>
    <dgm:pt modelId="{E3B5103F-B030-F84A-8E26-5A1337A5000A}" type="parTrans" cxnId="{E130D111-8395-494F-A6A0-F24CEDE1C051}">
      <dgm:prSet/>
      <dgm:spPr/>
      <dgm:t>
        <a:bodyPr/>
        <a:lstStyle/>
        <a:p>
          <a:endParaRPr lang="en-GB"/>
        </a:p>
      </dgm:t>
    </dgm:pt>
    <dgm:pt modelId="{44FDC9BD-6CAE-8843-AE36-73D7ADE0E620}" type="sibTrans" cxnId="{E130D111-8395-494F-A6A0-F24CEDE1C051}">
      <dgm:prSet/>
      <dgm:spPr/>
      <dgm:t>
        <a:bodyPr/>
        <a:lstStyle/>
        <a:p>
          <a:endParaRPr lang="en-GB"/>
        </a:p>
      </dgm:t>
    </dgm:pt>
    <dgm:pt modelId="{F331E60A-84F3-A84F-86B4-F111D69F026D}">
      <dgm:prSet custT="1"/>
      <dgm:spPr/>
      <dgm:t>
        <a:bodyPr/>
        <a:lstStyle/>
        <a:p>
          <a:r>
            <a:rPr lang="en-US" sz="1000" b="0" i="0"/>
            <a:t>Review of Actions/ Key Messages</a:t>
          </a:r>
          <a:endParaRPr lang="en-KE" sz="1000"/>
        </a:p>
      </dgm:t>
    </dgm:pt>
    <dgm:pt modelId="{D3279DE2-FA37-5447-B89E-D92C1AD9A2DB}" type="parTrans" cxnId="{83AA1B57-B1E3-394A-B537-E4AFA6AE328A}">
      <dgm:prSet/>
      <dgm:spPr/>
      <dgm:t>
        <a:bodyPr/>
        <a:lstStyle/>
        <a:p>
          <a:endParaRPr lang="en-GB"/>
        </a:p>
      </dgm:t>
    </dgm:pt>
    <dgm:pt modelId="{6C5A2924-E48D-BA47-82BB-49CE3B77BF55}" type="sibTrans" cxnId="{83AA1B57-B1E3-394A-B537-E4AFA6AE328A}">
      <dgm:prSet/>
      <dgm:spPr/>
      <dgm:t>
        <a:bodyPr/>
        <a:lstStyle/>
        <a:p>
          <a:endParaRPr lang="en-GB"/>
        </a:p>
      </dgm:t>
    </dgm:pt>
    <dgm:pt modelId="{C928C6DC-BD14-1E46-B7B9-4D3AEF2E0881}">
      <dgm:prSet custT="1"/>
      <dgm:spPr/>
      <dgm:t>
        <a:bodyPr/>
        <a:lstStyle/>
        <a:p>
          <a:r>
            <a:rPr lang="en-US" sz="1000" b="0" i="0"/>
            <a:t>Closing Remarks  </a:t>
          </a:r>
          <a:endParaRPr lang="en-KE" sz="1000"/>
        </a:p>
      </dgm:t>
    </dgm:pt>
    <dgm:pt modelId="{41ECDBD4-80D4-4544-A0E3-F19941C897D2}" type="parTrans" cxnId="{A977EFC8-1C1D-0D49-8DA7-8F56AA8DA77E}">
      <dgm:prSet/>
      <dgm:spPr/>
      <dgm:t>
        <a:bodyPr/>
        <a:lstStyle/>
        <a:p>
          <a:endParaRPr lang="en-GB"/>
        </a:p>
      </dgm:t>
    </dgm:pt>
    <dgm:pt modelId="{F282CC0A-1DDD-F64A-BC73-C3A37C66A9D8}" type="sibTrans" cxnId="{A977EFC8-1C1D-0D49-8DA7-8F56AA8DA77E}">
      <dgm:prSet/>
      <dgm:spPr/>
      <dgm:t>
        <a:bodyPr/>
        <a:lstStyle/>
        <a:p>
          <a:endParaRPr lang="en-GB"/>
        </a:p>
      </dgm:t>
    </dgm:pt>
    <dgm:pt modelId="{3F61EDEC-91AC-6040-8F21-76D16352AF40}" type="pres">
      <dgm:prSet presAssocID="{6947D502-2D76-674C-BF13-96ECC8BE98C1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44DB9300-E1A8-9947-BFC7-0FAE337C92CE}" type="pres">
      <dgm:prSet presAssocID="{876714B2-B654-2C4B-9800-36A380067CDD}" presName="horFlow" presStyleCnt="0"/>
      <dgm:spPr/>
    </dgm:pt>
    <dgm:pt modelId="{67F98426-E97F-3348-8973-188D8298280C}" type="pres">
      <dgm:prSet presAssocID="{876714B2-B654-2C4B-9800-36A380067CDD}" presName="bigChev" presStyleLbl="node1" presStyleIdx="0" presStyleCnt="4"/>
      <dgm:spPr/>
    </dgm:pt>
    <dgm:pt modelId="{927172B9-4B43-584A-B099-8275028171DA}" type="pres">
      <dgm:prSet presAssocID="{3B4AF616-E188-7D46-ACB9-97BD71B05713}" presName="parTrans" presStyleCnt="0"/>
      <dgm:spPr/>
    </dgm:pt>
    <dgm:pt modelId="{4DD1690E-7AC4-6B4C-91C2-4A4AD353479B}" type="pres">
      <dgm:prSet presAssocID="{6E5FC39D-E8CC-E149-9F52-96FE4AC4B267}" presName="node" presStyleLbl="alignAccFollowNode1" presStyleIdx="0" presStyleCnt="9" custScaleX="114193">
        <dgm:presLayoutVars>
          <dgm:bulletEnabled val="1"/>
        </dgm:presLayoutVars>
      </dgm:prSet>
      <dgm:spPr/>
    </dgm:pt>
    <dgm:pt modelId="{D0B57367-1361-5D4B-95A0-C5AC09E726EB}" type="pres">
      <dgm:prSet presAssocID="{0D6410BC-A1CC-1E44-8894-835D5C03D4C3}" presName="sibTrans" presStyleCnt="0"/>
      <dgm:spPr/>
    </dgm:pt>
    <dgm:pt modelId="{27E2A6BF-FA33-CD46-8870-F97432BB89F4}" type="pres">
      <dgm:prSet presAssocID="{5AA6EDEA-05A5-C748-9034-6F602AECEB30}" presName="node" presStyleLbl="alignAccFollowNode1" presStyleIdx="1" presStyleCnt="9" custScaleX="114193">
        <dgm:presLayoutVars>
          <dgm:bulletEnabled val="1"/>
        </dgm:presLayoutVars>
      </dgm:prSet>
      <dgm:spPr/>
    </dgm:pt>
    <dgm:pt modelId="{3C68A331-051C-9440-8BD8-4F959DF7A46B}" type="pres">
      <dgm:prSet presAssocID="{58C31791-D5A8-E845-9259-34DCC59A3353}" presName="sibTrans" presStyleCnt="0"/>
      <dgm:spPr/>
    </dgm:pt>
    <dgm:pt modelId="{9B079869-2D22-574B-BA77-3C9EFA42F607}" type="pres">
      <dgm:prSet presAssocID="{3D1812C1-1D96-B240-8CFE-B4F759D37EBE}" presName="node" presStyleLbl="alignAccFollowNode1" presStyleIdx="2" presStyleCnt="9" custScaleX="114193">
        <dgm:presLayoutVars>
          <dgm:bulletEnabled val="1"/>
        </dgm:presLayoutVars>
      </dgm:prSet>
      <dgm:spPr/>
    </dgm:pt>
    <dgm:pt modelId="{50699973-ABED-D745-8C81-1C65946CE54D}" type="pres">
      <dgm:prSet presAssocID="{ADC7EB7F-85DE-FD48-A781-A55426F55404}" presName="sibTrans" presStyleCnt="0"/>
      <dgm:spPr/>
    </dgm:pt>
    <dgm:pt modelId="{4F6270C3-F765-474A-8584-E2E54FE554DF}" type="pres">
      <dgm:prSet presAssocID="{C7A53366-0C8F-4C46-8A9B-4C075B1DFBDF}" presName="node" presStyleLbl="alignAccFollowNode1" presStyleIdx="3" presStyleCnt="9" custScaleX="114193">
        <dgm:presLayoutVars>
          <dgm:bulletEnabled val="1"/>
        </dgm:presLayoutVars>
      </dgm:prSet>
      <dgm:spPr/>
    </dgm:pt>
    <dgm:pt modelId="{6CE2C809-9953-F340-9178-7414720AC246}" type="pres">
      <dgm:prSet presAssocID="{876714B2-B654-2C4B-9800-36A380067CDD}" presName="vSp" presStyleCnt="0"/>
      <dgm:spPr/>
    </dgm:pt>
    <dgm:pt modelId="{36A60289-6802-5B48-B3CE-77BA19B702F1}" type="pres">
      <dgm:prSet presAssocID="{404BC48E-F7C8-B142-9AF0-B2B5C638FEDB}" presName="horFlow" presStyleCnt="0"/>
      <dgm:spPr/>
    </dgm:pt>
    <dgm:pt modelId="{A780A12A-A5D8-5D42-936A-4112E49DA9D2}" type="pres">
      <dgm:prSet presAssocID="{404BC48E-F7C8-B142-9AF0-B2B5C638FEDB}" presName="bigChev" presStyleLbl="node1" presStyleIdx="1" presStyleCnt="4" custScaleX="355621"/>
      <dgm:spPr/>
    </dgm:pt>
    <dgm:pt modelId="{E735C0E1-381B-4B4C-8E9A-43E6EE5499D1}" type="pres">
      <dgm:prSet presAssocID="{404BC48E-F7C8-B142-9AF0-B2B5C638FEDB}" presName="vSp" presStyleCnt="0"/>
      <dgm:spPr/>
    </dgm:pt>
    <dgm:pt modelId="{3F5F9F71-6EF9-0643-9176-EEE8DBF33446}" type="pres">
      <dgm:prSet presAssocID="{FD341A9B-B8B7-364C-BF03-8CD07857BC88}" presName="horFlow" presStyleCnt="0"/>
      <dgm:spPr/>
    </dgm:pt>
    <dgm:pt modelId="{3FDC3651-3979-F844-B319-3456CB23DF1B}" type="pres">
      <dgm:prSet presAssocID="{FD341A9B-B8B7-364C-BF03-8CD07857BC88}" presName="bigChev" presStyleLbl="node1" presStyleIdx="2" presStyleCnt="4" custScaleX="116250"/>
      <dgm:spPr/>
    </dgm:pt>
    <dgm:pt modelId="{B4F9CC33-6752-044F-94B2-6F430D0ABAAE}" type="pres">
      <dgm:prSet presAssocID="{6A4A6173-82A8-4443-8187-BA90A3DFD817}" presName="parTrans" presStyleCnt="0"/>
      <dgm:spPr/>
    </dgm:pt>
    <dgm:pt modelId="{57EFE68A-BD9E-D440-A563-B9117C2340C8}" type="pres">
      <dgm:prSet presAssocID="{1A2E775E-7365-A84C-B65A-9FA747C133BC}" presName="node" presStyleLbl="alignAccFollowNode1" presStyleIdx="4" presStyleCnt="9" custScaleX="114193">
        <dgm:presLayoutVars>
          <dgm:bulletEnabled val="1"/>
        </dgm:presLayoutVars>
      </dgm:prSet>
      <dgm:spPr/>
    </dgm:pt>
    <dgm:pt modelId="{13C7725F-77A8-7443-A925-2BA909259C2F}" type="pres">
      <dgm:prSet presAssocID="{3E8CEF96-398F-BC4F-93BA-01E98FAA9687}" presName="sibTrans" presStyleCnt="0"/>
      <dgm:spPr/>
    </dgm:pt>
    <dgm:pt modelId="{1AF3CE02-5F93-4D45-810D-4C33D2D284C7}" type="pres">
      <dgm:prSet presAssocID="{7DBF3A54-8F74-1F46-AD3D-4DBE74E3D75E}" presName="node" presStyleLbl="alignAccFollowNode1" presStyleIdx="5" presStyleCnt="9" custScaleX="114193">
        <dgm:presLayoutVars>
          <dgm:bulletEnabled val="1"/>
        </dgm:presLayoutVars>
      </dgm:prSet>
      <dgm:spPr/>
    </dgm:pt>
    <dgm:pt modelId="{D1CC8A49-FF8B-D242-825D-A2323CD8DB09}" type="pres">
      <dgm:prSet presAssocID="{FD341A9B-B8B7-364C-BF03-8CD07857BC88}" presName="vSp" presStyleCnt="0"/>
      <dgm:spPr/>
    </dgm:pt>
    <dgm:pt modelId="{0E029A63-D1D8-A841-81BC-0CEA4897B6D1}" type="pres">
      <dgm:prSet presAssocID="{E3C8A92E-3F4E-DB49-8D33-7EE02545D59B}" presName="horFlow" presStyleCnt="0"/>
      <dgm:spPr/>
    </dgm:pt>
    <dgm:pt modelId="{183B8700-71E3-4140-B0EB-326136A866F7}" type="pres">
      <dgm:prSet presAssocID="{E3C8A92E-3F4E-DB49-8D33-7EE02545D59B}" presName="bigChev" presStyleLbl="node1" presStyleIdx="3" presStyleCnt="4" custScaleX="116402"/>
      <dgm:spPr/>
    </dgm:pt>
    <dgm:pt modelId="{8780BF9D-7243-194E-B674-F3886F8BC37C}" type="pres">
      <dgm:prSet presAssocID="{89ABE0B1-C208-6646-962F-BB72C7AA544F}" presName="parTrans" presStyleCnt="0"/>
      <dgm:spPr/>
    </dgm:pt>
    <dgm:pt modelId="{DD89E42A-2586-E141-8292-7D90E156E95B}" type="pres">
      <dgm:prSet presAssocID="{4BA8E7E1-F05A-9446-8011-7951F26B08A6}" presName="node" presStyleLbl="alignAccFollowNode1" presStyleIdx="6" presStyleCnt="9" custScaleX="114193">
        <dgm:presLayoutVars>
          <dgm:bulletEnabled val="1"/>
        </dgm:presLayoutVars>
      </dgm:prSet>
      <dgm:spPr/>
    </dgm:pt>
    <dgm:pt modelId="{FBC4305F-4DA4-C644-97B8-FA370E3CA7AA}" type="pres">
      <dgm:prSet presAssocID="{9C7F9B16-BF62-6543-A261-2A644D997F9F}" presName="sibTrans" presStyleCnt="0"/>
      <dgm:spPr/>
    </dgm:pt>
    <dgm:pt modelId="{8EDBB8FC-3D00-FA41-A3D0-8E2C727A2C6A}" type="pres">
      <dgm:prSet presAssocID="{F331E60A-84F3-A84F-86B4-F111D69F026D}" presName="node" presStyleLbl="alignAccFollowNode1" presStyleIdx="7" presStyleCnt="9" custScaleX="114193">
        <dgm:presLayoutVars>
          <dgm:bulletEnabled val="1"/>
        </dgm:presLayoutVars>
      </dgm:prSet>
      <dgm:spPr/>
    </dgm:pt>
    <dgm:pt modelId="{1D3E75CD-DEE0-2443-88DA-863CA14F6ED4}" type="pres">
      <dgm:prSet presAssocID="{6C5A2924-E48D-BA47-82BB-49CE3B77BF55}" presName="sibTrans" presStyleCnt="0"/>
      <dgm:spPr/>
    </dgm:pt>
    <dgm:pt modelId="{586E783D-5351-BD4B-903F-C8CBD8479146}" type="pres">
      <dgm:prSet presAssocID="{C928C6DC-BD14-1E46-B7B9-4D3AEF2E0881}" presName="node" presStyleLbl="alignAccFollowNode1" presStyleIdx="8" presStyleCnt="9" custScaleX="114193">
        <dgm:presLayoutVars>
          <dgm:bulletEnabled val="1"/>
        </dgm:presLayoutVars>
      </dgm:prSet>
      <dgm:spPr/>
    </dgm:pt>
  </dgm:ptLst>
  <dgm:cxnLst>
    <dgm:cxn modelId="{15A1C50B-F16B-DF44-A4CB-26B2433A3316}" type="presOf" srcId="{6947D502-2D76-674C-BF13-96ECC8BE98C1}" destId="{3F61EDEC-91AC-6040-8F21-76D16352AF40}" srcOrd="0" destOrd="0" presId="urn:microsoft.com/office/officeart/2005/8/layout/lProcess3"/>
    <dgm:cxn modelId="{55D3090D-375C-FA4D-A61D-9EBC619A9BAD}" type="presOf" srcId="{F331E60A-84F3-A84F-86B4-F111D69F026D}" destId="{8EDBB8FC-3D00-FA41-A3D0-8E2C727A2C6A}" srcOrd="0" destOrd="0" presId="urn:microsoft.com/office/officeart/2005/8/layout/lProcess3"/>
    <dgm:cxn modelId="{E130D111-8395-494F-A6A0-F24CEDE1C051}" srcId="{FD341A9B-B8B7-364C-BF03-8CD07857BC88}" destId="{7DBF3A54-8F74-1F46-AD3D-4DBE74E3D75E}" srcOrd="1" destOrd="0" parTransId="{E3B5103F-B030-F84A-8E26-5A1337A5000A}" sibTransId="{44FDC9BD-6CAE-8843-AE36-73D7ADE0E620}"/>
    <dgm:cxn modelId="{39276914-9666-0742-91E1-8EF858F526E1}" type="presOf" srcId="{3D1812C1-1D96-B240-8CFE-B4F759D37EBE}" destId="{9B079869-2D22-574B-BA77-3C9EFA42F607}" srcOrd="0" destOrd="0" presId="urn:microsoft.com/office/officeart/2005/8/layout/lProcess3"/>
    <dgm:cxn modelId="{CCBC4F25-F38E-DF4C-9078-C32849A22C04}" type="presOf" srcId="{FD341A9B-B8B7-364C-BF03-8CD07857BC88}" destId="{3FDC3651-3979-F844-B319-3456CB23DF1B}" srcOrd="0" destOrd="0" presId="urn:microsoft.com/office/officeart/2005/8/layout/lProcess3"/>
    <dgm:cxn modelId="{002DF738-979B-C648-AF64-358C633A0257}" type="presOf" srcId="{876714B2-B654-2C4B-9800-36A380067CDD}" destId="{67F98426-E97F-3348-8973-188D8298280C}" srcOrd="0" destOrd="0" presId="urn:microsoft.com/office/officeart/2005/8/layout/lProcess3"/>
    <dgm:cxn modelId="{8A466F3E-2A5C-A44A-AA21-75B6F9213D81}" type="presOf" srcId="{1A2E775E-7365-A84C-B65A-9FA747C133BC}" destId="{57EFE68A-BD9E-D440-A563-B9117C2340C8}" srcOrd="0" destOrd="0" presId="urn:microsoft.com/office/officeart/2005/8/layout/lProcess3"/>
    <dgm:cxn modelId="{5E819141-1524-704E-8E66-D39444E1F557}" type="presOf" srcId="{C928C6DC-BD14-1E46-B7B9-4D3AEF2E0881}" destId="{586E783D-5351-BD4B-903F-C8CBD8479146}" srcOrd="0" destOrd="0" presId="urn:microsoft.com/office/officeart/2005/8/layout/lProcess3"/>
    <dgm:cxn modelId="{73E63046-0E9E-2340-ABF4-F3272F688D81}" srcId="{6947D502-2D76-674C-BF13-96ECC8BE98C1}" destId="{876714B2-B654-2C4B-9800-36A380067CDD}" srcOrd="0" destOrd="0" parTransId="{86E36FBC-C1C8-A245-98B5-68D8A4E2BBBA}" sibTransId="{73D4B0EE-56CC-E643-97CF-B53123A5B2E8}"/>
    <dgm:cxn modelId="{41513348-9BAD-B245-9896-884309355DDD}" type="presOf" srcId="{6E5FC39D-E8CC-E149-9F52-96FE4AC4B267}" destId="{4DD1690E-7AC4-6B4C-91C2-4A4AD353479B}" srcOrd="0" destOrd="0" presId="urn:microsoft.com/office/officeart/2005/8/layout/lProcess3"/>
    <dgm:cxn modelId="{FB6B8E4D-DFD2-124D-950A-CBB3A33E9188}" srcId="{E3C8A92E-3F4E-DB49-8D33-7EE02545D59B}" destId="{4BA8E7E1-F05A-9446-8011-7951F26B08A6}" srcOrd="0" destOrd="0" parTransId="{89ABE0B1-C208-6646-962F-BB72C7AA544F}" sibTransId="{9C7F9B16-BF62-6543-A261-2A644D997F9F}"/>
    <dgm:cxn modelId="{BF8FCC50-7498-9F45-84D3-51F3C809FFF0}" type="presOf" srcId="{E3C8A92E-3F4E-DB49-8D33-7EE02545D59B}" destId="{183B8700-71E3-4140-B0EB-326136A866F7}" srcOrd="0" destOrd="0" presId="urn:microsoft.com/office/officeart/2005/8/layout/lProcess3"/>
    <dgm:cxn modelId="{F11D6171-DAC1-2A40-9AA3-F32BAA165A89}" srcId="{FD341A9B-B8B7-364C-BF03-8CD07857BC88}" destId="{1A2E775E-7365-A84C-B65A-9FA747C133BC}" srcOrd="0" destOrd="0" parTransId="{6A4A6173-82A8-4443-8187-BA90A3DFD817}" sibTransId="{3E8CEF96-398F-BC4F-93BA-01E98FAA9687}"/>
    <dgm:cxn modelId="{F9E31474-BC3B-1240-BCF0-84452909556A}" type="presOf" srcId="{5AA6EDEA-05A5-C748-9034-6F602AECEB30}" destId="{27E2A6BF-FA33-CD46-8870-F97432BB89F4}" srcOrd="0" destOrd="0" presId="urn:microsoft.com/office/officeart/2005/8/layout/lProcess3"/>
    <dgm:cxn modelId="{83AA1B57-B1E3-394A-B537-E4AFA6AE328A}" srcId="{E3C8A92E-3F4E-DB49-8D33-7EE02545D59B}" destId="{F331E60A-84F3-A84F-86B4-F111D69F026D}" srcOrd="1" destOrd="0" parTransId="{D3279DE2-FA37-5447-B89E-D92C1AD9A2DB}" sibTransId="{6C5A2924-E48D-BA47-82BB-49CE3B77BF55}"/>
    <dgm:cxn modelId="{B8909181-FA7B-A842-9502-42DEF033BE2C}" type="presOf" srcId="{C7A53366-0C8F-4C46-8A9B-4C075B1DFBDF}" destId="{4F6270C3-F765-474A-8584-E2E54FE554DF}" srcOrd="0" destOrd="0" presId="urn:microsoft.com/office/officeart/2005/8/layout/lProcess3"/>
    <dgm:cxn modelId="{0040CBB6-3E01-F545-B2D7-EC3C53B181EF}" type="presOf" srcId="{7DBF3A54-8F74-1F46-AD3D-4DBE74E3D75E}" destId="{1AF3CE02-5F93-4D45-810D-4C33D2D284C7}" srcOrd="0" destOrd="0" presId="urn:microsoft.com/office/officeart/2005/8/layout/lProcess3"/>
    <dgm:cxn modelId="{729F25C6-6CB4-8941-9599-256D72B7B9C2}" srcId="{6947D502-2D76-674C-BF13-96ECC8BE98C1}" destId="{E3C8A92E-3F4E-DB49-8D33-7EE02545D59B}" srcOrd="3" destOrd="0" parTransId="{942BB914-1247-7248-BF9B-BAA5168D91E5}" sibTransId="{5D42DEC8-CE5B-5D44-90B7-2F6A5C007662}"/>
    <dgm:cxn modelId="{A977EFC8-1C1D-0D49-8DA7-8F56AA8DA77E}" srcId="{E3C8A92E-3F4E-DB49-8D33-7EE02545D59B}" destId="{C928C6DC-BD14-1E46-B7B9-4D3AEF2E0881}" srcOrd="2" destOrd="0" parTransId="{41ECDBD4-80D4-4544-A0E3-F19941C897D2}" sibTransId="{F282CC0A-1DDD-F64A-BC73-C3A37C66A9D8}"/>
    <dgm:cxn modelId="{02BA86D0-AC2F-A748-A25C-79273C68F00C}" srcId="{876714B2-B654-2C4B-9800-36A380067CDD}" destId="{6E5FC39D-E8CC-E149-9F52-96FE4AC4B267}" srcOrd="0" destOrd="0" parTransId="{3B4AF616-E188-7D46-ACB9-97BD71B05713}" sibTransId="{0D6410BC-A1CC-1E44-8894-835D5C03D4C3}"/>
    <dgm:cxn modelId="{1391A7D3-7F19-4D4C-87AF-246FE1602E05}" srcId="{876714B2-B654-2C4B-9800-36A380067CDD}" destId="{C7A53366-0C8F-4C46-8A9B-4C075B1DFBDF}" srcOrd="3" destOrd="0" parTransId="{70B1184A-3724-B344-A3C9-CB26392231AF}" sibTransId="{26326479-5511-A349-9147-1D90A3192A7A}"/>
    <dgm:cxn modelId="{2BEBB5D8-EA4A-554F-8F1A-264F070BA3A1}" srcId="{876714B2-B654-2C4B-9800-36A380067CDD}" destId="{3D1812C1-1D96-B240-8CFE-B4F759D37EBE}" srcOrd="2" destOrd="0" parTransId="{0C505692-9DD6-9043-B0A0-98BC68A1DCDE}" sibTransId="{ADC7EB7F-85DE-FD48-A781-A55426F55404}"/>
    <dgm:cxn modelId="{99A5E5DA-094B-7942-A213-28831F2169FB}" srcId="{6947D502-2D76-674C-BF13-96ECC8BE98C1}" destId="{404BC48E-F7C8-B142-9AF0-B2B5C638FEDB}" srcOrd="1" destOrd="0" parTransId="{FA8460EE-58E2-F845-AC3D-EF362FDF58F6}" sibTransId="{B76BEC71-BB8B-1247-9790-121EF91AECA5}"/>
    <dgm:cxn modelId="{7413BCDB-EF24-8449-874F-56F4E830B144}" srcId="{6947D502-2D76-674C-BF13-96ECC8BE98C1}" destId="{FD341A9B-B8B7-364C-BF03-8CD07857BC88}" srcOrd="2" destOrd="0" parTransId="{33294666-97A2-7A4C-956C-ECAEE3360B81}" sibTransId="{AB505C4E-23CA-B845-98E1-E002305EEACA}"/>
    <dgm:cxn modelId="{F1BD5BDC-1978-5540-B76A-A5E2B345DEFF}" type="presOf" srcId="{4BA8E7E1-F05A-9446-8011-7951F26B08A6}" destId="{DD89E42A-2586-E141-8292-7D90E156E95B}" srcOrd="0" destOrd="0" presId="urn:microsoft.com/office/officeart/2005/8/layout/lProcess3"/>
    <dgm:cxn modelId="{D706A6ED-5A41-1C4F-B5E0-B54B87519D8B}" srcId="{876714B2-B654-2C4B-9800-36A380067CDD}" destId="{5AA6EDEA-05A5-C748-9034-6F602AECEB30}" srcOrd="1" destOrd="0" parTransId="{36A82971-1064-B54C-B664-88B64C0B195E}" sibTransId="{58C31791-D5A8-E845-9259-34DCC59A3353}"/>
    <dgm:cxn modelId="{8B7138FD-A68D-7A41-A466-D76DEF342F79}" type="presOf" srcId="{404BC48E-F7C8-B142-9AF0-B2B5C638FEDB}" destId="{A780A12A-A5D8-5D42-936A-4112E49DA9D2}" srcOrd="0" destOrd="0" presId="urn:microsoft.com/office/officeart/2005/8/layout/lProcess3"/>
    <dgm:cxn modelId="{892BA9DD-C8B6-0F4E-916E-A36AEFA3C106}" type="presParOf" srcId="{3F61EDEC-91AC-6040-8F21-76D16352AF40}" destId="{44DB9300-E1A8-9947-BFC7-0FAE337C92CE}" srcOrd="0" destOrd="0" presId="urn:microsoft.com/office/officeart/2005/8/layout/lProcess3"/>
    <dgm:cxn modelId="{8206539D-CC25-3E47-A95F-4E4DDF4E2340}" type="presParOf" srcId="{44DB9300-E1A8-9947-BFC7-0FAE337C92CE}" destId="{67F98426-E97F-3348-8973-188D8298280C}" srcOrd="0" destOrd="0" presId="urn:microsoft.com/office/officeart/2005/8/layout/lProcess3"/>
    <dgm:cxn modelId="{31B21A22-01AD-0F4D-95C7-316CEAA18AF0}" type="presParOf" srcId="{44DB9300-E1A8-9947-BFC7-0FAE337C92CE}" destId="{927172B9-4B43-584A-B099-8275028171DA}" srcOrd="1" destOrd="0" presId="urn:microsoft.com/office/officeart/2005/8/layout/lProcess3"/>
    <dgm:cxn modelId="{9615CBC8-1089-B340-A237-27EFED9CC957}" type="presParOf" srcId="{44DB9300-E1A8-9947-BFC7-0FAE337C92CE}" destId="{4DD1690E-7AC4-6B4C-91C2-4A4AD353479B}" srcOrd="2" destOrd="0" presId="urn:microsoft.com/office/officeart/2005/8/layout/lProcess3"/>
    <dgm:cxn modelId="{9247A97D-96D2-344D-ADA1-1FA999C71143}" type="presParOf" srcId="{44DB9300-E1A8-9947-BFC7-0FAE337C92CE}" destId="{D0B57367-1361-5D4B-95A0-C5AC09E726EB}" srcOrd="3" destOrd="0" presId="urn:microsoft.com/office/officeart/2005/8/layout/lProcess3"/>
    <dgm:cxn modelId="{F1495962-6EB2-A34D-98EB-7F8D7740F825}" type="presParOf" srcId="{44DB9300-E1A8-9947-BFC7-0FAE337C92CE}" destId="{27E2A6BF-FA33-CD46-8870-F97432BB89F4}" srcOrd="4" destOrd="0" presId="urn:microsoft.com/office/officeart/2005/8/layout/lProcess3"/>
    <dgm:cxn modelId="{9A6E59A7-EC31-CE49-8592-4947617C7288}" type="presParOf" srcId="{44DB9300-E1A8-9947-BFC7-0FAE337C92CE}" destId="{3C68A331-051C-9440-8BD8-4F959DF7A46B}" srcOrd="5" destOrd="0" presId="urn:microsoft.com/office/officeart/2005/8/layout/lProcess3"/>
    <dgm:cxn modelId="{D3346604-A69A-3142-AFBC-3964B207BD0A}" type="presParOf" srcId="{44DB9300-E1A8-9947-BFC7-0FAE337C92CE}" destId="{9B079869-2D22-574B-BA77-3C9EFA42F607}" srcOrd="6" destOrd="0" presId="urn:microsoft.com/office/officeart/2005/8/layout/lProcess3"/>
    <dgm:cxn modelId="{B4319E61-31A1-0141-8654-C7FFB97570EC}" type="presParOf" srcId="{44DB9300-E1A8-9947-BFC7-0FAE337C92CE}" destId="{50699973-ABED-D745-8C81-1C65946CE54D}" srcOrd="7" destOrd="0" presId="urn:microsoft.com/office/officeart/2005/8/layout/lProcess3"/>
    <dgm:cxn modelId="{8C9291AF-014B-2B4D-BD9D-2E36ACC9B576}" type="presParOf" srcId="{44DB9300-E1A8-9947-BFC7-0FAE337C92CE}" destId="{4F6270C3-F765-474A-8584-E2E54FE554DF}" srcOrd="8" destOrd="0" presId="urn:microsoft.com/office/officeart/2005/8/layout/lProcess3"/>
    <dgm:cxn modelId="{D41876F1-B381-AC4A-BCA1-AB41D7529AE2}" type="presParOf" srcId="{3F61EDEC-91AC-6040-8F21-76D16352AF40}" destId="{6CE2C809-9953-F340-9178-7414720AC246}" srcOrd="1" destOrd="0" presId="urn:microsoft.com/office/officeart/2005/8/layout/lProcess3"/>
    <dgm:cxn modelId="{E9D57982-7B32-5749-8EDD-604CD697DB0D}" type="presParOf" srcId="{3F61EDEC-91AC-6040-8F21-76D16352AF40}" destId="{36A60289-6802-5B48-B3CE-77BA19B702F1}" srcOrd="2" destOrd="0" presId="urn:microsoft.com/office/officeart/2005/8/layout/lProcess3"/>
    <dgm:cxn modelId="{766303F5-890E-2447-94FF-292101B0E259}" type="presParOf" srcId="{36A60289-6802-5B48-B3CE-77BA19B702F1}" destId="{A780A12A-A5D8-5D42-936A-4112E49DA9D2}" srcOrd="0" destOrd="0" presId="urn:microsoft.com/office/officeart/2005/8/layout/lProcess3"/>
    <dgm:cxn modelId="{1DD8FE82-8B2D-1144-AB2C-E378A2E5A4E4}" type="presParOf" srcId="{3F61EDEC-91AC-6040-8F21-76D16352AF40}" destId="{E735C0E1-381B-4B4C-8E9A-43E6EE5499D1}" srcOrd="3" destOrd="0" presId="urn:microsoft.com/office/officeart/2005/8/layout/lProcess3"/>
    <dgm:cxn modelId="{0531E672-E6B2-1243-8837-CA5DC3CB1239}" type="presParOf" srcId="{3F61EDEC-91AC-6040-8F21-76D16352AF40}" destId="{3F5F9F71-6EF9-0643-9176-EEE8DBF33446}" srcOrd="4" destOrd="0" presId="urn:microsoft.com/office/officeart/2005/8/layout/lProcess3"/>
    <dgm:cxn modelId="{299511BA-3271-9241-8AFD-E780D1A8293A}" type="presParOf" srcId="{3F5F9F71-6EF9-0643-9176-EEE8DBF33446}" destId="{3FDC3651-3979-F844-B319-3456CB23DF1B}" srcOrd="0" destOrd="0" presId="urn:microsoft.com/office/officeart/2005/8/layout/lProcess3"/>
    <dgm:cxn modelId="{57005D55-A18F-AA4F-836A-191E01FE038D}" type="presParOf" srcId="{3F5F9F71-6EF9-0643-9176-EEE8DBF33446}" destId="{B4F9CC33-6752-044F-94B2-6F430D0ABAAE}" srcOrd="1" destOrd="0" presId="urn:microsoft.com/office/officeart/2005/8/layout/lProcess3"/>
    <dgm:cxn modelId="{8BDA12E1-36A3-F546-9C4B-21EA8C8A547D}" type="presParOf" srcId="{3F5F9F71-6EF9-0643-9176-EEE8DBF33446}" destId="{57EFE68A-BD9E-D440-A563-B9117C2340C8}" srcOrd="2" destOrd="0" presId="urn:microsoft.com/office/officeart/2005/8/layout/lProcess3"/>
    <dgm:cxn modelId="{2FC7F261-AE75-B040-B740-90AE17FD0417}" type="presParOf" srcId="{3F5F9F71-6EF9-0643-9176-EEE8DBF33446}" destId="{13C7725F-77A8-7443-A925-2BA909259C2F}" srcOrd="3" destOrd="0" presId="urn:microsoft.com/office/officeart/2005/8/layout/lProcess3"/>
    <dgm:cxn modelId="{EEA76670-6438-D241-9FD2-B406B5C3C6C4}" type="presParOf" srcId="{3F5F9F71-6EF9-0643-9176-EEE8DBF33446}" destId="{1AF3CE02-5F93-4D45-810D-4C33D2D284C7}" srcOrd="4" destOrd="0" presId="urn:microsoft.com/office/officeart/2005/8/layout/lProcess3"/>
    <dgm:cxn modelId="{10BFC7E5-0B63-314F-9D98-A4C506DA8097}" type="presParOf" srcId="{3F61EDEC-91AC-6040-8F21-76D16352AF40}" destId="{D1CC8A49-FF8B-D242-825D-A2323CD8DB09}" srcOrd="5" destOrd="0" presId="urn:microsoft.com/office/officeart/2005/8/layout/lProcess3"/>
    <dgm:cxn modelId="{5D65E392-8EAB-0A4A-B531-DE87ED89FD42}" type="presParOf" srcId="{3F61EDEC-91AC-6040-8F21-76D16352AF40}" destId="{0E029A63-D1D8-A841-81BC-0CEA4897B6D1}" srcOrd="6" destOrd="0" presId="urn:microsoft.com/office/officeart/2005/8/layout/lProcess3"/>
    <dgm:cxn modelId="{10386150-03AD-2341-BAF0-526F8781C795}" type="presParOf" srcId="{0E029A63-D1D8-A841-81BC-0CEA4897B6D1}" destId="{183B8700-71E3-4140-B0EB-326136A866F7}" srcOrd="0" destOrd="0" presId="urn:microsoft.com/office/officeart/2005/8/layout/lProcess3"/>
    <dgm:cxn modelId="{7217AB65-0D52-574A-83BA-6505C2FBED59}" type="presParOf" srcId="{0E029A63-D1D8-A841-81BC-0CEA4897B6D1}" destId="{8780BF9D-7243-194E-B674-F3886F8BC37C}" srcOrd="1" destOrd="0" presId="urn:microsoft.com/office/officeart/2005/8/layout/lProcess3"/>
    <dgm:cxn modelId="{E3B04ED2-28A6-E84D-BE93-454E6EA609CF}" type="presParOf" srcId="{0E029A63-D1D8-A841-81BC-0CEA4897B6D1}" destId="{DD89E42A-2586-E141-8292-7D90E156E95B}" srcOrd="2" destOrd="0" presId="urn:microsoft.com/office/officeart/2005/8/layout/lProcess3"/>
    <dgm:cxn modelId="{170AACAE-3BF2-9748-83B9-AADC9B7D49FC}" type="presParOf" srcId="{0E029A63-D1D8-A841-81BC-0CEA4897B6D1}" destId="{FBC4305F-4DA4-C644-97B8-FA370E3CA7AA}" srcOrd="3" destOrd="0" presId="urn:microsoft.com/office/officeart/2005/8/layout/lProcess3"/>
    <dgm:cxn modelId="{2EF3760E-BB61-804E-B425-BE854302D946}" type="presParOf" srcId="{0E029A63-D1D8-A841-81BC-0CEA4897B6D1}" destId="{8EDBB8FC-3D00-FA41-A3D0-8E2C727A2C6A}" srcOrd="4" destOrd="0" presId="urn:microsoft.com/office/officeart/2005/8/layout/lProcess3"/>
    <dgm:cxn modelId="{F88264E7-EEAC-8246-AEAA-638F7EF84093}" type="presParOf" srcId="{0E029A63-D1D8-A841-81BC-0CEA4897B6D1}" destId="{1D3E75CD-DEE0-2443-88DA-863CA14F6ED4}" srcOrd="5" destOrd="0" presId="urn:microsoft.com/office/officeart/2005/8/layout/lProcess3"/>
    <dgm:cxn modelId="{D3B4F2C8-1588-E947-915D-15579875E198}" type="presParOf" srcId="{0E029A63-D1D8-A841-81BC-0CEA4897B6D1}" destId="{586E783D-5351-BD4B-903F-C8CBD8479146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00A5BB-A4F7-47B9-ACC5-0FCDD4184351}" type="doc">
      <dgm:prSet loTypeId="urn:microsoft.com/office/officeart/2005/8/layout/cycle7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C170F2A9-5EAE-43B3-95D1-A070A6352FE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en-US" sz="1100" b="1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Challenges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Reduced consumption and demand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(loss of consumer confidence; reduced purchasing power)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Increased nutritional deficiency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Wastage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Reduced income impacts food security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Supply chain disruption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n-GB" sz="105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FBDE99-BBF0-44D4-B0A3-32E65BE56C51}" type="parTrans" cxnId="{1BEC21AF-7156-4C25-8ECD-D4117CA79A50}">
      <dgm:prSet/>
      <dgm:spPr/>
      <dgm:t>
        <a:bodyPr/>
        <a:lstStyle/>
        <a:p>
          <a:endParaRPr lang="en-GB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0AC8653-B7CE-45BA-B0E2-AB9404326E9D}" type="sibTrans" cxnId="{1BEC21AF-7156-4C25-8ECD-D4117CA79A50}">
      <dgm:prSet custT="1"/>
      <dgm:spPr/>
      <dgm:t>
        <a:bodyPr/>
        <a:lstStyle/>
        <a:p>
          <a:endParaRPr lang="en-GB" sz="9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B542408-A276-4D78-A1D3-B70A99114F40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100" b="1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Opportunities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Local markets; shorter value chains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Policy congruence viz. One Health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New technologies; digital opportunities (perhaps realized faster), including for trade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Recognition of importance of animal source foods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More equitable opportunities (gender, small scale)</a:t>
          </a:r>
          <a:endParaRPr lang="en-GB" sz="11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defTabSz="466725">
            <a:spcBef>
              <a:spcPct val="0"/>
            </a:spcBef>
            <a:buNone/>
          </a:pPr>
          <a:endParaRPr lang="en-GB" sz="105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00119F-1A73-4D4F-B5A3-9286D3192D05}" type="parTrans" cxnId="{EBF43151-5A48-4FEE-9F56-FFFF2566D029}">
      <dgm:prSet/>
      <dgm:spPr/>
      <dgm:t>
        <a:bodyPr/>
        <a:lstStyle/>
        <a:p>
          <a:endParaRPr lang="en-GB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19A0FDA-94FD-406D-80FC-DF0AE6796824}" type="sibTrans" cxnId="{EBF43151-5A48-4FEE-9F56-FFFF2566D029}">
      <dgm:prSet custT="1"/>
      <dgm:spPr/>
      <dgm:t>
        <a:bodyPr/>
        <a:lstStyle/>
        <a:p>
          <a:endParaRPr lang="en-GB" sz="9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18D7B5B-400F-45BA-BCD9-9B39C8FF335F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Responses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More attention to smaller scale, local production/sale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Family/farm </a:t>
          </a:r>
          <a:r>
            <a:rPr lang="en-US" sz="1100" dirty="0" err="1">
              <a:latin typeface="Calibri" panose="020F0502020204030204" pitchFamily="34" charset="0"/>
              <a:cs typeface="Calibri" panose="020F0502020204030204" pitchFamily="34" charset="0"/>
            </a:rPr>
            <a:t>labour</a:t>
          </a: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 focus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Increased access to online information/tools</a:t>
          </a:r>
        </a:p>
      </dgm:t>
    </dgm:pt>
    <dgm:pt modelId="{E3E8A17E-542B-4204-BB25-74FE6FCDDEAA}" type="parTrans" cxnId="{04052A14-91E3-4E35-A540-9D5BDF3B2EBA}">
      <dgm:prSet/>
      <dgm:spPr/>
      <dgm:t>
        <a:bodyPr/>
        <a:lstStyle/>
        <a:p>
          <a:endParaRPr lang="en-GB" sz="20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AECDC6E-C25C-4DD2-AAE5-71432306F8E6}" type="sibTrans" cxnId="{04052A14-91E3-4E35-A540-9D5BDF3B2EBA}">
      <dgm:prSet custT="1"/>
      <dgm:spPr/>
      <dgm:t>
        <a:bodyPr/>
        <a:lstStyle/>
        <a:p>
          <a:endParaRPr lang="en-GB" sz="9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BCA2D3-FC6F-456A-96A4-FB1B03A60885}" type="pres">
      <dgm:prSet presAssocID="{AE00A5BB-A4F7-47B9-ACC5-0FCDD4184351}" presName="Name0" presStyleCnt="0">
        <dgm:presLayoutVars>
          <dgm:dir/>
          <dgm:resizeHandles val="exact"/>
        </dgm:presLayoutVars>
      </dgm:prSet>
      <dgm:spPr/>
    </dgm:pt>
    <dgm:pt modelId="{DE6DFF67-8FD3-40BB-AD0B-3BED5C19281D}" type="pres">
      <dgm:prSet presAssocID="{C170F2A9-5EAE-43B3-95D1-A070A6352FE0}" presName="node" presStyleLbl="node1" presStyleIdx="0" presStyleCnt="3" custScaleY="138657">
        <dgm:presLayoutVars>
          <dgm:bulletEnabled val="1"/>
        </dgm:presLayoutVars>
      </dgm:prSet>
      <dgm:spPr/>
    </dgm:pt>
    <dgm:pt modelId="{DB00AA83-92C8-45D1-8BEE-84BE9421675A}" type="pres">
      <dgm:prSet presAssocID="{50AC8653-B7CE-45BA-B0E2-AB9404326E9D}" presName="sibTrans" presStyleLbl="sibTrans2D1" presStyleIdx="0" presStyleCnt="3"/>
      <dgm:spPr/>
    </dgm:pt>
    <dgm:pt modelId="{4DBEC427-BCF4-4344-BC32-20705F5FA439}" type="pres">
      <dgm:prSet presAssocID="{50AC8653-B7CE-45BA-B0E2-AB9404326E9D}" presName="connectorText" presStyleLbl="sibTrans2D1" presStyleIdx="0" presStyleCnt="3"/>
      <dgm:spPr/>
    </dgm:pt>
    <dgm:pt modelId="{EBF58EA4-1A2F-413F-BB4F-0ACF83BBC0C9}" type="pres">
      <dgm:prSet presAssocID="{CB542408-A276-4D78-A1D3-B70A99114F40}" presName="node" presStyleLbl="node1" presStyleIdx="1" presStyleCnt="3" custScaleY="155550" custRadScaleRad="95074" custRadScaleInc="-10550">
        <dgm:presLayoutVars>
          <dgm:bulletEnabled val="1"/>
        </dgm:presLayoutVars>
      </dgm:prSet>
      <dgm:spPr/>
    </dgm:pt>
    <dgm:pt modelId="{793A8F56-A167-4F4B-9D64-EE3C0708A42F}" type="pres">
      <dgm:prSet presAssocID="{019A0FDA-94FD-406D-80FC-DF0AE6796824}" presName="sibTrans" presStyleLbl="sibTrans2D1" presStyleIdx="1" presStyleCnt="3"/>
      <dgm:spPr/>
    </dgm:pt>
    <dgm:pt modelId="{91D1F448-7210-45E1-AB91-FFE7BED2373D}" type="pres">
      <dgm:prSet presAssocID="{019A0FDA-94FD-406D-80FC-DF0AE6796824}" presName="connectorText" presStyleLbl="sibTrans2D1" presStyleIdx="1" presStyleCnt="3"/>
      <dgm:spPr/>
    </dgm:pt>
    <dgm:pt modelId="{16284332-1740-4A77-81FF-6437EF546EB7}" type="pres">
      <dgm:prSet presAssocID="{C18D7B5B-400F-45BA-BCD9-9B39C8FF335F}" presName="node" presStyleLbl="node1" presStyleIdx="2" presStyleCnt="3" custRadScaleRad="94208" custRadScaleInc="10165">
        <dgm:presLayoutVars>
          <dgm:bulletEnabled val="1"/>
        </dgm:presLayoutVars>
      </dgm:prSet>
      <dgm:spPr/>
    </dgm:pt>
    <dgm:pt modelId="{209E8F62-7E33-45CD-9A34-CEE2F0196DF5}" type="pres">
      <dgm:prSet presAssocID="{4AECDC6E-C25C-4DD2-AAE5-71432306F8E6}" presName="sibTrans" presStyleLbl="sibTrans2D1" presStyleIdx="2" presStyleCnt="3"/>
      <dgm:spPr/>
    </dgm:pt>
    <dgm:pt modelId="{06FEE1F3-EEA6-4E79-9A2A-12BC082DFE23}" type="pres">
      <dgm:prSet presAssocID="{4AECDC6E-C25C-4DD2-AAE5-71432306F8E6}" presName="connectorText" presStyleLbl="sibTrans2D1" presStyleIdx="2" presStyleCnt="3"/>
      <dgm:spPr/>
    </dgm:pt>
  </dgm:ptLst>
  <dgm:cxnLst>
    <dgm:cxn modelId="{04052A14-91E3-4E35-A540-9D5BDF3B2EBA}" srcId="{AE00A5BB-A4F7-47B9-ACC5-0FCDD4184351}" destId="{C18D7B5B-400F-45BA-BCD9-9B39C8FF335F}" srcOrd="2" destOrd="0" parTransId="{E3E8A17E-542B-4204-BB25-74FE6FCDDEAA}" sibTransId="{4AECDC6E-C25C-4DD2-AAE5-71432306F8E6}"/>
    <dgm:cxn modelId="{3CE5351A-3A63-46FE-9FFC-DC0F7B4CFD4E}" type="presOf" srcId="{CB542408-A276-4D78-A1D3-B70A99114F40}" destId="{EBF58EA4-1A2F-413F-BB4F-0ACF83BBC0C9}" srcOrd="0" destOrd="0" presId="urn:microsoft.com/office/officeart/2005/8/layout/cycle7"/>
    <dgm:cxn modelId="{FB17C635-1BFB-4DF8-B9D3-93D476810743}" type="presOf" srcId="{019A0FDA-94FD-406D-80FC-DF0AE6796824}" destId="{91D1F448-7210-45E1-AB91-FFE7BED2373D}" srcOrd="1" destOrd="0" presId="urn:microsoft.com/office/officeart/2005/8/layout/cycle7"/>
    <dgm:cxn modelId="{E8BB323D-D7A9-423B-9CB6-2348A7590334}" type="presOf" srcId="{C18D7B5B-400F-45BA-BCD9-9B39C8FF335F}" destId="{16284332-1740-4A77-81FF-6437EF546EB7}" srcOrd="0" destOrd="0" presId="urn:microsoft.com/office/officeart/2005/8/layout/cycle7"/>
    <dgm:cxn modelId="{D8437F5B-C1D1-4D4B-AD84-75D295CDA535}" type="presOf" srcId="{AE00A5BB-A4F7-47B9-ACC5-0FCDD4184351}" destId="{E5BCA2D3-FC6F-456A-96A4-FB1B03A60885}" srcOrd="0" destOrd="0" presId="urn:microsoft.com/office/officeart/2005/8/layout/cycle7"/>
    <dgm:cxn modelId="{EBF43151-5A48-4FEE-9F56-FFFF2566D029}" srcId="{AE00A5BB-A4F7-47B9-ACC5-0FCDD4184351}" destId="{CB542408-A276-4D78-A1D3-B70A99114F40}" srcOrd="1" destOrd="0" parTransId="{1200119F-1A73-4D4F-B5A3-9286D3192D05}" sibTransId="{019A0FDA-94FD-406D-80FC-DF0AE6796824}"/>
    <dgm:cxn modelId="{01350454-967F-409F-A2FC-A541F320E578}" type="presOf" srcId="{C170F2A9-5EAE-43B3-95D1-A070A6352FE0}" destId="{DE6DFF67-8FD3-40BB-AD0B-3BED5C19281D}" srcOrd="0" destOrd="0" presId="urn:microsoft.com/office/officeart/2005/8/layout/cycle7"/>
    <dgm:cxn modelId="{59887899-EB48-4658-AFFC-283919CAD4F3}" type="presOf" srcId="{019A0FDA-94FD-406D-80FC-DF0AE6796824}" destId="{793A8F56-A167-4F4B-9D64-EE3C0708A42F}" srcOrd="0" destOrd="0" presId="urn:microsoft.com/office/officeart/2005/8/layout/cycle7"/>
    <dgm:cxn modelId="{A959E1AA-5B51-4B3A-914C-627AF822E037}" type="presOf" srcId="{50AC8653-B7CE-45BA-B0E2-AB9404326E9D}" destId="{4DBEC427-BCF4-4344-BC32-20705F5FA439}" srcOrd="1" destOrd="0" presId="urn:microsoft.com/office/officeart/2005/8/layout/cycle7"/>
    <dgm:cxn modelId="{1BEC21AF-7156-4C25-8ECD-D4117CA79A50}" srcId="{AE00A5BB-A4F7-47B9-ACC5-0FCDD4184351}" destId="{C170F2A9-5EAE-43B3-95D1-A070A6352FE0}" srcOrd="0" destOrd="0" parTransId="{0FFBDE99-BBF0-44D4-B0A3-32E65BE56C51}" sibTransId="{50AC8653-B7CE-45BA-B0E2-AB9404326E9D}"/>
    <dgm:cxn modelId="{D3CC0CBF-5618-43F0-9C85-AC9EDA438540}" type="presOf" srcId="{50AC8653-B7CE-45BA-B0E2-AB9404326E9D}" destId="{DB00AA83-92C8-45D1-8BEE-84BE9421675A}" srcOrd="0" destOrd="0" presId="urn:microsoft.com/office/officeart/2005/8/layout/cycle7"/>
    <dgm:cxn modelId="{C28AE0E8-81BF-4B9C-B24B-1EDA5C100B6C}" type="presOf" srcId="{4AECDC6E-C25C-4DD2-AAE5-71432306F8E6}" destId="{06FEE1F3-EEA6-4E79-9A2A-12BC082DFE23}" srcOrd="1" destOrd="0" presId="urn:microsoft.com/office/officeart/2005/8/layout/cycle7"/>
    <dgm:cxn modelId="{57CB71FE-271E-43FC-AB07-87088D9414FD}" type="presOf" srcId="{4AECDC6E-C25C-4DD2-AAE5-71432306F8E6}" destId="{209E8F62-7E33-45CD-9A34-CEE2F0196DF5}" srcOrd="0" destOrd="0" presId="urn:microsoft.com/office/officeart/2005/8/layout/cycle7"/>
    <dgm:cxn modelId="{2F22082B-B118-4C18-AEF1-6F3DDC70A69F}" type="presParOf" srcId="{E5BCA2D3-FC6F-456A-96A4-FB1B03A60885}" destId="{DE6DFF67-8FD3-40BB-AD0B-3BED5C19281D}" srcOrd="0" destOrd="0" presId="urn:microsoft.com/office/officeart/2005/8/layout/cycle7"/>
    <dgm:cxn modelId="{E1392D84-1456-4F3B-B45B-E76CAF61684F}" type="presParOf" srcId="{E5BCA2D3-FC6F-456A-96A4-FB1B03A60885}" destId="{DB00AA83-92C8-45D1-8BEE-84BE9421675A}" srcOrd="1" destOrd="0" presId="urn:microsoft.com/office/officeart/2005/8/layout/cycle7"/>
    <dgm:cxn modelId="{A5DD1CD9-6819-46DA-B191-AE5B896EBD6D}" type="presParOf" srcId="{DB00AA83-92C8-45D1-8BEE-84BE9421675A}" destId="{4DBEC427-BCF4-4344-BC32-20705F5FA439}" srcOrd="0" destOrd="0" presId="urn:microsoft.com/office/officeart/2005/8/layout/cycle7"/>
    <dgm:cxn modelId="{92E4078F-823B-4F0B-B525-5715B672F200}" type="presParOf" srcId="{E5BCA2D3-FC6F-456A-96A4-FB1B03A60885}" destId="{EBF58EA4-1A2F-413F-BB4F-0ACF83BBC0C9}" srcOrd="2" destOrd="0" presId="urn:microsoft.com/office/officeart/2005/8/layout/cycle7"/>
    <dgm:cxn modelId="{02331B19-212E-4A6C-85C4-81C49B0CFDC6}" type="presParOf" srcId="{E5BCA2D3-FC6F-456A-96A4-FB1B03A60885}" destId="{793A8F56-A167-4F4B-9D64-EE3C0708A42F}" srcOrd="3" destOrd="0" presId="urn:microsoft.com/office/officeart/2005/8/layout/cycle7"/>
    <dgm:cxn modelId="{2F6E3A82-CA92-48D9-AC0F-49A0C99D9098}" type="presParOf" srcId="{793A8F56-A167-4F4B-9D64-EE3C0708A42F}" destId="{91D1F448-7210-45E1-AB91-FFE7BED2373D}" srcOrd="0" destOrd="0" presId="urn:microsoft.com/office/officeart/2005/8/layout/cycle7"/>
    <dgm:cxn modelId="{577EB657-0A8A-4549-9D2D-741C1129066A}" type="presParOf" srcId="{E5BCA2D3-FC6F-456A-96A4-FB1B03A60885}" destId="{16284332-1740-4A77-81FF-6437EF546EB7}" srcOrd="4" destOrd="0" presId="urn:microsoft.com/office/officeart/2005/8/layout/cycle7"/>
    <dgm:cxn modelId="{DBF414C0-BF76-4CF9-A567-06CD9120169E}" type="presParOf" srcId="{E5BCA2D3-FC6F-456A-96A4-FB1B03A60885}" destId="{209E8F62-7E33-45CD-9A34-CEE2F0196DF5}" srcOrd="5" destOrd="0" presId="urn:microsoft.com/office/officeart/2005/8/layout/cycle7"/>
    <dgm:cxn modelId="{A58E7A50-80AA-4339-A926-7911239C38CA}" type="presParOf" srcId="{209E8F62-7E33-45CD-9A34-CEE2F0196DF5}" destId="{06FEE1F3-EEA6-4E79-9A2A-12BC082DFE2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00A5BB-A4F7-47B9-ACC5-0FCDD4184351}" type="doc">
      <dgm:prSet loTypeId="urn:microsoft.com/office/officeart/2005/8/layout/cycle7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C170F2A9-5EAE-43B3-95D1-A070A6352FE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Challenges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Market collapse or restriction – loss of income and livelihoods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Disrupted input supplies; food loss/waste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Trade and border movement restricted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Impacts hard to measure, especially on equity dimensions</a:t>
          </a:r>
          <a:endParaRPr lang="en-GB" sz="11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FBDE99-BBF0-44D4-B0A3-32E65BE56C51}" type="parTrans" cxnId="{1BEC21AF-7156-4C25-8ECD-D4117CA79A50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0AC8653-B7CE-45BA-B0E2-AB9404326E9D}" type="sibTrans" cxnId="{1BEC21AF-7156-4C25-8ECD-D4117CA79A50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B542408-A276-4D78-A1D3-B70A99114F4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Opportunities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New technologies and digital solutions – enhance resilience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Increased biosecurity at local markets – continued operations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Improve capacity to control pathogens/threats at source </a:t>
          </a:r>
          <a:endParaRPr lang="en-GB" sz="11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00119F-1A73-4D4F-B5A3-9286D3192D05}" type="parTrans" cxnId="{EBF43151-5A48-4FEE-9F56-FFFF2566D029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19A0FDA-94FD-406D-80FC-DF0AE6796824}" type="sibTrans" cxnId="{EBF43151-5A48-4FEE-9F56-FFFF2566D029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18D7B5B-400F-45BA-BCD9-9B39C8FF335F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Responses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Food (incl. livestock) exempt from movement restrictions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Tax relief (some)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Increased partnerships </a:t>
          </a:r>
          <a:r>
            <a:rPr lang="en-US" sz="1100" dirty="0" err="1">
              <a:latin typeface="Calibri" panose="020F0502020204030204" pitchFamily="34" charset="0"/>
              <a:cs typeface="Calibri" panose="020F0502020204030204" pitchFamily="34" charset="0"/>
            </a:rPr>
            <a:t>eg</a:t>
          </a: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 small/local producers and government</a:t>
          </a:r>
          <a:endParaRPr lang="en-GB" sz="11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E8A17E-542B-4204-BB25-74FE6FCDDEAA}" type="parTrans" cxnId="{04052A14-91E3-4E35-A540-9D5BDF3B2EBA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AECDC6E-C25C-4DD2-AAE5-71432306F8E6}" type="sibTrans" cxnId="{04052A14-91E3-4E35-A540-9D5BDF3B2EBA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BCA2D3-FC6F-456A-96A4-FB1B03A60885}" type="pres">
      <dgm:prSet presAssocID="{AE00A5BB-A4F7-47B9-ACC5-0FCDD4184351}" presName="Name0" presStyleCnt="0">
        <dgm:presLayoutVars>
          <dgm:dir/>
          <dgm:resizeHandles val="exact"/>
        </dgm:presLayoutVars>
      </dgm:prSet>
      <dgm:spPr/>
    </dgm:pt>
    <dgm:pt modelId="{DE6DFF67-8FD3-40BB-AD0B-3BED5C19281D}" type="pres">
      <dgm:prSet presAssocID="{C170F2A9-5EAE-43B3-95D1-A070A6352FE0}" presName="node" presStyleLbl="node1" presStyleIdx="0" presStyleCnt="3" custScaleY="142563">
        <dgm:presLayoutVars>
          <dgm:bulletEnabled val="1"/>
        </dgm:presLayoutVars>
      </dgm:prSet>
      <dgm:spPr/>
    </dgm:pt>
    <dgm:pt modelId="{DB00AA83-92C8-45D1-8BEE-84BE9421675A}" type="pres">
      <dgm:prSet presAssocID="{50AC8653-B7CE-45BA-B0E2-AB9404326E9D}" presName="sibTrans" presStyleLbl="sibTrans2D1" presStyleIdx="0" presStyleCnt="3"/>
      <dgm:spPr/>
    </dgm:pt>
    <dgm:pt modelId="{4DBEC427-BCF4-4344-BC32-20705F5FA439}" type="pres">
      <dgm:prSet presAssocID="{50AC8653-B7CE-45BA-B0E2-AB9404326E9D}" presName="connectorText" presStyleLbl="sibTrans2D1" presStyleIdx="0" presStyleCnt="3"/>
      <dgm:spPr/>
    </dgm:pt>
    <dgm:pt modelId="{EBF58EA4-1A2F-413F-BB4F-0ACF83BBC0C9}" type="pres">
      <dgm:prSet presAssocID="{CB542408-A276-4D78-A1D3-B70A99114F40}" presName="node" presStyleLbl="node1" presStyleIdx="1" presStyleCnt="3" custScaleY="116788">
        <dgm:presLayoutVars>
          <dgm:bulletEnabled val="1"/>
        </dgm:presLayoutVars>
      </dgm:prSet>
      <dgm:spPr/>
    </dgm:pt>
    <dgm:pt modelId="{793A8F56-A167-4F4B-9D64-EE3C0708A42F}" type="pres">
      <dgm:prSet presAssocID="{019A0FDA-94FD-406D-80FC-DF0AE6796824}" presName="sibTrans" presStyleLbl="sibTrans2D1" presStyleIdx="1" presStyleCnt="3"/>
      <dgm:spPr/>
    </dgm:pt>
    <dgm:pt modelId="{91D1F448-7210-45E1-AB91-FFE7BED2373D}" type="pres">
      <dgm:prSet presAssocID="{019A0FDA-94FD-406D-80FC-DF0AE6796824}" presName="connectorText" presStyleLbl="sibTrans2D1" presStyleIdx="1" presStyleCnt="3"/>
      <dgm:spPr/>
    </dgm:pt>
    <dgm:pt modelId="{16284332-1740-4A77-81FF-6437EF546EB7}" type="pres">
      <dgm:prSet presAssocID="{C18D7B5B-400F-45BA-BCD9-9B39C8FF335F}" presName="node" presStyleLbl="node1" presStyleIdx="2" presStyleCnt="3">
        <dgm:presLayoutVars>
          <dgm:bulletEnabled val="1"/>
        </dgm:presLayoutVars>
      </dgm:prSet>
      <dgm:spPr/>
    </dgm:pt>
    <dgm:pt modelId="{209E8F62-7E33-45CD-9A34-CEE2F0196DF5}" type="pres">
      <dgm:prSet presAssocID="{4AECDC6E-C25C-4DD2-AAE5-71432306F8E6}" presName="sibTrans" presStyleLbl="sibTrans2D1" presStyleIdx="2" presStyleCnt="3"/>
      <dgm:spPr/>
    </dgm:pt>
    <dgm:pt modelId="{06FEE1F3-EEA6-4E79-9A2A-12BC082DFE23}" type="pres">
      <dgm:prSet presAssocID="{4AECDC6E-C25C-4DD2-AAE5-71432306F8E6}" presName="connectorText" presStyleLbl="sibTrans2D1" presStyleIdx="2" presStyleCnt="3"/>
      <dgm:spPr/>
    </dgm:pt>
  </dgm:ptLst>
  <dgm:cxnLst>
    <dgm:cxn modelId="{04052A14-91E3-4E35-A540-9D5BDF3B2EBA}" srcId="{AE00A5BB-A4F7-47B9-ACC5-0FCDD4184351}" destId="{C18D7B5B-400F-45BA-BCD9-9B39C8FF335F}" srcOrd="2" destOrd="0" parTransId="{E3E8A17E-542B-4204-BB25-74FE6FCDDEAA}" sibTransId="{4AECDC6E-C25C-4DD2-AAE5-71432306F8E6}"/>
    <dgm:cxn modelId="{3CE5351A-3A63-46FE-9FFC-DC0F7B4CFD4E}" type="presOf" srcId="{CB542408-A276-4D78-A1D3-B70A99114F40}" destId="{EBF58EA4-1A2F-413F-BB4F-0ACF83BBC0C9}" srcOrd="0" destOrd="0" presId="urn:microsoft.com/office/officeart/2005/8/layout/cycle7"/>
    <dgm:cxn modelId="{FB17C635-1BFB-4DF8-B9D3-93D476810743}" type="presOf" srcId="{019A0FDA-94FD-406D-80FC-DF0AE6796824}" destId="{91D1F448-7210-45E1-AB91-FFE7BED2373D}" srcOrd="1" destOrd="0" presId="urn:microsoft.com/office/officeart/2005/8/layout/cycle7"/>
    <dgm:cxn modelId="{E8BB323D-D7A9-423B-9CB6-2348A7590334}" type="presOf" srcId="{C18D7B5B-400F-45BA-BCD9-9B39C8FF335F}" destId="{16284332-1740-4A77-81FF-6437EF546EB7}" srcOrd="0" destOrd="0" presId="urn:microsoft.com/office/officeart/2005/8/layout/cycle7"/>
    <dgm:cxn modelId="{D8437F5B-C1D1-4D4B-AD84-75D295CDA535}" type="presOf" srcId="{AE00A5BB-A4F7-47B9-ACC5-0FCDD4184351}" destId="{E5BCA2D3-FC6F-456A-96A4-FB1B03A60885}" srcOrd="0" destOrd="0" presId="urn:microsoft.com/office/officeart/2005/8/layout/cycle7"/>
    <dgm:cxn modelId="{EBF43151-5A48-4FEE-9F56-FFFF2566D029}" srcId="{AE00A5BB-A4F7-47B9-ACC5-0FCDD4184351}" destId="{CB542408-A276-4D78-A1D3-B70A99114F40}" srcOrd="1" destOrd="0" parTransId="{1200119F-1A73-4D4F-B5A3-9286D3192D05}" sibTransId="{019A0FDA-94FD-406D-80FC-DF0AE6796824}"/>
    <dgm:cxn modelId="{01350454-967F-409F-A2FC-A541F320E578}" type="presOf" srcId="{C170F2A9-5EAE-43B3-95D1-A070A6352FE0}" destId="{DE6DFF67-8FD3-40BB-AD0B-3BED5C19281D}" srcOrd="0" destOrd="0" presId="urn:microsoft.com/office/officeart/2005/8/layout/cycle7"/>
    <dgm:cxn modelId="{59887899-EB48-4658-AFFC-283919CAD4F3}" type="presOf" srcId="{019A0FDA-94FD-406D-80FC-DF0AE6796824}" destId="{793A8F56-A167-4F4B-9D64-EE3C0708A42F}" srcOrd="0" destOrd="0" presId="urn:microsoft.com/office/officeart/2005/8/layout/cycle7"/>
    <dgm:cxn modelId="{A959E1AA-5B51-4B3A-914C-627AF822E037}" type="presOf" srcId="{50AC8653-B7CE-45BA-B0E2-AB9404326E9D}" destId="{4DBEC427-BCF4-4344-BC32-20705F5FA439}" srcOrd="1" destOrd="0" presId="urn:microsoft.com/office/officeart/2005/8/layout/cycle7"/>
    <dgm:cxn modelId="{1BEC21AF-7156-4C25-8ECD-D4117CA79A50}" srcId="{AE00A5BB-A4F7-47B9-ACC5-0FCDD4184351}" destId="{C170F2A9-5EAE-43B3-95D1-A070A6352FE0}" srcOrd="0" destOrd="0" parTransId="{0FFBDE99-BBF0-44D4-B0A3-32E65BE56C51}" sibTransId="{50AC8653-B7CE-45BA-B0E2-AB9404326E9D}"/>
    <dgm:cxn modelId="{D3CC0CBF-5618-43F0-9C85-AC9EDA438540}" type="presOf" srcId="{50AC8653-B7CE-45BA-B0E2-AB9404326E9D}" destId="{DB00AA83-92C8-45D1-8BEE-84BE9421675A}" srcOrd="0" destOrd="0" presId="urn:microsoft.com/office/officeart/2005/8/layout/cycle7"/>
    <dgm:cxn modelId="{C28AE0E8-81BF-4B9C-B24B-1EDA5C100B6C}" type="presOf" srcId="{4AECDC6E-C25C-4DD2-AAE5-71432306F8E6}" destId="{06FEE1F3-EEA6-4E79-9A2A-12BC082DFE23}" srcOrd="1" destOrd="0" presId="urn:microsoft.com/office/officeart/2005/8/layout/cycle7"/>
    <dgm:cxn modelId="{57CB71FE-271E-43FC-AB07-87088D9414FD}" type="presOf" srcId="{4AECDC6E-C25C-4DD2-AAE5-71432306F8E6}" destId="{209E8F62-7E33-45CD-9A34-CEE2F0196DF5}" srcOrd="0" destOrd="0" presId="urn:microsoft.com/office/officeart/2005/8/layout/cycle7"/>
    <dgm:cxn modelId="{2F22082B-B118-4C18-AEF1-6F3DDC70A69F}" type="presParOf" srcId="{E5BCA2D3-FC6F-456A-96A4-FB1B03A60885}" destId="{DE6DFF67-8FD3-40BB-AD0B-3BED5C19281D}" srcOrd="0" destOrd="0" presId="urn:microsoft.com/office/officeart/2005/8/layout/cycle7"/>
    <dgm:cxn modelId="{E1392D84-1456-4F3B-B45B-E76CAF61684F}" type="presParOf" srcId="{E5BCA2D3-FC6F-456A-96A4-FB1B03A60885}" destId="{DB00AA83-92C8-45D1-8BEE-84BE9421675A}" srcOrd="1" destOrd="0" presId="urn:microsoft.com/office/officeart/2005/8/layout/cycle7"/>
    <dgm:cxn modelId="{A5DD1CD9-6819-46DA-B191-AE5B896EBD6D}" type="presParOf" srcId="{DB00AA83-92C8-45D1-8BEE-84BE9421675A}" destId="{4DBEC427-BCF4-4344-BC32-20705F5FA439}" srcOrd="0" destOrd="0" presId="urn:microsoft.com/office/officeart/2005/8/layout/cycle7"/>
    <dgm:cxn modelId="{92E4078F-823B-4F0B-B525-5715B672F200}" type="presParOf" srcId="{E5BCA2D3-FC6F-456A-96A4-FB1B03A60885}" destId="{EBF58EA4-1A2F-413F-BB4F-0ACF83BBC0C9}" srcOrd="2" destOrd="0" presId="urn:microsoft.com/office/officeart/2005/8/layout/cycle7"/>
    <dgm:cxn modelId="{02331B19-212E-4A6C-85C4-81C49B0CFDC6}" type="presParOf" srcId="{E5BCA2D3-FC6F-456A-96A4-FB1B03A60885}" destId="{793A8F56-A167-4F4B-9D64-EE3C0708A42F}" srcOrd="3" destOrd="0" presId="urn:microsoft.com/office/officeart/2005/8/layout/cycle7"/>
    <dgm:cxn modelId="{2F6E3A82-CA92-48D9-AC0F-49A0C99D9098}" type="presParOf" srcId="{793A8F56-A167-4F4B-9D64-EE3C0708A42F}" destId="{91D1F448-7210-45E1-AB91-FFE7BED2373D}" srcOrd="0" destOrd="0" presId="urn:microsoft.com/office/officeart/2005/8/layout/cycle7"/>
    <dgm:cxn modelId="{577EB657-0A8A-4549-9D2D-741C1129066A}" type="presParOf" srcId="{E5BCA2D3-FC6F-456A-96A4-FB1B03A60885}" destId="{16284332-1740-4A77-81FF-6437EF546EB7}" srcOrd="4" destOrd="0" presId="urn:microsoft.com/office/officeart/2005/8/layout/cycle7"/>
    <dgm:cxn modelId="{DBF414C0-BF76-4CF9-A567-06CD9120169E}" type="presParOf" srcId="{E5BCA2D3-FC6F-456A-96A4-FB1B03A60885}" destId="{209E8F62-7E33-45CD-9A34-CEE2F0196DF5}" srcOrd="5" destOrd="0" presId="urn:microsoft.com/office/officeart/2005/8/layout/cycle7"/>
    <dgm:cxn modelId="{A58E7A50-80AA-4339-A926-7911239C38CA}" type="presParOf" srcId="{209E8F62-7E33-45CD-9A34-CEE2F0196DF5}" destId="{06FEE1F3-EEA6-4E79-9A2A-12BC082DFE2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00A5BB-A4F7-47B9-ACC5-0FCDD4184351}" type="doc">
      <dgm:prSet loTypeId="urn:microsoft.com/office/officeart/2005/8/layout/cycle7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C170F2A9-5EAE-43B3-95D1-A070A6352FE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Challenges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Movement restrictions impact input access (drugs, feeds, pastures </a:t>
          </a:r>
          <a:r>
            <a:rPr lang="en-US" sz="1100" dirty="0" err="1">
              <a:latin typeface="Calibri" panose="020F0502020204030204" pitchFamily="34" charset="0"/>
              <a:cs typeface="Calibri" panose="020F0502020204030204" pitchFamily="34" charset="0"/>
            </a:rPr>
            <a:t>etc</a:t>
          </a: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Vet services hampered – risk of new disease outbreaks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Animal welfare: vaccines, drugs and feeds limited – suffering and mortality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Reduced surveillance; increase unregulated environments</a:t>
          </a:r>
          <a:endParaRPr lang="en-GB" sz="11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FBDE99-BBF0-44D4-B0A3-32E65BE56C51}" type="parTrans" cxnId="{1BEC21AF-7156-4C25-8ECD-D4117CA79A50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0AC8653-B7CE-45BA-B0E2-AB9404326E9D}" type="sibTrans" cxnId="{1BEC21AF-7156-4C25-8ECD-D4117CA79A50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B542408-A276-4D78-A1D3-B70A99114F4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Opportunities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Promotion of One Health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Application of ICT for information, training and monitoring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Increased preparedness; controls throughout value chains</a:t>
          </a:r>
          <a:endParaRPr lang="en-GB" sz="11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00119F-1A73-4D4F-B5A3-9286D3192D05}" type="parTrans" cxnId="{EBF43151-5A48-4FEE-9F56-FFFF2566D029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19A0FDA-94FD-406D-80FC-DF0AE6796824}" type="sibTrans" cxnId="{EBF43151-5A48-4FEE-9F56-FFFF2566D029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18D7B5B-400F-45BA-BCD9-9B39C8FF335F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Responses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Resources diverted to public health and COVID-19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Animal health recognized as essential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Stricter regulation and surveillance</a:t>
          </a:r>
          <a:endParaRPr lang="en-GB" sz="11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E8A17E-542B-4204-BB25-74FE6FCDDEAA}" type="parTrans" cxnId="{04052A14-91E3-4E35-A540-9D5BDF3B2EBA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AECDC6E-C25C-4DD2-AAE5-71432306F8E6}" type="sibTrans" cxnId="{04052A14-91E3-4E35-A540-9D5BDF3B2EBA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BCA2D3-FC6F-456A-96A4-FB1B03A60885}" type="pres">
      <dgm:prSet presAssocID="{AE00A5BB-A4F7-47B9-ACC5-0FCDD4184351}" presName="Name0" presStyleCnt="0">
        <dgm:presLayoutVars>
          <dgm:dir/>
          <dgm:resizeHandles val="exact"/>
        </dgm:presLayoutVars>
      </dgm:prSet>
      <dgm:spPr/>
    </dgm:pt>
    <dgm:pt modelId="{DE6DFF67-8FD3-40BB-AD0B-3BED5C19281D}" type="pres">
      <dgm:prSet presAssocID="{C170F2A9-5EAE-43B3-95D1-A070A6352FE0}" presName="node" presStyleLbl="node1" presStyleIdx="0" presStyleCnt="3" custScaleY="159245">
        <dgm:presLayoutVars>
          <dgm:bulletEnabled val="1"/>
        </dgm:presLayoutVars>
      </dgm:prSet>
      <dgm:spPr/>
    </dgm:pt>
    <dgm:pt modelId="{DB00AA83-92C8-45D1-8BEE-84BE9421675A}" type="pres">
      <dgm:prSet presAssocID="{50AC8653-B7CE-45BA-B0E2-AB9404326E9D}" presName="sibTrans" presStyleLbl="sibTrans2D1" presStyleIdx="0" presStyleCnt="3"/>
      <dgm:spPr/>
    </dgm:pt>
    <dgm:pt modelId="{4DBEC427-BCF4-4344-BC32-20705F5FA439}" type="pres">
      <dgm:prSet presAssocID="{50AC8653-B7CE-45BA-B0E2-AB9404326E9D}" presName="connectorText" presStyleLbl="sibTrans2D1" presStyleIdx="0" presStyleCnt="3"/>
      <dgm:spPr/>
    </dgm:pt>
    <dgm:pt modelId="{EBF58EA4-1A2F-413F-BB4F-0ACF83BBC0C9}" type="pres">
      <dgm:prSet presAssocID="{CB542408-A276-4D78-A1D3-B70A99114F40}" presName="node" presStyleLbl="node1" presStyleIdx="1" presStyleCnt="3">
        <dgm:presLayoutVars>
          <dgm:bulletEnabled val="1"/>
        </dgm:presLayoutVars>
      </dgm:prSet>
      <dgm:spPr/>
    </dgm:pt>
    <dgm:pt modelId="{793A8F56-A167-4F4B-9D64-EE3C0708A42F}" type="pres">
      <dgm:prSet presAssocID="{019A0FDA-94FD-406D-80FC-DF0AE6796824}" presName="sibTrans" presStyleLbl="sibTrans2D1" presStyleIdx="1" presStyleCnt="3"/>
      <dgm:spPr/>
    </dgm:pt>
    <dgm:pt modelId="{91D1F448-7210-45E1-AB91-FFE7BED2373D}" type="pres">
      <dgm:prSet presAssocID="{019A0FDA-94FD-406D-80FC-DF0AE6796824}" presName="connectorText" presStyleLbl="sibTrans2D1" presStyleIdx="1" presStyleCnt="3"/>
      <dgm:spPr/>
    </dgm:pt>
    <dgm:pt modelId="{16284332-1740-4A77-81FF-6437EF546EB7}" type="pres">
      <dgm:prSet presAssocID="{C18D7B5B-400F-45BA-BCD9-9B39C8FF335F}" presName="node" presStyleLbl="node1" presStyleIdx="2" presStyleCnt="3">
        <dgm:presLayoutVars>
          <dgm:bulletEnabled val="1"/>
        </dgm:presLayoutVars>
      </dgm:prSet>
      <dgm:spPr/>
    </dgm:pt>
    <dgm:pt modelId="{209E8F62-7E33-45CD-9A34-CEE2F0196DF5}" type="pres">
      <dgm:prSet presAssocID="{4AECDC6E-C25C-4DD2-AAE5-71432306F8E6}" presName="sibTrans" presStyleLbl="sibTrans2D1" presStyleIdx="2" presStyleCnt="3"/>
      <dgm:spPr/>
    </dgm:pt>
    <dgm:pt modelId="{06FEE1F3-EEA6-4E79-9A2A-12BC082DFE23}" type="pres">
      <dgm:prSet presAssocID="{4AECDC6E-C25C-4DD2-AAE5-71432306F8E6}" presName="connectorText" presStyleLbl="sibTrans2D1" presStyleIdx="2" presStyleCnt="3"/>
      <dgm:spPr/>
    </dgm:pt>
  </dgm:ptLst>
  <dgm:cxnLst>
    <dgm:cxn modelId="{04052A14-91E3-4E35-A540-9D5BDF3B2EBA}" srcId="{AE00A5BB-A4F7-47B9-ACC5-0FCDD4184351}" destId="{C18D7B5B-400F-45BA-BCD9-9B39C8FF335F}" srcOrd="2" destOrd="0" parTransId="{E3E8A17E-542B-4204-BB25-74FE6FCDDEAA}" sibTransId="{4AECDC6E-C25C-4DD2-AAE5-71432306F8E6}"/>
    <dgm:cxn modelId="{3CE5351A-3A63-46FE-9FFC-DC0F7B4CFD4E}" type="presOf" srcId="{CB542408-A276-4D78-A1D3-B70A99114F40}" destId="{EBF58EA4-1A2F-413F-BB4F-0ACF83BBC0C9}" srcOrd="0" destOrd="0" presId="urn:microsoft.com/office/officeart/2005/8/layout/cycle7"/>
    <dgm:cxn modelId="{FB17C635-1BFB-4DF8-B9D3-93D476810743}" type="presOf" srcId="{019A0FDA-94FD-406D-80FC-DF0AE6796824}" destId="{91D1F448-7210-45E1-AB91-FFE7BED2373D}" srcOrd="1" destOrd="0" presId="urn:microsoft.com/office/officeart/2005/8/layout/cycle7"/>
    <dgm:cxn modelId="{E8BB323D-D7A9-423B-9CB6-2348A7590334}" type="presOf" srcId="{C18D7B5B-400F-45BA-BCD9-9B39C8FF335F}" destId="{16284332-1740-4A77-81FF-6437EF546EB7}" srcOrd="0" destOrd="0" presId="urn:microsoft.com/office/officeart/2005/8/layout/cycle7"/>
    <dgm:cxn modelId="{D8437F5B-C1D1-4D4B-AD84-75D295CDA535}" type="presOf" srcId="{AE00A5BB-A4F7-47B9-ACC5-0FCDD4184351}" destId="{E5BCA2D3-FC6F-456A-96A4-FB1B03A60885}" srcOrd="0" destOrd="0" presId="urn:microsoft.com/office/officeart/2005/8/layout/cycle7"/>
    <dgm:cxn modelId="{EBF43151-5A48-4FEE-9F56-FFFF2566D029}" srcId="{AE00A5BB-A4F7-47B9-ACC5-0FCDD4184351}" destId="{CB542408-A276-4D78-A1D3-B70A99114F40}" srcOrd="1" destOrd="0" parTransId="{1200119F-1A73-4D4F-B5A3-9286D3192D05}" sibTransId="{019A0FDA-94FD-406D-80FC-DF0AE6796824}"/>
    <dgm:cxn modelId="{01350454-967F-409F-A2FC-A541F320E578}" type="presOf" srcId="{C170F2A9-5EAE-43B3-95D1-A070A6352FE0}" destId="{DE6DFF67-8FD3-40BB-AD0B-3BED5C19281D}" srcOrd="0" destOrd="0" presId="urn:microsoft.com/office/officeart/2005/8/layout/cycle7"/>
    <dgm:cxn modelId="{59887899-EB48-4658-AFFC-283919CAD4F3}" type="presOf" srcId="{019A0FDA-94FD-406D-80FC-DF0AE6796824}" destId="{793A8F56-A167-4F4B-9D64-EE3C0708A42F}" srcOrd="0" destOrd="0" presId="urn:microsoft.com/office/officeart/2005/8/layout/cycle7"/>
    <dgm:cxn modelId="{A959E1AA-5B51-4B3A-914C-627AF822E037}" type="presOf" srcId="{50AC8653-B7CE-45BA-B0E2-AB9404326E9D}" destId="{4DBEC427-BCF4-4344-BC32-20705F5FA439}" srcOrd="1" destOrd="0" presId="urn:microsoft.com/office/officeart/2005/8/layout/cycle7"/>
    <dgm:cxn modelId="{1BEC21AF-7156-4C25-8ECD-D4117CA79A50}" srcId="{AE00A5BB-A4F7-47B9-ACC5-0FCDD4184351}" destId="{C170F2A9-5EAE-43B3-95D1-A070A6352FE0}" srcOrd="0" destOrd="0" parTransId="{0FFBDE99-BBF0-44D4-B0A3-32E65BE56C51}" sibTransId="{50AC8653-B7CE-45BA-B0E2-AB9404326E9D}"/>
    <dgm:cxn modelId="{D3CC0CBF-5618-43F0-9C85-AC9EDA438540}" type="presOf" srcId="{50AC8653-B7CE-45BA-B0E2-AB9404326E9D}" destId="{DB00AA83-92C8-45D1-8BEE-84BE9421675A}" srcOrd="0" destOrd="0" presId="urn:microsoft.com/office/officeart/2005/8/layout/cycle7"/>
    <dgm:cxn modelId="{C28AE0E8-81BF-4B9C-B24B-1EDA5C100B6C}" type="presOf" srcId="{4AECDC6E-C25C-4DD2-AAE5-71432306F8E6}" destId="{06FEE1F3-EEA6-4E79-9A2A-12BC082DFE23}" srcOrd="1" destOrd="0" presId="urn:microsoft.com/office/officeart/2005/8/layout/cycle7"/>
    <dgm:cxn modelId="{57CB71FE-271E-43FC-AB07-87088D9414FD}" type="presOf" srcId="{4AECDC6E-C25C-4DD2-AAE5-71432306F8E6}" destId="{209E8F62-7E33-45CD-9A34-CEE2F0196DF5}" srcOrd="0" destOrd="0" presId="urn:microsoft.com/office/officeart/2005/8/layout/cycle7"/>
    <dgm:cxn modelId="{2F22082B-B118-4C18-AEF1-6F3DDC70A69F}" type="presParOf" srcId="{E5BCA2D3-FC6F-456A-96A4-FB1B03A60885}" destId="{DE6DFF67-8FD3-40BB-AD0B-3BED5C19281D}" srcOrd="0" destOrd="0" presId="urn:microsoft.com/office/officeart/2005/8/layout/cycle7"/>
    <dgm:cxn modelId="{E1392D84-1456-4F3B-B45B-E76CAF61684F}" type="presParOf" srcId="{E5BCA2D3-FC6F-456A-96A4-FB1B03A60885}" destId="{DB00AA83-92C8-45D1-8BEE-84BE9421675A}" srcOrd="1" destOrd="0" presId="urn:microsoft.com/office/officeart/2005/8/layout/cycle7"/>
    <dgm:cxn modelId="{A5DD1CD9-6819-46DA-B191-AE5B896EBD6D}" type="presParOf" srcId="{DB00AA83-92C8-45D1-8BEE-84BE9421675A}" destId="{4DBEC427-BCF4-4344-BC32-20705F5FA439}" srcOrd="0" destOrd="0" presId="urn:microsoft.com/office/officeart/2005/8/layout/cycle7"/>
    <dgm:cxn modelId="{92E4078F-823B-4F0B-B525-5715B672F200}" type="presParOf" srcId="{E5BCA2D3-FC6F-456A-96A4-FB1B03A60885}" destId="{EBF58EA4-1A2F-413F-BB4F-0ACF83BBC0C9}" srcOrd="2" destOrd="0" presId="urn:microsoft.com/office/officeart/2005/8/layout/cycle7"/>
    <dgm:cxn modelId="{02331B19-212E-4A6C-85C4-81C49B0CFDC6}" type="presParOf" srcId="{E5BCA2D3-FC6F-456A-96A4-FB1B03A60885}" destId="{793A8F56-A167-4F4B-9D64-EE3C0708A42F}" srcOrd="3" destOrd="0" presId="urn:microsoft.com/office/officeart/2005/8/layout/cycle7"/>
    <dgm:cxn modelId="{2F6E3A82-CA92-48D9-AC0F-49A0C99D9098}" type="presParOf" srcId="{793A8F56-A167-4F4B-9D64-EE3C0708A42F}" destId="{91D1F448-7210-45E1-AB91-FFE7BED2373D}" srcOrd="0" destOrd="0" presId="urn:microsoft.com/office/officeart/2005/8/layout/cycle7"/>
    <dgm:cxn modelId="{577EB657-0A8A-4549-9D2D-741C1129066A}" type="presParOf" srcId="{E5BCA2D3-FC6F-456A-96A4-FB1B03A60885}" destId="{16284332-1740-4A77-81FF-6437EF546EB7}" srcOrd="4" destOrd="0" presId="urn:microsoft.com/office/officeart/2005/8/layout/cycle7"/>
    <dgm:cxn modelId="{DBF414C0-BF76-4CF9-A567-06CD9120169E}" type="presParOf" srcId="{E5BCA2D3-FC6F-456A-96A4-FB1B03A60885}" destId="{209E8F62-7E33-45CD-9A34-CEE2F0196DF5}" srcOrd="5" destOrd="0" presId="urn:microsoft.com/office/officeart/2005/8/layout/cycle7"/>
    <dgm:cxn modelId="{A58E7A50-80AA-4339-A926-7911239C38CA}" type="presParOf" srcId="{209E8F62-7E33-45CD-9A34-CEE2F0196DF5}" destId="{06FEE1F3-EEA6-4E79-9A2A-12BC082DFE2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00A5BB-A4F7-47B9-ACC5-0FCDD4184351}" type="doc">
      <dgm:prSet loTypeId="urn:microsoft.com/office/officeart/2005/8/layout/cycle7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C170F2A9-5EAE-43B3-95D1-A070A6352FE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Challenges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Movement restriction – limits access to natural resources; causes welfare issues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Unable to sell animals or products means increased pressure on natural resources</a:t>
          </a:r>
          <a:endParaRPr lang="en-GB" sz="11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FBDE99-BBF0-44D4-B0A3-32E65BE56C51}" type="parTrans" cxnId="{1BEC21AF-7156-4C25-8ECD-D4117CA79A50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0AC8653-B7CE-45BA-B0E2-AB9404326E9D}" type="sibTrans" cxnId="{1BEC21AF-7156-4C25-8ECD-D4117CA79A50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B542408-A276-4D78-A1D3-B70A99114F4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Opportunities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Importance of local breeds/traits for resilience to multiple shocks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Increased multi-stakeholder coordination – including for climate change solutions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Rethinking large scale industrial production</a:t>
          </a:r>
          <a:endParaRPr lang="en-GB" sz="11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00119F-1A73-4D4F-B5A3-9286D3192D05}" type="parTrans" cxnId="{EBF43151-5A48-4FEE-9F56-FFFF2566D029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19A0FDA-94FD-406D-80FC-DF0AE6796824}" type="sibTrans" cxnId="{EBF43151-5A48-4FEE-9F56-FFFF2566D029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18D7B5B-400F-45BA-BCD9-9B39C8FF335F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Responses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Increased collaboration among different stakeholder groups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Livestock management and welfare sometimes de-prioritized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dirty="0">
              <a:latin typeface="Calibri" panose="020F0502020204030204" pitchFamily="34" charset="0"/>
              <a:cs typeface="Calibri" panose="020F0502020204030204" pitchFamily="34" charset="0"/>
            </a:rPr>
            <a:t>?reduced env. impact</a:t>
          </a:r>
          <a:endParaRPr lang="en-GB" sz="11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E8A17E-542B-4204-BB25-74FE6FCDDEAA}" type="parTrans" cxnId="{04052A14-91E3-4E35-A540-9D5BDF3B2EBA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AECDC6E-C25C-4DD2-AAE5-71432306F8E6}" type="sibTrans" cxnId="{04052A14-91E3-4E35-A540-9D5BDF3B2EBA}">
      <dgm:prSet/>
      <dgm:spPr/>
      <dgm:t>
        <a:bodyPr/>
        <a:lstStyle/>
        <a:p>
          <a:endParaRPr lang="en-GB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BCA2D3-FC6F-456A-96A4-FB1B03A60885}" type="pres">
      <dgm:prSet presAssocID="{AE00A5BB-A4F7-47B9-ACC5-0FCDD4184351}" presName="Name0" presStyleCnt="0">
        <dgm:presLayoutVars>
          <dgm:dir/>
          <dgm:resizeHandles val="exact"/>
        </dgm:presLayoutVars>
      </dgm:prSet>
      <dgm:spPr/>
    </dgm:pt>
    <dgm:pt modelId="{DE6DFF67-8FD3-40BB-AD0B-3BED5C19281D}" type="pres">
      <dgm:prSet presAssocID="{C170F2A9-5EAE-43B3-95D1-A070A6352FE0}" presName="node" presStyleLbl="node1" presStyleIdx="0" presStyleCnt="3" custScaleY="124198">
        <dgm:presLayoutVars>
          <dgm:bulletEnabled val="1"/>
        </dgm:presLayoutVars>
      </dgm:prSet>
      <dgm:spPr/>
    </dgm:pt>
    <dgm:pt modelId="{DB00AA83-92C8-45D1-8BEE-84BE9421675A}" type="pres">
      <dgm:prSet presAssocID="{50AC8653-B7CE-45BA-B0E2-AB9404326E9D}" presName="sibTrans" presStyleLbl="sibTrans2D1" presStyleIdx="0" presStyleCnt="3"/>
      <dgm:spPr/>
    </dgm:pt>
    <dgm:pt modelId="{4DBEC427-BCF4-4344-BC32-20705F5FA439}" type="pres">
      <dgm:prSet presAssocID="{50AC8653-B7CE-45BA-B0E2-AB9404326E9D}" presName="connectorText" presStyleLbl="sibTrans2D1" presStyleIdx="0" presStyleCnt="3"/>
      <dgm:spPr/>
    </dgm:pt>
    <dgm:pt modelId="{EBF58EA4-1A2F-413F-BB4F-0ACF83BBC0C9}" type="pres">
      <dgm:prSet presAssocID="{CB542408-A276-4D78-A1D3-B70A99114F40}" presName="node" presStyleLbl="node1" presStyleIdx="1" presStyleCnt="3" custScaleY="127613">
        <dgm:presLayoutVars>
          <dgm:bulletEnabled val="1"/>
        </dgm:presLayoutVars>
      </dgm:prSet>
      <dgm:spPr/>
    </dgm:pt>
    <dgm:pt modelId="{793A8F56-A167-4F4B-9D64-EE3C0708A42F}" type="pres">
      <dgm:prSet presAssocID="{019A0FDA-94FD-406D-80FC-DF0AE6796824}" presName="sibTrans" presStyleLbl="sibTrans2D1" presStyleIdx="1" presStyleCnt="3"/>
      <dgm:spPr/>
    </dgm:pt>
    <dgm:pt modelId="{91D1F448-7210-45E1-AB91-FFE7BED2373D}" type="pres">
      <dgm:prSet presAssocID="{019A0FDA-94FD-406D-80FC-DF0AE6796824}" presName="connectorText" presStyleLbl="sibTrans2D1" presStyleIdx="1" presStyleCnt="3"/>
      <dgm:spPr/>
    </dgm:pt>
    <dgm:pt modelId="{16284332-1740-4A77-81FF-6437EF546EB7}" type="pres">
      <dgm:prSet presAssocID="{C18D7B5B-400F-45BA-BCD9-9B39C8FF335F}" presName="node" presStyleLbl="node1" presStyleIdx="2" presStyleCnt="3">
        <dgm:presLayoutVars>
          <dgm:bulletEnabled val="1"/>
        </dgm:presLayoutVars>
      </dgm:prSet>
      <dgm:spPr/>
    </dgm:pt>
    <dgm:pt modelId="{209E8F62-7E33-45CD-9A34-CEE2F0196DF5}" type="pres">
      <dgm:prSet presAssocID="{4AECDC6E-C25C-4DD2-AAE5-71432306F8E6}" presName="sibTrans" presStyleLbl="sibTrans2D1" presStyleIdx="2" presStyleCnt="3"/>
      <dgm:spPr/>
    </dgm:pt>
    <dgm:pt modelId="{06FEE1F3-EEA6-4E79-9A2A-12BC082DFE23}" type="pres">
      <dgm:prSet presAssocID="{4AECDC6E-C25C-4DD2-AAE5-71432306F8E6}" presName="connectorText" presStyleLbl="sibTrans2D1" presStyleIdx="2" presStyleCnt="3"/>
      <dgm:spPr/>
    </dgm:pt>
  </dgm:ptLst>
  <dgm:cxnLst>
    <dgm:cxn modelId="{04052A14-91E3-4E35-A540-9D5BDF3B2EBA}" srcId="{AE00A5BB-A4F7-47B9-ACC5-0FCDD4184351}" destId="{C18D7B5B-400F-45BA-BCD9-9B39C8FF335F}" srcOrd="2" destOrd="0" parTransId="{E3E8A17E-542B-4204-BB25-74FE6FCDDEAA}" sibTransId="{4AECDC6E-C25C-4DD2-AAE5-71432306F8E6}"/>
    <dgm:cxn modelId="{3CE5351A-3A63-46FE-9FFC-DC0F7B4CFD4E}" type="presOf" srcId="{CB542408-A276-4D78-A1D3-B70A99114F40}" destId="{EBF58EA4-1A2F-413F-BB4F-0ACF83BBC0C9}" srcOrd="0" destOrd="0" presId="urn:microsoft.com/office/officeart/2005/8/layout/cycle7"/>
    <dgm:cxn modelId="{FB17C635-1BFB-4DF8-B9D3-93D476810743}" type="presOf" srcId="{019A0FDA-94FD-406D-80FC-DF0AE6796824}" destId="{91D1F448-7210-45E1-AB91-FFE7BED2373D}" srcOrd="1" destOrd="0" presId="urn:microsoft.com/office/officeart/2005/8/layout/cycle7"/>
    <dgm:cxn modelId="{E8BB323D-D7A9-423B-9CB6-2348A7590334}" type="presOf" srcId="{C18D7B5B-400F-45BA-BCD9-9B39C8FF335F}" destId="{16284332-1740-4A77-81FF-6437EF546EB7}" srcOrd="0" destOrd="0" presId="urn:microsoft.com/office/officeart/2005/8/layout/cycle7"/>
    <dgm:cxn modelId="{D8437F5B-C1D1-4D4B-AD84-75D295CDA535}" type="presOf" srcId="{AE00A5BB-A4F7-47B9-ACC5-0FCDD4184351}" destId="{E5BCA2D3-FC6F-456A-96A4-FB1B03A60885}" srcOrd="0" destOrd="0" presId="urn:microsoft.com/office/officeart/2005/8/layout/cycle7"/>
    <dgm:cxn modelId="{EBF43151-5A48-4FEE-9F56-FFFF2566D029}" srcId="{AE00A5BB-A4F7-47B9-ACC5-0FCDD4184351}" destId="{CB542408-A276-4D78-A1D3-B70A99114F40}" srcOrd="1" destOrd="0" parTransId="{1200119F-1A73-4D4F-B5A3-9286D3192D05}" sibTransId="{019A0FDA-94FD-406D-80FC-DF0AE6796824}"/>
    <dgm:cxn modelId="{01350454-967F-409F-A2FC-A541F320E578}" type="presOf" srcId="{C170F2A9-5EAE-43B3-95D1-A070A6352FE0}" destId="{DE6DFF67-8FD3-40BB-AD0B-3BED5C19281D}" srcOrd="0" destOrd="0" presId="urn:microsoft.com/office/officeart/2005/8/layout/cycle7"/>
    <dgm:cxn modelId="{59887899-EB48-4658-AFFC-283919CAD4F3}" type="presOf" srcId="{019A0FDA-94FD-406D-80FC-DF0AE6796824}" destId="{793A8F56-A167-4F4B-9D64-EE3C0708A42F}" srcOrd="0" destOrd="0" presId="urn:microsoft.com/office/officeart/2005/8/layout/cycle7"/>
    <dgm:cxn modelId="{A959E1AA-5B51-4B3A-914C-627AF822E037}" type="presOf" srcId="{50AC8653-B7CE-45BA-B0E2-AB9404326E9D}" destId="{4DBEC427-BCF4-4344-BC32-20705F5FA439}" srcOrd="1" destOrd="0" presId="urn:microsoft.com/office/officeart/2005/8/layout/cycle7"/>
    <dgm:cxn modelId="{1BEC21AF-7156-4C25-8ECD-D4117CA79A50}" srcId="{AE00A5BB-A4F7-47B9-ACC5-0FCDD4184351}" destId="{C170F2A9-5EAE-43B3-95D1-A070A6352FE0}" srcOrd="0" destOrd="0" parTransId="{0FFBDE99-BBF0-44D4-B0A3-32E65BE56C51}" sibTransId="{50AC8653-B7CE-45BA-B0E2-AB9404326E9D}"/>
    <dgm:cxn modelId="{D3CC0CBF-5618-43F0-9C85-AC9EDA438540}" type="presOf" srcId="{50AC8653-B7CE-45BA-B0E2-AB9404326E9D}" destId="{DB00AA83-92C8-45D1-8BEE-84BE9421675A}" srcOrd="0" destOrd="0" presId="urn:microsoft.com/office/officeart/2005/8/layout/cycle7"/>
    <dgm:cxn modelId="{C28AE0E8-81BF-4B9C-B24B-1EDA5C100B6C}" type="presOf" srcId="{4AECDC6E-C25C-4DD2-AAE5-71432306F8E6}" destId="{06FEE1F3-EEA6-4E79-9A2A-12BC082DFE23}" srcOrd="1" destOrd="0" presId="urn:microsoft.com/office/officeart/2005/8/layout/cycle7"/>
    <dgm:cxn modelId="{57CB71FE-271E-43FC-AB07-87088D9414FD}" type="presOf" srcId="{4AECDC6E-C25C-4DD2-AAE5-71432306F8E6}" destId="{209E8F62-7E33-45CD-9A34-CEE2F0196DF5}" srcOrd="0" destOrd="0" presId="urn:microsoft.com/office/officeart/2005/8/layout/cycle7"/>
    <dgm:cxn modelId="{2F22082B-B118-4C18-AEF1-6F3DDC70A69F}" type="presParOf" srcId="{E5BCA2D3-FC6F-456A-96A4-FB1B03A60885}" destId="{DE6DFF67-8FD3-40BB-AD0B-3BED5C19281D}" srcOrd="0" destOrd="0" presId="urn:microsoft.com/office/officeart/2005/8/layout/cycle7"/>
    <dgm:cxn modelId="{E1392D84-1456-4F3B-B45B-E76CAF61684F}" type="presParOf" srcId="{E5BCA2D3-FC6F-456A-96A4-FB1B03A60885}" destId="{DB00AA83-92C8-45D1-8BEE-84BE9421675A}" srcOrd="1" destOrd="0" presId="urn:microsoft.com/office/officeart/2005/8/layout/cycle7"/>
    <dgm:cxn modelId="{A5DD1CD9-6819-46DA-B191-AE5B896EBD6D}" type="presParOf" srcId="{DB00AA83-92C8-45D1-8BEE-84BE9421675A}" destId="{4DBEC427-BCF4-4344-BC32-20705F5FA439}" srcOrd="0" destOrd="0" presId="urn:microsoft.com/office/officeart/2005/8/layout/cycle7"/>
    <dgm:cxn modelId="{92E4078F-823B-4F0B-B525-5715B672F200}" type="presParOf" srcId="{E5BCA2D3-FC6F-456A-96A4-FB1B03A60885}" destId="{EBF58EA4-1A2F-413F-BB4F-0ACF83BBC0C9}" srcOrd="2" destOrd="0" presId="urn:microsoft.com/office/officeart/2005/8/layout/cycle7"/>
    <dgm:cxn modelId="{02331B19-212E-4A6C-85C4-81C49B0CFDC6}" type="presParOf" srcId="{E5BCA2D3-FC6F-456A-96A4-FB1B03A60885}" destId="{793A8F56-A167-4F4B-9D64-EE3C0708A42F}" srcOrd="3" destOrd="0" presId="urn:microsoft.com/office/officeart/2005/8/layout/cycle7"/>
    <dgm:cxn modelId="{2F6E3A82-CA92-48D9-AC0F-49A0C99D9098}" type="presParOf" srcId="{793A8F56-A167-4F4B-9D64-EE3C0708A42F}" destId="{91D1F448-7210-45E1-AB91-FFE7BED2373D}" srcOrd="0" destOrd="0" presId="urn:microsoft.com/office/officeart/2005/8/layout/cycle7"/>
    <dgm:cxn modelId="{577EB657-0A8A-4549-9D2D-741C1129066A}" type="presParOf" srcId="{E5BCA2D3-FC6F-456A-96A4-FB1B03A60885}" destId="{16284332-1740-4A77-81FF-6437EF546EB7}" srcOrd="4" destOrd="0" presId="urn:microsoft.com/office/officeart/2005/8/layout/cycle7"/>
    <dgm:cxn modelId="{DBF414C0-BF76-4CF9-A567-06CD9120169E}" type="presParOf" srcId="{E5BCA2D3-FC6F-456A-96A4-FB1B03A60885}" destId="{209E8F62-7E33-45CD-9A34-CEE2F0196DF5}" srcOrd="5" destOrd="0" presId="urn:microsoft.com/office/officeart/2005/8/layout/cycle7"/>
    <dgm:cxn modelId="{A58E7A50-80AA-4339-A926-7911239C38CA}" type="presParOf" srcId="{209E8F62-7E33-45CD-9A34-CEE2F0196DF5}" destId="{06FEE1F3-EEA6-4E79-9A2A-12BC082DFE2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B46F920-C3BF-4C96-AC26-CF2BD3541FBF}" type="doc">
      <dgm:prSet loTypeId="urn:microsoft.com/office/officeart/2005/8/layout/radial5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14543023-34E0-42FD-8D42-CAEE6C03BB7D}">
      <dgm:prSet phldrT="[Text]"/>
      <dgm:spPr/>
      <dgm:t>
        <a:bodyPr/>
        <a:lstStyle/>
        <a:p>
          <a:r>
            <a:rPr lang="en-US" dirty="0"/>
            <a:t>Building better</a:t>
          </a:r>
          <a:endParaRPr lang="en-GB" dirty="0"/>
        </a:p>
      </dgm:t>
    </dgm:pt>
    <dgm:pt modelId="{EFBADE72-373B-40A1-B2B5-CCE45A865E92}" type="parTrans" cxnId="{A6E6A1DB-E093-49D4-84D0-08DE7E46EFA5}">
      <dgm:prSet/>
      <dgm:spPr/>
      <dgm:t>
        <a:bodyPr/>
        <a:lstStyle/>
        <a:p>
          <a:endParaRPr lang="en-GB"/>
        </a:p>
      </dgm:t>
    </dgm:pt>
    <dgm:pt modelId="{BAE63182-84DD-4830-9239-1DC13B5AFF13}" type="sibTrans" cxnId="{A6E6A1DB-E093-49D4-84D0-08DE7E46EFA5}">
      <dgm:prSet/>
      <dgm:spPr/>
      <dgm:t>
        <a:bodyPr/>
        <a:lstStyle/>
        <a:p>
          <a:endParaRPr lang="en-GB"/>
        </a:p>
      </dgm:t>
    </dgm:pt>
    <dgm:pt modelId="{0F24FB04-1431-47CF-839A-CB0E6C7B7FA2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Academic/research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  <a:t>Digital solutions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  <a:t>Multi-disciplinary One Health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  <a:t>Solutions for resilience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  <a:t>Promote update of research solutions – partnerships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  <a:t>Evidence</a:t>
          </a:r>
        </a:p>
      </dgm:t>
    </dgm:pt>
    <dgm:pt modelId="{15F79A35-6CB5-490B-969B-68852CDCFFF6}" type="parTrans" cxnId="{26C01489-250B-441B-BFE4-020F52A4D9BB}">
      <dgm:prSet/>
      <dgm:spPr/>
      <dgm:t>
        <a:bodyPr/>
        <a:lstStyle/>
        <a:p>
          <a:endParaRPr lang="en-GB"/>
        </a:p>
      </dgm:t>
    </dgm:pt>
    <dgm:pt modelId="{CCCFA042-C054-4C3F-8CB5-C6ECF9989CB6}" type="sibTrans" cxnId="{26C01489-250B-441B-BFE4-020F52A4D9BB}">
      <dgm:prSet/>
      <dgm:spPr/>
      <dgm:t>
        <a:bodyPr/>
        <a:lstStyle/>
        <a:p>
          <a:endParaRPr lang="en-GB"/>
        </a:p>
      </dgm:t>
    </dgm:pt>
    <dgm:pt modelId="{2D95CBC3-1627-4474-A843-C20941767943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NGOs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Support local capacity, contingency for better resilience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Policy advocacy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Local evidence – COVID-19 and livestock solutions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en-GB" sz="1100" b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132574B-ED73-4F99-B2A8-73BC6F58550D}" type="parTrans" cxnId="{C2892B7F-6BF6-45AF-A3DC-DFA5E0FE3616}">
      <dgm:prSet/>
      <dgm:spPr/>
      <dgm:t>
        <a:bodyPr/>
        <a:lstStyle/>
        <a:p>
          <a:endParaRPr lang="en-GB"/>
        </a:p>
      </dgm:t>
    </dgm:pt>
    <dgm:pt modelId="{8C4041A8-58FE-499D-B8B0-59188BE125AC}" type="sibTrans" cxnId="{C2892B7F-6BF6-45AF-A3DC-DFA5E0FE3616}">
      <dgm:prSet/>
      <dgm:spPr/>
      <dgm:t>
        <a:bodyPr/>
        <a:lstStyle/>
        <a:p>
          <a:endParaRPr lang="en-GB"/>
        </a:p>
      </dgm:t>
    </dgm:pt>
    <dgm:pt modelId="{15DE1E43-1FC5-4706-BE52-250A87F9D0C2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Private sector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Scale / tailor packaging, distribution of inputs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Innovative business models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Rebuild markets, value chains</a:t>
          </a:r>
          <a:endParaRPr lang="en-GB" sz="1100" b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960B347-E011-4A3B-9A8E-19B38C98B3D4}" type="parTrans" cxnId="{8B8C01AF-7626-45F6-8C6E-BC438DAF366E}">
      <dgm:prSet/>
      <dgm:spPr/>
      <dgm:t>
        <a:bodyPr/>
        <a:lstStyle/>
        <a:p>
          <a:endParaRPr lang="en-GB"/>
        </a:p>
      </dgm:t>
    </dgm:pt>
    <dgm:pt modelId="{9243C89F-6126-4BF4-B911-0FCB192E16A5}" type="sibTrans" cxnId="{8B8C01AF-7626-45F6-8C6E-BC438DAF366E}">
      <dgm:prSet/>
      <dgm:spPr/>
      <dgm:t>
        <a:bodyPr/>
        <a:lstStyle/>
        <a:p>
          <a:endParaRPr lang="en-GB"/>
        </a:p>
      </dgm:t>
    </dgm:pt>
    <dgm:pt modelId="{C1A24B41-C17F-42BA-97B3-66DD28046A27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Social movements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Ensure inclusion – no one left behind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Support advocacy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Engage across different scales/ production systems</a:t>
          </a:r>
          <a:endParaRPr lang="en-GB" sz="1100" b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7F6F10A-274D-4A0D-917E-E16E4AF8F70C}" type="parTrans" cxnId="{532A1A33-F326-4D12-B187-1DA770B69D31}">
      <dgm:prSet/>
      <dgm:spPr/>
      <dgm:t>
        <a:bodyPr/>
        <a:lstStyle/>
        <a:p>
          <a:endParaRPr lang="en-GB"/>
        </a:p>
      </dgm:t>
    </dgm:pt>
    <dgm:pt modelId="{650FEDCF-8249-41E0-8472-E9AE1421B252}" type="sibTrans" cxnId="{532A1A33-F326-4D12-B187-1DA770B69D31}">
      <dgm:prSet/>
      <dgm:spPr/>
      <dgm:t>
        <a:bodyPr/>
        <a:lstStyle/>
        <a:p>
          <a:endParaRPr lang="en-GB"/>
        </a:p>
      </dgm:t>
    </dgm:pt>
    <dgm:pt modelId="{516578E3-12AE-46B8-B746-32E35C805A90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Donors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Go beyond ‘</a:t>
          </a:r>
          <a:r>
            <a:rPr lang="en-US" sz="1100" b="0" dirty="0" err="1">
              <a:latin typeface="Calibri" panose="020F0502020204030204" pitchFamily="34" charset="0"/>
              <a:cs typeface="Calibri" panose="020F0502020204030204" pitchFamily="34" charset="0"/>
            </a:rPr>
            <a:t>agric</a:t>
          </a: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’ –  wider development </a:t>
          </a:r>
          <a:r>
            <a:rPr lang="en-US" sz="1100" b="0" dirty="0" err="1">
              <a:latin typeface="Calibri" panose="020F0502020204030204" pitchFamily="34" charset="0"/>
              <a:cs typeface="Calibri" panose="020F0502020204030204" pitchFamily="34" charset="0"/>
            </a:rPr>
            <a:t>issues..humanitarian</a:t>
          </a: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b="0" dirty="0" err="1">
              <a:latin typeface="Calibri" panose="020F0502020204030204" pitchFamily="34" charset="0"/>
              <a:cs typeface="Calibri" panose="020F0502020204030204" pitchFamily="34" charset="0"/>
            </a:rPr>
            <a:t>etc</a:t>
          </a:r>
          <a:endParaRPr lang="en-US" sz="1100" b="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Support sector </a:t>
          </a:r>
          <a:r>
            <a:rPr lang="en-US" sz="1100" b="0" dirty="0" err="1">
              <a:latin typeface="Calibri" panose="020F0502020204030204" pitchFamily="34" charset="0"/>
              <a:cs typeface="Calibri" panose="020F0502020204030204" pitchFamily="34" charset="0"/>
            </a:rPr>
            <a:t>assm’t</a:t>
          </a: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 to inform priorities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Invest in digital / new solutions</a:t>
          </a:r>
          <a:endParaRPr lang="en-GB" sz="1100" b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5F3B72B-514B-4E09-8386-F9A5B549AB26}" type="parTrans" cxnId="{4775624F-C9AA-4D2F-81A7-FB740EAB2E5A}">
      <dgm:prSet/>
      <dgm:spPr/>
      <dgm:t>
        <a:bodyPr/>
        <a:lstStyle/>
        <a:p>
          <a:endParaRPr lang="en-GB"/>
        </a:p>
      </dgm:t>
    </dgm:pt>
    <dgm:pt modelId="{74F02448-D00C-40D1-8CBB-DA99C3AC2328}" type="sibTrans" cxnId="{4775624F-C9AA-4D2F-81A7-FB740EAB2E5A}">
      <dgm:prSet/>
      <dgm:spPr/>
      <dgm:t>
        <a:bodyPr/>
        <a:lstStyle/>
        <a:p>
          <a:endParaRPr lang="en-GB"/>
        </a:p>
      </dgm:t>
    </dgm:pt>
    <dgm:pt modelId="{6919CAAE-D6D5-4956-83CB-ABB356D0EAAE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Public sector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  <a:t>Support multi stakeholder engagement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100" dirty="0">
              <a:latin typeface="Calibri" panose="020F0502020204030204" pitchFamily="34" charset="0"/>
              <a:cs typeface="Calibri" panose="020F0502020204030204" pitchFamily="34" charset="0"/>
            </a:rPr>
            <a:t>Policies and resources for an enabling environment – small scale to large private etc</a:t>
          </a:r>
        </a:p>
      </dgm:t>
    </dgm:pt>
    <dgm:pt modelId="{A7E0E72A-E4A4-492E-A3E0-3579468B7EA6}" type="parTrans" cxnId="{98F74660-3358-438A-BA72-34FB8B3533B6}">
      <dgm:prSet/>
      <dgm:spPr/>
      <dgm:t>
        <a:bodyPr/>
        <a:lstStyle/>
        <a:p>
          <a:endParaRPr lang="en-GB"/>
        </a:p>
      </dgm:t>
    </dgm:pt>
    <dgm:pt modelId="{FECB5F2E-FD64-4D99-A34D-1E795E8B53CE}" type="sibTrans" cxnId="{98F74660-3358-438A-BA72-34FB8B3533B6}">
      <dgm:prSet/>
      <dgm:spPr/>
      <dgm:t>
        <a:bodyPr/>
        <a:lstStyle/>
        <a:p>
          <a:endParaRPr lang="en-GB"/>
        </a:p>
      </dgm:t>
    </dgm:pt>
    <dgm:pt modelId="{127789B2-DC59-4D44-AB6F-4F5791EFD62C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100" b="1" dirty="0">
              <a:latin typeface="Calibri" panose="020F0502020204030204" pitchFamily="34" charset="0"/>
              <a:cs typeface="Calibri" panose="020F0502020204030204" pitchFamily="34" charset="0"/>
            </a:rPr>
            <a:t>Multilateral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Enhance collaboration for One Health solutions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Evidence and messaging for advocacy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100" b="0" dirty="0">
              <a:latin typeface="Calibri" panose="020F0502020204030204" pitchFamily="34" charset="0"/>
              <a:cs typeface="Calibri" panose="020F0502020204030204" pitchFamily="34" charset="0"/>
            </a:rPr>
            <a:t>Strengthen re-building and resilience at local levels</a:t>
          </a:r>
        </a:p>
      </dgm:t>
    </dgm:pt>
    <dgm:pt modelId="{5234EC69-46D6-4A34-866A-82426AB279BA}" type="parTrans" cxnId="{FB007E95-8FE6-44B4-9CF7-5A0CD764D99D}">
      <dgm:prSet/>
      <dgm:spPr/>
      <dgm:t>
        <a:bodyPr/>
        <a:lstStyle/>
        <a:p>
          <a:endParaRPr lang="en-GB"/>
        </a:p>
      </dgm:t>
    </dgm:pt>
    <dgm:pt modelId="{DA175C18-7BD6-43D3-8757-783A3D6D4111}" type="sibTrans" cxnId="{FB007E95-8FE6-44B4-9CF7-5A0CD764D99D}">
      <dgm:prSet/>
      <dgm:spPr/>
      <dgm:t>
        <a:bodyPr/>
        <a:lstStyle/>
        <a:p>
          <a:endParaRPr lang="en-GB"/>
        </a:p>
      </dgm:t>
    </dgm:pt>
    <dgm:pt modelId="{4D871930-7663-4B82-A6A8-EC74BA508111}" type="pres">
      <dgm:prSet presAssocID="{FB46F920-C3BF-4C96-AC26-CF2BD3541FB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DF7365F-6B3B-49D8-AD91-95E12570006F}" type="pres">
      <dgm:prSet presAssocID="{14543023-34E0-42FD-8D42-CAEE6C03BB7D}" presName="centerShape" presStyleLbl="node0" presStyleIdx="0" presStyleCnt="1"/>
      <dgm:spPr/>
    </dgm:pt>
    <dgm:pt modelId="{86727961-471E-4F05-8F58-2018D0380122}" type="pres">
      <dgm:prSet presAssocID="{15F79A35-6CB5-490B-969B-68852CDCFFF6}" presName="parTrans" presStyleLbl="sibTrans2D1" presStyleIdx="0" presStyleCnt="7"/>
      <dgm:spPr/>
    </dgm:pt>
    <dgm:pt modelId="{CB9F911A-A023-4DA9-9A44-1C531A014ED3}" type="pres">
      <dgm:prSet presAssocID="{15F79A35-6CB5-490B-969B-68852CDCFFF6}" presName="connectorText" presStyleLbl="sibTrans2D1" presStyleIdx="0" presStyleCnt="7"/>
      <dgm:spPr/>
    </dgm:pt>
    <dgm:pt modelId="{EA51076A-689D-4C67-B448-8F11ECB81438}" type="pres">
      <dgm:prSet presAssocID="{0F24FB04-1431-47CF-839A-CB0E6C7B7FA2}" presName="node" presStyleLbl="node1" presStyleIdx="0" presStyleCnt="7" custScaleX="179663" custScaleY="158117">
        <dgm:presLayoutVars>
          <dgm:bulletEnabled val="1"/>
        </dgm:presLayoutVars>
      </dgm:prSet>
      <dgm:spPr/>
    </dgm:pt>
    <dgm:pt modelId="{0184D213-3E46-4FE8-974C-054487C3336D}" type="pres">
      <dgm:prSet presAssocID="{1132574B-ED73-4F99-B2A8-73BC6F58550D}" presName="parTrans" presStyleLbl="sibTrans2D1" presStyleIdx="1" presStyleCnt="7"/>
      <dgm:spPr/>
    </dgm:pt>
    <dgm:pt modelId="{87EAC385-8028-4434-B797-E834B9946CC6}" type="pres">
      <dgm:prSet presAssocID="{1132574B-ED73-4F99-B2A8-73BC6F58550D}" presName="connectorText" presStyleLbl="sibTrans2D1" presStyleIdx="1" presStyleCnt="7"/>
      <dgm:spPr/>
    </dgm:pt>
    <dgm:pt modelId="{17C7C8E4-90F9-463F-9E0B-46724BDA8472}" type="pres">
      <dgm:prSet presAssocID="{2D95CBC3-1627-4474-A843-C20941767943}" presName="node" presStyleLbl="node1" presStyleIdx="1" presStyleCnt="7" custScaleX="179663" custScaleY="128790" custRadScaleRad="143290" custRadScaleInc="26456">
        <dgm:presLayoutVars>
          <dgm:bulletEnabled val="1"/>
        </dgm:presLayoutVars>
      </dgm:prSet>
      <dgm:spPr/>
    </dgm:pt>
    <dgm:pt modelId="{DF7248C2-C2E8-43E8-B147-314E2B8F3AAE}" type="pres">
      <dgm:prSet presAssocID="{3960B347-E011-4A3B-9A8E-19B38C98B3D4}" presName="parTrans" presStyleLbl="sibTrans2D1" presStyleIdx="2" presStyleCnt="7"/>
      <dgm:spPr/>
    </dgm:pt>
    <dgm:pt modelId="{D1C39D83-4A49-433E-AFEB-BA198D576BEB}" type="pres">
      <dgm:prSet presAssocID="{3960B347-E011-4A3B-9A8E-19B38C98B3D4}" presName="connectorText" presStyleLbl="sibTrans2D1" presStyleIdx="2" presStyleCnt="7"/>
      <dgm:spPr/>
    </dgm:pt>
    <dgm:pt modelId="{4FA7FD8D-F9CB-43F0-8F60-A3E365852B84}" type="pres">
      <dgm:prSet presAssocID="{15DE1E43-1FC5-4706-BE52-250A87F9D0C2}" presName="node" presStyleLbl="node1" presStyleIdx="2" presStyleCnt="7" custScaleX="179663" custScaleY="128790" custRadScaleRad="132520" custRadScaleInc="-23353">
        <dgm:presLayoutVars>
          <dgm:bulletEnabled val="1"/>
        </dgm:presLayoutVars>
      </dgm:prSet>
      <dgm:spPr/>
    </dgm:pt>
    <dgm:pt modelId="{74F713AF-BFCC-4AAE-BDA3-BAC7691C9342}" type="pres">
      <dgm:prSet presAssocID="{37F6F10A-274D-4A0D-917E-E16E4AF8F70C}" presName="parTrans" presStyleLbl="sibTrans2D1" presStyleIdx="3" presStyleCnt="7"/>
      <dgm:spPr/>
    </dgm:pt>
    <dgm:pt modelId="{79BC956F-A049-4D3D-A912-313381EDB2DF}" type="pres">
      <dgm:prSet presAssocID="{37F6F10A-274D-4A0D-917E-E16E4AF8F70C}" presName="connectorText" presStyleLbl="sibTrans2D1" presStyleIdx="3" presStyleCnt="7"/>
      <dgm:spPr/>
    </dgm:pt>
    <dgm:pt modelId="{84DC9684-A18B-44D9-A7DC-E6006C1EEFD2}" type="pres">
      <dgm:prSet presAssocID="{C1A24B41-C17F-42BA-97B3-66DD28046A27}" presName="node" presStyleLbl="node1" presStyleIdx="3" presStyleCnt="7" custScaleX="179663" custScaleY="128790" custRadScaleRad="106192" custRadScaleInc="-27541">
        <dgm:presLayoutVars>
          <dgm:bulletEnabled val="1"/>
        </dgm:presLayoutVars>
      </dgm:prSet>
      <dgm:spPr/>
    </dgm:pt>
    <dgm:pt modelId="{C22E560E-7503-46BB-B4D4-BD2D857DE597}" type="pres">
      <dgm:prSet presAssocID="{C5F3B72B-514B-4E09-8386-F9A5B549AB26}" presName="parTrans" presStyleLbl="sibTrans2D1" presStyleIdx="4" presStyleCnt="7"/>
      <dgm:spPr/>
    </dgm:pt>
    <dgm:pt modelId="{6F1FFED3-5060-4A9E-864E-75B6B1A7F47F}" type="pres">
      <dgm:prSet presAssocID="{C5F3B72B-514B-4E09-8386-F9A5B549AB26}" presName="connectorText" presStyleLbl="sibTrans2D1" presStyleIdx="4" presStyleCnt="7"/>
      <dgm:spPr/>
    </dgm:pt>
    <dgm:pt modelId="{654034DD-F1D8-4155-8685-EB90A5F9C9C8}" type="pres">
      <dgm:prSet presAssocID="{516578E3-12AE-46B8-B746-32E35C805A90}" presName="node" presStyleLbl="node1" presStyleIdx="4" presStyleCnt="7" custScaleX="179663" custScaleY="128790" custRadScaleRad="119154" custRadScaleInc="46685">
        <dgm:presLayoutVars>
          <dgm:bulletEnabled val="1"/>
        </dgm:presLayoutVars>
      </dgm:prSet>
      <dgm:spPr/>
    </dgm:pt>
    <dgm:pt modelId="{C6CC2B4E-9D82-41A6-BB3F-30604DD589C2}" type="pres">
      <dgm:prSet presAssocID="{5234EC69-46D6-4A34-866A-82426AB279BA}" presName="parTrans" presStyleLbl="sibTrans2D1" presStyleIdx="5" presStyleCnt="7"/>
      <dgm:spPr/>
    </dgm:pt>
    <dgm:pt modelId="{AF878501-8FBC-42AB-9C17-C232A4E823DA}" type="pres">
      <dgm:prSet presAssocID="{5234EC69-46D6-4A34-866A-82426AB279BA}" presName="connectorText" presStyleLbl="sibTrans2D1" presStyleIdx="5" presStyleCnt="7"/>
      <dgm:spPr/>
    </dgm:pt>
    <dgm:pt modelId="{25217CD7-5E42-4EAF-86CD-34D269DB7E5B}" type="pres">
      <dgm:prSet presAssocID="{127789B2-DC59-4D44-AB6F-4F5791EFD62C}" presName="node" presStyleLbl="node1" presStyleIdx="5" presStyleCnt="7" custScaleX="179663" custScaleY="128790" custRadScaleRad="153106" custRadScaleInc="29685">
        <dgm:presLayoutVars>
          <dgm:bulletEnabled val="1"/>
        </dgm:presLayoutVars>
      </dgm:prSet>
      <dgm:spPr/>
    </dgm:pt>
    <dgm:pt modelId="{EC3F9879-3DE1-42BD-9AF0-72676BEDCD0E}" type="pres">
      <dgm:prSet presAssocID="{A7E0E72A-E4A4-492E-A3E0-3579468B7EA6}" presName="parTrans" presStyleLbl="sibTrans2D1" presStyleIdx="6" presStyleCnt="7"/>
      <dgm:spPr/>
    </dgm:pt>
    <dgm:pt modelId="{F5505F67-12DC-47D4-8289-3D509D3727A0}" type="pres">
      <dgm:prSet presAssocID="{A7E0E72A-E4A4-492E-A3E0-3579468B7EA6}" presName="connectorText" presStyleLbl="sibTrans2D1" presStyleIdx="6" presStyleCnt="7"/>
      <dgm:spPr/>
    </dgm:pt>
    <dgm:pt modelId="{CFD383D3-53CE-4483-AC94-60E143F4A615}" type="pres">
      <dgm:prSet presAssocID="{6919CAAE-D6D5-4956-83CB-ABB356D0EAAE}" presName="node" presStyleLbl="node1" presStyleIdx="6" presStyleCnt="7" custScaleX="179663" custScaleY="128790" custRadScaleRad="143372" custRadScaleInc="-26363">
        <dgm:presLayoutVars>
          <dgm:bulletEnabled val="1"/>
        </dgm:presLayoutVars>
      </dgm:prSet>
      <dgm:spPr/>
    </dgm:pt>
  </dgm:ptLst>
  <dgm:cxnLst>
    <dgm:cxn modelId="{7443080E-5F6E-4D71-AA39-19A7C0FE4533}" type="presOf" srcId="{3960B347-E011-4A3B-9A8E-19B38C98B3D4}" destId="{DF7248C2-C2E8-43E8-B147-314E2B8F3AAE}" srcOrd="0" destOrd="0" presId="urn:microsoft.com/office/officeart/2005/8/layout/radial5"/>
    <dgm:cxn modelId="{B8630820-A775-4797-B158-8306CBD6874C}" type="presOf" srcId="{37F6F10A-274D-4A0D-917E-E16E4AF8F70C}" destId="{74F713AF-BFCC-4AAE-BDA3-BAC7691C9342}" srcOrd="0" destOrd="0" presId="urn:microsoft.com/office/officeart/2005/8/layout/radial5"/>
    <dgm:cxn modelId="{532A1A33-F326-4D12-B187-1DA770B69D31}" srcId="{14543023-34E0-42FD-8D42-CAEE6C03BB7D}" destId="{C1A24B41-C17F-42BA-97B3-66DD28046A27}" srcOrd="3" destOrd="0" parTransId="{37F6F10A-274D-4A0D-917E-E16E4AF8F70C}" sibTransId="{650FEDCF-8249-41E0-8472-E9AE1421B252}"/>
    <dgm:cxn modelId="{98F74660-3358-438A-BA72-34FB8B3533B6}" srcId="{14543023-34E0-42FD-8D42-CAEE6C03BB7D}" destId="{6919CAAE-D6D5-4956-83CB-ABB356D0EAAE}" srcOrd="6" destOrd="0" parTransId="{A7E0E72A-E4A4-492E-A3E0-3579468B7EA6}" sibTransId="{FECB5F2E-FD64-4D99-A34D-1E795E8B53CE}"/>
    <dgm:cxn modelId="{100C7645-807F-4DB7-8CE3-E61412358C65}" type="presOf" srcId="{15F79A35-6CB5-490B-969B-68852CDCFFF6}" destId="{86727961-471E-4F05-8F58-2018D0380122}" srcOrd="0" destOrd="0" presId="urn:microsoft.com/office/officeart/2005/8/layout/radial5"/>
    <dgm:cxn modelId="{AF51E666-A98A-4887-82A6-1095EC70CF3B}" type="presOf" srcId="{C5F3B72B-514B-4E09-8386-F9A5B549AB26}" destId="{6F1FFED3-5060-4A9E-864E-75B6B1A7F47F}" srcOrd="1" destOrd="0" presId="urn:microsoft.com/office/officeart/2005/8/layout/radial5"/>
    <dgm:cxn modelId="{91058467-48A4-4B70-93BD-C98BC353362D}" type="presOf" srcId="{2D95CBC3-1627-4474-A843-C20941767943}" destId="{17C7C8E4-90F9-463F-9E0B-46724BDA8472}" srcOrd="0" destOrd="0" presId="urn:microsoft.com/office/officeart/2005/8/layout/radial5"/>
    <dgm:cxn modelId="{79D21969-978A-41F7-9290-06F2B04579BA}" type="presOf" srcId="{3960B347-E011-4A3B-9A8E-19B38C98B3D4}" destId="{D1C39D83-4A49-433E-AFEB-BA198D576BEB}" srcOrd="1" destOrd="0" presId="urn:microsoft.com/office/officeart/2005/8/layout/radial5"/>
    <dgm:cxn modelId="{4775624F-C9AA-4D2F-81A7-FB740EAB2E5A}" srcId="{14543023-34E0-42FD-8D42-CAEE6C03BB7D}" destId="{516578E3-12AE-46B8-B746-32E35C805A90}" srcOrd="4" destOrd="0" parTransId="{C5F3B72B-514B-4E09-8386-F9A5B549AB26}" sibTransId="{74F02448-D00C-40D1-8CBB-DA99C3AC2328}"/>
    <dgm:cxn modelId="{4A42F552-1E4E-4102-9444-5AD5A113F46C}" type="presOf" srcId="{1132574B-ED73-4F99-B2A8-73BC6F58550D}" destId="{87EAC385-8028-4434-B797-E834B9946CC6}" srcOrd="1" destOrd="0" presId="urn:microsoft.com/office/officeart/2005/8/layout/radial5"/>
    <dgm:cxn modelId="{4B8E0E74-81A2-47DE-A973-45E101F3D8DE}" type="presOf" srcId="{15DE1E43-1FC5-4706-BE52-250A87F9D0C2}" destId="{4FA7FD8D-F9CB-43F0-8F60-A3E365852B84}" srcOrd="0" destOrd="0" presId="urn:microsoft.com/office/officeart/2005/8/layout/radial5"/>
    <dgm:cxn modelId="{7D756E57-3C22-4C7A-95CB-204AEABF7918}" type="presOf" srcId="{127789B2-DC59-4D44-AB6F-4F5791EFD62C}" destId="{25217CD7-5E42-4EAF-86CD-34D269DB7E5B}" srcOrd="0" destOrd="0" presId="urn:microsoft.com/office/officeart/2005/8/layout/radial5"/>
    <dgm:cxn modelId="{C2892B7F-6BF6-45AF-A3DC-DFA5E0FE3616}" srcId="{14543023-34E0-42FD-8D42-CAEE6C03BB7D}" destId="{2D95CBC3-1627-4474-A843-C20941767943}" srcOrd="1" destOrd="0" parTransId="{1132574B-ED73-4F99-B2A8-73BC6F58550D}" sibTransId="{8C4041A8-58FE-499D-B8B0-59188BE125AC}"/>
    <dgm:cxn modelId="{26C01489-250B-441B-BFE4-020F52A4D9BB}" srcId="{14543023-34E0-42FD-8D42-CAEE6C03BB7D}" destId="{0F24FB04-1431-47CF-839A-CB0E6C7B7FA2}" srcOrd="0" destOrd="0" parTransId="{15F79A35-6CB5-490B-969B-68852CDCFFF6}" sibTransId="{CCCFA042-C054-4C3F-8CB5-C6ECF9989CB6}"/>
    <dgm:cxn modelId="{0224078C-3A1D-444E-8E72-A53D2014847E}" type="presOf" srcId="{14543023-34E0-42FD-8D42-CAEE6C03BB7D}" destId="{CDF7365F-6B3B-49D8-AD91-95E12570006F}" srcOrd="0" destOrd="0" presId="urn:microsoft.com/office/officeart/2005/8/layout/radial5"/>
    <dgm:cxn modelId="{FB007E95-8FE6-44B4-9CF7-5A0CD764D99D}" srcId="{14543023-34E0-42FD-8D42-CAEE6C03BB7D}" destId="{127789B2-DC59-4D44-AB6F-4F5791EFD62C}" srcOrd="5" destOrd="0" parTransId="{5234EC69-46D6-4A34-866A-82426AB279BA}" sibTransId="{DA175C18-7BD6-43D3-8757-783A3D6D4111}"/>
    <dgm:cxn modelId="{00C8EF96-0FDC-428D-9A63-D39094A3579B}" type="presOf" srcId="{15F79A35-6CB5-490B-969B-68852CDCFFF6}" destId="{CB9F911A-A023-4DA9-9A44-1C531A014ED3}" srcOrd="1" destOrd="0" presId="urn:microsoft.com/office/officeart/2005/8/layout/radial5"/>
    <dgm:cxn modelId="{A10F29A5-D4FA-43EC-9E3C-DC1ACD7AA8E8}" type="presOf" srcId="{A7E0E72A-E4A4-492E-A3E0-3579468B7EA6}" destId="{F5505F67-12DC-47D4-8289-3D509D3727A0}" srcOrd="1" destOrd="0" presId="urn:microsoft.com/office/officeart/2005/8/layout/radial5"/>
    <dgm:cxn modelId="{0B568EA5-6E7F-499D-92C8-5C46A1274EEE}" type="presOf" srcId="{C5F3B72B-514B-4E09-8386-F9A5B549AB26}" destId="{C22E560E-7503-46BB-B4D4-BD2D857DE597}" srcOrd="0" destOrd="0" presId="urn:microsoft.com/office/officeart/2005/8/layout/radial5"/>
    <dgm:cxn modelId="{8B8C01AF-7626-45F6-8C6E-BC438DAF366E}" srcId="{14543023-34E0-42FD-8D42-CAEE6C03BB7D}" destId="{15DE1E43-1FC5-4706-BE52-250A87F9D0C2}" srcOrd="2" destOrd="0" parTransId="{3960B347-E011-4A3B-9A8E-19B38C98B3D4}" sibTransId="{9243C89F-6126-4BF4-B911-0FCB192E16A5}"/>
    <dgm:cxn modelId="{10AC7CB4-0DE1-4319-8912-2A46CE825FFE}" type="presOf" srcId="{37F6F10A-274D-4A0D-917E-E16E4AF8F70C}" destId="{79BC956F-A049-4D3D-A912-313381EDB2DF}" srcOrd="1" destOrd="0" presId="urn:microsoft.com/office/officeart/2005/8/layout/radial5"/>
    <dgm:cxn modelId="{FFE7C6BC-C577-4062-AFF5-5328D61AC10B}" type="presOf" srcId="{1132574B-ED73-4F99-B2A8-73BC6F58550D}" destId="{0184D213-3E46-4FE8-974C-054487C3336D}" srcOrd="0" destOrd="0" presId="urn:microsoft.com/office/officeart/2005/8/layout/radial5"/>
    <dgm:cxn modelId="{EA86DDBF-7F0D-4F55-BC88-A9BE18B83818}" type="presOf" srcId="{A7E0E72A-E4A4-492E-A3E0-3579468B7EA6}" destId="{EC3F9879-3DE1-42BD-9AF0-72676BEDCD0E}" srcOrd="0" destOrd="0" presId="urn:microsoft.com/office/officeart/2005/8/layout/radial5"/>
    <dgm:cxn modelId="{09A64CC1-9B23-427C-894F-82033BBC8BB0}" type="presOf" srcId="{FB46F920-C3BF-4C96-AC26-CF2BD3541FBF}" destId="{4D871930-7663-4B82-A6A8-EC74BA508111}" srcOrd="0" destOrd="0" presId="urn:microsoft.com/office/officeart/2005/8/layout/radial5"/>
    <dgm:cxn modelId="{A6E6A1DB-E093-49D4-84D0-08DE7E46EFA5}" srcId="{FB46F920-C3BF-4C96-AC26-CF2BD3541FBF}" destId="{14543023-34E0-42FD-8D42-CAEE6C03BB7D}" srcOrd="0" destOrd="0" parTransId="{EFBADE72-373B-40A1-B2B5-CCE45A865E92}" sibTransId="{BAE63182-84DD-4830-9239-1DC13B5AFF13}"/>
    <dgm:cxn modelId="{6CAC6BDD-4215-4D91-9894-3AFE37CEFFCB}" type="presOf" srcId="{5234EC69-46D6-4A34-866A-82426AB279BA}" destId="{AF878501-8FBC-42AB-9C17-C232A4E823DA}" srcOrd="1" destOrd="0" presId="urn:microsoft.com/office/officeart/2005/8/layout/radial5"/>
    <dgm:cxn modelId="{0AA905DE-01A3-4D82-A100-DAF3E0EEB464}" type="presOf" srcId="{6919CAAE-D6D5-4956-83CB-ABB356D0EAAE}" destId="{CFD383D3-53CE-4483-AC94-60E143F4A615}" srcOrd="0" destOrd="0" presId="urn:microsoft.com/office/officeart/2005/8/layout/radial5"/>
    <dgm:cxn modelId="{9D31ACE5-2CA4-428D-993E-4B18B022A01B}" type="presOf" srcId="{5234EC69-46D6-4A34-866A-82426AB279BA}" destId="{C6CC2B4E-9D82-41A6-BB3F-30604DD589C2}" srcOrd="0" destOrd="0" presId="urn:microsoft.com/office/officeart/2005/8/layout/radial5"/>
    <dgm:cxn modelId="{F1F637EF-BACC-4171-A0FE-78476688F25C}" type="presOf" srcId="{C1A24B41-C17F-42BA-97B3-66DD28046A27}" destId="{84DC9684-A18B-44D9-A7DC-E6006C1EEFD2}" srcOrd="0" destOrd="0" presId="urn:microsoft.com/office/officeart/2005/8/layout/radial5"/>
    <dgm:cxn modelId="{F9F8BCF5-A17D-4B2D-95C3-F0E686DE6B24}" type="presOf" srcId="{0F24FB04-1431-47CF-839A-CB0E6C7B7FA2}" destId="{EA51076A-689D-4C67-B448-8F11ECB81438}" srcOrd="0" destOrd="0" presId="urn:microsoft.com/office/officeart/2005/8/layout/radial5"/>
    <dgm:cxn modelId="{224365F8-4129-4342-A9AC-199B133EB023}" type="presOf" srcId="{516578E3-12AE-46B8-B746-32E35C805A90}" destId="{654034DD-F1D8-4155-8685-EB90A5F9C9C8}" srcOrd="0" destOrd="0" presId="urn:microsoft.com/office/officeart/2005/8/layout/radial5"/>
    <dgm:cxn modelId="{EFD83229-43A2-424D-BC82-915EC1FE938D}" type="presParOf" srcId="{4D871930-7663-4B82-A6A8-EC74BA508111}" destId="{CDF7365F-6B3B-49D8-AD91-95E12570006F}" srcOrd="0" destOrd="0" presId="urn:microsoft.com/office/officeart/2005/8/layout/radial5"/>
    <dgm:cxn modelId="{AEDAC2A4-E6CC-4790-BDB5-8040A71D4A52}" type="presParOf" srcId="{4D871930-7663-4B82-A6A8-EC74BA508111}" destId="{86727961-471E-4F05-8F58-2018D0380122}" srcOrd="1" destOrd="0" presId="urn:microsoft.com/office/officeart/2005/8/layout/radial5"/>
    <dgm:cxn modelId="{AFAAD102-861E-4082-A849-C85B91A1DC51}" type="presParOf" srcId="{86727961-471E-4F05-8F58-2018D0380122}" destId="{CB9F911A-A023-4DA9-9A44-1C531A014ED3}" srcOrd="0" destOrd="0" presId="urn:microsoft.com/office/officeart/2005/8/layout/radial5"/>
    <dgm:cxn modelId="{15BE401D-EE7C-409A-A39B-866CF9D2F269}" type="presParOf" srcId="{4D871930-7663-4B82-A6A8-EC74BA508111}" destId="{EA51076A-689D-4C67-B448-8F11ECB81438}" srcOrd="2" destOrd="0" presId="urn:microsoft.com/office/officeart/2005/8/layout/radial5"/>
    <dgm:cxn modelId="{E758B481-CF30-43F6-B29E-B6039BED2E1C}" type="presParOf" srcId="{4D871930-7663-4B82-A6A8-EC74BA508111}" destId="{0184D213-3E46-4FE8-974C-054487C3336D}" srcOrd="3" destOrd="0" presId="urn:microsoft.com/office/officeart/2005/8/layout/radial5"/>
    <dgm:cxn modelId="{786B3131-6016-4971-BF4D-19787CF9717C}" type="presParOf" srcId="{0184D213-3E46-4FE8-974C-054487C3336D}" destId="{87EAC385-8028-4434-B797-E834B9946CC6}" srcOrd="0" destOrd="0" presId="urn:microsoft.com/office/officeart/2005/8/layout/radial5"/>
    <dgm:cxn modelId="{A0736BF2-DC30-4AB2-A5AB-A0C506C0513D}" type="presParOf" srcId="{4D871930-7663-4B82-A6A8-EC74BA508111}" destId="{17C7C8E4-90F9-463F-9E0B-46724BDA8472}" srcOrd="4" destOrd="0" presId="urn:microsoft.com/office/officeart/2005/8/layout/radial5"/>
    <dgm:cxn modelId="{FD3CB856-C7BC-4DDE-AB5C-FE8D322CDE56}" type="presParOf" srcId="{4D871930-7663-4B82-A6A8-EC74BA508111}" destId="{DF7248C2-C2E8-43E8-B147-314E2B8F3AAE}" srcOrd="5" destOrd="0" presId="urn:microsoft.com/office/officeart/2005/8/layout/radial5"/>
    <dgm:cxn modelId="{AA3F6F1F-1B60-472C-87B6-FBF0816B49D9}" type="presParOf" srcId="{DF7248C2-C2E8-43E8-B147-314E2B8F3AAE}" destId="{D1C39D83-4A49-433E-AFEB-BA198D576BEB}" srcOrd="0" destOrd="0" presId="urn:microsoft.com/office/officeart/2005/8/layout/radial5"/>
    <dgm:cxn modelId="{CD8C15CF-5B89-4AF5-B3B9-C590E96E7866}" type="presParOf" srcId="{4D871930-7663-4B82-A6A8-EC74BA508111}" destId="{4FA7FD8D-F9CB-43F0-8F60-A3E365852B84}" srcOrd="6" destOrd="0" presId="urn:microsoft.com/office/officeart/2005/8/layout/radial5"/>
    <dgm:cxn modelId="{309AEFBC-F01C-401A-924F-845F0682564F}" type="presParOf" srcId="{4D871930-7663-4B82-A6A8-EC74BA508111}" destId="{74F713AF-BFCC-4AAE-BDA3-BAC7691C9342}" srcOrd="7" destOrd="0" presId="urn:microsoft.com/office/officeart/2005/8/layout/radial5"/>
    <dgm:cxn modelId="{1B4F0B77-9DDE-46F2-9FDC-9CFC22939A3A}" type="presParOf" srcId="{74F713AF-BFCC-4AAE-BDA3-BAC7691C9342}" destId="{79BC956F-A049-4D3D-A912-313381EDB2DF}" srcOrd="0" destOrd="0" presId="urn:microsoft.com/office/officeart/2005/8/layout/radial5"/>
    <dgm:cxn modelId="{343FDE98-0D1D-4D0F-BA74-9B53AADC1A07}" type="presParOf" srcId="{4D871930-7663-4B82-A6A8-EC74BA508111}" destId="{84DC9684-A18B-44D9-A7DC-E6006C1EEFD2}" srcOrd="8" destOrd="0" presId="urn:microsoft.com/office/officeart/2005/8/layout/radial5"/>
    <dgm:cxn modelId="{74B8005A-D018-43E9-BCD1-05039453BAB8}" type="presParOf" srcId="{4D871930-7663-4B82-A6A8-EC74BA508111}" destId="{C22E560E-7503-46BB-B4D4-BD2D857DE597}" srcOrd="9" destOrd="0" presId="urn:microsoft.com/office/officeart/2005/8/layout/radial5"/>
    <dgm:cxn modelId="{ABE00B8F-4C8E-4F8C-ADF2-D3AB55EF6169}" type="presParOf" srcId="{C22E560E-7503-46BB-B4D4-BD2D857DE597}" destId="{6F1FFED3-5060-4A9E-864E-75B6B1A7F47F}" srcOrd="0" destOrd="0" presId="urn:microsoft.com/office/officeart/2005/8/layout/radial5"/>
    <dgm:cxn modelId="{BFCE3743-833C-41E4-913D-7E4E118E6397}" type="presParOf" srcId="{4D871930-7663-4B82-A6A8-EC74BA508111}" destId="{654034DD-F1D8-4155-8685-EB90A5F9C9C8}" srcOrd="10" destOrd="0" presId="urn:microsoft.com/office/officeart/2005/8/layout/radial5"/>
    <dgm:cxn modelId="{98761B83-E1E1-400A-8A6D-8D5A52E8A981}" type="presParOf" srcId="{4D871930-7663-4B82-A6A8-EC74BA508111}" destId="{C6CC2B4E-9D82-41A6-BB3F-30604DD589C2}" srcOrd="11" destOrd="0" presId="urn:microsoft.com/office/officeart/2005/8/layout/radial5"/>
    <dgm:cxn modelId="{D882C1DE-B019-41AB-902B-90A14BAEA759}" type="presParOf" srcId="{C6CC2B4E-9D82-41A6-BB3F-30604DD589C2}" destId="{AF878501-8FBC-42AB-9C17-C232A4E823DA}" srcOrd="0" destOrd="0" presId="urn:microsoft.com/office/officeart/2005/8/layout/radial5"/>
    <dgm:cxn modelId="{A0D9405D-AA7E-43F3-BBBC-1316CDAD4972}" type="presParOf" srcId="{4D871930-7663-4B82-A6A8-EC74BA508111}" destId="{25217CD7-5E42-4EAF-86CD-34D269DB7E5B}" srcOrd="12" destOrd="0" presId="urn:microsoft.com/office/officeart/2005/8/layout/radial5"/>
    <dgm:cxn modelId="{FE1E517C-8464-47B7-825A-15710B84F60A}" type="presParOf" srcId="{4D871930-7663-4B82-A6A8-EC74BA508111}" destId="{EC3F9879-3DE1-42BD-9AF0-72676BEDCD0E}" srcOrd="13" destOrd="0" presId="urn:microsoft.com/office/officeart/2005/8/layout/radial5"/>
    <dgm:cxn modelId="{2BB06AC7-1686-4E63-B708-0E457499B60D}" type="presParOf" srcId="{EC3F9879-3DE1-42BD-9AF0-72676BEDCD0E}" destId="{F5505F67-12DC-47D4-8289-3D509D3727A0}" srcOrd="0" destOrd="0" presId="urn:microsoft.com/office/officeart/2005/8/layout/radial5"/>
    <dgm:cxn modelId="{0E12448B-8004-4649-ADC0-D0DE1C513BDE}" type="presParOf" srcId="{4D871930-7663-4B82-A6A8-EC74BA508111}" destId="{CFD383D3-53CE-4483-AC94-60E143F4A615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98426-E97F-3348-8973-188D8298280C}">
      <dsp:nvSpPr>
        <dsp:cNvPr id="0" name=""/>
        <dsp:cNvSpPr/>
      </dsp:nvSpPr>
      <dsp:spPr>
        <a:xfrm>
          <a:off x="569105" y="1118"/>
          <a:ext cx="1729104" cy="6916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kern="1200"/>
            <a:t>Session 1  </a:t>
          </a:r>
          <a:r>
            <a:rPr lang="en-US" sz="1050" b="1" i="0" kern="1200"/>
            <a:t>[ 2 Sep 1400 – 1600 EAT]</a:t>
          </a:r>
          <a:endParaRPr lang="en-KE" sz="1200" kern="1200"/>
        </a:p>
      </dsp:txBody>
      <dsp:txXfrm>
        <a:off x="914926" y="1118"/>
        <a:ext cx="1037463" cy="691641"/>
      </dsp:txXfrm>
    </dsp:sp>
    <dsp:sp modelId="{4DD1690E-7AC4-6B4C-91C2-4A4AD353479B}">
      <dsp:nvSpPr>
        <dsp:cNvPr id="0" name=""/>
        <dsp:cNvSpPr/>
      </dsp:nvSpPr>
      <dsp:spPr>
        <a:xfrm>
          <a:off x="2073426" y="59907"/>
          <a:ext cx="1638848" cy="57406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/>
            <a:t>Introductions </a:t>
          </a:r>
          <a:endParaRPr lang="en-KE" sz="1000" kern="1200"/>
        </a:p>
      </dsp:txBody>
      <dsp:txXfrm>
        <a:off x="2360457" y="59907"/>
        <a:ext cx="1064786" cy="574062"/>
      </dsp:txXfrm>
    </dsp:sp>
    <dsp:sp modelId="{27E2A6BF-FA33-CD46-8870-F97432BB89F4}">
      <dsp:nvSpPr>
        <dsp:cNvPr id="0" name=""/>
        <dsp:cNvSpPr/>
      </dsp:nvSpPr>
      <dsp:spPr>
        <a:xfrm>
          <a:off x="3511352" y="59907"/>
          <a:ext cx="1638848" cy="57406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/>
            <a:t>framing ‘pandemic’ presentations</a:t>
          </a:r>
          <a:endParaRPr lang="en-KE" sz="1000" kern="1200"/>
        </a:p>
      </dsp:txBody>
      <dsp:txXfrm>
        <a:off x="3798383" y="59907"/>
        <a:ext cx="1064786" cy="574062"/>
      </dsp:txXfrm>
    </dsp:sp>
    <dsp:sp modelId="{9B079869-2D22-574B-BA77-3C9EFA42F607}">
      <dsp:nvSpPr>
        <dsp:cNvPr id="0" name=""/>
        <dsp:cNvSpPr/>
      </dsp:nvSpPr>
      <dsp:spPr>
        <a:xfrm>
          <a:off x="4949279" y="59907"/>
          <a:ext cx="1638848" cy="57406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/>
            <a:t>Group discussions ‘impact of pandemic on livestock sector’   </a:t>
          </a:r>
          <a:endParaRPr lang="en-KE" sz="1000" kern="1200"/>
        </a:p>
      </dsp:txBody>
      <dsp:txXfrm>
        <a:off x="5236310" y="59907"/>
        <a:ext cx="1064786" cy="574062"/>
      </dsp:txXfrm>
    </dsp:sp>
    <dsp:sp modelId="{4F6270C3-F765-474A-8584-E2E54FE554DF}">
      <dsp:nvSpPr>
        <dsp:cNvPr id="0" name=""/>
        <dsp:cNvSpPr/>
      </dsp:nvSpPr>
      <dsp:spPr>
        <a:xfrm>
          <a:off x="6387206" y="59907"/>
          <a:ext cx="1638848" cy="57406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KE" sz="1000" kern="1200"/>
            <a:t>Reflection and wrap up</a:t>
          </a:r>
        </a:p>
      </dsp:txBody>
      <dsp:txXfrm>
        <a:off x="6674237" y="59907"/>
        <a:ext cx="1064786" cy="574062"/>
      </dsp:txXfrm>
    </dsp:sp>
    <dsp:sp modelId="{A780A12A-A5D8-5D42-936A-4112E49DA9D2}">
      <dsp:nvSpPr>
        <dsp:cNvPr id="0" name=""/>
        <dsp:cNvSpPr/>
      </dsp:nvSpPr>
      <dsp:spPr>
        <a:xfrm>
          <a:off x="569105" y="789589"/>
          <a:ext cx="6149058" cy="6916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kern="1200"/>
            <a:t>{Virtual Share Fair open}</a:t>
          </a:r>
          <a:endParaRPr lang="en-KE" sz="1400" b="1" kern="1200"/>
        </a:p>
      </dsp:txBody>
      <dsp:txXfrm>
        <a:off x="914926" y="789589"/>
        <a:ext cx="5457417" cy="691641"/>
      </dsp:txXfrm>
    </dsp:sp>
    <dsp:sp modelId="{3FDC3651-3979-F844-B319-3456CB23DF1B}">
      <dsp:nvSpPr>
        <dsp:cNvPr id="0" name=""/>
        <dsp:cNvSpPr/>
      </dsp:nvSpPr>
      <dsp:spPr>
        <a:xfrm>
          <a:off x="569105" y="1578061"/>
          <a:ext cx="2010083" cy="6916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kern="1200"/>
            <a:t>2. Session 2  </a:t>
          </a:r>
          <a:r>
            <a:rPr lang="en-US" sz="1050" b="1" i="0" kern="1200"/>
            <a:t>[ 2 Sep 1700- 1900 EAT]</a:t>
          </a:r>
          <a:endParaRPr lang="en-KE" sz="1200" kern="1200"/>
        </a:p>
      </dsp:txBody>
      <dsp:txXfrm>
        <a:off x="914926" y="1578061"/>
        <a:ext cx="1318442" cy="691641"/>
      </dsp:txXfrm>
    </dsp:sp>
    <dsp:sp modelId="{57EFE68A-BD9E-D440-A563-B9117C2340C8}">
      <dsp:nvSpPr>
        <dsp:cNvPr id="0" name=""/>
        <dsp:cNvSpPr/>
      </dsp:nvSpPr>
      <dsp:spPr>
        <a:xfrm>
          <a:off x="2354405" y="1636850"/>
          <a:ext cx="1638848" cy="57406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/>
            <a:t>Share Fair (presentations); ‘pandemic’ panel discussion; </a:t>
          </a:r>
          <a:endParaRPr lang="en-KE" sz="1000" kern="1200"/>
        </a:p>
      </dsp:txBody>
      <dsp:txXfrm>
        <a:off x="2641436" y="1636850"/>
        <a:ext cx="1064786" cy="574062"/>
      </dsp:txXfrm>
    </dsp:sp>
    <dsp:sp modelId="{1AF3CE02-5F93-4D45-810D-4C33D2D284C7}">
      <dsp:nvSpPr>
        <dsp:cNvPr id="0" name=""/>
        <dsp:cNvSpPr/>
      </dsp:nvSpPr>
      <dsp:spPr>
        <a:xfrm>
          <a:off x="3792332" y="1636850"/>
          <a:ext cx="1638848" cy="57406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/>
            <a:t>Closing reflections </a:t>
          </a:r>
          <a:endParaRPr lang="en-KE" sz="1000" kern="1200"/>
        </a:p>
      </dsp:txBody>
      <dsp:txXfrm>
        <a:off x="4079363" y="1636850"/>
        <a:ext cx="1064786" cy="574062"/>
      </dsp:txXfrm>
    </dsp:sp>
    <dsp:sp modelId="{183B8700-71E3-4140-B0EB-326136A866F7}">
      <dsp:nvSpPr>
        <dsp:cNvPr id="0" name=""/>
        <dsp:cNvSpPr/>
      </dsp:nvSpPr>
      <dsp:spPr>
        <a:xfrm>
          <a:off x="569105" y="2366533"/>
          <a:ext cx="2012712" cy="6916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0" kern="1200"/>
            <a:t>3. Session 3  </a:t>
          </a:r>
          <a:r>
            <a:rPr lang="en-US" sz="1100" b="1" i="0" kern="1200"/>
            <a:t>[3 September 1400 – 1600 EAT]</a:t>
          </a:r>
          <a:endParaRPr lang="en-KE" sz="1200" kern="1200"/>
        </a:p>
      </dsp:txBody>
      <dsp:txXfrm>
        <a:off x="914926" y="2366533"/>
        <a:ext cx="1321071" cy="691641"/>
      </dsp:txXfrm>
    </dsp:sp>
    <dsp:sp modelId="{DD89E42A-2586-E141-8292-7D90E156E95B}">
      <dsp:nvSpPr>
        <dsp:cNvPr id="0" name=""/>
        <dsp:cNvSpPr/>
      </dsp:nvSpPr>
      <dsp:spPr>
        <a:xfrm>
          <a:off x="2357034" y="2425322"/>
          <a:ext cx="1638848" cy="57406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/>
            <a:t>Pandemic Planning (group work)</a:t>
          </a:r>
          <a:endParaRPr lang="en-KE" sz="1000" kern="1200"/>
        </a:p>
      </dsp:txBody>
      <dsp:txXfrm>
        <a:off x="2644065" y="2425322"/>
        <a:ext cx="1064786" cy="574062"/>
      </dsp:txXfrm>
    </dsp:sp>
    <dsp:sp modelId="{8EDBB8FC-3D00-FA41-A3D0-8E2C727A2C6A}">
      <dsp:nvSpPr>
        <dsp:cNvPr id="0" name=""/>
        <dsp:cNvSpPr/>
      </dsp:nvSpPr>
      <dsp:spPr>
        <a:xfrm>
          <a:off x="3794960" y="2425322"/>
          <a:ext cx="1638848" cy="57406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/>
            <a:t>Review of Actions/ Key Messages</a:t>
          </a:r>
          <a:endParaRPr lang="en-KE" sz="1000" kern="1200"/>
        </a:p>
      </dsp:txBody>
      <dsp:txXfrm>
        <a:off x="4081991" y="2425322"/>
        <a:ext cx="1064786" cy="574062"/>
      </dsp:txXfrm>
    </dsp:sp>
    <dsp:sp modelId="{586E783D-5351-BD4B-903F-C8CBD8479146}">
      <dsp:nvSpPr>
        <dsp:cNvPr id="0" name=""/>
        <dsp:cNvSpPr/>
      </dsp:nvSpPr>
      <dsp:spPr>
        <a:xfrm>
          <a:off x="5232887" y="2425322"/>
          <a:ext cx="1638848" cy="574062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0" i="0" kern="1200"/>
            <a:t>Closing Remarks  </a:t>
          </a:r>
          <a:endParaRPr lang="en-KE" sz="1000" kern="1200"/>
        </a:p>
      </dsp:txBody>
      <dsp:txXfrm>
        <a:off x="5519918" y="2425322"/>
        <a:ext cx="1064786" cy="5740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DFF67-8FD3-40BB-AD0B-3BED5C19281D}">
      <dsp:nvSpPr>
        <dsp:cNvPr id="0" name=""/>
        <dsp:cNvSpPr/>
      </dsp:nvSpPr>
      <dsp:spPr>
        <a:xfrm>
          <a:off x="2079693" y="-270164"/>
          <a:ext cx="2303757" cy="159716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US" sz="1100" b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Challenges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Reduced consumption and demand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(loss of consumer confidence; reduced purchasing power)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Increased nutritional deficiency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Wastage 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Reduced income impacts food security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Supply chain disruption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GB" sz="105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26472" y="-223385"/>
        <a:ext cx="2210199" cy="1503602"/>
      </dsp:txXfrm>
    </dsp:sp>
    <dsp:sp modelId="{DB00AA83-92C8-45D1-8BEE-84BE9421675A}">
      <dsp:nvSpPr>
        <dsp:cNvPr id="0" name=""/>
        <dsp:cNvSpPr/>
      </dsp:nvSpPr>
      <dsp:spPr>
        <a:xfrm rot="3466826">
          <a:off x="3557116" y="1795177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678063" y="1875808"/>
        <a:ext cx="957745" cy="241895"/>
      </dsp:txXfrm>
    </dsp:sp>
    <dsp:sp modelId="{EBF58EA4-1A2F-413F-BB4F-0ACF83BBC0C9}">
      <dsp:nvSpPr>
        <dsp:cNvPr id="0" name=""/>
        <dsp:cNvSpPr/>
      </dsp:nvSpPr>
      <dsp:spPr>
        <a:xfrm>
          <a:off x="3991737" y="2666517"/>
          <a:ext cx="2303757" cy="1791747"/>
        </a:xfrm>
        <a:prstGeom prst="roundRect">
          <a:avLst>
            <a:gd name="adj" fmla="val 10000"/>
          </a:avLst>
        </a:prstGeom>
        <a:solidFill>
          <a:schemeClr val="accent3">
            <a:hueOff val="-4991659"/>
            <a:satOff val="42307"/>
            <a:lumOff val="42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100" b="1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Opportunities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Local markets; shorter value chains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Policy congruence viz. One Health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New technologies; digital opportunities (perhaps realized faster), including for trade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Recognition of importance of animal source foods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More equitable opportunities (gender, small scale)</a:t>
          </a:r>
          <a:endParaRPr lang="en-GB" sz="11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algn="ctr" defTabSz="466725">
            <a:spcBef>
              <a:spcPct val="0"/>
            </a:spcBef>
            <a:buNone/>
          </a:pPr>
          <a:endParaRPr lang="en-GB" sz="105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044215" y="2718995"/>
        <a:ext cx="2198801" cy="1686791"/>
      </dsp:txXfrm>
    </dsp:sp>
    <dsp:sp modelId="{793A8F56-A167-4F4B-9D64-EE3C0708A42F}">
      <dsp:nvSpPr>
        <dsp:cNvPr id="0" name=""/>
        <dsp:cNvSpPr/>
      </dsp:nvSpPr>
      <dsp:spPr>
        <a:xfrm rot="10800002">
          <a:off x="2642142" y="3360811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4991659"/>
            <a:satOff val="42307"/>
            <a:lumOff val="42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10800000">
        <a:off x="2763089" y="3441442"/>
        <a:ext cx="957745" cy="241895"/>
      </dsp:txXfrm>
    </dsp:sp>
    <dsp:sp modelId="{16284332-1740-4A77-81FF-6437EF546EB7}">
      <dsp:nvSpPr>
        <dsp:cNvPr id="0" name=""/>
        <dsp:cNvSpPr/>
      </dsp:nvSpPr>
      <dsp:spPr>
        <a:xfrm>
          <a:off x="188429" y="2986449"/>
          <a:ext cx="2303757" cy="1151878"/>
        </a:xfrm>
        <a:prstGeom prst="roundRect">
          <a:avLst>
            <a:gd name="adj" fmla="val 10000"/>
          </a:avLst>
        </a:prstGeom>
        <a:solidFill>
          <a:schemeClr val="accent3">
            <a:hueOff val="-9983318"/>
            <a:satOff val="84615"/>
            <a:lumOff val="8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Responses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More attention to smaller scale, local production/sale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Family/farm </a:t>
          </a:r>
          <a:r>
            <a:rPr lang="en-US" sz="1100" kern="1200" dirty="0" err="1">
              <a:latin typeface="Calibri" panose="020F0502020204030204" pitchFamily="34" charset="0"/>
              <a:cs typeface="Calibri" panose="020F0502020204030204" pitchFamily="34" charset="0"/>
            </a:rPr>
            <a:t>labour</a:t>
          </a: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 focus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Increased access to online information/tools</a:t>
          </a:r>
        </a:p>
      </dsp:txBody>
      <dsp:txXfrm>
        <a:off x="222166" y="3020186"/>
        <a:ext cx="2236283" cy="1084404"/>
      </dsp:txXfrm>
    </dsp:sp>
    <dsp:sp modelId="{209E8F62-7E33-45CD-9A34-CEE2F0196DF5}">
      <dsp:nvSpPr>
        <dsp:cNvPr id="0" name=""/>
        <dsp:cNvSpPr/>
      </dsp:nvSpPr>
      <dsp:spPr>
        <a:xfrm rot="18116271">
          <a:off x="1616727" y="1955143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9983318"/>
            <a:satOff val="84615"/>
            <a:lumOff val="84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9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737674" y="2035774"/>
        <a:ext cx="957745" cy="2418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DFF67-8FD3-40BB-AD0B-3BED5C19281D}">
      <dsp:nvSpPr>
        <dsp:cNvPr id="0" name=""/>
        <dsp:cNvSpPr/>
      </dsp:nvSpPr>
      <dsp:spPr>
        <a:xfrm>
          <a:off x="2079693" y="-169789"/>
          <a:ext cx="2303757" cy="16421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Challenges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Market collapse or restriction – loss of income and livelihoods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Disrupted input supplies; food loss/waste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Trade and border movement restricted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Impacts hard to measure, especially on equity dimensions</a:t>
          </a:r>
          <a:endParaRPr lang="en-GB" sz="11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27790" y="-121692"/>
        <a:ext cx="2207563" cy="1545959"/>
      </dsp:txXfrm>
    </dsp:sp>
    <dsp:sp modelId="{DB00AA83-92C8-45D1-8BEE-84BE9421675A}">
      <dsp:nvSpPr>
        <dsp:cNvPr id="0" name=""/>
        <dsp:cNvSpPr/>
      </dsp:nvSpPr>
      <dsp:spPr>
        <a:xfrm rot="3600000">
          <a:off x="3625432" y="2170812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746379" y="2251443"/>
        <a:ext cx="957745" cy="241895"/>
      </dsp:txXfrm>
    </dsp:sp>
    <dsp:sp modelId="{EBF58EA4-1A2F-413F-BB4F-0ACF83BBC0C9}">
      <dsp:nvSpPr>
        <dsp:cNvPr id="0" name=""/>
        <dsp:cNvSpPr/>
      </dsp:nvSpPr>
      <dsp:spPr>
        <a:xfrm>
          <a:off x="3981347" y="3272419"/>
          <a:ext cx="2303757" cy="1345256"/>
        </a:xfrm>
        <a:prstGeom prst="roundRect">
          <a:avLst>
            <a:gd name="adj" fmla="val 10000"/>
          </a:avLst>
        </a:prstGeom>
        <a:solidFill>
          <a:schemeClr val="accent3">
            <a:hueOff val="-4991659"/>
            <a:satOff val="42307"/>
            <a:lumOff val="42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Opportunities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New technologies and digital solutions – enhance resilience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Increased biosecurity at local markets – continued operations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Improve capacity to control pathogens/threats at source </a:t>
          </a:r>
          <a:endParaRPr lang="en-GB" sz="11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020748" y="3311820"/>
        <a:ext cx="2224955" cy="1266454"/>
      </dsp:txXfrm>
    </dsp:sp>
    <dsp:sp modelId="{793A8F56-A167-4F4B-9D64-EE3C0708A42F}">
      <dsp:nvSpPr>
        <dsp:cNvPr id="0" name=""/>
        <dsp:cNvSpPr/>
      </dsp:nvSpPr>
      <dsp:spPr>
        <a:xfrm rot="10800000">
          <a:off x="2631752" y="3743468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4991659"/>
            <a:satOff val="42307"/>
            <a:lumOff val="42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10800000">
        <a:off x="2752699" y="3824099"/>
        <a:ext cx="957745" cy="241895"/>
      </dsp:txXfrm>
    </dsp:sp>
    <dsp:sp modelId="{16284332-1740-4A77-81FF-6437EF546EB7}">
      <dsp:nvSpPr>
        <dsp:cNvPr id="0" name=""/>
        <dsp:cNvSpPr/>
      </dsp:nvSpPr>
      <dsp:spPr>
        <a:xfrm>
          <a:off x="178039" y="3369108"/>
          <a:ext cx="2303757" cy="1151878"/>
        </a:xfrm>
        <a:prstGeom prst="roundRect">
          <a:avLst>
            <a:gd name="adj" fmla="val 10000"/>
          </a:avLst>
        </a:prstGeom>
        <a:solidFill>
          <a:schemeClr val="accent3">
            <a:hueOff val="-9983318"/>
            <a:satOff val="84615"/>
            <a:lumOff val="8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Responses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Food (incl. livestock) exempt from movement restrictions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Tax relief (some)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Increased partnerships </a:t>
          </a:r>
          <a:r>
            <a:rPr lang="en-US" sz="1100" kern="1200" dirty="0" err="1">
              <a:latin typeface="Calibri" panose="020F0502020204030204" pitchFamily="34" charset="0"/>
              <a:cs typeface="Calibri" panose="020F0502020204030204" pitchFamily="34" charset="0"/>
            </a:rPr>
            <a:t>eg</a:t>
          </a: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 small/local producers and government</a:t>
          </a:r>
          <a:endParaRPr lang="en-GB" sz="11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1776" y="3402845"/>
        <a:ext cx="2236283" cy="1084404"/>
      </dsp:txXfrm>
    </dsp:sp>
    <dsp:sp modelId="{209E8F62-7E33-45CD-9A34-CEE2F0196DF5}">
      <dsp:nvSpPr>
        <dsp:cNvPr id="0" name=""/>
        <dsp:cNvSpPr/>
      </dsp:nvSpPr>
      <dsp:spPr>
        <a:xfrm rot="18000000">
          <a:off x="1610160" y="2219156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9983318"/>
            <a:satOff val="84615"/>
            <a:lumOff val="84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731107" y="2299787"/>
        <a:ext cx="957745" cy="2418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DFF67-8FD3-40BB-AD0B-3BED5C19281D}">
      <dsp:nvSpPr>
        <dsp:cNvPr id="0" name=""/>
        <dsp:cNvSpPr/>
      </dsp:nvSpPr>
      <dsp:spPr>
        <a:xfrm>
          <a:off x="2079693" y="-169484"/>
          <a:ext cx="2303757" cy="183430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Challenges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Movement restrictions impact input access (drugs, feeds, pastures </a:t>
          </a:r>
          <a:r>
            <a:rPr lang="en-US" sz="1100" kern="1200" dirty="0" err="1">
              <a:latin typeface="Calibri" panose="020F0502020204030204" pitchFamily="34" charset="0"/>
              <a:cs typeface="Calibri" panose="020F0502020204030204" pitchFamily="34" charset="0"/>
            </a:rPr>
            <a:t>etc</a:t>
          </a: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)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Vet services hampered – risk of new disease outbreaks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Animal welfare: vaccines, drugs and feeds limited – suffering and mortality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Reduced surveillance; increase unregulated environments</a:t>
          </a:r>
          <a:endParaRPr lang="en-GB" sz="11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33418" y="-115759"/>
        <a:ext cx="2196307" cy="1726859"/>
      </dsp:txXfrm>
    </dsp:sp>
    <dsp:sp modelId="{DB00AA83-92C8-45D1-8BEE-84BE9421675A}">
      <dsp:nvSpPr>
        <dsp:cNvPr id="0" name=""/>
        <dsp:cNvSpPr/>
      </dsp:nvSpPr>
      <dsp:spPr>
        <a:xfrm rot="3600000">
          <a:off x="3681079" y="2363579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802026" y="2444210"/>
        <a:ext cx="957745" cy="241895"/>
      </dsp:txXfrm>
    </dsp:sp>
    <dsp:sp modelId="{EBF58EA4-1A2F-413F-BB4F-0ACF83BBC0C9}">
      <dsp:nvSpPr>
        <dsp:cNvPr id="0" name=""/>
        <dsp:cNvSpPr/>
      </dsp:nvSpPr>
      <dsp:spPr>
        <a:xfrm>
          <a:off x="3981347" y="3465491"/>
          <a:ext cx="2303757" cy="1151878"/>
        </a:xfrm>
        <a:prstGeom prst="roundRect">
          <a:avLst>
            <a:gd name="adj" fmla="val 10000"/>
          </a:avLst>
        </a:prstGeom>
        <a:solidFill>
          <a:schemeClr val="accent3">
            <a:hueOff val="-4991659"/>
            <a:satOff val="42307"/>
            <a:lumOff val="42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Opportunities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Promotion of One Health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Application of ICT for information, training and monitoring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Increased preparedness; controls throughout value chains</a:t>
          </a:r>
          <a:endParaRPr lang="en-GB" sz="11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015084" y="3499228"/>
        <a:ext cx="2236283" cy="1084404"/>
      </dsp:txXfrm>
    </dsp:sp>
    <dsp:sp modelId="{793A8F56-A167-4F4B-9D64-EE3C0708A42F}">
      <dsp:nvSpPr>
        <dsp:cNvPr id="0" name=""/>
        <dsp:cNvSpPr/>
      </dsp:nvSpPr>
      <dsp:spPr>
        <a:xfrm rot="10800000">
          <a:off x="2631752" y="3839852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4991659"/>
            <a:satOff val="42307"/>
            <a:lumOff val="42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10800000">
        <a:off x="2752699" y="3920483"/>
        <a:ext cx="957745" cy="241895"/>
      </dsp:txXfrm>
    </dsp:sp>
    <dsp:sp modelId="{16284332-1740-4A77-81FF-6437EF546EB7}">
      <dsp:nvSpPr>
        <dsp:cNvPr id="0" name=""/>
        <dsp:cNvSpPr/>
      </dsp:nvSpPr>
      <dsp:spPr>
        <a:xfrm>
          <a:off x="178039" y="3465491"/>
          <a:ext cx="2303757" cy="1151878"/>
        </a:xfrm>
        <a:prstGeom prst="roundRect">
          <a:avLst>
            <a:gd name="adj" fmla="val 10000"/>
          </a:avLst>
        </a:prstGeom>
        <a:solidFill>
          <a:schemeClr val="accent3">
            <a:hueOff val="-9983318"/>
            <a:satOff val="84615"/>
            <a:lumOff val="8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Responses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Resources diverted to public health and COVID-19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Animal health recognized as essential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Stricter regulation and surveillance</a:t>
          </a:r>
          <a:endParaRPr lang="en-GB" sz="11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1776" y="3499228"/>
        <a:ext cx="2236283" cy="1084404"/>
      </dsp:txXfrm>
    </dsp:sp>
    <dsp:sp modelId="{209E8F62-7E33-45CD-9A34-CEE2F0196DF5}">
      <dsp:nvSpPr>
        <dsp:cNvPr id="0" name=""/>
        <dsp:cNvSpPr/>
      </dsp:nvSpPr>
      <dsp:spPr>
        <a:xfrm rot="18000000">
          <a:off x="1582425" y="2363579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9983318"/>
            <a:satOff val="84615"/>
            <a:lumOff val="84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703372" y="2444210"/>
        <a:ext cx="957745" cy="2418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DFF67-8FD3-40BB-AD0B-3BED5C19281D}">
      <dsp:nvSpPr>
        <dsp:cNvPr id="0" name=""/>
        <dsp:cNvSpPr/>
      </dsp:nvSpPr>
      <dsp:spPr>
        <a:xfrm>
          <a:off x="2079693" y="-148076"/>
          <a:ext cx="2303757" cy="14306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Challenges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Movement restriction – limits access to natural resources; causes welfare issues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Unable to sell animals or products means increased pressure on natural resources</a:t>
          </a:r>
          <a:endParaRPr lang="en-GB" sz="11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21594" y="-106175"/>
        <a:ext cx="2219955" cy="1346808"/>
      </dsp:txXfrm>
    </dsp:sp>
    <dsp:sp modelId="{DB00AA83-92C8-45D1-8BEE-84BE9421675A}">
      <dsp:nvSpPr>
        <dsp:cNvPr id="0" name=""/>
        <dsp:cNvSpPr/>
      </dsp:nvSpPr>
      <dsp:spPr>
        <a:xfrm rot="3600000">
          <a:off x="3576901" y="2002695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697848" y="2083326"/>
        <a:ext cx="957745" cy="241895"/>
      </dsp:txXfrm>
    </dsp:sp>
    <dsp:sp modelId="{EBF58EA4-1A2F-413F-BB4F-0ACF83BBC0C9}">
      <dsp:nvSpPr>
        <dsp:cNvPr id="0" name=""/>
        <dsp:cNvSpPr/>
      </dsp:nvSpPr>
      <dsp:spPr>
        <a:xfrm>
          <a:off x="3981347" y="3126015"/>
          <a:ext cx="2303757" cy="1469947"/>
        </a:xfrm>
        <a:prstGeom prst="roundRect">
          <a:avLst>
            <a:gd name="adj" fmla="val 10000"/>
          </a:avLst>
        </a:prstGeom>
        <a:solidFill>
          <a:schemeClr val="accent3">
            <a:hueOff val="-4991659"/>
            <a:satOff val="42307"/>
            <a:lumOff val="42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Opportunities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Importance of local breeds/traits for resilience to multiple shocks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Increased multi-stakeholder coordination – including for climate change solutions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Rethinking large scale industrial production</a:t>
          </a:r>
          <a:endParaRPr lang="en-GB" sz="11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024400" y="3169068"/>
        <a:ext cx="2217651" cy="1383841"/>
      </dsp:txXfrm>
    </dsp:sp>
    <dsp:sp modelId="{793A8F56-A167-4F4B-9D64-EE3C0708A42F}">
      <dsp:nvSpPr>
        <dsp:cNvPr id="0" name=""/>
        <dsp:cNvSpPr/>
      </dsp:nvSpPr>
      <dsp:spPr>
        <a:xfrm rot="10800000">
          <a:off x="2631752" y="3659410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4991659"/>
            <a:satOff val="42307"/>
            <a:lumOff val="42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 rot="10800000">
        <a:off x="2752699" y="3740041"/>
        <a:ext cx="957745" cy="241895"/>
      </dsp:txXfrm>
    </dsp:sp>
    <dsp:sp modelId="{16284332-1740-4A77-81FF-6437EF546EB7}">
      <dsp:nvSpPr>
        <dsp:cNvPr id="0" name=""/>
        <dsp:cNvSpPr/>
      </dsp:nvSpPr>
      <dsp:spPr>
        <a:xfrm>
          <a:off x="178039" y="3285049"/>
          <a:ext cx="2303757" cy="1151878"/>
        </a:xfrm>
        <a:prstGeom prst="roundRect">
          <a:avLst>
            <a:gd name="adj" fmla="val 10000"/>
          </a:avLst>
        </a:prstGeom>
        <a:solidFill>
          <a:schemeClr val="accent3">
            <a:hueOff val="-9983318"/>
            <a:satOff val="84615"/>
            <a:lumOff val="8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Responses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Increased collaboration among different stakeholder groups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Livestock management and welfare sometimes de-prioritized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latin typeface="Calibri" panose="020F0502020204030204" pitchFamily="34" charset="0"/>
              <a:cs typeface="Calibri" panose="020F0502020204030204" pitchFamily="34" charset="0"/>
            </a:rPr>
            <a:t>?reduced env. impact</a:t>
          </a:r>
          <a:endParaRPr lang="en-GB" sz="11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11776" y="3318786"/>
        <a:ext cx="2236283" cy="1084404"/>
      </dsp:txXfrm>
    </dsp:sp>
    <dsp:sp modelId="{209E8F62-7E33-45CD-9A34-CEE2F0196DF5}">
      <dsp:nvSpPr>
        <dsp:cNvPr id="0" name=""/>
        <dsp:cNvSpPr/>
      </dsp:nvSpPr>
      <dsp:spPr>
        <a:xfrm rot="18000000">
          <a:off x="1640694" y="2082212"/>
          <a:ext cx="1199639" cy="40315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-9983318"/>
            <a:satOff val="84615"/>
            <a:lumOff val="84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761641" y="2162843"/>
        <a:ext cx="957745" cy="24189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F7365F-6B3B-49D8-AD91-95E12570006F}">
      <dsp:nvSpPr>
        <dsp:cNvPr id="0" name=""/>
        <dsp:cNvSpPr/>
      </dsp:nvSpPr>
      <dsp:spPr>
        <a:xfrm>
          <a:off x="2961806" y="1799864"/>
          <a:ext cx="1314787" cy="13147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Building better</a:t>
          </a:r>
          <a:endParaRPr lang="en-GB" sz="1900" kern="1200" dirty="0"/>
        </a:p>
      </dsp:txBody>
      <dsp:txXfrm>
        <a:off x="3154352" y="1992410"/>
        <a:ext cx="929695" cy="929695"/>
      </dsp:txXfrm>
    </dsp:sp>
    <dsp:sp modelId="{86727961-471E-4F05-8F58-2018D0380122}">
      <dsp:nvSpPr>
        <dsp:cNvPr id="0" name=""/>
        <dsp:cNvSpPr/>
      </dsp:nvSpPr>
      <dsp:spPr>
        <a:xfrm rot="16200000">
          <a:off x="3570481" y="1487187"/>
          <a:ext cx="97436" cy="447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3585097" y="1591208"/>
        <a:ext cx="68205" cy="268217"/>
      </dsp:txXfrm>
    </dsp:sp>
    <dsp:sp modelId="{EA51076A-689D-4C67-B448-8F11ECB81438}">
      <dsp:nvSpPr>
        <dsp:cNvPr id="0" name=""/>
        <dsp:cNvSpPr/>
      </dsp:nvSpPr>
      <dsp:spPr>
        <a:xfrm>
          <a:off x="2556216" y="-254989"/>
          <a:ext cx="2125967" cy="187101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Academic/research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  <a:t>Digital solutions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  <a:t>Multi-disciplinary One Health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  <a:t>Solutions for resilience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  <a:t>Promote update of research solutions – partnerships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  <a:t>Evidence</a:t>
          </a:r>
        </a:p>
      </dsp:txBody>
      <dsp:txXfrm>
        <a:off x="2867557" y="19014"/>
        <a:ext cx="1503285" cy="1323006"/>
      </dsp:txXfrm>
    </dsp:sp>
    <dsp:sp modelId="{0184D213-3E46-4FE8-974C-054487C3336D}">
      <dsp:nvSpPr>
        <dsp:cNvPr id="0" name=""/>
        <dsp:cNvSpPr/>
      </dsp:nvSpPr>
      <dsp:spPr>
        <a:xfrm rot="19693893">
          <a:off x="4316950" y="1647007"/>
          <a:ext cx="499449" cy="447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000012"/>
            <a:satOff val="2564"/>
            <a:lumOff val="6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4326996" y="1771715"/>
        <a:ext cx="365341" cy="268217"/>
      </dsp:txXfrm>
    </dsp:sp>
    <dsp:sp modelId="{17C7C8E4-90F9-463F-9E0B-46724BDA8472}">
      <dsp:nvSpPr>
        <dsp:cNvPr id="0" name=""/>
        <dsp:cNvSpPr/>
      </dsp:nvSpPr>
      <dsp:spPr>
        <a:xfrm>
          <a:off x="4720691" y="354884"/>
          <a:ext cx="2125967" cy="1523983"/>
        </a:xfrm>
        <a:prstGeom prst="ellipse">
          <a:avLst/>
        </a:prstGeom>
        <a:solidFill>
          <a:schemeClr val="accent2">
            <a:hueOff val="2000012"/>
            <a:satOff val="2564"/>
            <a:lumOff val="6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NGOs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Support local capacity, contingency for better resilience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Policy advocacy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Local evidence – COVID-19 and livestock solutions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GB" sz="1100" b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032032" y="578066"/>
        <a:ext cx="1503285" cy="1077619"/>
      </dsp:txXfrm>
    </dsp:sp>
    <dsp:sp modelId="{DF7248C2-C2E8-43E8-B147-314E2B8F3AAE}">
      <dsp:nvSpPr>
        <dsp:cNvPr id="0" name=""/>
        <dsp:cNvSpPr/>
      </dsp:nvSpPr>
      <dsp:spPr>
        <a:xfrm rot="411125">
          <a:off x="4410751" y="2349281"/>
          <a:ext cx="339860" cy="447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000023"/>
            <a:satOff val="5128"/>
            <a:lumOff val="137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4411115" y="2432604"/>
        <a:ext cx="237902" cy="268217"/>
      </dsp:txXfrm>
    </dsp:sp>
    <dsp:sp modelId="{4FA7FD8D-F9CB-43F0-8F60-A3E365852B84}">
      <dsp:nvSpPr>
        <dsp:cNvPr id="0" name=""/>
        <dsp:cNvSpPr/>
      </dsp:nvSpPr>
      <dsp:spPr>
        <a:xfrm>
          <a:off x="4893937" y="1976179"/>
          <a:ext cx="2125967" cy="1523983"/>
        </a:xfrm>
        <a:prstGeom prst="ellipse">
          <a:avLst/>
        </a:prstGeom>
        <a:solidFill>
          <a:schemeClr val="accent2">
            <a:hueOff val="4000023"/>
            <a:satOff val="5128"/>
            <a:lumOff val="1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Private sector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Scale / tailor packaging, distribution of inputs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Innovative business models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Rebuild markets, value chains</a:t>
          </a:r>
          <a:endParaRPr lang="en-GB" sz="1100" b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205278" y="2199361"/>
        <a:ext cx="1503285" cy="1077619"/>
      </dsp:txXfrm>
    </dsp:sp>
    <dsp:sp modelId="{74F713AF-BFCC-4AAE-BDA3-BAC7691C9342}">
      <dsp:nvSpPr>
        <dsp:cNvPr id="0" name=""/>
        <dsp:cNvSpPr/>
      </dsp:nvSpPr>
      <dsp:spPr>
        <a:xfrm rot="3432225">
          <a:off x="3974345" y="2952049"/>
          <a:ext cx="215407" cy="447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6000035"/>
            <a:satOff val="7693"/>
            <a:lumOff val="2058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>
        <a:off x="3989155" y="3014293"/>
        <a:ext cx="150785" cy="268217"/>
      </dsp:txXfrm>
    </dsp:sp>
    <dsp:sp modelId="{84DC9684-A18B-44D9-A7DC-E6006C1EEFD2}">
      <dsp:nvSpPr>
        <dsp:cNvPr id="0" name=""/>
        <dsp:cNvSpPr/>
      </dsp:nvSpPr>
      <dsp:spPr>
        <a:xfrm>
          <a:off x="3578184" y="3281279"/>
          <a:ext cx="2125967" cy="1523983"/>
        </a:xfrm>
        <a:prstGeom prst="ellipse">
          <a:avLst/>
        </a:prstGeom>
        <a:solidFill>
          <a:schemeClr val="accent2">
            <a:hueOff val="6000035"/>
            <a:satOff val="7693"/>
            <a:lumOff val="20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Social movements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Ensure inclusion – no one left behind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Support advocacy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Engage across different scales/ production systems</a:t>
          </a:r>
          <a:endParaRPr lang="en-GB" sz="1100" b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889525" y="3504461"/>
        <a:ext cx="1503285" cy="1077619"/>
      </dsp:txXfrm>
    </dsp:sp>
    <dsp:sp modelId="{C22E560E-7503-46BB-B4D4-BD2D857DE597}">
      <dsp:nvSpPr>
        <dsp:cNvPr id="0" name=""/>
        <dsp:cNvSpPr/>
      </dsp:nvSpPr>
      <dsp:spPr>
        <a:xfrm rot="7738574">
          <a:off x="2889961" y="2953638"/>
          <a:ext cx="293548" cy="447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000046"/>
            <a:satOff val="10257"/>
            <a:lumOff val="274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 rot="10800000">
        <a:off x="2961689" y="3008812"/>
        <a:ext cx="205484" cy="268217"/>
      </dsp:txXfrm>
    </dsp:sp>
    <dsp:sp modelId="{654034DD-F1D8-4155-8685-EB90A5F9C9C8}">
      <dsp:nvSpPr>
        <dsp:cNvPr id="0" name=""/>
        <dsp:cNvSpPr/>
      </dsp:nvSpPr>
      <dsp:spPr>
        <a:xfrm>
          <a:off x="1261021" y="3296056"/>
          <a:ext cx="2125967" cy="1523983"/>
        </a:xfrm>
        <a:prstGeom prst="ellipse">
          <a:avLst/>
        </a:prstGeom>
        <a:solidFill>
          <a:schemeClr val="accent2">
            <a:hueOff val="8000046"/>
            <a:satOff val="10257"/>
            <a:lumOff val="27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Donors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Go beyond ‘</a:t>
          </a:r>
          <a:r>
            <a:rPr lang="en-US" sz="1100" b="0" kern="1200" dirty="0" err="1">
              <a:latin typeface="Calibri" panose="020F0502020204030204" pitchFamily="34" charset="0"/>
              <a:cs typeface="Calibri" panose="020F0502020204030204" pitchFamily="34" charset="0"/>
            </a:rPr>
            <a:t>agric</a:t>
          </a: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’ –  wider development </a:t>
          </a:r>
          <a:r>
            <a:rPr lang="en-US" sz="1100" b="0" kern="1200" dirty="0" err="1">
              <a:latin typeface="Calibri" panose="020F0502020204030204" pitchFamily="34" charset="0"/>
              <a:cs typeface="Calibri" panose="020F0502020204030204" pitchFamily="34" charset="0"/>
            </a:rPr>
            <a:t>issues..humanitarian</a:t>
          </a: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100" b="0" kern="1200" dirty="0" err="1">
              <a:latin typeface="Calibri" panose="020F0502020204030204" pitchFamily="34" charset="0"/>
              <a:cs typeface="Calibri" panose="020F0502020204030204" pitchFamily="34" charset="0"/>
            </a:rPr>
            <a:t>etc</a:t>
          </a:r>
          <a:endParaRPr lang="en-US" sz="1100" b="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Support sector </a:t>
          </a:r>
          <a:r>
            <a:rPr lang="en-US" sz="1100" b="0" kern="1200" dirty="0" err="1">
              <a:latin typeface="Calibri" panose="020F0502020204030204" pitchFamily="34" charset="0"/>
              <a:cs typeface="Calibri" panose="020F0502020204030204" pitchFamily="34" charset="0"/>
            </a:rPr>
            <a:t>assm’t</a:t>
          </a: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 to inform priorities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Invest in digital / new solutions</a:t>
          </a:r>
          <a:endParaRPr lang="en-GB" sz="1100" b="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572362" y="3519238"/>
        <a:ext cx="1503285" cy="1077619"/>
      </dsp:txXfrm>
    </dsp:sp>
    <dsp:sp modelId="{C6CC2B4E-9D82-41A6-BB3F-30604DD589C2}">
      <dsp:nvSpPr>
        <dsp:cNvPr id="0" name=""/>
        <dsp:cNvSpPr/>
      </dsp:nvSpPr>
      <dsp:spPr>
        <a:xfrm rot="10467948">
          <a:off x="2327456" y="2337015"/>
          <a:ext cx="451801" cy="447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0000058"/>
            <a:satOff val="12821"/>
            <a:lumOff val="343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 rot="10800000">
        <a:off x="2461251" y="2419953"/>
        <a:ext cx="317693" cy="268217"/>
      </dsp:txXfrm>
    </dsp:sp>
    <dsp:sp modelId="{25217CD7-5E42-4EAF-86CD-34D269DB7E5B}">
      <dsp:nvSpPr>
        <dsp:cNvPr id="0" name=""/>
        <dsp:cNvSpPr/>
      </dsp:nvSpPr>
      <dsp:spPr>
        <a:xfrm>
          <a:off x="0" y="1942942"/>
          <a:ext cx="2125967" cy="1523983"/>
        </a:xfrm>
        <a:prstGeom prst="ellipse">
          <a:avLst/>
        </a:prstGeom>
        <a:solidFill>
          <a:schemeClr val="accent2">
            <a:hueOff val="10000058"/>
            <a:satOff val="12821"/>
            <a:lumOff val="3431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Multilateral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Enhance collaboration for One Health solutions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Evidence and messaging for advocacy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0" kern="1200" dirty="0">
              <a:latin typeface="Calibri" panose="020F0502020204030204" pitchFamily="34" charset="0"/>
              <a:cs typeface="Calibri" panose="020F0502020204030204" pitchFamily="34" charset="0"/>
            </a:rPr>
            <a:t>Strengthen re-building and resilience at local levels</a:t>
          </a:r>
        </a:p>
      </dsp:txBody>
      <dsp:txXfrm>
        <a:off x="311341" y="2166124"/>
        <a:ext cx="1503285" cy="1077619"/>
      </dsp:txXfrm>
    </dsp:sp>
    <dsp:sp modelId="{EC3F9879-3DE1-42BD-9AF0-72676BEDCD0E}">
      <dsp:nvSpPr>
        <dsp:cNvPr id="0" name=""/>
        <dsp:cNvSpPr/>
      </dsp:nvSpPr>
      <dsp:spPr>
        <a:xfrm rot="12707542">
          <a:off x="2421168" y="1646205"/>
          <a:ext cx="500291" cy="4470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000070"/>
            <a:satOff val="15385"/>
            <a:lumOff val="411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 rot="10800000">
        <a:off x="2545215" y="1770937"/>
        <a:ext cx="366183" cy="268217"/>
      </dsp:txXfrm>
    </dsp:sp>
    <dsp:sp modelId="{CFD383D3-53CE-4483-AC94-60E143F4A615}">
      <dsp:nvSpPr>
        <dsp:cNvPr id="0" name=""/>
        <dsp:cNvSpPr/>
      </dsp:nvSpPr>
      <dsp:spPr>
        <a:xfrm>
          <a:off x="391062" y="353213"/>
          <a:ext cx="2125967" cy="1523983"/>
        </a:xfrm>
        <a:prstGeom prst="ellipse">
          <a:avLst/>
        </a:prstGeom>
        <a:solidFill>
          <a:schemeClr val="accent2">
            <a:hueOff val="12000070"/>
            <a:satOff val="15385"/>
            <a:lumOff val="411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b="1" kern="1200" dirty="0">
              <a:latin typeface="Calibri" panose="020F0502020204030204" pitchFamily="34" charset="0"/>
              <a:cs typeface="Calibri" panose="020F0502020204030204" pitchFamily="34" charset="0"/>
            </a:rPr>
            <a:t>Public sector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  <a:t>Support multi stakeholder engagement</a:t>
          </a:r>
        </a:p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100" kern="1200" dirty="0">
              <a:latin typeface="Calibri" panose="020F0502020204030204" pitchFamily="34" charset="0"/>
              <a:cs typeface="Calibri" panose="020F0502020204030204" pitchFamily="34" charset="0"/>
            </a:rPr>
            <a:t>Policies and resources for an enabling environment – small scale to large private etc</a:t>
          </a:r>
        </a:p>
      </dsp:txBody>
      <dsp:txXfrm>
        <a:off x="702403" y="576395"/>
        <a:ext cx="1503285" cy="10776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userDrawn="1">
  <p:cSld name="One colum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1;p5"/>
          <p:cNvSpPr txBox="1">
            <a:spLocks noGrp="1"/>
          </p:cNvSpPr>
          <p:nvPr>
            <p:ph type="title"/>
          </p:nvPr>
        </p:nvSpPr>
        <p:spPr>
          <a:xfrm>
            <a:off x="160713" y="931915"/>
            <a:ext cx="8745081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77AF4D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" name="Google Shape;22;p5"/>
          <p:cNvSpPr txBox="1">
            <a:spLocks noGrp="1"/>
          </p:cNvSpPr>
          <p:nvPr>
            <p:ph type="body" idx="1"/>
          </p:nvPr>
        </p:nvSpPr>
        <p:spPr>
          <a:xfrm>
            <a:off x="160713" y="1620982"/>
            <a:ext cx="8745082" cy="294789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FontTx/>
              <a:buNone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60713" y="931915"/>
            <a:ext cx="8760449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77AF4D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60714" y="1620982"/>
            <a:ext cx="4150886" cy="294789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533580" y="1620981"/>
            <a:ext cx="4387582" cy="294789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preserve="1" userDrawn="1">
  <p:cSld name="Text and photo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60714" y="931915"/>
            <a:ext cx="8671586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77AF4D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60714" y="1620982"/>
            <a:ext cx="4150886" cy="294789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2625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24;p5"/>
          <p:cNvSpPr txBox="1">
            <a:spLocks/>
          </p:cNvSpPr>
          <p:nvPr userDrawn="1"/>
        </p:nvSpPr>
        <p:spPr>
          <a:xfrm>
            <a:off x="8331011" y="4692207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900" b="0" i="0" u="none" strike="noStrike" cap="none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it" smtClean="0"/>
              <a:pPr algn="r"/>
              <a:t>‹#›</a:t>
            </a:fld>
            <a:endParaRPr lang="it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9144000" cy="10079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216CD1-4B09-481E-A29D-CB46C38F1EC5}"/>
              </a:ext>
            </a:extLst>
          </p:cNvPr>
          <p:cNvSpPr txBox="1"/>
          <p:nvPr userDrawn="1"/>
        </p:nvSpPr>
        <p:spPr>
          <a:xfrm>
            <a:off x="104936" y="4819622"/>
            <a:ext cx="30729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Online Global MSP </a:t>
            </a:r>
            <a:r>
              <a:rPr lang="en-US" sz="1100" b="1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 – 18 September 2020</a:t>
            </a:r>
            <a:r>
              <a:rPr lang="en-US" sz="110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  <p:sldLayoutId id="2147483651" r:id="rId2"/>
    <p:sldLayoutId id="214748366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ED3C8C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0.e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7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8.em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9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64"/>
            <a:ext cx="9144000" cy="2423160"/>
          </a:xfrm>
          <a:prstGeom prst="rect">
            <a:avLst/>
          </a:prstGeom>
        </p:spPr>
      </p:pic>
      <p:sp>
        <p:nvSpPr>
          <p:cNvPr id="3" name="Google Shape;58;p14"/>
          <p:cNvSpPr txBox="1">
            <a:spLocks/>
          </p:cNvSpPr>
          <p:nvPr/>
        </p:nvSpPr>
        <p:spPr>
          <a:xfrm>
            <a:off x="132860" y="2132064"/>
            <a:ext cx="8891648" cy="25986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ts val="4900"/>
              </a:lnSpc>
            </a:pPr>
            <a:r>
              <a:rPr lang="en-US" sz="3200" b="1" dirty="0">
                <a:solidFill>
                  <a:srgbClr val="77AF4D"/>
                </a:solidFill>
                <a:latin typeface="Arial" panose="020B0604020202020204" pitchFamily="34" charset="0"/>
                <a:ea typeface="Barlow Condensed"/>
                <a:cs typeface="Arial" panose="020B0604020202020204" pitchFamily="34" charset="0"/>
                <a:sym typeface="Barlow Condensed"/>
              </a:rPr>
              <a:t>Summary of the Africa 1 Regional Multi-Stakeholder Online Meeting. </a:t>
            </a:r>
          </a:p>
          <a:p>
            <a:endParaRPr lang="en-US" sz="2400" dirty="0">
              <a:latin typeface="+mn-lt"/>
              <a:cs typeface="Calibri"/>
            </a:endParaRPr>
          </a:p>
          <a:p>
            <a:r>
              <a:rPr lang="en-US" sz="2400" dirty="0">
                <a:latin typeface="+mn-lt"/>
                <a:cs typeface="Calibri"/>
              </a:rPr>
              <a:t>Presented by Shirley Tarawali ILRI’s DDG, at the GASL Global </a:t>
            </a:r>
            <a:r>
              <a:rPr lang="en-US" sz="2400">
                <a:latin typeface="+mn-lt"/>
                <a:cs typeface="Calibri"/>
              </a:rPr>
              <a:t>Online Multi-Stakeholder </a:t>
            </a:r>
            <a:r>
              <a:rPr lang="en-US" sz="2400" dirty="0">
                <a:latin typeface="+mn-lt"/>
                <a:cs typeface="Calibri"/>
              </a:rPr>
              <a:t>Meeting 14 - 18 September 2020</a:t>
            </a:r>
          </a:p>
          <a:p>
            <a:endParaRPr lang="en-US" dirty="0">
              <a:latin typeface="Calibri"/>
              <a:ea typeface="Barlow Condensed"/>
            </a:endParaRPr>
          </a:p>
          <a:p>
            <a:endParaRPr lang="en-US" dirty="0">
              <a:latin typeface="Calibri"/>
              <a:ea typeface="Barlow Condensed"/>
            </a:endParaRPr>
          </a:p>
          <a:p>
            <a:pPr>
              <a:spcBef>
                <a:spcPts val="600"/>
              </a:spcBef>
            </a:pPr>
            <a:endParaRPr lang="en-US" sz="2800" dirty="0">
              <a:latin typeface="Calibri"/>
              <a:ea typeface="Barlow Condensed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7559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44CB965-4F26-48C7-ACF8-7E67C194B4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9717096"/>
              </p:ext>
            </p:extLst>
          </p:nvPr>
        </p:nvGraphicFramePr>
        <p:xfrm>
          <a:off x="1523999" y="539750"/>
          <a:ext cx="6463145" cy="444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Grafik 4">
            <a:extLst>
              <a:ext uri="{FF2B5EF4-FFF2-40B4-BE49-F238E27FC236}">
                <a16:creationId xmlns:a16="http://schemas.microsoft.com/office/drawing/2014/main" id="{A9C5F17C-54FB-4883-B08E-1933025CEF57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123" y="2808338"/>
            <a:ext cx="1572895" cy="930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8300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ED0F6D5-C8CC-4C29-922E-AAE3DE0E0C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5360359"/>
              </p:ext>
            </p:extLst>
          </p:nvPr>
        </p:nvGraphicFramePr>
        <p:xfrm>
          <a:off x="879600" y="374150"/>
          <a:ext cx="7238400" cy="4565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186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D879F5B-71E0-498F-AC18-521B7E901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we learn?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017AC66-1582-4F3A-999E-26C5E86303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712" y="1361782"/>
            <a:ext cx="8745082" cy="2947892"/>
          </a:xfrm>
        </p:spPr>
        <p:txBody>
          <a:bodyPr/>
          <a:lstStyle/>
          <a:p>
            <a:pPr marL="425450" indent="-285750">
              <a:buFont typeface="Arial" panose="020B0604020202020204" pitchFamily="34" charset="0"/>
              <a:buChar char="•"/>
            </a:pPr>
            <a:r>
              <a:rPr lang="en-US" sz="1400" dirty="0"/>
              <a:t>Many issues cross cutting and inter-related throughout sustainability domains</a:t>
            </a:r>
          </a:p>
          <a:p>
            <a:pPr marL="425450" indent="-285750">
              <a:buFont typeface="Arial" panose="020B0604020202020204" pitchFamily="34" charset="0"/>
              <a:buChar char="•"/>
            </a:pPr>
            <a:r>
              <a:rPr lang="en-US" sz="1400" dirty="0"/>
              <a:t>Major concerns around food security and especially food system resilience; new prominence to One Health</a:t>
            </a:r>
          </a:p>
          <a:p>
            <a:pPr marL="425450" indent="-285750">
              <a:buFont typeface="Arial" panose="020B0604020202020204" pitchFamily="34" charset="0"/>
              <a:buChar char="•"/>
            </a:pPr>
            <a:r>
              <a:rPr lang="en-US" sz="1400" dirty="0"/>
              <a:t>New technologies, especially digital ones are being deployed – perhaps faster than would otherwise have been the case</a:t>
            </a:r>
          </a:p>
          <a:p>
            <a:pPr marL="425450" indent="-285750">
              <a:buFont typeface="Arial" panose="020B0604020202020204" pitchFamily="34" charset="0"/>
              <a:buChar char="•"/>
            </a:pPr>
            <a:r>
              <a:rPr lang="en-US" sz="1400" dirty="0"/>
              <a:t>Several reports of small-scale local systems faring better that large, industrial scale</a:t>
            </a:r>
          </a:p>
          <a:p>
            <a:pPr marL="425450" indent="-285750">
              <a:buFont typeface="Arial" panose="020B0604020202020204" pitchFamily="34" charset="0"/>
              <a:buChar char="•"/>
            </a:pPr>
            <a:r>
              <a:rPr lang="en-US" sz="1400" dirty="0"/>
              <a:t>Rethinking business models</a:t>
            </a:r>
          </a:p>
          <a:p>
            <a:pPr marL="425450" indent="-285750">
              <a:buFont typeface="Arial" panose="020B0604020202020204" pitchFamily="34" charset="0"/>
              <a:buChar char="•"/>
            </a:pPr>
            <a:r>
              <a:rPr lang="en-US" sz="1400" dirty="0"/>
              <a:t>Recognition that livestock need to be part of building forward sustainable, resilient food systems – messaging and evidence to support this is needed</a:t>
            </a:r>
          </a:p>
          <a:p>
            <a:pPr marL="425450" indent="-285750">
              <a:buFont typeface="Arial" panose="020B0604020202020204" pitchFamily="34" charset="0"/>
              <a:buChar char="•"/>
            </a:pPr>
            <a:r>
              <a:rPr lang="en-US" sz="1400" dirty="0"/>
              <a:t>All stakeholders recognize the importance of dialogue and coordinated solutions across different groups- no single typology can address alone </a:t>
            </a:r>
          </a:p>
          <a:p>
            <a:pPr marL="12001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Example (AU): Inter-Ministerial dialogues (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eg.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Agriculture, Trade, Finance and Health) have increased through COVID task forces etc - drawing attention to the Food and Nutrition Security and raising profile for more investments Government, Private Sector and Development Partners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71972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64"/>
            <a:ext cx="9144000" cy="2423160"/>
          </a:xfrm>
          <a:prstGeom prst="rect">
            <a:avLst/>
          </a:prstGeom>
        </p:spPr>
      </p:pic>
      <p:sp>
        <p:nvSpPr>
          <p:cNvPr id="3" name="Google Shape;58;p14"/>
          <p:cNvSpPr txBox="1">
            <a:spLocks/>
          </p:cNvSpPr>
          <p:nvPr/>
        </p:nvSpPr>
        <p:spPr>
          <a:xfrm>
            <a:off x="71316" y="1921048"/>
            <a:ext cx="8891648" cy="25986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ts val="4900"/>
              </a:lnSpc>
            </a:pPr>
            <a:r>
              <a:rPr lang="en-US" sz="4400" b="1" dirty="0">
                <a:solidFill>
                  <a:srgbClr val="77AF4D"/>
                </a:solidFill>
                <a:latin typeface="Calibri" panose="020F0502020204030204" pitchFamily="34" charset="0"/>
                <a:ea typeface="Barlow Condensed"/>
                <a:cs typeface="Calibri" panose="020F0502020204030204" pitchFamily="34" charset="0"/>
                <a:sym typeface="Barlow Condensed"/>
              </a:rPr>
              <a:t>Summary: Africa 1 Regional Meeting 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800" dirty="0">
                <a:latin typeface="Calibri"/>
                <a:ea typeface="Barlow Condensed"/>
                <a:cs typeface="Calibri"/>
                <a:sym typeface="Barlow Condensed"/>
              </a:rPr>
              <a:t> 2, 3 September 2020</a:t>
            </a:r>
          </a:p>
          <a:p>
            <a:pPr>
              <a:spcBef>
                <a:spcPts val="600"/>
              </a:spcBef>
            </a:pPr>
            <a:r>
              <a:rPr lang="en-US" b="1" dirty="0">
                <a:latin typeface="Calibri"/>
                <a:ea typeface="Barlow Condensed"/>
                <a:cs typeface="Calibri"/>
                <a:sym typeface="Barlow Condensed"/>
              </a:rPr>
              <a:t>Organizing committee: </a:t>
            </a:r>
            <a:r>
              <a:rPr lang="en-US" dirty="0">
                <a:latin typeface="Calibri"/>
                <a:ea typeface="Barlow Condensed"/>
                <a:cs typeface="Calibri"/>
                <a:sym typeface="Barlow Condensed"/>
              </a:rPr>
              <a:t>Bernard Kimoro, State Department for Livestock, Ministry of Agriculture, Livestock, Fisheries and Cooperatives (MOALFC), Kenya; Cynthia Mugo, ILRI; Martin Barasa, VSF-Germany; Michael Victor, ILRI; Mohammed Abubakar, Federal Ministry of Agriculture, Nigeria; Robin Mbae, State Department for Livestock, Ministry of Agriculture, Livestock, Fisheries and Cooperatives (MOALFC), Kenya; Shirley Tarawali, ILRI; Simplice Nouala Fonkou, AUC-DREA</a:t>
            </a:r>
          </a:p>
          <a:p>
            <a:pPr>
              <a:spcBef>
                <a:spcPts val="600"/>
              </a:spcBef>
            </a:pPr>
            <a:r>
              <a:rPr lang="en-US" dirty="0">
                <a:latin typeface="Calibri"/>
                <a:cs typeface="Calibri"/>
              </a:rPr>
              <a:t>Many colleagues supported the meeting through participation, presentation, communications, moderation, technology………..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latin typeface="Calibri"/>
                <a:cs typeface="Calibri"/>
              </a:rPr>
              <a:t>#</a:t>
            </a:r>
            <a:r>
              <a:rPr lang="en-US" sz="1600" dirty="0" err="1">
                <a:latin typeface="Calibri"/>
                <a:cs typeface="Calibri"/>
              </a:rPr>
              <a:t>livestockdialogue</a:t>
            </a:r>
            <a:r>
              <a:rPr lang="en-US" sz="1600" dirty="0">
                <a:latin typeface="Calibri"/>
                <a:cs typeface="Calibri"/>
              </a:rPr>
              <a:t>  |  #</a:t>
            </a:r>
            <a:r>
              <a:rPr lang="en-US" sz="1600" dirty="0" err="1">
                <a:latin typeface="Calibri"/>
                <a:cs typeface="Calibri"/>
              </a:rPr>
              <a:t>whylivestockmatter</a:t>
            </a:r>
            <a:r>
              <a:rPr lang="en-US" sz="1600" dirty="0">
                <a:latin typeface="Calibri"/>
                <a:cs typeface="Calibri"/>
              </a:rPr>
              <a:t>  |  #GASL2020  |  #Africa</a:t>
            </a:r>
          </a:p>
          <a:p>
            <a:pPr>
              <a:spcBef>
                <a:spcPts val="600"/>
              </a:spcBef>
            </a:pPr>
            <a:endParaRPr lang="en-US" sz="1800" dirty="0">
              <a:latin typeface="Calibri"/>
              <a:cs typeface="Calibri"/>
            </a:endParaRPr>
          </a:p>
          <a:p>
            <a:endParaRPr lang="en-US" dirty="0">
              <a:latin typeface="Calibri"/>
              <a:ea typeface="Barlow Condensed"/>
            </a:endParaRPr>
          </a:p>
          <a:p>
            <a:endParaRPr lang="en-US" dirty="0">
              <a:latin typeface="Calibri"/>
              <a:ea typeface="Barlow Condensed"/>
            </a:endParaRPr>
          </a:p>
          <a:p>
            <a:pPr>
              <a:spcBef>
                <a:spcPts val="600"/>
              </a:spcBef>
            </a:pPr>
            <a:endParaRPr lang="en-US" sz="2800" dirty="0">
              <a:latin typeface="Calibri"/>
              <a:ea typeface="Barlow Condensed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7700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3C9DE-BFA9-426E-9D99-627BD2251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681" y="770495"/>
            <a:ext cx="8820319" cy="404669"/>
          </a:xfrm>
          <a:solidFill>
            <a:schemeClr val="tx2"/>
          </a:solidFill>
        </p:spPr>
        <p:txBody>
          <a:bodyPr/>
          <a:lstStyle/>
          <a:p>
            <a:r>
              <a:rPr lang="en-US" b="1">
                <a:latin typeface="Calibri"/>
                <a:cs typeface="Calibri"/>
              </a:rPr>
              <a:t>Global Objectives of the GASL Online MSP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E577878-ABC0-4CA5-919C-7EA20FC2E833}"/>
              </a:ext>
            </a:extLst>
          </p:cNvPr>
          <p:cNvGrpSpPr/>
          <p:nvPr/>
        </p:nvGrpSpPr>
        <p:grpSpPr>
          <a:xfrm>
            <a:off x="558350" y="1266365"/>
            <a:ext cx="7735986" cy="3726207"/>
            <a:chOff x="558350" y="1266365"/>
            <a:chExt cx="7735986" cy="372620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C02C918-A6F7-424E-90DF-C5C8E0963E34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350" y="1266365"/>
              <a:ext cx="7735986" cy="3726207"/>
            </a:xfrm>
            <a:prstGeom prst="rect">
              <a:avLst/>
            </a:prstGeom>
            <a:noFill/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C01CCDE-DFA4-4850-9939-11B965591B84}"/>
                </a:ext>
              </a:extLst>
            </p:cNvPr>
            <p:cNvSpPr/>
            <p:nvPr/>
          </p:nvSpPr>
          <p:spPr>
            <a:xfrm>
              <a:off x="3269672" y="3411683"/>
              <a:ext cx="381000" cy="917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2328B4E-4C11-4DE9-A9BA-E72A835409F4}"/>
                </a:ext>
              </a:extLst>
            </p:cNvPr>
            <p:cNvSpPr/>
            <p:nvPr/>
          </p:nvSpPr>
          <p:spPr>
            <a:xfrm>
              <a:off x="1558637" y="2952751"/>
              <a:ext cx="200891" cy="9178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13691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D1222-2ABF-D84B-A565-CDCEA3992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919" y="808292"/>
            <a:ext cx="8745081" cy="572700"/>
          </a:xfrm>
        </p:spPr>
        <p:txBody>
          <a:bodyPr/>
          <a:lstStyle/>
          <a:p>
            <a:r>
              <a:rPr lang="en-US" dirty="0"/>
              <a:t>Participant demographics</a:t>
            </a:r>
            <a:endParaRPr lang="en-ET" dirty="0"/>
          </a:p>
        </p:txBody>
      </p:sp>
      <p:pic>
        <p:nvPicPr>
          <p:cNvPr id="5" name="Graphic 6" descr="Africa">
            <a:extLst>
              <a:ext uri="{FF2B5EF4-FFF2-40B4-BE49-F238E27FC236}">
                <a16:creationId xmlns:a16="http://schemas.microsoft.com/office/drawing/2014/main" id="{BCDC95F0-E78E-8F4D-A531-666913FED0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05907" y="3379202"/>
            <a:ext cx="956005" cy="956005"/>
          </a:xfrm>
          <a:prstGeom prst="rect">
            <a:avLst/>
          </a:prstGeom>
        </p:spPr>
      </p:pic>
      <p:pic>
        <p:nvPicPr>
          <p:cNvPr id="6" name="Graphic 6" descr="Earth globe: Africa and Europe">
            <a:extLst>
              <a:ext uri="{FF2B5EF4-FFF2-40B4-BE49-F238E27FC236}">
                <a16:creationId xmlns:a16="http://schemas.microsoft.com/office/drawing/2014/main" id="{4C9D5A4E-22D3-6948-B786-DECADC240A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70098" y="2253445"/>
            <a:ext cx="751604" cy="7516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0059A3-7195-F549-AE68-A70E02ACFE14}"/>
              </a:ext>
            </a:extLst>
          </p:cNvPr>
          <p:cNvSpPr txBox="1"/>
          <p:nvPr/>
        </p:nvSpPr>
        <p:spPr>
          <a:xfrm>
            <a:off x="175358" y="2417861"/>
            <a:ext cx="2468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32 Countries </a:t>
            </a:r>
            <a:endParaRPr lang="en-ET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48B484-5E3B-C041-A996-2ECA0FF710B5}"/>
              </a:ext>
            </a:extLst>
          </p:cNvPr>
          <p:cNvSpPr txBox="1"/>
          <p:nvPr/>
        </p:nvSpPr>
        <p:spPr>
          <a:xfrm>
            <a:off x="219565" y="3550606"/>
            <a:ext cx="1700675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/>
              <a:t>16 Countries in Africa  </a:t>
            </a:r>
            <a:endParaRPr lang="en-ET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2F1F7F-3154-BA4D-B14D-78CCD8053EB5}"/>
              </a:ext>
            </a:extLst>
          </p:cNvPr>
          <p:cNvSpPr txBox="1"/>
          <p:nvPr/>
        </p:nvSpPr>
        <p:spPr>
          <a:xfrm>
            <a:off x="5956037" y="1317844"/>
            <a:ext cx="2468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45 Academics/Research</a:t>
            </a:r>
            <a:endParaRPr lang="en-ET"/>
          </a:p>
        </p:txBody>
      </p:sp>
      <p:pic>
        <p:nvPicPr>
          <p:cNvPr id="15" name="Graphic 15" descr="Professor">
            <a:extLst>
              <a:ext uri="{FF2B5EF4-FFF2-40B4-BE49-F238E27FC236}">
                <a16:creationId xmlns:a16="http://schemas.microsoft.com/office/drawing/2014/main" id="{1284C8F4-3C6D-0B45-998C-44A859F336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0800000" flipH="1" flipV="1">
            <a:off x="5450577" y="1211751"/>
            <a:ext cx="451712" cy="4517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9F28EC-9D57-304F-9AED-6DD457E1D8F5}"/>
              </a:ext>
            </a:extLst>
          </p:cNvPr>
          <p:cNvSpPr txBox="1"/>
          <p:nvPr/>
        </p:nvSpPr>
        <p:spPr>
          <a:xfrm>
            <a:off x="219565" y="1464141"/>
            <a:ext cx="35129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Total number 		</a:t>
            </a:r>
            <a:r>
              <a:rPr lang="en-US" b="1" dirty="0"/>
              <a:t>215</a:t>
            </a:r>
          </a:p>
          <a:p>
            <a:pPr algn="l"/>
            <a:r>
              <a:rPr lang="en-US" dirty="0"/>
              <a:t>of registered participants</a:t>
            </a:r>
          </a:p>
          <a:p>
            <a:pPr algn="l"/>
            <a:r>
              <a:rPr lang="en-US" dirty="0"/>
              <a:t>(about 100 joining for each of 3 sessions) </a:t>
            </a:r>
            <a:endParaRPr lang="en-ET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890A67-93E0-634A-ADFB-333F920FC22B}"/>
              </a:ext>
            </a:extLst>
          </p:cNvPr>
          <p:cNvSpPr txBox="1"/>
          <p:nvPr/>
        </p:nvSpPr>
        <p:spPr>
          <a:xfrm>
            <a:off x="5956038" y="1790766"/>
            <a:ext cx="2468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43 NGOs</a:t>
            </a:r>
            <a:endParaRPr lang="en-ET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3778C0-4A80-A449-B60E-3BD52DA2597D}"/>
              </a:ext>
            </a:extLst>
          </p:cNvPr>
          <p:cNvSpPr txBox="1"/>
          <p:nvPr/>
        </p:nvSpPr>
        <p:spPr>
          <a:xfrm>
            <a:off x="5956038" y="2284960"/>
            <a:ext cx="2468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27 Private sector </a:t>
            </a:r>
            <a:endParaRPr lang="en-ET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C9DD6A-BC07-4E4B-8FAE-1165EBFA6CF2}"/>
              </a:ext>
            </a:extLst>
          </p:cNvPr>
          <p:cNvSpPr txBox="1"/>
          <p:nvPr/>
        </p:nvSpPr>
        <p:spPr>
          <a:xfrm>
            <a:off x="5956038" y="2733417"/>
            <a:ext cx="2468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29 Multi-lateral</a:t>
            </a:r>
            <a:endParaRPr lang="en-ET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3A42B0-3F69-4743-A611-C8C926807781}"/>
              </a:ext>
            </a:extLst>
          </p:cNvPr>
          <p:cNvSpPr txBox="1"/>
          <p:nvPr/>
        </p:nvSpPr>
        <p:spPr>
          <a:xfrm>
            <a:off x="5956038" y="3255024"/>
            <a:ext cx="2468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52 Public Sector </a:t>
            </a:r>
            <a:endParaRPr lang="en-ET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C958E8-B050-4F43-B728-AB3D6DB41254}"/>
              </a:ext>
            </a:extLst>
          </p:cNvPr>
          <p:cNvSpPr txBox="1"/>
          <p:nvPr/>
        </p:nvSpPr>
        <p:spPr>
          <a:xfrm>
            <a:off x="5956038" y="3793618"/>
            <a:ext cx="2468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9 Donors</a:t>
            </a:r>
            <a:endParaRPr lang="en-ET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BEE0C4-FAC3-1F45-A592-DA0553552619}"/>
              </a:ext>
            </a:extLst>
          </p:cNvPr>
          <p:cNvSpPr txBox="1"/>
          <p:nvPr/>
        </p:nvSpPr>
        <p:spPr>
          <a:xfrm>
            <a:off x="5956038" y="4364199"/>
            <a:ext cx="2468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6 Social movements</a:t>
            </a:r>
            <a:endParaRPr lang="en-ET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4B5E4378-2360-FB4B-A23A-4D0F0E0138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4878" y="4280816"/>
            <a:ext cx="391160" cy="391160"/>
          </a:xfrm>
          <a:prstGeom prst="rect">
            <a:avLst/>
          </a:prstGeom>
        </p:spPr>
      </p:pic>
      <p:pic>
        <p:nvPicPr>
          <p:cNvPr id="8" name="Picture 7" descr="A picture containing drawing, window&#10;&#10;Description automatically generated">
            <a:extLst>
              <a:ext uri="{FF2B5EF4-FFF2-40B4-BE49-F238E27FC236}">
                <a16:creationId xmlns:a16="http://schemas.microsoft.com/office/drawing/2014/main" id="{D4C663C0-0CDB-5649-973A-1909D0D189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28870" y="2743363"/>
            <a:ext cx="334332" cy="334332"/>
          </a:xfrm>
          <a:prstGeom prst="rect">
            <a:avLst/>
          </a:prstGeom>
        </p:spPr>
      </p:pic>
      <p:pic>
        <p:nvPicPr>
          <p:cNvPr id="21" name="Picture 20" descr="A picture containing scissors&#10;&#10;Description automatically generated">
            <a:extLst>
              <a:ext uri="{FF2B5EF4-FFF2-40B4-BE49-F238E27FC236}">
                <a16:creationId xmlns:a16="http://schemas.microsoft.com/office/drawing/2014/main" id="{0AEFE79A-5373-6041-A7A7-73C4591D34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19902" y="3717291"/>
            <a:ext cx="481111" cy="481111"/>
          </a:xfrm>
          <a:prstGeom prst="rect">
            <a:avLst/>
          </a:prstGeom>
        </p:spPr>
      </p:pic>
      <p:pic>
        <p:nvPicPr>
          <p:cNvPr id="23" name="Picture 22" descr="A picture containing drawing&#10;&#10;Description automatically generated">
            <a:extLst>
              <a:ext uri="{FF2B5EF4-FFF2-40B4-BE49-F238E27FC236}">
                <a16:creationId xmlns:a16="http://schemas.microsoft.com/office/drawing/2014/main" id="{70BE62F5-0EDE-C647-B45A-20DCE1BF8EC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50577" y="3152441"/>
            <a:ext cx="550436" cy="550436"/>
          </a:xfrm>
          <a:prstGeom prst="rect">
            <a:avLst/>
          </a:prstGeom>
        </p:spPr>
      </p:pic>
      <p:pic>
        <p:nvPicPr>
          <p:cNvPr id="25" name="Picture 24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6E167E8B-191A-F944-92F9-BEFEDF84AF2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50577" y="1720728"/>
            <a:ext cx="388112" cy="388112"/>
          </a:xfrm>
          <a:prstGeom prst="rect">
            <a:avLst/>
          </a:prstGeom>
        </p:spPr>
      </p:pic>
      <p:pic>
        <p:nvPicPr>
          <p:cNvPr id="27" name="Picture 26" descr="A picture containing drawing, plate, food&#10;&#10;Description automatically generated">
            <a:extLst>
              <a:ext uri="{FF2B5EF4-FFF2-40B4-BE49-F238E27FC236}">
                <a16:creationId xmlns:a16="http://schemas.microsoft.com/office/drawing/2014/main" id="{9E28274C-B54F-4A4A-9486-8805F134BA7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83831" y="2263330"/>
            <a:ext cx="334332" cy="33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222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714" y="842903"/>
            <a:ext cx="8760449" cy="572700"/>
          </a:xfrm>
        </p:spPr>
        <p:txBody>
          <a:bodyPr/>
          <a:lstStyle/>
          <a:p>
            <a:r>
              <a:rPr lang="en-US" sz="3200">
                <a:latin typeface="Calibri"/>
                <a:cs typeface="Calibri"/>
              </a:rPr>
              <a:t>Workshop Programme </a:t>
            </a:r>
            <a:r>
              <a:rPr lang="en-US" sz="3200" b="1" i="1">
                <a:latin typeface="Calibri"/>
                <a:cs typeface="Calibri"/>
              </a:rPr>
              <a:t>(3 Sessions, 2 Days)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27AB753-1C7D-3541-B83C-CD5AEF37E5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240481"/>
              </p:ext>
            </p:extLst>
          </p:nvPr>
        </p:nvGraphicFramePr>
        <p:xfrm>
          <a:off x="222837" y="1415603"/>
          <a:ext cx="8595160" cy="3059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8034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BAC72-5CA4-4374-874B-FF657740A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AA5056-93B4-4E80-B598-A857B36B72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8AD3C8-41D6-4DB4-8FA4-66CA0485662B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73E8DA-DF25-4EA8-90A2-43C1491B30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75" t="11829" r="787" b="5232"/>
          <a:stretch/>
        </p:blipFill>
        <p:spPr>
          <a:xfrm>
            <a:off x="23400" y="802800"/>
            <a:ext cx="9097200" cy="426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38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BCBBDD5C-2675-40E7-B79F-3D673D7871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2193583"/>
              </p:ext>
            </p:extLst>
          </p:nvPr>
        </p:nvGraphicFramePr>
        <p:xfrm>
          <a:off x="1523999" y="539750"/>
          <a:ext cx="6463145" cy="444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Grafik 1">
            <a:extLst>
              <a:ext uri="{FF2B5EF4-FFF2-40B4-BE49-F238E27FC236}">
                <a16:creationId xmlns:a16="http://schemas.microsoft.com/office/drawing/2014/main" id="{7DE361B7-298D-4CBB-8EC9-E99022EA857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123" y="2857212"/>
            <a:ext cx="1572895" cy="10052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3149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2590BFF0-82B8-42F5-8B08-4AC7AF3D9A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1360682"/>
              </p:ext>
            </p:extLst>
          </p:nvPr>
        </p:nvGraphicFramePr>
        <p:xfrm>
          <a:off x="1523999" y="539750"/>
          <a:ext cx="6463145" cy="444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Grafik 2">
            <a:extLst>
              <a:ext uri="{FF2B5EF4-FFF2-40B4-BE49-F238E27FC236}">
                <a16:creationId xmlns:a16="http://schemas.microsoft.com/office/drawing/2014/main" id="{2A7C630E-9421-45E0-AA41-551E0CD3F3FB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81" y="2763693"/>
            <a:ext cx="1541780" cy="985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3709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6CB65438-EDCE-4454-AD27-92F244A687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3222421"/>
              </p:ext>
            </p:extLst>
          </p:nvPr>
        </p:nvGraphicFramePr>
        <p:xfrm>
          <a:off x="1523999" y="539750"/>
          <a:ext cx="6463145" cy="444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D4B2B6A1-81D4-47E5-89EB-FB3A8EBC7CFC}"/>
              </a:ext>
            </a:extLst>
          </p:cNvPr>
          <p:cNvGrpSpPr/>
          <p:nvPr/>
        </p:nvGrpSpPr>
        <p:grpSpPr>
          <a:xfrm>
            <a:off x="3964996" y="2789492"/>
            <a:ext cx="1581149" cy="1017588"/>
            <a:chOff x="4023186" y="2764292"/>
            <a:chExt cx="1581149" cy="1017588"/>
          </a:xfrm>
        </p:grpSpPr>
        <p:pic>
          <p:nvPicPr>
            <p:cNvPr id="11" name="Picture 5">
              <a:extLst>
                <a:ext uri="{FF2B5EF4-FFF2-40B4-BE49-F238E27FC236}">
                  <a16:creationId xmlns:a16="http://schemas.microsoft.com/office/drawing/2014/main" id="{E487D035-0D1A-4622-AC46-6878BFEDEA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3186" y="2764292"/>
              <a:ext cx="1581149" cy="1017588"/>
            </a:xfrm>
            <a:prstGeom prst="rect">
              <a:avLst/>
            </a:prstGeom>
            <a:solidFill>
              <a:srgbClr val="11B3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7877FB0-974F-447C-8EEA-74C2DA807840}"/>
                </a:ext>
              </a:extLst>
            </p:cNvPr>
            <p:cNvSpPr txBox="1"/>
            <p:nvPr/>
          </p:nvSpPr>
          <p:spPr>
            <a:xfrm>
              <a:off x="4076008" y="2822207"/>
              <a:ext cx="1475508" cy="523220"/>
            </a:xfrm>
            <a:prstGeom prst="rect">
              <a:avLst/>
            </a:prstGeom>
            <a:solidFill>
              <a:srgbClr val="0097C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Animal health and welfare</a:t>
              </a:r>
              <a:endPara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0565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F6F9AB3A1C2043AD873A01CEC91A26" ma:contentTypeVersion="4" ma:contentTypeDescription="Create a new document." ma:contentTypeScope="" ma:versionID="37081095b87a84d90d120ed4c192f19e">
  <xsd:schema xmlns:xsd="http://www.w3.org/2001/XMLSchema" xmlns:xs="http://www.w3.org/2001/XMLSchema" xmlns:p="http://schemas.microsoft.com/office/2006/metadata/properties" xmlns:ns2="9dd0d690-878e-4ddf-b86a-1278471e0be8" targetNamespace="http://schemas.microsoft.com/office/2006/metadata/properties" ma:root="true" ma:fieldsID="25ab2e137e1835874c1be8f3ae33e5e1" ns2:_="">
    <xsd:import namespace="9dd0d690-878e-4ddf-b86a-1278471e0be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0d690-878e-4ddf-b86a-1278471e0be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634B27-5AC5-4828-9B9A-6A2206C469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18C620-07BD-4854-9116-B4F3AED23FE8}">
  <ds:schemaRefs>
    <ds:schemaRef ds:uri="9dd0d690-878e-4ddf-b86a-1278471e0be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B97D4A6-F05E-4E76-8F60-EF7563322B59}">
  <ds:schemaRefs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9dd0d690-878e-4ddf-b86a-1278471e0be8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919</Words>
  <Application>Microsoft Office PowerPoint</Application>
  <PresentationFormat>On-screen Show (16:9)</PresentationFormat>
  <Paragraphs>135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Simple Light</vt:lpstr>
      <vt:lpstr>PowerPoint Presentation</vt:lpstr>
      <vt:lpstr>PowerPoint Presentation</vt:lpstr>
      <vt:lpstr>Global Objectives of the GASL Online MSP</vt:lpstr>
      <vt:lpstr>Participant demographics</vt:lpstr>
      <vt:lpstr>Workshop Programme (3 Sessions, 2 Days)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did we learn?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Ciarlantini, Claudia (NSAL)</dc:creator>
  <cp:lastModifiedBy>Kimani, Judy (ILRI)</cp:lastModifiedBy>
  <cp:revision>25</cp:revision>
  <dcterms:modified xsi:type="dcterms:W3CDTF">2020-11-06T12:31:25Z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0x01010092F6F9AB3A1C2043AD873A01CEC91A26</vt:lpwstr>
  </property>
  <property fmtid="{D5CDD505-2E9C-101B-9397-08002B2CF9AE}" pid="3" name="NXPowerLiteLastOptimized">
    <vt:lpwstr>2364014</vt:lpwstr>
  </property>
  <property fmtid="{D5CDD505-2E9C-101B-9397-08002B2CF9AE}" pid="4" name="NXPowerLiteSettings">
    <vt:lpwstr>C7000400038000</vt:lpwstr>
  </property>
  <property fmtid="{D5CDD505-2E9C-101B-9397-08002B2CF9AE}" pid="5" name="NXPowerLiteVersion">
    <vt:lpwstr>D7.1.14</vt:lpwstr>
  </property>
</Properties>
</file>