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3" r:id="rId4"/>
  </p:sldMasterIdLst>
  <p:notesMasterIdLst>
    <p:notesMasterId r:id="rId45"/>
  </p:notesMasterIdLst>
  <p:sldIdLst>
    <p:sldId id="2146847943" r:id="rId5"/>
    <p:sldId id="6098" r:id="rId6"/>
    <p:sldId id="2146847991" r:id="rId7"/>
    <p:sldId id="2146847984" r:id="rId8"/>
    <p:sldId id="289" r:id="rId9"/>
    <p:sldId id="291" r:id="rId10"/>
    <p:sldId id="292" r:id="rId11"/>
    <p:sldId id="297" r:id="rId12"/>
    <p:sldId id="275" r:id="rId13"/>
    <p:sldId id="258" r:id="rId14"/>
    <p:sldId id="2146847988" r:id="rId15"/>
    <p:sldId id="2146847987" r:id="rId16"/>
    <p:sldId id="2146847989" r:id="rId17"/>
    <p:sldId id="2146847992" r:id="rId18"/>
    <p:sldId id="2146847986" r:id="rId19"/>
    <p:sldId id="360" r:id="rId20"/>
    <p:sldId id="361" r:id="rId21"/>
    <p:sldId id="362" r:id="rId22"/>
    <p:sldId id="2146847990" r:id="rId23"/>
    <p:sldId id="363" r:id="rId24"/>
    <p:sldId id="259" r:id="rId25"/>
    <p:sldId id="2146847996" r:id="rId26"/>
    <p:sldId id="267" r:id="rId27"/>
    <p:sldId id="270" r:id="rId28"/>
    <p:sldId id="282" r:id="rId29"/>
    <p:sldId id="283" r:id="rId30"/>
    <p:sldId id="284" r:id="rId31"/>
    <p:sldId id="2146847968" r:id="rId32"/>
    <p:sldId id="536" r:id="rId33"/>
    <p:sldId id="541" r:id="rId34"/>
    <p:sldId id="2146847995" r:id="rId35"/>
    <p:sldId id="2146847998" r:id="rId36"/>
    <p:sldId id="2146848000" r:id="rId37"/>
    <p:sldId id="2146848001" r:id="rId38"/>
    <p:sldId id="2146848002" r:id="rId39"/>
    <p:sldId id="2146848003" r:id="rId40"/>
    <p:sldId id="411" r:id="rId41"/>
    <p:sldId id="6053" r:id="rId42"/>
    <p:sldId id="2146847999" r:id="rId43"/>
    <p:sldId id="2146847941"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3B1963-E010-DD4D-E271-3C5DE1A14E23}" name="Mukherji, Aditi (IWMI-Delhi)" initials="M(" userId="S::a.mukherji@cgiar.org::d67df8ad-553e-4c20-8e03-bdc29dfb8f66" providerId="AD"/>
  <p188:author id="{7EA7D985-84B8-49ED-E1FA-882DFC1B7C6F}" name="Ringler, Claudia (IFPRI)" initials="R(" userId="S::c.ringler@cgiar.org::0bef2c47-ed8c-493a-a2b9-3a29242716f8" providerId="AD"/>
  <p188:author id="{980AB4B1-58AA-CEBC-5861-2C8C8B72E8C8}" name="Johnson, Toby (CGIAR System Organization)" initials="JT(SO" userId="S::t.johnson@cgiar.org::60ca22a3-a1be-4e54-9ebf-a2fdf70a49d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C1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94504"/>
  </p:normalViewPr>
  <p:slideViewPr>
    <p:cSldViewPr snapToGrid="0">
      <p:cViewPr varScale="1">
        <p:scale>
          <a:sx n="107" d="100"/>
          <a:sy n="107" d="100"/>
        </p:scale>
        <p:origin x="496" y="1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Users\apple\SoLAR%20Dropbox\Aditi%20Mukherji\Director,%20CC%20IA%20Platform\2022%20Results%20Framework%20Data\05112023_file_1683276330887.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apple\SoLAR%20Dropbox\Aditi%20Mukherji\Director,%20CC%20IA%20Platform\2022%20Results%20Framework%20Data\05112023_file_1683276330887.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281-7947-A989-B928279ED97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281-7947-A989-B928279ED97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281-7947-A989-B928279ED97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281-7947-A989-B928279ED972}"/>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8281-7947-A989-B928279ED972}"/>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8281-7947-A989-B928279ED972}"/>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8281-7947-A989-B928279ED972}"/>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8281-7947-A989-B928279ED972}"/>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8281-7947-A989-B928279ED972}"/>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8281-7947-A989-B928279ED972}"/>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15-8281-7947-A989-B928279ED972}"/>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Sheet3!$D$3:$D$13</c:f>
              <c:strCache>
                <c:ptCount val="11"/>
                <c:pt idx="0">
                  <c:v>Report</c:v>
                </c:pt>
                <c:pt idx="1">
                  <c:v>Journal article</c:v>
                </c:pt>
                <c:pt idx="2">
                  <c:v>Blog Post</c:v>
                </c:pt>
                <c:pt idx="3">
                  <c:v>Presentation</c:v>
                </c:pt>
                <c:pt idx="4">
                  <c:v>Brief</c:v>
                </c:pt>
                <c:pt idx="5">
                  <c:v>Brochure</c:v>
                </c:pt>
                <c:pt idx="6">
                  <c:v>Any other</c:v>
                </c:pt>
                <c:pt idx="7">
                  <c:v>Book chapter</c:v>
                </c:pt>
                <c:pt idx="8">
                  <c:v>Video</c:v>
                </c:pt>
                <c:pt idx="9">
                  <c:v>Website</c:v>
                </c:pt>
                <c:pt idx="10">
                  <c:v>Thesis</c:v>
                </c:pt>
              </c:strCache>
            </c:strRef>
          </c:cat>
          <c:val>
            <c:numRef>
              <c:f>Sheet3!$E$3:$E$13</c:f>
              <c:numCache>
                <c:formatCode>General</c:formatCode>
                <c:ptCount val="11"/>
                <c:pt idx="0">
                  <c:v>163</c:v>
                </c:pt>
                <c:pt idx="1">
                  <c:v>120</c:v>
                </c:pt>
                <c:pt idx="2">
                  <c:v>35</c:v>
                </c:pt>
                <c:pt idx="3">
                  <c:v>27</c:v>
                </c:pt>
                <c:pt idx="4">
                  <c:v>25</c:v>
                </c:pt>
                <c:pt idx="5">
                  <c:v>8</c:v>
                </c:pt>
                <c:pt idx="6">
                  <c:v>7</c:v>
                </c:pt>
                <c:pt idx="7">
                  <c:v>6</c:v>
                </c:pt>
                <c:pt idx="8">
                  <c:v>5</c:v>
                </c:pt>
                <c:pt idx="9">
                  <c:v>2</c:v>
                </c:pt>
                <c:pt idx="10">
                  <c:v>1</c:v>
                </c:pt>
              </c:numCache>
            </c:numRef>
          </c:val>
          <c:extLst>
            <c:ext xmlns:c16="http://schemas.microsoft.com/office/drawing/2014/chart" uri="{C3380CC4-5D6E-409C-BE32-E72D297353CC}">
              <c16:uniqueId val="{00000016-8281-7947-A989-B928279ED97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F63D-8A46-B02F-D43444E863B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F63D-8A46-B02F-D43444E863B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63D-8A46-B02F-D43444E863B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F63D-8A46-B02F-D43444E863BE}"/>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63D-8A46-B02F-D43444E863BE}"/>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63D-8A46-B02F-D43444E863BE}"/>
                </c:ext>
              </c:extLst>
            </c:dLbl>
            <c:dLbl>
              <c:idx val="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63D-8A46-B02F-D43444E863BE}"/>
                </c:ext>
              </c:extLst>
            </c:dLbl>
            <c:dLbl>
              <c:idx val="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63D-8A46-B02F-D43444E863BE}"/>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Sheet4!$D$3:$D$6</c:f>
              <c:strCache>
                <c:ptCount val="4"/>
                <c:pt idx="0">
                  <c:v>Impacts</c:v>
                </c:pt>
                <c:pt idx="1">
                  <c:v>Methods </c:v>
                </c:pt>
                <c:pt idx="2">
                  <c:v>Solutions</c:v>
                </c:pt>
                <c:pt idx="3">
                  <c:v>Any other</c:v>
                </c:pt>
              </c:strCache>
            </c:strRef>
          </c:cat>
          <c:val>
            <c:numRef>
              <c:f>Sheet4!$E$3:$E$6</c:f>
              <c:numCache>
                <c:formatCode>General</c:formatCode>
                <c:ptCount val="4"/>
                <c:pt idx="0">
                  <c:v>67</c:v>
                </c:pt>
                <c:pt idx="1">
                  <c:v>129</c:v>
                </c:pt>
                <c:pt idx="2">
                  <c:v>119</c:v>
                </c:pt>
                <c:pt idx="3">
                  <c:v>84</c:v>
                </c:pt>
              </c:numCache>
            </c:numRef>
          </c:val>
          <c:extLst>
            <c:ext xmlns:c16="http://schemas.microsoft.com/office/drawing/2014/chart" uri="{C3380CC4-5D6E-409C-BE32-E72D297353CC}">
              <c16:uniqueId val="{00000008-F63D-8A46-B02F-D43444E863BE}"/>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DC8028-6E52-F242-93B0-94DB5D2AC304}" type="doc">
      <dgm:prSet loTypeId="urn:microsoft.com/office/officeart/2005/8/layout/matrix2" loCatId="" qsTypeId="urn:microsoft.com/office/officeart/2005/8/quickstyle/simple1" qsCatId="simple" csTypeId="urn:microsoft.com/office/officeart/2005/8/colors/accent1_2" csCatId="accent1" phldr="1"/>
      <dgm:spPr/>
      <dgm:t>
        <a:bodyPr/>
        <a:lstStyle/>
        <a:p>
          <a:endParaRPr lang="en-GB"/>
        </a:p>
      </dgm:t>
    </dgm:pt>
    <dgm:pt modelId="{6C7A862A-EABA-6E49-A317-AA0B749F2598}">
      <dgm:prSet phldrT="[Text]"/>
      <dgm:spPr>
        <a:solidFill>
          <a:schemeClr val="accent6"/>
        </a:solidFill>
      </dgm:spPr>
      <dgm:t>
        <a:bodyPr/>
        <a:lstStyle/>
        <a:p>
          <a:pPr rtl="0"/>
          <a:r>
            <a:rPr lang="en-GB" dirty="0"/>
            <a:t>Convene community of practice</a:t>
          </a:r>
          <a:r>
            <a:rPr lang="en-GB" dirty="0">
              <a:solidFill>
                <a:schemeClr val="tx1"/>
              </a:solidFill>
              <a:latin typeface="Calibri Light" panose="020F0302020204030204"/>
            </a:rPr>
            <a:t> </a:t>
          </a:r>
          <a:endParaRPr lang="en-GB" b="1" dirty="0">
            <a:solidFill>
              <a:schemeClr val="tx1"/>
            </a:solidFill>
          </a:endParaRPr>
        </a:p>
        <a:p>
          <a:pPr rtl="0"/>
          <a:r>
            <a:rPr lang="en-GB" b="1" dirty="0">
              <a:solidFill>
                <a:schemeClr val="tx1"/>
              </a:solidFill>
              <a:latin typeface="Calibri Light" panose="020F0302020204030204"/>
            </a:rPr>
            <a:t>CoP: CGIAR</a:t>
          </a:r>
          <a:r>
            <a:rPr lang="en-GB" b="1" dirty="0">
              <a:solidFill>
                <a:schemeClr val="tx1"/>
              </a:solidFill>
            </a:rPr>
            <a:t> &amp; Beyond</a:t>
          </a:r>
        </a:p>
      </dgm:t>
    </dgm:pt>
    <dgm:pt modelId="{9DD8184A-69F2-DE4D-A88F-19FFAC17F1CD}" type="parTrans" cxnId="{12F97ABE-66F0-1345-A658-7876C9C9796E}">
      <dgm:prSet/>
      <dgm:spPr/>
      <dgm:t>
        <a:bodyPr/>
        <a:lstStyle/>
        <a:p>
          <a:endParaRPr lang="en-GB"/>
        </a:p>
      </dgm:t>
    </dgm:pt>
    <dgm:pt modelId="{3C7BC4B2-BB34-D04A-B14A-B2D65BA794F1}" type="sibTrans" cxnId="{12F97ABE-66F0-1345-A658-7876C9C9796E}">
      <dgm:prSet/>
      <dgm:spPr/>
      <dgm:t>
        <a:bodyPr/>
        <a:lstStyle/>
        <a:p>
          <a:endParaRPr lang="en-GB"/>
        </a:p>
      </dgm:t>
    </dgm:pt>
    <dgm:pt modelId="{26D6B64D-38F0-3F49-834F-F5B5ECF98D60}">
      <dgm:prSet phldrT="[Text]"/>
      <dgm:spPr>
        <a:solidFill>
          <a:schemeClr val="accent6"/>
        </a:solidFill>
      </dgm:spPr>
      <dgm:t>
        <a:bodyPr/>
        <a:lstStyle/>
        <a:p>
          <a:r>
            <a:rPr lang="en-GB"/>
            <a:t>Deepen CGIAR and Partner Capacity</a:t>
          </a:r>
        </a:p>
        <a:p>
          <a:r>
            <a:rPr lang="en-GB" b="1">
              <a:solidFill>
                <a:schemeClr val="tx1"/>
              </a:solidFill>
            </a:rPr>
            <a:t>Facilitating research on gaps</a:t>
          </a:r>
        </a:p>
      </dgm:t>
    </dgm:pt>
    <dgm:pt modelId="{D48C0B5E-13FE-FF49-9DEB-A2354E904724}" type="parTrans" cxnId="{7EAFA1AE-50E7-C840-9BE8-0885DD694582}">
      <dgm:prSet/>
      <dgm:spPr/>
      <dgm:t>
        <a:bodyPr/>
        <a:lstStyle/>
        <a:p>
          <a:endParaRPr lang="en-GB"/>
        </a:p>
      </dgm:t>
    </dgm:pt>
    <dgm:pt modelId="{180A3AE9-A088-1E4F-BDC7-B7434AC8BD5E}" type="sibTrans" cxnId="{7EAFA1AE-50E7-C840-9BE8-0885DD694582}">
      <dgm:prSet/>
      <dgm:spPr/>
      <dgm:t>
        <a:bodyPr/>
        <a:lstStyle/>
        <a:p>
          <a:endParaRPr lang="en-GB"/>
        </a:p>
      </dgm:t>
    </dgm:pt>
    <dgm:pt modelId="{0A7CAE9F-3A42-4341-8BA0-FA154D0AB1F7}">
      <dgm:prSet phldrT="[Text]"/>
      <dgm:spPr>
        <a:solidFill>
          <a:schemeClr val="accent6"/>
        </a:solidFill>
      </dgm:spPr>
      <dgm:t>
        <a:bodyPr/>
        <a:lstStyle/>
        <a:p>
          <a:r>
            <a:rPr lang="en-GB"/>
            <a:t>Amplify external profile</a:t>
          </a:r>
        </a:p>
        <a:p>
          <a:pPr rtl="0"/>
          <a:r>
            <a:rPr lang="en-GB" b="1">
              <a:solidFill>
                <a:schemeClr val="tx1"/>
              </a:solidFill>
            </a:rPr>
            <a:t>Collaborate with leading climate voices</a:t>
          </a:r>
          <a:r>
            <a:rPr lang="en-GB" b="1">
              <a:solidFill>
                <a:schemeClr val="tx1"/>
              </a:solidFill>
              <a:latin typeface="Calibri Light" panose="020F0302020204030204"/>
            </a:rPr>
            <a:t> </a:t>
          </a:r>
          <a:endParaRPr lang="en-GB" b="1">
            <a:solidFill>
              <a:schemeClr val="tx1"/>
            </a:solidFill>
          </a:endParaRPr>
        </a:p>
      </dgm:t>
    </dgm:pt>
    <dgm:pt modelId="{371DFBA5-48EB-0F40-A373-DD97817BEE58}" type="parTrans" cxnId="{B633CFAB-F7B8-0C42-BD09-FFE977088E61}">
      <dgm:prSet/>
      <dgm:spPr/>
      <dgm:t>
        <a:bodyPr/>
        <a:lstStyle/>
        <a:p>
          <a:endParaRPr lang="en-GB"/>
        </a:p>
      </dgm:t>
    </dgm:pt>
    <dgm:pt modelId="{D0F12022-594D-514F-B7A1-2512382420CE}" type="sibTrans" cxnId="{B633CFAB-F7B8-0C42-BD09-FFE977088E61}">
      <dgm:prSet/>
      <dgm:spPr/>
      <dgm:t>
        <a:bodyPr/>
        <a:lstStyle/>
        <a:p>
          <a:endParaRPr lang="en-GB"/>
        </a:p>
      </dgm:t>
    </dgm:pt>
    <dgm:pt modelId="{48188233-24DE-1940-8CE1-4CFDDF2933BF}">
      <dgm:prSet phldrT="[Text]"/>
      <dgm:spPr>
        <a:solidFill>
          <a:schemeClr val="accent6"/>
        </a:solidFill>
      </dgm:spPr>
      <dgm:t>
        <a:bodyPr/>
        <a:lstStyle/>
        <a:p>
          <a:r>
            <a:rPr lang="en-GB"/>
            <a:t>Advise portfolio level management and strategy</a:t>
          </a:r>
        </a:p>
        <a:p>
          <a:r>
            <a:rPr lang="en-GB" b="1">
              <a:solidFill>
                <a:schemeClr val="tx1"/>
              </a:solidFill>
            </a:rPr>
            <a:t>Track initiative outcomes</a:t>
          </a:r>
        </a:p>
      </dgm:t>
    </dgm:pt>
    <dgm:pt modelId="{AED1580C-1B2C-DC41-BC8A-96DB0D741964}" type="parTrans" cxnId="{B7360E58-FA11-B447-BCDC-3571948BA79E}">
      <dgm:prSet/>
      <dgm:spPr/>
      <dgm:t>
        <a:bodyPr/>
        <a:lstStyle/>
        <a:p>
          <a:endParaRPr lang="en-GB"/>
        </a:p>
      </dgm:t>
    </dgm:pt>
    <dgm:pt modelId="{1E0F3B23-A5E3-B941-A602-8E66688D408F}" type="sibTrans" cxnId="{B7360E58-FA11-B447-BCDC-3571948BA79E}">
      <dgm:prSet/>
      <dgm:spPr/>
      <dgm:t>
        <a:bodyPr/>
        <a:lstStyle/>
        <a:p>
          <a:endParaRPr lang="en-GB"/>
        </a:p>
      </dgm:t>
    </dgm:pt>
    <dgm:pt modelId="{C4786359-B986-6742-BE4D-34B4FD1D867D}" type="pres">
      <dgm:prSet presAssocID="{12DC8028-6E52-F242-93B0-94DB5D2AC304}" presName="matrix" presStyleCnt="0">
        <dgm:presLayoutVars>
          <dgm:chMax val="1"/>
          <dgm:dir/>
          <dgm:resizeHandles val="exact"/>
        </dgm:presLayoutVars>
      </dgm:prSet>
      <dgm:spPr/>
    </dgm:pt>
    <dgm:pt modelId="{6FBD4F1D-E634-2F4C-BF57-B653C7081CEB}" type="pres">
      <dgm:prSet presAssocID="{12DC8028-6E52-F242-93B0-94DB5D2AC304}" presName="axisShape" presStyleLbl="bgShp" presStyleIdx="0" presStyleCnt="1"/>
      <dgm:spPr/>
    </dgm:pt>
    <dgm:pt modelId="{A20CD18D-8BF0-724D-8329-45572A091CF1}" type="pres">
      <dgm:prSet presAssocID="{12DC8028-6E52-F242-93B0-94DB5D2AC304}" presName="rect1" presStyleLbl="node1" presStyleIdx="0" presStyleCnt="4">
        <dgm:presLayoutVars>
          <dgm:chMax val="0"/>
          <dgm:chPref val="0"/>
          <dgm:bulletEnabled val="1"/>
        </dgm:presLayoutVars>
      </dgm:prSet>
      <dgm:spPr/>
    </dgm:pt>
    <dgm:pt modelId="{03731ED3-A395-E648-B686-ABA627925091}" type="pres">
      <dgm:prSet presAssocID="{12DC8028-6E52-F242-93B0-94DB5D2AC304}" presName="rect2" presStyleLbl="node1" presStyleIdx="1" presStyleCnt="4">
        <dgm:presLayoutVars>
          <dgm:chMax val="0"/>
          <dgm:chPref val="0"/>
          <dgm:bulletEnabled val="1"/>
        </dgm:presLayoutVars>
      </dgm:prSet>
      <dgm:spPr/>
    </dgm:pt>
    <dgm:pt modelId="{60DFB373-5219-9D45-85CD-601DA6680B4E}" type="pres">
      <dgm:prSet presAssocID="{12DC8028-6E52-F242-93B0-94DB5D2AC304}" presName="rect3" presStyleLbl="node1" presStyleIdx="2" presStyleCnt="4">
        <dgm:presLayoutVars>
          <dgm:chMax val="0"/>
          <dgm:chPref val="0"/>
          <dgm:bulletEnabled val="1"/>
        </dgm:presLayoutVars>
      </dgm:prSet>
      <dgm:spPr/>
    </dgm:pt>
    <dgm:pt modelId="{9EC622EE-1E6D-204C-AA53-082C58F74594}" type="pres">
      <dgm:prSet presAssocID="{12DC8028-6E52-F242-93B0-94DB5D2AC304}" presName="rect4" presStyleLbl="node1" presStyleIdx="3" presStyleCnt="4">
        <dgm:presLayoutVars>
          <dgm:chMax val="0"/>
          <dgm:chPref val="0"/>
          <dgm:bulletEnabled val="1"/>
        </dgm:presLayoutVars>
      </dgm:prSet>
      <dgm:spPr/>
    </dgm:pt>
  </dgm:ptLst>
  <dgm:cxnLst>
    <dgm:cxn modelId="{1E6F311F-8F57-F74A-9273-42281A3F945D}" type="presOf" srcId="{6C7A862A-EABA-6E49-A317-AA0B749F2598}" destId="{A20CD18D-8BF0-724D-8329-45572A091CF1}" srcOrd="0" destOrd="0" presId="urn:microsoft.com/office/officeart/2005/8/layout/matrix2"/>
    <dgm:cxn modelId="{084BA647-833F-5A4C-9415-56862C29DCD0}" type="presOf" srcId="{26D6B64D-38F0-3F49-834F-F5B5ECF98D60}" destId="{03731ED3-A395-E648-B686-ABA627925091}" srcOrd="0" destOrd="0" presId="urn:microsoft.com/office/officeart/2005/8/layout/matrix2"/>
    <dgm:cxn modelId="{BB997071-8217-3F45-A95C-A0D3BB53385B}" type="presOf" srcId="{12DC8028-6E52-F242-93B0-94DB5D2AC304}" destId="{C4786359-B986-6742-BE4D-34B4FD1D867D}" srcOrd="0" destOrd="0" presId="urn:microsoft.com/office/officeart/2005/8/layout/matrix2"/>
    <dgm:cxn modelId="{B7360E58-FA11-B447-BCDC-3571948BA79E}" srcId="{12DC8028-6E52-F242-93B0-94DB5D2AC304}" destId="{48188233-24DE-1940-8CE1-4CFDDF2933BF}" srcOrd="3" destOrd="0" parTransId="{AED1580C-1B2C-DC41-BC8A-96DB0D741964}" sibTransId="{1E0F3B23-A5E3-B941-A602-8E66688D408F}"/>
    <dgm:cxn modelId="{F3D128AA-5CA5-5F4E-B943-F1AC1AB7A9B3}" type="presOf" srcId="{0A7CAE9F-3A42-4341-8BA0-FA154D0AB1F7}" destId="{60DFB373-5219-9D45-85CD-601DA6680B4E}" srcOrd="0" destOrd="0" presId="urn:microsoft.com/office/officeart/2005/8/layout/matrix2"/>
    <dgm:cxn modelId="{B633CFAB-F7B8-0C42-BD09-FFE977088E61}" srcId="{12DC8028-6E52-F242-93B0-94DB5D2AC304}" destId="{0A7CAE9F-3A42-4341-8BA0-FA154D0AB1F7}" srcOrd="2" destOrd="0" parTransId="{371DFBA5-48EB-0F40-A373-DD97817BEE58}" sibTransId="{D0F12022-594D-514F-B7A1-2512382420CE}"/>
    <dgm:cxn modelId="{7EAFA1AE-50E7-C840-9BE8-0885DD694582}" srcId="{12DC8028-6E52-F242-93B0-94DB5D2AC304}" destId="{26D6B64D-38F0-3F49-834F-F5B5ECF98D60}" srcOrd="1" destOrd="0" parTransId="{D48C0B5E-13FE-FF49-9DEB-A2354E904724}" sibTransId="{180A3AE9-A088-1E4F-BDC7-B7434AC8BD5E}"/>
    <dgm:cxn modelId="{12F97ABE-66F0-1345-A658-7876C9C9796E}" srcId="{12DC8028-6E52-F242-93B0-94DB5D2AC304}" destId="{6C7A862A-EABA-6E49-A317-AA0B749F2598}" srcOrd="0" destOrd="0" parTransId="{9DD8184A-69F2-DE4D-A88F-19FFAC17F1CD}" sibTransId="{3C7BC4B2-BB34-D04A-B14A-B2D65BA794F1}"/>
    <dgm:cxn modelId="{A34BD7E1-ECAF-4E43-9CEB-91AB425F64F8}" type="presOf" srcId="{48188233-24DE-1940-8CE1-4CFDDF2933BF}" destId="{9EC622EE-1E6D-204C-AA53-082C58F74594}" srcOrd="0" destOrd="0" presId="urn:microsoft.com/office/officeart/2005/8/layout/matrix2"/>
    <dgm:cxn modelId="{680E793E-EF01-2D4B-8A2A-A1448A1E3A5B}" type="presParOf" srcId="{C4786359-B986-6742-BE4D-34B4FD1D867D}" destId="{6FBD4F1D-E634-2F4C-BF57-B653C7081CEB}" srcOrd="0" destOrd="0" presId="urn:microsoft.com/office/officeart/2005/8/layout/matrix2"/>
    <dgm:cxn modelId="{393394E5-4DBF-EF45-A3A4-D9272F2853CA}" type="presParOf" srcId="{C4786359-B986-6742-BE4D-34B4FD1D867D}" destId="{A20CD18D-8BF0-724D-8329-45572A091CF1}" srcOrd="1" destOrd="0" presId="urn:microsoft.com/office/officeart/2005/8/layout/matrix2"/>
    <dgm:cxn modelId="{60B197E7-C1F4-314C-9552-96C9C9FBAB85}" type="presParOf" srcId="{C4786359-B986-6742-BE4D-34B4FD1D867D}" destId="{03731ED3-A395-E648-B686-ABA627925091}" srcOrd="2" destOrd="0" presId="urn:microsoft.com/office/officeart/2005/8/layout/matrix2"/>
    <dgm:cxn modelId="{4E9CA63D-DBFC-CA47-A404-63D1C651ABE6}" type="presParOf" srcId="{C4786359-B986-6742-BE4D-34B4FD1D867D}" destId="{60DFB373-5219-9D45-85CD-601DA6680B4E}" srcOrd="3" destOrd="0" presId="urn:microsoft.com/office/officeart/2005/8/layout/matrix2"/>
    <dgm:cxn modelId="{88633F8B-E6BD-754C-A7DA-C48A51DC3595}" type="presParOf" srcId="{C4786359-B986-6742-BE4D-34B4FD1D867D}" destId="{9EC622EE-1E6D-204C-AA53-082C58F74594}" srcOrd="4" destOrd="0" presId="urn:microsoft.com/office/officeart/2005/8/layout/matrix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B1AF24-FEE8-8D46-8C01-6E197E6BA2BA}" type="doc">
      <dgm:prSet loTypeId="urn:microsoft.com/office/officeart/2009/3/layout/HorizontalOrganizationChart" loCatId="" qsTypeId="urn:microsoft.com/office/officeart/2005/8/quickstyle/simple1" qsCatId="simple" csTypeId="urn:microsoft.com/office/officeart/2005/8/colors/accent1_1" csCatId="accent1" phldr="1"/>
      <dgm:spPr/>
      <dgm:t>
        <a:bodyPr/>
        <a:lstStyle/>
        <a:p>
          <a:endParaRPr lang="en-GB"/>
        </a:p>
      </dgm:t>
    </dgm:pt>
    <dgm:pt modelId="{B5710ABC-8C72-BC4C-9454-A31BAC65A3EC}">
      <dgm:prSet phldrT="[Text]" custT="1"/>
      <dgm:spPr/>
      <dgm:t>
        <a:bodyPr/>
        <a:lstStyle/>
        <a:p>
          <a:r>
            <a:rPr lang="en-GB" sz="1600" dirty="0"/>
            <a:t>Ways of measuring emissions (22 outputs)  Methods</a:t>
          </a:r>
        </a:p>
      </dgm:t>
    </dgm:pt>
    <dgm:pt modelId="{B4BF69D4-9B56-6E48-851F-5BCA2B4AABB3}" type="parTrans" cxnId="{C1A8CFEB-E4F1-E644-AEB2-D0B9BC806521}">
      <dgm:prSet/>
      <dgm:spPr/>
      <dgm:t>
        <a:bodyPr/>
        <a:lstStyle/>
        <a:p>
          <a:endParaRPr lang="en-GB" sz="1200"/>
        </a:p>
      </dgm:t>
    </dgm:pt>
    <dgm:pt modelId="{943EF723-C5F3-1645-BDD3-73AABFA5AF98}" type="sibTrans" cxnId="{C1A8CFEB-E4F1-E644-AEB2-D0B9BC806521}">
      <dgm:prSet/>
      <dgm:spPr/>
      <dgm:t>
        <a:bodyPr/>
        <a:lstStyle/>
        <a:p>
          <a:endParaRPr lang="en-GB" sz="1200"/>
        </a:p>
      </dgm:t>
    </dgm:pt>
    <dgm:pt modelId="{1105B54F-21DC-014E-92EE-4003B3284026}">
      <dgm:prSet phldrT="[Text]" custT="1"/>
      <dgm:spPr/>
      <dgm:t>
        <a:bodyPr/>
        <a:lstStyle/>
        <a:p>
          <a:r>
            <a:rPr lang="en-GB" sz="1600" dirty="0"/>
            <a:t>Livestock enteric methane emissions</a:t>
          </a:r>
        </a:p>
      </dgm:t>
    </dgm:pt>
    <dgm:pt modelId="{871804AE-C4D7-BB47-BB97-8718F8573903}" type="parTrans" cxnId="{75ECFCE8-A577-CD47-B9D5-024BBF58511A}">
      <dgm:prSet/>
      <dgm:spPr/>
      <dgm:t>
        <a:bodyPr/>
        <a:lstStyle/>
        <a:p>
          <a:endParaRPr lang="en-GB" sz="1200"/>
        </a:p>
      </dgm:t>
    </dgm:pt>
    <dgm:pt modelId="{BF4467E1-03BF-9B4A-A1AE-13A85BFC994B}" type="sibTrans" cxnId="{75ECFCE8-A577-CD47-B9D5-024BBF58511A}">
      <dgm:prSet/>
      <dgm:spPr/>
      <dgm:t>
        <a:bodyPr/>
        <a:lstStyle/>
        <a:p>
          <a:endParaRPr lang="en-GB" sz="1200"/>
        </a:p>
      </dgm:t>
    </dgm:pt>
    <dgm:pt modelId="{280D9715-8FA0-F54B-A1DC-E393E6FAE9FA}">
      <dgm:prSet phldrT="[Text]" custT="1"/>
      <dgm:spPr>
        <a:solidFill>
          <a:schemeClr val="bg2">
            <a:lumMod val="90000"/>
          </a:schemeClr>
        </a:solidFill>
      </dgm:spPr>
      <dgm:t>
        <a:bodyPr/>
        <a:lstStyle/>
        <a:p>
          <a:r>
            <a:rPr lang="en-GB" sz="1600" dirty="0"/>
            <a:t>Reducing emissions (20 outputs)</a:t>
          </a:r>
        </a:p>
        <a:p>
          <a:r>
            <a:rPr lang="en-GB" sz="1600" dirty="0"/>
            <a:t>Solutions</a:t>
          </a:r>
        </a:p>
      </dgm:t>
    </dgm:pt>
    <dgm:pt modelId="{1AF3A8E3-21A4-3346-9EA9-A5A7C8852D2C}" type="parTrans" cxnId="{46F793B7-6CF4-0043-AF61-FDD2BA3AAF3A}">
      <dgm:prSet/>
      <dgm:spPr/>
      <dgm:t>
        <a:bodyPr/>
        <a:lstStyle/>
        <a:p>
          <a:endParaRPr lang="en-GB" sz="1200"/>
        </a:p>
      </dgm:t>
    </dgm:pt>
    <dgm:pt modelId="{07CC9864-BCF2-0141-8B09-0FD2CD5859DB}" type="sibTrans" cxnId="{46F793B7-6CF4-0043-AF61-FDD2BA3AAF3A}">
      <dgm:prSet/>
      <dgm:spPr/>
      <dgm:t>
        <a:bodyPr/>
        <a:lstStyle/>
        <a:p>
          <a:endParaRPr lang="en-GB" sz="1200"/>
        </a:p>
      </dgm:t>
    </dgm:pt>
    <dgm:pt modelId="{2C445886-AD29-CC42-A41C-205A035D5FC6}">
      <dgm:prSet phldrT="[Text]" custT="1"/>
      <dgm:spPr>
        <a:solidFill>
          <a:schemeClr val="bg2">
            <a:lumMod val="90000"/>
          </a:schemeClr>
        </a:solidFill>
      </dgm:spPr>
      <dgm:t>
        <a:bodyPr/>
        <a:lstStyle/>
        <a:p>
          <a:r>
            <a:rPr lang="en-GB" sz="1600" dirty="0"/>
            <a:t>From  Livestock</a:t>
          </a:r>
        </a:p>
      </dgm:t>
    </dgm:pt>
    <dgm:pt modelId="{47CAD861-C1CE-794E-9A6F-C93EC3EC7EB9}" type="parTrans" cxnId="{E1052524-D916-0D4A-A8B2-532BA35DD2D1}">
      <dgm:prSet/>
      <dgm:spPr/>
      <dgm:t>
        <a:bodyPr/>
        <a:lstStyle/>
        <a:p>
          <a:endParaRPr lang="en-GB" sz="1200"/>
        </a:p>
      </dgm:t>
    </dgm:pt>
    <dgm:pt modelId="{56C975ED-B32C-614A-BCAA-74F8FABFD870}" type="sibTrans" cxnId="{E1052524-D916-0D4A-A8B2-532BA35DD2D1}">
      <dgm:prSet/>
      <dgm:spPr/>
      <dgm:t>
        <a:bodyPr/>
        <a:lstStyle/>
        <a:p>
          <a:endParaRPr lang="en-GB" sz="1200"/>
        </a:p>
      </dgm:t>
    </dgm:pt>
    <dgm:pt modelId="{2A6B6DF6-A69F-D746-AC61-0FF118CA8255}">
      <dgm:prSet custT="1"/>
      <dgm:spPr>
        <a:solidFill>
          <a:schemeClr val="bg2">
            <a:lumMod val="90000"/>
          </a:schemeClr>
        </a:solidFill>
      </dgm:spPr>
      <dgm:t>
        <a:bodyPr/>
        <a:lstStyle/>
        <a:p>
          <a:r>
            <a:rPr lang="en-GB" sz="1600" dirty="0"/>
            <a:t>From Rice: AWD</a:t>
          </a:r>
        </a:p>
      </dgm:t>
    </dgm:pt>
    <dgm:pt modelId="{0A2AC1E7-B819-364D-A677-F375DC9DDE23}" type="parTrans" cxnId="{D6FF30DF-75D8-3841-AE78-ECE19122CCCD}">
      <dgm:prSet/>
      <dgm:spPr/>
      <dgm:t>
        <a:bodyPr/>
        <a:lstStyle/>
        <a:p>
          <a:endParaRPr lang="en-GB" sz="1200"/>
        </a:p>
      </dgm:t>
    </dgm:pt>
    <dgm:pt modelId="{603A83AA-F426-F141-A92A-6DF42FB4B165}" type="sibTrans" cxnId="{D6FF30DF-75D8-3841-AE78-ECE19122CCCD}">
      <dgm:prSet/>
      <dgm:spPr/>
      <dgm:t>
        <a:bodyPr/>
        <a:lstStyle/>
        <a:p>
          <a:endParaRPr lang="en-GB" sz="1200"/>
        </a:p>
      </dgm:t>
    </dgm:pt>
    <dgm:pt modelId="{C601E023-6743-CE44-84C0-BFCBA33DA7C0}">
      <dgm:prSet custT="1"/>
      <dgm:spPr>
        <a:solidFill>
          <a:schemeClr val="bg2">
            <a:lumMod val="90000"/>
          </a:schemeClr>
        </a:solidFill>
      </dgm:spPr>
      <dgm:t>
        <a:bodyPr/>
        <a:lstStyle/>
        <a:p>
          <a:r>
            <a:rPr lang="en-GB" sz="1600" dirty="0"/>
            <a:t>Others</a:t>
          </a:r>
        </a:p>
      </dgm:t>
    </dgm:pt>
    <dgm:pt modelId="{B63414CC-5451-734B-8320-24AA5B0B0F86}" type="parTrans" cxnId="{F392E154-AF4F-CC4C-8ECB-28A22C67AA9B}">
      <dgm:prSet/>
      <dgm:spPr/>
      <dgm:t>
        <a:bodyPr/>
        <a:lstStyle/>
        <a:p>
          <a:endParaRPr lang="en-GB" sz="1200"/>
        </a:p>
      </dgm:t>
    </dgm:pt>
    <dgm:pt modelId="{80CBDD24-07B6-944F-8035-FB21F1659CCE}" type="sibTrans" cxnId="{F392E154-AF4F-CC4C-8ECB-28A22C67AA9B}">
      <dgm:prSet/>
      <dgm:spPr/>
      <dgm:t>
        <a:bodyPr/>
        <a:lstStyle/>
        <a:p>
          <a:endParaRPr lang="en-GB" sz="1200"/>
        </a:p>
      </dgm:t>
    </dgm:pt>
    <dgm:pt modelId="{DC867CD9-C784-9A4F-A2AD-1CC779C94E27}">
      <dgm:prSet custT="1"/>
      <dgm:spPr/>
      <dgm:t>
        <a:bodyPr/>
        <a:lstStyle/>
        <a:p>
          <a:r>
            <a:rPr lang="en-GB" sz="1600" dirty="0"/>
            <a:t>Agroforestry and forests</a:t>
          </a:r>
        </a:p>
      </dgm:t>
    </dgm:pt>
    <dgm:pt modelId="{AFA5252E-2920-3842-9198-80BF608094B1}" type="parTrans" cxnId="{D5EF58B6-AD39-DB44-B8C7-2158F3929B71}">
      <dgm:prSet/>
      <dgm:spPr/>
      <dgm:t>
        <a:bodyPr/>
        <a:lstStyle/>
        <a:p>
          <a:endParaRPr lang="en-GB" sz="1200"/>
        </a:p>
      </dgm:t>
    </dgm:pt>
    <dgm:pt modelId="{6F235E51-95C3-A444-B786-E486487A7A8D}" type="sibTrans" cxnId="{D5EF58B6-AD39-DB44-B8C7-2158F3929B71}">
      <dgm:prSet/>
      <dgm:spPr/>
      <dgm:t>
        <a:bodyPr/>
        <a:lstStyle/>
        <a:p>
          <a:endParaRPr lang="en-GB" sz="1200"/>
        </a:p>
      </dgm:t>
    </dgm:pt>
    <dgm:pt modelId="{2AC469B8-D3EE-9944-B445-B0D52484FE9F}">
      <dgm:prSet custT="1"/>
      <dgm:spPr/>
      <dgm:t>
        <a:bodyPr/>
        <a:lstStyle/>
        <a:p>
          <a:r>
            <a:rPr lang="en-GB" sz="1600" dirty="0"/>
            <a:t>Rice: Methane, </a:t>
          </a:r>
          <a:r>
            <a:rPr lang="en-GB" sz="1600" dirty="0" err="1"/>
            <a:t>NoX</a:t>
          </a:r>
          <a:endParaRPr lang="en-GB" sz="1600" dirty="0"/>
        </a:p>
      </dgm:t>
    </dgm:pt>
    <dgm:pt modelId="{FC154351-9094-2E49-88B6-334C6EB4555E}" type="parTrans" cxnId="{9D03E91E-B112-6045-9B6B-38F8298A3367}">
      <dgm:prSet/>
      <dgm:spPr/>
      <dgm:t>
        <a:bodyPr/>
        <a:lstStyle/>
        <a:p>
          <a:endParaRPr lang="en-GB" sz="1200"/>
        </a:p>
      </dgm:t>
    </dgm:pt>
    <dgm:pt modelId="{7F0C4F87-3CC7-6047-A12D-08BDE23C6093}" type="sibTrans" cxnId="{9D03E91E-B112-6045-9B6B-38F8298A3367}">
      <dgm:prSet/>
      <dgm:spPr/>
      <dgm:t>
        <a:bodyPr/>
        <a:lstStyle/>
        <a:p>
          <a:endParaRPr lang="en-GB" sz="1200"/>
        </a:p>
      </dgm:t>
    </dgm:pt>
    <dgm:pt modelId="{CBFFD068-A77A-9943-8A6A-AB9246259289}">
      <dgm:prSet custT="1"/>
      <dgm:spPr/>
      <dgm:t>
        <a:bodyPr/>
        <a:lstStyle/>
        <a:p>
          <a:r>
            <a:rPr lang="en-GB" sz="1600" dirty="0"/>
            <a:t>Pastoral and </a:t>
          </a:r>
          <a:r>
            <a:rPr lang="en-GB" sz="1600" dirty="0" err="1"/>
            <a:t>silvopastoral</a:t>
          </a:r>
          <a:r>
            <a:rPr lang="en-GB" sz="1600" dirty="0"/>
            <a:t> systems</a:t>
          </a:r>
        </a:p>
      </dgm:t>
    </dgm:pt>
    <dgm:pt modelId="{157A413A-80DB-464E-8AD3-FECEE297F82B}" type="parTrans" cxnId="{3CA52A8D-D071-0E4F-9FB6-C29344FFC3AE}">
      <dgm:prSet/>
      <dgm:spPr/>
      <dgm:t>
        <a:bodyPr/>
        <a:lstStyle/>
        <a:p>
          <a:endParaRPr lang="en-GB" sz="1200"/>
        </a:p>
      </dgm:t>
    </dgm:pt>
    <dgm:pt modelId="{7BF6CB93-5123-8742-B304-2DB8E288402C}" type="sibTrans" cxnId="{3CA52A8D-D071-0E4F-9FB6-C29344FFC3AE}">
      <dgm:prSet/>
      <dgm:spPr/>
      <dgm:t>
        <a:bodyPr/>
        <a:lstStyle/>
        <a:p>
          <a:endParaRPr lang="en-GB" sz="1200"/>
        </a:p>
      </dgm:t>
    </dgm:pt>
    <dgm:pt modelId="{A8753AED-624A-D048-8DAB-2C870E40B666}">
      <dgm:prSet custT="1"/>
      <dgm:spPr/>
      <dgm:t>
        <a:bodyPr/>
        <a:lstStyle/>
        <a:p>
          <a:r>
            <a:rPr lang="en-GB" sz="1600" dirty="0"/>
            <a:t>Others</a:t>
          </a:r>
        </a:p>
      </dgm:t>
    </dgm:pt>
    <dgm:pt modelId="{C265FBFB-294F-3C4B-806E-95C66516C140}" type="parTrans" cxnId="{E041E8C6-E927-DD42-B7B9-AE456A01C7A5}">
      <dgm:prSet/>
      <dgm:spPr/>
      <dgm:t>
        <a:bodyPr/>
        <a:lstStyle/>
        <a:p>
          <a:endParaRPr lang="en-GB" sz="1200"/>
        </a:p>
      </dgm:t>
    </dgm:pt>
    <dgm:pt modelId="{59070A63-7499-724D-9B64-75A2800D878D}" type="sibTrans" cxnId="{E041E8C6-E927-DD42-B7B9-AE456A01C7A5}">
      <dgm:prSet/>
      <dgm:spPr/>
      <dgm:t>
        <a:bodyPr/>
        <a:lstStyle/>
        <a:p>
          <a:endParaRPr lang="en-GB" sz="1200"/>
        </a:p>
      </dgm:t>
    </dgm:pt>
    <dgm:pt modelId="{6BC64F4F-F539-9048-ABD8-2DB8F7B9FBFE}">
      <dgm:prSet custT="1"/>
      <dgm:spPr/>
      <dgm:t>
        <a:bodyPr/>
        <a:lstStyle/>
        <a:p>
          <a:r>
            <a:rPr lang="en-GB" sz="1600" dirty="0"/>
            <a:t>AFOLU MRV and carbon credits</a:t>
          </a:r>
        </a:p>
      </dgm:t>
    </dgm:pt>
    <dgm:pt modelId="{318CD468-237B-DB4D-AE52-62DEBEB34BEE}" type="parTrans" cxnId="{FB56D9C1-CD9C-874B-86F4-22146239C129}">
      <dgm:prSet/>
      <dgm:spPr/>
      <dgm:t>
        <a:bodyPr/>
        <a:lstStyle/>
        <a:p>
          <a:endParaRPr lang="en-GB" sz="1200"/>
        </a:p>
      </dgm:t>
    </dgm:pt>
    <dgm:pt modelId="{943298C5-F1E8-0F47-A2F9-B9F9CC8F0627}" type="sibTrans" cxnId="{FB56D9C1-CD9C-874B-86F4-22146239C129}">
      <dgm:prSet/>
      <dgm:spPr/>
      <dgm:t>
        <a:bodyPr/>
        <a:lstStyle/>
        <a:p>
          <a:endParaRPr lang="en-GB" sz="1200"/>
        </a:p>
      </dgm:t>
    </dgm:pt>
    <dgm:pt modelId="{3136B583-E0E0-3245-8967-8B27A1CD3533}">
      <dgm:prSet custT="1"/>
      <dgm:spPr/>
      <dgm:t>
        <a:bodyPr/>
        <a:lstStyle/>
        <a:p>
          <a:r>
            <a:rPr lang="en-GB" sz="1600" dirty="0"/>
            <a:t>Economic feasibility</a:t>
          </a:r>
        </a:p>
      </dgm:t>
    </dgm:pt>
    <dgm:pt modelId="{CF057C77-5454-9A47-93FA-CEF2B92C3000}" type="parTrans" cxnId="{A6DB5871-E510-0541-A0DE-3CE777DD1DD3}">
      <dgm:prSet/>
      <dgm:spPr/>
      <dgm:t>
        <a:bodyPr/>
        <a:lstStyle/>
        <a:p>
          <a:endParaRPr lang="en-GB" sz="1200"/>
        </a:p>
      </dgm:t>
    </dgm:pt>
    <dgm:pt modelId="{7A03A5E6-755B-CF4F-85A5-B88608952F72}" type="sibTrans" cxnId="{A6DB5871-E510-0541-A0DE-3CE777DD1DD3}">
      <dgm:prSet/>
      <dgm:spPr/>
      <dgm:t>
        <a:bodyPr/>
        <a:lstStyle/>
        <a:p>
          <a:endParaRPr lang="en-GB" sz="1200"/>
        </a:p>
      </dgm:t>
    </dgm:pt>
    <dgm:pt modelId="{9FE9FA27-71B5-0F44-B750-96F67147C0BB}">
      <dgm:prSet custT="1"/>
      <dgm:spPr>
        <a:solidFill>
          <a:schemeClr val="bg2">
            <a:lumMod val="90000"/>
          </a:schemeClr>
        </a:solidFill>
      </dgm:spPr>
      <dgm:t>
        <a:bodyPr/>
        <a:lstStyle/>
        <a:p>
          <a:r>
            <a:rPr lang="en-GB" sz="1600" dirty="0"/>
            <a:t>From fertilisers</a:t>
          </a:r>
        </a:p>
      </dgm:t>
    </dgm:pt>
    <dgm:pt modelId="{6C517BA3-7BD1-2946-9142-B96C4A4B641F}" type="parTrans" cxnId="{D557AA27-42AE-AC4F-A306-062D0EBA6C4B}">
      <dgm:prSet/>
      <dgm:spPr/>
      <dgm:t>
        <a:bodyPr/>
        <a:lstStyle/>
        <a:p>
          <a:endParaRPr lang="en-GB" sz="1200"/>
        </a:p>
      </dgm:t>
    </dgm:pt>
    <dgm:pt modelId="{2D1A4C70-6FD3-A946-A0F3-23B4F31BBD1E}" type="sibTrans" cxnId="{D557AA27-42AE-AC4F-A306-062D0EBA6C4B}">
      <dgm:prSet/>
      <dgm:spPr/>
      <dgm:t>
        <a:bodyPr/>
        <a:lstStyle/>
        <a:p>
          <a:endParaRPr lang="en-GB" sz="1200"/>
        </a:p>
      </dgm:t>
    </dgm:pt>
    <dgm:pt modelId="{C300711E-C9B5-644D-BABB-248C8C62A53B}">
      <dgm:prSet custT="1"/>
      <dgm:spPr>
        <a:solidFill>
          <a:schemeClr val="bg2">
            <a:lumMod val="90000"/>
          </a:schemeClr>
        </a:solidFill>
      </dgm:spPr>
      <dgm:t>
        <a:bodyPr/>
        <a:lstStyle/>
        <a:p>
          <a:r>
            <a:rPr lang="en-GB" sz="1600" dirty="0"/>
            <a:t>From water use/irrigation</a:t>
          </a:r>
        </a:p>
      </dgm:t>
    </dgm:pt>
    <dgm:pt modelId="{20C9FA82-2F43-F04A-A1D7-438CC7544EBB}" type="parTrans" cxnId="{C5430D1D-E982-F641-82E5-86969C714218}">
      <dgm:prSet/>
      <dgm:spPr/>
      <dgm:t>
        <a:bodyPr/>
        <a:lstStyle/>
        <a:p>
          <a:endParaRPr lang="en-GB" sz="1200"/>
        </a:p>
      </dgm:t>
    </dgm:pt>
    <dgm:pt modelId="{A60D304D-707A-6B48-92E3-3F961DF6AE7F}" type="sibTrans" cxnId="{C5430D1D-E982-F641-82E5-86969C714218}">
      <dgm:prSet/>
      <dgm:spPr/>
      <dgm:t>
        <a:bodyPr/>
        <a:lstStyle/>
        <a:p>
          <a:endParaRPr lang="en-GB" sz="1200"/>
        </a:p>
      </dgm:t>
    </dgm:pt>
    <dgm:pt modelId="{F6C768BD-713C-CF41-A78C-6F089ECBD93E}">
      <dgm:prSet custT="1"/>
      <dgm:spPr>
        <a:solidFill>
          <a:schemeClr val="bg2">
            <a:lumMod val="90000"/>
          </a:schemeClr>
        </a:solidFill>
      </dgm:spPr>
      <dgm:t>
        <a:bodyPr/>
        <a:lstStyle/>
        <a:p>
          <a:r>
            <a:rPr lang="en-GB" sz="1600" dirty="0"/>
            <a:t>Carbon credits</a:t>
          </a:r>
        </a:p>
      </dgm:t>
    </dgm:pt>
    <dgm:pt modelId="{349C9FD3-42BB-B541-A337-6BAA69B1A38D}" type="parTrans" cxnId="{52C26237-069D-1345-A54F-805D660D15E9}">
      <dgm:prSet/>
      <dgm:spPr/>
      <dgm:t>
        <a:bodyPr/>
        <a:lstStyle/>
        <a:p>
          <a:endParaRPr lang="en-GB"/>
        </a:p>
      </dgm:t>
    </dgm:pt>
    <dgm:pt modelId="{853EABF1-C361-404F-B563-CDA49A8B3CA9}" type="sibTrans" cxnId="{52C26237-069D-1345-A54F-805D660D15E9}">
      <dgm:prSet/>
      <dgm:spPr/>
      <dgm:t>
        <a:bodyPr/>
        <a:lstStyle/>
        <a:p>
          <a:endParaRPr lang="en-GB"/>
        </a:p>
      </dgm:t>
    </dgm:pt>
    <dgm:pt modelId="{E7011A12-CB2A-CC45-A947-39FA590583B9}" type="pres">
      <dgm:prSet presAssocID="{06B1AF24-FEE8-8D46-8C01-6E197E6BA2BA}" presName="hierChild1" presStyleCnt="0">
        <dgm:presLayoutVars>
          <dgm:orgChart val="1"/>
          <dgm:chPref val="1"/>
          <dgm:dir/>
          <dgm:animOne val="branch"/>
          <dgm:animLvl val="lvl"/>
          <dgm:resizeHandles/>
        </dgm:presLayoutVars>
      </dgm:prSet>
      <dgm:spPr/>
    </dgm:pt>
    <dgm:pt modelId="{1EC7329E-7A65-C140-AD34-A0B6FCA3175D}" type="pres">
      <dgm:prSet presAssocID="{B5710ABC-8C72-BC4C-9454-A31BAC65A3EC}" presName="hierRoot1" presStyleCnt="0">
        <dgm:presLayoutVars>
          <dgm:hierBranch val="init"/>
        </dgm:presLayoutVars>
      </dgm:prSet>
      <dgm:spPr/>
    </dgm:pt>
    <dgm:pt modelId="{14C5C344-69F9-B34D-92AA-26A5F7545BE5}" type="pres">
      <dgm:prSet presAssocID="{B5710ABC-8C72-BC4C-9454-A31BAC65A3EC}" presName="rootComposite1" presStyleCnt="0"/>
      <dgm:spPr/>
    </dgm:pt>
    <dgm:pt modelId="{61A749FD-9B4C-0B40-831D-D51C9BC695DF}" type="pres">
      <dgm:prSet presAssocID="{B5710ABC-8C72-BC4C-9454-A31BAC65A3EC}" presName="rootText1" presStyleLbl="node0" presStyleIdx="0" presStyleCnt="2" custScaleY="268697" custLinFactNeighborX="-72114" custLinFactNeighborY="-41079">
        <dgm:presLayoutVars>
          <dgm:chPref val="3"/>
        </dgm:presLayoutVars>
      </dgm:prSet>
      <dgm:spPr/>
    </dgm:pt>
    <dgm:pt modelId="{9128051F-E27F-E242-A545-487C8AF841A2}" type="pres">
      <dgm:prSet presAssocID="{B5710ABC-8C72-BC4C-9454-A31BAC65A3EC}" presName="rootConnector1" presStyleLbl="node1" presStyleIdx="0" presStyleCnt="0"/>
      <dgm:spPr/>
    </dgm:pt>
    <dgm:pt modelId="{FD9AD18F-1B7B-6548-945C-72FFD561338C}" type="pres">
      <dgm:prSet presAssocID="{B5710ABC-8C72-BC4C-9454-A31BAC65A3EC}" presName="hierChild2" presStyleCnt="0"/>
      <dgm:spPr/>
    </dgm:pt>
    <dgm:pt modelId="{5E1FAE0A-8EB2-EC4B-9AC8-28EC81CB6C03}" type="pres">
      <dgm:prSet presAssocID="{871804AE-C4D7-BB47-BB97-8718F8573903}" presName="Name64" presStyleLbl="parChTrans1D2" presStyleIdx="0" presStyleCnt="8"/>
      <dgm:spPr/>
    </dgm:pt>
    <dgm:pt modelId="{7ADDD5FC-B5BB-2B44-B53E-6D6DF9647565}" type="pres">
      <dgm:prSet presAssocID="{1105B54F-21DC-014E-92EE-4003B3284026}" presName="hierRoot2" presStyleCnt="0">
        <dgm:presLayoutVars>
          <dgm:hierBranch val="init"/>
        </dgm:presLayoutVars>
      </dgm:prSet>
      <dgm:spPr/>
    </dgm:pt>
    <dgm:pt modelId="{44BA867A-8534-184A-97AA-FDA0156C32B9}" type="pres">
      <dgm:prSet presAssocID="{1105B54F-21DC-014E-92EE-4003B3284026}" presName="rootComposite" presStyleCnt="0"/>
      <dgm:spPr/>
    </dgm:pt>
    <dgm:pt modelId="{FE7EBE59-118A-3540-AF34-0D2583074596}" type="pres">
      <dgm:prSet presAssocID="{1105B54F-21DC-014E-92EE-4003B3284026}" presName="rootText" presStyleLbl="node2" presStyleIdx="0" presStyleCnt="8" custScaleX="227751" custLinFactNeighborX="6682" custLinFactNeighborY="-125">
        <dgm:presLayoutVars>
          <dgm:chPref val="3"/>
        </dgm:presLayoutVars>
      </dgm:prSet>
      <dgm:spPr/>
    </dgm:pt>
    <dgm:pt modelId="{EBF53F0F-10F0-2643-9767-E94A102AF3C3}" type="pres">
      <dgm:prSet presAssocID="{1105B54F-21DC-014E-92EE-4003B3284026}" presName="rootConnector" presStyleLbl="node2" presStyleIdx="0" presStyleCnt="8"/>
      <dgm:spPr/>
    </dgm:pt>
    <dgm:pt modelId="{90BD2B81-1974-A347-9FF3-83B161A1D290}" type="pres">
      <dgm:prSet presAssocID="{1105B54F-21DC-014E-92EE-4003B3284026}" presName="hierChild4" presStyleCnt="0"/>
      <dgm:spPr/>
    </dgm:pt>
    <dgm:pt modelId="{BF6D494D-B215-474C-B72D-C9B54BEA67DC}" type="pres">
      <dgm:prSet presAssocID="{1105B54F-21DC-014E-92EE-4003B3284026}" presName="hierChild5" presStyleCnt="0"/>
      <dgm:spPr/>
    </dgm:pt>
    <dgm:pt modelId="{C4D7C728-86A5-7649-B5D7-A9CEE988DEB4}" type="pres">
      <dgm:prSet presAssocID="{FC154351-9094-2E49-88B6-334C6EB4555E}" presName="Name64" presStyleLbl="parChTrans1D2" presStyleIdx="1" presStyleCnt="8"/>
      <dgm:spPr/>
    </dgm:pt>
    <dgm:pt modelId="{28259C5D-8BF6-2C4A-B0A0-7429C2D7E4C6}" type="pres">
      <dgm:prSet presAssocID="{2AC469B8-D3EE-9944-B445-B0D52484FE9F}" presName="hierRoot2" presStyleCnt="0">
        <dgm:presLayoutVars>
          <dgm:hierBranch val="init"/>
        </dgm:presLayoutVars>
      </dgm:prSet>
      <dgm:spPr/>
    </dgm:pt>
    <dgm:pt modelId="{7BC864A5-6B57-0743-A3A5-55819D4ED8FB}" type="pres">
      <dgm:prSet presAssocID="{2AC469B8-D3EE-9944-B445-B0D52484FE9F}" presName="rootComposite" presStyleCnt="0"/>
      <dgm:spPr/>
    </dgm:pt>
    <dgm:pt modelId="{DB0489B4-BBCE-1346-A68F-C73E09713CB4}" type="pres">
      <dgm:prSet presAssocID="{2AC469B8-D3EE-9944-B445-B0D52484FE9F}" presName="rootText" presStyleLbl="node2" presStyleIdx="1" presStyleCnt="8" custScaleX="206915">
        <dgm:presLayoutVars>
          <dgm:chPref val="3"/>
        </dgm:presLayoutVars>
      </dgm:prSet>
      <dgm:spPr/>
    </dgm:pt>
    <dgm:pt modelId="{FB1A3DCF-8518-FC48-8427-2CAA36010EA6}" type="pres">
      <dgm:prSet presAssocID="{2AC469B8-D3EE-9944-B445-B0D52484FE9F}" presName="rootConnector" presStyleLbl="node2" presStyleIdx="1" presStyleCnt="8"/>
      <dgm:spPr/>
    </dgm:pt>
    <dgm:pt modelId="{7006B30B-4D00-714E-85CB-761DD9A0562A}" type="pres">
      <dgm:prSet presAssocID="{2AC469B8-D3EE-9944-B445-B0D52484FE9F}" presName="hierChild4" presStyleCnt="0"/>
      <dgm:spPr/>
    </dgm:pt>
    <dgm:pt modelId="{45284896-F4B0-2F46-A8C6-8C34DFE63D9F}" type="pres">
      <dgm:prSet presAssocID="{2AC469B8-D3EE-9944-B445-B0D52484FE9F}" presName="hierChild5" presStyleCnt="0"/>
      <dgm:spPr/>
    </dgm:pt>
    <dgm:pt modelId="{4E48695D-1A67-2A43-8267-E5615F02B009}" type="pres">
      <dgm:prSet presAssocID="{157A413A-80DB-464E-8AD3-FECEE297F82B}" presName="Name64" presStyleLbl="parChTrans1D2" presStyleIdx="2" presStyleCnt="8"/>
      <dgm:spPr/>
    </dgm:pt>
    <dgm:pt modelId="{625313A8-A05F-5C43-90FA-C539EACAFF2D}" type="pres">
      <dgm:prSet presAssocID="{CBFFD068-A77A-9943-8A6A-AB9246259289}" presName="hierRoot2" presStyleCnt="0">
        <dgm:presLayoutVars>
          <dgm:hierBranch val="init"/>
        </dgm:presLayoutVars>
      </dgm:prSet>
      <dgm:spPr/>
    </dgm:pt>
    <dgm:pt modelId="{8DD1C413-FAF8-0242-AC88-6290922B930E}" type="pres">
      <dgm:prSet presAssocID="{CBFFD068-A77A-9943-8A6A-AB9246259289}" presName="rootComposite" presStyleCnt="0"/>
      <dgm:spPr/>
    </dgm:pt>
    <dgm:pt modelId="{40E7183A-E943-1749-820F-777DADC69897}" type="pres">
      <dgm:prSet presAssocID="{CBFFD068-A77A-9943-8A6A-AB9246259289}" presName="rootText" presStyleLbl="node2" presStyleIdx="2" presStyleCnt="8" custScaleX="287891">
        <dgm:presLayoutVars>
          <dgm:chPref val="3"/>
        </dgm:presLayoutVars>
      </dgm:prSet>
      <dgm:spPr/>
    </dgm:pt>
    <dgm:pt modelId="{0874709B-C0E8-C14C-B788-CD32F24C4138}" type="pres">
      <dgm:prSet presAssocID="{CBFFD068-A77A-9943-8A6A-AB9246259289}" presName="rootConnector" presStyleLbl="node2" presStyleIdx="2" presStyleCnt="8"/>
      <dgm:spPr/>
    </dgm:pt>
    <dgm:pt modelId="{4BE13ADE-C133-494B-80EF-93190982E6BC}" type="pres">
      <dgm:prSet presAssocID="{CBFFD068-A77A-9943-8A6A-AB9246259289}" presName="hierChild4" presStyleCnt="0"/>
      <dgm:spPr/>
    </dgm:pt>
    <dgm:pt modelId="{52DAAEBC-C434-3B44-9F4F-02026B60B6C2}" type="pres">
      <dgm:prSet presAssocID="{CBFFD068-A77A-9943-8A6A-AB9246259289}" presName="hierChild5" presStyleCnt="0"/>
      <dgm:spPr/>
    </dgm:pt>
    <dgm:pt modelId="{4F410DBD-42D5-2344-BE56-ECCEA15460F8}" type="pres">
      <dgm:prSet presAssocID="{AFA5252E-2920-3842-9198-80BF608094B1}" presName="Name64" presStyleLbl="parChTrans1D2" presStyleIdx="3" presStyleCnt="8"/>
      <dgm:spPr/>
    </dgm:pt>
    <dgm:pt modelId="{E0545706-AE80-274B-8F89-802C2A15CC37}" type="pres">
      <dgm:prSet presAssocID="{DC867CD9-C784-9A4F-A2AD-1CC779C94E27}" presName="hierRoot2" presStyleCnt="0">
        <dgm:presLayoutVars>
          <dgm:hierBranch val="init"/>
        </dgm:presLayoutVars>
      </dgm:prSet>
      <dgm:spPr/>
    </dgm:pt>
    <dgm:pt modelId="{964A21BA-7A81-BE49-9BD3-EF0577ACB20F}" type="pres">
      <dgm:prSet presAssocID="{DC867CD9-C784-9A4F-A2AD-1CC779C94E27}" presName="rootComposite" presStyleCnt="0"/>
      <dgm:spPr/>
    </dgm:pt>
    <dgm:pt modelId="{6F14F7D9-037F-7D4C-9ABC-C572D66F14FE}" type="pres">
      <dgm:prSet presAssocID="{DC867CD9-C784-9A4F-A2AD-1CC779C94E27}" presName="rootText" presStyleLbl="node2" presStyleIdx="3" presStyleCnt="8">
        <dgm:presLayoutVars>
          <dgm:chPref val="3"/>
        </dgm:presLayoutVars>
      </dgm:prSet>
      <dgm:spPr/>
    </dgm:pt>
    <dgm:pt modelId="{B632CD86-6E07-7748-B19B-385A3F774115}" type="pres">
      <dgm:prSet presAssocID="{DC867CD9-C784-9A4F-A2AD-1CC779C94E27}" presName="rootConnector" presStyleLbl="node2" presStyleIdx="3" presStyleCnt="8"/>
      <dgm:spPr/>
    </dgm:pt>
    <dgm:pt modelId="{3840C5F4-3853-A642-99B5-DE8DAC9BD281}" type="pres">
      <dgm:prSet presAssocID="{DC867CD9-C784-9A4F-A2AD-1CC779C94E27}" presName="hierChild4" presStyleCnt="0"/>
      <dgm:spPr/>
    </dgm:pt>
    <dgm:pt modelId="{5C2015A9-52E6-774F-8093-17A312DAEC95}" type="pres">
      <dgm:prSet presAssocID="{DC867CD9-C784-9A4F-A2AD-1CC779C94E27}" presName="hierChild5" presStyleCnt="0"/>
      <dgm:spPr/>
    </dgm:pt>
    <dgm:pt modelId="{D0AFEAB0-3CDD-0D41-88A0-7AE4D31D27BE}" type="pres">
      <dgm:prSet presAssocID="{C265FBFB-294F-3C4B-806E-95C66516C140}" presName="Name64" presStyleLbl="parChTrans1D2" presStyleIdx="4" presStyleCnt="8"/>
      <dgm:spPr/>
    </dgm:pt>
    <dgm:pt modelId="{8FA7158E-296F-7048-8932-87E04FA065AB}" type="pres">
      <dgm:prSet presAssocID="{A8753AED-624A-D048-8DAB-2C870E40B666}" presName="hierRoot2" presStyleCnt="0">
        <dgm:presLayoutVars>
          <dgm:hierBranch val="init"/>
        </dgm:presLayoutVars>
      </dgm:prSet>
      <dgm:spPr/>
    </dgm:pt>
    <dgm:pt modelId="{3C90A6D6-F606-2742-9AFA-2C8CE5D697AE}" type="pres">
      <dgm:prSet presAssocID="{A8753AED-624A-D048-8DAB-2C870E40B666}" presName="rootComposite" presStyleCnt="0"/>
      <dgm:spPr/>
    </dgm:pt>
    <dgm:pt modelId="{4530BB8B-527D-4F43-B821-90C97818E1F0}" type="pres">
      <dgm:prSet presAssocID="{A8753AED-624A-D048-8DAB-2C870E40B666}" presName="rootText" presStyleLbl="node2" presStyleIdx="4" presStyleCnt="8">
        <dgm:presLayoutVars>
          <dgm:chPref val="3"/>
        </dgm:presLayoutVars>
      </dgm:prSet>
      <dgm:spPr/>
    </dgm:pt>
    <dgm:pt modelId="{437135BF-05E7-0442-AC1C-AB4F141284BE}" type="pres">
      <dgm:prSet presAssocID="{A8753AED-624A-D048-8DAB-2C870E40B666}" presName="rootConnector" presStyleLbl="node2" presStyleIdx="4" presStyleCnt="8"/>
      <dgm:spPr/>
    </dgm:pt>
    <dgm:pt modelId="{DFCF53A5-16DC-9545-BE12-FEACCA8E4AB1}" type="pres">
      <dgm:prSet presAssocID="{A8753AED-624A-D048-8DAB-2C870E40B666}" presName="hierChild4" presStyleCnt="0"/>
      <dgm:spPr/>
    </dgm:pt>
    <dgm:pt modelId="{8CF2B925-85DE-5A4A-A7F1-CDE64D6921F3}" type="pres">
      <dgm:prSet presAssocID="{318CD468-237B-DB4D-AE52-62DEBEB34BEE}" presName="Name64" presStyleLbl="parChTrans1D3" presStyleIdx="0" presStyleCnt="4"/>
      <dgm:spPr/>
    </dgm:pt>
    <dgm:pt modelId="{10FA5DBB-6ED5-9743-B98B-D87C0DA18B2F}" type="pres">
      <dgm:prSet presAssocID="{6BC64F4F-F539-9048-ABD8-2DB8F7B9FBFE}" presName="hierRoot2" presStyleCnt="0">
        <dgm:presLayoutVars>
          <dgm:hierBranch val="init"/>
        </dgm:presLayoutVars>
      </dgm:prSet>
      <dgm:spPr/>
    </dgm:pt>
    <dgm:pt modelId="{1C99C80C-01FB-294A-8E7E-2E021AE16A10}" type="pres">
      <dgm:prSet presAssocID="{6BC64F4F-F539-9048-ABD8-2DB8F7B9FBFE}" presName="rootComposite" presStyleCnt="0"/>
      <dgm:spPr/>
    </dgm:pt>
    <dgm:pt modelId="{7457BAE4-29D9-D541-A270-5C45BBE4E2C2}" type="pres">
      <dgm:prSet presAssocID="{6BC64F4F-F539-9048-ABD8-2DB8F7B9FBFE}" presName="rootText" presStyleLbl="node3" presStyleIdx="0" presStyleCnt="4" custLinFactNeighborX="2436" custLinFactNeighborY="-93957">
        <dgm:presLayoutVars>
          <dgm:chPref val="3"/>
        </dgm:presLayoutVars>
      </dgm:prSet>
      <dgm:spPr/>
    </dgm:pt>
    <dgm:pt modelId="{49730681-1AF2-8B4D-8621-671B59DC8A88}" type="pres">
      <dgm:prSet presAssocID="{6BC64F4F-F539-9048-ABD8-2DB8F7B9FBFE}" presName="rootConnector" presStyleLbl="node3" presStyleIdx="0" presStyleCnt="4"/>
      <dgm:spPr/>
    </dgm:pt>
    <dgm:pt modelId="{9B0F60E2-47A5-AE41-A5B2-E089A5737AB2}" type="pres">
      <dgm:prSet presAssocID="{6BC64F4F-F539-9048-ABD8-2DB8F7B9FBFE}" presName="hierChild4" presStyleCnt="0"/>
      <dgm:spPr/>
    </dgm:pt>
    <dgm:pt modelId="{A3837063-C821-2A4A-8424-D534D93F496B}" type="pres">
      <dgm:prSet presAssocID="{CF057C77-5454-9A47-93FA-CEF2B92C3000}" presName="Name64" presStyleLbl="parChTrans1D4" presStyleIdx="0" presStyleCnt="1"/>
      <dgm:spPr/>
    </dgm:pt>
    <dgm:pt modelId="{E74FCEAA-4C5A-E245-97CC-0317B9604CF4}" type="pres">
      <dgm:prSet presAssocID="{3136B583-E0E0-3245-8967-8B27A1CD3533}" presName="hierRoot2" presStyleCnt="0">
        <dgm:presLayoutVars>
          <dgm:hierBranch val="init"/>
        </dgm:presLayoutVars>
      </dgm:prSet>
      <dgm:spPr/>
    </dgm:pt>
    <dgm:pt modelId="{A8799499-AEDB-5A4B-B414-CF8EFAD77FAD}" type="pres">
      <dgm:prSet presAssocID="{3136B583-E0E0-3245-8967-8B27A1CD3533}" presName="rootComposite" presStyleCnt="0"/>
      <dgm:spPr/>
    </dgm:pt>
    <dgm:pt modelId="{BAEFEA91-A7D4-FD45-B578-BE8D12842B5F}" type="pres">
      <dgm:prSet presAssocID="{3136B583-E0E0-3245-8967-8B27A1CD3533}" presName="rootText" presStyleLbl="node4" presStyleIdx="0" presStyleCnt="1">
        <dgm:presLayoutVars>
          <dgm:chPref val="3"/>
        </dgm:presLayoutVars>
      </dgm:prSet>
      <dgm:spPr/>
    </dgm:pt>
    <dgm:pt modelId="{CD037E5B-A450-A24D-BF89-EAB01679273E}" type="pres">
      <dgm:prSet presAssocID="{3136B583-E0E0-3245-8967-8B27A1CD3533}" presName="rootConnector" presStyleLbl="node4" presStyleIdx="0" presStyleCnt="1"/>
      <dgm:spPr/>
    </dgm:pt>
    <dgm:pt modelId="{141C10EA-0BE6-E446-8E61-85D58E0081DE}" type="pres">
      <dgm:prSet presAssocID="{3136B583-E0E0-3245-8967-8B27A1CD3533}" presName="hierChild4" presStyleCnt="0"/>
      <dgm:spPr/>
    </dgm:pt>
    <dgm:pt modelId="{43E3526D-A365-8744-BAB9-68B36503065D}" type="pres">
      <dgm:prSet presAssocID="{3136B583-E0E0-3245-8967-8B27A1CD3533}" presName="hierChild5" presStyleCnt="0"/>
      <dgm:spPr/>
    </dgm:pt>
    <dgm:pt modelId="{03C5B599-0305-3D4E-B400-624154423EC6}" type="pres">
      <dgm:prSet presAssocID="{6BC64F4F-F539-9048-ABD8-2DB8F7B9FBFE}" presName="hierChild5" presStyleCnt="0"/>
      <dgm:spPr/>
    </dgm:pt>
    <dgm:pt modelId="{19D78B36-E0CC-E842-8093-897136A3F44A}" type="pres">
      <dgm:prSet presAssocID="{A8753AED-624A-D048-8DAB-2C870E40B666}" presName="hierChild5" presStyleCnt="0"/>
      <dgm:spPr/>
    </dgm:pt>
    <dgm:pt modelId="{A959195D-62E4-8F48-BDC7-E5B492129C68}" type="pres">
      <dgm:prSet presAssocID="{B5710ABC-8C72-BC4C-9454-A31BAC65A3EC}" presName="hierChild3" presStyleCnt="0"/>
      <dgm:spPr/>
    </dgm:pt>
    <dgm:pt modelId="{2BAA5D39-BA16-B044-85FD-A5F18FCC6B50}" type="pres">
      <dgm:prSet presAssocID="{280D9715-8FA0-F54B-A1DC-E393E6FAE9FA}" presName="hierRoot1" presStyleCnt="0">
        <dgm:presLayoutVars>
          <dgm:hierBranch val="init"/>
        </dgm:presLayoutVars>
      </dgm:prSet>
      <dgm:spPr/>
    </dgm:pt>
    <dgm:pt modelId="{0AE91D71-A3E0-174D-98AE-747AD1017C43}" type="pres">
      <dgm:prSet presAssocID="{280D9715-8FA0-F54B-A1DC-E393E6FAE9FA}" presName="rootComposite1" presStyleCnt="0"/>
      <dgm:spPr/>
    </dgm:pt>
    <dgm:pt modelId="{C8ECC4A2-ECC7-3643-9678-904DBAB7691F}" type="pres">
      <dgm:prSet presAssocID="{280D9715-8FA0-F54B-A1DC-E393E6FAE9FA}" presName="rootText1" presStyleLbl="node0" presStyleIdx="1" presStyleCnt="2" custScaleY="224440" custLinFactNeighborX="-77961" custLinFactNeighborY="-49295">
        <dgm:presLayoutVars>
          <dgm:chPref val="3"/>
        </dgm:presLayoutVars>
      </dgm:prSet>
      <dgm:spPr/>
    </dgm:pt>
    <dgm:pt modelId="{A720B179-9550-624C-95D7-4DA5DFBFFDBD}" type="pres">
      <dgm:prSet presAssocID="{280D9715-8FA0-F54B-A1DC-E393E6FAE9FA}" presName="rootConnector1" presStyleLbl="node1" presStyleIdx="0" presStyleCnt="0"/>
      <dgm:spPr/>
    </dgm:pt>
    <dgm:pt modelId="{430C86A5-A433-864E-A8E4-775116FF78F0}" type="pres">
      <dgm:prSet presAssocID="{280D9715-8FA0-F54B-A1DC-E393E6FAE9FA}" presName="hierChild2" presStyleCnt="0"/>
      <dgm:spPr/>
    </dgm:pt>
    <dgm:pt modelId="{F1C45B9D-D144-3E49-9B0C-C6E13A39723F}" type="pres">
      <dgm:prSet presAssocID="{47CAD861-C1CE-794E-9A6F-C93EC3EC7EB9}" presName="Name64" presStyleLbl="parChTrans1D2" presStyleIdx="5" presStyleCnt="8"/>
      <dgm:spPr/>
    </dgm:pt>
    <dgm:pt modelId="{E6B33D8E-8EFE-7848-9151-3AE018B60EFC}" type="pres">
      <dgm:prSet presAssocID="{2C445886-AD29-CC42-A41C-205A035D5FC6}" presName="hierRoot2" presStyleCnt="0">
        <dgm:presLayoutVars>
          <dgm:hierBranch val="init"/>
        </dgm:presLayoutVars>
      </dgm:prSet>
      <dgm:spPr/>
    </dgm:pt>
    <dgm:pt modelId="{8210F88F-A013-9740-AEA2-E7C8862E342A}" type="pres">
      <dgm:prSet presAssocID="{2C445886-AD29-CC42-A41C-205A035D5FC6}" presName="rootComposite" presStyleCnt="0"/>
      <dgm:spPr/>
    </dgm:pt>
    <dgm:pt modelId="{EC14312C-22F3-0F41-971F-5B3FE8073C28}" type="pres">
      <dgm:prSet presAssocID="{2C445886-AD29-CC42-A41C-205A035D5FC6}" presName="rootText" presStyleLbl="node2" presStyleIdx="5" presStyleCnt="8">
        <dgm:presLayoutVars>
          <dgm:chPref val="3"/>
        </dgm:presLayoutVars>
      </dgm:prSet>
      <dgm:spPr/>
    </dgm:pt>
    <dgm:pt modelId="{B5A23B02-AD18-4442-9842-91E97A0075E8}" type="pres">
      <dgm:prSet presAssocID="{2C445886-AD29-CC42-A41C-205A035D5FC6}" presName="rootConnector" presStyleLbl="node2" presStyleIdx="5" presStyleCnt="8"/>
      <dgm:spPr/>
    </dgm:pt>
    <dgm:pt modelId="{144667EB-573E-AC43-99C9-FF5F26D96C65}" type="pres">
      <dgm:prSet presAssocID="{2C445886-AD29-CC42-A41C-205A035D5FC6}" presName="hierChild4" presStyleCnt="0"/>
      <dgm:spPr/>
    </dgm:pt>
    <dgm:pt modelId="{0A5054B5-F804-9641-9A6A-AF53E5C22C28}" type="pres">
      <dgm:prSet presAssocID="{2C445886-AD29-CC42-A41C-205A035D5FC6}" presName="hierChild5" presStyleCnt="0"/>
      <dgm:spPr/>
    </dgm:pt>
    <dgm:pt modelId="{3C0BF267-BE4C-0043-8493-6C437E70FC5E}" type="pres">
      <dgm:prSet presAssocID="{0A2AC1E7-B819-364D-A677-F375DC9DDE23}" presName="Name64" presStyleLbl="parChTrans1D2" presStyleIdx="6" presStyleCnt="8"/>
      <dgm:spPr/>
    </dgm:pt>
    <dgm:pt modelId="{1349F2F4-4620-CD4B-AF12-D6C83F74F4F0}" type="pres">
      <dgm:prSet presAssocID="{2A6B6DF6-A69F-D746-AC61-0FF118CA8255}" presName="hierRoot2" presStyleCnt="0">
        <dgm:presLayoutVars>
          <dgm:hierBranch val="init"/>
        </dgm:presLayoutVars>
      </dgm:prSet>
      <dgm:spPr/>
    </dgm:pt>
    <dgm:pt modelId="{1D5AACDA-5175-5F4D-8237-854859410731}" type="pres">
      <dgm:prSet presAssocID="{2A6B6DF6-A69F-D746-AC61-0FF118CA8255}" presName="rootComposite" presStyleCnt="0"/>
      <dgm:spPr/>
    </dgm:pt>
    <dgm:pt modelId="{026D753B-4D9F-3949-9FAE-9E0745E79190}" type="pres">
      <dgm:prSet presAssocID="{2A6B6DF6-A69F-D746-AC61-0FF118CA8255}" presName="rootText" presStyleLbl="node2" presStyleIdx="6" presStyleCnt="8">
        <dgm:presLayoutVars>
          <dgm:chPref val="3"/>
        </dgm:presLayoutVars>
      </dgm:prSet>
      <dgm:spPr/>
    </dgm:pt>
    <dgm:pt modelId="{3757D16B-1A11-9B4A-81C4-D66312A143A8}" type="pres">
      <dgm:prSet presAssocID="{2A6B6DF6-A69F-D746-AC61-0FF118CA8255}" presName="rootConnector" presStyleLbl="node2" presStyleIdx="6" presStyleCnt="8"/>
      <dgm:spPr/>
    </dgm:pt>
    <dgm:pt modelId="{B6152985-2DC3-DF4A-9E45-2A8F393006F3}" type="pres">
      <dgm:prSet presAssocID="{2A6B6DF6-A69F-D746-AC61-0FF118CA8255}" presName="hierChild4" presStyleCnt="0"/>
      <dgm:spPr/>
    </dgm:pt>
    <dgm:pt modelId="{7D3725B9-F356-C747-ACD7-98CFEC16D6F5}" type="pres">
      <dgm:prSet presAssocID="{2A6B6DF6-A69F-D746-AC61-0FF118CA8255}" presName="hierChild5" presStyleCnt="0"/>
      <dgm:spPr/>
    </dgm:pt>
    <dgm:pt modelId="{E814F616-AE9E-D84C-9853-96A01DF3CF91}" type="pres">
      <dgm:prSet presAssocID="{B63414CC-5451-734B-8320-24AA5B0B0F86}" presName="Name64" presStyleLbl="parChTrans1D2" presStyleIdx="7" presStyleCnt="8"/>
      <dgm:spPr/>
    </dgm:pt>
    <dgm:pt modelId="{CE858B0A-2DB4-7241-A872-E6C5477CAD38}" type="pres">
      <dgm:prSet presAssocID="{C601E023-6743-CE44-84C0-BFCBA33DA7C0}" presName="hierRoot2" presStyleCnt="0">
        <dgm:presLayoutVars>
          <dgm:hierBranch val="init"/>
        </dgm:presLayoutVars>
      </dgm:prSet>
      <dgm:spPr/>
    </dgm:pt>
    <dgm:pt modelId="{D1507A25-759F-B247-8ADE-03F5A5C5D217}" type="pres">
      <dgm:prSet presAssocID="{C601E023-6743-CE44-84C0-BFCBA33DA7C0}" presName="rootComposite" presStyleCnt="0"/>
      <dgm:spPr/>
    </dgm:pt>
    <dgm:pt modelId="{0BD3FE22-44B1-3A49-B6B7-0749F3F2A451}" type="pres">
      <dgm:prSet presAssocID="{C601E023-6743-CE44-84C0-BFCBA33DA7C0}" presName="rootText" presStyleLbl="node2" presStyleIdx="7" presStyleCnt="8">
        <dgm:presLayoutVars>
          <dgm:chPref val="3"/>
        </dgm:presLayoutVars>
      </dgm:prSet>
      <dgm:spPr/>
    </dgm:pt>
    <dgm:pt modelId="{6FB23FF2-CA69-1E41-A7B0-5D4C57720665}" type="pres">
      <dgm:prSet presAssocID="{C601E023-6743-CE44-84C0-BFCBA33DA7C0}" presName="rootConnector" presStyleLbl="node2" presStyleIdx="7" presStyleCnt="8"/>
      <dgm:spPr/>
    </dgm:pt>
    <dgm:pt modelId="{D2C00C57-E0B0-5F42-B3C5-F38FFDE333D1}" type="pres">
      <dgm:prSet presAssocID="{C601E023-6743-CE44-84C0-BFCBA33DA7C0}" presName="hierChild4" presStyleCnt="0"/>
      <dgm:spPr/>
    </dgm:pt>
    <dgm:pt modelId="{D5B0A893-91E9-C946-98A2-933EE3807F34}" type="pres">
      <dgm:prSet presAssocID="{6C517BA3-7BD1-2946-9142-B96C4A4B641F}" presName="Name64" presStyleLbl="parChTrans1D3" presStyleIdx="1" presStyleCnt="4"/>
      <dgm:spPr/>
    </dgm:pt>
    <dgm:pt modelId="{B821D202-1E27-214C-BC86-811E0EC6533D}" type="pres">
      <dgm:prSet presAssocID="{9FE9FA27-71B5-0F44-B750-96F67147C0BB}" presName="hierRoot2" presStyleCnt="0">
        <dgm:presLayoutVars>
          <dgm:hierBranch val="init"/>
        </dgm:presLayoutVars>
      </dgm:prSet>
      <dgm:spPr/>
    </dgm:pt>
    <dgm:pt modelId="{A6B29FC9-5315-B440-96A3-50F018CCEBEB}" type="pres">
      <dgm:prSet presAssocID="{9FE9FA27-71B5-0F44-B750-96F67147C0BB}" presName="rootComposite" presStyleCnt="0"/>
      <dgm:spPr/>
    </dgm:pt>
    <dgm:pt modelId="{ED1BADC8-094A-7946-A654-61C491845F13}" type="pres">
      <dgm:prSet presAssocID="{9FE9FA27-71B5-0F44-B750-96F67147C0BB}" presName="rootText" presStyleLbl="node3" presStyleIdx="1" presStyleCnt="4">
        <dgm:presLayoutVars>
          <dgm:chPref val="3"/>
        </dgm:presLayoutVars>
      </dgm:prSet>
      <dgm:spPr/>
    </dgm:pt>
    <dgm:pt modelId="{632E2919-9716-454B-84AC-C9E4BF5F400D}" type="pres">
      <dgm:prSet presAssocID="{9FE9FA27-71B5-0F44-B750-96F67147C0BB}" presName="rootConnector" presStyleLbl="node3" presStyleIdx="1" presStyleCnt="4"/>
      <dgm:spPr/>
    </dgm:pt>
    <dgm:pt modelId="{863A03C0-7D94-6B4A-A239-B451A0A2CE92}" type="pres">
      <dgm:prSet presAssocID="{9FE9FA27-71B5-0F44-B750-96F67147C0BB}" presName="hierChild4" presStyleCnt="0"/>
      <dgm:spPr/>
    </dgm:pt>
    <dgm:pt modelId="{9C9F0D41-4653-104E-AAD4-5D277C06B280}" type="pres">
      <dgm:prSet presAssocID="{9FE9FA27-71B5-0F44-B750-96F67147C0BB}" presName="hierChild5" presStyleCnt="0"/>
      <dgm:spPr/>
    </dgm:pt>
    <dgm:pt modelId="{5CD7D3F6-89A1-D248-AC5D-BF1E5F91E0C3}" type="pres">
      <dgm:prSet presAssocID="{20C9FA82-2F43-F04A-A1D7-438CC7544EBB}" presName="Name64" presStyleLbl="parChTrans1D3" presStyleIdx="2" presStyleCnt="4"/>
      <dgm:spPr/>
    </dgm:pt>
    <dgm:pt modelId="{227ACCEF-6A50-3B44-8775-23930DC58F9B}" type="pres">
      <dgm:prSet presAssocID="{C300711E-C9B5-644D-BABB-248C8C62A53B}" presName="hierRoot2" presStyleCnt="0">
        <dgm:presLayoutVars>
          <dgm:hierBranch val="init"/>
        </dgm:presLayoutVars>
      </dgm:prSet>
      <dgm:spPr/>
    </dgm:pt>
    <dgm:pt modelId="{75B46B42-DED0-4640-84F4-0013CE3FBCDC}" type="pres">
      <dgm:prSet presAssocID="{C300711E-C9B5-644D-BABB-248C8C62A53B}" presName="rootComposite" presStyleCnt="0"/>
      <dgm:spPr/>
    </dgm:pt>
    <dgm:pt modelId="{48FE3E4A-67EF-244B-AC7E-52FF94EC7FBD}" type="pres">
      <dgm:prSet presAssocID="{C300711E-C9B5-644D-BABB-248C8C62A53B}" presName="rootText" presStyleLbl="node3" presStyleIdx="2" presStyleCnt="4">
        <dgm:presLayoutVars>
          <dgm:chPref val="3"/>
        </dgm:presLayoutVars>
      </dgm:prSet>
      <dgm:spPr/>
    </dgm:pt>
    <dgm:pt modelId="{D3D1537D-1D19-B449-AA90-E30F20A4F3F8}" type="pres">
      <dgm:prSet presAssocID="{C300711E-C9B5-644D-BABB-248C8C62A53B}" presName="rootConnector" presStyleLbl="node3" presStyleIdx="2" presStyleCnt="4"/>
      <dgm:spPr/>
    </dgm:pt>
    <dgm:pt modelId="{89BF96AA-C6FA-0645-A07B-2B327BE213E5}" type="pres">
      <dgm:prSet presAssocID="{C300711E-C9B5-644D-BABB-248C8C62A53B}" presName="hierChild4" presStyleCnt="0"/>
      <dgm:spPr/>
    </dgm:pt>
    <dgm:pt modelId="{A854376C-A26F-3F48-AE2A-6DA31C614595}" type="pres">
      <dgm:prSet presAssocID="{C300711E-C9B5-644D-BABB-248C8C62A53B}" presName="hierChild5" presStyleCnt="0"/>
      <dgm:spPr/>
    </dgm:pt>
    <dgm:pt modelId="{76319CC8-6B5F-C34C-BE44-07038340E107}" type="pres">
      <dgm:prSet presAssocID="{349C9FD3-42BB-B541-A337-6BAA69B1A38D}" presName="Name64" presStyleLbl="parChTrans1D3" presStyleIdx="3" presStyleCnt="4"/>
      <dgm:spPr/>
    </dgm:pt>
    <dgm:pt modelId="{298F478B-10AE-4D4C-81C6-ECA071C99759}" type="pres">
      <dgm:prSet presAssocID="{F6C768BD-713C-CF41-A78C-6F089ECBD93E}" presName="hierRoot2" presStyleCnt="0">
        <dgm:presLayoutVars>
          <dgm:hierBranch val="init"/>
        </dgm:presLayoutVars>
      </dgm:prSet>
      <dgm:spPr/>
    </dgm:pt>
    <dgm:pt modelId="{75CBA775-F1E0-C647-9CEA-6CE02362CB4B}" type="pres">
      <dgm:prSet presAssocID="{F6C768BD-713C-CF41-A78C-6F089ECBD93E}" presName="rootComposite" presStyleCnt="0"/>
      <dgm:spPr/>
    </dgm:pt>
    <dgm:pt modelId="{76EF458A-A4B4-0741-909A-FA47E1AC3D1E}" type="pres">
      <dgm:prSet presAssocID="{F6C768BD-713C-CF41-A78C-6F089ECBD93E}" presName="rootText" presStyleLbl="node3" presStyleIdx="3" presStyleCnt="4">
        <dgm:presLayoutVars>
          <dgm:chPref val="3"/>
        </dgm:presLayoutVars>
      </dgm:prSet>
      <dgm:spPr/>
    </dgm:pt>
    <dgm:pt modelId="{5223A2E4-2FED-9941-BFC5-51A935275ECF}" type="pres">
      <dgm:prSet presAssocID="{F6C768BD-713C-CF41-A78C-6F089ECBD93E}" presName="rootConnector" presStyleLbl="node3" presStyleIdx="3" presStyleCnt="4"/>
      <dgm:spPr/>
    </dgm:pt>
    <dgm:pt modelId="{45AFCD9A-394A-0E48-ABA3-35DCC59112F0}" type="pres">
      <dgm:prSet presAssocID="{F6C768BD-713C-CF41-A78C-6F089ECBD93E}" presName="hierChild4" presStyleCnt="0"/>
      <dgm:spPr/>
    </dgm:pt>
    <dgm:pt modelId="{0AA0F988-8B37-9843-B631-4DD263BA5183}" type="pres">
      <dgm:prSet presAssocID="{F6C768BD-713C-CF41-A78C-6F089ECBD93E}" presName="hierChild5" presStyleCnt="0"/>
      <dgm:spPr/>
    </dgm:pt>
    <dgm:pt modelId="{29D93702-211C-5841-B649-54382D56DD8E}" type="pres">
      <dgm:prSet presAssocID="{C601E023-6743-CE44-84C0-BFCBA33DA7C0}" presName="hierChild5" presStyleCnt="0"/>
      <dgm:spPr/>
    </dgm:pt>
    <dgm:pt modelId="{143AF7E6-E247-924D-A8F3-4BF7644EE1AC}" type="pres">
      <dgm:prSet presAssocID="{280D9715-8FA0-F54B-A1DC-E393E6FAE9FA}" presName="hierChild3" presStyleCnt="0"/>
      <dgm:spPr/>
    </dgm:pt>
  </dgm:ptLst>
  <dgm:cxnLst>
    <dgm:cxn modelId="{9AE4DA10-532F-DA4C-8341-AD830CE64D11}" type="presOf" srcId="{B5710ABC-8C72-BC4C-9454-A31BAC65A3EC}" destId="{61A749FD-9B4C-0B40-831D-D51C9BC695DF}" srcOrd="0" destOrd="0" presId="urn:microsoft.com/office/officeart/2009/3/layout/HorizontalOrganizationChart"/>
    <dgm:cxn modelId="{D819B015-F29C-924C-AFE1-141F44720585}" type="presOf" srcId="{47CAD861-C1CE-794E-9A6F-C93EC3EC7EB9}" destId="{F1C45B9D-D144-3E49-9B0C-C6E13A39723F}" srcOrd="0" destOrd="0" presId="urn:microsoft.com/office/officeart/2009/3/layout/HorizontalOrganizationChart"/>
    <dgm:cxn modelId="{C5430D1D-E982-F641-82E5-86969C714218}" srcId="{C601E023-6743-CE44-84C0-BFCBA33DA7C0}" destId="{C300711E-C9B5-644D-BABB-248C8C62A53B}" srcOrd="1" destOrd="0" parTransId="{20C9FA82-2F43-F04A-A1D7-438CC7544EBB}" sibTransId="{A60D304D-707A-6B48-92E3-3F961DF6AE7F}"/>
    <dgm:cxn modelId="{9D03E91E-B112-6045-9B6B-38F8298A3367}" srcId="{B5710ABC-8C72-BC4C-9454-A31BAC65A3EC}" destId="{2AC469B8-D3EE-9944-B445-B0D52484FE9F}" srcOrd="1" destOrd="0" parTransId="{FC154351-9094-2E49-88B6-334C6EB4555E}" sibTransId="{7F0C4F87-3CC7-6047-A12D-08BDE23C6093}"/>
    <dgm:cxn modelId="{AB565F1F-018F-9F47-9F12-FC44DFD9D4AF}" type="presOf" srcId="{6BC64F4F-F539-9048-ABD8-2DB8F7B9FBFE}" destId="{7457BAE4-29D9-D541-A270-5C45BBE4E2C2}" srcOrd="0" destOrd="0" presId="urn:microsoft.com/office/officeart/2009/3/layout/HorizontalOrganizationChart"/>
    <dgm:cxn modelId="{E1052524-D916-0D4A-A8B2-532BA35DD2D1}" srcId="{280D9715-8FA0-F54B-A1DC-E393E6FAE9FA}" destId="{2C445886-AD29-CC42-A41C-205A035D5FC6}" srcOrd="0" destOrd="0" parTransId="{47CAD861-C1CE-794E-9A6F-C93EC3EC7EB9}" sibTransId="{56C975ED-B32C-614A-BCAA-74F8FABFD870}"/>
    <dgm:cxn modelId="{D557AA27-42AE-AC4F-A306-062D0EBA6C4B}" srcId="{C601E023-6743-CE44-84C0-BFCBA33DA7C0}" destId="{9FE9FA27-71B5-0F44-B750-96F67147C0BB}" srcOrd="0" destOrd="0" parTransId="{6C517BA3-7BD1-2946-9142-B96C4A4B641F}" sibTransId="{2D1A4C70-6FD3-A946-A0F3-23B4F31BBD1E}"/>
    <dgm:cxn modelId="{9F50062D-4DD4-7841-AF0F-406FD1141C2E}" type="presOf" srcId="{DC867CD9-C784-9A4F-A2AD-1CC779C94E27}" destId="{6F14F7D9-037F-7D4C-9ABC-C572D66F14FE}" srcOrd="0" destOrd="0" presId="urn:microsoft.com/office/officeart/2009/3/layout/HorizontalOrganizationChart"/>
    <dgm:cxn modelId="{52C26237-069D-1345-A54F-805D660D15E9}" srcId="{C601E023-6743-CE44-84C0-BFCBA33DA7C0}" destId="{F6C768BD-713C-CF41-A78C-6F089ECBD93E}" srcOrd="2" destOrd="0" parTransId="{349C9FD3-42BB-B541-A337-6BAA69B1A38D}" sibTransId="{853EABF1-C361-404F-B563-CDA49A8B3CA9}"/>
    <dgm:cxn modelId="{6085AD37-7F3F-FB44-8F39-614721C1EF6B}" type="presOf" srcId="{3136B583-E0E0-3245-8967-8B27A1CD3533}" destId="{BAEFEA91-A7D4-FD45-B578-BE8D12842B5F}" srcOrd="0" destOrd="0" presId="urn:microsoft.com/office/officeart/2009/3/layout/HorizontalOrganizationChart"/>
    <dgm:cxn modelId="{1EBF903F-EABF-A64B-8C2C-C12E52FCD398}" type="presOf" srcId="{B63414CC-5451-734B-8320-24AA5B0B0F86}" destId="{E814F616-AE9E-D84C-9853-96A01DF3CF91}" srcOrd="0" destOrd="0" presId="urn:microsoft.com/office/officeart/2009/3/layout/HorizontalOrganizationChart"/>
    <dgm:cxn modelId="{080BD040-4EE9-6D4A-8DCF-7FDAB9F6D7C2}" type="presOf" srcId="{0A2AC1E7-B819-364D-A677-F375DC9DDE23}" destId="{3C0BF267-BE4C-0043-8493-6C437E70FC5E}" srcOrd="0" destOrd="0" presId="urn:microsoft.com/office/officeart/2009/3/layout/HorizontalOrganizationChart"/>
    <dgm:cxn modelId="{BC6E215C-F766-1C43-892D-AADE31D5E1F6}" type="presOf" srcId="{9FE9FA27-71B5-0F44-B750-96F67147C0BB}" destId="{632E2919-9716-454B-84AC-C9E4BF5F400D}" srcOrd="1" destOrd="0" presId="urn:microsoft.com/office/officeart/2009/3/layout/HorizontalOrganizationChart"/>
    <dgm:cxn modelId="{F9AC705D-CF6D-564F-9D2D-558123A90BFC}" type="presOf" srcId="{6BC64F4F-F539-9048-ABD8-2DB8F7B9FBFE}" destId="{49730681-1AF2-8B4D-8621-671B59DC8A88}" srcOrd="1" destOrd="0" presId="urn:microsoft.com/office/officeart/2009/3/layout/HorizontalOrganizationChart"/>
    <dgm:cxn modelId="{CC80EA5D-E621-C043-903D-7871C91D9D3B}" type="presOf" srcId="{DC867CD9-C784-9A4F-A2AD-1CC779C94E27}" destId="{B632CD86-6E07-7748-B19B-385A3F774115}" srcOrd="1" destOrd="0" presId="urn:microsoft.com/office/officeart/2009/3/layout/HorizontalOrganizationChart"/>
    <dgm:cxn modelId="{10C5565E-97ED-2B40-8380-DE3EB56C919E}" type="presOf" srcId="{2AC469B8-D3EE-9944-B445-B0D52484FE9F}" destId="{FB1A3DCF-8518-FC48-8427-2CAA36010EA6}" srcOrd="1" destOrd="0" presId="urn:microsoft.com/office/officeart/2009/3/layout/HorizontalOrganizationChart"/>
    <dgm:cxn modelId="{CB1E365F-EEB5-CA4F-99F8-A69D690FEB83}" type="presOf" srcId="{B5710ABC-8C72-BC4C-9454-A31BAC65A3EC}" destId="{9128051F-E27F-E242-A545-487C8AF841A2}" srcOrd="1" destOrd="0" presId="urn:microsoft.com/office/officeart/2009/3/layout/HorizontalOrganizationChart"/>
    <dgm:cxn modelId="{DBB18D41-1A9C-BF41-B197-0F259041C310}" type="presOf" srcId="{9FE9FA27-71B5-0F44-B750-96F67147C0BB}" destId="{ED1BADC8-094A-7946-A654-61C491845F13}" srcOrd="0" destOrd="0" presId="urn:microsoft.com/office/officeart/2009/3/layout/HorizontalOrganizationChart"/>
    <dgm:cxn modelId="{B400F241-0C75-864D-883A-CC771F02E6C3}" type="presOf" srcId="{2A6B6DF6-A69F-D746-AC61-0FF118CA8255}" destId="{3757D16B-1A11-9B4A-81C4-D66312A143A8}" srcOrd="1" destOrd="0" presId="urn:microsoft.com/office/officeart/2009/3/layout/HorizontalOrganizationChart"/>
    <dgm:cxn modelId="{B5631563-1C34-0B40-82ED-AB28B26ED27A}" type="presOf" srcId="{F6C768BD-713C-CF41-A78C-6F089ECBD93E}" destId="{5223A2E4-2FED-9941-BFC5-51A935275ECF}" srcOrd="1" destOrd="0" presId="urn:microsoft.com/office/officeart/2009/3/layout/HorizontalOrganizationChart"/>
    <dgm:cxn modelId="{CD161C68-5DCF-CB4B-B0D4-4CC42DE87BFD}" type="presOf" srcId="{2C445886-AD29-CC42-A41C-205A035D5FC6}" destId="{EC14312C-22F3-0F41-971F-5B3FE8073C28}" srcOrd="0" destOrd="0" presId="urn:microsoft.com/office/officeart/2009/3/layout/HorizontalOrganizationChart"/>
    <dgm:cxn modelId="{1133924C-4D1F-254C-BCA5-A6C6B2C43F22}" type="presOf" srcId="{1105B54F-21DC-014E-92EE-4003B3284026}" destId="{EBF53F0F-10F0-2643-9767-E94A102AF3C3}" srcOrd="1" destOrd="0" presId="urn:microsoft.com/office/officeart/2009/3/layout/HorizontalOrganizationChart"/>
    <dgm:cxn modelId="{B3BC924F-8FBE-AD4F-A172-AD1C3BD440DC}" type="presOf" srcId="{C601E023-6743-CE44-84C0-BFCBA33DA7C0}" destId="{6FB23FF2-CA69-1E41-A7B0-5D4C57720665}" srcOrd="1" destOrd="0" presId="urn:microsoft.com/office/officeart/2009/3/layout/HorizontalOrganizationChart"/>
    <dgm:cxn modelId="{6EA61850-AB47-1B48-9A6C-A04055A0E2C0}" type="presOf" srcId="{2AC469B8-D3EE-9944-B445-B0D52484FE9F}" destId="{DB0489B4-BBCE-1346-A68F-C73E09713CB4}" srcOrd="0" destOrd="0" presId="urn:microsoft.com/office/officeart/2009/3/layout/HorizontalOrganizationChart"/>
    <dgm:cxn modelId="{A6DB5871-E510-0541-A0DE-3CE777DD1DD3}" srcId="{6BC64F4F-F539-9048-ABD8-2DB8F7B9FBFE}" destId="{3136B583-E0E0-3245-8967-8B27A1CD3533}" srcOrd="0" destOrd="0" parTransId="{CF057C77-5454-9A47-93FA-CEF2B92C3000}" sibTransId="{7A03A5E6-755B-CF4F-85A5-B88608952F72}"/>
    <dgm:cxn modelId="{31F92D72-C741-D740-B3CF-AE65F36800B3}" type="presOf" srcId="{318CD468-237B-DB4D-AE52-62DEBEB34BEE}" destId="{8CF2B925-85DE-5A4A-A7F1-CDE64D6921F3}" srcOrd="0" destOrd="0" presId="urn:microsoft.com/office/officeart/2009/3/layout/HorizontalOrganizationChart"/>
    <dgm:cxn modelId="{F392E154-AF4F-CC4C-8ECB-28A22C67AA9B}" srcId="{280D9715-8FA0-F54B-A1DC-E393E6FAE9FA}" destId="{C601E023-6743-CE44-84C0-BFCBA33DA7C0}" srcOrd="2" destOrd="0" parTransId="{B63414CC-5451-734B-8320-24AA5B0B0F86}" sibTransId="{80CBDD24-07B6-944F-8035-FB21F1659CCE}"/>
    <dgm:cxn modelId="{4F821A57-1271-D14E-A03A-8162599CE402}" type="presOf" srcId="{CF057C77-5454-9A47-93FA-CEF2B92C3000}" destId="{A3837063-C821-2A4A-8424-D534D93F496B}" srcOrd="0" destOrd="0" presId="urn:microsoft.com/office/officeart/2009/3/layout/HorizontalOrganizationChart"/>
    <dgm:cxn modelId="{C7EB5757-5F68-A449-9F90-B00908BD0EBC}" type="presOf" srcId="{A8753AED-624A-D048-8DAB-2C870E40B666}" destId="{437135BF-05E7-0442-AC1C-AB4F141284BE}" srcOrd="1" destOrd="0" presId="urn:microsoft.com/office/officeart/2009/3/layout/HorizontalOrganizationChart"/>
    <dgm:cxn modelId="{BBBA6483-4CF6-9D48-AE66-E50FB33FB66F}" type="presOf" srcId="{C265FBFB-294F-3C4B-806E-95C66516C140}" destId="{D0AFEAB0-3CDD-0D41-88A0-7AE4D31D27BE}" srcOrd="0" destOrd="0" presId="urn:microsoft.com/office/officeart/2009/3/layout/HorizontalOrganizationChart"/>
    <dgm:cxn modelId="{DDD6C583-CAC2-C741-8AA4-233CD7F65856}" type="presOf" srcId="{CBFFD068-A77A-9943-8A6A-AB9246259289}" destId="{40E7183A-E943-1749-820F-777DADC69897}" srcOrd="0" destOrd="0" presId="urn:microsoft.com/office/officeart/2009/3/layout/HorizontalOrganizationChart"/>
    <dgm:cxn modelId="{2CD9B384-95FD-E34C-8EE9-3EE995701F2C}" type="presOf" srcId="{280D9715-8FA0-F54B-A1DC-E393E6FAE9FA}" destId="{A720B179-9550-624C-95D7-4DA5DFBFFDBD}" srcOrd="1" destOrd="0" presId="urn:microsoft.com/office/officeart/2009/3/layout/HorizontalOrganizationChart"/>
    <dgm:cxn modelId="{8A351A87-D938-4745-8D6B-771C27A62907}" type="presOf" srcId="{3136B583-E0E0-3245-8967-8B27A1CD3533}" destId="{CD037E5B-A450-A24D-BF89-EAB01679273E}" srcOrd="1" destOrd="0" presId="urn:microsoft.com/office/officeart/2009/3/layout/HorizontalOrganizationChart"/>
    <dgm:cxn modelId="{3CA52A8D-D071-0E4F-9FB6-C29344FFC3AE}" srcId="{B5710ABC-8C72-BC4C-9454-A31BAC65A3EC}" destId="{CBFFD068-A77A-9943-8A6A-AB9246259289}" srcOrd="2" destOrd="0" parTransId="{157A413A-80DB-464E-8AD3-FECEE297F82B}" sibTransId="{7BF6CB93-5123-8742-B304-2DB8E288402C}"/>
    <dgm:cxn modelId="{B3303090-AC2F-1E45-B4B2-1DB6238AA9AE}" type="presOf" srcId="{C300711E-C9B5-644D-BABB-248C8C62A53B}" destId="{D3D1537D-1D19-B449-AA90-E30F20A4F3F8}" srcOrd="1" destOrd="0" presId="urn:microsoft.com/office/officeart/2009/3/layout/HorizontalOrganizationChart"/>
    <dgm:cxn modelId="{372FF093-BD56-1947-8ECF-7302A5EE012B}" type="presOf" srcId="{2A6B6DF6-A69F-D746-AC61-0FF118CA8255}" destId="{026D753B-4D9F-3949-9FAE-9E0745E79190}" srcOrd="0" destOrd="0" presId="urn:microsoft.com/office/officeart/2009/3/layout/HorizontalOrganizationChart"/>
    <dgm:cxn modelId="{6901D996-D981-9049-9918-84A455A75EF1}" type="presOf" srcId="{FC154351-9094-2E49-88B6-334C6EB4555E}" destId="{C4D7C728-86A5-7649-B5D7-A9CEE988DEB4}" srcOrd="0" destOrd="0" presId="urn:microsoft.com/office/officeart/2009/3/layout/HorizontalOrganizationChart"/>
    <dgm:cxn modelId="{77D6419A-3EA1-BA48-A73B-A12FC53BFE22}" type="presOf" srcId="{871804AE-C4D7-BB47-BB97-8718F8573903}" destId="{5E1FAE0A-8EB2-EC4B-9AC8-28EC81CB6C03}" srcOrd="0" destOrd="0" presId="urn:microsoft.com/office/officeart/2009/3/layout/HorizontalOrganizationChart"/>
    <dgm:cxn modelId="{5911A09D-8691-A24B-8F3A-E9AFEEE83880}" type="presOf" srcId="{AFA5252E-2920-3842-9198-80BF608094B1}" destId="{4F410DBD-42D5-2344-BE56-ECCEA15460F8}" srcOrd="0" destOrd="0" presId="urn:microsoft.com/office/officeart/2009/3/layout/HorizontalOrganizationChart"/>
    <dgm:cxn modelId="{B5F86FA0-3DF5-0C43-86C1-A9B82B9B619E}" type="presOf" srcId="{349C9FD3-42BB-B541-A337-6BAA69B1A38D}" destId="{76319CC8-6B5F-C34C-BE44-07038340E107}" srcOrd="0" destOrd="0" presId="urn:microsoft.com/office/officeart/2009/3/layout/HorizontalOrganizationChart"/>
    <dgm:cxn modelId="{5C6DA6B2-A1F4-4A4C-B43C-3506FE857A19}" type="presOf" srcId="{CBFFD068-A77A-9943-8A6A-AB9246259289}" destId="{0874709B-C0E8-C14C-B788-CD32F24C4138}" srcOrd="1" destOrd="0" presId="urn:microsoft.com/office/officeart/2009/3/layout/HorizontalOrganizationChart"/>
    <dgm:cxn modelId="{D5EF58B6-AD39-DB44-B8C7-2158F3929B71}" srcId="{B5710ABC-8C72-BC4C-9454-A31BAC65A3EC}" destId="{DC867CD9-C784-9A4F-A2AD-1CC779C94E27}" srcOrd="3" destOrd="0" parTransId="{AFA5252E-2920-3842-9198-80BF608094B1}" sibTransId="{6F235E51-95C3-A444-B786-E486487A7A8D}"/>
    <dgm:cxn modelId="{46F793B7-6CF4-0043-AF61-FDD2BA3AAF3A}" srcId="{06B1AF24-FEE8-8D46-8C01-6E197E6BA2BA}" destId="{280D9715-8FA0-F54B-A1DC-E393E6FAE9FA}" srcOrd="1" destOrd="0" parTransId="{1AF3A8E3-21A4-3346-9EA9-A5A7C8852D2C}" sibTransId="{07CC9864-BCF2-0141-8B09-0FD2CD5859DB}"/>
    <dgm:cxn modelId="{912C7DB8-6958-7445-B292-E217261387EC}" type="presOf" srcId="{C601E023-6743-CE44-84C0-BFCBA33DA7C0}" destId="{0BD3FE22-44B1-3A49-B6B7-0749F3F2A451}" srcOrd="0" destOrd="0" presId="urn:microsoft.com/office/officeart/2009/3/layout/HorizontalOrganizationChart"/>
    <dgm:cxn modelId="{644E20BE-C275-664B-A109-D3B2C5FFA3EF}" type="presOf" srcId="{6C517BA3-7BD1-2946-9142-B96C4A4B641F}" destId="{D5B0A893-91E9-C946-98A2-933EE3807F34}" srcOrd="0" destOrd="0" presId="urn:microsoft.com/office/officeart/2009/3/layout/HorizontalOrganizationChart"/>
    <dgm:cxn modelId="{FB56D9C1-CD9C-874B-86F4-22146239C129}" srcId="{A8753AED-624A-D048-8DAB-2C870E40B666}" destId="{6BC64F4F-F539-9048-ABD8-2DB8F7B9FBFE}" srcOrd="0" destOrd="0" parTransId="{318CD468-237B-DB4D-AE52-62DEBEB34BEE}" sibTransId="{943298C5-F1E8-0F47-A2F9-B9F9CC8F0627}"/>
    <dgm:cxn modelId="{914A78C2-6E10-DA42-9BE3-920FE596D526}" type="presOf" srcId="{06B1AF24-FEE8-8D46-8C01-6E197E6BA2BA}" destId="{E7011A12-CB2A-CC45-A947-39FA590583B9}" srcOrd="0" destOrd="0" presId="urn:microsoft.com/office/officeart/2009/3/layout/HorizontalOrganizationChart"/>
    <dgm:cxn modelId="{E041E8C6-E927-DD42-B7B9-AE456A01C7A5}" srcId="{B5710ABC-8C72-BC4C-9454-A31BAC65A3EC}" destId="{A8753AED-624A-D048-8DAB-2C870E40B666}" srcOrd="4" destOrd="0" parTransId="{C265FBFB-294F-3C4B-806E-95C66516C140}" sibTransId="{59070A63-7499-724D-9B64-75A2800D878D}"/>
    <dgm:cxn modelId="{969423CC-3960-EA40-94A9-D955F4C5B13C}" type="presOf" srcId="{A8753AED-624A-D048-8DAB-2C870E40B666}" destId="{4530BB8B-527D-4F43-B821-90C97818E1F0}" srcOrd="0" destOrd="0" presId="urn:microsoft.com/office/officeart/2009/3/layout/HorizontalOrganizationChart"/>
    <dgm:cxn modelId="{BFA9C1D5-46D7-154C-8A69-E764B9FFF2CE}" type="presOf" srcId="{157A413A-80DB-464E-8AD3-FECEE297F82B}" destId="{4E48695D-1A67-2A43-8267-E5615F02B009}" srcOrd="0" destOrd="0" presId="urn:microsoft.com/office/officeart/2009/3/layout/HorizontalOrganizationChart"/>
    <dgm:cxn modelId="{4B6F94DA-CFE0-BB48-A981-6E1DAE7C7C26}" type="presOf" srcId="{F6C768BD-713C-CF41-A78C-6F089ECBD93E}" destId="{76EF458A-A4B4-0741-909A-FA47E1AC3D1E}" srcOrd="0" destOrd="0" presId="urn:microsoft.com/office/officeart/2009/3/layout/HorizontalOrganizationChart"/>
    <dgm:cxn modelId="{D6FF30DF-75D8-3841-AE78-ECE19122CCCD}" srcId="{280D9715-8FA0-F54B-A1DC-E393E6FAE9FA}" destId="{2A6B6DF6-A69F-D746-AC61-0FF118CA8255}" srcOrd="1" destOrd="0" parTransId="{0A2AC1E7-B819-364D-A677-F375DC9DDE23}" sibTransId="{603A83AA-F426-F141-A92A-6DF42FB4B165}"/>
    <dgm:cxn modelId="{BE1A53DF-0316-C849-AB69-2DA82DD1DB3C}" type="presOf" srcId="{1105B54F-21DC-014E-92EE-4003B3284026}" destId="{FE7EBE59-118A-3540-AF34-0D2583074596}" srcOrd="0" destOrd="0" presId="urn:microsoft.com/office/officeart/2009/3/layout/HorizontalOrganizationChart"/>
    <dgm:cxn modelId="{75ECFCE8-A577-CD47-B9D5-024BBF58511A}" srcId="{B5710ABC-8C72-BC4C-9454-A31BAC65A3EC}" destId="{1105B54F-21DC-014E-92EE-4003B3284026}" srcOrd="0" destOrd="0" parTransId="{871804AE-C4D7-BB47-BB97-8718F8573903}" sibTransId="{BF4467E1-03BF-9B4A-A1AE-13A85BFC994B}"/>
    <dgm:cxn modelId="{0C9723E9-0414-6A42-A807-04BC1D70276C}" type="presOf" srcId="{2C445886-AD29-CC42-A41C-205A035D5FC6}" destId="{B5A23B02-AD18-4442-9842-91E97A0075E8}" srcOrd="1" destOrd="0" presId="urn:microsoft.com/office/officeart/2009/3/layout/HorizontalOrganizationChart"/>
    <dgm:cxn modelId="{4814F9E9-6066-C845-AAF7-750F8627445D}" type="presOf" srcId="{20C9FA82-2F43-F04A-A1D7-438CC7544EBB}" destId="{5CD7D3F6-89A1-D248-AC5D-BF1E5F91E0C3}" srcOrd="0" destOrd="0" presId="urn:microsoft.com/office/officeart/2009/3/layout/HorizontalOrganizationChart"/>
    <dgm:cxn modelId="{C1A8CFEB-E4F1-E644-AEB2-D0B9BC806521}" srcId="{06B1AF24-FEE8-8D46-8C01-6E197E6BA2BA}" destId="{B5710ABC-8C72-BC4C-9454-A31BAC65A3EC}" srcOrd="0" destOrd="0" parTransId="{B4BF69D4-9B56-6E48-851F-5BCA2B4AABB3}" sibTransId="{943EF723-C5F3-1645-BDD3-73AABFA5AF98}"/>
    <dgm:cxn modelId="{B31D29EE-2C97-2D41-BFD4-8640E9373B28}" type="presOf" srcId="{C300711E-C9B5-644D-BABB-248C8C62A53B}" destId="{48FE3E4A-67EF-244B-AC7E-52FF94EC7FBD}" srcOrd="0" destOrd="0" presId="urn:microsoft.com/office/officeart/2009/3/layout/HorizontalOrganizationChart"/>
    <dgm:cxn modelId="{DA56E6F2-AB19-564C-B5F4-9C70A79733A0}" type="presOf" srcId="{280D9715-8FA0-F54B-A1DC-E393E6FAE9FA}" destId="{C8ECC4A2-ECC7-3643-9678-904DBAB7691F}" srcOrd="0" destOrd="0" presId="urn:microsoft.com/office/officeart/2009/3/layout/HorizontalOrganizationChart"/>
    <dgm:cxn modelId="{17CA6BC4-F1C0-9844-8E44-6511DAEBC661}" type="presParOf" srcId="{E7011A12-CB2A-CC45-A947-39FA590583B9}" destId="{1EC7329E-7A65-C140-AD34-A0B6FCA3175D}" srcOrd="0" destOrd="0" presId="urn:microsoft.com/office/officeart/2009/3/layout/HorizontalOrganizationChart"/>
    <dgm:cxn modelId="{0B8C4C82-9C38-8345-BFB8-26E8944327C4}" type="presParOf" srcId="{1EC7329E-7A65-C140-AD34-A0B6FCA3175D}" destId="{14C5C344-69F9-B34D-92AA-26A5F7545BE5}" srcOrd="0" destOrd="0" presId="urn:microsoft.com/office/officeart/2009/3/layout/HorizontalOrganizationChart"/>
    <dgm:cxn modelId="{A85FD6A4-4F5D-904F-A581-0291A91C612A}" type="presParOf" srcId="{14C5C344-69F9-B34D-92AA-26A5F7545BE5}" destId="{61A749FD-9B4C-0B40-831D-D51C9BC695DF}" srcOrd="0" destOrd="0" presId="urn:microsoft.com/office/officeart/2009/3/layout/HorizontalOrganizationChart"/>
    <dgm:cxn modelId="{3CA03E64-42C8-D640-808E-25C8D59C47C4}" type="presParOf" srcId="{14C5C344-69F9-B34D-92AA-26A5F7545BE5}" destId="{9128051F-E27F-E242-A545-487C8AF841A2}" srcOrd="1" destOrd="0" presId="urn:microsoft.com/office/officeart/2009/3/layout/HorizontalOrganizationChart"/>
    <dgm:cxn modelId="{E472D843-E1A3-984C-A62E-0DCBBC1F0BA2}" type="presParOf" srcId="{1EC7329E-7A65-C140-AD34-A0B6FCA3175D}" destId="{FD9AD18F-1B7B-6548-945C-72FFD561338C}" srcOrd="1" destOrd="0" presId="urn:microsoft.com/office/officeart/2009/3/layout/HorizontalOrganizationChart"/>
    <dgm:cxn modelId="{F85F4BCB-A170-9847-AE43-2955C759C1E3}" type="presParOf" srcId="{FD9AD18F-1B7B-6548-945C-72FFD561338C}" destId="{5E1FAE0A-8EB2-EC4B-9AC8-28EC81CB6C03}" srcOrd="0" destOrd="0" presId="urn:microsoft.com/office/officeart/2009/3/layout/HorizontalOrganizationChart"/>
    <dgm:cxn modelId="{37C42CD7-4DBC-3047-8519-F4EBD96BB68C}" type="presParOf" srcId="{FD9AD18F-1B7B-6548-945C-72FFD561338C}" destId="{7ADDD5FC-B5BB-2B44-B53E-6D6DF9647565}" srcOrd="1" destOrd="0" presId="urn:microsoft.com/office/officeart/2009/3/layout/HorizontalOrganizationChart"/>
    <dgm:cxn modelId="{36C2CBE0-C06E-DE4D-B7F5-362771E3E0F7}" type="presParOf" srcId="{7ADDD5FC-B5BB-2B44-B53E-6D6DF9647565}" destId="{44BA867A-8534-184A-97AA-FDA0156C32B9}" srcOrd="0" destOrd="0" presId="urn:microsoft.com/office/officeart/2009/3/layout/HorizontalOrganizationChart"/>
    <dgm:cxn modelId="{5CE54DCC-3C61-AF42-8924-532C78A18756}" type="presParOf" srcId="{44BA867A-8534-184A-97AA-FDA0156C32B9}" destId="{FE7EBE59-118A-3540-AF34-0D2583074596}" srcOrd="0" destOrd="0" presId="urn:microsoft.com/office/officeart/2009/3/layout/HorizontalOrganizationChart"/>
    <dgm:cxn modelId="{6D95D113-89CC-0E41-B9E5-15DC49492420}" type="presParOf" srcId="{44BA867A-8534-184A-97AA-FDA0156C32B9}" destId="{EBF53F0F-10F0-2643-9767-E94A102AF3C3}" srcOrd="1" destOrd="0" presId="urn:microsoft.com/office/officeart/2009/3/layout/HorizontalOrganizationChart"/>
    <dgm:cxn modelId="{942ABA31-0292-BC42-A866-B028718A7E54}" type="presParOf" srcId="{7ADDD5FC-B5BB-2B44-B53E-6D6DF9647565}" destId="{90BD2B81-1974-A347-9FF3-83B161A1D290}" srcOrd="1" destOrd="0" presId="urn:microsoft.com/office/officeart/2009/3/layout/HorizontalOrganizationChart"/>
    <dgm:cxn modelId="{97171800-176B-E44D-8F6C-869ECCE523D3}" type="presParOf" srcId="{7ADDD5FC-B5BB-2B44-B53E-6D6DF9647565}" destId="{BF6D494D-B215-474C-B72D-C9B54BEA67DC}" srcOrd="2" destOrd="0" presId="urn:microsoft.com/office/officeart/2009/3/layout/HorizontalOrganizationChart"/>
    <dgm:cxn modelId="{3FA88248-3D4D-0146-B29C-ED53E2C3C990}" type="presParOf" srcId="{FD9AD18F-1B7B-6548-945C-72FFD561338C}" destId="{C4D7C728-86A5-7649-B5D7-A9CEE988DEB4}" srcOrd="2" destOrd="0" presId="urn:microsoft.com/office/officeart/2009/3/layout/HorizontalOrganizationChart"/>
    <dgm:cxn modelId="{43A08CF3-C6F1-5D47-A93A-44EE07A503D2}" type="presParOf" srcId="{FD9AD18F-1B7B-6548-945C-72FFD561338C}" destId="{28259C5D-8BF6-2C4A-B0A0-7429C2D7E4C6}" srcOrd="3" destOrd="0" presId="urn:microsoft.com/office/officeart/2009/3/layout/HorizontalOrganizationChart"/>
    <dgm:cxn modelId="{71A8508C-4DA1-9446-8799-187B1BCA3F87}" type="presParOf" srcId="{28259C5D-8BF6-2C4A-B0A0-7429C2D7E4C6}" destId="{7BC864A5-6B57-0743-A3A5-55819D4ED8FB}" srcOrd="0" destOrd="0" presId="urn:microsoft.com/office/officeart/2009/3/layout/HorizontalOrganizationChart"/>
    <dgm:cxn modelId="{212334CA-5C15-0443-8C19-10DA5293A656}" type="presParOf" srcId="{7BC864A5-6B57-0743-A3A5-55819D4ED8FB}" destId="{DB0489B4-BBCE-1346-A68F-C73E09713CB4}" srcOrd="0" destOrd="0" presId="urn:microsoft.com/office/officeart/2009/3/layout/HorizontalOrganizationChart"/>
    <dgm:cxn modelId="{83040796-3889-A540-B1DD-EF4A803490B2}" type="presParOf" srcId="{7BC864A5-6B57-0743-A3A5-55819D4ED8FB}" destId="{FB1A3DCF-8518-FC48-8427-2CAA36010EA6}" srcOrd="1" destOrd="0" presId="urn:microsoft.com/office/officeart/2009/3/layout/HorizontalOrganizationChart"/>
    <dgm:cxn modelId="{C2A8E65F-2E36-D647-ABA8-D88D4CA76447}" type="presParOf" srcId="{28259C5D-8BF6-2C4A-B0A0-7429C2D7E4C6}" destId="{7006B30B-4D00-714E-85CB-761DD9A0562A}" srcOrd="1" destOrd="0" presId="urn:microsoft.com/office/officeart/2009/3/layout/HorizontalOrganizationChart"/>
    <dgm:cxn modelId="{574FA6BF-15B9-2246-9B9C-DFA99A72FC4A}" type="presParOf" srcId="{28259C5D-8BF6-2C4A-B0A0-7429C2D7E4C6}" destId="{45284896-F4B0-2F46-A8C6-8C34DFE63D9F}" srcOrd="2" destOrd="0" presId="urn:microsoft.com/office/officeart/2009/3/layout/HorizontalOrganizationChart"/>
    <dgm:cxn modelId="{FA346A59-565C-C54E-9F81-1A15CF96EC8F}" type="presParOf" srcId="{FD9AD18F-1B7B-6548-945C-72FFD561338C}" destId="{4E48695D-1A67-2A43-8267-E5615F02B009}" srcOrd="4" destOrd="0" presId="urn:microsoft.com/office/officeart/2009/3/layout/HorizontalOrganizationChart"/>
    <dgm:cxn modelId="{E442C4E1-D652-7640-9EC5-5F1AC48996A8}" type="presParOf" srcId="{FD9AD18F-1B7B-6548-945C-72FFD561338C}" destId="{625313A8-A05F-5C43-90FA-C539EACAFF2D}" srcOrd="5" destOrd="0" presId="urn:microsoft.com/office/officeart/2009/3/layout/HorizontalOrganizationChart"/>
    <dgm:cxn modelId="{BD792444-F5FB-3041-BB9D-9D012D47D6B1}" type="presParOf" srcId="{625313A8-A05F-5C43-90FA-C539EACAFF2D}" destId="{8DD1C413-FAF8-0242-AC88-6290922B930E}" srcOrd="0" destOrd="0" presId="urn:microsoft.com/office/officeart/2009/3/layout/HorizontalOrganizationChart"/>
    <dgm:cxn modelId="{FE756106-0EB4-EB42-A099-7E398482CAF5}" type="presParOf" srcId="{8DD1C413-FAF8-0242-AC88-6290922B930E}" destId="{40E7183A-E943-1749-820F-777DADC69897}" srcOrd="0" destOrd="0" presId="urn:microsoft.com/office/officeart/2009/3/layout/HorizontalOrganizationChart"/>
    <dgm:cxn modelId="{5E3AECD1-C64A-624D-8176-F89AD52BF1FA}" type="presParOf" srcId="{8DD1C413-FAF8-0242-AC88-6290922B930E}" destId="{0874709B-C0E8-C14C-B788-CD32F24C4138}" srcOrd="1" destOrd="0" presId="urn:microsoft.com/office/officeart/2009/3/layout/HorizontalOrganizationChart"/>
    <dgm:cxn modelId="{891F4A8C-D17F-2841-8718-6115D4ADB60A}" type="presParOf" srcId="{625313A8-A05F-5C43-90FA-C539EACAFF2D}" destId="{4BE13ADE-C133-494B-80EF-93190982E6BC}" srcOrd="1" destOrd="0" presId="urn:microsoft.com/office/officeart/2009/3/layout/HorizontalOrganizationChart"/>
    <dgm:cxn modelId="{4C330050-7B5D-8848-99F2-1F1E372E7D3B}" type="presParOf" srcId="{625313A8-A05F-5C43-90FA-C539EACAFF2D}" destId="{52DAAEBC-C434-3B44-9F4F-02026B60B6C2}" srcOrd="2" destOrd="0" presId="urn:microsoft.com/office/officeart/2009/3/layout/HorizontalOrganizationChart"/>
    <dgm:cxn modelId="{ED9F8F77-81BB-724D-8B46-C3EC021B21F8}" type="presParOf" srcId="{FD9AD18F-1B7B-6548-945C-72FFD561338C}" destId="{4F410DBD-42D5-2344-BE56-ECCEA15460F8}" srcOrd="6" destOrd="0" presId="urn:microsoft.com/office/officeart/2009/3/layout/HorizontalOrganizationChart"/>
    <dgm:cxn modelId="{56BEFA26-CBDB-E64A-ADED-994A03720372}" type="presParOf" srcId="{FD9AD18F-1B7B-6548-945C-72FFD561338C}" destId="{E0545706-AE80-274B-8F89-802C2A15CC37}" srcOrd="7" destOrd="0" presId="urn:microsoft.com/office/officeart/2009/3/layout/HorizontalOrganizationChart"/>
    <dgm:cxn modelId="{ED879D34-15BF-0D49-BA07-ABB580670D18}" type="presParOf" srcId="{E0545706-AE80-274B-8F89-802C2A15CC37}" destId="{964A21BA-7A81-BE49-9BD3-EF0577ACB20F}" srcOrd="0" destOrd="0" presId="urn:microsoft.com/office/officeart/2009/3/layout/HorizontalOrganizationChart"/>
    <dgm:cxn modelId="{0139FD64-7FC8-6F40-AA25-379D7800E38E}" type="presParOf" srcId="{964A21BA-7A81-BE49-9BD3-EF0577ACB20F}" destId="{6F14F7D9-037F-7D4C-9ABC-C572D66F14FE}" srcOrd="0" destOrd="0" presId="urn:microsoft.com/office/officeart/2009/3/layout/HorizontalOrganizationChart"/>
    <dgm:cxn modelId="{9D38F3A3-6B95-244D-9E31-30FE9C442618}" type="presParOf" srcId="{964A21BA-7A81-BE49-9BD3-EF0577ACB20F}" destId="{B632CD86-6E07-7748-B19B-385A3F774115}" srcOrd="1" destOrd="0" presId="urn:microsoft.com/office/officeart/2009/3/layout/HorizontalOrganizationChart"/>
    <dgm:cxn modelId="{6D2B37FC-8BAB-9143-BD43-651EED25D294}" type="presParOf" srcId="{E0545706-AE80-274B-8F89-802C2A15CC37}" destId="{3840C5F4-3853-A642-99B5-DE8DAC9BD281}" srcOrd="1" destOrd="0" presId="urn:microsoft.com/office/officeart/2009/3/layout/HorizontalOrganizationChart"/>
    <dgm:cxn modelId="{783AB588-0033-7E41-A068-D3A51DC41AC0}" type="presParOf" srcId="{E0545706-AE80-274B-8F89-802C2A15CC37}" destId="{5C2015A9-52E6-774F-8093-17A312DAEC95}" srcOrd="2" destOrd="0" presId="urn:microsoft.com/office/officeart/2009/3/layout/HorizontalOrganizationChart"/>
    <dgm:cxn modelId="{9B541E56-89A6-804A-9A19-2E05257B3053}" type="presParOf" srcId="{FD9AD18F-1B7B-6548-945C-72FFD561338C}" destId="{D0AFEAB0-3CDD-0D41-88A0-7AE4D31D27BE}" srcOrd="8" destOrd="0" presId="urn:microsoft.com/office/officeart/2009/3/layout/HorizontalOrganizationChart"/>
    <dgm:cxn modelId="{6FA3CE71-FC20-5B49-8D44-506E807C181C}" type="presParOf" srcId="{FD9AD18F-1B7B-6548-945C-72FFD561338C}" destId="{8FA7158E-296F-7048-8932-87E04FA065AB}" srcOrd="9" destOrd="0" presId="urn:microsoft.com/office/officeart/2009/3/layout/HorizontalOrganizationChart"/>
    <dgm:cxn modelId="{C1442072-FC14-BA47-B25C-E075B733B484}" type="presParOf" srcId="{8FA7158E-296F-7048-8932-87E04FA065AB}" destId="{3C90A6D6-F606-2742-9AFA-2C8CE5D697AE}" srcOrd="0" destOrd="0" presId="urn:microsoft.com/office/officeart/2009/3/layout/HorizontalOrganizationChart"/>
    <dgm:cxn modelId="{D8F04C51-D74C-DD47-BED6-11B8204E46D5}" type="presParOf" srcId="{3C90A6D6-F606-2742-9AFA-2C8CE5D697AE}" destId="{4530BB8B-527D-4F43-B821-90C97818E1F0}" srcOrd="0" destOrd="0" presId="urn:microsoft.com/office/officeart/2009/3/layout/HorizontalOrganizationChart"/>
    <dgm:cxn modelId="{6F5ED478-6E22-A547-B7E6-3393BB870DB5}" type="presParOf" srcId="{3C90A6D6-F606-2742-9AFA-2C8CE5D697AE}" destId="{437135BF-05E7-0442-AC1C-AB4F141284BE}" srcOrd="1" destOrd="0" presId="urn:microsoft.com/office/officeart/2009/3/layout/HorizontalOrganizationChart"/>
    <dgm:cxn modelId="{D40BD498-D9A9-7649-B42F-942B64429CE4}" type="presParOf" srcId="{8FA7158E-296F-7048-8932-87E04FA065AB}" destId="{DFCF53A5-16DC-9545-BE12-FEACCA8E4AB1}" srcOrd="1" destOrd="0" presId="urn:microsoft.com/office/officeart/2009/3/layout/HorizontalOrganizationChart"/>
    <dgm:cxn modelId="{6DB36FCC-AC9D-0748-820A-968E738F1EBD}" type="presParOf" srcId="{DFCF53A5-16DC-9545-BE12-FEACCA8E4AB1}" destId="{8CF2B925-85DE-5A4A-A7F1-CDE64D6921F3}" srcOrd="0" destOrd="0" presId="urn:microsoft.com/office/officeart/2009/3/layout/HorizontalOrganizationChart"/>
    <dgm:cxn modelId="{2A6829F3-6327-8446-AABD-ADDA991D1B8A}" type="presParOf" srcId="{DFCF53A5-16DC-9545-BE12-FEACCA8E4AB1}" destId="{10FA5DBB-6ED5-9743-B98B-D87C0DA18B2F}" srcOrd="1" destOrd="0" presId="urn:microsoft.com/office/officeart/2009/3/layout/HorizontalOrganizationChart"/>
    <dgm:cxn modelId="{3809310F-1627-9E46-B1E3-56104EA0E4C7}" type="presParOf" srcId="{10FA5DBB-6ED5-9743-B98B-D87C0DA18B2F}" destId="{1C99C80C-01FB-294A-8E7E-2E021AE16A10}" srcOrd="0" destOrd="0" presId="urn:microsoft.com/office/officeart/2009/3/layout/HorizontalOrganizationChart"/>
    <dgm:cxn modelId="{4A985A9E-536D-D045-969E-B8E12EB29277}" type="presParOf" srcId="{1C99C80C-01FB-294A-8E7E-2E021AE16A10}" destId="{7457BAE4-29D9-D541-A270-5C45BBE4E2C2}" srcOrd="0" destOrd="0" presId="urn:microsoft.com/office/officeart/2009/3/layout/HorizontalOrganizationChart"/>
    <dgm:cxn modelId="{822B8FC1-334E-5543-A56F-CC1D79A8B2DB}" type="presParOf" srcId="{1C99C80C-01FB-294A-8E7E-2E021AE16A10}" destId="{49730681-1AF2-8B4D-8621-671B59DC8A88}" srcOrd="1" destOrd="0" presId="urn:microsoft.com/office/officeart/2009/3/layout/HorizontalOrganizationChart"/>
    <dgm:cxn modelId="{9B6F7191-D075-FC4A-B8F1-42C41165F382}" type="presParOf" srcId="{10FA5DBB-6ED5-9743-B98B-D87C0DA18B2F}" destId="{9B0F60E2-47A5-AE41-A5B2-E089A5737AB2}" srcOrd="1" destOrd="0" presId="urn:microsoft.com/office/officeart/2009/3/layout/HorizontalOrganizationChart"/>
    <dgm:cxn modelId="{6FA7E3FD-AADF-0A4E-A35B-F66D9734D960}" type="presParOf" srcId="{9B0F60E2-47A5-AE41-A5B2-E089A5737AB2}" destId="{A3837063-C821-2A4A-8424-D534D93F496B}" srcOrd="0" destOrd="0" presId="urn:microsoft.com/office/officeart/2009/3/layout/HorizontalOrganizationChart"/>
    <dgm:cxn modelId="{E0692B26-82D1-DE4C-B339-C49D60F792D9}" type="presParOf" srcId="{9B0F60E2-47A5-AE41-A5B2-E089A5737AB2}" destId="{E74FCEAA-4C5A-E245-97CC-0317B9604CF4}" srcOrd="1" destOrd="0" presId="urn:microsoft.com/office/officeart/2009/3/layout/HorizontalOrganizationChart"/>
    <dgm:cxn modelId="{EC5002BA-6B1C-8546-83F1-07E90FB4F3A3}" type="presParOf" srcId="{E74FCEAA-4C5A-E245-97CC-0317B9604CF4}" destId="{A8799499-AEDB-5A4B-B414-CF8EFAD77FAD}" srcOrd="0" destOrd="0" presId="urn:microsoft.com/office/officeart/2009/3/layout/HorizontalOrganizationChart"/>
    <dgm:cxn modelId="{45D10914-F9A6-2244-B24B-B60C9F91BA08}" type="presParOf" srcId="{A8799499-AEDB-5A4B-B414-CF8EFAD77FAD}" destId="{BAEFEA91-A7D4-FD45-B578-BE8D12842B5F}" srcOrd="0" destOrd="0" presId="urn:microsoft.com/office/officeart/2009/3/layout/HorizontalOrganizationChart"/>
    <dgm:cxn modelId="{BBC1D6D8-3A55-1943-AFE9-0A802C1AC55D}" type="presParOf" srcId="{A8799499-AEDB-5A4B-B414-CF8EFAD77FAD}" destId="{CD037E5B-A450-A24D-BF89-EAB01679273E}" srcOrd="1" destOrd="0" presId="urn:microsoft.com/office/officeart/2009/3/layout/HorizontalOrganizationChart"/>
    <dgm:cxn modelId="{060F569C-5175-684A-B03A-E0B07AECE0A5}" type="presParOf" srcId="{E74FCEAA-4C5A-E245-97CC-0317B9604CF4}" destId="{141C10EA-0BE6-E446-8E61-85D58E0081DE}" srcOrd="1" destOrd="0" presId="urn:microsoft.com/office/officeart/2009/3/layout/HorizontalOrganizationChart"/>
    <dgm:cxn modelId="{0A19A5ED-61A5-8C44-B90D-B8963F73A10F}" type="presParOf" srcId="{E74FCEAA-4C5A-E245-97CC-0317B9604CF4}" destId="{43E3526D-A365-8744-BAB9-68B36503065D}" srcOrd="2" destOrd="0" presId="urn:microsoft.com/office/officeart/2009/3/layout/HorizontalOrganizationChart"/>
    <dgm:cxn modelId="{B1A30958-BAA6-DE43-B0C5-2271DC382C44}" type="presParOf" srcId="{10FA5DBB-6ED5-9743-B98B-D87C0DA18B2F}" destId="{03C5B599-0305-3D4E-B400-624154423EC6}" srcOrd="2" destOrd="0" presId="urn:microsoft.com/office/officeart/2009/3/layout/HorizontalOrganizationChart"/>
    <dgm:cxn modelId="{AE3A654C-1F08-5E4B-8F75-DF9F4EC9DCE9}" type="presParOf" srcId="{8FA7158E-296F-7048-8932-87E04FA065AB}" destId="{19D78B36-E0CC-E842-8093-897136A3F44A}" srcOrd="2" destOrd="0" presId="urn:microsoft.com/office/officeart/2009/3/layout/HorizontalOrganizationChart"/>
    <dgm:cxn modelId="{D065AC1F-2B73-6B4E-ACFD-A5C56D74FB48}" type="presParOf" srcId="{1EC7329E-7A65-C140-AD34-A0B6FCA3175D}" destId="{A959195D-62E4-8F48-BDC7-E5B492129C68}" srcOrd="2" destOrd="0" presId="urn:microsoft.com/office/officeart/2009/3/layout/HorizontalOrganizationChart"/>
    <dgm:cxn modelId="{F49DB420-621F-EF41-AE63-D5DE4E09F31A}" type="presParOf" srcId="{E7011A12-CB2A-CC45-A947-39FA590583B9}" destId="{2BAA5D39-BA16-B044-85FD-A5F18FCC6B50}" srcOrd="1" destOrd="0" presId="urn:microsoft.com/office/officeart/2009/3/layout/HorizontalOrganizationChart"/>
    <dgm:cxn modelId="{07D6330D-3E09-584E-A548-0F2D563BEEE8}" type="presParOf" srcId="{2BAA5D39-BA16-B044-85FD-A5F18FCC6B50}" destId="{0AE91D71-A3E0-174D-98AE-747AD1017C43}" srcOrd="0" destOrd="0" presId="urn:microsoft.com/office/officeart/2009/3/layout/HorizontalOrganizationChart"/>
    <dgm:cxn modelId="{734D0BE0-9C4F-E54F-8369-2AD8E80786FE}" type="presParOf" srcId="{0AE91D71-A3E0-174D-98AE-747AD1017C43}" destId="{C8ECC4A2-ECC7-3643-9678-904DBAB7691F}" srcOrd="0" destOrd="0" presId="urn:microsoft.com/office/officeart/2009/3/layout/HorizontalOrganizationChart"/>
    <dgm:cxn modelId="{76CA770F-48EE-FA40-A3F4-D5B53EC7C672}" type="presParOf" srcId="{0AE91D71-A3E0-174D-98AE-747AD1017C43}" destId="{A720B179-9550-624C-95D7-4DA5DFBFFDBD}" srcOrd="1" destOrd="0" presId="urn:microsoft.com/office/officeart/2009/3/layout/HorizontalOrganizationChart"/>
    <dgm:cxn modelId="{A19CA015-C409-0049-A493-9BD72A9641C6}" type="presParOf" srcId="{2BAA5D39-BA16-B044-85FD-A5F18FCC6B50}" destId="{430C86A5-A433-864E-A8E4-775116FF78F0}" srcOrd="1" destOrd="0" presId="urn:microsoft.com/office/officeart/2009/3/layout/HorizontalOrganizationChart"/>
    <dgm:cxn modelId="{3633D553-A576-474F-84CA-D6CB6BA76E4F}" type="presParOf" srcId="{430C86A5-A433-864E-A8E4-775116FF78F0}" destId="{F1C45B9D-D144-3E49-9B0C-C6E13A39723F}" srcOrd="0" destOrd="0" presId="urn:microsoft.com/office/officeart/2009/3/layout/HorizontalOrganizationChart"/>
    <dgm:cxn modelId="{6BE2CEC7-8F6F-BD45-85F2-D5C26EC23491}" type="presParOf" srcId="{430C86A5-A433-864E-A8E4-775116FF78F0}" destId="{E6B33D8E-8EFE-7848-9151-3AE018B60EFC}" srcOrd="1" destOrd="0" presId="urn:microsoft.com/office/officeart/2009/3/layout/HorizontalOrganizationChart"/>
    <dgm:cxn modelId="{5E116384-DEC8-7649-9142-A9967870DD13}" type="presParOf" srcId="{E6B33D8E-8EFE-7848-9151-3AE018B60EFC}" destId="{8210F88F-A013-9740-AEA2-E7C8862E342A}" srcOrd="0" destOrd="0" presId="urn:microsoft.com/office/officeart/2009/3/layout/HorizontalOrganizationChart"/>
    <dgm:cxn modelId="{1945866E-630B-174C-8556-B4C67BC989A1}" type="presParOf" srcId="{8210F88F-A013-9740-AEA2-E7C8862E342A}" destId="{EC14312C-22F3-0F41-971F-5B3FE8073C28}" srcOrd="0" destOrd="0" presId="urn:microsoft.com/office/officeart/2009/3/layout/HorizontalOrganizationChart"/>
    <dgm:cxn modelId="{1959DA61-F66A-8E4C-BC12-A862115DC511}" type="presParOf" srcId="{8210F88F-A013-9740-AEA2-E7C8862E342A}" destId="{B5A23B02-AD18-4442-9842-91E97A0075E8}" srcOrd="1" destOrd="0" presId="urn:microsoft.com/office/officeart/2009/3/layout/HorizontalOrganizationChart"/>
    <dgm:cxn modelId="{25A6BCCE-4CF2-1249-85F1-9C2BE2B91B2B}" type="presParOf" srcId="{E6B33D8E-8EFE-7848-9151-3AE018B60EFC}" destId="{144667EB-573E-AC43-99C9-FF5F26D96C65}" srcOrd="1" destOrd="0" presId="urn:microsoft.com/office/officeart/2009/3/layout/HorizontalOrganizationChart"/>
    <dgm:cxn modelId="{18758FD3-9C01-5C4C-8D63-A6E03C3E64B3}" type="presParOf" srcId="{E6B33D8E-8EFE-7848-9151-3AE018B60EFC}" destId="{0A5054B5-F804-9641-9A6A-AF53E5C22C28}" srcOrd="2" destOrd="0" presId="urn:microsoft.com/office/officeart/2009/3/layout/HorizontalOrganizationChart"/>
    <dgm:cxn modelId="{74FA7D78-18E9-7B45-BCFB-BDD8F1300FE4}" type="presParOf" srcId="{430C86A5-A433-864E-A8E4-775116FF78F0}" destId="{3C0BF267-BE4C-0043-8493-6C437E70FC5E}" srcOrd="2" destOrd="0" presId="urn:microsoft.com/office/officeart/2009/3/layout/HorizontalOrganizationChart"/>
    <dgm:cxn modelId="{75E8105A-63FC-B54D-9A77-5B9231854F20}" type="presParOf" srcId="{430C86A5-A433-864E-A8E4-775116FF78F0}" destId="{1349F2F4-4620-CD4B-AF12-D6C83F74F4F0}" srcOrd="3" destOrd="0" presId="urn:microsoft.com/office/officeart/2009/3/layout/HorizontalOrganizationChart"/>
    <dgm:cxn modelId="{E8B177F3-53F3-AF46-9B72-3DBE8EF486EF}" type="presParOf" srcId="{1349F2F4-4620-CD4B-AF12-D6C83F74F4F0}" destId="{1D5AACDA-5175-5F4D-8237-854859410731}" srcOrd="0" destOrd="0" presId="urn:microsoft.com/office/officeart/2009/3/layout/HorizontalOrganizationChart"/>
    <dgm:cxn modelId="{B46BC616-7973-414C-BA7D-46BA0B17FC74}" type="presParOf" srcId="{1D5AACDA-5175-5F4D-8237-854859410731}" destId="{026D753B-4D9F-3949-9FAE-9E0745E79190}" srcOrd="0" destOrd="0" presId="urn:microsoft.com/office/officeart/2009/3/layout/HorizontalOrganizationChart"/>
    <dgm:cxn modelId="{F4DB0772-D09C-2D4A-A802-47446056EBC6}" type="presParOf" srcId="{1D5AACDA-5175-5F4D-8237-854859410731}" destId="{3757D16B-1A11-9B4A-81C4-D66312A143A8}" srcOrd="1" destOrd="0" presId="urn:microsoft.com/office/officeart/2009/3/layout/HorizontalOrganizationChart"/>
    <dgm:cxn modelId="{C1A88FEA-AD58-6C48-8D7D-1B4192372DFD}" type="presParOf" srcId="{1349F2F4-4620-CD4B-AF12-D6C83F74F4F0}" destId="{B6152985-2DC3-DF4A-9E45-2A8F393006F3}" srcOrd="1" destOrd="0" presId="urn:microsoft.com/office/officeart/2009/3/layout/HorizontalOrganizationChart"/>
    <dgm:cxn modelId="{60F77E2F-CD2E-274D-9107-500042F3AA99}" type="presParOf" srcId="{1349F2F4-4620-CD4B-AF12-D6C83F74F4F0}" destId="{7D3725B9-F356-C747-ACD7-98CFEC16D6F5}" srcOrd="2" destOrd="0" presId="urn:microsoft.com/office/officeart/2009/3/layout/HorizontalOrganizationChart"/>
    <dgm:cxn modelId="{476976BD-E547-7249-AFBA-58F53BE56957}" type="presParOf" srcId="{430C86A5-A433-864E-A8E4-775116FF78F0}" destId="{E814F616-AE9E-D84C-9853-96A01DF3CF91}" srcOrd="4" destOrd="0" presId="urn:microsoft.com/office/officeart/2009/3/layout/HorizontalOrganizationChart"/>
    <dgm:cxn modelId="{B0E8FAFE-4956-A642-BB23-06CE80D1851B}" type="presParOf" srcId="{430C86A5-A433-864E-A8E4-775116FF78F0}" destId="{CE858B0A-2DB4-7241-A872-E6C5477CAD38}" srcOrd="5" destOrd="0" presId="urn:microsoft.com/office/officeart/2009/3/layout/HorizontalOrganizationChart"/>
    <dgm:cxn modelId="{F828DAF5-814B-5F4B-82F6-1A50AA200917}" type="presParOf" srcId="{CE858B0A-2DB4-7241-A872-E6C5477CAD38}" destId="{D1507A25-759F-B247-8ADE-03F5A5C5D217}" srcOrd="0" destOrd="0" presId="urn:microsoft.com/office/officeart/2009/3/layout/HorizontalOrganizationChart"/>
    <dgm:cxn modelId="{42A1A67F-9E76-044F-9B2A-CFEE198F65B0}" type="presParOf" srcId="{D1507A25-759F-B247-8ADE-03F5A5C5D217}" destId="{0BD3FE22-44B1-3A49-B6B7-0749F3F2A451}" srcOrd="0" destOrd="0" presId="urn:microsoft.com/office/officeart/2009/3/layout/HorizontalOrganizationChart"/>
    <dgm:cxn modelId="{A9A5B6E3-281F-8E4D-B03F-D64879641A8D}" type="presParOf" srcId="{D1507A25-759F-B247-8ADE-03F5A5C5D217}" destId="{6FB23FF2-CA69-1E41-A7B0-5D4C57720665}" srcOrd="1" destOrd="0" presId="urn:microsoft.com/office/officeart/2009/3/layout/HorizontalOrganizationChart"/>
    <dgm:cxn modelId="{23D87067-A2A5-8B49-82CF-8C5B20A46D51}" type="presParOf" srcId="{CE858B0A-2DB4-7241-A872-E6C5477CAD38}" destId="{D2C00C57-E0B0-5F42-B3C5-F38FFDE333D1}" srcOrd="1" destOrd="0" presId="urn:microsoft.com/office/officeart/2009/3/layout/HorizontalOrganizationChart"/>
    <dgm:cxn modelId="{7D39450D-421D-C341-8BB3-86C216B0F5E2}" type="presParOf" srcId="{D2C00C57-E0B0-5F42-B3C5-F38FFDE333D1}" destId="{D5B0A893-91E9-C946-98A2-933EE3807F34}" srcOrd="0" destOrd="0" presId="urn:microsoft.com/office/officeart/2009/3/layout/HorizontalOrganizationChart"/>
    <dgm:cxn modelId="{CDA87AD7-3D65-9B4D-BD75-6E1D37D81F87}" type="presParOf" srcId="{D2C00C57-E0B0-5F42-B3C5-F38FFDE333D1}" destId="{B821D202-1E27-214C-BC86-811E0EC6533D}" srcOrd="1" destOrd="0" presId="urn:microsoft.com/office/officeart/2009/3/layout/HorizontalOrganizationChart"/>
    <dgm:cxn modelId="{A61C34A7-5495-A74D-ABF7-9A657A142EB5}" type="presParOf" srcId="{B821D202-1E27-214C-BC86-811E0EC6533D}" destId="{A6B29FC9-5315-B440-96A3-50F018CCEBEB}" srcOrd="0" destOrd="0" presId="urn:microsoft.com/office/officeart/2009/3/layout/HorizontalOrganizationChart"/>
    <dgm:cxn modelId="{496EE838-C5E3-974C-AAE0-E60ECFCEA21D}" type="presParOf" srcId="{A6B29FC9-5315-B440-96A3-50F018CCEBEB}" destId="{ED1BADC8-094A-7946-A654-61C491845F13}" srcOrd="0" destOrd="0" presId="urn:microsoft.com/office/officeart/2009/3/layout/HorizontalOrganizationChart"/>
    <dgm:cxn modelId="{DD115DAC-A6E6-8143-AB45-29B62AF9A28A}" type="presParOf" srcId="{A6B29FC9-5315-B440-96A3-50F018CCEBEB}" destId="{632E2919-9716-454B-84AC-C9E4BF5F400D}" srcOrd="1" destOrd="0" presId="urn:microsoft.com/office/officeart/2009/3/layout/HorizontalOrganizationChart"/>
    <dgm:cxn modelId="{5CE389A1-4EAC-6F41-ABEF-90277BA4CC90}" type="presParOf" srcId="{B821D202-1E27-214C-BC86-811E0EC6533D}" destId="{863A03C0-7D94-6B4A-A239-B451A0A2CE92}" srcOrd="1" destOrd="0" presId="urn:microsoft.com/office/officeart/2009/3/layout/HorizontalOrganizationChart"/>
    <dgm:cxn modelId="{784DCB47-1E8B-624B-8843-CEB690C4EFD4}" type="presParOf" srcId="{B821D202-1E27-214C-BC86-811E0EC6533D}" destId="{9C9F0D41-4653-104E-AAD4-5D277C06B280}" srcOrd="2" destOrd="0" presId="urn:microsoft.com/office/officeart/2009/3/layout/HorizontalOrganizationChart"/>
    <dgm:cxn modelId="{C2291EDC-D7E8-1042-AE7D-C3A30A89DCA6}" type="presParOf" srcId="{D2C00C57-E0B0-5F42-B3C5-F38FFDE333D1}" destId="{5CD7D3F6-89A1-D248-AC5D-BF1E5F91E0C3}" srcOrd="2" destOrd="0" presId="urn:microsoft.com/office/officeart/2009/3/layout/HorizontalOrganizationChart"/>
    <dgm:cxn modelId="{102FA7D3-BE98-C148-8323-26563B9D5687}" type="presParOf" srcId="{D2C00C57-E0B0-5F42-B3C5-F38FFDE333D1}" destId="{227ACCEF-6A50-3B44-8775-23930DC58F9B}" srcOrd="3" destOrd="0" presId="urn:microsoft.com/office/officeart/2009/3/layout/HorizontalOrganizationChart"/>
    <dgm:cxn modelId="{4FACAD2C-031E-1D4E-BDFF-642A42840134}" type="presParOf" srcId="{227ACCEF-6A50-3B44-8775-23930DC58F9B}" destId="{75B46B42-DED0-4640-84F4-0013CE3FBCDC}" srcOrd="0" destOrd="0" presId="urn:microsoft.com/office/officeart/2009/3/layout/HorizontalOrganizationChart"/>
    <dgm:cxn modelId="{083FD0CB-3002-964A-BDBE-0B663DEF1B8D}" type="presParOf" srcId="{75B46B42-DED0-4640-84F4-0013CE3FBCDC}" destId="{48FE3E4A-67EF-244B-AC7E-52FF94EC7FBD}" srcOrd="0" destOrd="0" presId="urn:microsoft.com/office/officeart/2009/3/layout/HorizontalOrganizationChart"/>
    <dgm:cxn modelId="{035BAA6E-1948-A64E-8506-423A9AAEA72F}" type="presParOf" srcId="{75B46B42-DED0-4640-84F4-0013CE3FBCDC}" destId="{D3D1537D-1D19-B449-AA90-E30F20A4F3F8}" srcOrd="1" destOrd="0" presId="urn:microsoft.com/office/officeart/2009/3/layout/HorizontalOrganizationChart"/>
    <dgm:cxn modelId="{8933926C-AAE3-9548-AE87-310E25C46166}" type="presParOf" srcId="{227ACCEF-6A50-3B44-8775-23930DC58F9B}" destId="{89BF96AA-C6FA-0645-A07B-2B327BE213E5}" srcOrd="1" destOrd="0" presId="urn:microsoft.com/office/officeart/2009/3/layout/HorizontalOrganizationChart"/>
    <dgm:cxn modelId="{B2FEA2EF-D035-4A4D-81D3-4F1B5289C7B2}" type="presParOf" srcId="{227ACCEF-6A50-3B44-8775-23930DC58F9B}" destId="{A854376C-A26F-3F48-AE2A-6DA31C614595}" srcOrd="2" destOrd="0" presId="urn:microsoft.com/office/officeart/2009/3/layout/HorizontalOrganizationChart"/>
    <dgm:cxn modelId="{21641297-5368-B14C-9A44-09E9E8EEBFA9}" type="presParOf" srcId="{D2C00C57-E0B0-5F42-B3C5-F38FFDE333D1}" destId="{76319CC8-6B5F-C34C-BE44-07038340E107}" srcOrd="4" destOrd="0" presId="urn:microsoft.com/office/officeart/2009/3/layout/HorizontalOrganizationChart"/>
    <dgm:cxn modelId="{EC50F239-2AEB-7945-A809-C483C1200441}" type="presParOf" srcId="{D2C00C57-E0B0-5F42-B3C5-F38FFDE333D1}" destId="{298F478B-10AE-4D4C-81C6-ECA071C99759}" srcOrd="5" destOrd="0" presId="urn:microsoft.com/office/officeart/2009/3/layout/HorizontalOrganizationChart"/>
    <dgm:cxn modelId="{A5095BE5-5A1C-6E4F-9D1A-8954E7263DA3}" type="presParOf" srcId="{298F478B-10AE-4D4C-81C6-ECA071C99759}" destId="{75CBA775-F1E0-C647-9CEA-6CE02362CB4B}" srcOrd="0" destOrd="0" presId="urn:microsoft.com/office/officeart/2009/3/layout/HorizontalOrganizationChart"/>
    <dgm:cxn modelId="{DC69A713-8ED1-1B41-A3FC-827D86F28C59}" type="presParOf" srcId="{75CBA775-F1E0-C647-9CEA-6CE02362CB4B}" destId="{76EF458A-A4B4-0741-909A-FA47E1AC3D1E}" srcOrd="0" destOrd="0" presId="urn:microsoft.com/office/officeart/2009/3/layout/HorizontalOrganizationChart"/>
    <dgm:cxn modelId="{FB152985-E5D3-A84A-B4F7-AEA7BDD44E8C}" type="presParOf" srcId="{75CBA775-F1E0-C647-9CEA-6CE02362CB4B}" destId="{5223A2E4-2FED-9941-BFC5-51A935275ECF}" srcOrd="1" destOrd="0" presId="urn:microsoft.com/office/officeart/2009/3/layout/HorizontalOrganizationChart"/>
    <dgm:cxn modelId="{06801479-C734-AD42-BF34-AE83D313516F}" type="presParOf" srcId="{298F478B-10AE-4D4C-81C6-ECA071C99759}" destId="{45AFCD9A-394A-0E48-ABA3-35DCC59112F0}" srcOrd="1" destOrd="0" presId="urn:microsoft.com/office/officeart/2009/3/layout/HorizontalOrganizationChart"/>
    <dgm:cxn modelId="{8F933386-FA5A-424A-9EF5-AD7D9CF68837}" type="presParOf" srcId="{298F478B-10AE-4D4C-81C6-ECA071C99759}" destId="{0AA0F988-8B37-9843-B631-4DD263BA5183}" srcOrd="2" destOrd="0" presId="urn:microsoft.com/office/officeart/2009/3/layout/HorizontalOrganizationChart"/>
    <dgm:cxn modelId="{D4F58DC4-AB48-1041-B0D6-1D8070DD9076}" type="presParOf" srcId="{CE858B0A-2DB4-7241-A872-E6C5477CAD38}" destId="{29D93702-211C-5841-B649-54382D56DD8E}" srcOrd="2" destOrd="0" presId="urn:microsoft.com/office/officeart/2009/3/layout/HorizontalOrganizationChart"/>
    <dgm:cxn modelId="{AC412EA7-F603-3E4B-9E02-267F01328010}" type="presParOf" srcId="{2BAA5D39-BA16-B044-85FD-A5F18FCC6B50}" destId="{143AF7E6-E247-924D-A8F3-4BF7644EE1AC}"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B1AF24-FEE8-8D46-8C01-6E197E6BA2BA}" type="doc">
      <dgm:prSet loTypeId="urn:microsoft.com/office/officeart/2009/3/layout/HorizontalOrganizationChart" loCatId="" qsTypeId="urn:microsoft.com/office/officeart/2005/8/quickstyle/simple1" qsCatId="simple" csTypeId="urn:microsoft.com/office/officeart/2005/8/colors/accent1_1" csCatId="accent1" phldr="1"/>
      <dgm:spPr/>
      <dgm:t>
        <a:bodyPr/>
        <a:lstStyle/>
        <a:p>
          <a:endParaRPr lang="en-GB"/>
        </a:p>
      </dgm:t>
    </dgm:pt>
    <dgm:pt modelId="{B5710ABC-8C72-BC4C-9454-A31BAC65A3EC}">
      <dgm:prSet phldrT="[Text]" custT="1"/>
      <dgm:spPr>
        <a:solidFill>
          <a:schemeClr val="accent4">
            <a:lumMod val="60000"/>
            <a:lumOff val="40000"/>
          </a:schemeClr>
        </a:solidFill>
      </dgm:spPr>
      <dgm:t>
        <a:bodyPr/>
        <a:lstStyle/>
        <a:p>
          <a:r>
            <a:rPr lang="en-GB" sz="1600" dirty="0"/>
            <a:t>Impacts </a:t>
          </a:r>
          <a:r>
            <a:rPr lang="en-GB" sz="1800" dirty="0"/>
            <a:t>due</a:t>
          </a:r>
          <a:r>
            <a:rPr lang="en-GB" sz="1600" dirty="0"/>
            <a:t> to climate change</a:t>
          </a:r>
        </a:p>
        <a:p>
          <a:r>
            <a:rPr lang="en-GB" sz="1600" dirty="0"/>
            <a:t>(n=62)</a:t>
          </a:r>
        </a:p>
      </dgm:t>
    </dgm:pt>
    <dgm:pt modelId="{B4BF69D4-9B56-6E48-851F-5BCA2B4AABB3}" type="parTrans" cxnId="{C1A8CFEB-E4F1-E644-AEB2-D0B9BC806521}">
      <dgm:prSet/>
      <dgm:spPr/>
      <dgm:t>
        <a:bodyPr/>
        <a:lstStyle/>
        <a:p>
          <a:endParaRPr lang="en-GB" sz="1200"/>
        </a:p>
      </dgm:t>
    </dgm:pt>
    <dgm:pt modelId="{943EF723-C5F3-1645-BDD3-73AABFA5AF98}" type="sibTrans" cxnId="{C1A8CFEB-E4F1-E644-AEB2-D0B9BC806521}">
      <dgm:prSet/>
      <dgm:spPr/>
      <dgm:t>
        <a:bodyPr/>
        <a:lstStyle/>
        <a:p>
          <a:endParaRPr lang="en-GB" sz="1200"/>
        </a:p>
      </dgm:t>
    </dgm:pt>
    <dgm:pt modelId="{1105B54F-21DC-014E-92EE-4003B3284026}">
      <dgm:prSet phldrT="[Text]" custT="1"/>
      <dgm:spPr>
        <a:solidFill>
          <a:schemeClr val="accent6">
            <a:lumMod val="60000"/>
            <a:lumOff val="40000"/>
          </a:schemeClr>
        </a:solidFill>
      </dgm:spPr>
      <dgm:t>
        <a:bodyPr/>
        <a:lstStyle/>
        <a:p>
          <a:pPr algn="ctr"/>
          <a:r>
            <a:rPr lang="en-GB" sz="1600" b="1" dirty="0"/>
            <a:t>On food systems, crops, livestock and fish</a:t>
          </a:r>
          <a:r>
            <a:rPr lang="en-GB" sz="1600" dirty="0"/>
            <a:t>: production, productivity, nutrition content, diseases  and agricultural outcomes: Wheat, Rice, Chickpea, livestock feed availability (n=18)</a:t>
          </a:r>
        </a:p>
      </dgm:t>
    </dgm:pt>
    <dgm:pt modelId="{871804AE-C4D7-BB47-BB97-8718F8573903}" type="parTrans" cxnId="{75ECFCE8-A577-CD47-B9D5-024BBF58511A}">
      <dgm:prSet/>
      <dgm:spPr/>
      <dgm:t>
        <a:bodyPr/>
        <a:lstStyle/>
        <a:p>
          <a:endParaRPr lang="en-GB" sz="1200"/>
        </a:p>
      </dgm:t>
    </dgm:pt>
    <dgm:pt modelId="{BF4467E1-03BF-9B4A-A1AE-13A85BFC994B}" type="sibTrans" cxnId="{75ECFCE8-A577-CD47-B9D5-024BBF58511A}">
      <dgm:prSet/>
      <dgm:spPr/>
      <dgm:t>
        <a:bodyPr/>
        <a:lstStyle/>
        <a:p>
          <a:endParaRPr lang="en-GB" sz="1200"/>
        </a:p>
      </dgm:t>
    </dgm:pt>
    <dgm:pt modelId="{DC867CD9-C784-9A4F-A2AD-1CC779C94E27}">
      <dgm:prSet custT="1"/>
      <dgm:spPr>
        <a:solidFill>
          <a:schemeClr val="bg2">
            <a:lumMod val="75000"/>
          </a:schemeClr>
        </a:solidFill>
      </dgm:spPr>
      <dgm:t>
        <a:bodyPr/>
        <a:lstStyle/>
        <a:p>
          <a:r>
            <a:rPr lang="en-GB" sz="1600" b="1" dirty="0"/>
            <a:t>On climate security, including migration </a:t>
          </a:r>
          <a:r>
            <a:rPr lang="en-GB" sz="1600" dirty="0"/>
            <a:t>(n=11) </a:t>
          </a:r>
        </a:p>
      </dgm:t>
    </dgm:pt>
    <dgm:pt modelId="{AFA5252E-2920-3842-9198-80BF608094B1}" type="parTrans" cxnId="{D5EF58B6-AD39-DB44-B8C7-2158F3929B71}">
      <dgm:prSet/>
      <dgm:spPr/>
      <dgm:t>
        <a:bodyPr/>
        <a:lstStyle/>
        <a:p>
          <a:endParaRPr lang="en-GB" sz="1200"/>
        </a:p>
      </dgm:t>
    </dgm:pt>
    <dgm:pt modelId="{6F235E51-95C3-A444-B786-E486487A7A8D}" type="sibTrans" cxnId="{D5EF58B6-AD39-DB44-B8C7-2158F3929B71}">
      <dgm:prSet/>
      <dgm:spPr/>
      <dgm:t>
        <a:bodyPr/>
        <a:lstStyle/>
        <a:p>
          <a:endParaRPr lang="en-GB" sz="1200"/>
        </a:p>
      </dgm:t>
    </dgm:pt>
    <dgm:pt modelId="{CBFFD068-A77A-9943-8A6A-AB9246259289}">
      <dgm:prSet custT="1"/>
      <dgm:spPr>
        <a:solidFill>
          <a:schemeClr val="accent5">
            <a:lumMod val="60000"/>
            <a:lumOff val="40000"/>
          </a:schemeClr>
        </a:solidFill>
      </dgm:spPr>
      <dgm:t>
        <a:bodyPr/>
        <a:lstStyle/>
        <a:p>
          <a:pPr algn="ctr"/>
          <a:r>
            <a:rPr lang="en-GB" sz="1600" b="1" dirty="0"/>
            <a:t>On natural systems</a:t>
          </a:r>
          <a:r>
            <a:rPr lang="en-GB" sz="1600" dirty="0"/>
            <a:t>: forests, soils, hydrometeorological extremes, groundwater recharge (n=18)</a:t>
          </a:r>
        </a:p>
      </dgm:t>
    </dgm:pt>
    <dgm:pt modelId="{157A413A-80DB-464E-8AD3-FECEE297F82B}" type="parTrans" cxnId="{3CA52A8D-D071-0E4F-9FB6-C29344FFC3AE}">
      <dgm:prSet/>
      <dgm:spPr/>
      <dgm:t>
        <a:bodyPr/>
        <a:lstStyle/>
        <a:p>
          <a:endParaRPr lang="en-GB" sz="1200"/>
        </a:p>
      </dgm:t>
    </dgm:pt>
    <dgm:pt modelId="{7BF6CB93-5123-8742-B304-2DB8E288402C}" type="sibTrans" cxnId="{3CA52A8D-D071-0E4F-9FB6-C29344FFC3AE}">
      <dgm:prSet/>
      <dgm:spPr/>
      <dgm:t>
        <a:bodyPr/>
        <a:lstStyle/>
        <a:p>
          <a:endParaRPr lang="en-GB" sz="1200"/>
        </a:p>
      </dgm:t>
    </dgm:pt>
    <dgm:pt modelId="{1A28E0DA-9187-A445-A9BB-2CBAB154F536}">
      <dgm:prSet custT="1"/>
      <dgm:spPr>
        <a:solidFill>
          <a:schemeClr val="accent2">
            <a:lumMod val="60000"/>
            <a:lumOff val="40000"/>
          </a:schemeClr>
        </a:solidFill>
      </dgm:spPr>
      <dgm:t>
        <a:bodyPr/>
        <a:lstStyle/>
        <a:p>
          <a:r>
            <a:rPr lang="en-GB" sz="1600" b="1" dirty="0"/>
            <a:t>On human systems including gender</a:t>
          </a:r>
          <a:r>
            <a:rPr lang="en-GB" sz="1600" dirty="0"/>
            <a:t>: Livelihoods, pastoral systems, gendered impacts (n=15)</a:t>
          </a:r>
        </a:p>
      </dgm:t>
    </dgm:pt>
    <dgm:pt modelId="{2B3A596C-4902-3449-8091-966DC7DE189C}" type="parTrans" cxnId="{0D6481B9-E8D7-B944-A334-26B46AECC07E}">
      <dgm:prSet/>
      <dgm:spPr/>
      <dgm:t>
        <a:bodyPr/>
        <a:lstStyle/>
        <a:p>
          <a:endParaRPr lang="en-GB"/>
        </a:p>
      </dgm:t>
    </dgm:pt>
    <dgm:pt modelId="{75649E7D-03F0-584D-A869-EEC5DD411C9C}" type="sibTrans" cxnId="{0D6481B9-E8D7-B944-A334-26B46AECC07E}">
      <dgm:prSet/>
      <dgm:spPr/>
      <dgm:t>
        <a:bodyPr/>
        <a:lstStyle/>
        <a:p>
          <a:endParaRPr lang="en-GB"/>
        </a:p>
      </dgm:t>
    </dgm:pt>
    <dgm:pt modelId="{E7011A12-CB2A-CC45-A947-39FA590583B9}" type="pres">
      <dgm:prSet presAssocID="{06B1AF24-FEE8-8D46-8C01-6E197E6BA2BA}" presName="hierChild1" presStyleCnt="0">
        <dgm:presLayoutVars>
          <dgm:orgChart val="1"/>
          <dgm:chPref val="1"/>
          <dgm:dir/>
          <dgm:animOne val="branch"/>
          <dgm:animLvl val="lvl"/>
          <dgm:resizeHandles/>
        </dgm:presLayoutVars>
      </dgm:prSet>
      <dgm:spPr/>
    </dgm:pt>
    <dgm:pt modelId="{1EC7329E-7A65-C140-AD34-A0B6FCA3175D}" type="pres">
      <dgm:prSet presAssocID="{B5710ABC-8C72-BC4C-9454-A31BAC65A3EC}" presName="hierRoot1" presStyleCnt="0">
        <dgm:presLayoutVars>
          <dgm:hierBranch val="init"/>
        </dgm:presLayoutVars>
      </dgm:prSet>
      <dgm:spPr/>
    </dgm:pt>
    <dgm:pt modelId="{14C5C344-69F9-B34D-92AA-26A5F7545BE5}" type="pres">
      <dgm:prSet presAssocID="{B5710ABC-8C72-BC4C-9454-A31BAC65A3EC}" presName="rootComposite1" presStyleCnt="0"/>
      <dgm:spPr/>
    </dgm:pt>
    <dgm:pt modelId="{61A749FD-9B4C-0B40-831D-D51C9BC695DF}" type="pres">
      <dgm:prSet presAssocID="{B5710ABC-8C72-BC4C-9454-A31BAC65A3EC}" presName="rootText1" presStyleLbl="node0" presStyleIdx="0" presStyleCnt="1" custScaleY="112057" custLinFactNeighborX="-72114" custLinFactNeighborY="-41079">
        <dgm:presLayoutVars>
          <dgm:chPref val="3"/>
        </dgm:presLayoutVars>
      </dgm:prSet>
      <dgm:spPr/>
    </dgm:pt>
    <dgm:pt modelId="{9128051F-E27F-E242-A545-487C8AF841A2}" type="pres">
      <dgm:prSet presAssocID="{B5710ABC-8C72-BC4C-9454-A31BAC65A3EC}" presName="rootConnector1" presStyleLbl="node1" presStyleIdx="0" presStyleCnt="0"/>
      <dgm:spPr/>
    </dgm:pt>
    <dgm:pt modelId="{FD9AD18F-1B7B-6548-945C-72FFD561338C}" type="pres">
      <dgm:prSet presAssocID="{B5710ABC-8C72-BC4C-9454-A31BAC65A3EC}" presName="hierChild2" presStyleCnt="0"/>
      <dgm:spPr/>
    </dgm:pt>
    <dgm:pt modelId="{5E1FAE0A-8EB2-EC4B-9AC8-28EC81CB6C03}" type="pres">
      <dgm:prSet presAssocID="{871804AE-C4D7-BB47-BB97-8718F8573903}" presName="Name64" presStyleLbl="parChTrans1D2" presStyleIdx="0" presStyleCnt="4"/>
      <dgm:spPr/>
    </dgm:pt>
    <dgm:pt modelId="{7ADDD5FC-B5BB-2B44-B53E-6D6DF9647565}" type="pres">
      <dgm:prSet presAssocID="{1105B54F-21DC-014E-92EE-4003B3284026}" presName="hierRoot2" presStyleCnt="0">
        <dgm:presLayoutVars>
          <dgm:hierBranch val="init"/>
        </dgm:presLayoutVars>
      </dgm:prSet>
      <dgm:spPr/>
    </dgm:pt>
    <dgm:pt modelId="{44BA867A-8534-184A-97AA-FDA0156C32B9}" type="pres">
      <dgm:prSet presAssocID="{1105B54F-21DC-014E-92EE-4003B3284026}" presName="rootComposite" presStyleCnt="0"/>
      <dgm:spPr/>
    </dgm:pt>
    <dgm:pt modelId="{FE7EBE59-118A-3540-AF34-0D2583074596}" type="pres">
      <dgm:prSet presAssocID="{1105B54F-21DC-014E-92EE-4003B3284026}" presName="rootText" presStyleLbl="node2" presStyleIdx="0" presStyleCnt="4" custScaleX="100856">
        <dgm:presLayoutVars>
          <dgm:chPref val="3"/>
        </dgm:presLayoutVars>
      </dgm:prSet>
      <dgm:spPr/>
    </dgm:pt>
    <dgm:pt modelId="{EBF53F0F-10F0-2643-9767-E94A102AF3C3}" type="pres">
      <dgm:prSet presAssocID="{1105B54F-21DC-014E-92EE-4003B3284026}" presName="rootConnector" presStyleLbl="node2" presStyleIdx="0" presStyleCnt="4"/>
      <dgm:spPr/>
    </dgm:pt>
    <dgm:pt modelId="{90BD2B81-1974-A347-9FF3-83B161A1D290}" type="pres">
      <dgm:prSet presAssocID="{1105B54F-21DC-014E-92EE-4003B3284026}" presName="hierChild4" presStyleCnt="0"/>
      <dgm:spPr/>
    </dgm:pt>
    <dgm:pt modelId="{BF6D494D-B215-474C-B72D-C9B54BEA67DC}" type="pres">
      <dgm:prSet presAssocID="{1105B54F-21DC-014E-92EE-4003B3284026}" presName="hierChild5" presStyleCnt="0"/>
      <dgm:spPr/>
    </dgm:pt>
    <dgm:pt modelId="{4E48695D-1A67-2A43-8267-E5615F02B009}" type="pres">
      <dgm:prSet presAssocID="{157A413A-80DB-464E-8AD3-FECEE297F82B}" presName="Name64" presStyleLbl="parChTrans1D2" presStyleIdx="1" presStyleCnt="4"/>
      <dgm:spPr/>
    </dgm:pt>
    <dgm:pt modelId="{625313A8-A05F-5C43-90FA-C539EACAFF2D}" type="pres">
      <dgm:prSet presAssocID="{CBFFD068-A77A-9943-8A6A-AB9246259289}" presName="hierRoot2" presStyleCnt="0">
        <dgm:presLayoutVars>
          <dgm:hierBranch val="init"/>
        </dgm:presLayoutVars>
      </dgm:prSet>
      <dgm:spPr/>
    </dgm:pt>
    <dgm:pt modelId="{8DD1C413-FAF8-0242-AC88-6290922B930E}" type="pres">
      <dgm:prSet presAssocID="{CBFFD068-A77A-9943-8A6A-AB9246259289}" presName="rootComposite" presStyleCnt="0"/>
      <dgm:spPr/>
    </dgm:pt>
    <dgm:pt modelId="{40E7183A-E943-1749-820F-777DADC69897}" type="pres">
      <dgm:prSet presAssocID="{CBFFD068-A77A-9943-8A6A-AB9246259289}" presName="rootText" presStyleLbl="node2" presStyleIdx="1" presStyleCnt="4" custScaleX="110642" custScaleY="97411">
        <dgm:presLayoutVars>
          <dgm:chPref val="3"/>
        </dgm:presLayoutVars>
      </dgm:prSet>
      <dgm:spPr/>
    </dgm:pt>
    <dgm:pt modelId="{0874709B-C0E8-C14C-B788-CD32F24C4138}" type="pres">
      <dgm:prSet presAssocID="{CBFFD068-A77A-9943-8A6A-AB9246259289}" presName="rootConnector" presStyleLbl="node2" presStyleIdx="1" presStyleCnt="4"/>
      <dgm:spPr/>
    </dgm:pt>
    <dgm:pt modelId="{4BE13ADE-C133-494B-80EF-93190982E6BC}" type="pres">
      <dgm:prSet presAssocID="{CBFFD068-A77A-9943-8A6A-AB9246259289}" presName="hierChild4" presStyleCnt="0"/>
      <dgm:spPr/>
    </dgm:pt>
    <dgm:pt modelId="{52DAAEBC-C434-3B44-9F4F-02026B60B6C2}" type="pres">
      <dgm:prSet presAssocID="{CBFFD068-A77A-9943-8A6A-AB9246259289}" presName="hierChild5" presStyleCnt="0"/>
      <dgm:spPr/>
    </dgm:pt>
    <dgm:pt modelId="{01FD2A86-FCC1-F548-822C-B683B496B702}" type="pres">
      <dgm:prSet presAssocID="{2B3A596C-4902-3449-8091-966DC7DE189C}" presName="Name64" presStyleLbl="parChTrans1D2" presStyleIdx="2" presStyleCnt="4"/>
      <dgm:spPr/>
    </dgm:pt>
    <dgm:pt modelId="{5EC5CA77-52DB-7842-8F81-D6AD74117710}" type="pres">
      <dgm:prSet presAssocID="{1A28E0DA-9187-A445-A9BB-2CBAB154F536}" presName="hierRoot2" presStyleCnt="0">
        <dgm:presLayoutVars>
          <dgm:hierBranch val="init"/>
        </dgm:presLayoutVars>
      </dgm:prSet>
      <dgm:spPr/>
    </dgm:pt>
    <dgm:pt modelId="{70802E20-5B1E-CA4B-AC6D-8E4F9E901081}" type="pres">
      <dgm:prSet presAssocID="{1A28E0DA-9187-A445-A9BB-2CBAB154F536}" presName="rootComposite" presStyleCnt="0"/>
      <dgm:spPr/>
    </dgm:pt>
    <dgm:pt modelId="{7003D474-8AC6-134B-919F-20C0941C1244}" type="pres">
      <dgm:prSet presAssocID="{1A28E0DA-9187-A445-A9BB-2CBAB154F536}" presName="rootText" presStyleLbl="node2" presStyleIdx="2" presStyleCnt="4">
        <dgm:presLayoutVars>
          <dgm:chPref val="3"/>
        </dgm:presLayoutVars>
      </dgm:prSet>
      <dgm:spPr/>
    </dgm:pt>
    <dgm:pt modelId="{90C436EB-3470-DA4B-8B40-11759C5FD7CF}" type="pres">
      <dgm:prSet presAssocID="{1A28E0DA-9187-A445-A9BB-2CBAB154F536}" presName="rootConnector" presStyleLbl="node2" presStyleIdx="2" presStyleCnt="4"/>
      <dgm:spPr/>
    </dgm:pt>
    <dgm:pt modelId="{54F1A8CF-D708-AC4E-9634-448176901F56}" type="pres">
      <dgm:prSet presAssocID="{1A28E0DA-9187-A445-A9BB-2CBAB154F536}" presName="hierChild4" presStyleCnt="0"/>
      <dgm:spPr/>
    </dgm:pt>
    <dgm:pt modelId="{15CFB29C-B024-D548-AAD5-7086817FBFF8}" type="pres">
      <dgm:prSet presAssocID="{1A28E0DA-9187-A445-A9BB-2CBAB154F536}" presName="hierChild5" presStyleCnt="0"/>
      <dgm:spPr/>
    </dgm:pt>
    <dgm:pt modelId="{4F410DBD-42D5-2344-BE56-ECCEA15460F8}" type="pres">
      <dgm:prSet presAssocID="{AFA5252E-2920-3842-9198-80BF608094B1}" presName="Name64" presStyleLbl="parChTrans1D2" presStyleIdx="3" presStyleCnt="4"/>
      <dgm:spPr/>
    </dgm:pt>
    <dgm:pt modelId="{E0545706-AE80-274B-8F89-802C2A15CC37}" type="pres">
      <dgm:prSet presAssocID="{DC867CD9-C784-9A4F-A2AD-1CC779C94E27}" presName="hierRoot2" presStyleCnt="0">
        <dgm:presLayoutVars>
          <dgm:hierBranch val="init"/>
        </dgm:presLayoutVars>
      </dgm:prSet>
      <dgm:spPr/>
    </dgm:pt>
    <dgm:pt modelId="{964A21BA-7A81-BE49-9BD3-EF0577ACB20F}" type="pres">
      <dgm:prSet presAssocID="{DC867CD9-C784-9A4F-A2AD-1CC779C94E27}" presName="rootComposite" presStyleCnt="0"/>
      <dgm:spPr/>
    </dgm:pt>
    <dgm:pt modelId="{6F14F7D9-037F-7D4C-9ABC-C572D66F14FE}" type="pres">
      <dgm:prSet presAssocID="{DC867CD9-C784-9A4F-A2AD-1CC779C94E27}" presName="rootText" presStyleLbl="node2" presStyleIdx="3" presStyleCnt="4">
        <dgm:presLayoutVars>
          <dgm:chPref val="3"/>
        </dgm:presLayoutVars>
      </dgm:prSet>
      <dgm:spPr/>
    </dgm:pt>
    <dgm:pt modelId="{B632CD86-6E07-7748-B19B-385A3F774115}" type="pres">
      <dgm:prSet presAssocID="{DC867CD9-C784-9A4F-A2AD-1CC779C94E27}" presName="rootConnector" presStyleLbl="node2" presStyleIdx="3" presStyleCnt="4"/>
      <dgm:spPr/>
    </dgm:pt>
    <dgm:pt modelId="{3840C5F4-3853-A642-99B5-DE8DAC9BD281}" type="pres">
      <dgm:prSet presAssocID="{DC867CD9-C784-9A4F-A2AD-1CC779C94E27}" presName="hierChild4" presStyleCnt="0"/>
      <dgm:spPr/>
    </dgm:pt>
    <dgm:pt modelId="{5C2015A9-52E6-774F-8093-17A312DAEC95}" type="pres">
      <dgm:prSet presAssocID="{DC867CD9-C784-9A4F-A2AD-1CC779C94E27}" presName="hierChild5" presStyleCnt="0"/>
      <dgm:spPr/>
    </dgm:pt>
    <dgm:pt modelId="{A959195D-62E4-8F48-BDC7-E5B492129C68}" type="pres">
      <dgm:prSet presAssocID="{B5710ABC-8C72-BC4C-9454-A31BAC65A3EC}" presName="hierChild3" presStyleCnt="0"/>
      <dgm:spPr/>
    </dgm:pt>
  </dgm:ptLst>
  <dgm:cxnLst>
    <dgm:cxn modelId="{9AE4DA10-532F-DA4C-8341-AD830CE64D11}" type="presOf" srcId="{B5710ABC-8C72-BC4C-9454-A31BAC65A3EC}" destId="{61A749FD-9B4C-0B40-831D-D51C9BC695DF}" srcOrd="0" destOrd="0" presId="urn:microsoft.com/office/officeart/2009/3/layout/HorizontalOrganizationChart"/>
    <dgm:cxn modelId="{DFA53120-7454-1D42-B7AD-C9B83B0B3229}" type="presOf" srcId="{1A28E0DA-9187-A445-A9BB-2CBAB154F536}" destId="{90C436EB-3470-DA4B-8B40-11759C5FD7CF}" srcOrd="1" destOrd="0" presId="urn:microsoft.com/office/officeart/2009/3/layout/HorizontalOrganizationChart"/>
    <dgm:cxn modelId="{9F50062D-4DD4-7841-AF0F-406FD1141C2E}" type="presOf" srcId="{DC867CD9-C784-9A4F-A2AD-1CC779C94E27}" destId="{6F14F7D9-037F-7D4C-9ABC-C572D66F14FE}" srcOrd="0" destOrd="0" presId="urn:microsoft.com/office/officeart/2009/3/layout/HorizontalOrganizationChart"/>
    <dgm:cxn modelId="{8A261534-C711-B14A-AF92-1820558440E7}" type="presOf" srcId="{2B3A596C-4902-3449-8091-966DC7DE189C}" destId="{01FD2A86-FCC1-F548-822C-B683B496B702}" srcOrd="0" destOrd="0" presId="urn:microsoft.com/office/officeart/2009/3/layout/HorizontalOrganizationChart"/>
    <dgm:cxn modelId="{CC80EA5D-E621-C043-903D-7871C91D9D3B}" type="presOf" srcId="{DC867CD9-C784-9A4F-A2AD-1CC779C94E27}" destId="{B632CD86-6E07-7748-B19B-385A3F774115}" srcOrd="1" destOrd="0" presId="urn:microsoft.com/office/officeart/2009/3/layout/HorizontalOrganizationChart"/>
    <dgm:cxn modelId="{CB1E365F-EEB5-CA4F-99F8-A69D690FEB83}" type="presOf" srcId="{B5710ABC-8C72-BC4C-9454-A31BAC65A3EC}" destId="{9128051F-E27F-E242-A545-487C8AF841A2}" srcOrd="1" destOrd="0" presId="urn:microsoft.com/office/officeart/2009/3/layout/HorizontalOrganizationChart"/>
    <dgm:cxn modelId="{1133924C-4D1F-254C-BCA5-A6C6B2C43F22}" type="presOf" srcId="{1105B54F-21DC-014E-92EE-4003B3284026}" destId="{EBF53F0F-10F0-2643-9767-E94A102AF3C3}" srcOrd="1" destOrd="0" presId="urn:microsoft.com/office/officeart/2009/3/layout/HorizontalOrganizationChart"/>
    <dgm:cxn modelId="{1AAFC352-2D29-6D40-BAFC-811D0F635742}" type="presOf" srcId="{1A28E0DA-9187-A445-A9BB-2CBAB154F536}" destId="{7003D474-8AC6-134B-919F-20C0941C1244}" srcOrd="0" destOrd="0" presId="urn:microsoft.com/office/officeart/2009/3/layout/HorizontalOrganizationChart"/>
    <dgm:cxn modelId="{DDD6C583-CAC2-C741-8AA4-233CD7F65856}" type="presOf" srcId="{CBFFD068-A77A-9943-8A6A-AB9246259289}" destId="{40E7183A-E943-1749-820F-777DADC69897}" srcOrd="0" destOrd="0" presId="urn:microsoft.com/office/officeart/2009/3/layout/HorizontalOrganizationChart"/>
    <dgm:cxn modelId="{3CA52A8D-D071-0E4F-9FB6-C29344FFC3AE}" srcId="{B5710ABC-8C72-BC4C-9454-A31BAC65A3EC}" destId="{CBFFD068-A77A-9943-8A6A-AB9246259289}" srcOrd="1" destOrd="0" parTransId="{157A413A-80DB-464E-8AD3-FECEE297F82B}" sibTransId="{7BF6CB93-5123-8742-B304-2DB8E288402C}"/>
    <dgm:cxn modelId="{77D6419A-3EA1-BA48-A73B-A12FC53BFE22}" type="presOf" srcId="{871804AE-C4D7-BB47-BB97-8718F8573903}" destId="{5E1FAE0A-8EB2-EC4B-9AC8-28EC81CB6C03}" srcOrd="0" destOrd="0" presId="urn:microsoft.com/office/officeart/2009/3/layout/HorizontalOrganizationChart"/>
    <dgm:cxn modelId="{5911A09D-8691-A24B-8F3A-E9AFEEE83880}" type="presOf" srcId="{AFA5252E-2920-3842-9198-80BF608094B1}" destId="{4F410DBD-42D5-2344-BE56-ECCEA15460F8}" srcOrd="0" destOrd="0" presId="urn:microsoft.com/office/officeart/2009/3/layout/HorizontalOrganizationChart"/>
    <dgm:cxn modelId="{5C6DA6B2-A1F4-4A4C-B43C-3506FE857A19}" type="presOf" srcId="{CBFFD068-A77A-9943-8A6A-AB9246259289}" destId="{0874709B-C0E8-C14C-B788-CD32F24C4138}" srcOrd="1" destOrd="0" presId="urn:microsoft.com/office/officeart/2009/3/layout/HorizontalOrganizationChart"/>
    <dgm:cxn modelId="{D5EF58B6-AD39-DB44-B8C7-2158F3929B71}" srcId="{B5710ABC-8C72-BC4C-9454-A31BAC65A3EC}" destId="{DC867CD9-C784-9A4F-A2AD-1CC779C94E27}" srcOrd="3" destOrd="0" parTransId="{AFA5252E-2920-3842-9198-80BF608094B1}" sibTransId="{6F235E51-95C3-A444-B786-E486487A7A8D}"/>
    <dgm:cxn modelId="{0D6481B9-E8D7-B944-A334-26B46AECC07E}" srcId="{B5710ABC-8C72-BC4C-9454-A31BAC65A3EC}" destId="{1A28E0DA-9187-A445-A9BB-2CBAB154F536}" srcOrd="2" destOrd="0" parTransId="{2B3A596C-4902-3449-8091-966DC7DE189C}" sibTransId="{75649E7D-03F0-584D-A869-EEC5DD411C9C}"/>
    <dgm:cxn modelId="{914A78C2-6E10-DA42-9BE3-920FE596D526}" type="presOf" srcId="{06B1AF24-FEE8-8D46-8C01-6E197E6BA2BA}" destId="{E7011A12-CB2A-CC45-A947-39FA590583B9}" srcOrd="0" destOrd="0" presId="urn:microsoft.com/office/officeart/2009/3/layout/HorizontalOrganizationChart"/>
    <dgm:cxn modelId="{BFA9C1D5-46D7-154C-8A69-E764B9FFF2CE}" type="presOf" srcId="{157A413A-80DB-464E-8AD3-FECEE297F82B}" destId="{4E48695D-1A67-2A43-8267-E5615F02B009}" srcOrd="0" destOrd="0" presId="urn:microsoft.com/office/officeart/2009/3/layout/HorizontalOrganizationChart"/>
    <dgm:cxn modelId="{BE1A53DF-0316-C849-AB69-2DA82DD1DB3C}" type="presOf" srcId="{1105B54F-21DC-014E-92EE-4003B3284026}" destId="{FE7EBE59-118A-3540-AF34-0D2583074596}" srcOrd="0" destOrd="0" presId="urn:microsoft.com/office/officeart/2009/3/layout/HorizontalOrganizationChart"/>
    <dgm:cxn modelId="{75ECFCE8-A577-CD47-B9D5-024BBF58511A}" srcId="{B5710ABC-8C72-BC4C-9454-A31BAC65A3EC}" destId="{1105B54F-21DC-014E-92EE-4003B3284026}" srcOrd="0" destOrd="0" parTransId="{871804AE-C4D7-BB47-BB97-8718F8573903}" sibTransId="{BF4467E1-03BF-9B4A-A1AE-13A85BFC994B}"/>
    <dgm:cxn modelId="{C1A8CFEB-E4F1-E644-AEB2-D0B9BC806521}" srcId="{06B1AF24-FEE8-8D46-8C01-6E197E6BA2BA}" destId="{B5710ABC-8C72-BC4C-9454-A31BAC65A3EC}" srcOrd="0" destOrd="0" parTransId="{B4BF69D4-9B56-6E48-851F-5BCA2B4AABB3}" sibTransId="{943EF723-C5F3-1645-BDD3-73AABFA5AF98}"/>
    <dgm:cxn modelId="{17CA6BC4-F1C0-9844-8E44-6511DAEBC661}" type="presParOf" srcId="{E7011A12-CB2A-CC45-A947-39FA590583B9}" destId="{1EC7329E-7A65-C140-AD34-A0B6FCA3175D}" srcOrd="0" destOrd="0" presId="urn:microsoft.com/office/officeart/2009/3/layout/HorizontalOrganizationChart"/>
    <dgm:cxn modelId="{0B8C4C82-9C38-8345-BFB8-26E8944327C4}" type="presParOf" srcId="{1EC7329E-7A65-C140-AD34-A0B6FCA3175D}" destId="{14C5C344-69F9-B34D-92AA-26A5F7545BE5}" srcOrd="0" destOrd="0" presId="urn:microsoft.com/office/officeart/2009/3/layout/HorizontalOrganizationChart"/>
    <dgm:cxn modelId="{A85FD6A4-4F5D-904F-A581-0291A91C612A}" type="presParOf" srcId="{14C5C344-69F9-B34D-92AA-26A5F7545BE5}" destId="{61A749FD-9B4C-0B40-831D-D51C9BC695DF}" srcOrd="0" destOrd="0" presId="urn:microsoft.com/office/officeart/2009/3/layout/HorizontalOrganizationChart"/>
    <dgm:cxn modelId="{3CA03E64-42C8-D640-808E-25C8D59C47C4}" type="presParOf" srcId="{14C5C344-69F9-B34D-92AA-26A5F7545BE5}" destId="{9128051F-E27F-E242-A545-487C8AF841A2}" srcOrd="1" destOrd="0" presId="urn:microsoft.com/office/officeart/2009/3/layout/HorizontalOrganizationChart"/>
    <dgm:cxn modelId="{E472D843-E1A3-984C-A62E-0DCBBC1F0BA2}" type="presParOf" srcId="{1EC7329E-7A65-C140-AD34-A0B6FCA3175D}" destId="{FD9AD18F-1B7B-6548-945C-72FFD561338C}" srcOrd="1" destOrd="0" presId="urn:microsoft.com/office/officeart/2009/3/layout/HorizontalOrganizationChart"/>
    <dgm:cxn modelId="{F85F4BCB-A170-9847-AE43-2955C759C1E3}" type="presParOf" srcId="{FD9AD18F-1B7B-6548-945C-72FFD561338C}" destId="{5E1FAE0A-8EB2-EC4B-9AC8-28EC81CB6C03}" srcOrd="0" destOrd="0" presId="urn:microsoft.com/office/officeart/2009/3/layout/HorizontalOrganizationChart"/>
    <dgm:cxn modelId="{37C42CD7-4DBC-3047-8519-F4EBD96BB68C}" type="presParOf" srcId="{FD9AD18F-1B7B-6548-945C-72FFD561338C}" destId="{7ADDD5FC-B5BB-2B44-B53E-6D6DF9647565}" srcOrd="1" destOrd="0" presId="urn:microsoft.com/office/officeart/2009/3/layout/HorizontalOrganizationChart"/>
    <dgm:cxn modelId="{36C2CBE0-C06E-DE4D-B7F5-362771E3E0F7}" type="presParOf" srcId="{7ADDD5FC-B5BB-2B44-B53E-6D6DF9647565}" destId="{44BA867A-8534-184A-97AA-FDA0156C32B9}" srcOrd="0" destOrd="0" presId="urn:microsoft.com/office/officeart/2009/3/layout/HorizontalOrganizationChart"/>
    <dgm:cxn modelId="{5CE54DCC-3C61-AF42-8924-532C78A18756}" type="presParOf" srcId="{44BA867A-8534-184A-97AA-FDA0156C32B9}" destId="{FE7EBE59-118A-3540-AF34-0D2583074596}" srcOrd="0" destOrd="0" presId="urn:microsoft.com/office/officeart/2009/3/layout/HorizontalOrganizationChart"/>
    <dgm:cxn modelId="{6D95D113-89CC-0E41-B9E5-15DC49492420}" type="presParOf" srcId="{44BA867A-8534-184A-97AA-FDA0156C32B9}" destId="{EBF53F0F-10F0-2643-9767-E94A102AF3C3}" srcOrd="1" destOrd="0" presId="urn:microsoft.com/office/officeart/2009/3/layout/HorizontalOrganizationChart"/>
    <dgm:cxn modelId="{942ABA31-0292-BC42-A866-B028718A7E54}" type="presParOf" srcId="{7ADDD5FC-B5BB-2B44-B53E-6D6DF9647565}" destId="{90BD2B81-1974-A347-9FF3-83B161A1D290}" srcOrd="1" destOrd="0" presId="urn:microsoft.com/office/officeart/2009/3/layout/HorizontalOrganizationChart"/>
    <dgm:cxn modelId="{97171800-176B-E44D-8F6C-869ECCE523D3}" type="presParOf" srcId="{7ADDD5FC-B5BB-2B44-B53E-6D6DF9647565}" destId="{BF6D494D-B215-474C-B72D-C9B54BEA67DC}" srcOrd="2" destOrd="0" presId="urn:microsoft.com/office/officeart/2009/3/layout/HorizontalOrganizationChart"/>
    <dgm:cxn modelId="{FA346A59-565C-C54E-9F81-1A15CF96EC8F}" type="presParOf" srcId="{FD9AD18F-1B7B-6548-945C-72FFD561338C}" destId="{4E48695D-1A67-2A43-8267-E5615F02B009}" srcOrd="2" destOrd="0" presId="urn:microsoft.com/office/officeart/2009/3/layout/HorizontalOrganizationChart"/>
    <dgm:cxn modelId="{E442C4E1-D652-7640-9EC5-5F1AC48996A8}" type="presParOf" srcId="{FD9AD18F-1B7B-6548-945C-72FFD561338C}" destId="{625313A8-A05F-5C43-90FA-C539EACAFF2D}" srcOrd="3" destOrd="0" presId="urn:microsoft.com/office/officeart/2009/3/layout/HorizontalOrganizationChart"/>
    <dgm:cxn modelId="{BD792444-F5FB-3041-BB9D-9D012D47D6B1}" type="presParOf" srcId="{625313A8-A05F-5C43-90FA-C539EACAFF2D}" destId="{8DD1C413-FAF8-0242-AC88-6290922B930E}" srcOrd="0" destOrd="0" presId="urn:microsoft.com/office/officeart/2009/3/layout/HorizontalOrganizationChart"/>
    <dgm:cxn modelId="{FE756106-0EB4-EB42-A099-7E398482CAF5}" type="presParOf" srcId="{8DD1C413-FAF8-0242-AC88-6290922B930E}" destId="{40E7183A-E943-1749-820F-777DADC69897}" srcOrd="0" destOrd="0" presId="urn:microsoft.com/office/officeart/2009/3/layout/HorizontalOrganizationChart"/>
    <dgm:cxn modelId="{5E3AECD1-C64A-624D-8176-F89AD52BF1FA}" type="presParOf" srcId="{8DD1C413-FAF8-0242-AC88-6290922B930E}" destId="{0874709B-C0E8-C14C-B788-CD32F24C4138}" srcOrd="1" destOrd="0" presId="urn:microsoft.com/office/officeart/2009/3/layout/HorizontalOrganizationChart"/>
    <dgm:cxn modelId="{891F4A8C-D17F-2841-8718-6115D4ADB60A}" type="presParOf" srcId="{625313A8-A05F-5C43-90FA-C539EACAFF2D}" destId="{4BE13ADE-C133-494B-80EF-93190982E6BC}" srcOrd="1" destOrd="0" presId="urn:microsoft.com/office/officeart/2009/3/layout/HorizontalOrganizationChart"/>
    <dgm:cxn modelId="{4C330050-7B5D-8848-99F2-1F1E372E7D3B}" type="presParOf" srcId="{625313A8-A05F-5C43-90FA-C539EACAFF2D}" destId="{52DAAEBC-C434-3B44-9F4F-02026B60B6C2}" srcOrd="2" destOrd="0" presId="urn:microsoft.com/office/officeart/2009/3/layout/HorizontalOrganizationChart"/>
    <dgm:cxn modelId="{82E9420F-AD7C-3A48-B4E6-A1E82284C5D3}" type="presParOf" srcId="{FD9AD18F-1B7B-6548-945C-72FFD561338C}" destId="{01FD2A86-FCC1-F548-822C-B683B496B702}" srcOrd="4" destOrd="0" presId="urn:microsoft.com/office/officeart/2009/3/layout/HorizontalOrganizationChart"/>
    <dgm:cxn modelId="{5B454BA7-F9B3-604D-A37C-210AB4F3501C}" type="presParOf" srcId="{FD9AD18F-1B7B-6548-945C-72FFD561338C}" destId="{5EC5CA77-52DB-7842-8F81-D6AD74117710}" srcOrd="5" destOrd="0" presId="urn:microsoft.com/office/officeart/2009/3/layout/HorizontalOrganizationChart"/>
    <dgm:cxn modelId="{DE6B8DFC-01C2-7D4C-83CD-CBB9C4A312CB}" type="presParOf" srcId="{5EC5CA77-52DB-7842-8F81-D6AD74117710}" destId="{70802E20-5B1E-CA4B-AC6D-8E4F9E901081}" srcOrd="0" destOrd="0" presId="urn:microsoft.com/office/officeart/2009/3/layout/HorizontalOrganizationChart"/>
    <dgm:cxn modelId="{99B7C394-1AD7-7D49-BD22-E0B1BE25371E}" type="presParOf" srcId="{70802E20-5B1E-CA4B-AC6D-8E4F9E901081}" destId="{7003D474-8AC6-134B-919F-20C0941C1244}" srcOrd="0" destOrd="0" presId="urn:microsoft.com/office/officeart/2009/3/layout/HorizontalOrganizationChart"/>
    <dgm:cxn modelId="{2D74DB96-7BA3-784F-B47E-A6A47186FDFE}" type="presParOf" srcId="{70802E20-5B1E-CA4B-AC6D-8E4F9E901081}" destId="{90C436EB-3470-DA4B-8B40-11759C5FD7CF}" srcOrd="1" destOrd="0" presId="urn:microsoft.com/office/officeart/2009/3/layout/HorizontalOrganizationChart"/>
    <dgm:cxn modelId="{D2C1D757-4AB1-7640-935D-D900A91E361B}" type="presParOf" srcId="{5EC5CA77-52DB-7842-8F81-D6AD74117710}" destId="{54F1A8CF-D708-AC4E-9634-448176901F56}" srcOrd="1" destOrd="0" presId="urn:microsoft.com/office/officeart/2009/3/layout/HorizontalOrganizationChart"/>
    <dgm:cxn modelId="{9114627D-FCC7-4040-8F64-4C390334C9DB}" type="presParOf" srcId="{5EC5CA77-52DB-7842-8F81-D6AD74117710}" destId="{15CFB29C-B024-D548-AAD5-7086817FBFF8}" srcOrd="2" destOrd="0" presId="urn:microsoft.com/office/officeart/2009/3/layout/HorizontalOrganizationChart"/>
    <dgm:cxn modelId="{ED9F8F77-81BB-724D-8B46-C3EC021B21F8}" type="presParOf" srcId="{FD9AD18F-1B7B-6548-945C-72FFD561338C}" destId="{4F410DBD-42D5-2344-BE56-ECCEA15460F8}" srcOrd="6" destOrd="0" presId="urn:microsoft.com/office/officeart/2009/3/layout/HorizontalOrganizationChart"/>
    <dgm:cxn modelId="{56BEFA26-CBDB-E64A-ADED-994A03720372}" type="presParOf" srcId="{FD9AD18F-1B7B-6548-945C-72FFD561338C}" destId="{E0545706-AE80-274B-8F89-802C2A15CC37}" srcOrd="7" destOrd="0" presId="urn:microsoft.com/office/officeart/2009/3/layout/HorizontalOrganizationChart"/>
    <dgm:cxn modelId="{ED879D34-15BF-0D49-BA07-ABB580670D18}" type="presParOf" srcId="{E0545706-AE80-274B-8F89-802C2A15CC37}" destId="{964A21BA-7A81-BE49-9BD3-EF0577ACB20F}" srcOrd="0" destOrd="0" presId="urn:microsoft.com/office/officeart/2009/3/layout/HorizontalOrganizationChart"/>
    <dgm:cxn modelId="{0139FD64-7FC8-6F40-AA25-379D7800E38E}" type="presParOf" srcId="{964A21BA-7A81-BE49-9BD3-EF0577ACB20F}" destId="{6F14F7D9-037F-7D4C-9ABC-C572D66F14FE}" srcOrd="0" destOrd="0" presId="urn:microsoft.com/office/officeart/2009/3/layout/HorizontalOrganizationChart"/>
    <dgm:cxn modelId="{9D38F3A3-6B95-244D-9E31-30FE9C442618}" type="presParOf" srcId="{964A21BA-7A81-BE49-9BD3-EF0577ACB20F}" destId="{B632CD86-6E07-7748-B19B-385A3F774115}" srcOrd="1" destOrd="0" presId="urn:microsoft.com/office/officeart/2009/3/layout/HorizontalOrganizationChart"/>
    <dgm:cxn modelId="{6D2B37FC-8BAB-9143-BD43-651EED25D294}" type="presParOf" srcId="{E0545706-AE80-274B-8F89-802C2A15CC37}" destId="{3840C5F4-3853-A642-99B5-DE8DAC9BD281}" srcOrd="1" destOrd="0" presId="urn:microsoft.com/office/officeart/2009/3/layout/HorizontalOrganizationChart"/>
    <dgm:cxn modelId="{783AB588-0033-7E41-A068-D3A51DC41AC0}" type="presParOf" srcId="{E0545706-AE80-274B-8F89-802C2A15CC37}" destId="{5C2015A9-52E6-774F-8093-17A312DAEC95}" srcOrd="2" destOrd="0" presId="urn:microsoft.com/office/officeart/2009/3/layout/HorizontalOrganizationChart"/>
    <dgm:cxn modelId="{D065AC1F-2B73-6B4E-ACFD-A5C56D74FB48}" type="presParOf" srcId="{1EC7329E-7A65-C140-AD34-A0B6FCA3175D}" destId="{A959195D-62E4-8F48-BDC7-E5B492129C68}"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2886F6A-3159-044F-B56A-7205A8DE77BD}" type="doc">
      <dgm:prSet loTypeId="urn:microsoft.com/office/officeart/2005/8/layout/hierarchy2" loCatId="" qsTypeId="urn:microsoft.com/office/officeart/2005/8/quickstyle/simple1" qsCatId="simple" csTypeId="urn:microsoft.com/office/officeart/2005/8/colors/accent1_2" csCatId="accent1" phldr="1"/>
      <dgm:spPr/>
      <dgm:t>
        <a:bodyPr/>
        <a:lstStyle/>
        <a:p>
          <a:endParaRPr lang="en-GB"/>
        </a:p>
      </dgm:t>
    </dgm:pt>
    <dgm:pt modelId="{F4FAB24B-0007-5A48-BDBD-9E94F89A7AF0}">
      <dgm:prSet phldrT="[Text]" custT="1"/>
      <dgm:spPr>
        <a:solidFill>
          <a:schemeClr val="accent6">
            <a:lumMod val="60000"/>
            <a:lumOff val="40000"/>
          </a:schemeClr>
        </a:solidFill>
      </dgm:spPr>
      <dgm:t>
        <a:bodyPr/>
        <a:lstStyle/>
        <a:p>
          <a:r>
            <a:rPr lang="en-GB" sz="1600" b="1" dirty="0">
              <a:solidFill>
                <a:schemeClr val="tx1"/>
              </a:solidFill>
            </a:rPr>
            <a:t>Breeding for resilience  (n=29)</a:t>
          </a:r>
        </a:p>
      </dgm:t>
    </dgm:pt>
    <dgm:pt modelId="{6C8105AD-917C-1E42-86E5-6138DC58BF5F}" type="parTrans" cxnId="{DC92ACF0-A90C-4841-AFCE-183191C24923}">
      <dgm:prSet custT="1"/>
      <dgm:spPr/>
      <dgm:t>
        <a:bodyPr/>
        <a:lstStyle/>
        <a:p>
          <a:endParaRPr lang="en-GB" sz="1600"/>
        </a:p>
      </dgm:t>
    </dgm:pt>
    <dgm:pt modelId="{B2B8CFED-631F-F147-B503-F1399A3A60E6}" type="sibTrans" cxnId="{DC92ACF0-A90C-4841-AFCE-183191C24923}">
      <dgm:prSet/>
      <dgm:spPr/>
      <dgm:t>
        <a:bodyPr/>
        <a:lstStyle/>
        <a:p>
          <a:endParaRPr lang="en-GB" sz="1600"/>
        </a:p>
      </dgm:t>
    </dgm:pt>
    <dgm:pt modelId="{0E5FD36C-2EF8-B241-8AE7-34A7EA346298}">
      <dgm:prSet phldrT="[Text]" custT="1"/>
      <dgm:spPr>
        <a:solidFill>
          <a:schemeClr val="accent4">
            <a:lumMod val="40000"/>
            <a:lumOff val="60000"/>
          </a:schemeClr>
        </a:solidFill>
      </dgm:spPr>
      <dgm:t>
        <a:bodyPr/>
        <a:lstStyle/>
        <a:p>
          <a:r>
            <a:rPr lang="en-GB" sz="1600" b="1" dirty="0">
              <a:solidFill>
                <a:schemeClr val="tx1"/>
              </a:solidFill>
            </a:rPr>
            <a:t>Mitigation with adaptation co-benefits (n=20)</a:t>
          </a:r>
        </a:p>
      </dgm:t>
    </dgm:pt>
    <dgm:pt modelId="{F916132F-116A-0A48-8C0C-CF4E03C96BAF}" type="parTrans" cxnId="{E37E9926-077B-6E49-8809-6266A303FDAF}">
      <dgm:prSet custT="1"/>
      <dgm:spPr/>
      <dgm:t>
        <a:bodyPr/>
        <a:lstStyle/>
        <a:p>
          <a:endParaRPr lang="en-GB" sz="1600"/>
        </a:p>
      </dgm:t>
    </dgm:pt>
    <dgm:pt modelId="{D3F54BE2-242C-4548-BB87-BEFCEA6D4584}" type="sibTrans" cxnId="{E37E9926-077B-6E49-8809-6266A303FDAF}">
      <dgm:prSet/>
      <dgm:spPr/>
      <dgm:t>
        <a:bodyPr/>
        <a:lstStyle/>
        <a:p>
          <a:endParaRPr lang="en-GB" sz="1600"/>
        </a:p>
      </dgm:t>
    </dgm:pt>
    <dgm:pt modelId="{F9000215-FACC-E340-B1BA-81E4413EA282}">
      <dgm:prSet phldrT="[Text]" custT="1"/>
      <dgm:spPr>
        <a:solidFill>
          <a:schemeClr val="bg1">
            <a:lumMod val="50000"/>
          </a:schemeClr>
        </a:solidFill>
      </dgm:spPr>
      <dgm:t>
        <a:bodyPr/>
        <a:lstStyle/>
        <a:p>
          <a:r>
            <a:rPr lang="en-GB" sz="2000" dirty="0"/>
            <a:t>Solutions (119 outputs)</a:t>
          </a:r>
        </a:p>
      </dgm:t>
    </dgm:pt>
    <dgm:pt modelId="{EBF0A05B-12BC-244F-A588-51492452F9AC}" type="sibTrans" cxnId="{8900E94F-A6AD-8149-BC52-5A13DB57650C}">
      <dgm:prSet/>
      <dgm:spPr/>
      <dgm:t>
        <a:bodyPr/>
        <a:lstStyle/>
        <a:p>
          <a:endParaRPr lang="en-GB" sz="1600"/>
        </a:p>
      </dgm:t>
    </dgm:pt>
    <dgm:pt modelId="{BE4B7C8F-CBDF-D84C-99A3-48A0FFAF439C}" type="parTrans" cxnId="{8900E94F-A6AD-8149-BC52-5A13DB57650C}">
      <dgm:prSet/>
      <dgm:spPr/>
      <dgm:t>
        <a:bodyPr/>
        <a:lstStyle/>
        <a:p>
          <a:endParaRPr lang="en-GB" sz="1600"/>
        </a:p>
      </dgm:t>
    </dgm:pt>
    <dgm:pt modelId="{6BD162C0-0247-C44C-AED4-02B294B0E9C2}">
      <dgm:prSet custT="1"/>
      <dgm:spPr>
        <a:solidFill>
          <a:schemeClr val="accent2">
            <a:lumMod val="40000"/>
            <a:lumOff val="60000"/>
          </a:schemeClr>
        </a:solidFill>
      </dgm:spPr>
      <dgm:t>
        <a:bodyPr/>
        <a:lstStyle/>
        <a:p>
          <a:r>
            <a:rPr lang="en-GB" sz="1600" b="1" dirty="0">
              <a:solidFill>
                <a:schemeClr val="tx1"/>
              </a:solidFill>
            </a:rPr>
            <a:t>Adaptation (n=53)</a:t>
          </a:r>
        </a:p>
      </dgm:t>
    </dgm:pt>
    <dgm:pt modelId="{20B8AC37-CB94-4146-AF81-8FE15BE48614}" type="parTrans" cxnId="{BC0929F2-264B-F443-BCD2-0F8B2AA5537D}">
      <dgm:prSet custT="1"/>
      <dgm:spPr/>
      <dgm:t>
        <a:bodyPr/>
        <a:lstStyle/>
        <a:p>
          <a:endParaRPr lang="en-GB" sz="1600"/>
        </a:p>
      </dgm:t>
    </dgm:pt>
    <dgm:pt modelId="{6F31DE8A-0E46-4240-B4DA-CE778EB34AA3}" type="sibTrans" cxnId="{BC0929F2-264B-F443-BCD2-0F8B2AA5537D}">
      <dgm:prSet/>
      <dgm:spPr/>
      <dgm:t>
        <a:bodyPr/>
        <a:lstStyle/>
        <a:p>
          <a:endParaRPr lang="en-GB" sz="1600"/>
        </a:p>
      </dgm:t>
    </dgm:pt>
    <dgm:pt modelId="{5DC09143-BFB5-A04B-9E33-B01BDE842A63}">
      <dgm:prSet custT="1"/>
      <dgm:spPr>
        <a:solidFill>
          <a:schemeClr val="bg2">
            <a:lumMod val="75000"/>
          </a:schemeClr>
        </a:solidFill>
      </dgm:spPr>
      <dgm:t>
        <a:bodyPr/>
        <a:lstStyle/>
        <a:p>
          <a:r>
            <a:rPr lang="en-GB" sz="1600" b="1" dirty="0">
              <a:solidFill>
                <a:schemeClr val="tx1"/>
              </a:solidFill>
            </a:rPr>
            <a:t>Policies and institutions (n=7)</a:t>
          </a:r>
        </a:p>
      </dgm:t>
    </dgm:pt>
    <dgm:pt modelId="{65D6E681-C892-D14C-A5F0-204737F6FA94}" type="parTrans" cxnId="{073CDF24-5E98-8F45-A114-D205432BA70D}">
      <dgm:prSet custT="1"/>
      <dgm:spPr/>
      <dgm:t>
        <a:bodyPr/>
        <a:lstStyle/>
        <a:p>
          <a:endParaRPr lang="en-GB" sz="1600"/>
        </a:p>
      </dgm:t>
    </dgm:pt>
    <dgm:pt modelId="{CDE9DB2B-366E-E546-9F76-7CD05AAB1924}" type="sibTrans" cxnId="{073CDF24-5E98-8F45-A114-D205432BA70D}">
      <dgm:prSet/>
      <dgm:spPr/>
      <dgm:t>
        <a:bodyPr/>
        <a:lstStyle/>
        <a:p>
          <a:endParaRPr lang="en-GB" sz="1600"/>
        </a:p>
      </dgm:t>
    </dgm:pt>
    <dgm:pt modelId="{568C378E-80E1-D941-B4AE-3FBEBDB653E9}">
      <dgm:prSet custT="1"/>
      <dgm:spPr>
        <a:solidFill>
          <a:srgbClr val="67C1B2"/>
        </a:solidFill>
      </dgm:spPr>
      <dgm:t>
        <a:bodyPr/>
        <a:lstStyle/>
        <a:p>
          <a:r>
            <a:rPr lang="en-GB" sz="1600" b="1" dirty="0">
              <a:solidFill>
                <a:schemeClr val="tx1"/>
              </a:solidFill>
            </a:rPr>
            <a:t>Finance </a:t>
          </a:r>
          <a:br>
            <a:rPr lang="en-GB" sz="1600" b="1" dirty="0">
              <a:solidFill>
                <a:schemeClr val="tx1"/>
              </a:solidFill>
            </a:rPr>
          </a:br>
          <a:r>
            <a:rPr lang="en-GB" sz="1600" b="1" dirty="0">
              <a:solidFill>
                <a:schemeClr val="tx1"/>
              </a:solidFill>
            </a:rPr>
            <a:t>(n=10)</a:t>
          </a:r>
        </a:p>
      </dgm:t>
    </dgm:pt>
    <dgm:pt modelId="{EE63F81A-8BAD-E84F-B3F6-A1DD5224C163}" type="parTrans" cxnId="{1C444961-ABBF-E540-85F9-9753690B7024}">
      <dgm:prSet custT="1"/>
      <dgm:spPr/>
      <dgm:t>
        <a:bodyPr/>
        <a:lstStyle/>
        <a:p>
          <a:endParaRPr lang="en-GB" sz="1600"/>
        </a:p>
      </dgm:t>
    </dgm:pt>
    <dgm:pt modelId="{D494BA6C-BE6C-F54D-A926-F1CE42AEA282}" type="sibTrans" cxnId="{1C444961-ABBF-E540-85F9-9753690B7024}">
      <dgm:prSet/>
      <dgm:spPr/>
      <dgm:t>
        <a:bodyPr/>
        <a:lstStyle/>
        <a:p>
          <a:endParaRPr lang="en-GB" sz="1600"/>
        </a:p>
      </dgm:t>
    </dgm:pt>
    <dgm:pt modelId="{598A275E-7300-4541-8C65-081C0B373230}">
      <dgm:prSet custT="1"/>
      <dgm:spPr>
        <a:solidFill>
          <a:schemeClr val="accent6">
            <a:lumMod val="60000"/>
            <a:lumOff val="40000"/>
          </a:schemeClr>
        </a:solidFill>
      </dgm:spPr>
      <dgm:t>
        <a:bodyPr/>
        <a:lstStyle/>
        <a:p>
          <a:r>
            <a:rPr lang="en-GB" sz="1600" dirty="0">
              <a:solidFill>
                <a:schemeClr val="tx1"/>
              </a:solidFill>
            </a:rPr>
            <a:t>Drought, heat, floods, pests resilient breeds – Rice, Wheat, Chickpeas, Tubers </a:t>
          </a:r>
        </a:p>
      </dgm:t>
    </dgm:pt>
    <dgm:pt modelId="{609C7814-F958-D24F-93D8-4EC5AC5DD161}" type="parTrans" cxnId="{12797780-23B2-2042-A856-CEC378653FF6}">
      <dgm:prSet custT="1"/>
      <dgm:spPr/>
      <dgm:t>
        <a:bodyPr/>
        <a:lstStyle/>
        <a:p>
          <a:endParaRPr lang="en-GB" sz="1600"/>
        </a:p>
      </dgm:t>
    </dgm:pt>
    <dgm:pt modelId="{25304AE3-082C-5B43-90C5-20C96B81BE53}" type="sibTrans" cxnId="{12797780-23B2-2042-A856-CEC378653FF6}">
      <dgm:prSet/>
      <dgm:spPr/>
      <dgm:t>
        <a:bodyPr/>
        <a:lstStyle/>
        <a:p>
          <a:endParaRPr lang="en-GB" sz="1600"/>
        </a:p>
      </dgm:t>
    </dgm:pt>
    <dgm:pt modelId="{20DB9921-66A2-5043-8E9D-4936F78B5158}">
      <dgm:prSet custT="1"/>
      <dgm:spPr>
        <a:solidFill>
          <a:schemeClr val="accent2">
            <a:lumMod val="40000"/>
            <a:lumOff val="60000"/>
          </a:schemeClr>
        </a:solidFill>
      </dgm:spPr>
      <dgm:t>
        <a:bodyPr/>
        <a:lstStyle/>
        <a:p>
          <a:r>
            <a:rPr lang="en-GB" sz="1600" dirty="0">
              <a:solidFill>
                <a:schemeClr val="tx1"/>
              </a:solidFill>
            </a:rPr>
            <a:t>Climate Information Services; Climate Smart Agriculture, Agronomy, Irrigation; Transformative Adaptation</a:t>
          </a:r>
        </a:p>
      </dgm:t>
    </dgm:pt>
    <dgm:pt modelId="{EDD5026F-8AAA-BA4F-B810-90B7F9CFDCB1}" type="parTrans" cxnId="{D5A748D5-E5D6-7E44-8404-480F4B39E92E}">
      <dgm:prSet custT="1"/>
      <dgm:spPr/>
      <dgm:t>
        <a:bodyPr/>
        <a:lstStyle/>
        <a:p>
          <a:endParaRPr lang="en-GB" sz="1600"/>
        </a:p>
      </dgm:t>
    </dgm:pt>
    <dgm:pt modelId="{0B430E4E-1779-F544-80DC-D2FAE78F9167}" type="sibTrans" cxnId="{D5A748D5-E5D6-7E44-8404-480F4B39E92E}">
      <dgm:prSet/>
      <dgm:spPr/>
      <dgm:t>
        <a:bodyPr/>
        <a:lstStyle/>
        <a:p>
          <a:endParaRPr lang="en-GB" sz="1600"/>
        </a:p>
      </dgm:t>
    </dgm:pt>
    <dgm:pt modelId="{929B57D6-392A-E640-9A8D-FC47AEA8160A}">
      <dgm:prSet custT="1"/>
      <dgm:spPr>
        <a:solidFill>
          <a:schemeClr val="accent4">
            <a:lumMod val="40000"/>
            <a:lumOff val="60000"/>
          </a:schemeClr>
        </a:solidFill>
      </dgm:spPr>
      <dgm:t>
        <a:bodyPr/>
        <a:lstStyle/>
        <a:p>
          <a:r>
            <a:rPr lang="en-GB" sz="1600" dirty="0">
              <a:solidFill>
                <a:schemeClr val="tx1"/>
              </a:solidFill>
            </a:rPr>
            <a:t>Reducing enteric emissions; </a:t>
          </a:r>
          <a:r>
            <a:rPr lang="en-GB" sz="1600" dirty="0" err="1">
              <a:solidFill>
                <a:schemeClr val="tx1"/>
              </a:solidFill>
            </a:rPr>
            <a:t>Agro</a:t>
          </a:r>
          <a:r>
            <a:rPr lang="en-GB" sz="1600" dirty="0">
              <a:solidFill>
                <a:schemeClr val="tx1"/>
              </a:solidFill>
            </a:rPr>
            <a:t>-forestry; AWD; Solar irrigation; Variable rate of fertiliser application etc. </a:t>
          </a:r>
        </a:p>
      </dgm:t>
    </dgm:pt>
    <dgm:pt modelId="{63CA895A-BDF3-C54C-843E-52DCD3BEDD4A}" type="parTrans" cxnId="{AA3C600A-F47E-E849-9BAF-35C2E0ADE095}">
      <dgm:prSet custT="1"/>
      <dgm:spPr/>
      <dgm:t>
        <a:bodyPr/>
        <a:lstStyle/>
        <a:p>
          <a:endParaRPr lang="en-GB" sz="1600"/>
        </a:p>
      </dgm:t>
    </dgm:pt>
    <dgm:pt modelId="{666331AB-C6A1-7D4C-A9F7-EA7475735FD5}" type="sibTrans" cxnId="{AA3C600A-F47E-E849-9BAF-35C2E0ADE095}">
      <dgm:prSet/>
      <dgm:spPr/>
      <dgm:t>
        <a:bodyPr/>
        <a:lstStyle/>
        <a:p>
          <a:endParaRPr lang="en-GB" sz="1600"/>
        </a:p>
      </dgm:t>
    </dgm:pt>
    <dgm:pt modelId="{32720FA0-7AE0-0340-A0A5-E4DAB7F5BE92}">
      <dgm:prSet custT="1"/>
      <dgm:spPr>
        <a:solidFill>
          <a:schemeClr val="accent3">
            <a:lumMod val="60000"/>
            <a:lumOff val="40000"/>
          </a:schemeClr>
        </a:solidFill>
      </dgm:spPr>
      <dgm:t>
        <a:bodyPr/>
        <a:lstStyle/>
        <a:p>
          <a:r>
            <a:rPr lang="en-GB" sz="1600" dirty="0">
              <a:solidFill>
                <a:schemeClr val="tx1"/>
              </a:solidFill>
            </a:rPr>
            <a:t>Social Safety net; Repurposing subsidies </a:t>
          </a:r>
        </a:p>
      </dgm:t>
    </dgm:pt>
    <dgm:pt modelId="{BF213A3D-9217-4F4E-BBE3-18392F1422F4}" type="parTrans" cxnId="{3A9BED71-6F3E-374A-9D79-48B87D62E92A}">
      <dgm:prSet custT="1"/>
      <dgm:spPr/>
      <dgm:t>
        <a:bodyPr/>
        <a:lstStyle/>
        <a:p>
          <a:endParaRPr lang="en-GB" sz="1600"/>
        </a:p>
      </dgm:t>
    </dgm:pt>
    <dgm:pt modelId="{C8109388-9F3A-F849-BC30-2F737A5701CC}" type="sibTrans" cxnId="{3A9BED71-6F3E-374A-9D79-48B87D62E92A}">
      <dgm:prSet/>
      <dgm:spPr/>
      <dgm:t>
        <a:bodyPr/>
        <a:lstStyle/>
        <a:p>
          <a:endParaRPr lang="en-GB" sz="1600"/>
        </a:p>
      </dgm:t>
    </dgm:pt>
    <dgm:pt modelId="{0761BEEB-2ED6-BD49-BB46-3686787DF67C}" type="pres">
      <dgm:prSet presAssocID="{E2886F6A-3159-044F-B56A-7205A8DE77BD}" presName="diagram" presStyleCnt="0">
        <dgm:presLayoutVars>
          <dgm:chPref val="1"/>
          <dgm:dir/>
          <dgm:animOne val="branch"/>
          <dgm:animLvl val="lvl"/>
          <dgm:resizeHandles val="exact"/>
        </dgm:presLayoutVars>
      </dgm:prSet>
      <dgm:spPr/>
    </dgm:pt>
    <dgm:pt modelId="{0B8AE56B-8630-CC47-88B7-286AFCF468A9}" type="pres">
      <dgm:prSet presAssocID="{F9000215-FACC-E340-B1BA-81E4413EA282}" presName="root1" presStyleCnt="0"/>
      <dgm:spPr/>
    </dgm:pt>
    <dgm:pt modelId="{8E6B62EA-C3FA-284B-87F6-9E19B42B3F8E}" type="pres">
      <dgm:prSet presAssocID="{F9000215-FACC-E340-B1BA-81E4413EA282}" presName="LevelOneTextNode" presStyleLbl="node0" presStyleIdx="0" presStyleCnt="1" custScaleX="1331375" custScaleY="2000000" custLinFactX="-867241" custLinFactY="-100000" custLinFactNeighborX="-900000" custLinFactNeighborY="-136142">
        <dgm:presLayoutVars>
          <dgm:chPref val="3"/>
        </dgm:presLayoutVars>
      </dgm:prSet>
      <dgm:spPr/>
    </dgm:pt>
    <dgm:pt modelId="{CF0AAF13-A021-374B-B927-DC29BA42989B}" type="pres">
      <dgm:prSet presAssocID="{F9000215-FACC-E340-B1BA-81E4413EA282}" presName="level2hierChild" presStyleCnt="0"/>
      <dgm:spPr/>
    </dgm:pt>
    <dgm:pt modelId="{BF6409E4-2F5A-2845-9552-8E3E343FC8B2}" type="pres">
      <dgm:prSet presAssocID="{6C8105AD-917C-1E42-86E5-6138DC58BF5F}" presName="conn2-1" presStyleLbl="parChTrans1D2" presStyleIdx="0" presStyleCnt="5"/>
      <dgm:spPr/>
    </dgm:pt>
    <dgm:pt modelId="{64795B12-2B1A-C84B-980D-75204AD49E42}" type="pres">
      <dgm:prSet presAssocID="{6C8105AD-917C-1E42-86E5-6138DC58BF5F}" presName="connTx" presStyleLbl="parChTrans1D2" presStyleIdx="0" presStyleCnt="5"/>
      <dgm:spPr/>
    </dgm:pt>
    <dgm:pt modelId="{1E185C23-25F5-9F47-93A4-E9BD40B23DA9}" type="pres">
      <dgm:prSet presAssocID="{F4FAB24B-0007-5A48-BDBD-9E94F89A7AF0}" presName="root2" presStyleCnt="0"/>
      <dgm:spPr/>
    </dgm:pt>
    <dgm:pt modelId="{1D3155D6-40DD-6E4C-BC47-B9E6F77792CA}" type="pres">
      <dgm:prSet presAssocID="{F4FAB24B-0007-5A48-BDBD-9E94F89A7AF0}" presName="LevelTwoTextNode" presStyleLbl="node2" presStyleIdx="0" presStyleCnt="5" custScaleX="945673" custScaleY="1139595" custLinFactX="-400000" custLinFactNeighborX="-477901" custLinFactNeighborY="16184">
        <dgm:presLayoutVars>
          <dgm:chPref val="3"/>
        </dgm:presLayoutVars>
      </dgm:prSet>
      <dgm:spPr/>
    </dgm:pt>
    <dgm:pt modelId="{82496CB1-1824-764B-8AFB-A763F025F2AA}" type="pres">
      <dgm:prSet presAssocID="{F4FAB24B-0007-5A48-BDBD-9E94F89A7AF0}" presName="level3hierChild" presStyleCnt="0"/>
      <dgm:spPr/>
    </dgm:pt>
    <dgm:pt modelId="{B373D16C-3507-F24C-9820-CF999697CD7F}" type="pres">
      <dgm:prSet presAssocID="{609C7814-F958-D24F-93D8-4EC5AC5DD161}" presName="conn2-1" presStyleLbl="parChTrans1D3" presStyleIdx="0" presStyleCnt="4"/>
      <dgm:spPr/>
    </dgm:pt>
    <dgm:pt modelId="{AB9D6489-6DC1-ED43-8F01-EBFBDD725B25}" type="pres">
      <dgm:prSet presAssocID="{609C7814-F958-D24F-93D8-4EC5AC5DD161}" presName="connTx" presStyleLbl="parChTrans1D3" presStyleIdx="0" presStyleCnt="4"/>
      <dgm:spPr/>
    </dgm:pt>
    <dgm:pt modelId="{E3B5B305-6948-B34B-9B6F-449FEE1CD8D9}" type="pres">
      <dgm:prSet presAssocID="{598A275E-7300-4541-8C65-081C0B373230}" presName="root2" presStyleCnt="0"/>
      <dgm:spPr/>
    </dgm:pt>
    <dgm:pt modelId="{082E1575-4055-E54A-A646-FB09BE9CA87A}" type="pres">
      <dgm:prSet presAssocID="{598A275E-7300-4541-8C65-081C0B373230}" presName="LevelTwoTextNode" presStyleLbl="node3" presStyleIdx="0" presStyleCnt="4" custScaleX="2000000" custScaleY="1402646" custLinFactX="200000" custLinFactNeighborX="249417" custLinFactNeighborY="64741">
        <dgm:presLayoutVars>
          <dgm:chPref val="3"/>
        </dgm:presLayoutVars>
      </dgm:prSet>
      <dgm:spPr/>
    </dgm:pt>
    <dgm:pt modelId="{BC225913-C026-7248-B49B-47F2F9433632}" type="pres">
      <dgm:prSet presAssocID="{598A275E-7300-4541-8C65-081C0B373230}" presName="level3hierChild" presStyleCnt="0"/>
      <dgm:spPr/>
    </dgm:pt>
    <dgm:pt modelId="{0EB6887C-7390-A046-8BDF-08FADFBA73EE}" type="pres">
      <dgm:prSet presAssocID="{20B8AC37-CB94-4146-AF81-8FE15BE48614}" presName="conn2-1" presStyleLbl="parChTrans1D2" presStyleIdx="1" presStyleCnt="5"/>
      <dgm:spPr/>
    </dgm:pt>
    <dgm:pt modelId="{2D015766-3B75-E242-812E-98BC6627E316}" type="pres">
      <dgm:prSet presAssocID="{20B8AC37-CB94-4146-AF81-8FE15BE48614}" presName="connTx" presStyleLbl="parChTrans1D2" presStyleIdx="1" presStyleCnt="5"/>
      <dgm:spPr/>
    </dgm:pt>
    <dgm:pt modelId="{AB810286-F9EF-A347-9059-D2C78BC90E51}" type="pres">
      <dgm:prSet presAssocID="{6BD162C0-0247-C44C-AED4-02B294B0E9C2}" presName="root2" presStyleCnt="0"/>
      <dgm:spPr/>
    </dgm:pt>
    <dgm:pt modelId="{3F5DD7EA-64B0-1E47-99DA-0BC1092106DA}" type="pres">
      <dgm:prSet presAssocID="{6BD162C0-0247-C44C-AED4-02B294B0E9C2}" presName="LevelTwoTextNode" presStyleLbl="node2" presStyleIdx="1" presStyleCnt="5" custScaleX="1190417" custScaleY="942836" custLinFactX="-360437" custLinFactNeighborX="-400000" custLinFactNeighborY="-87683">
        <dgm:presLayoutVars>
          <dgm:chPref val="3"/>
        </dgm:presLayoutVars>
      </dgm:prSet>
      <dgm:spPr/>
    </dgm:pt>
    <dgm:pt modelId="{58471D5C-ED73-1F41-B1E4-2D3B77505B67}" type="pres">
      <dgm:prSet presAssocID="{6BD162C0-0247-C44C-AED4-02B294B0E9C2}" presName="level3hierChild" presStyleCnt="0"/>
      <dgm:spPr/>
    </dgm:pt>
    <dgm:pt modelId="{62E3CFF9-9087-A94B-AEE6-F18BDC807301}" type="pres">
      <dgm:prSet presAssocID="{EDD5026F-8AAA-BA4F-B810-90B7F9CFDCB1}" presName="conn2-1" presStyleLbl="parChTrans1D3" presStyleIdx="1" presStyleCnt="4"/>
      <dgm:spPr/>
    </dgm:pt>
    <dgm:pt modelId="{4AF8B432-B411-AF4D-93FA-E6FDC8086C7A}" type="pres">
      <dgm:prSet presAssocID="{EDD5026F-8AAA-BA4F-B810-90B7F9CFDCB1}" presName="connTx" presStyleLbl="parChTrans1D3" presStyleIdx="1" presStyleCnt="4"/>
      <dgm:spPr/>
    </dgm:pt>
    <dgm:pt modelId="{C149852D-E192-474A-B3DB-82349CBD2C5F}" type="pres">
      <dgm:prSet presAssocID="{20DB9921-66A2-5043-8E9D-4936F78B5158}" presName="root2" presStyleCnt="0"/>
      <dgm:spPr/>
    </dgm:pt>
    <dgm:pt modelId="{7CCDBF12-1B30-0D40-93C2-12CA35584EE9}" type="pres">
      <dgm:prSet presAssocID="{20DB9921-66A2-5043-8E9D-4936F78B5158}" presName="LevelTwoTextNode" presStyleLbl="node3" presStyleIdx="1" presStyleCnt="4" custScaleX="2000000" custScaleY="2000000" custLinFactY="100000" custLinFactNeighborX="6445" custLinFactNeighborY="106235">
        <dgm:presLayoutVars>
          <dgm:chPref val="3"/>
        </dgm:presLayoutVars>
      </dgm:prSet>
      <dgm:spPr/>
    </dgm:pt>
    <dgm:pt modelId="{20FB7F14-F14D-8E41-A9CB-2721350A4B07}" type="pres">
      <dgm:prSet presAssocID="{20DB9921-66A2-5043-8E9D-4936F78B5158}" presName="level3hierChild" presStyleCnt="0"/>
      <dgm:spPr/>
    </dgm:pt>
    <dgm:pt modelId="{D457ABA2-F032-E349-BE5C-DD37BC3122EF}" type="pres">
      <dgm:prSet presAssocID="{F916132F-116A-0A48-8C0C-CF4E03C96BAF}" presName="conn2-1" presStyleLbl="parChTrans1D2" presStyleIdx="2" presStyleCnt="5"/>
      <dgm:spPr/>
    </dgm:pt>
    <dgm:pt modelId="{736B2331-2E1A-7247-931E-E8802D7A378F}" type="pres">
      <dgm:prSet presAssocID="{F916132F-116A-0A48-8C0C-CF4E03C96BAF}" presName="connTx" presStyleLbl="parChTrans1D2" presStyleIdx="2" presStyleCnt="5"/>
      <dgm:spPr/>
    </dgm:pt>
    <dgm:pt modelId="{E8BC4DFD-9E8C-4646-A2E5-395779D914CE}" type="pres">
      <dgm:prSet presAssocID="{0E5FD36C-2EF8-B241-8AE7-34A7EA346298}" presName="root2" presStyleCnt="0"/>
      <dgm:spPr/>
    </dgm:pt>
    <dgm:pt modelId="{6D4393C6-752A-384B-8025-B42F53196203}" type="pres">
      <dgm:prSet presAssocID="{0E5FD36C-2EF8-B241-8AE7-34A7EA346298}" presName="LevelTwoTextNode" presStyleLbl="node2" presStyleIdx="2" presStyleCnt="5" custScaleX="1321854" custScaleY="2000000" custLinFactX="-100000" custLinFactY="-191633" custLinFactNeighborX="-150532" custLinFactNeighborY="-200000">
        <dgm:presLayoutVars>
          <dgm:chPref val="3"/>
        </dgm:presLayoutVars>
      </dgm:prSet>
      <dgm:spPr/>
    </dgm:pt>
    <dgm:pt modelId="{48CF3191-170F-2346-86F5-B46CE0510340}" type="pres">
      <dgm:prSet presAssocID="{0E5FD36C-2EF8-B241-8AE7-34A7EA346298}" presName="level3hierChild" presStyleCnt="0"/>
      <dgm:spPr/>
    </dgm:pt>
    <dgm:pt modelId="{7300F988-8571-AC42-BDDE-D3996E486F42}" type="pres">
      <dgm:prSet presAssocID="{63CA895A-BDF3-C54C-843E-52DCD3BEDD4A}" presName="conn2-1" presStyleLbl="parChTrans1D3" presStyleIdx="2" presStyleCnt="4"/>
      <dgm:spPr/>
    </dgm:pt>
    <dgm:pt modelId="{FD89051B-C1A3-D74E-AB7D-BF3A2D9CA566}" type="pres">
      <dgm:prSet presAssocID="{63CA895A-BDF3-C54C-843E-52DCD3BEDD4A}" presName="connTx" presStyleLbl="parChTrans1D3" presStyleIdx="2" presStyleCnt="4"/>
      <dgm:spPr/>
    </dgm:pt>
    <dgm:pt modelId="{BB539834-5F03-BE4E-BDB1-31825A78537B}" type="pres">
      <dgm:prSet presAssocID="{929B57D6-392A-E640-9A8D-FC47AEA8160A}" presName="root2" presStyleCnt="0"/>
      <dgm:spPr/>
    </dgm:pt>
    <dgm:pt modelId="{D5993A1E-BA5E-074D-AF6A-F06E3620A868}" type="pres">
      <dgm:prSet presAssocID="{929B57D6-392A-E640-9A8D-FC47AEA8160A}" presName="LevelTwoTextNode" presStyleLbl="node3" presStyleIdx="2" presStyleCnt="4" custScaleX="1750397" custScaleY="2000000" custLinFactX="704043" custLinFactY="296794" custLinFactNeighborX="800000" custLinFactNeighborY="300000">
        <dgm:presLayoutVars>
          <dgm:chPref val="3"/>
        </dgm:presLayoutVars>
      </dgm:prSet>
      <dgm:spPr/>
    </dgm:pt>
    <dgm:pt modelId="{15E46650-3C0D-4547-898E-04310914A6EC}" type="pres">
      <dgm:prSet presAssocID="{929B57D6-392A-E640-9A8D-FC47AEA8160A}" presName="level3hierChild" presStyleCnt="0"/>
      <dgm:spPr/>
    </dgm:pt>
    <dgm:pt modelId="{DE203B63-637D-C34B-BB59-09543607CEF9}" type="pres">
      <dgm:prSet presAssocID="{65D6E681-C892-D14C-A5F0-204737F6FA94}" presName="conn2-1" presStyleLbl="parChTrans1D2" presStyleIdx="3" presStyleCnt="5"/>
      <dgm:spPr/>
    </dgm:pt>
    <dgm:pt modelId="{ADE63C0C-C0FB-324C-8985-889B3B509B2D}" type="pres">
      <dgm:prSet presAssocID="{65D6E681-C892-D14C-A5F0-204737F6FA94}" presName="connTx" presStyleLbl="parChTrans1D2" presStyleIdx="3" presStyleCnt="5"/>
      <dgm:spPr/>
    </dgm:pt>
    <dgm:pt modelId="{E9EB9BB2-D66C-DF4C-B21F-DBC8499C2591}" type="pres">
      <dgm:prSet presAssocID="{5DC09143-BFB5-A04B-9E33-B01BDE842A63}" presName="root2" presStyleCnt="0"/>
      <dgm:spPr/>
    </dgm:pt>
    <dgm:pt modelId="{8CA3FAEB-D340-2546-93F0-943C6218ACFB}" type="pres">
      <dgm:prSet presAssocID="{5DC09143-BFB5-A04B-9E33-B01BDE842A63}" presName="LevelTwoTextNode" presStyleLbl="node2" presStyleIdx="3" presStyleCnt="5" custScaleX="1446160" custScaleY="1522457" custLinFactX="-100000" custLinFactY="-17315" custLinFactNeighborX="-101474" custLinFactNeighborY="-100000">
        <dgm:presLayoutVars>
          <dgm:chPref val="3"/>
        </dgm:presLayoutVars>
      </dgm:prSet>
      <dgm:spPr/>
    </dgm:pt>
    <dgm:pt modelId="{8E36C83D-D35C-C144-9E42-86E0D3856D03}" type="pres">
      <dgm:prSet presAssocID="{5DC09143-BFB5-A04B-9E33-B01BDE842A63}" presName="level3hierChild" presStyleCnt="0"/>
      <dgm:spPr/>
    </dgm:pt>
    <dgm:pt modelId="{4A1374C2-7F40-7447-B2FE-3FB81D1E7D5C}" type="pres">
      <dgm:prSet presAssocID="{BF213A3D-9217-4F4E-BBE3-18392F1422F4}" presName="conn2-1" presStyleLbl="parChTrans1D3" presStyleIdx="3" presStyleCnt="4"/>
      <dgm:spPr/>
    </dgm:pt>
    <dgm:pt modelId="{4E4F3FDE-CEF2-0D45-8D9A-DE9D281F92CF}" type="pres">
      <dgm:prSet presAssocID="{BF213A3D-9217-4F4E-BBE3-18392F1422F4}" presName="connTx" presStyleLbl="parChTrans1D3" presStyleIdx="3" presStyleCnt="4"/>
      <dgm:spPr/>
    </dgm:pt>
    <dgm:pt modelId="{06BD2F88-B1E3-2E46-89EC-E63E110F2F38}" type="pres">
      <dgm:prSet presAssocID="{32720FA0-7AE0-0340-A0A5-E4DAB7F5BE92}" presName="root2" presStyleCnt="0"/>
      <dgm:spPr/>
    </dgm:pt>
    <dgm:pt modelId="{B314FCD1-622D-C64C-B2D0-D4511F336F24}" type="pres">
      <dgm:prSet presAssocID="{32720FA0-7AE0-0340-A0A5-E4DAB7F5BE92}" presName="LevelTwoTextNode" presStyleLbl="node3" presStyleIdx="3" presStyleCnt="4" custScaleX="1054567" custScaleY="1912722" custLinFactNeighborX="-12886" custLinFactNeighborY="-98258">
        <dgm:presLayoutVars>
          <dgm:chPref val="3"/>
        </dgm:presLayoutVars>
      </dgm:prSet>
      <dgm:spPr/>
    </dgm:pt>
    <dgm:pt modelId="{F8B661B4-EC27-C14C-B517-5E0C7385545F}" type="pres">
      <dgm:prSet presAssocID="{32720FA0-7AE0-0340-A0A5-E4DAB7F5BE92}" presName="level3hierChild" presStyleCnt="0"/>
      <dgm:spPr/>
    </dgm:pt>
    <dgm:pt modelId="{9085BDC5-7546-A546-866B-B6B8F106BB32}" type="pres">
      <dgm:prSet presAssocID="{EE63F81A-8BAD-E84F-B3F6-A1DD5224C163}" presName="conn2-1" presStyleLbl="parChTrans1D2" presStyleIdx="4" presStyleCnt="5"/>
      <dgm:spPr/>
    </dgm:pt>
    <dgm:pt modelId="{D1B59405-1B23-364E-B648-A550461B2E16}" type="pres">
      <dgm:prSet presAssocID="{EE63F81A-8BAD-E84F-B3F6-A1DD5224C163}" presName="connTx" presStyleLbl="parChTrans1D2" presStyleIdx="4" presStyleCnt="5"/>
      <dgm:spPr/>
    </dgm:pt>
    <dgm:pt modelId="{3EB5645A-ADE8-9A42-9AA7-A221924A8E05}" type="pres">
      <dgm:prSet presAssocID="{568C378E-80E1-D941-B4AE-3FBEBDB653E9}" presName="root2" presStyleCnt="0"/>
      <dgm:spPr/>
    </dgm:pt>
    <dgm:pt modelId="{028D27B7-A2F7-7F4A-8D20-4A621411E7CC}" type="pres">
      <dgm:prSet presAssocID="{568C378E-80E1-D941-B4AE-3FBEBDB653E9}" presName="LevelTwoTextNode" presStyleLbl="node2" presStyleIdx="4" presStyleCnt="5" custScaleX="767836" custScaleY="1370822" custLinFactX="-470997" custLinFactNeighborX="-500000" custLinFactNeighborY="5092">
        <dgm:presLayoutVars>
          <dgm:chPref val="3"/>
        </dgm:presLayoutVars>
      </dgm:prSet>
      <dgm:spPr/>
    </dgm:pt>
    <dgm:pt modelId="{662542FD-632C-BB4F-83D1-65C62C20B843}" type="pres">
      <dgm:prSet presAssocID="{568C378E-80E1-D941-B4AE-3FBEBDB653E9}" presName="level3hierChild" presStyleCnt="0"/>
      <dgm:spPr/>
    </dgm:pt>
  </dgm:ptLst>
  <dgm:cxnLst>
    <dgm:cxn modelId="{1A434203-D985-364C-ABC6-539C4F8AB93B}" type="presOf" srcId="{E2886F6A-3159-044F-B56A-7205A8DE77BD}" destId="{0761BEEB-2ED6-BD49-BB46-3686787DF67C}" srcOrd="0" destOrd="0" presId="urn:microsoft.com/office/officeart/2005/8/layout/hierarchy2"/>
    <dgm:cxn modelId="{8E7FF203-BB35-F646-AE7D-C32F3EDC6613}" type="presOf" srcId="{F4FAB24B-0007-5A48-BDBD-9E94F89A7AF0}" destId="{1D3155D6-40DD-6E4C-BC47-B9E6F77792CA}" srcOrd="0" destOrd="0" presId="urn:microsoft.com/office/officeart/2005/8/layout/hierarchy2"/>
    <dgm:cxn modelId="{AA3C600A-F47E-E849-9BAF-35C2E0ADE095}" srcId="{0E5FD36C-2EF8-B241-8AE7-34A7EA346298}" destId="{929B57D6-392A-E640-9A8D-FC47AEA8160A}" srcOrd="0" destOrd="0" parTransId="{63CA895A-BDF3-C54C-843E-52DCD3BEDD4A}" sibTransId="{666331AB-C6A1-7D4C-A9F7-EA7475735FD5}"/>
    <dgm:cxn modelId="{166C7E12-869E-734E-9EAA-065B415816D8}" type="presOf" srcId="{63CA895A-BDF3-C54C-843E-52DCD3BEDD4A}" destId="{FD89051B-C1A3-D74E-AB7D-BF3A2D9CA566}" srcOrd="1" destOrd="0" presId="urn:microsoft.com/office/officeart/2005/8/layout/hierarchy2"/>
    <dgm:cxn modelId="{073CDF24-5E98-8F45-A114-D205432BA70D}" srcId="{F9000215-FACC-E340-B1BA-81E4413EA282}" destId="{5DC09143-BFB5-A04B-9E33-B01BDE842A63}" srcOrd="3" destOrd="0" parTransId="{65D6E681-C892-D14C-A5F0-204737F6FA94}" sibTransId="{CDE9DB2B-366E-E546-9F76-7CD05AAB1924}"/>
    <dgm:cxn modelId="{E37E9926-077B-6E49-8809-6266A303FDAF}" srcId="{F9000215-FACC-E340-B1BA-81E4413EA282}" destId="{0E5FD36C-2EF8-B241-8AE7-34A7EA346298}" srcOrd="2" destOrd="0" parTransId="{F916132F-116A-0A48-8C0C-CF4E03C96BAF}" sibTransId="{D3F54BE2-242C-4548-BB87-BEFCEA6D4584}"/>
    <dgm:cxn modelId="{B4B12E33-E0C4-5D49-B6A8-99FFB896FF48}" type="presOf" srcId="{BF213A3D-9217-4F4E-BBE3-18392F1422F4}" destId="{4E4F3FDE-CEF2-0D45-8D9A-DE9D281F92CF}" srcOrd="1" destOrd="0" presId="urn:microsoft.com/office/officeart/2005/8/layout/hierarchy2"/>
    <dgm:cxn modelId="{FA6C4336-43C7-DD4D-A279-C997575D24CB}" type="presOf" srcId="{EDD5026F-8AAA-BA4F-B810-90B7F9CFDCB1}" destId="{62E3CFF9-9087-A94B-AEE6-F18BDC807301}" srcOrd="0" destOrd="0" presId="urn:microsoft.com/office/officeart/2005/8/layout/hierarchy2"/>
    <dgm:cxn modelId="{8AA23037-F3F5-4343-A442-93898E858A8E}" type="presOf" srcId="{EE63F81A-8BAD-E84F-B3F6-A1DD5224C163}" destId="{9085BDC5-7546-A546-866B-B6B8F106BB32}" srcOrd="0" destOrd="0" presId="urn:microsoft.com/office/officeart/2005/8/layout/hierarchy2"/>
    <dgm:cxn modelId="{195C795C-3320-F544-9E33-BA3B3AB9E3F1}" type="presOf" srcId="{20B8AC37-CB94-4146-AF81-8FE15BE48614}" destId="{2D015766-3B75-E242-812E-98BC6627E316}" srcOrd="1" destOrd="0" presId="urn:microsoft.com/office/officeart/2005/8/layout/hierarchy2"/>
    <dgm:cxn modelId="{1C444961-ABBF-E540-85F9-9753690B7024}" srcId="{F9000215-FACC-E340-B1BA-81E4413EA282}" destId="{568C378E-80E1-D941-B4AE-3FBEBDB653E9}" srcOrd="4" destOrd="0" parTransId="{EE63F81A-8BAD-E84F-B3F6-A1DD5224C163}" sibTransId="{D494BA6C-BE6C-F54D-A926-F1CE42AEA282}"/>
    <dgm:cxn modelId="{1FFBFA42-BD08-9A46-9201-271CE345C775}" type="presOf" srcId="{EDD5026F-8AAA-BA4F-B810-90B7F9CFDCB1}" destId="{4AF8B432-B411-AF4D-93FA-E6FDC8086C7A}" srcOrd="1" destOrd="0" presId="urn:microsoft.com/office/officeart/2005/8/layout/hierarchy2"/>
    <dgm:cxn modelId="{FDC97A64-B278-8B40-B0B5-0C2962F66318}" type="presOf" srcId="{20DB9921-66A2-5043-8E9D-4936F78B5158}" destId="{7CCDBF12-1B30-0D40-93C2-12CA35584EE9}" srcOrd="0" destOrd="0" presId="urn:microsoft.com/office/officeart/2005/8/layout/hierarchy2"/>
    <dgm:cxn modelId="{2EA47D66-C20C-344E-80CB-4406BBDB48C4}" type="presOf" srcId="{598A275E-7300-4541-8C65-081C0B373230}" destId="{082E1575-4055-E54A-A646-FB09BE9CA87A}" srcOrd="0" destOrd="0" presId="urn:microsoft.com/office/officeart/2005/8/layout/hierarchy2"/>
    <dgm:cxn modelId="{C2BB896A-8771-2746-B6B7-6B539D477620}" type="presOf" srcId="{EE63F81A-8BAD-E84F-B3F6-A1DD5224C163}" destId="{D1B59405-1B23-364E-B648-A550461B2E16}" srcOrd="1" destOrd="0" presId="urn:microsoft.com/office/officeart/2005/8/layout/hierarchy2"/>
    <dgm:cxn modelId="{8900E94F-A6AD-8149-BC52-5A13DB57650C}" srcId="{E2886F6A-3159-044F-B56A-7205A8DE77BD}" destId="{F9000215-FACC-E340-B1BA-81E4413EA282}" srcOrd="0" destOrd="0" parTransId="{BE4B7C8F-CBDF-D84C-99A3-48A0FFAF439C}" sibTransId="{EBF0A05B-12BC-244F-A588-51492452F9AC}"/>
    <dgm:cxn modelId="{3A9BED71-6F3E-374A-9D79-48B87D62E92A}" srcId="{5DC09143-BFB5-A04B-9E33-B01BDE842A63}" destId="{32720FA0-7AE0-0340-A0A5-E4DAB7F5BE92}" srcOrd="0" destOrd="0" parTransId="{BF213A3D-9217-4F4E-BBE3-18392F1422F4}" sibTransId="{C8109388-9F3A-F849-BC30-2F737A5701CC}"/>
    <dgm:cxn modelId="{CF708A75-0EDC-E844-A406-31454335959B}" type="presOf" srcId="{F916132F-116A-0A48-8C0C-CF4E03C96BAF}" destId="{D457ABA2-F032-E349-BE5C-DD37BC3122EF}" srcOrd="0" destOrd="0" presId="urn:microsoft.com/office/officeart/2005/8/layout/hierarchy2"/>
    <dgm:cxn modelId="{423FE879-9864-8341-ACE6-2AB6F2F8E827}" type="presOf" srcId="{63CA895A-BDF3-C54C-843E-52DCD3BEDD4A}" destId="{7300F988-8571-AC42-BDDE-D3996E486F42}" srcOrd="0" destOrd="0" presId="urn:microsoft.com/office/officeart/2005/8/layout/hierarchy2"/>
    <dgm:cxn modelId="{D4CB167B-A061-8146-9163-A0EE36210DD8}" type="presOf" srcId="{32720FA0-7AE0-0340-A0A5-E4DAB7F5BE92}" destId="{B314FCD1-622D-C64C-B2D0-D4511F336F24}" srcOrd="0" destOrd="0" presId="urn:microsoft.com/office/officeart/2005/8/layout/hierarchy2"/>
    <dgm:cxn modelId="{12797780-23B2-2042-A856-CEC378653FF6}" srcId="{F4FAB24B-0007-5A48-BDBD-9E94F89A7AF0}" destId="{598A275E-7300-4541-8C65-081C0B373230}" srcOrd="0" destOrd="0" parTransId="{609C7814-F958-D24F-93D8-4EC5AC5DD161}" sibTransId="{25304AE3-082C-5B43-90C5-20C96B81BE53}"/>
    <dgm:cxn modelId="{56AD2D87-7430-5646-8DF2-4B9EA489C01C}" type="presOf" srcId="{6C8105AD-917C-1E42-86E5-6138DC58BF5F}" destId="{BF6409E4-2F5A-2845-9552-8E3E343FC8B2}" srcOrd="0" destOrd="0" presId="urn:microsoft.com/office/officeart/2005/8/layout/hierarchy2"/>
    <dgm:cxn modelId="{44FF1D95-6ECB-9248-83CD-0FDE0C368730}" type="presOf" srcId="{20B8AC37-CB94-4146-AF81-8FE15BE48614}" destId="{0EB6887C-7390-A046-8BDF-08FADFBA73EE}" srcOrd="0" destOrd="0" presId="urn:microsoft.com/office/officeart/2005/8/layout/hierarchy2"/>
    <dgm:cxn modelId="{59E3F096-0ABE-EA46-9B0B-D312FB4D81D6}" type="presOf" srcId="{BF213A3D-9217-4F4E-BBE3-18392F1422F4}" destId="{4A1374C2-7F40-7447-B2FE-3FB81D1E7D5C}" srcOrd="0" destOrd="0" presId="urn:microsoft.com/office/officeart/2005/8/layout/hierarchy2"/>
    <dgm:cxn modelId="{0E25309C-F1A6-9F4D-8AAC-3F8CA075E41D}" type="presOf" srcId="{F916132F-116A-0A48-8C0C-CF4E03C96BAF}" destId="{736B2331-2E1A-7247-931E-E8802D7A378F}" srcOrd="1" destOrd="0" presId="urn:microsoft.com/office/officeart/2005/8/layout/hierarchy2"/>
    <dgm:cxn modelId="{C91EF2A4-2DD4-7744-B1B1-112DACEC3F41}" type="presOf" srcId="{65D6E681-C892-D14C-A5F0-204737F6FA94}" destId="{ADE63C0C-C0FB-324C-8985-889B3B509B2D}" srcOrd="1" destOrd="0" presId="urn:microsoft.com/office/officeart/2005/8/layout/hierarchy2"/>
    <dgm:cxn modelId="{479AB1B6-3903-3342-BB99-5039EFF4319D}" type="presOf" srcId="{5DC09143-BFB5-A04B-9E33-B01BDE842A63}" destId="{8CA3FAEB-D340-2546-93F0-943C6218ACFB}" srcOrd="0" destOrd="0" presId="urn:microsoft.com/office/officeart/2005/8/layout/hierarchy2"/>
    <dgm:cxn modelId="{117C4FC0-08AE-9B46-8F8F-14A2B9B7E8E4}" type="presOf" srcId="{568C378E-80E1-D941-B4AE-3FBEBDB653E9}" destId="{028D27B7-A2F7-7F4A-8D20-4A621411E7CC}" srcOrd="0" destOrd="0" presId="urn:microsoft.com/office/officeart/2005/8/layout/hierarchy2"/>
    <dgm:cxn modelId="{FDC835C3-0F54-F146-9CFE-6F8DF2EBE5F1}" type="presOf" srcId="{F9000215-FACC-E340-B1BA-81E4413EA282}" destId="{8E6B62EA-C3FA-284B-87F6-9E19B42B3F8E}" srcOrd="0" destOrd="0" presId="urn:microsoft.com/office/officeart/2005/8/layout/hierarchy2"/>
    <dgm:cxn modelId="{5B3264C8-989D-F147-8C3D-E2288CF3B506}" type="presOf" srcId="{65D6E681-C892-D14C-A5F0-204737F6FA94}" destId="{DE203B63-637D-C34B-BB59-09543607CEF9}" srcOrd="0" destOrd="0" presId="urn:microsoft.com/office/officeart/2005/8/layout/hierarchy2"/>
    <dgm:cxn modelId="{91C041CA-B24C-A84A-8250-6933A1BCFF36}" type="presOf" srcId="{609C7814-F958-D24F-93D8-4EC5AC5DD161}" destId="{AB9D6489-6DC1-ED43-8F01-EBFBDD725B25}" srcOrd="1" destOrd="0" presId="urn:microsoft.com/office/officeart/2005/8/layout/hierarchy2"/>
    <dgm:cxn modelId="{AF92C0D2-CD91-814F-BD08-3AE95E1A7F41}" type="presOf" srcId="{929B57D6-392A-E640-9A8D-FC47AEA8160A}" destId="{D5993A1E-BA5E-074D-AF6A-F06E3620A868}" srcOrd="0" destOrd="0" presId="urn:microsoft.com/office/officeart/2005/8/layout/hierarchy2"/>
    <dgm:cxn modelId="{D5A748D5-E5D6-7E44-8404-480F4B39E92E}" srcId="{6BD162C0-0247-C44C-AED4-02B294B0E9C2}" destId="{20DB9921-66A2-5043-8E9D-4936F78B5158}" srcOrd="0" destOrd="0" parTransId="{EDD5026F-8AAA-BA4F-B810-90B7F9CFDCB1}" sibTransId="{0B430E4E-1779-F544-80DC-D2FAE78F9167}"/>
    <dgm:cxn modelId="{BFB8FAE9-757D-9949-8923-F62D09BAF312}" type="presOf" srcId="{6BD162C0-0247-C44C-AED4-02B294B0E9C2}" destId="{3F5DD7EA-64B0-1E47-99DA-0BC1092106DA}" srcOrd="0" destOrd="0" presId="urn:microsoft.com/office/officeart/2005/8/layout/hierarchy2"/>
    <dgm:cxn modelId="{5BF512EE-723C-3A49-8B7A-C0475D4F6B29}" type="presOf" srcId="{0E5FD36C-2EF8-B241-8AE7-34A7EA346298}" destId="{6D4393C6-752A-384B-8025-B42F53196203}" srcOrd="0" destOrd="0" presId="urn:microsoft.com/office/officeart/2005/8/layout/hierarchy2"/>
    <dgm:cxn modelId="{DC92ACF0-A90C-4841-AFCE-183191C24923}" srcId="{F9000215-FACC-E340-B1BA-81E4413EA282}" destId="{F4FAB24B-0007-5A48-BDBD-9E94F89A7AF0}" srcOrd="0" destOrd="0" parTransId="{6C8105AD-917C-1E42-86E5-6138DC58BF5F}" sibTransId="{B2B8CFED-631F-F147-B503-F1399A3A60E6}"/>
    <dgm:cxn modelId="{BC0929F2-264B-F443-BCD2-0F8B2AA5537D}" srcId="{F9000215-FACC-E340-B1BA-81E4413EA282}" destId="{6BD162C0-0247-C44C-AED4-02B294B0E9C2}" srcOrd="1" destOrd="0" parTransId="{20B8AC37-CB94-4146-AF81-8FE15BE48614}" sibTransId="{6F31DE8A-0E46-4240-B4DA-CE778EB34AA3}"/>
    <dgm:cxn modelId="{AA45AAF7-5252-F346-B35A-B252E8185444}" type="presOf" srcId="{6C8105AD-917C-1E42-86E5-6138DC58BF5F}" destId="{64795B12-2B1A-C84B-980D-75204AD49E42}" srcOrd="1" destOrd="0" presId="urn:microsoft.com/office/officeart/2005/8/layout/hierarchy2"/>
    <dgm:cxn modelId="{52F9FAFB-75F0-DA41-88A7-BB0FB0EAC033}" type="presOf" srcId="{609C7814-F958-D24F-93D8-4EC5AC5DD161}" destId="{B373D16C-3507-F24C-9820-CF999697CD7F}" srcOrd="0" destOrd="0" presId="urn:microsoft.com/office/officeart/2005/8/layout/hierarchy2"/>
    <dgm:cxn modelId="{0193D7DB-D2DA-4744-BC0A-BDBB83116C1F}" type="presParOf" srcId="{0761BEEB-2ED6-BD49-BB46-3686787DF67C}" destId="{0B8AE56B-8630-CC47-88B7-286AFCF468A9}" srcOrd="0" destOrd="0" presId="urn:microsoft.com/office/officeart/2005/8/layout/hierarchy2"/>
    <dgm:cxn modelId="{18AFDA4E-8CF7-7447-A343-A4B05FAEA2AB}" type="presParOf" srcId="{0B8AE56B-8630-CC47-88B7-286AFCF468A9}" destId="{8E6B62EA-C3FA-284B-87F6-9E19B42B3F8E}" srcOrd="0" destOrd="0" presId="urn:microsoft.com/office/officeart/2005/8/layout/hierarchy2"/>
    <dgm:cxn modelId="{C36847E8-6BB4-6348-800B-EBCCF94C890A}" type="presParOf" srcId="{0B8AE56B-8630-CC47-88B7-286AFCF468A9}" destId="{CF0AAF13-A021-374B-B927-DC29BA42989B}" srcOrd="1" destOrd="0" presId="urn:microsoft.com/office/officeart/2005/8/layout/hierarchy2"/>
    <dgm:cxn modelId="{5609CD83-53F6-C24B-9EDB-66C349311B7D}" type="presParOf" srcId="{CF0AAF13-A021-374B-B927-DC29BA42989B}" destId="{BF6409E4-2F5A-2845-9552-8E3E343FC8B2}" srcOrd="0" destOrd="0" presId="urn:microsoft.com/office/officeart/2005/8/layout/hierarchy2"/>
    <dgm:cxn modelId="{6A34A31C-B6D9-1C4E-9085-35CCC7385651}" type="presParOf" srcId="{BF6409E4-2F5A-2845-9552-8E3E343FC8B2}" destId="{64795B12-2B1A-C84B-980D-75204AD49E42}" srcOrd="0" destOrd="0" presId="urn:microsoft.com/office/officeart/2005/8/layout/hierarchy2"/>
    <dgm:cxn modelId="{C974898F-173B-BF44-9FDC-5F2ECE3BDB11}" type="presParOf" srcId="{CF0AAF13-A021-374B-B927-DC29BA42989B}" destId="{1E185C23-25F5-9F47-93A4-E9BD40B23DA9}" srcOrd="1" destOrd="0" presId="urn:microsoft.com/office/officeart/2005/8/layout/hierarchy2"/>
    <dgm:cxn modelId="{DD43327D-E2D4-2B4F-BD35-5F9C2945205F}" type="presParOf" srcId="{1E185C23-25F5-9F47-93A4-E9BD40B23DA9}" destId="{1D3155D6-40DD-6E4C-BC47-B9E6F77792CA}" srcOrd="0" destOrd="0" presId="urn:microsoft.com/office/officeart/2005/8/layout/hierarchy2"/>
    <dgm:cxn modelId="{F606C368-E996-0D44-A6C2-286C0A28CFEF}" type="presParOf" srcId="{1E185C23-25F5-9F47-93A4-E9BD40B23DA9}" destId="{82496CB1-1824-764B-8AFB-A763F025F2AA}" srcOrd="1" destOrd="0" presId="urn:microsoft.com/office/officeart/2005/8/layout/hierarchy2"/>
    <dgm:cxn modelId="{82FB78AB-EFD5-F94C-A877-877D2F7A4E02}" type="presParOf" srcId="{82496CB1-1824-764B-8AFB-A763F025F2AA}" destId="{B373D16C-3507-F24C-9820-CF999697CD7F}" srcOrd="0" destOrd="0" presId="urn:microsoft.com/office/officeart/2005/8/layout/hierarchy2"/>
    <dgm:cxn modelId="{BA9C5216-BD20-294B-8132-855AC01314DA}" type="presParOf" srcId="{B373D16C-3507-F24C-9820-CF999697CD7F}" destId="{AB9D6489-6DC1-ED43-8F01-EBFBDD725B25}" srcOrd="0" destOrd="0" presId="urn:microsoft.com/office/officeart/2005/8/layout/hierarchy2"/>
    <dgm:cxn modelId="{F8BD588E-1C8D-1549-B415-7292FA72560D}" type="presParOf" srcId="{82496CB1-1824-764B-8AFB-A763F025F2AA}" destId="{E3B5B305-6948-B34B-9B6F-449FEE1CD8D9}" srcOrd="1" destOrd="0" presId="urn:microsoft.com/office/officeart/2005/8/layout/hierarchy2"/>
    <dgm:cxn modelId="{BECFAE0F-121E-CC40-AE73-F2FAB99F4C44}" type="presParOf" srcId="{E3B5B305-6948-B34B-9B6F-449FEE1CD8D9}" destId="{082E1575-4055-E54A-A646-FB09BE9CA87A}" srcOrd="0" destOrd="0" presId="urn:microsoft.com/office/officeart/2005/8/layout/hierarchy2"/>
    <dgm:cxn modelId="{6E5D3B5D-112C-B54F-B4D3-A9246FF82EC0}" type="presParOf" srcId="{E3B5B305-6948-B34B-9B6F-449FEE1CD8D9}" destId="{BC225913-C026-7248-B49B-47F2F9433632}" srcOrd="1" destOrd="0" presId="urn:microsoft.com/office/officeart/2005/8/layout/hierarchy2"/>
    <dgm:cxn modelId="{6891AD35-2FC9-7540-90A8-5FDBE90F7CC5}" type="presParOf" srcId="{CF0AAF13-A021-374B-B927-DC29BA42989B}" destId="{0EB6887C-7390-A046-8BDF-08FADFBA73EE}" srcOrd="2" destOrd="0" presId="urn:microsoft.com/office/officeart/2005/8/layout/hierarchy2"/>
    <dgm:cxn modelId="{873339CF-0FAD-2841-B9DE-23F1C3E3C92B}" type="presParOf" srcId="{0EB6887C-7390-A046-8BDF-08FADFBA73EE}" destId="{2D015766-3B75-E242-812E-98BC6627E316}" srcOrd="0" destOrd="0" presId="urn:microsoft.com/office/officeart/2005/8/layout/hierarchy2"/>
    <dgm:cxn modelId="{21D9513C-84FC-D540-9BFC-A26B5219F5BA}" type="presParOf" srcId="{CF0AAF13-A021-374B-B927-DC29BA42989B}" destId="{AB810286-F9EF-A347-9059-D2C78BC90E51}" srcOrd="3" destOrd="0" presId="urn:microsoft.com/office/officeart/2005/8/layout/hierarchy2"/>
    <dgm:cxn modelId="{0F5F9996-E254-FF41-9F34-041EFC310E3B}" type="presParOf" srcId="{AB810286-F9EF-A347-9059-D2C78BC90E51}" destId="{3F5DD7EA-64B0-1E47-99DA-0BC1092106DA}" srcOrd="0" destOrd="0" presId="urn:microsoft.com/office/officeart/2005/8/layout/hierarchy2"/>
    <dgm:cxn modelId="{6DDA1C79-F9B2-884C-9B1F-47700D9D9D7F}" type="presParOf" srcId="{AB810286-F9EF-A347-9059-D2C78BC90E51}" destId="{58471D5C-ED73-1F41-B1E4-2D3B77505B67}" srcOrd="1" destOrd="0" presId="urn:microsoft.com/office/officeart/2005/8/layout/hierarchy2"/>
    <dgm:cxn modelId="{7B73E3C6-1236-4A49-8799-C63893315FE9}" type="presParOf" srcId="{58471D5C-ED73-1F41-B1E4-2D3B77505B67}" destId="{62E3CFF9-9087-A94B-AEE6-F18BDC807301}" srcOrd="0" destOrd="0" presId="urn:microsoft.com/office/officeart/2005/8/layout/hierarchy2"/>
    <dgm:cxn modelId="{649360FD-3A8F-F142-A69A-E222F5ACADC6}" type="presParOf" srcId="{62E3CFF9-9087-A94B-AEE6-F18BDC807301}" destId="{4AF8B432-B411-AF4D-93FA-E6FDC8086C7A}" srcOrd="0" destOrd="0" presId="urn:microsoft.com/office/officeart/2005/8/layout/hierarchy2"/>
    <dgm:cxn modelId="{F9347C8C-0CCD-1746-9B30-489F210D886D}" type="presParOf" srcId="{58471D5C-ED73-1F41-B1E4-2D3B77505B67}" destId="{C149852D-E192-474A-B3DB-82349CBD2C5F}" srcOrd="1" destOrd="0" presId="urn:microsoft.com/office/officeart/2005/8/layout/hierarchy2"/>
    <dgm:cxn modelId="{90446C2B-6996-0746-B794-895D714823D4}" type="presParOf" srcId="{C149852D-E192-474A-B3DB-82349CBD2C5F}" destId="{7CCDBF12-1B30-0D40-93C2-12CA35584EE9}" srcOrd="0" destOrd="0" presId="urn:microsoft.com/office/officeart/2005/8/layout/hierarchy2"/>
    <dgm:cxn modelId="{62779D73-47D3-9C4F-A191-3C9081AB9718}" type="presParOf" srcId="{C149852D-E192-474A-B3DB-82349CBD2C5F}" destId="{20FB7F14-F14D-8E41-A9CB-2721350A4B07}" srcOrd="1" destOrd="0" presId="urn:microsoft.com/office/officeart/2005/8/layout/hierarchy2"/>
    <dgm:cxn modelId="{0C240193-A789-C144-B8D8-A2194198C245}" type="presParOf" srcId="{CF0AAF13-A021-374B-B927-DC29BA42989B}" destId="{D457ABA2-F032-E349-BE5C-DD37BC3122EF}" srcOrd="4" destOrd="0" presId="urn:microsoft.com/office/officeart/2005/8/layout/hierarchy2"/>
    <dgm:cxn modelId="{D052FC78-C7AD-4E49-BA4B-4758795C8D45}" type="presParOf" srcId="{D457ABA2-F032-E349-BE5C-DD37BC3122EF}" destId="{736B2331-2E1A-7247-931E-E8802D7A378F}" srcOrd="0" destOrd="0" presId="urn:microsoft.com/office/officeart/2005/8/layout/hierarchy2"/>
    <dgm:cxn modelId="{0552B02C-81AB-2F49-954A-C0B46496356C}" type="presParOf" srcId="{CF0AAF13-A021-374B-B927-DC29BA42989B}" destId="{E8BC4DFD-9E8C-4646-A2E5-395779D914CE}" srcOrd="5" destOrd="0" presId="urn:microsoft.com/office/officeart/2005/8/layout/hierarchy2"/>
    <dgm:cxn modelId="{3829171D-4257-B544-8CF7-7CF426B9CF37}" type="presParOf" srcId="{E8BC4DFD-9E8C-4646-A2E5-395779D914CE}" destId="{6D4393C6-752A-384B-8025-B42F53196203}" srcOrd="0" destOrd="0" presId="urn:microsoft.com/office/officeart/2005/8/layout/hierarchy2"/>
    <dgm:cxn modelId="{2EF422B8-0C18-3445-96D8-E044CED5C620}" type="presParOf" srcId="{E8BC4DFD-9E8C-4646-A2E5-395779D914CE}" destId="{48CF3191-170F-2346-86F5-B46CE0510340}" srcOrd="1" destOrd="0" presId="urn:microsoft.com/office/officeart/2005/8/layout/hierarchy2"/>
    <dgm:cxn modelId="{B09BE5FE-3DC1-4343-A3EB-C3E409CD8705}" type="presParOf" srcId="{48CF3191-170F-2346-86F5-B46CE0510340}" destId="{7300F988-8571-AC42-BDDE-D3996E486F42}" srcOrd="0" destOrd="0" presId="urn:microsoft.com/office/officeart/2005/8/layout/hierarchy2"/>
    <dgm:cxn modelId="{9DC7CA21-AE6F-8643-8393-014CEC612590}" type="presParOf" srcId="{7300F988-8571-AC42-BDDE-D3996E486F42}" destId="{FD89051B-C1A3-D74E-AB7D-BF3A2D9CA566}" srcOrd="0" destOrd="0" presId="urn:microsoft.com/office/officeart/2005/8/layout/hierarchy2"/>
    <dgm:cxn modelId="{BB835ADA-52C8-2144-BCCB-63A574BF13DD}" type="presParOf" srcId="{48CF3191-170F-2346-86F5-B46CE0510340}" destId="{BB539834-5F03-BE4E-BDB1-31825A78537B}" srcOrd="1" destOrd="0" presId="urn:microsoft.com/office/officeart/2005/8/layout/hierarchy2"/>
    <dgm:cxn modelId="{FB420016-D98A-4346-BE8A-74E07CC94A47}" type="presParOf" srcId="{BB539834-5F03-BE4E-BDB1-31825A78537B}" destId="{D5993A1E-BA5E-074D-AF6A-F06E3620A868}" srcOrd="0" destOrd="0" presId="urn:microsoft.com/office/officeart/2005/8/layout/hierarchy2"/>
    <dgm:cxn modelId="{A99B4867-D57C-F04D-BAAE-74FE7209A9AE}" type="presParOf" srcId="{BB539834-5F03-BE4E-BDB1-31825A78537B}" destId="{15E46650-3C0D-4547-898E-04310914A6EC}" srcOrd="1" destOrd="0" presId="urn:microsoft.com/office/officeart/2005/8/layout/hierarchy2"/>
    <dgm:cxn modelId="{BF13DDE6-7165-8D4E-B64C-AFE13D5BE606}" type="presParOf" srcId="{CF0AAF13-A021-374B-B927-DC29BA42989B}" destId="{DE203B63-637D-C34B-BB59-09543607CEF9}" srcOrd="6" destOrd="0" presId="urn:microsoft.com/office/officeart/2005/8/layout/hierarchy2"/>
    <dgm:cxn modelId="{B8F2A9B9-379B-B748-B461-0D32DFA4A28C}" type="presParOf" srcId="{DE203B63-637D-C34B-BB59-09543607CEF9}" destId="{ADE63C0C-C0FB-324C-8985-889B3B509B2D}" srcOrd="0" destOrd="0" presId="urn:microsoft.com/office/officeart/2005/8/layout/hierarchy2"/>
    <dgm:cxn modelId="{0BBB5B67-93B5-004E-906B-5473D59AA274}" type="presParOf" srcId="{CF0AAF13-A021-374B-B927-DC29BA42989B}" destId="{E9EB9BB2-D66C-DF4C-B21F-DBC8499C2591}" srcOrd="7" destOrd="0" presId="urn:microsoft.com/office/officeart/2005/8/layout/hierarchy2"/>
    <dgm:cxn modelId="{9A8FC4C4-D0AB-1F49-B14C-6D06F516A466}" type="presParOf" srcId="{E9EB9BB2-D66C-DF4C-B21F-DBC8499C2591}" destId="{8CA3FAEB-D340-2546-93F0-943C6218ACFB}" srcOrd="0" destOrd="0" presId="urn:microsoft.com/office/officeart/2005/8/layout/hierarchy2"/>
    <dgm:cxn modelId="{EE550650-5F3D-3440-AEF0-5BA2A67D9C1B}" type="presParOf" srcId="{E9EB9BB2-D66C-DF4C-B21F-DBC8499C2591}" destId="{8E36C83D-D35C-C144-9E42-86E0D3856D03}" srcOrd="1" destOrd="0" presId="urn:microsoft.com/office/officeart/2005/8/layout/hierarchy2"/>
    <dgm:cxn modelId="{760E8A93-FB8E-1341-8C1D-000EDF8DBACB}" type="presParOf" srcId="{8E36C83D-D35C-C144-9E42-86E0D3856D03}" destId="{4A1374C2-7F40-7447-B2FE-3FB81D1E7D5C}" srcOrd="0" destOrd="0" presId="urn:microsoft.com/office/officeart/2005/8/layout/hierarchy2"/>
    <dgm:cxn modelId="{3D5E4D0C-B465-5E40-A8ED-9B71D1935891}" type="presParOf" srcId="{4A1374C2-7F40-7447-B2FE-3FB81D1E7D5C}" destId="{4E4F3FDE-CEF2-0D45-8D9A-DE9D281F92CF}" srcOrd="0" destOrd="0" presId="urn:microsoft.com/office/officeart/2005/8/layout/hierarchy2"/>
    <dgm:cxn modelId="{35623985-F25A-8B40-AE74-9A9F69F4D38E}" type="presParOf" srcId="{8E36C83D-D35C-C144-9E42-86E0D3856D03}" destId="{06BD2F88-B1E3-2E46-89EC-E63E110F2F38}" srcOrd="1" destOrd="0" presId="urn:microsoft.com/office/officeart/2005/8/layout/hierarchy2"/>
    <dgm:cxn modelId="{750F97A2-369D-9D4D-80A8-D83C90BA568B}" type="presParOf" srcId="{06BD2F88-B1E3-2E46-89EC-E63E110F2F38}" destId="{B314FCD1-622D-C64C-B2D0-D4511F336F24}" srcOrd="0" destOrd="0" presId="urn:microsoft.com/office/officeart/2005/8/layout/hierarchy2"/>
    <dgm:cxn modelId="{3EC1EFB4-5FA0-FF4D-8F24-BF4907AE9DA7}" type="presParOf" srcId="{06BD2F88-B1E3-2E46-89EC-E63E110F2F38}" destId="{F8B661B4-EC27-C14C-B517-5E0C7385545F}" srcOrd="1" destOrd="0" presId="urn:microsoft.com/office/officeart/2005/8/layout/hierarchy2"/>
    <dgm:cxn modelId="{780FBB27-AF2B-B84B-A6B7-16B1BC3669DC}" type="presParOf" srcId="{CF0AAF13-A021-374B-B927-DC29BA42989B}" destId="{9085BDC5-7546-A546-866B-B6B8F106BB32}" srcOrd="8" destOrd="0" presId="urn:microsoft.com/office/officeart/2005/8/layout/hierarchy2"/>
    <dgm:cxn modelId="{C5B20F7F-D71A-D947-8746-111472C9F3C1}" type="presParOf" srcId="{9085BDC5-7546-A546-866B-B6B8F106BB32}" destId="{D1B59405-1B23-364E-B648-A550461B2E16}" srcOrd="0" destOrd="0" presId="urn:microsoft.com/office/officeart/2005/8/layout/hierarchy2"/>
    <dgm:cxn modelId="{9AEC9121-2360-7B49-A831-BB214439E39F}" type="presParOf" srcId="{CF0AAF13-A021-374B-B927-DC29BA42989B}" destId="{3EB5645A-ADE8-9A42-9AA7-A221924A8E05}" srcOrd="9" destOrd="0" presId="urn:microsoft.com/office/officeart/2005/8/layout/hierarchy2"/>
    <dgm:cxn modelId="{ECB11D4E-9784-034E-8962-728FECCD3ECC}" type="presParOf" srcId="{3EB5645A-ADE8-9A42-9AA7-A221924A8E05}" destId="{028D27B7-A2F7-7F4A-8D20-4A621411E7CC}" srcOrd="0" destOrd="0" presId="urn:microsoft.com/office/officeart/2005/8/layout/hierarchy2"/>
    <dgm:cxn modelId="{375426C9-3400-1C41-BCAF-C1C3E199B8C5}" type="presParOf" srcId="{3EB5645A-ADE8-9A42-9AA7-A221924A8E05}" destId="{662542FD-632C-BB4F-83D1-65C62C20B84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705B79-15C1-744E-9BDB-4B870B5DEA16}" type="doc">
      <dgm:prSet loTypeId="urn:microsoft.com/office/officeart/2005/8/layout/hierarchy2" loCatId="" qsTypeId="urn:microsoft.com/office/officeart/2005/8/quickstyle/simple1" qsCatId="simple" csTypeId="urn:microsoft.com/office/officeart/2005/8/colors/accent1_2" csCatId="accent1" phldr="1"/>
      <dgm:spPr/>
      <dgm:t>
        <a:bodyPr/>
        <a:lstStyle/>
        <a:p>
          <a:endParaRPr lang="en-GB"/>
        </a:p>
      </dgm:t>
    </dgm:pt>
    <dgm:pt modelId="{E811B8F2-A6FC-8443-B3A7-AE84D1F7FD51}">
      <dgm:prSet phldrT="[Text]" custT="1"/>
      <dgm:spPr>
        <a:solidFill>
          <a:schemeClr val="tx1">
            <a:lumMod val="50000"/>
            <a:lumOff val="50000"/>
          </a:schemeClr>
        </a:solidFill>
      </dgm:spPr>
      <dgm:t>
        <a:bodyPr/>
        <a:lstStyle/>
        <a:p>
          <a:r>
            <a:rPr lang="en-GB" sz="2000" b="1" dirty="0"/>
            <a:t>Methods (n=135)</a:t>
          </a:r>
        </a:p>
      </dgm:t>
    </dgm:pt>
    <dgm:pt modelId="{A0F750D5-503B-944C-B9ED-F7AB155EE397}" type="parTrans" cxnId="{1600D2AE-9720-D94E-9233-731C6BF93362}">
      <dgm:prSet/>
      <dgm:spPr/>
      <dgm:t>
        <a:bodyPr/>
        <a:lstStyle/>
        <a:p>
          <a:endParaRPr lang="en-GB" sz="1200"/>
        </a:p>
      </dgm:t>
    </dgm:pt>
    <dgm:pt modelId="{172742A4-2551-E94C-8364-2EF0E3AF454E}" type="sibTrans" cxnId="{1600D2AE-9720-D94E-9233-731C6BF93362}">
      <dgm:prSet/>
      <dgm:spPr/>
      <dgm:t>
        <a:bodyPr/>
        <a:lstStyle/>
        <a:p>
          <a:endParaRPr lang="en-GB" sz="1200"/>
        </a:p>
      </dgm:t>
    </dgm:pt>
    <dgm:pt modelId="{4DE41939-B25E-2E49-985C-FCE7DC301169}">
      <dgm:prSet phldrT="[Text]" custT="1"/>
      <dgm:spPr>
        <a:solidFill>
          <a:schemeClr val="accent6">
            <a:lumMod val="60000"/>
            <a:lumOff val="40000"/>
          </a:schemeClr>
        </a:solidFill>
      </dgm:spPr>
      <dgm:t>
        <a:bodyPr/>
        <a:lstStyle/>
        <a:p>
          <a:r>
            <a:rPr lang="en-GB" sz="1600" dirty="0">
              <a:solidFill>
                <a:schemeClr val="tx1"/>
              </a:solidFill>
            </a:rPr>
            <a:t>Participatory methods  (n=32)</a:t>
          </a:r>
        </a:p>
      </dgm:t>
    </dgm:pt>
    <dgm:pt modelId="{1F6E51D0-C924-1544-8BC9-2AA1A4609B48}" type="parTrans" cxnId="{112423CB-8057-964D-BA1A-F1CB57265BA6}">
      <dgm:prSet custT="1"/>
      <dgm:spPr>
        <a:ln>
          <a:solidFill>
            <a:schemeClr val="tx1"/>
          </a:solidFill>
        </a:ln>
      </dgm:spPr>
      <dgm:t>
        <a:bodyPr/>
        <a:lstStyle/>
        <a:p>
          <a:endParaRPr lang="en-GB" sz="1200"/>
        </a:p>
      </dgm:t>
    </dgm:pt>
    <dgm:pt modelId="{666049BD-7F2A-3F40-A269-C3DEF608933E}" type="sibTrans" cxnId="{112423CB-8057-964D-BA1A-F1CB57265BA6}">
      <dgm:prSet/>
      <dgm:spPr/>
      <dgm:t>
        <a:bodyPr/>
        <a:lstStyle/>
        <a:p>
          <a:endParaRPr lang="en-GB" sz="1200"/>
        </a:p>
      </dgm:t>
    </dgm:pt>
    <dgm:pt modelId="{45BE8721-1977-DA4C-AD5F-CFA806F1509E}">
      <dgm:prSet phldrT="[Text]" custT="1"/>
      <dgm:spPr>
        <a:solidFill>
          <a:schemeClr val="accent4">
            <a:lumMod val="75000"/>
          </a:schemeClr>
        </a:solidFill>
      </dgm:spPr>
      <dgm:t>
        <a:bodyPr/>
        <a:lstStyle/>
        <a:p>
          <a:r>
            <a:rPr lang="en-GB" sz="1600" dirty="0">
              <a:solidFill>
                <a:schemeClr val="tx1"/>
              </a:solidFill>
            </a:rPr>
            <a:t>Measuring emissions (n=22)</a:t>
          </a:r>
        </a:p>
      </dgm:t>
    </dgm:pt>
    <dgm:pt modelId="{EFC899AD-06D2-2D43-A914-621E608AB2BB}" type="parTrans" cxnId="{3FB5F595-D80D-244F-9CC9-281726ED0585}">
      <dgm:prSet custT="1"/>
      <dgm:spPr>
        <a:ln>
          <a:solidFill>
            <a:schemeClr val="tx1"/>
          </a:solidFill>
        </a:ln>
      </dgm:spPr>
      <dgm:t>
        <a:bodyPr/>
        <a:lstStyle/>
        <a:p>
          <a:endParaRPr lang="en-GB" sz="1200"/>
        </a:p>
      </dgm:t>
    </dgm:pt>
    <dgm:pt modelId="{BED005C1-FB60-EA4A-9DAC-CFD83B381E2E}" type="sibTrans" cxnId="{3FB5F595-D80D-244F-9CC9-281726ED0585}">
      <dgm:prSet/>
      <dgm:spPr/>
      <dgm:t>
        <a:bodyPr/>
        <a:lstStyle/>
        <a:p>
          <a:endParaRPr lang="en-GB" sz="1200"/>
        </a:p>
      </dgm:t>
    </dgm:pt>
    <dgm:pt modelId="{BBDA2E74-07E1-A14D-BC51-89CA155A0BC8}">
      <dgm:prSet custT="1"/>
      <dgm:spPr>
        <a:solidFill>
          <a:schemeClr val="bg2">
            <a:lumMod val="75000"/>
          </a:schemeClr>
        </a:solidFill>
      </dgm:spPr>
      <dgm:t>
        <a:bodyPr/>
        <a:lstStyle/>
        <a:p>
          <a:r>
            <a:rPr lang="en-GB" sz="1600" dirty="0">
              <a:solidFill>
                <a:schemeClr val="tx1"/>
              </a:solidFill>
            </a:rPr>
            <a:t>Modelling and/or Remote Sensing and GIS (n=17)</a:t>
          </a:r>
        </a:p>
      </dgm:t>
    </dgm:pt>
    <dgm:pt modelId="{5E72653C-A300-4340-90EE-D45A882C7CEA}" type="parTrans" cxnId="{53A20FEB-401A-6741-B0DA-7E40F908C5E2}">
      <dgm:prSet custT="1"/>
      <dgm:spPr>
        <a:ln>
          <a:solidFill>
            <a:schemeClr val="tx1"/>
          </a:solidFill>
        </a:ln>
      </dgm:spPr>
      <dgm:t>
        <a:bodyPr/>
        <a:lstStyle/>
        <a:p>
          <a:endParaRPr lang="en-GB" sz="1200"/>
        </a:p>
      </dgm:t>
    </dgm:pt>
    <dgm:pt modelId="{B2631DD7-010B-0A4E-A422-BEA50874C5F0}" type="sibTrans" cxnId="{53A20FEB-401A-6741-B0DA-7E40F908C5E2}">
      <dgm:prSet/>
      <dgm:spPr/>
      <dgm:t>
        <a:bodyPr/>
        <a:lstStyle/>
        <a:p>
          <a:endParaRPr lang="en-GB" sz="1200"/>
        </a:p>
      </dgm:t>
    </dgm:pt>
    <dgm:pt modelId="{CA18B497-CDF7-5949-9EF4-689ED5B8B3C9}">
      <dgm:prSet custT="1"/>
      <dgm:spPr>
        <a:solidFill>
          <a:schemeClr val="accent6"/>
        </a:solidFill>
      </dgm:spPr>
      <dgm:t>
        <a:bodyPr/>
        <a:lstStyle/>
        <a:p>
          <a:r>
            <a:rPr lang="en-GB" sz="1600" dirty="0">
              <a:solidFill>
                <a:schemeClr val="tx1"/>
              </a:solidFill>
            </a:rPr>
            <a:t>Breeding for resilience (n=14)</a:t>
          </a:r>
        </a:p>
      </dgm:t>
    </dgm:pt>
    <dgm:pt modelId="{46ADEFB2-3A4D-D44C-9F2D-A8D07C3CB7D4}" type="parTrans" cxnId="{C07E8E5B-D4FA-5049-B142-C9A364F764EC}">
      <dgm:prSet custT="1"/>
      <dgm:spPr>
        <a:ln>
          <a:solidFill>
            <a:schemeClr val="tx1"/>
          </a:solidFill>
        </a:ln>
      </dgm:spPr>
      <dgm:t>
        <a:bodyPr/>
        <a:lstStyle/>
        <a:p>
          <a:endParaRPr lang="en-GB" sz="1200"/>
        </a:p>
      </dgm:t>
    </dgm:pt>
    <dgm:pt modelId="{FA463F10-0DBA-0243-894E-8302AE055774}" type="sibTrans" cxnId="{C07E8E5B-D4FA-5049-B142-C9A364F764EC}">
      <dgm:prSet/>
      <dgm:spPr/>
      <dgm:t>
        <a:bodyPr/>
        <a:lstStyle/>
        <a:p>
          <a:endParaRPr lang="en-GB" sz="1200"/>
        </a:p>
      </dgm:t>
    </dgm:pt>
    <dgm:pt modelId="{ABF2F229-D323-3F44-B3E1-6B86B1468D4C}">
      <dgm:prSet custT="1"/>
      <dgm:spPr>
        <a:solidFill>
          <a:schemeClr val="accent4">
            <a:lumMod val="60000"/>
            <a:lumOff val="40000"/>
          </a:schemeClr>
        </a:solidFill>
      </dgm:spPr>
      <dgm:t>
        <a:bodyPr/>
        <a:lstStyle/>
        <a:p>
          <a:r>
            <a:rPr lang="en-GB" sz="1600" dirty="0">
              <a:solidFill>
                <a:schemeClr val="tx1"/>
              </a:solidFill>
            </a:rPr>
            <a:t>Economic and/or policy analysis (n=14)</a:t>
          </a:r>
        </a:p>
      </dgm:t>
    </dgm:pt>
    <dgm:pt modelId="{5620BCB7-ACD5-4D49-9F69-9734195EA857}" type="parTrans" cxnId="{9D526990-A08D-A347-8B51-990726DC8A1F}">
      <dgm:prSet custT="1"/>
      <dgm:spPr>
        <a:ln>
          <a:solidFill>
            <a:schemeClr val="tx1"/>
          </a:solidFill>
        </a:ln>
      </dgm:spPr>
      <dgm:t>
        <a:bodyPr/>
        <a:lstStyle/>
        <a:p>
          <a:endParaRPr lang="en-GB" sz="1200"/>
        </a:p>
      </dgm:t>
    </dgm:pt>
    <dgm:pt modelId="{C6BB5CF8-A36A-374F-9712-4F3D6EED489C}" type="sibTrans" cxnId="{9D526990-A08D-A347-8B51-990726DC8A1F}">
      <dgm:prSet/>
      <dgm:spPr/>
      <dgm:t>
        <a:bodyPr/>
        <a:lstStyle/>
        <a:p>
          <a:endParaRPr lang="en-GB" sz="1200"/>
        </a:p>
      </dgm:t>
    </dgm:pt>
    <dgm:pt modelId="{1619EB87-0B9E-174C-9D78-7A46BD8E6BD4}">
      <dgm:prSet custT="1"/>
      <dgm:spPr>
        <a:solidFill>
          <a:schemeClr val="accent2">
            <a:lumMod val="75000"/>
          </a:schemeClr>
        </a:solidFill>
      </dgm:spPr>
      <dgm:t>
        <a:bodyPr/>
        <a:lstStyle/>
        <a:p>
          <a:r>
            <a:rPr lang="en-GB" sz="1600" dirty="0">
              <a:solidFill>
                <a:schemeClr val="tx1"/>
              </a:solidFill>
            </a:rPr>
            <a:t>Adaptation tracking (n=10)</a:t>
          </a:r>
        </a:p>
      </dgm:t>
    </dgm:pt>
    <dgm:pt modelId="{B82230DA-0240-A044-BE3B-2278F73A038D}" type="parTrans" cxnId="{B75ED3A6-AD3F-5D4B-9CDF-72C2242C2455}">
      <dgm:prSet custT="1"/>
      <dgm:spPr>
        <a:ln>
          <a:solidFill>
            <a:schemeClr val="tx1"/>
          </a:solidFill>
        </a:ln>
      </dgm:spPr>
      <dgm:t>
        <a:bodyPr/>
        <a:lstStyle/>
        <a:p>
          <a:endParaRPr lang="en-GB" sz="1200"/>
        </a:p>
      </dgm:t>
    </dgm:pt>
    <dgm:pt modelId="{9717288E-F285-3942-B0C7-FC955C161693}" type="sibTrans" cxnId="{B75ED3A6-AD3F-5D4B-9CDF-72C2242C2455}">
      <dgm:prSet/>
      <dgm:spPr/>
      <dgm:t>
        <a:bodyPr/>
        <a:lstStyle/>
        <a:p>
          <a:endParaRPr lang="en-GB" sz="1200"/>
        </a:p>
      </dgm:t>
    </dgm:pt>
    <dgm:pt modelId="{23C5B636-B9D7-D641-9FE5-0DDA6BE8AEF0}">
      <dgm:prSet custT="1"/>
      <dgm:spPr>
        <a:solidFill>
          <a:schemeClr val="bg1">
            <a:lumMod val="65000"/>
          </a:schemeClr>
        </a:solidFill>
      </dgm:spPr>
      <dgm:t>
        <a:bodyPr/>
        <a:lstStyle/>
        <a:p>
          <a:r>
            <a:rPr lang="en-GB" sz="1600" dirty="0">
              <a:solidFill>
                <a:schemeClr val="tx1"/>
              </a:solidFill>
            </a:rPr>
            <a:t>Literature review (n=7)</a:t>
          </a:r>
        </a:p>
      </dgm:t>
    </dgm:pt>
    <dgm:pt modelId="{FAD8977B-6BB3-634C-B69E-C7F084F9AE57}" type="parTrans" cxnId="{B770C399-6F83-B64C-8FDD-1A40AC45CB32}">
      <dgm:prSet custT="1"/>
      <dgm:spPr>
        <a:ln>
          <a:solidFill>
            <a:schemeClr val="tx1"/>
          </a:solidFill>
        </a:ln>
      </dgm:spPr>
      <dgm:t>
        <a:bodyPr/>
        <a:lstStyle/>
        <a:p>
          <a:endParaRPr lang="en-GB" sz="1200"/>
        </a:p>
      </dgm:t>
    </dgm:pt>
    <dgm:pt modelId="{58B8D1AB-4EE1-CB49-B861-A3106822C128}" type="sibTrans" cxnId="{B770C399-6F83-B64C-8FDD-1A40AC45CB32}">
      <dgm:prSet/>
      <dgm:spPr/>
      <dgm:t>
        <a:bodyPr/>
        <a:lstStyle/>
        <a:p>
          <a:endParaRPr lang="en-GB" sz="1200"/>
        </a:p>
      </dgm:t>
    </dgm:pt>
    <dgm:pt modelId="{A9241580-D788-4A4E-9B59-38EFFDC9D893}">
      <dgm:prSet custT="1"/>
      <dgm:spPr>
        <a:solidFill>
          <a:srgbClr val="67C1B2"/>
        </a:solidFill>
      </dgm:spPr>
      <dgm:t>
        <a:bodyPr/>
        <a:lstStyle/>
        <a:p>
          <a:r>
            <a:rPr lang="en-GB" sz="1600" dirty="0">
              <a:solidFill>
                <a:schemeClr val="tx1"/>
              </a:solidFill>
            </a:rPr>
            <a:t>Others</a:t>
          </a:r>
          <a:r>
            <a:rPr lang="en-GB" sz="1200" dirty="0">
              <a:solidFill>
                <a:schemeClr val="tx1"/>
              </a:solidFill>
            </a:rPr>
            <a:t> (n=21)</a:t>
          </a:r>
        </a:p>
      </dgm:t>
    </dgm:pt>
    <dgm:pt modelId="{1870A6A4-D5EC-B540-8DEC-197883686EBF}" type="parTrans" cxnId="{5607B756-497A-F44F-9B64-A5AC5875FA15}">
      <dgm:prSet custT="1"/>
      <dgm:spPr>
        <a:ln>
          <a:solidFill>
            <a:schemeClr val="tx1"/>
          </a:solidFill>
        </a:ln>
      </dgm:spPr>
      <dgm:t>
        <a:bodyPr/>
        <a:lstStyle/>
        <a:p>
          <a:endParaRPr lang="en-GB" sz="1200"/>
        </a:p>
      </dgm:t>
    </dgm:pt>
    <dgm:pt modelId="{1D60377E-94D1-294A-A483-5D33F908C07C}" type="sibTrans" cxnId="{5607B756-497A-F44F-9B64-A5AC5875FA15}">
      <dgm:prSet/>
      <dgm:spPr/>
      <dgm:t>
        <a:bodyPr/>
        <a:lstStyle/>
        <a:p>
          <a:endParaRPr lang="en-GB" sz="1200"/>
        </a:p>
      </dgm:t>
    </dgm:pt>
    <dgm:pt modelId="{BC39437B-B09C-9644-B72D-DB185F269FFD}">
      <dgm:prSet custT="1"/>
      <dgm:spPr>
        <a:solidFill>
          <a:srgbClr val="67C1B2"/>
        </a:solidFill>
      </dgm:spPr>
      <dgm:t>
        <a:bodyPr/>
        <a:lstStyle/>
        <a:p>
          <a:r>
            <a:rPr lang="en-GB" sz="1600" dirty="0">
              <a:solidFill>
                <a:schemeClr val="tx1"/>
              </a:solidFill>
            </a:rPr>
            <a:t>Machine learning (n=5)</a:t>
          </a:r>
        </a:p>
      </dgm:t>
    </dgm:pt>
    <dgm:pt modelId="{BA159424-00B5-6C4C-AFBD-013DAB478D89}" type="parTrans" cxnId="{BAAA046B-4B70-624C-8B03-C9F6BEB176EC}">
      <dgm:prSet custT="1"/>
      <dgm:spPr>
        <a:ln>
          <a:solidFill>
            <a:schemeClr val="tx1"/>
          </a:solidFill>
          <a:prstDash val="sysDot"/>
        </a:ln>
      </dgm:spPr>
      <dgm:t>
        <a:bodyPr/>
        <a:lstStyle/>
        <a:p>
          <a:endParaRPr lang="en-GB" sz="1200"/>
        </a:p>
      </dgm:t>
    </dgm:pt>
    <dgm:pt modelId="{92AFD3D5-8E28-A248-A41D-630F7C195F21}" type="sibTrans" cxnId="{BAAA046B-4B70-624C-8B03-C9F6BEB176EC}">
      <dgm:prSet/>
      <dgm:spPr/>
      <dgm:t>
        <a:bodyPr/>
        <a:lstStyle/>
        <a:p>
          <a:endParaRPr lang="en-GB" sz="1200"/>
        </a:p>
      </dgm:t>
    </dgm:pt>
    <dgm:pt modelId="{D78E6516-0EF0-AE48-A021-9FB44949A2CE}">
      <dgm:prSet custT="1"/>
      <dgm:spPr>
        <a:solidFill>
          <a:srgbClr val="67C1B2"/>
        </a:solidFill>
      </dgm:spPr>
      <dgm:t>
        <a:bodyPr/>
        <a:lstStyle/>
        <a:p>
          <a:r>
            <a:rPr lang="en-GB" sz="1600" dirty="0">
              <a:solidFill>
                <a:schemeClr val="tx1"/>
              </a:solidFill>
            </a:rPr>
            <a:t>Social media analysis (n=5)</a:t>
          </a:r>
        </a:p>
      </dgm:t>
    </dgm:pt>
    <dgm:pt modelId="{B3B0E2C7-FD58-A94F-8511-8C0AD85D74CB}" type="parTrans" cxnId="{DF24EC75-304C-3241-B462-6EE34E0563B5}">
      <dgm:prSet custT="1"/>
      <dgm:spPr>
        <a:ln>
          <a:solidFill>
            <a:schemeClr val="tx1"/>
          </a:solidFill>
          <a:prstDash val="sysDot"/>
        </a:ln>
      </dgm:spPr>
      <dgm:t>
        <a:bodyPr/>
        <a:lstStyle/>
        <a:p>
          <a:endParaRPr lang="en-GB" sz="1200"/>
        </a:p>
      </dgm:t>
    </dgm:pt>
    <dgm:pt modelId="{20F7D99C-E3D7-0D44-B9C7-1547FE73C0FA}" type="sibTrans" cxnId="{DF24EC75-304C-3241-B462-6EE34E0563B5}">
      <dgm:prSet/>
      <dgm:spPr/>
      <dgm:t>
        <a:bodyPr/>
        <a:lstStyle/>
        <a:p>
          <a:endParaRPr lang="en-GB" sz="1200"/>
        </a:p>
      </dgm:t>
    </dgm:pt>
    <dgm:pt modelId="{19DA31B1-C082-7D44-B3A4-AC6FE2B8CAF7}">
      <dgm:prSet custT="1"/>
      <dgm:spPr>
        <a:solidFill>
          <a:srgbClr val="67C1B2"/>
        </a:solidFill>
      </dgm:spPr>
      <dgm:t>
        <a:bodyPr/>
        <a:lstStyle/>
        <a:p>
          <a:r>
            <a:rPr lang="en-GB" sz="1600" dirty="0">
              <a:solidFill>
                <a:schemeClr val="tx1"/>
              </a:solidFill>
            </a:rPr>
            <a:t>Needs assessment (n=3)</a:t>
          </a:r>
        </a:p>
      </dgm:t>
    </dgm:pt>
    <dgm:pt modelId="{7BF4DD80-C1CB-A243-8B53-1D5CE07BDA7A}" type="parTrans" cxnId="{5D1A69BD-B8B0-F04B-B88D-8DAA17609A3F}">
      <dgm:prSet custT="1"/>
      <dgm:spPr>
        <a:ln>
          <a:solidFill>
            <a:schemeClr val="tx1"/>
          </a:solidFill>
          <a:prstDash val="sysDot"/>
        </a:ln>
      </dgm:spPr>
      <dgm:t>
        <a:bodyPr/>
        <a:lstStyle/>
        <a:p>
          <a:endParaRPr lang="en-GB" sz="1200"/>
        </a:p>
      </dgm:t>
    </dgm:pt>
    <dgm:pt modelId="{70686382-1AE6-4649-9E44-E1B9171B84F8}" type="sibTrans" cxnId="{5D1A69BD-B8B0-F04B-B88D-8DAA17609A3F}">
      <dgm:prSet/>
      <dgm:spPr/>
      <dgm:t>
        <a:bodyPr/>
        <a:lstStyle/>
        <a:p>
          <a:endParaRPr lang="en-GB" sz="1200"/>
        </a:p>
      </dgm:t>
    </dgm:pt>
    <dgm:pt modelId="{BBC30BE9-C085-7447-B18A-29CCBD80238A}">
      <dgm:prSet custT="1"/>
      <dgm:spPr>
        <a:solidFill>
          <a:srgbClr val="67C1B2"/>
        </a:solidFill>
      </dgm:spPr>
      <dgm:t>
        <a:bodyPr/>
        <a:lstStyle/>
        <a:p>
          <a:r>
            <a:rPr lang="en-GB" sz="1600" dirty="0">
              <a:solidFill>
                <a:schemeClr val="tx1"/>
              </a:solidFill>
            </a:rPr>
            <a:t> Others (n=8)</a:t>
          </a:r>
        </a:p>
      </dgm:t>
    </dgm:pt>
    <dgm:pt modelId="{CD9CB9E6-E643-B74B-A727-ED6CD4AED4A7}" type="parTrans" cxnId="{5C09308B-F844-CF4D-BD6A-7021BEC26CCF}">
      <dgm:prSet custT="1"/>
      <dgm:spPr>
        <a:ln>
          <a:solidFill>
            <a:schemeClr val="tx1"/>
          </a:solidFill>
          <a:prstDash val="sysDot"/>
        </a:ln>
      </dgm:spPr>
      <dgm:t>
        <a:bodyPr/>
        <a:lstStyle/>
        <a:p>
          <a:endParaRPr lang="en-GB" sz="1200"/>
        </a:p>
      </dgm:t>
    </dgm:pt>
    <dgm:pt modelId="{F4BC254D-510B-7743-8828-0B49FD7B1324}" type="sibTrans" cxnId="{5C09308B-F844-CF4D-BD6A-7021BEC26CCF}">
      <dgm:prSet/>
      <dgm:spPr/>
      <dgm:t>
        <a:bodyPr/>
        <a:lstStyle/>
        <a:p>
          <a:endParaRPr lang="en-GB" sz="1200"/>
        </a:p>
      </dgm:t>
    </dgm:pt>
    <dgm:pt modelId="{A72036D1-07BD-9A4E-AF52-2FEB2A816A84}" type="pres">
      <dgm:prSet presAssocID="{AC705B79-15C1-744E-9BDB-4B870B5DEA16}" presName="diagram" presStyleCnt="0">
        <dgm:presLayoutVars>
          <dgm:chPref val="1"/>
          <dgm:dir/>
          <dgm:animOne val="branch"/>
          <dgm:animLvl val="lvl"/>
          <dgm:resizeHandles val="exact"/>
        </dgm:presLayoutVars>
      </dgm:prSet>
      <dgm:spPr/>
    </dgm:pt>
    <dgm:pt modelId="{D220EA32-2A2B-F84A-A7D9-57371A63BDBA}" type="pres">
      <dgm:prSet presAssocID="{E811B8F2-A6FC-8443-B3A7-AE84D1F7FD51}" presName="root1" presStyleCnt="0"/>
      <dgm:spPr/>
    </dgm:pt>
    <dgm:pt modelId="{C273BE39-4387-3544-AD5A-224A04B569E1}" type="pres">
      <dgm:prSet presAssocID="{E811B8F2-A6FC-8443-B3A7-AE84D1F7FD51}" presName="LevelOneTextNode" presStyleLbl="node0" presStyleIdx="0" presStyleCnt="1" custScaleX="269133" custScaleY="579534" custLinFactX="-107154" custLinFactNeighborX="-200000" custLinFactNeighborY="10350">
        <dgm:presLayoutVars>
          <dgm:chPref val="3"/>
        </dgm:presLayoutVars>
      </dgm:prSet>
      <dgm:spPr/>
    </dgm:pt>
    <dgm:pt modelId="{280D3698-F5D0-A94D-BC34-D69888DA0A1B}" type="pres">
      <dgm:prSet presAssocID="{E811B8F2-A6FC-8443-B3A7-AE84D1F7FD51}" presName="level2hierChild" presStyleCnt="0"/>
      <dgm:spPr/>
    </dgm:pt>
    <dgm:pt modelId="{BA097D1A-8495-9C4A-BB43-A7575BAA253A}" type="pres">
      <dgm:prSet presAssocID="{1F6E51D0-C924-1544-8BC9-2AA1A4609B48}" presName="conn2-1" presStyleLbl="parChTrans1D2" presStyleIdx="0" presStyleCnt="8"/>
      <dgm:spPr/>
    </dgm:pt>
    <dgm:pt modelId="{634A65C2-6BE0-CE42-9E09-3FAD31423E93}" type="pres">
      <dgm:prSet presAssocID="{1F6E51D0-C924-1544-8BC9-2AA1A4609B48}" presName="connTx" presStyleLbl="parChTrans1D2" presStyleIdx="0" presStyleCnt="8"/>
      <dgm:spPr/>
    </dgm:pt>
    <dgm:pt modelId="{4476A609-55CF-9D4C-B876-F2A1425E29D7}" type="pres">
      <dgm:prSet presAssocID="{4DE41939-B25E-2E49-985C-FCE7DC301169}" presName="root2" presStyleCnt="0"/>
      <dgm:spPr/>
    </dgm:pt>
    <dgm:pt modelId="{6AF1F58E-DCE5-F043-B8A6-22DA4D0E7A38}" type="pres">
      <dgm:prSet presAssocID="{4DE41939-B25E-2E49-985C-FCE7DC301169}" presName="LevelTwoTextNode" presStyleLbl="node2" presStyleIdx="0" presStyleCnt="8" custScaleX="412957">
        <dgm:presLayoutVars>
          <dgm:chPref val="3"/>
        </dgm:presLayoutVars>
      </dgm:prSet>
      <dgm:spPr/>
    </dgm:pt>
    <dgm:pt modelId="{81A8161C-462A-C945-92E7-F03B402A2D07}" type="pres">
      <dgm:prSet presAssocID="{4DE41939-B25E-2E49-985C-FCE7DC301169}" presName="level3hierChild" presStyleCnt="0"/>
      <dgm:spPr/>
    </dgm:pt>
    <dgm:pt modelId="{180E45A2-7268-9347-AE76-FB7D5F6CEE44}" type="pres">
      <dgm:prSet presAssocID="{EFC899AD-06D2-2D43-A914-621E608AB2BB}" presName="conn2-1" presStyleLbl="parChTrans1D2" presStyleIdx="1" presStyleCnt="8"/>
      <dgm:spPr/>
    </dgm:pt>
    <dgm:pt modelId="{7EBCC7CA-5680-5042-99DE-C66E042B40E3}" type="pres">
      <dgm:prSet presAssocID="{EFC899AD-06D2-2D43-A914-621E608AB2BB}" presName="connTx" presStyleLbl="parChTrans1D2" presStyleIdx="1" presStyleCnt="8"/>
      <dgm:spPr/>
    </dgm:pt>
    <dgm:pt modelId="{5968E9E5-7B0F-184C-AC82-58EEBE8425E6}" type="pres">
      <dgm:prSet presAssocID="{45BE8721-1977-DA4C-AD5F-CFA806F1509E}" presName="root2" presStyleCnt="0"/>
      <dgm:spPr/>
    </dgm:pt>
    <dgm:pt modelId="{C56391E0-5E3A-E843-A025-8F5069A4C3BF}" type="pres">
      <dgm:prSet presAssocID="{45BE8721-1977-DA4C-AD5F-CFA806F1509E}" presName="LevelTwoTextNode" presStyleLbl="node2" presStyleIdx="1" presStyleCnt="8" custScaleX="319904">
        <dgm:presLayoutVars>
          <dgm:chPref val="3"/>
        </dgm:presLayoutVars>
      </dgm:prSet>
      <dgm:spPr/>
    </dgm:pt>
    <dgm:pt modelId="{EE279633-8834-8E44-8729-BBE1AAC9B502}" type="pres">
      <dgm:prSet presAssocID="{45BE8721-1977-DA4C-AD5F-CFA806F1509E}" presName="level3hierChild" presStyleCnt="0"/>
      <dgm:spPr/>
    </dgm:pt>
    <dgm:pt modelId="{05D3317E-7F51-0F47-B2C7-73DAB2BA1DC0}" type="pres">
      <dgm:prSet presAssocID="{5E72653C-A300-4340-90EE-D45A882C7CEA}" presName="conn2-1" presStyleLbl="parChTrans1D2" presStyleIdx="2" presStyleCnt="8"/>
      <dgm:spPr/>
    </dgm:pt>
    <dgm:pt modelId="{D6D603D3-FB13-5D42-89A0-61B0D4F99E1F}" type="pres">
      <dgm:prSet presAssocID="{5E72653C-A300-4340-90EE-D45A882C7CEA}" presName="connTx" presStyleLbl="parChTrans1D2" presStyleIdx="2" presStyleCnt="8"/>
      <dgm:spPr/>
    </dgm:pt>
    <dgm:pt modelId="{69D00004-4B90-3747-85F4-2E85FA302BF1}" type="pres">
      <dgm:prSet presAssocID="{BBDA2E74-07E1-A14D-BC51-89CA155A0BC8}" presName="root2" presStyleCnt="0"/>
      <dgm:spPr/>
    </dgm:pt>
    <dgm:pt modelId="{2DD35F00-F51D-1848-82C8-3449414E3DAA}" type="pres">
      <dgm:prSet presAssocID="{BBDA2E74-07E1-A14D-BC51-89CA155A0BC8}" presName="LevelTwoTextNode" presStyleLbl="node2" presStyleIdx="2" presStyleCnt="8" custScaleX="550272">
        <dgm:presLayoutVars>
          <dgm:chPref val="3"/>
        </dgm:presLayoutVars>
      </dgm:prSet>
      <dgm:spPr/>
    </dgm:pt>
    <dgm:pt modelId="{04210552-4CBC-264D-BF99-075B4D05A057}" type="pres">
      <dgm:prSet presAssocID="{BBDA2E74-07E1-A14D-BC51-89CA155A0BC8}" presName="level3hierChild" presStyleCnt="0"/>
      <dgm:spPr/>
    </dgm:pt>
    <dgm:pt modelId="{85B471E0-8D34-C242-B131-5A09090F3CAF}" type="pres">
      <dgm:prSet presAssocID="{46ADEFB2-3A4D-D44C-9F2D-A8D07C3CB7D4}" presName="conn2-1" presStyleLbl="parChTrans1D2" presStyleIdx="3" presStyleCnt="8"/>
      <dgm:spPr/>
    </dgm:pt>
    <dgm:pt modelId="{E4C7EF01-66D5-F549-A2F2-2315177D0960}" type="pres">
      <dgm:prSet presAssocID="{46ADEFB2-3A4D-D44C-9F2D-A8D07C3CB7D4}" presName="connTx" presStyleLbl="parChTrans1D2" presStyleIdx="3" presStyleCnt="8"/>
      <dgm:spPr/>
    </dgm:pt>
    <dgm:pt modelId="{70EAD798-1573-8141-8078-7E2B1BA6AAB8}" type="pres">
      <dgm:prSet presAssocID="{CA18B497-CDF7-5949-9EF4-689ED5B8B3C9}" presName="root2" presStyleCnt="0"/>
      <dgm:spPr/>
    </dgm:pt>
    <dgm:pt modelId="{A98605E4-8A58-B04B-8BD3-3F70C079488F}" type="pres">
      <dgm:prSet presAssocID="{CA18B497-CDF7-5949-9EF4-689ED5B8B3C9}" presName="LevelTwoTextNode" presStyleLbl="node2" presStyleIdx="3" presStyleCnt="8" custScaleX="487697">
        <dgm:presLayoutVars>
          <dgm:chPref val="3"/>
        </dgm:presLayoutVars>
      </dgm:prSet>
      <dgm:spPr/>
    </dgm:pt>
    <dgm:pt modelId="{9DD01AFC-BC8E-CE40-BC28-B189144059DF}" type="pres">
      <dgm:prSet presAssocID="{CA18B497-CDF7-5949-9EF4-689ED5B8B3C9}" presName="level3hierChild" presStyleCnt="0"/>
      <dgm:spPr/>
    </dgm:pt>
    <dgm:pt modelId="{0961EC05-4B25-9544-B400-1DCFA588069A}" type="pres">
      <dgm:prSet presAssocID="{5620BCB7-ACD5-4D49-9F69-9734195EA857}" presName="conn2-1" presStyleLbl="parChTrans1D2" presStyleIdx="4" presStyleCnt="8"/>
      <dgm:spPr/>
    </dgm:pt>
    <dgm:pt modelId="{0A4DEE91-6669-094C-BCFA-36884BAC9223}" type="pres">
      <dgm:prSet presAssocID="{5620BCB7-ACD5-4D49-9F69-9734195EA857}" presName="connTx" presStyleLbl="parChTrans1D2" presStyleIdx="4" presStyleCnt="8"/>
      <dgm:spPr/>
    </dgm:pt>
    <dgm:pt modelId="{6114A1DB-520B-444C-98E0-262613D933B0}" type="pres">
      <dgm:prSet presAssocID="{ABF2F229-D323-3F44-B3E1-6B86B1468D4C}" presName="root2" presStyleCnt="0"/>
      <dgm:spPr/>
    </dgm:pt>
    <dgm:pt modelId="{4E522785-F1E1-3345-8E10-E9ABEDFB0C34}" type="pres">
      <dgm:prSet presAssocID="{ABF2F229-D323-3F44-B3E1-6B86B1468D4C}" presName="LevelTwoTextNode" presStyleLbl="node2" presStyleIdx="4" presStyleCnt="8" custScaleX="480881">
        <dgm:presLayoutVars>
          <dgm:chPref val="3"/>
        </dgm:presLayoutVars>
      </dgm:prSet>
      <dgm:spPr/>
    </dgm:pt>
    <dgm:pt modelId="{2E49422B-221E-B746-947B-55B6F0D13156}" type="pres">
      <dgm:prSet presAssocID="{ABF2F229-D323-3F44-B3E1-6B86B1468D4C}" presName="level3hierChild" presStyleCnt="0"/>
      <dgm:spPr/>
    </dgm:pt>
    <dgm:pt modelId="{F63ABA86-9EAE-A149-AD06-6FCEC282D311}" type="pres">
      <dgm:prSet presAssocID="{B82230DA-0240-A044-BE3B-2278F73A038D}" presName="conn2-1" presStyleLbl="parChTrans1D2" presStyleIdx="5" presStyleCnt="8"/>
      <dgm:spPr/>
    </dgm:pt>
    <dgm:pt modelId="{09682DD6-3ACE-0045-A669-77773BC3B735}" type="pres">
      <dgm:prSet presAssocID="{B82230DA-0240-A044-BE3B-2278F73A038D}" presName="connTx" presStyleLbl="parChTrans1D2" presStyleIdx="5" presStyleCnt="8"/>
      <dgm:spPr/>
    </dgm:pt>
    <dgm:pt modelId="{2AC0FB25-737A-3444-8086-D45A72962C04}" type="pres">
      <dgm:prSet presAssocID="{1619EB87-0B9E-174C-9D78-7A46BD8E6BD4}" presName="root2" presStyleCnt="0"/>
      <dgm:spPr/>
    </dgm:pt>
    <dgm:pt modelId="{C3D206DA-7035-4749-BDB1-6918F9150079}" type="pres">
      <dgm:prSet presAssocID="{1619EB87-0B9E-174C-9D78-7A46BD8E6BD4}" presName="LevelTwoTextNode" presStyleLbl="node2" presStyleIdx="5" presStyleCnt="8" custScaleX="327069">
        <dgm:presLayoutVars>
          <dgm:chPref val="3"/>
        </dgm:presLayoutVars>
      </dgm:prSet>
      <dgm:spPr/>
    </dgm:pt>
    <dgm:pt modelId="{53076D41-4380-E740-8EDB-EC04A5E4EAAD}" type="pres">
      <dgm:prSet presAssocID="{1619EB87-0B9E-174C-9D78-7A46BD8E6BD4}" presName="level3hierChild" presStyleCnt="0"/>
      <dgm:spPr/>
    </dgm:pt>
    <dgm:pt modelId="{1AD01775-B3A2-364C-B8A3-52EF9458A419}" type="pres">
      <dgm:prSet presAssocID="{FAD8977B-6BB3-634C-B69E-C7F084F9AE57}" presName="conn2-1" presStyleLbl="parChTrans1D2" presStyleIdx="6" presStyleCnt="8"/>
      <dgm:spPr/>
    </dgm:pt>
    <dgm:pt modelId="{62AE3322-F0FF-9542-8E67-2B53E918F239}" type="pres">
      <dgm:prSet presAssocID="{FAD8977B-6BB3-634C-B69E-C7F084F9AE57}" presName="connTx" presStyleLbl="parChTrans1D2" presStyleIdx="6" presStyleCnt="8"/>
      <dgm:spPr/>
    </dgm:pt>
    <dgm:pt modelId="{69A8402E-A4A0-5747-B233-BB7054EA85DA}" type="pres">
      <dgm:prSet presAssocID="{23C5B636-B9D7-D641-9FE5-0DDA6BE8AEF0}" presName="root2" presStyleCnt="0"/>
      <dgm:spPr/>
    </dgm:pt>
    <dgm:pt modelId="{BB6E2FAD-B611-244E-9DFD-6F91066E638B}" type="pres">
      <dgm:prSet presAssocID="{23C5B636-B9D7-D641-9FE5-0DDA6BE8AEF0}" presName="LevelTwoTextNode" presStyleLbl="node2" presStyleIdx="6" presStyleCnt="8" custScaleX="361255">
        <dgm:presLayoutVars>
          <dgm:chPref val="3"/>
        </dgm:presLayoutVars>
      </dgm:prSet>
      <dgm:spPr/>
    </dgm:pt>
    <dgm:pt modelId="{4B1D4D53-8ED1-4C4A-96B8-1ECCAA5B4604}" type="pres">
      <dgm:prSet presAssocID="{23C5B636-B9D7-D641-9FE5-0DDA6BE8AEF0}" presName="level3hierChild" presStyleCnt="0"/>
      <dgm:spPr/>
    </dgm:pt>
    <dgm:pt modelId="{07A69F55-B19C-F74D-A231-E09870CA1F9D}" type="pres">
      <dgm:prSet presAssocID="{1870A6A4-D5EC-B540-8DEC-197883686EBF}" presName="conn2-1" presStyleLbl="parChTrans1D2" presStyleIdx="7" presStyleCnt="8"/>
      <dgm:spPr/>
    </dgm:pt>
    <dgm:pt modelId="{6B2F8888-4D7E-FA43-87ED-FA2A0214A372}" type="pres">
      <dgm:prSet presAssocID="{1870A6A4-D5EC-B540-8DEC-197883686EBF}" presName="connTx" presStyleLbl="parChTrans1D2" presStyleIdx="7" presStyleCnt="8"/>
      <dgm:spPr/>
    </dgm:pt>
    <dgm:pt modelId="{03D1ADCD-CB4B-3443-B1F6-B0AD606AFBC2}" type="pres">
      <dgm:prSet presAssocID="{A9241580-D788-4A4E-9B59-38EFFDC9D893}" presName="root2" presStyleCnt="0"/>
      <dgm:spPr/>
    </dgm:pt>
    <dgm:pt modelId="{F9327C93-C720-E341-BE41-65A93210EF90}" type="pres">
      <dgm:prSet presAssocID="{A9241580-D788-4A4E-9B59-38EFFDC9D893}" presName="LevelTwoTextNode" presStyleLbl="node2" presStyleIdx="7" presStyleCnt="8" custScaleY="228344">
        <dgm:presLayoutVars>
          <dgm:chPref val="3"/>
        </dgm:presLayoutVars>
      </dgm:prSet>
      <dgm:spPr/>
    </dgm:pt>
    <dgm:pt modelId="{8D398D4A-5014-7343-AC7E-9DCD23193F30}" type="pres">
      <dgm:prSet presAssocID="{A9241580-D788-4A4E-9B59-38EFFDC9D893}" presName="level3hierChild" presStyleCnt="0"/>
      <dgm:spPr/>
    </dgm:pt>
    <dgm:pt modelId="{5920A68D-BB4C-A749-84E0-D4265B1CACC9}" type="pres">
      <dgm:prSet presAssocID="{BA159424-00B5-6C4C-AFBD-013DAB478D89}" presName="conn2-1" presStyleLbl="parChTrans1D3" presStyleIdx="0" presStyleCnt="4"/>
      <dgm:spPr/>
    </dgm:pt>
    <dgm:pt modelId="{08EFAD93-6079-2C41-BAC1-20DC6B15AA2A}" type="pres">
      <dgm:prSet presAssocID="{BA159424-00B5-6C4C-AFBD-013DAB478D89}" presName="connTx" presStyleLbl="parChTrans1D3" presStyleIdx="0" presStyleCnt="4"/>
      <dgm:spPr/>
    </dgm:pt>
    <dgm:pt modelId="{EFD3DD95-91EF-8842-A5E2-BEC6DEAB3EEE}" type="pres">
      <dgm:prSet presAssocID="{BC39437B-B09C-9644-B72D-DB185F269FFD}" presName="root2" presStyleCnt="0"/>
      <dgm:spPr/>
    </dgm:pt>
    <dgm:pt modelId="{4808606B-5D6E-0C46-83C5-1959C53C7EC2}" type="pres">
      <dgm:prSet presAssocID="{BC39437B-B09C-9644-B72D-DB185F269FFD}" presName="LevelTwoTextNode" presStyleLbl="node3" presStyleIdx="0" presStyleCnt="4" custScaleX="271999" custLinFactX="123790" custLinFactNeighborX="200000" custLinFactNeighborY="-21275">
        <dgm:presLayoutVars>
          <dgm:chPref val="3"/>
        </dgm:presLayoutVars>
      </dgm:prSet>
      <dgm:spPr/>
    </dgm:pt>
    <dgm:pt modelId="{6B18902C-0A3A-F34D-AA27-5F34701D8289}" type="pres">
      <dgm:prSet presAssocID="{BC39437B-B09C-9644-B72D-DB185F269FFD}" presName="level3hierChild" presStyleCnt="0"/>
      <dgm:spPr/>
    </dgm:pt>
    <dgm:pt modelId="{B635B4D9-B97A-9A49-948A-6F7E9E9725FB}" type="pres">
      <dgm:prSet presAssocID="{B3B0E2C7-FD58-A94F-8511-8C0AD85D74CB}" presName="conn2-1" presStyleLbl="parChTrans1D3" presStyleIdx="1" presStyleCnt="4"/>
      <dgm:spPr/>
    </dgm:pt>
    <dgm:pt modelId="{9A8F07DB-68DA-3B4D-8A33-EA596B0ED4D9}" type="pres">
      <dgm:prSet presAssocID="{B3B0E2C7-FD58-A94F-8511-8C0AD85D74CB}" presName="connTx" presStyleLbl="parChTrans1D3" presStyleIdx="1" presStyleCnt="4"/>
      <dgm:spPr/>
    </dgm:pt>
    <dgm:pt modelId="{81019A29-BAAF-9941-90EE-7221078A7704}" type="pres">
      <dgm:prSet presAssocID="{D78E6516-0EF0-AE48-A021-9FB44949A2CE}" presName="root2" presStyleCnt="0"/>
      <dgm:spPr/>
    </dgm:pt>
    <dgm:pt modelId="{48FD726D-7A7A-9D48-8822-F4A0DEED44AC}" type="pres">
      <dgm:prSet presAssocID="{D78E6516-0EF0-AE48-A021-9FB44949A2CE}" presName="LevelTwoTextNode" presStyleLbl="node3" presStyleIdx="1" presStyleCnt="4" custScaleX="317471" custLinFactX="123790" custLinFactNeighborX="200000" custLinFactNeighborY="-18616">
        <dgm:presLayoutVars>
          <dgm:chPref val="3"/>
        </dgm:presLayoutVars>
      </dgm:prSet>
      <dgm:spPr/>
    </dgm:pt>
    <dgm:pt modelId="{361F3700-B4E8-5A4B-9B44-6B39F6CA114B}" type="pres">
      <dgm:prSet presAssocID="{D78E6516-0EF0-AE48-A021-9FB44949A2CE}" presName="level3hierChild" presStyleCnt="0"/>
      <dgm:spPr/>
    </dgm:pt>
    <dgm:pt modelId="{2239C2B7-4B4F-7D43-80DA-30606E855EC2}" type="pres">
      <dgm:prSet presAssocID="{7BF4DD80-C1CB-A243-8B53-1D5CE07BDA7A}" presName="conn2-1" presStyleLbl="parChTrans1D3" presStyleIdx="2" presStyleCnt="4"/>
      <dgm:spPr/>
    </dgm:pt>
    <dgm:pt modelId="{E52A27EF-280B-494F-9AE2-A7D0FA2EE579}" type="pres">
      <dgm:prSet presAssocID="{7BF4DD80-C1CB-A243-8B53-1D5CE07BDA7A}" presName="connTx" presStyleLbl="parChTrans1D3" presStyleIdx="2" presStyleCnt="4"/>
      <dgm:spPr/>
    </dgm:pt>
    <dgm:pt modelId="{0C096BF1-C5F1-C54A-B761-FBEE12F2794F}" type="pres">
      <dgm:prSet presAssocID="{19DA31B1-C082-7D44-B3A4-AC6FE2B8CAF7}" presName="root2" presStyleCnt="0"/>
      <dgm:spPr/>
    </dgm:pt>
    <dgm:pt modelId="{ED4A3977-2B69-7242-95F8-A8347B222DC8}" type="pres">
      <dgm:prSet presAssocID="{19DA31B1-C082-7D44-B3A4-AC6FE2B8CAF7}" presName="LevelTwoTextNode" presStyleLbl="node3" presStyleIdx="2" presStyleCnt="4" custScaleX="333311" custLinFactX="123790" custLinFactNeighborX="200000" custLinFactNeighborY="-21275">
        <dgm:presLayoutVars>
          <dgm:chPref val="3"/>
        </dgm:presLayoutVars>
      </dgm:prSet>
      <dgm:spPr/>
    </dgm:pt>
    <dgm:pt modelId="{B04FC1C4-8CE7-E84D-95A8-4429156EE2D6}" type="pres">
      <dgm:prSet presAssocID="{19DA31B1-C082-7D44-B3A4-AC6FE2B8CAF7}" presName="level3hierChild" presStyleCnt="0"/>
      <dgm:spPr/>
    </dgm:pt>
    <dgm:pt modelId="{162F8F2E-DE11-9F4E-B286-D52E2066EF28}" type="pres">
      <dgm:prSet presAssocID="{CD9CB9E6-E643-B74B-A727-ED6CD4AED4A7}" presName="conn2-1" presStyleLbl="parChTrans1D3" presStyleIdx="3" presStyleCnt="4"/>
      <dgm:spPr/>
    </dgm:pt>
    <dgm:pt modelId="{F1662518-6CA9-0B42-96B3-9B00BC2AC83F}" type="pres">
      <dgm:prSet presAssocID="{CD9CB9E6-E643-B74B-A727-ED6CD4AED4A7}" presName="connTx" presStyleLbl="parChTrans1D3" presStyleIdx="3" presStyleCnt="4"/>
      <dgm:spPr/>
    </dgm:pt>
    <dgm:pt modelId="{2BD1ACD2-F7EC-F546-9421-E96807523CE7}" type="pres">
      <dgm:prSet presAssocID="{BBC30BE9-C085-7447-B18A-29CCBD80238A}" presName="root2" presStyleCnt="0"/>
      <dgm:spPr/>
    </dgm:pt>
    <dgm:pt modelId="{0F27F033-AC81-0547-AF67-7B4B3B005526}" type="pres">
      <dgm:prSet presAssocID="{BBC30BE9-C085-7447-B18A-29CCBD80238A}" presName="LevelTwoTextNode" presStyleLbl="node3" presStyleIdx="3" presStyleCnt="4" custScaleX="204664" custLinFactX="123790" custLinFactNeighborX="200000" custLinFactNeighborY="-10637">
        <dgm:presLayoutVars>
          <dgm:chPref val="3"/>
        </dgm:presLayoutVars>
      </dgm:prSet>
      <dgm:spPr/>
    </dgm:pt>
    <dgm:pt modelId="{2666E513-4512-6147-ACC7-C5802C0E7C9E}" type="pres">
      <dgm:prSet presAssocID="{BBC30BE9-C085-7447-B18A-29CCBD80238A}" presName="level3hierChild" presStyleCnt="0"/>
      <dgm:spPr/>
    </dgm:pt>
  </dgm:ptLst>
  <dgm:cxnLst>
    <dgm:cxn modelId="{01AA7408-7758-814C-AAC4-46274B5D0C41}" type="presOf" srcId="{4DE41939-B25E-2E49-985C-FCE7DC301169}" destId="{6AF1F58E-DCE5-F043-B8A6-22DA4D0E7A38}" srcOrd="0" destOrd="0" presId="urn:microsoft.com/office/officeart/2005/8/layout/hierarchy2"/>
    <dgm:cxn modelId="{4621B30B-8BB0-6B4C-BE27-E85F25EC93CA}" type="presOf" srcId="{7BF4DD80-C1CB-A243-8B53-1D5CE07BDA7A}" destId="{E52A27EF-280B-494F-9AE2-A7D0FA2EE579}" srcOrd="1" destOrd="0" presId="urn:microsoft.com/office/officeart/2005/8/layout/hierarchy2"/>
    <dgm:cxn modelId="{A8602417-4E28-364E-A35F-FDC8CB6FE940}" type="presOf" srcId="{B3B0E2C7-FD58-A94F-8511-8C0AD85D74CB}" destId="{9A8F07DB-68DA-3B4D-8A33-EA596B0ED4D9}" srcOrd="1" destOrd="0" presId="urn:microsoft.com/office/officeart/2005/8/layout/hierarchy2"/>
    <dgm:cxn modelId="{2E8AA71C-A904-274D-85C2-3DC54B9754BD}" type="presOf" srcId="{1F6E51D0-C924-1544-8BC9-2AA1A4609B48}" destId="{634A65C2-6BE0-CE42-9E09-3FAD31423E93}" srcOrd="1" destOrd="0" presId="urn:microsoft.com/office/officeart/2005/8/layout/hierarchy2"/>
    <dgm:cxn modelId="{D3AC0B1F-60FB-0543-BED1-FA01A9857CE7}" type="presOf" srcId="{E811B8F2-A6FC-8443-B3A7-AE84D1F7FD51}" destId="{C273BE39-4387-3544-AD5A-224A04B569E1}" srcOrd="0" destOrd="0" presId="urn:microsoft.com/office/officeart/2005/8/layout/hierarchy2"/>
    <dgm:cxn modelId="{1B65A42D-30C1-7F41-B70D-F5A9A78B73B3}" type="presOf" srcId="{D78E6516-0EF0-AE48-A021-9FB44949A2CE}" destId="{48FD726D-7A7A-9D48-8822-F4A0DEED44AC}" srcOrd="0" destOrd="0" presId="urn:microsoft.com/office/officeart/2005/8/layout/hierarchy2"/>
    <dgm:cxn modelId="{5E8B3C33-9520-6F4E-B0EA-F22D83E2E41F}" type="presOf" srcId="{FAD8977B-6BB3-634C-B69E-C7F084F9AE57}" destId="{62AE3322-F0FF-9542-8E67-2B53E918F239}" srcOrd="1" destOrd="0" presId="urn:microsoft.com/office/officeart/2005/8/layout/hierarchy2"/>
    <dgm:cxn modelId="{6078BB37-F496-574A-B9AD-160CC31AD063}" type="presOf" srcId="{AC705B79-15C1-744E-9BDB-4B870B5DEA16}" destId="{A72036D1-07BD-9A4E-AF52-2FEB2A816A84}" srcOrd="0" destOrd="0" presId="urn:microsoft.com/office/officeart/2005/8/layout/hierarchy2"/>
    <dgm:cxn modelId="{45B80A38-3CF0-5F40-A211-40E4794ED6DB}" type="presOf" srcId="{BBC30BE9-C085-7447-B18A-29CCBD80238A}" destId="{0F27F033-AC81-0547-AF67-7B4B3B005526}" srcOrd="0" destOrd="0" presId="urn:microsoft.com/office/officeart/2005/8/layout/hierarchy2"/>
    <dgm:cxn modelId="{ED18633D-8539-9B4D-9873-2E52B3D08640}" type="presOf" srcId="{CA18B497-CDF7-5949-9EF4-689ED5B8B3C9}" destId="{A98605E4-8A58-B04B-8BD3-3F70C079488F}" srcOrd="0" destOrd="0" presId="urn:microsoft.com/office/officeart/2005/8/layout/hierarchy2"/>
    <dgm:cxn modelId="{C07E8E5B-D4FA-5049-B142-C9A364F764EC}" srcId="{E811B8F2-A6FC-8443-B3A7-AE84D1F7FD51}" destId="{CA18B497-CDF7-5949-9EF4-689ED5B8B3C9}" srcOrd="3" destOrd="0" parTransId="{46ADEFB2-3A4D-D44C-9F2D-A8D07C3CB7D4}" sibTransId="{FA463F10-0DBA-0243-894E-8302AE055774}"/>
    <dgm:cxn modelId="{7439E564-AC03-BD46-A8BF-1CD8259F7684}" type="presOf" srcId="{BA159424-00B5-6C4C-AFBD-013DAB478D89}" destId="{08EFAD93-6079-2C41-BAC1-20DC6B15AA2A}" srcOrd="1" destOrd="0" presId="urn:microsoft.com/office/officeart/2005/8/layout/hierarchy2"/>
    <dgm:cxn modelId="{C700CB67-DF51-4F41-9FB0-9BA7005B4B26}" type="presOf" srcId="{EFC899AD-06D2-2D43-A914-621E608AB2BB}" destId="{7EBCC7CA-5680-5042-99DE-C66E042B40E3}" srcOrd="1" destOrd="0" presId="urn:microsoft.com/office/officeart/2005/8/layout/hierarchy2"/>
    <dgm:cxn modelId="{BAAA046B-4B70-624C-8B03-C9F6BEB176EC}" srcId="{A9241580-D788-4A4E-9B59-38EFFDC9D893}" destId="{BC39437B-B09C-9644-B72D-DB185F269FFD}" srcOrd="0" destOrd="0" parTransId="{BA159424-00B5-6C4C-AFBD-013DAB478D89}" sibTransId="{92AFD3D5-8E28-A248-A41D-630F7C195F21}"/>
    <dgm:cxn modelId="{864AF86B-E2B3-1645-8C20-30A0CC27A45F}" type="presOf" srcId="{B82230DA-0240-A044-BE3B-2278F73A038D}" destId="{F63ABA86-9EAE-A149-AD06-6FCEC282D311}" srcOrd="0" destOrd="0" presId="urn:microsoft.com/office/officeart/2005/8/layout/hierarchy2"/>
    <dgm:cxn modelId="{1CCCE270-587B-8241-8D82-0F33AC47DA93}" type="presOf" srcId="{BBDA2E74-07E1-A14D-BC51-89CA155A0BC8}" destId="{2DD35F00-F51D-1848-82C8-3449414E3DAA}" srcOrd="0" destOrd="0" presId="urn:microsoft.com/office/officeart/2005/8/layout/hierarchy2"/>
    <dgm:cxn modelId="{DF24EC75-304C-3241-B462-6EE34E0563B5}" srcId="{A9241580-D788-4A4E-9B59-38EFFDC9D893}" destId="{D78E6516-0EF0-AE48-A021-9FB44949A2CE}" srcOrd="1" destOrd="0" parTransId="{B3B0E2C7-FD58-A94F-8511-8C0AD85D74CB}" sibTransId="{20F7D99C-E3D7-0D44-B9C7-1547FE73C0FA}"/>
    <dgm:cxn modelId="{5607B756-497A-F44F-9B64-A5AC5875FA15}" srcId="{E811B8F2-A6FC-8443-B3A7-AE84D1F7FD51}" destId="{A9241580-D788-4A4E-9B59-38EFFDC9D893}" srcOrd="7" destOrd="0" parTransId="{1870A6A4-D5EC-B540-8DEC-197883686EBF}" sibTransId="{1D60377E-94D1-294A-A483-5D33F908C07C}"/>
    <dgm:cxn modelId="{0B6C0E77-E772-634B-B1A6-545E133F3FA0}" type="presOf" srcId="{19DA31B1-C082-7D44-B3A4-AC6FE2B8CAF7}" destId="{ED4A3977-2B69-7242-95F8-A8347B222DC8}" srcOrd="0" destOrd="0" presId="urn:microsoft.com/office/officeart/2005/8/layout/hierarchy2"/>
    <dgm:cxn modelId="{A25CBD7C-D480-004F-BEB9-AB39AAECF780}" type="presOf" srcId="{46ADEFB2-3A4D-D44C-9F2D-A8D07C3CB7D4}" destId="{85B471E0-8D34-C242-B131-5A09090F3CAF}" srcOrd="0" destOrd="0" presId="urn:microsoft.com/office/officeart/2005/8/layout/hierarchy2"/>
    <dgm:cxn modelId="{31604C87-001E-1148-83EF-579A3AE1ECA5}" type="presOf" srcId="{BC39437B-B09C-9644-B72D-DB185F269FFD}" destId="{4808606B-5D6E-0C46-83C5-1959C53C7EC2}" srcOrd="0" destOrd="0" presId="urn:microsoft.com/office/officeart/2005/8/layout/hierarchy2"/>
    <dgm:cxn modelId="{5C09308B-F844-CF4D-BD6A-7021BEC26CCF}" srcId="{A9241580-D788-4A4E-9B59-38EFFDC9D893}" destId="{BBC30BE9-C085-7447-B18A-29CCBD80238A}" srcOrd="3" destOrd="0" parTransId="{CD9CB9E6-E643-B74B-A727-ED6CD4AED4A7}" sibTransId="{F4BC254D-510B-7743-8828-0B49FD7B1324}"/>
    <dgm:cxn modelId="{46D00A8C-CD26-8F4E-8E92-920BF0425034}" type="presOf" srcId="{BA159424-00B5-6C4C-AFBD-013DAB478D89}" destId="{5920A68D-BB4C-A749-84E0-D4265B1CACC9}" srcOrd="0" destOrd="0" presId="urn:microsoft.com/office/officeart/2005/8/layout/hierarchy2"/>
    <dgm:cxn modelId="{9D526990-A08D-A347-8B51-990726DC8A1F}" srcId="{E811B8F2-A6FC-8443-B3A7-AE84D1F7FD51}" destId="{ABF2F229-D323-3F44-B3E1-6B86B1468D4C}" srcOrd="4" destOrd="0" parTransId="{5620BCB7-ACD5-4D49-9F69-9734195EA857}" sibTransId="{C6BB5CF8-A36A-374F-9712-4F3D6EED489C}"/>
    <dgm:cxn modelId="{3FB5F595-D80D-244F-9CC9-281726ED0585}" srcId="{E811B8F2-A6FC-8443-B3A7-AE84D1F7FD51}" destId="{45BE8721-1977-DA4C-AD5F-CFA806F1509E}" srcOrd="1" destOrd="0" parTransId="{EFC899AD-06D2-2D43-A914-621E608AB2BB}" sibTransId="{BED005C1-FB60-EA4A-9DAC-CFD83B381E2E}"/>
    <dgm:cxn modelId="{000B7997-78A6-0443-8F1C-43E45E4944F0}" type="presOf" srcId="{CD9CB9E6-E643-B74B-A727-ED6CD4AED4A7}" destId="{F1662518-6CA9-0B42-96B3-9B00BC2AC83F}" srcOrd="1" destOrd="0" presId="urn:microsoft.com/office/officeart/2005/8/layout/hierarchy2"/>
    <dgm:cxn modelId="{2B4C5198-8D5D-994A-8AB2-7076F4528F7D}" type="presOf" srcId="{5620BCB7-ACD5-4D49-9F69-9734195EA857}" destId="{0961EC05-4B25-9544-B400-1DCFA588069A}" srcOrd="0" destOrd="0" presId="urn:microsoft.com/office/officeart/2005/8/layout/hierarchy2"/>
    <dgm:cxn modelId="{7D957399-0E24-0443-9B33-BD45CFB4E5B1}" type="presOf" srcId="{1F6E51D0-C924-1544-8BC9-2AA1A4609B48}" destId="{BA097D1A-8495-9C4A-BB43-A7575BAA253A}" srcOrd="0" destOrd="0" presId="urn:microsoft.com/office/officeart/2005/8/layout/hierarchy2"/>
    <dgm:cxn modelId="{B770C399-6F83-B64C-8FDD-1A40AC45CB32}" srcId="{E811B8F2-A6FC-8443-B3A7-AE84D1F7FD51}" destId="{23C5B636-B9D7-D641-9FE5-0DDA6BE8AEF0}" srcOrd="6" destOrd="0" parTransId="{FAD8977B-6BB3-634C-B69E-C7F084F9AE57}" sibTransId="{58B8D1AB-4EE1-CB49-B861-A3106822C128}"/>
    <dgm:cxn modelId="{B47CC79F-855D-FD41-977F-3938922CF132}" type="presOf" srcId="{1870A6A4-D5EC-B540-8DEC-197883686EBF}" destId="{07A69F55-B19C-F74D-A231-E09870CA1F9D}" srcOrd="0" destOrd="0" presId="urn:microsoft.com/office/officeart/2005/8/layout/hierarchy2"/>
    <dgm:cxn modelId="{7F6B9AA1-D35D-1343-A6C5-97E003F89699}" type="presOf" srcId="{FAD8977B-6BB3-634C-B69E-C7F084F9AE57}" destId="{1AD01775-B3A2-364C-B8A3-52EF9458A419}" srcOrd="0" destOrd="0" presId="urn:microsoft.com/office/officeart/2005/8/layout/hierarchy2"/>
    <dgm:cxn modelId="{A3B54CA4-083B-0D48-ADDC-6735CB738C45}" type="presOf" srcId="{5E72653C-A300-4340-90EE-D45A882C7CEA}" destId="{D6D603D3-FB13-5D42-89A0-61B0D4F99E1F}" srcOrd="1" destOrd="0" presId="urn:microsoft.com/office/officeart/2005/8/layout/hierarchy2"/>
    <dgm:cxn modelId="{B75ED3A6-AD3F-5D4B-9CDF-72C2242C2455}" srcId="{E811B8F2-A6FC-8443-B3A7-AE84D1F7FD51}" destId="{1619EB87-0B9E-174C-9D78-7A46BD8E6BD4}" srcOrd="5" destOrd="0" parTransId="{B82230DA-0240-A044-BE3B-2278F73A038D}" sibTransId="{9717288E-F285-3942-B0C7-FC955C161693}"/>
    <dgm:cxn modelId="{0A05E8A6-3E4A-9A41-BABA-7FA7DCF1B01D}" type="presOf" srcId="{7BF4DD80-C1CB-A243-8B53-1D5CE07BDA7A}" destId="{2239C2B7-4B4F-7D43-80DA-30606E855EC2}" srcOrd="0" destOrd="0" presId="urn:microsoft.com/office/officeart/2005/8/layout/hierarchy2"/>
    <dgm:cxn modelId="{0EA14DAA-48BF-F64D-B778-94EAC0950823}" type="presOf" srcId="{B3B0E2C7-FD58-A94F-8511-8C0AD85D74CB}" destId="{B635B4D9-B97A-9A49-948A-6F7E9E9725FB}" srcOrd="0" destOrd="0" presId="urn:microsoft.com/office/officeart/2005/8/layout/hierarchy2"/>
    <dgm:cxn modelId="{1600D2AE-9720-D94E-9233-731C6BF93362}" srcId="{AC705B79-15C1-744E-9BDB-4B870B5DEA16}" destId="{E811B8F2-A6FC-8443-B3A7-AE84D1F7FD51}" srcOrd="0" destOrd="0" parTransId="{A0F750D5-503B-944C-B9ED-F7AB155EE397}" sibTransId="{172742A4-2551-E94C-8364-2EF0E3AF454E}"/>
    <dgm:cxn modelId="{9FD269BC-E285-FB4D-A5E1-A16AF705781C}" type="presOf" srcId="{ABF2F229-D323-3F44-B3E1-6B86B1468D4C}" destId="{4E522785-F1E1-3345-8E10-E9ABEDFB0C34}" srcOrd="0" destOrd="0" presId="urn:microsoft.com/office/officeart/2005/8/layout/hierarchy2"/>
    <dgm:cxn modelId="{5D1A69BD-B8B0-F04B-B88D-8DAA17609A3F}" srcId="{A9241580-D788-4A4E-9B59-38EFFDC9D893}" destId="{19DA31B1-C082-7D44-B3A4-AC6FE2B8CAF7}" srcOrd="2" destOrd="0" parTransId="{7BF4DD80-C1CB-A243-8B53-1D5CE07BDA7A}" sibTransId="{70686382-1AE6-4649-9E44-E1B9171B84F8}"/>
    <dgm:cxn modelId="{C87637C1-EF4C-DD48-B67F-0D491940DBC5}" type="presOf" srcId="{23C5B636-B9D7-D641-9FE5-0DDA6BE8AEF0}" destId="{BB6E2FAD-B611-244E-9DFD-6F91066E638B}" srcOrd="0" destOrd="0" presId="urn:microsoft.com/office/officeart/2005/8/layout/hierarchy2"/>
    <dgm:cxn modelId="{4B7417C2-1FE2-3244-A8F9-C9841630A9B9}" type="presOf" srcId="{5620BCB7-ACD5-4D49-9F69-9734195EA857}" destId="{0A4DEE91-6669-094C-BCFA-36884BAC9223}" srcOrd="1" destOrd="0" presId="urn:microsoft.com/office/officeart/2005/8/layout/hierarchy2"/>
    <dgm:cxn modelId="{7A4133C8-5FE0-7142-8A4E-9EB535055AE0}" type="presOf" srcId="{B82230DA-0240-A044-BE3B-2278F73A038D}" destId="{09682DD6-3ACE-0045-A669-77773BC3B735}" srcOrd="1" destOrd="0" presId="urn:microsoft.com/office/officeart/2005/8/layout/hierarchy2"/>
    <dgm:cxn modelId="{FBA6BEC9-CE86-9D4F-9658-5B3B16BC1F03}" type="presOf" srcId="{CD9CB9E6-E643-B74B-A727-ED6CD4AED4A7}" destId="{162F8F2E-DE11-9F4E-B286-D52E2066EF28}" srcOrd="0" destOrd="0" presId="urn:microsoft.com/office/officeart/2005/8/layout/hierarchy2"/>
    <dgm:cxn modelId="{F6C8D1C9-358E-744B-966D-B970912974D7}" type="presOf" srcId="{A9241580-D788-4A4E-9B59-38EFFDC9D893}" destId="{F9327C93-C720-E341-BE41-65A93210EF90}" srcOrd="0" destOrd="0" presId="urn:microsoft.com/office/officeart/2005/8/layout/hierarchy2"/>
    <dgm:cxn modelId="{112423CB-8057-964D-BA1A-F1CB57265BA6}" srcId="{E811B8F2-A6FC-8443-B3A7-AE84D1F7FD51}" destId="{4DE41939-B25E-2E49-985C-FCE7DC301169}" srcOrd="0" destOrd="0" parTransId="{1F6E51D0-C924-1544-8BC9-2AA1A4609B48}" sibTransId="{666049BD-7F2A-3F40-A269-C3DEF608933E}"/>
    <dgm:cxn modelId="{D9B52BD2-8A09-A641-9336-1D77816C4A71}" type="presOf" srcId="{EFC899AD-06D2-2D43-A914-621E608AB2BB}" destId="{180E45A2-7268-9347-AE76-FB7D5F6CEE44}" srcOrd="0" destOrd="0" presId="urn:microsoft.com/office/officeart/2005/8/layout/hierarchy2"/>
    <dgm:cxn modelId="{9219ABDA-CC0E-5747-B364-BBE7EAFAA6D1}" type="presOf" srcId="{46ADEFB2-3A4D-D44C-9F2D-A8D07C3CB7D4}" destId="{E4C7EF01-66D5-F549-A2F2-2315177D0960}" srcOrd="1" destOrd="0" presId="urn:microsoft.com/office/officeart/2005/8/layout/hierarchy2"/>
    <dgm:cxn modelId="{801B56DD-4AD3-8F4A-A118-1B3E0445CCF2}" type="presOf" srcId="{1619EB87-0B9E-174C-9D78-7A46BD8E6BD4}" destId="{C3D206DA-7035-4749-BDB1-6918F9150079}" srcOrd="0" destOrd="0" presId="urn:microsoft.com/office/officeart/2005/8/layout/hierarchy2"/>
    <dgm:cxn modelId="{801B82DE-1E2D-B74B-8BA2-80F738EE35CC}" type="presOf" srcId="{5E72653C-A300-4340-90EE-D45A882C7CEA}" destId="{05D3317E-7F51-0F47-B2C7-73DAB2BA1DC0}" srcOrd="0" destOrd="0" presId="urn:microsoft.com/office/officeart/2005/8/layout/hierarchy2"/>
    <dgm:cxn modelId="{53A20FEB-401A-6741-B0DA-7E40F908C5E2}" srcId="{E811B8F2-A6FC-8443-B3A7-AE84D1F7FD51}" destId="{BBDA2E74-07E1-A14D-BC51-89CA155A0BC8}" srcOrd="2" destOrd="0" parTransId="{5E72653C-A300-4340-90EE-D45A882C7CEA}" sibTransId="{B2631DD7-010B-0A4E-A422-BEA50874C5F0}"/>
    <dgm:cxn modelId="{D60123EE-5C25-CA47-B85F-260C4AAD0D52}" type="presOf" srcId="{45BE8721-1977-DA4C-AD5F-CFA806F1509E}" destId="{C56391E0-5E3A-E843-A025-8F5069A4C3BF}" srcOrd="0" destOrd="0" presId="urn:microsoft.com/office/officeart/2005/8/layout/hierarchy2"/>
    <dgm:cxn modelId="{9F7F03F5-66D8-2347-9F8A-E6A3FA983372}" type="presOf" srcId="{1870A6A4-D5EC-B540-8DEC-197883686EBF}" destId="{6B2F8888-4D7E-FA43-87ED-FA2A0214A372}" srcOrd="1" destOrd="0" presId="urn:microsoft.com/office/officeart/2005/8/layout/hierarchy2"/>
    <dgm:cxn modelId="{E62D2D4E-36C3-434E-8AA4-52CB24E55915}" type="presParOf" srcId="{A72036D1-07BD-9A4E-AF52-2FEB2A816A84}" destId="{D220EA32-2A2B-F84A-A7D9-57371A63BDBA}" srcOrd="0" destOrd="0" presId="urn:microsoft.com/office/officeart/2005/8/layout/hierarchy2"/>
    <dgm:cxn modelId="{F0606DC3-BF8E-7E4D-A78F-27DF7385EAE9}" type="presParOf" srcId="{D220EA32-2A2B-F84A-A7D9-57371A63BDBA}" destId="{C273BE39-4387-3544-AD5A-224A04B569E1}" srcOrd="0" destOrd="0" presId="urn:microsoft.com/office/officeart/2005/8/layout/hierarchy2"/>
    <dgm:cxn modelId="{7EC4BFBC-E25C-4644-B833-D9E198D335A0}" type="presParOf" srcId="{D220EA32-2A2B-F84A-A7D9-57371A63BDBA}" destId="{280D3698-F5D0-A94D-BC34-D69888DA0A1B}" srcOrd="1" destOrd="0" presId="urn:microsoft.com/office/officeart/2005/8/layout/hierarchy2"/>
    <dgm:cxn modelId="{4E288280-D673-224B-BD8E-9521EE84552C}" type="presParOf" srcId="{280D3698-F5D0-A94D-BC34-D69888DA0A1B}" destId="{BA097D1A-8495-9C4A-BB43-A7575BAA253A}" srcOrd="0" destOrd="0" presId="urn:microsoft.com/office/officeart/2005/8/layout/hierarchy2"/>
    <dgm:cxn modelId="{A7AFD8A6-86D1-3E40-AC20-BE5EA70ED964}" type="presParOf" srcId="{BA097D1A-8495-9C4A-BB43-A7575BAA253A}" destId="{634A65C2-6BE0-CE42-9E09-3FAD31423E93}" srcOrd="0" destOrd="0" presId="urn:microsoft.com/office/officeart/2005/8/layout/hierarchy2"/>
    <dgm:cxn modelId="{13AFD304-D722-A446-BBC5-87FC59D9A801}" type="presParOf" srcId="{280D3698-F5D0-A94D-BC34-D69888DA0A1B}" destId="{4476A609-55CF-9D4C-B876-F2A1425E29D7}" srcOrd="1" destOrd="0" presId="urn:microsoft.com/office/officeart/2005/8/layout/hierarchy2"/>
    <dgm:cxn modelId="{12675F82-54CB-474D-91F3-9969909D5497}" type="presParOf" srcId="{4476A609-55CF-9D4C-B876-F2A1425E29D7}" destId="{6AF1F58E-DCE5-F043-B8A6-22DA4D0E7A38}" srcOrd="0" destOrd="0" presId="urn:microsoft.com/office/officeart/2005/8/layout/hierarchy2"/>
    <dgm:cxn modelId="{69D77557-53FE-224A-8164-03B8A6ECCEC5}" type="presParOf" srcId="{4476A609-55CF-9D4C-B876-F2A1425E29D7}" destId="{81A8161C-462A-C945-92E7-F03B402A2D07}" srcOrd="1" destOrd="0" presId="urn:microsoft.com/office/officeart/2005/8/layout/hierarchy2"/>
    <dgm:cxn modelId="{2C2F5698-954F-C64C-A2C5-6AED883154D3}" type="presParOf" srcId="{280D3698-F5D0-A94D-BC34-D69888DA0A1B}" destId="{180E45A2-7268-9347-AE76-FB7D5F6CEE44}" srcOrd="2" destOrd="0" presId="urn:microsoft.com/office/officeart/2005/8/layout/hierarchy2"/>
    <dgm:cxn modelId="{6B7A7796-430B-694C-9954-53460E0E0D25}" type="presParOf" srcId="{180E45A2-7268-9347-AE76-FB7D5F6CEE44}" destId="{7EBCC7CA-5680-5042-99DE-C66E042B40E3}" srcOrd="0" destOrd="0" presId="urn:microsoft.com/office/officeart/2005/8/layout/hierarchy2"/>
    <dgm:cxn modelId="{56D6AD11-BD70-2E4E-8258-9F332CD64F0E}" type="presParOf" srcId="{280D3698-F5D0-A94D-BC34-D69888DA0A1B}" destId="{5968E9E5-7B0F-184C-AC82-58EEBE8425E6}" srcOrd="3" destOrd="0" presId="urn:microsoft.com/office/officeart/2005/8/layout/hierarchy2"/>
    <dgm:cxn modelId="{FC897370-A821-B54D-B506-DEF3FDA35B54}" type="presParOf" srcId="{5968E9E5-7B0F-184C-AC82-58EEBE8425E6}" destId="{C56391E0-5E3A-E843-A025-8F5069A4C3BF}" srcOrd="0" destOrd="0" presId="urn:microsoft.com/office/officeart/2005/8/layout/hierarchy2"/>
    <dgm:cxn modelId="{0B9298BA-CDAA-014B-B59D-31065FE86559}" type="presParOf" srcId="{5968E9E5-7B0F-184C-AC82-58EEBE8425E6}" destId="{EE279633-8834-8E44-8729-BBE1AAC9B502}" srcOrd="1" destOrd="0" presId="urn:microsoft.com/office/officeart/2005/8/layout/hierarchy2"/>
    <dgm:cxn modelId="{246C3C36-3EE4-A347-8D16-A66FF9C34E61}" type="presParOf" srcId="{280D3698-F5D0-A94D-BC34-D69888DA0A1B}" destId="{05D3317E-7F51-0F47-B2C7-73DAB2BA1DC0}" srcOrd="4" destOrd="0" presId="urn:microsoft.com/office/officeart/2005/8/layout/hierarchy2"/>
    <dgm:cxn modelId="{9A823F3E-A834-B64B-BF1A-82893FAEA2EA}" type="presParOf" srcId="{05D3317E-7F51-0F47-B2C7-73DAB2BA1DC0}" destId="{D6D603D3-FB13-5D42-89A0-61B0D4F99E1F}" srcOrd="0" destOrd="0" presId="urn:microsoft.com/office/officeart/2005/8/layout/hierarchy2"/>
    <dgm:cxn modelId="{E8245CD0-DB69-0143-A0F4-2427D46D49EC}" type="presParOf" srcId="{280D3698-F5D0-A94D-BC34-D69888DA0A1B}" destId="{69D00004-4B90-3747-85F4-2E85FA302BF1}" srcOrd="5" destOrd="0" presId="urn:microsoft.com/office/officeart/2005/8/layout/hierarchy2"/>
    <dgm:cxn modelId="{11841A6C-50E9-1C4F-9ABA-D2F6BE06E921}" type="presParOf" srcId="{69D00004-4B90-3747-85F4-2E85FA302BF1}" destId="{2DD35F00-F51D-1848-82C8-3449414E3DAA}" srcOrd="0" destOrd="0" presId="urn:microsoft.com/office/officeart/2005/8/layout/hierarchy2"/>
    <dgm:cxn modelId="{6D0EDE68-84C0-E64B-8922-6BDD2A5B0F2A}" type="presParOf" srcId="{69D00004-4B90-3747-85F4-2E85FA302BF1}" destId="{04210552-4CBC-264D-BF99-075B4D05A057}" srcOrd="1" destOrd="0" presId="urn:microsoft.com/office/officeart/2005/8/layout/hierarchy2"/>
    <dgm:cxn modelId="{39810A49-3D37-284B-829B-7186B6D4C20D}" type="presParOf" srcId="{280D3698-F5D0-A94D-BC34-D69888DA0A1B}" destId="{85B471E0-8D34-C242-B131-5A09090F3CAF}" srcOrd="6" destOrd="0" presId="urn:microsoft.com/office/officeart/2005/8/layout/hierarchy2"/>
    <dgm:cxn modelId="{2DF3EC5B-CF1D-CB45-9033-64E9673360D5}" type="presParOf" srcId="{85B471E0-8D34-C242-B131-5A09090F3CAF}" destId="{E4C7EF01-66D5-F549-A2F2-2315177D0960}" srcOrd="0" destOrd="0" presId="urn:microsoft.com/office/officeart/2005/8/layout/hierarchy2"/>
    <dgm:cxn modelId="{AAC1CFB9-A4FB-3F4A-8DD7-565B41E624E3}" type="presParOf" srcId="{280D3698-F5D0-A94D-BC34-D69888DA0A1B}" destId="{70EAD798-1573-8141-8078-7E2B1BA6AAB8}" srcOrd="7" destOrd="0" presId="urn:microsoft.com/office/officeart/2005/8/layout/hierarchy2"/>
    <dgm:cxn modelId="{55C16198-10F9-7C48-8063-8D9C202E9215}" type="presParOf" srcId="{70EAD798-1573-8141-8078-7E2B1BA6AAB8}" destId="{A98605E4-8A58-B04B-8BD3-3F70C079488F}" srcOrd="0" destOrd="0" presId="urn:microsoft.com/office/officeart/2005/8/layout/hierarchy2"/>
    <dgm:cxn modelId="{2ED4A29F-19BD-7543-A7A4-94F0406AB149}" type="presParOf" srcId="{70EAD798-1573-8141-8078-7E2B1BA6AAB8}" destId="{9DD01AFC-BC8E-CE40-BC28-B189144059DF}" srcOrd="1" destOrd="0" presId="urn:microsoft.com/office/officeart/2005/8/layout/hierarchy2"/>
    <dgm:cxn modelId="{0AA80B1E-3672-6248-BB78-E8F00AE72025}" type="presParOf" srcId="{280D3698-F5D0-A94D-BC34-D69888DA0A1B}" destId="{0961EC05-4B25-9544-B400-1DCFA588069A}" srcOrd="8" destOrd="0" presId="urn:microsoft.com/office/officeart/2005/8/layout/hierarchy2"/>
    <dgm:cxn modelId="{AB19FD8B-8669-6D4E-B032-43FD1F606603}" type="presParOf" srcId="{0961EC05-4B25-9544-B400-1DCFA588069A}" destId="{0A4DEE91-6669-094C-BCFA-36884BAC9223}" srcOrd="0" destOrd="0" presId="urn:microsoft.com/office/officeart/2005/8/layout/hierarchy2"/>
    <dgm:cxn modelId="{0F47591D-4FD5-1045-9620-552BA5F7045C}" type="presParOf" srcId="{280D3698-F5D0-A94D-BC34-D69888DA0A1B}" destId="{6114A1DB-520B-444C-98E0-262613D933B0}" srcOrd="9" destOrd="0" presId="urn:microsoft.com/office/officeart/2005/8/layout/hierarchy2"/>
    <dgm:cxn modelId="{89D22E07-B2E8-8B4C-A2B8-1AF60DBF4CD1}" type="presParOf" srcId="{6114A1DB-520B-444C-98E0-262613D933B0}" destId="{4E522785-F1E1-3345-8E10-E9ABEDFB0C34}" srcOrd="0" destOrd="0" presId="urn:microsoft.com/office/officeart/2005/8/layout/hierarchy2"/>
    <dgm:cxn modelId="{3B0BBD85-AE42-0A40-93DC-715A561A2810}" type="presParOf" srcId="{6114A1DB-520B-444C-98E0-262613D933B0}" destId="{2E49422B-221E-B746-947B-55B6F0D13156}" srcOrd="1" destOrd="0" presId="urn:microsoft.com/office/officeart/2005/8/layout/hierarchy2"/>
    <dgm:cxn modelId="{1514D731-ABDD-8346-AA0D-475349695193}" type="presParOf" srcId="{280D3698-F5D0-A94D-BC34-D69888DA0A1B}" destId="{F63ABA86-9EAE-A149-AD06-6FCEC282D311}" srcOrd="10" destOrd="0" presId="urn:microsoft.com/office/officeart/2005/8/layout/hierarchy2"/>
    <dgm:cxn modelId="{C837BFAB-5D0E-8946-9516-2A7FB2FCFA27}" type="presParOf" srcId="{F63ABA86-9EAE-A149-AD06-6FCEC282D311}" destId="{09682DD6-3ACE-0045-A669-77773BC3B735}" srcOrd="0" destOrd="0" presId="urn:microsoft.com/office/officeart/2005/8/layout/hierarchy2"/>
    <dgm:cxn modelId="{FFFCBC18-B0CE-8249-B41F-EEEF501E3F00}" type="presParOf" srcId="{280D3698-F5D0-A94D-BC34-D69888DA0A1B}" destId="{2AC0FB25-737A-3444-8086-D45A72962C04}" srcOrd="11" destOrd="0" presId="urn:microsoft.com/office/officeart/2005/8/layout/hierarchy2"/>
    <dgm:cxn modelId="{7B0EAB76-DF3B-0B44-9740-F4DE024D0759}" type="presParOf" srcId="{2AC0FB25-737A-3444-8086-D45A72962C04}" destId="{C3D206DA-7035-4749-BDB1-6918F9150079}" srcOrd="0" destOrd="0" presId="urn:microsoft.com/office/officeart/2005/8/layout/hierarchy2"/>
    <dgm:cxn modelId="{CB9BD3F4-E48A-9449-AAB0-E0A64424FF5C}" type="presParOf" srcId="{2AC0FB25-737A-3444-8086-D45A72962C04}" destId="{53076D41-4380-E740-8EDB-EC04A5E4EAAD}" srcOrd="1" destOrd="0" presId="urn:microsoft.com/office/officeart/2005/8/layout/hierarchy2"/>
    <dgm:cxn modelId="{F8D314BD-5997-7642-BD7F-AFD03D191AF8}" type="presParOf" srcId="{280D3698-F5D0-A94D-BC34-D69888DA0A1B}" destId="{1AD01775-B3A2-364C-B8A3-52EF9458A419}" srcOrd="12" destOrd="0" presId="urn:microsoft.com/office/officeart/2005/8/layout/hierarchy2"/>
    <dgm:cxn modelId="{8E671C78-DEDA-D943-84FA-C03256487073}" type="presParOf" srcId="{1AD01775-B3A2-364C-B8A3-52EF9458A419}" destId="{62AE3322-F0FF-9542-8E67-2B53E918F239}" srcOrd="0" destOrd="0" presId="urn:microsoft.com/office/officeart/2005/8/layout/hierarchy2"/>
    <dgm:cxn modelId="{56664313-0937-8F47-BD9E-7FAD4BD76DCD}" type="presParOf" srcId="{280D3698-F5D0-A94D-BC34-D69888DA0A1B}" destId="{69A8402E-A4A0-5747-B233-BB7054EA85DA}" srcOrd="13" destOrd="0" presId="urn:microsoft.com/office/officeart/2005/8/layout/hierarchy2"/>
    <dgm:cxn modelId="{E9BCD162-2DB1-8741-8051-C62801F93206}" type="presParOf" srcId="{69A8402E-A4A0-5747-B233-BB7054EA85DA}" destId="{BB6E2FAD-B611-244E-9DFD-6F91066E638B}" srcOrd="0" destOrd="0" presId="urn:microsoft.com/office/officeart/2005/8/layout/hierarchy2"/>
    <dgm:cxn modelId="{E065F640-3436-344C-A2CF-8BF700354849}" type="presParOf" srcId="{69A8402E-A4A0-5747-B233-BB7054EA85DA}" destId="{4B1D4D53-8ED1-4C4A-96B8-1ECCAA5B4604}" srcOrd="1" destOrd="0" presId="urn:microsoft.com/office/officeart/2005/8/layout/hierarchy2"/>
    <dgm:cxn modelId="{2AA5AF73-2313-4A4D-85C4-258DD886385D}" type="presParOf" srcId="{280D3698-F5D0-A94D-BC34-D69888DA0A1B}" destId="{07A69F55-B19C-F74D-A231-E09870CA1F9D}" srcOrd="14" destOrd="0" presId="urn:microsoft.com/office/officeart/2005/8/layout/hierarchy2"/>
    <dgm:cxn modelId="{7E16DB78-6530-3A40-BD59-EFDEA0DE9016}" type="presParOf" srcId="{07A69F55-B19C-F74D-A231-E09870CA1F9D}" destId="{6B2F8888-4D7E-FA43-87ED-FA2A0214A372}" srcOrd="0" destOrd="0" presId="urn:microsoft.com/office/officeart/2005/8/layout/hierarchy2"/>
    <dgm:cxn modelId="{14AE458F-A74F-6C45-9B56-396EA07F5451}" type="presParOf" srcId="{280D3698-F5D0-A94D-BC34-D69888DA0A1B}" destId="{03D1ADCD-CB4B-3443-B1F6-B0AD606AFBC2}" srcOrd="15" destOrd="0" presId="urn:microsoft.com/office/officeart/2005/8/layout/hierarchy2"/>
    <dgm:cxn modelId="{EFA985EB-B467-1D4F-A1FF-8ADD438F6CCD}" type="presParOf" srcId="{03D1ADCD-CB4B-3443-B1F6-B0AD606AFBC2}" destId="{F9327C93-C720-E341-BE41-65A93210EF90}" srcOrd="0" destOrd="0" presId="urn:microsoft.com/office/officeart/2005/8/layout/hierarchy2"/>
    <dgm:cxn modelId="{68E8E7C2-FA78-1643-B678-94512B614C44}" type="presParOf" srcId="{03D1ADCD-CB4B-3443-B1F6-B0AD606AFBC2}" destId="{8D398D4A-5014-7343-AC7E-9DCD23193F30}" srcOrd="1" destOrd="0" presId="urn:microsoft.com/office/officeart/2005/8/layout/hierarchy2"/>
    <dgm:cxn modelId="{AF251B5A-6FC1-964E-AE39-060155E2E607}" type="presParOf" srcId="{8D398D4A-5014-7343-AC7E-9DCD23193F30}" destId="{5920A68D-BB4C-A749-84E0-D4265B1CACC9}" srcOrd="0" destOrd="0" presId="urn:microsoft.com/office/officeart/2005/8/layout/hierarchy2"/>
    <dgm:cxn modelId="{1D24A782-C22D-1141-89C0-7EABBFDDC7B0}" type="presParOf" srcId="{5920A68D-BB4C-A749-84E0-D4265B1CACC9}" destId="{08EFAD93-6079-2C41-BAC1-20DC6B15AA2A}" srcOrd="0" destOrd="0" presId="urn:microsoft.com/office/officeart/2005/8/layout/hierarchy2"/>
    <dgm:cxn modelId="{083B0752-50BA-C142-89CA-99D0C9B4709B}" type="presParOf" srcId="{8D398D4A-5014-7343-AC7E-9DCD23193F30}" destId="{EFD3DD95-91EF-8842-A5E2-BEC6DEAB3EEE}" srcOrd="1" destOrd="0" presId="urn:microsoft.com/office/officeart/2005/8/layout/hierarchy2"/>
    <dgm:cxn modelId="{B2AE4716-7409-ED4E-A937-BC882329F5C8}" type="presParOf" srcId="{EFD3DD95-91EF-8842-A5E2-BEC6DEAB3EEE}" destId="{4808606B-5D6E-0C46-83C5-1959C53C7EC2}" srcOrd="0" destOrd="0" presId="urn:microsoft.com/office/officeart/2005/8/layout/hierarchy2"/>
    <dgm:cxn modelId="{C0B68BA0-2518-1449-A93A-43A1B15F8860}" type="presParOf" srcId="{EFD3DD95-91EF-8842-A5E2-BEC6DEAB3EEE}" destId="{6B18902C-0A3A-F34D-AA27-5F34701D8289}" srcOrd="1" destOrd="0" presId="urn:microsoft.com/office/officeart/2005/8/layout/hierarchy2"/>
    <dgm:cxn modelId="{BC8DE648-AD44-3541-8288-E12D684AEFEB}" type="presParOf" srcId="{8D398D4A-5014-7343-AC7E-9DCD23193F30}" destId="{B635B4D9-B97A-9A49-948A-6F7E9E9725FB}" srcOrd="2" destOrd="0" presId="urn:microsoft.com/office/officeart/2005/8/layout/hierarchy2"/>
    <dgm:cxn modelId="{51E84A38-AB57-3948-A30B-E1D8794AB84B}" type="presParOf" srcId="{B635B4D9-B97A-9A49-948A-6F7E9E9725FB}" destId="{9A8F07DB-68DA-3B4D-8A33-EA596B0ED4D9}" srcOrd="0" destOrd="0" presId="urn:microsoft.com/office/officeart/2005/8/layout/hierarchy2"/>
    <dgm:cxn modelId="{47E6171B-11B2-7B4E-8001-C85210FE6001}" type="presParOf" srcId="{8D398D4A-5014-7343-AC7E-9DCD23193F30}" destId="{81019A29-BAAF-9941-90EE-7221078A7704}" srcOrd="3" destOrd="0" presId="urn:microsoft.com/office/officeart/2005/8/layout/hierarchy2"/>
    <dgm:cxn modelId="{0EDDB056-16B6-E449-A825-A4153CB1093E}" type="presParOf" srcId="{81019A29-BAAF-9941-90EE-7221078A7704}" destId="{48FD726D-7A7A-9D48-8822-F4A0DEED44AC}" srcOrd="0" destOrd="0" presId="urn:microsoft.com/office/officeart/2005/8/layout/hierarchy2"/>
    <dgm:cxn modelId="{F8EDAB5C-A90A-AD41-9091-958C5B3668CA}" type="presParOf" srcId="{81019A29-BAAF-9941-90EE-7221078A7704}" destId="{361F3700-B4E8-5A4B-9B44-6B39F6CA114B}" srcOrd="1" destOrd="0" presId="urn:microsoft.com/office/officeart/2005/8/layout/hierarchy2"/>
    <dgm:cxn modelId="{D5C259E8-FD22-6A47-82F9-45AAFE19B839}" type="presParOf" srcId="{8D398D4A-5014-7343-AC7E-9DCD23193F30}" destId="{2239C2B7-4B4F-7D43-80DA-30606E855EC2}" srcOrd="4" destOrd="0" presId="urn:microsoft.com/office/officeart/2005/8/layout/hierarchy2"/>
    <dgm:cxn modelId="{D0D5294A-BAFF-F140-B179-88B024D2F2D3}" type="presParOf" srcId="{2239C2B7-4B4F-7D43-80DA-30606E855EC2}" destId="{E52A27EF-280B-494F-9AE2-A7D0FA2EE579}" srcOrd="0" destOrd="0" presId="urn:microsoft.com/office/officeart/2005/8/layout/hierarchy2"/>
    <dgm:cxn modelId="{250A9F5B-EE37-8444-BD73-778763147184}" type="presParOf" srcId="{8D398D4A-5014-7343-AC7E-9DCD23193F30}" destId="{0C096BF1-C5F1-C54A-B761-FBEE12F2794F}" srcOrd="5" destOrd="0" presId="urn:microsoft.com/office/officeart/2005/8/layout/hierarchy2"/>
    <dgm:cxn modelId="{B62D9D3D-FFB2-6D4A-BA46-4A9EAD5B807A}" type="presParOf" srcId="{0C096BF1-C5F1-C54A-B761-FBEE12F2794F}" destId="{ED4A3977-2B69-7242-95F8-A8347B222DC8}" srcOrd="0" destOrd="0" presId="urn:microsoft.com/office/officeart/2005/8/layout/hierarchy2"/>
    <dgm:cxn modelId="{738D3901-9D64-144E-BBEF-0A54D5965200}" type="presParOf" srcId="{0C096BF1-C5F1-C54A-B761-FBEE12F2794F}" destId="{B04FC1C4-8CE7-E84D-95A8-4429156EE2D6}" srcOrd="1" destOrd="0" presId="urn:microsoft.com/office/officeart/2005/8/layout/hierarchy2"/>
    <dgm:cxn modelId="{84D11C05-6532-BB4B-84C6-4274CEF82FDD}" type="presParOf" srcId="{8D398D4A-5014-7343-AC7E-9DCD23193F30}" destId="{162F8F2E-DE11-9F4E-B286-D52E2066EF28}" srcOrd="6" destOrd="0" presId="urn:microsoft.com/office/officeart/2005/8/layout/hierarchy2"/>
    <dgm:cxn modelId="{6E0AF3F8-C85E-6340-87AA-2AF38EB9E65B}" type="presParOf" srcId="{162F8F2E-DE11-9F4E-B286-D52E2066EF28}" destId="{F1662518-6CA9-0B42-96B3-9B00BC2AC83F}" srcOrd="0" destOrd="0" presId="urn:microsoft.com/office/officeart/2005/8/layout/hierarchy2"/>
    <dgm:cxn modelId="{F5C9D3C2-3005-5E4B-8CDC-79CA1E4B156B}" type="presParOf" srcId="{8D398D4A-5014-7343-AC7E-9DCD23193F30}" destId="{2BD1ACD2-F7EC-F546-9421-E96807523CE7}" srcOrd="7" destOrd="0" presId="urn:microsoft.com/office/officeart/2005/8/layout/hierarchy2"/>
    <dgm:cxn modelId="{4751915E-1B8B-3D4A-9983-2DB35AD77EB2}" type="presParOf" srcId="{2BD1ACD2-F7EC-F546-9421-E96807523CE7}" destId="{0F27F033-AC81-0547-AF67-7B4B3B005526}" srcOrd="0" destOrd="0" presId="urn:microsoft.com/office/officeart/2005/8/layout/hierarchy2"/>
    <dgm:cxn modelId="{B9E203B5-36E9-AF4D-B84C-2592BB395EA2}" type="presParOf" srcId="{2BD1ACD2-F7EC-F546-9421-E96807523CE7}" destId="{2666E513-4512-6147-ACC7-C5802C0E7C9E}"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518F9B-153F-B240-8687-DB3CB01532FE}" type="doc">
      <dgm:prSet loTypeId="urn:microsoft.com/office/officeart/2005/8/layout/funnel1" loCatId="" qsTypeId="urn:microsoft.com/office/officeart/2005/8/quickstyle/simple1" qsCatId="simple" csTypeId="urn:microsoft.com/office/officeart/2005/8/colors/accent1_2" csCatId="accent1" phldr="1"/>
      <dgm:spPr/>
      <dgm:t>
        <a:bodyPr/>
        <a:lstStyle/>
        <a:p>
          <a:endParaRPr lang="en-GB"/>
        </a:p>
      </dgm:t>
    </dgm:pt>
    <dgm:pt modelId="{92A409AC-F745-B348-9C86-707F4D000AE9}">
      <dgm:prSet phldrT="[Text]"/>
      <dgm:spPr/>
      <dgm:t>
        <a:bodyPr/>
        <a:lstStyle/>
        <a:p>
          <a:r>
            <a:rPr lang="en-GB" dirty="0"/>
            <a:t>Methods</a:t>
          </a:r>
        </a:p>
      </dgm:t>
    </dgm:pt>
    <dgm:pt modelId="{71A3E4F0-1F9E-BD4D-AC8F-B803EE7FEA9F}" type="parTrans" cxnId="{42EA94C3-FFB4-AC4B-97AD-BE94B6E6DA3F}">
      <dgm:prSet/>
      <dgm:spPr/>
      <dgm:t>
        <a:bodyPr/>
        <a:lstStyle/>
        <a:p>
          <a:endParaRPr lang="en-GB"/>
        </a:p>
      </dgm:t>
    </dgm:pt>
    <dgm:pt modelId="{0B52E092-7507-2041-943D-0D274EDF3690}" type="sibTrans" cxnId="{42EA94C3-FFB4-AC4B-97AD-BE94B6E6DA3F}">
      <dgm:prSet/>
      <dgm:spPr/>
      <dgm:t>
        <a:bodyPr/>
        <a:lstStyle/>
        <a:p>
          <a:endParaRPr lang="en-GB"/>
        </a:p>
      </dgm:t>
    </dgm:pt>
    <dgm:pt modelId="{9C55C4BA-AC3A-414F-8F96-D0A50BAFFFD9}">
      <dgm:prSet phldrT="[Text]"/>
      <dgm:spPr/>
      <dgm:t>
        <a:bodyPr/>
        <a:lstStyle/>
        <a:p>
          <a:r>
            <a:rPr lang="en-GB" dirty="0"/>
            <a:t>Impacts</a:t>
          </a:r>
        </a:p>
      </dgm:t>
    </dgm:pt>
    <dgm:pt modelId="{04733F34-AB63-8A4F-91D8-2B08BA33FF09}" type="parTrans" cxnId="{344FB993-4A3F-7F4E-926B-B00984365878}">
      <dgm:prSet/>
      <dgm:spPr/>
      <dgm:t>
        <a:bodyPr/>
        <a:lstStyle/>
        <a:p>
          <a:endParaRPr lang="en-GB"/>
        </a:p>
      </dgm:t>
    </dgm:pt>
    <dgm:pt modelId="{C73BB54D-F5D6-0C47-9B23-9DA3E9ED4A0B}" type="sibTrans" cxnId="{344FB993-4A3F-7F4E-926B-B00984365878}">
      <dgm:prSet/>
      <dgm:spPr/>
      <dgm:t>
        <a:bodyPr/>
        <a:lstStyle/>
        <a:p>
          <a:endParaRPr lang="en-GB"/>
        </a:p>
      </dgm:t>
    </dgm:pt>
    <dgm:pt modelId="{17D0FD4B-A88C-8B4D-9300-5A2C98B2EDB0}">
      <dgm:prSet phldrT="[Text]"/>
      <dgm:spPr/>
      <dgm:t>
        <a:bodyPr/>
        <a:lstStyle/>
        <a:p>
          <a:r>
            <a:rPr lang="en-GB" dirty="0"/>
            <a:t>Solutions</a:t>
          </a:r>
        </a:p>
      </dgm:t>
    </dgm:pt>
    <dgm:pt modelId="{2D249B27-2D82-424A-9249-61DD17552F15}" type="parTrans" cxnId="{DC647DBA-DE13-B044-81DF-E0F3069CE94A}">
      <dgm:prSet/>
      <dgm:spPr/>
      <dgm:t>
        <a:bodyPr/>
        <a:lstStyle/>
        <a:p>
          <a:endParaRPr lang="en-GB"/>
        </a:p>
      </dgm:t>
    </dgm:pt>
    <dgm:pt modelId="{2D0FD14C-997E-1240-9788-103EE66E6C4B}" type="sibTrans" cxnId="{DC647DBA-DE13-B044-81DF-E0F3069CE94A}">
      <dgm:prSet/>
      <dgm:spPr/>
      <dgm:t>
        <a:bodyPr/>
        <a:lstStyle/>
        <a:p>
          <a:endParaRPr lang="en-GB"/>
        </a:p>
      </dgm:t>
    </dgm:pt>
    <dgm:pt modelId="{1CD3FED1-EFE3-E54A-8860-B6A283817E51}">
      <dgm:prSet phldrT="[Text]"/>
      <dgm:spPr/>
      <dgm:t>
        <a:bodyPr/>
        <a:lstStyle/>
        <a:p>
          <a:r>
            <a:rPr lang="en-GB" dirty="0"/>
            <a:t>What will a drought story from impacts to solutions lens look like?</a:t>
          </a:r>
        </a:p>
      </dgm:t>
    </dgm:pt>
    <dgm:pt modelId="{237EC6BA-84AF-DB49-BBD9-632E78DB6E5E}" type="parTrans" cxnId="{8369874B-F6E0-6A47-B542-BC605063FF94}">
      <dgm:prSet/>
      <dgm:spPr/>
      <dgm:t>
        <a:bodyPr/>
        <a:lstStyle/>
        <a:p>
          <a:endParaRPr lang="en-GB"/>
        </a:p>
      </dgm:t>
    </dgm:pt>
    <dgm:pt modelId="{21D2F00A-D13C-FD44-8E5D-2B7083979460}" type="sibTrans" cxnId="{8369874B-F6E0-6A47-B542-BC605063FF94}">
      <dgm:prSet/>
      <dgm:spPr/>
      <dgm:t>
        <a:bodyPr/>
        <a:lstStyle/>
        <a:p>
          <a:endParaRPr lang="en-GB"/>
        </a:p>
      </dgm:t>
    </dgm:pt>
    <dgm:pt modelId="{8AFB6E42-E460-4447-95A9-E5A12AA1912A}" type="pres">
      <dgm:prSet presAssocID="{B3518F9B-153F-B240-8687-DB3CB01532FE}" presName="Name0" presStyleCnt="0">
        <dgm:presLayoutVars>
          <dgm:chMax val="4"/>
          <dgm:resizeHandles val="exact"/>
        </dgm:presLayoutVars>
      </dgm:prSet>
      <dgm:spPr/>
    </dgm:pt>
    <dgm:pt modelId="{A51A6A14-6D24-134C-95D6-C22E061C55DA}" type="pres">
      <dgm:prSet presAssocID="{B3518F9B-153F-B240-8687-DB3CB01532FE}" presName="ellipse" presStyleLbl="trBgShp" presStyleIdx="0" presStyleCnt="1"/>
      <dgm:spPr/>
    </dgm:pt>
    <dgm:pt modelId="{A6DF1787-8D7E-5E4C-AA3C-6137543CF9E1}" type="pres">
      <dgm:prSet presAssocID="{B3518F9B-153F-B240-8687-DB3CB01532FE}" presName="arrow1" presStyleLbl="fgShp" presStyleIdx="0" presStyleCnt="1"/>
      <dgm:spPr/>
    </dgm:pt>
    <dgm:pt modelId="{F810B059-DE96-1340-8F93-88B59C1E3EFD}" type="pres">
      <dgm:prSet presAssocID="{B3518F9B-153F-B240-8687-DB3CB01532FE}" presName="rectangle" presStyleLbl="revTx" presStyleIdx="0" presStyleCnt="1">
        <dgm:presLayoutVars>
          <dgm:bulletEnabled val="1"/>
        </dgm:presLayoutVars>
      </dgm:prSet>
      <dgm:spPr/>
    </dgm:pt>
    <dgm:pt modelId="{6A349505-2CCE-DB4C-8420-65060083BE76}" type="pres">
      <dgm:prSet presAssocID="{9C55C4BA-AC3A-414F-8F96-D0A50BAFFFD9}" presName="item1" presStyleLbl="node1" presStyleIdx="0" presStyleCnt="3">
        <dgm:presLayoutVars>
          <dgm:bulletEnabled val="1"/>
        </dgm:presLayoutVars>
      </dgm:prSet>
      <dgm:spPr/>
    </dgm:pt>
    <dgm:pt modelId="{8E2154FE-7A1A-9443-897F-E637B2F71125}" type="pres">
      <dgm:prSet presAssocID="{17D0FD4B-A88C-8B4D-9300-5A2C98B2EDB0}" presName="item2" presStyleLbl="node1" presStyleIdx="1" presStyleCnt="3">
        <dgm:presLayoutVars>
          <dgm:bulletEnabled val="1"/>
        </dgm:presLayoutVars>
      </dgm:prSet>
      <dgm:spPr/>
    </dgm:pt>
    <dgm:pt modelId="{9385B4F9-24DD-EE4A-A7A8-FC8866798813}" type="pres">
      <dgm:prSet presAssocID="{1CD3FED1-EFE3-E54A-8860-B6A283817E51}" presName="item3" presStyleLbl="node1" presStyleIdx="2" presStyleCnt="3">
        <dgm:presLayoutVars>
          <dgm:bulletEnabled val="1"/>
        </dgm:presLayoutVars>
      </dgm:prSet>
      <dgm:spPr/>
    </dgm:pt>
    <dgm:pt modelId="{DAF4BB9D-5F5F-D54D-9F3F-1500CDFC4DCB}" type="pres">
      <dgm:prSet presAssocID="{B3518F9B-153F-B240-8687-DB3CB01532FE}" presName="funnel" presStyleLbl="trAlignAcc1" presStyleIdx="0" presStyleCnt="1"/>
      <dgm:spPr/>
    </dgm:pt>
  </dgm:ptLst>
  <dgm:cxnLst>
    <dgm:cxn modelId="{AD41FE01-70D1-2D44-90CE-3D5B2E0FEDE2}" type="presOf" srcId="{9C55C4BA-AC3A-414F-8F96-D0A50BAFFFD9}" destId="{8E2154FE-7A1A-9443-897F-E637B2F71125}" srcOrd="0" destOrd="0" presId="urn:microsoft.com/office/officeart/2005/8/layout/funnel1"/>
    <dgm:cxn modelId="{601BD002-71B2-2343-99B7-1AAA6B396DBD}" type="presOf" srcId="{17D0FD4B-A88C-8B4D-9300-5A2C98B2EDB0}" destId="{6A349505-2CCE-DB4C-8420-65060083BE76}" srcOrd="0" destOrd="0" presId="urn:microsoft.com/office/officeart/2005/8/layout/funnel1"/>
    <dgm:cxn modelId="{3501FD02-17CD-E14F-97AE-6A0A50DB0D50}" type="presOf" srcId="{B3518F9B-153F-B240-8687-DB3CB01532FE}" destId="{8AFB6E42-E460-4447-95A9-E5A12AA1912A}" srcOrd="0" destOrd="0" presId="urn:microsoft.com/office/officeart/2005/8/layout/funnel1"/>
    <dgm:cxn modelId="{8369874B-F6E0-6A47-B542-BC605063FF94}" srcId="{B3518F9B-153F-B240-8687-DB3CB01532FE}" destId="{1CD3FED1-EFE3-E54A-8860-B6A283817E51}" srcOrd="3" destOrd="0" parTransId="{237EC6BA-84AF-DB49-BBD9-632E78DB6E5E}" sibTransId="{21D2F00A-D13C-FD44-8E5D-2B7083979460}"/>
    <dgm:cxn modelId="{1F05F84B-D973-974B-BBF9-28A17683BF00}" type="presOf" srcId="{1CD3FED1-EFE3-E54A-8860-B6A283817E51}" destId="{F810B059-DE96-1340-8F93-88B59C1E3EFD}" srcOrd="0" destOrd="0" presId="urn:microsoft.com/office/officeart/2005/8/layout/funnel1"/>
    <dgm:cxn modelId="{A850244F-9FC1-7F40-BFD5-D1A0FC53451A}" type="presOf" srcId="{92A409AC-F745-B348-9C86-707F4D000AE9}" destId="{9385B4F9-24DD-EE4A-A7A8-FC8866798813}" srcOrd="0" destOrd="0" presId="urn:microsoft.com/office/officeart/2005/8/layout/funnel1"/>
    <dgm:cxn modelId="{344FB993-4A3F-7F4E-926B-B00984365878}" srcId="{B3518F9B-153F-B240-8687-DB3CB01532FE}" destId="{9C55C4BA-AC3A-414F-8F96-D0A50BAFFFD9}" srcOrd="1" destOrd="0" parTransId="{04733F34-AB63-8A4F-91D8-2B08BA33FF09}" sibTransId="{C73BB54D-F5D6-0C47-9B23-9DA3E9ED4A0B}"/>
    <dgm:cxn modelId="{DC647DBA-DE13-B044-81DF-E0F3069CE94A}" srcId="{B3518F9B-153F-B240-8687-DB3CB01532FE}" destId="{17D0FD4B-A88C-8B4D-9300-5A2C98B2EDB0}" srcOrd="2" destOrd="0" parTransId="{2D249B27-2D82-424A-9249-61DD17552F15}" sibTransId="{2D0FD14C-997E-1240-9788-103EE66E6C4B}"/>
    <dgm:cxn modelId="{42EA94C3-FFB4-AC4B-97AD-BE94B6E6DA3F}" srcId="{B3518F9B-153F-B240-8687-DB3CB01532FE}" destId="{92A409AC-F745-B348-9C86-707F4D000AE9}" srcOrd="0" destOrd="0" parTransId="{71A3E4F0-1F9E-BD4D-AC8F-B803EE7FEA9F}" sibTransId="{0B52E092-7507-2041-943D-0D274EDF3690}"/>
    <dgm:cxn modelId="{878F7D74-7C2E-3043-AA59-5EF3FFF8EB79}" type="presParOf" srcId="{8AFB6E42-E460-4447-95A9-E5A12AA1912A}" destId="{A51A6A14-6D24-134C-95D6-C22E061C55DA}" srcOrd="0" destOrd="0" presId="urn:microsoft.com/office/officeart/2005/8/layout/funnel1"/>
    <dgm:cxn modelId="{1E4632CA-34E4-F14B-AD7E-B2BF0C7F7B73}" type="presParOf" srcId="{8AFB6E42-E460-4447-95A9-E5A12AA1912A}" destId="{A6DF1787-8D7E-5E4C-AA3C-6137543CF9E1}" srcOrd="1" destOrd="0" presId="urn:microsoft.com/office/officeart/2005/8/layout/funnel1"/>
    <dgm:cxn modelId="{BE04FFE7-75EA-EF41-9CFE-0CA3C216EE7C}" type="presParOf" srcId="{8AFB6E42-E460-4447-95A9-E5A12AA1912A}" destId="{F810B059-DE96-1340-8F93-88B59C1E3EFD}" srcOrd="2" destOrd="0" presId="urn:microsoft.com/office/officeart/2005/8/layout/funnel1"/>
    <dgm:cxn modelId="{D0E1A1F8-DEFF-4848-B50A-43F179B70F3A}" type="presParOf" srcId="{8AFB6E42-E460-4447-95A9-E5A12AA1912A}" destId="{6A349505-2CCE-DB4C-8420-65060083BE76}" srcOrd="3" destOrd="0" presId="urn:microsoft.com/office/officeart/2005/8/layout/funnel1"/>
    <dgm:cxn modelId="{59864C13-EFC3-6347-BBF3-9A76E055AA99}" type="presParOf" srcId="{8AFB6E42-E460-4447-95A9-E5A12AA1912A}" destId="{8E2154FE-7A1A-9443-897F-E637B2F71125}" srcOrd="4" destOrd="0" presId="urn:microsoft.com/office/officeart/2005/8/layout/funnel1"/>
    <dgm:cxn modelId="{DB96EA9C-B841-8F47-ACB9-AE510E20E02F}" type="presParOf" srcId="{8AFB6E42-E460-4447-95A9-E5A12AA1912A}" destId="{9385B4F9-24DD-EE4A-A7A8-FC8866798813}" srcOrd="5" destOrd="0" presId="urn:microsoft.com/office/officeart/2005/8/layout/funnel1"/>
    <dgm:cxn modelId="{2515F16E-AB03-D94D-B8AC-AF2600BCB62E}" type="presParOf" srcId="{8AFB6E42-E460-4447-95A9-E5A12AA1912A}" destId="{DAF4BB9D-5F5F-D54D-9F3F-1500CDFC4DCB}"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159794B-FC23-ED41-8D15-8551BC6786E6}" type="doc">
      <dgm:prSet loTypeId="urn:microsoft.com/office/officeart/2005/8/layout/hProcess9" loCatId="" qsTypeId="urn:microsoft.com/office/officeart/2005/8/quickstyle/simple1" qsCatId="simple" csTypeId="urn:microsoft.com/office/officeart/2005/8/colors/accent1_2" csCatId="accent1" phldr="1"/>
      <dgm:spPr/>
    </dgm:pt>
    <dgm:pt modelId="{74865B78-1771-C949-90D7-C9D85867EC96}">
      <dgm:prSet phldrT="[Text]" custT="1"/>
      <dgm:spPr/>
      <dgm:t>
        <a:bodyPr/>
        <a:lstStyle/>
        <a:p>
          <a:r>
            <a:rPr lang="en-GB" sz="1800" dirty="0"/>
            <a:t>Drought (e.g. in horn of Africa or MENA- Illustrative impacts on crops, livestock, livelihoods</a:t>
          </a:r>
        </a:p>
      </dgm:t>
    </dgm:pt>
    <dgm:pt modelId="{423ECF7C-C2B5-2E47-BD90-CC18500AEF78}" type="parTrans" cxnId="{DF9FF863-F05C-5B44-81D5-333D2EE07745}">
      <dgm:prSet/>
      <dgm:spPr/>
      <dgm:t>
        <a:bodyPr/>
        <a:lstStyle/>
        <a:p>
          <a:endParaRPr lang="en-GB"/>
        </a:p>
      </dgm:t>
    </dgm:pt>
    <dgm:pt modelId="{CC81FAD6-CB4E-8E46-A760-86FDF3FD3689}" type="sibTrans" cxnId="{DF9FF863-F05C-5B44-81D5-333D2EE07745}">
      <dgm:prSet/>
      <dgm:spPr/>
      <dgm:t>
        <a:bodyPr/>
        <a:lstStyle/>
        <a:p>
          <a:endParaRPr lang="en-GB"/>
        </a:p>
      </dgm:t>
    </dgm:pt>
    <dgm:pt modelId="{90CB50A6-0B84-4A47-ABAE-DA6B20B78715}">
      <dgm:prSet phldrT="[Text]" custT="1"/>
      <dgm:spPr/>
      <dgm:t>
        <a:bodyPr/>
        <a:lstStyle/>
        <a:p>
          <a:r>
            <a:rPr lang="en-GB" sz="1800" dirty="0"/>
            <a:t>Drought forecasting/early warning systems and climate information services</a:t>
          </a:r>
        </a:p>
      </dgm:t>
    </dgm:pt>
    <dgm:pt modelId="{8A75C3E8-9B19-354B-A96A-A66BBD79CE7E}" type="parTrans" cxnId="{7FF0859A-54F2-7647-8D7F-6A02D046D000}">
      <dgm:prSet/>
      <dgm:spPr/>
      <dgm:t>
        <a:bodyPr/>
        <a:lstStyle/>
        <a:p>
          <a:endParaRPr lang="en-GB"/>
        </a:p>
      </dgm:t>
    </dgm:pt>
    <dgm:pt modelId="{59C83AFF-65F8-CF4F-94CE-3ECD1A236D91}" type="sibTrans" cxnId="{7FF0859A-54F2-7647-8D7F-6A02D046D000}">
      <dgm:prSet/>
      <dgm:spPr/>
      <dgm:t>
        <a:bodyPr/>
        <a:lstStyle/>
        <a:p>
          <a:endParaRPr lang="en-GB"/>
        </a:p>
      </dgm:t>
    </dgm:pt>
    <dgm:pt modelId="{89018D2E-758F-1240-A4F8-13A118A8E9C9}">
      <dgm:prSet phldrT="[Text]" custT="1"/>
      <dgm:spPr/>
      <dgm:t>
        <a:bodyPr/>
        <a:lstStyle/>
        <a:p>
          <a:r>
            <a:rPr lang="en-GB" sz="1800" dirty="0"/>
            <a:t>Drought resilient seeds and breeds for all, and for women and marginalised seeds</a:t>
          </a:r>
        </a:p>
      </dgm:t>
    </dgm:pt>
    <dgm:pt modelId="{7EC8A244-679A-8748-9A3C-611F0E08B1B8}" type="parTrans" cxnId="{30000131-AF12-6440-85EC-F9266A2D8A6B}">
      <dgm:prSet/>
      <dgm:spPr/>
      <dgm:t>
        <a:bodyPr/>
        <a:lstStyle/>
        <a:p>
          <a:endParaRPr lang="en-GB"/>
        </a:p>
      </dgm:t>
    </dgm:pt>
    <dgm:pt modelId="{A44D9B52-8946-3240-8265-3732AB427217}" type="sibTrans" cxnId="{30000131-AF12-6440-85EC-F9266A2D8A6B}">
      <dgm:prSet/>
      <dgm:spPr/>
      <dgm:t>
        <a:bodyPr/>
        <a:lstStyle/>
        <a:p>
          <a:endParaRPr lang="en-GB"/>
        </a:p>
      </dgm:t>
    </dgm:pt>
    <dgm:pt modelId="{E74699E0-1218-DB4A-8929-F377B234DD44}">
      <dgm:prSet custT="1"/>
      <dgm:spPr/>
      <dgm:t>
        <a:bodyPr/>
        <a:lstStyle/>
        <a:p>
          <a:r>
            <a:rPr lang="en-GB" sz="1800" dirty="0"/>
            <a:t>On farm agronomic practices including water management</a:t>
          </a:r>
        </a:p>
      </dgm:t>
    </dgm:pt>
    <dgm:pt modelId="{325FF04F-86B0-3144-AC5D-D697DED7A406}" type="parTrans" cxnId="{9999FC7A-5983-4D4F-824A-7AC75C65F3E1}">
      <dgm:prSet/>
      <dgm:spPr/>
      <dgm:t>
        <a:bodyPr/>
        <a:lstStyle/>
        <a:p>
          <a:endParaRPr lang="en-GB"/>
        </a:p>
      </dgm:t>
    </dgm:pt>
    <dgm:pt modelId="{26A942D5-2DB0-3044-9FD6-F37E5A699A97}" type="sibTrans" cxnId="{9999FC7A-5983-4D4F-824A-7AC75C65F3E1}">
      <dgm:prSet/>
      <dgm:spPr/>
      <dgm:t>
        <a:bodyPr/>
        <a:lstStyle/>
        <a:p>
          <a:endParaRPr lang="en-GB"/>
        </a:p>
      </dgm:t>
    </dgm:pt>
    <dgm:pt modelId="{BA95DE78-73EC-4240-9482-E29199B976C5}">
      <dgm:prSet custT="1"/>
      <dgm:spPr/>
      <dgm:t>
        <a:bodyPr/>
        <a:lstStyle/>
        <a:p>
          <a:r>
            <a:rPr lang="en-GB" sz="1800" dirty="0"/>
            <a:t>A box on how these solutions paid attention to gendered vulnerabilities </a:t>
          </a:r>
        </a:p>
      </dgm:t>
    </dgm:pt>
    <dgm:pt modelId="{5B42C6E1-5485-4D46-87BD-5DFF3E707EC6}" type="parTrans" cxnId="{2A48BA20-9E06-A240-AC3D-96E4510EB83F}">
      <dgm:prSet/>
      <dgm:spPr/>
      <dgm:t>
        <a:bodyPr/>
        <a:lstStyle/>
        <a:p>
          <a:endParaRPr lang="en-GB"/>
        </a:p>
      </dgm:t>
    </dgm:pt>
    <dgm:pt modelId="{DCFE0E67-2877-D146-A597-0A3762C11B0F}" type="sibTrans" cxnId="{2A48BA20-9E06-A240-AC3D-96E4510EB83F}">
      <dgm:prSet/>
      <dgm:spPr/>
      <dgm:t>
        <a:bodyPr/>
        <a:lstStyle/>
        <a:p>
          <a:endParaRPr lang="en-GB"/>
        </a:p>
      </dgm:t>
    </dgm:pt>
    <dgm:pt modelId="{9888EF4F-7C35-B847-8BEE-FF75EF6A3D31}">
      <dgm:prSet custT="1"/>
      <dgm:spPr/>
      <dgm:t>
        <a:bodyPr/>
        <a:lstStyle/>
        <a:p>
          <a:r>
            <a:rPr lang="en-GB" sz="1800"/>
            <a:t>Bundled insurance products </a:t>
          </a:r>
        </a:p>
      </dgm:t>
    </dgm:pt>
    <dgm:pt modelId="{7218998C-5DA5-FB49-82FF-C7E7A29EB1D1}" type="parTrans" cxnId="{43CC4F25-F115-734C-B2A1-50817DB3E20F}">
      <dgm:prSet/>
      <dgm:spPr/>
      <dgm:t>
        <a:bodyPr/>
        <a:lstStyle/>
        <a:p>
          <a:endParaRPr lang="en-GB"/>
        </a:p>
      </dgm:t>
    </dgm:pt>
    <dgm:pt modelId="{14663312-73A5-8A4B-B799-BB0898901734}" type="sibTrans" cxnId="{43CC4F25-F115-734C-B2A1-50817DB3E20F}">
      <dgm:prSet/>
      <dgm:spPr/>
      <dgm:t>
        <a:bodyPr/>
        <a:lstStyle/>
        <a:p>
          <a:endParaRPr lang="en-GB"/>
        </a:p>
      </dgm:t>
    </dgm:pt>
    <dgm:pt modelId="{27D6E422-425D-2247-A675-94D66BF6E282}" type="pres">
      <dgm:prSet presAssocID="{2159794B-FC23-ED41-8D15-8551BC6786E6}" presName="CompostProcess" presStyleCnt="0">
        <dgm:presLayoutVars>
          <dgm:dir/>
          <dgm:resizeHandles val="exact"/>
        </dgm:presLayoutVars>
      </dgm:prSet>
      <dgm:spPr/>
    </dgm:pt>
    <dgm:pt modelId="{605285FB-4FB3-414C-9442-D7CA5D700B7F}" type="pres">
      <dgm:prSet presAssocID="{2159794B-FC23-ED41-8D15-8551BC6786E6}" presName="arrow" presStyleLbl="bgShp" presStyleIdx="0" presStyleCnt="1" custScaleX="117647"/>
      <dgm:spPr/>
    </dgm:pt>
    <dgm:pt modelId="{3717A596-A5D1-AE41-A7E5-DC1773417664}" type="pres">
      <dgm:prSet presAssocID="{2159794B-FC23-ED41-8D15-8551BC6786E6}" presName="linearProcess" presStyleCnt="0"/>
      <dgm:spPr/>
    </dgm:pt>
    <dgm:pt modelId="{961FEC18-B81D-814B-9221-8E15EF9775D9}" type="pres">
      <dgm:prSet presAssocID="{74865B78-1771-C949-90D7-C9D85867EC96}" presName="textNode" presStyleLbl="node1" presStyleIdx="0" presStyleCnt="6" custScaleY="120924">
        <dgm:presLayoutVars>
          <dgm:bulletEnabled val="1"/>
        </dgm:presLayoutVars>
      </dgm:prSet>
      <dgm:spPr/>
    </dgm:pt>
    <dgm:pt modelId="{E958638E-2DF7-AE45-9FE1-B39BE18442D2}" type="pres">
      <dgm:prSet presAssocID="{CC81FAD6-CB4E-8E46-A760-86FDF3FD3689}" presName="sibTrans" presStyleCnt="0"/>
      <dgm:spPr/>
    </dgm:pt>
    <dgm:pt modelId="{3825042F-C0D7-BD43-9473-C7E20801E6A3}" type="pres">
      <dgm:prSet presAssocID="{90CB50A6-0B84-4A47-ABAE-DA6B20B78715}" presName="textNode" presStyleLbl="node1" presStyleIdx="1" presStyleCnt="6" custScaleY="121386">
        <dgm:presLayoutVars>
          <dgm:bulletEnabled val="1"/>
        </dgm:presLayoutVars>
      </dgm:prSet>
      <dgm:spPr/>
    </dgm:pt>
    <dgm:pt modelId="{CBDA0FCC-F373-DC4A-9B40-92B749B6B6D2}" type="pres">
      <dgm:prSet presAssocID="{59C83AFF-65F8-CF4F-94CE-3ECD1A236D91}" presName="sibTrans" presStyleCnt="0"/>
      <dgm:spPr/>
    </dgm:pt>
    <dgm:pt modelId="{DD6C4E4A-8568-A646-AA30-163B1B0B105F}" type="pres">
      <dgm:prSet presAssocID="{89018D2E-758F-1240-A4F8-13A118A8E9C9}" presName="textNode" presStyleLbl="node1" presStyleIdx="2" presStyleCnt="6" custScaleY="121386">
        <dgm:presLayoutVars>
          <dgm:bulletEnabled val="1"/>
        </dgm:presLayoutVars>
      </dgm:prSet>
      <dgm:spPr/>
    </dgm:pt>
    <dgm:pt modelId="{63153436-90F4-1C4B-B1A0-949C8BC4D41E}" type="pres">
      <dgm:prSet presAssocID="{A44D9B52-8946-3240-8265-3732AB427217}" presName="sibTrans" presStyleCnt="0"/>
      <dgm:spPr/>
    </dgm:pt>
    <dgm:pt modelId="{842AF103-EB7F-C149-89F3-BC3CABD6B195}" type="pres">
      <dgm:prSet presAssocID="{E74699E0-1218-DB4A-8929-F377B234DD44}" presName="textNode" presStyleLbl="node1" presStyleIdx="3" presStyleCnt="6" custScaleY="126024">
        <dgm:presLayoutVars>
          <dgm:bulletEnabled val="1"/>
        </dgm:presLayoutVars>
      </dgm:prSet>
      <dgm:spPr/>
    </dgm:pt>
    <dgm:pt modelId="{0E238ED2-970E-914A-9034-C67737CEE115}" type="pres">
      <dgm:prSet presAssocID="{26A942D5-2DB0-3044-9FD6-F37E5A699A97}" presName="sibTrans" presStyleCnt="0"/>
      <dgm:spPr/>
    </dgm:pt>
    <dgm:pt modelId="{2BE17D88-B658-AF45-8A2B-1B9C76E0B524}" type="pres">
      <dgm:prSet presAssocID="{9888EF4F-7C35-B847-8BEE-FF75EF6A3D31}" presName="textNode" presStyleLbl="node1" presStyleIdx="4" presStyleCnt="6" custScaleY="123705">
        <dgm:presLayoutVars>
          <dgm:bulletEnabled val="1"/>
        </dgm:presLayoutVars>
      </dgm:prSet>
      <dgm:spPr/>
    </dgm:pt>
    <dgm:pt modelId="{4E3D7DC8-330A-4041-A2E9-32AB2FCBAB23}" type="pres">
      <dgm:prSet presAssocID="{14663312-73A5-8A4B-B799-BB0898901734}" presName="sibTrans" presStyleCnt="0"/>
      <dgm:spPr/>
    </dgm:pt>
    <dgm:pt modelId="{636F81FB-A9BA-C742-A705-8D8B24180335}" type="pres">
      <dgm:prSet presAssocID="{BA95DE78-73EC-4240-9482-E29199B976C5}" presName="textNode" presStyleLbl="node1" presStyleIdx="5" presStyleCnt="6">
        <dgm:presLayoutVars>
          <dgm:bulletEnabled val="1"/>
        </dgm:presLayoutVars>
      </dgm:prSet>
      <dgm:spPr/>
    </dgm:pt>
  </dgm:ptLst>
  <dgm:cxnLst>
    <dgm:cxn modelId="{2A48BA20-9E06-A240-AC3D-96E4510EB83F}" srcId="{2159794B-FC23-ED41-8D15-8551BC6786E6}" destId="{BA95DE78-73EC-4240-9482-E29199B976C5}" srcOrd="5" destOrd="0" parTransId="{5B42C6E1-5485-4D46-87BD-5DFF3E707EC6}" sibTransId="{DCFE0E67-2877-D146-A597-0A3762C11B0F}"/>
    <dgm:cxn modelId="{88277422-D88C-A949-97A5-056698781ACC}" type="presOf" srcId="{74865B78-1771-C949-90D7-C9D85867EC96}" destId="{961FEC18-B81D-814B-9221-8E15EF9775D9}" srcOrd="0" destOrd="0" presId="urn:microsoft.com/office/officeart/2005/8/layout/hProcess9"/>
    <dgm:cxn modelId="{43CC4F25-F115-734C-B2A1-50817DB3E20F}" srcId="{2159794B-FC23-ED41-8D15-8551BC6786E6}" destId="{9888EF4F-7C35-B847-8BEE-FF75EF6A3D31}" srcOrd="4" destOrd="0" parTransId="{7218998C-5DA5-FB49-82FF-C7E7A29EB1D1}" sibTransId="{14663312-73A5-8A4B-B799-BB0898901734}"/>
    <dgm:cxn modelId="{30000131-AF12-6440-85EC-F9266A2D8A6B}" srcId="{2159794B-FC23-ED41-8D15-8551BC6786E6}" destId="{89018D2E-758F-1240-A4F8-13A118A8E9C9}" srcOrd="2" destOrd="0" parTransId="{7EC8A244-679A-8748-9A3C-611F0E08B1B8}" sibTransId="{A44D9B52-8946-3240-8265-3732AB427217}"/>
    <dgm:cxn modelId="{F580F537-BAE6-CF4E-BEA9-56E3471A7C98}" type="presOf" srcId="{89018D2E-758F-1240-A4F8-13A118A8E9C9}" destId="{DD6C4E4A-8568-A646-AA30-163B1B0B105F}" srcOrd="0" destOrd="0" presId="urn:microsoft.com/office/officeart/2005/8/layout/hProcess9"/>
    <dgm:cxn modelId="{DF9FF863-F05C-5B44-81D5-333D2EE07745}" srcId="{2159794B-FC23-ED41-8D15-8551BC6786E6}" destId="{74865B78-1771-C949-90D7-C9D85867EC96}" srcOrd="0" destOrd="0" parTransId="{423ECF7C-C2B5-2E47-BD90-CC18500AEF78}" sibTransId="{CC81FAD6-CB4E-8E46-A760-86FDF3FD3689}"/>
    <dgm:cxn modelId="{5D6B6A59-E1B5-7D4E-8F2C-6124F0E7B368}" type="presOf" srcId="{9888EF4F-7C35-B847-8BEE-FF75EF6A3D31}" destId="{2BE17D88-B658-AF45-8A2B-1B9C76E0B524}" srcOrd="0" destOrd="0" presId="urn:microsoft.com/office/officeart/2005/8/layout/hProcess9"/>
    <dgm:cxn modelId="{9999FC7A-5983-4D4F-824A-7AC75C65F3E1}" srcId="{2159794B-FC23-ED41-8D15-8551BC6786E6}" destId="{E74699E0-1218-DB4A-8929-F377B234DD44}" srcOrd="3" destOrd="0" parTransId="{325FF04F-86B0-3144-AC5D-D697DED7A406}" sibTransId="{26A942D5-2DB0-3044-9FD6-F37E5A699A97}"/>
    <dgm:cxn modelId="{7FF0859A-54F2-7647-8D7F-6A02D046D000}" srcId="{2159794B-FC23-ED41-8D15-8551BC6786E6}" destId="{90CB50A6-0B84-4A47-ABAE-DA6B20B78715}" srcOrd="1" destOrd="0" parTransId="{8A75C3E8-9B19-354B-A96A-A66BBD79CE7E}" sibTransId="{59C83AFF-65F8-CF4F-94CE-3ECD1A236D91}"/>
    <dgm:cxn modelId="{523F25AE-80B1-8847-89AC-FBB666B367CE}" type="presOf" srcId="{E74699E0-1218-DB4A-8929-F377B234DD44}" destId="{842AF103-EB7F-C149-89F3-BC3CABD6B195}" srcOrd="0" destOrd="0" presId="urn:microsoft.com/office/officeart/2005/8/layout/hProcess9"/>
    <dgm:cxn modelId="{E3CD54C8-B253-624F-B755-BEA00D72F52B}" type="presOf" srcId="{BA95DE78-73EC-4240-9482-E29199B976C5}" destId="{636F81FB-A9BA-C742-A705-8D8B24180335}" srcOrd="0" destOrd="0" presId="urn:microsoft.com/office/officeart/2005/8/layout/hProcess9"/>
    <dgm:cxn modelId="{5B8DE3CC-CC50-FD44-91F3-DB9213CDDE48}" type="presOf" srcId="{2159794B-FC23-ED41-8D15-8551BC6786E6}" destId="{27D6E422-425D-2247-A675-94D66BF6E282}" srcOrd="0" destOrd="0" presId="urn:microsoft.com/office/officeart/2005/8/layout/hProcess9"/>
    <dgm:cxn modelId="{CA04F0CD-E7A8-3E48-8B0D-E74DCD273A56}" type="presOf" srcId="{90CB50A6-0B84-4A47-ABAE-DA6B20B78715}" destId="{3825042F-C0D7-BD43-9473-C7E20801E6A3}" srcOrd="0" destOrd="0" presId="urn:microsoft.com/office/officeart/2005/8/layout/hProcess9"/>
    <dgm:cxn modelId="{5FFACF68-0734-B944-975C-5150B6987F55}" type="presParOf" srcId="{27D6E422-425D-2247-A675-94D66BF6E282}" destId="{605285FB-4FB3-414C-9442-D7CA5D700B7F}" srcOrd="0" destOrd="0" presId="urn:microsoft.com/office/officeart/2005/8/layout/hProcess9"/>
    <dgm:cxn modelId="{E19ACAF8-3CB8-104E-9A21-54BA46D1C3D0}" type="presParOf" srcId="{27D6E422-425D-2247-A675-94D66BF6E282}" destId="{3717A596-A5D1-AE41-A7E5-DC1773417664}" srcOrd="1" destOrd="0" presId="urn:microsoft.com/office/officeart/2005/8/layout/hProcess9"/>
    <dgm:cxn modelId="{5E5CA122-D6E9-F54B-B5C0-576FE3AC9DA8}" type="presParOf" srcId="{3717A596-A5D1-AE41-A7E5-DC1773417664}" destId="{961FEC18-B81D-814B-9221-8E15EF9775D9}" srcOrd="0" destOrd="0" presId="urn:microsoft.com/office/officeart/2005/8/layout/hProcess9"/>
    <dgm:cxn modelId="{38485537-A381-E641-83D5-CBDD8A7597F7}" type="presParOf" srcId="{3717A596-A5D1-AE41-A7E5-DC1773417664}" destId="{E958638E-2DF7-AE45-9FE1-B39BE18442D2}" srcOrd="1" destOrd="0" presId="urn:microsoft.com/office/officeart/2005/8/layout/hProcess9"/>
    <dgm:cxn modelId="{E5A7E9B8-CC95-C145-9FFF-44536576B5C1}" type="presParOf" srcId="{3717A596-A5D1-AE41-A7E5-DC1773417664}" destId="{3825042F-C0D7-BD43-9473-C7E20801E6A3}" srcOrd="2" destOrd="0" presId="urn:microsoft.com/office/officeart/2005/8/layout/hProcess9"/>
    <dgm:cxn modelId="{28FF4B24-8DF6-BE4A-A7A2-5715243018A3}" type="presParOf" srcId="{3717A596-A5D1-AE41-A7E5-DC1773417664}" destId="{CBDA0FCC-F373-DC4A-9B40-92B749B6B6D2}" srcOrd="3" destOrd="0" presId="urn:microsoft.com/office/officeart/2005/8/layout/hProcess9"/>
    <dgm:cxn modelId="{D188C677-FDA1-264F-90B9-0456CEAABDBE}" type="presParOf" srcId="{3717A596-A5D1-AE41-A7E5-DC1773417664}" destId="{DD6C4E4A-8568-A646-AA30-163B1B0B105F}" srcOrd="4" destOrd="0" presId="urn:microsoft.com/office/officeart/2005/8/layout/hProcess9"/>
    <dgm:cxn modelId="{CE2573F8-5A40-7347-9D14-E8C6BE7024A8}" type="presParOf" srcId="{3717A596-A5D1-AE41-A7E5-DC1773417664}" destId="{63153436-90F4-1C4B-B1A0-949C8BC4D41E}" srcOrd="5" destOrd="0" presId="urn:microsoft.com/office/officeart/2005/8/layout/hProcess9"/>
    <dgm:cxn modelId="{15B0A195-6D76-0C42-9966-E00B0BB8A9D9}" type="presParOf" srcId="{3717A596-A5D1-AE41-A7E5-DC1773417664}" destId="{842AF103-EB7F-C149-89F3-BC3CABD6B195}" srcOrd="6" destOrd="0" presId="urn:microsoft.com/office/officeart/2005/8/layout/hProcess9"/>
    <dgm:cxn modelId="{27BB71C4-1D60-D641-8817-555F701EA999}" type="presParOf" srcId="{3717A596-A5D1-AE41-A7E5-DC1773417664}" destId="{0E238ED2-970E-914A-9034-C67737CEE115}" srcOrd="7" destOrd="0" presId="urn:microsoft.com/office/officeart/2005/8/layout/hProcess9"/>
    <dgm:cxn modelId="{A20E06FA-C73D-9642-B695-0922CBB572E9}" type="presParOf" srcId="{3717A596-A5D1-AE41-A7E5-DC1773417664}" destId="{2BE17D88-B658-AF45-8A2B-1B9C76E0B524}" srcOrd="8" destOrd="0" presId="urn:microsoft.com/office/officeart/2005/8/layout/hProcess9"/>
    <dgm:cxn modelId="{CEF2EBBA-D712-A444-956C-3D0072FE4F5E}" type="presParOf" srcId="{3717A596-A5D1-AE41-A7E5-DC1773417664}" destId="{4E3D7DC8-330A-4041-A2E9-32AB2FCBAB23}" srcOrd="9" destOrd="0" presId="urn:microsoft.com/office/officeart/2005/8/layout/hProcess9"/>
    <dgm:cxn modelId="{887623DD-6020-A045-AD88-993F142C4A3C}" type="presParOf" srcId="{3717A596-A5D1-AE41-A7E5-DC1773417664}" destId="{636F81FB-A9BA-C742-A705-8D8B24180335}" srcOrd="1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BD4F1D-E634-2F4C-BF57-B653C7081CEB}">
      <dsp:nvSpPr>
        <dsp:cNvPr id="0" name=""/>
        <dsp:cNvSpPr/>
      </dsp:nvSpPr>
      <dsp:spPr>
        <a:xfrm>
          <a:off x="1542200" y="0"/>
          <a:ext cx="5652005" cy="5652005"/>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0CD18D-8BF0-724D-8329-45572A091CF1}">
      <dsp:nvSpPr>
        <dsp:cNvPr id="0" name=""/>
        <dsp:cNvSpPr/>
      </dsp:nvSpPr>
      <dsp:spPr>
        <a:xfrm>
          <a:off x="1909580" y="367380"/>
          <a:ext cx="2260802" cy="2260802"/>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GB" sz="2100" kern="1200" dirty="0"/>
            <a:t>Convene community of practice</a:t>
          </a:r>
          <a:r>
            <a:rPr lang="en-GB" sz="2100" kern="1200" dirty="0">
              <a:solidFill>
                <a:schemeClr val="tx1"/>
              </a:solidFill>
              <a:latin typeface="Calibri Light" panose="020F0302020204030204"/>
            </a:rPr>
            <a:t> </a:t>
          </a:r>
          <a:endParaRPr lang="en-GB" sz="2100" b="1" kern="1200" dirty="0">
            <a:solidFill>
              <a:schemeClr val="tx1"/>
            </a:solidFill>
          </a:endParaRPr>
        </a:p>
        <a:p>
          <a:pPr marL="0" lvl="0" indent="0" algn="ctr" defTabSz="933450" rtl="0">
            <a:lnSpc>
              <a:spcPct val="90000"/>
            </a:lnSpc>
            <a:spcBef>
              <a:spcPct val="0"/>
            </a:spcBef>
            <a:spcAft>
              <a:spcPct val="35000"/>
            </a:spcAft>
            <a:buNone/>
          </a:pPr>
          <a:r>
            <a:rPr lang="en-GB" sz="2100" b="1" kern="1200" dirty="0">
              <a:solidFill>
                <a:schemeClr val="tx1"/>
              </a:solidFill>
              <a:latin typeface="Calibri Light" panose="020F0302020204030204"/>
            </a:rPr>
            <a:t>CoP: CGIAR</a:t>
          </a:r>
          <a:r>
            <a:rPr lang="en-GB" sz="2100" b="1" kern="1200" dirty="0">
              <a:solidFill>
                <a:schemeClr val="tx1"/>
              </a:solidFill>
            </a:rPr>
            <a:t> &amp; Beyond</a:t>
          </a:r>
        </a:p>
      </dsp:txBody>
      <dsp:txXfrm>
        <a:off x="2019943" y="477743"/>
        <a:ext cx="2040076" cy="2040076"/>
      </dsp:txXfrm>
    </dsp:sp>
    <dsp:sp modelId="{03731ED3-A395-E648-B686-ABA627925091}">
      <dsp:nvSpPr>
        <dsp:cNvPr id="0" name=""/>
        <dsp:cNvSpPr/>
      </dsp:nvSpPr>
      <dsp:spPr>
        <a:xfrm>
          <a:off x="4566023" y="367380"/>
          <a:ext cx="2260802" cy="2260802"/>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Deepen CGIAR and Partner Capacity</a:t>
          </a:r>
        </a:p>
        <a:p>
          <a:pPr marL="0" lvl="0" indent="0" algn="ctr" defTabSz="933450">
            <a:lnSpc>
              <a:spcPct val="90000"/>
            </a:lnSpc>
            <a:spcBef>
              <a:spcPct val="0"/>
            </a:spcBef>
            <a:spcAft>
              <a:spcPct val="35000"/>
            </a:spcAft>
            <a:buNone/>
          </a:pPr>
          <a:r>
            <a:rPr lang="en-GB" sz="2100" b="1" kern="1200">
              <a:solidFill>
                <a:schemeClr val="tx1"/>
              </a:solidFill>
            </a:rPr>
            <a:t>Facilitating research on gaps</a:t>
          </a:r>
        </a:p>
      </dsp:txBody>
      <dsp:txXfrm>
        <a:off x="4676386" y="477743"/>
        <a:ext cx="2040076" cy="2040076"/>
      </dsp:txXfrm>
    </dsp:sp>
    <dsp:sp modelId="{60DFB373-5219-9D45-85CD-601DA6680B4E}">
      <dsp:nvSpPr>
        <dsp:cNvPr id="0" name=""/>
        <dsp:cNvSpPr/>
      </dsp:nvSpPr>
      <dsp:spPr>
        <a:xfrm>
          <a:off x="1909580" y="3023822"/>
          <a:ext cx="2260802" cy="2260802"/>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Amplify external profile</a:t>
          </a:r>
        </a:p>
        <a:p>
          <a:pPr marL="0" lvl="0" indent="0" algn="ctr" defTabSz="933450" rtl="0">
            <a:lnSpc>
              <a:spcPct val="90000"/>
            </a:lnSpc>
            <a:spcBef>
              <a:spcPct val="0"/>
            </a:spcBef>
            <a:spcAft>
              <a:spcPct val="35000"/>
            </a:spcAft>
            <a:buNone/>
          </a:pPr>
          <a:r>
            <a:rPr lang="en-GB" sz="2100" b="1" kern="1200">
              <a:solidFill>
                <a:schemeClr val="tx1"/>
              </a:solidFill>
            </a:rPr>
            <a:t>Collaborate with leading climate voices</a:t>
          </a:r>
          <a:r>
            <a:rPr lang="en-GB" sz="2100" b="1" kern="1200">
              <a:solidFill>
                <a:schemeClr val="tx1"/>
              </a:solidFill>
              <a:latin typeface="Calibri Light" panose="020F0302020204030204"/>
            </a:rPr>
            <a:t> </a:t>
          </a:r>
          <a:endParaRPr lang="en-GB" sz="2100" b="1" kern="1200">
            <a:solidFill>
              <a:schemeClr val="tx1"/>
            </a:solidFill>
          </a:endParaRPr>
        </a:p>
      </dsp:txBody>
      <dsp:txXfrm>
        <a:off x="2019943" y="3134185"/>
        <a:ext cx="2040076" cy="2040076"/>
      </dsp:txXfrm>
    </dsp:sp>
    <dsp:sp modelId="{9EC622EE-1E6D-204C-AA53-082C58F74594}">
      <dsp:nvSpPr>
        <dsp:cNvPr id="0" name=""/>
        <dsp:cNvSpPr/>
      </dsp:nvSpPr>
      <dsp:spPr>
        <a:xfrm>
          <a:off x="4566023" y="3023822"/>
          <a:ext cx="2260802" cy="2260802"/>
        </a:xfrm>
        <a:prstGeom prst="roundRect">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a:t>Advise portfolio level management and strategy</a:t>
          </a:r>
        </a:p>
        <a:p>
          <a:pPr marL="0" lvl="0" indent="0" algn="ctr" defTabSz="933450">
            <a:lnSpc>
              <a:spcPct val="90000"/>
            </a:lnSpc>
            <a:spcBef>
              <a:spcPct val="0"/>
            </a:spcBef>
            <a:spcAft>
              <a:spcPct val="35000"/>
            </a:spcAft>
            <a:buNone/>
          </a:pPr>
          <a:r>
            <a:rPr lang="en-GB" sz="2100" b="1" kern="1200">
              <a:solidFill>
                <a:schemeClr val="tx1"/>
              </a:solidFill>
            </a:rPr>
            <a:t>Track initiative outcomes</a:t>
          </a:r>
        </a:p>
      </dsp:txBody>
      <dsp:txXfrm>
        <a:off x="4676386" y="3134185"/>
        <a:ext cx="2040076" cy="20400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319CC8-6B5F-C34C-BE44-07038340E107}">
      <dsp:nvSpPr>
        <dsp:cNvPr id="0" name=""/>
        <dsp:cNvSpPr/>
      </dsp:nvSpPr>
      <dsp:spPr>
        <a:xfrm>
          <a:off x="5779809" y="5180528"/>
          <a:ext cx="327580" cy="704297"/>
        </a:xfrm>
        <a:custGeom>
          <a:avLst/>
          <a:gdLst/>
          <a:ahLst/>
          <a:cxnLst/>
          <a:rect l="0" t="0" r="0" b="0"/>
          <a:pathLst>
            <a:path>
              <a:moveTo>
                <a:pt x="0" y="0"/>
              </a:moveTo>
              <a:lnTo>
                <a:pt x="163790" y="0"/>
              </a:lnTo>
              <a:lnTo>
                <a:pt x="163790" y="704297"/>
              </a:lnTo>
              <a:lnTo>
                <a:pt x="327580" y="70429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D7D3F6-89A1-D248-AC5D-BF1E5F91E0C3}">
      <dsp:nvSpPr>
        <dsp:cNvPr id="0" name=""/>
        <dsp:cNvSpPr/>
      </dsp:nvSpPr>
      <dsp:spPr>
        <a:xfrm>
          <a:off x="5779809" y="5134808"/>
          <a:ext cx="327580" cy="91440"/>
        </a:xfrm>
        <a:custGeom>
          <a:avLst/>
          <a:gdLst/>
          <a:ahLst/>
          <a:cxnLst/>
          <a:rect l="0" t="0" r="0" b="0"/>
          <a:pathLst>
            <a:path>
              <a:moveTo>
                <a:pt x="0" y="45720"/>
              </a:moveTo>
              <a:lnTo>
                <a:pt x="327580"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5B0A893-91E9-C946-98A2-933EE3807F34}">
      <dsp:nvSpPr>
        <dsp:cNvPr id="0" name=""/>
        <dsp:cNvSpPr/>
      </dsp:nvSpPr>
      <dsp:spPr>
        <a:xfrm>
          <a:off x="5779809" y="4476231"/>
          <a:ext cx="327580" cy="704297"/>
        </a:xfrm>
        <a:custGeom>
          <a:avLst/>
          <a:gdLst/>
          <a:ahLst/>
          <a:cxnLst/>
          <a:rect l="0" t="0" r="0" b="0"/>
          <a:pathLst>
            <a:path>
              <a:moveTo>
                <a:pt x="0" y="704297"/>
              </a:moveTo>
              <a:lnTo>
                <a:pt x="163790" y="704297"/>
              </a:lnTo>
              <a:lnTo>
                <a:pt x="163790" y="0"/>
              </a:lnTo>
              <a:lnTo>
                <a:pt x="327580"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14F616-AE9E-D84C-9853-96A01DF3CF91}">
      <dsp:nvSpPr>
        <dsp:cNvPr id="0" name=""/>
        <dsp:cNvSpPr/>
      </dsp:nvSpPr>
      <dsp:spPr>
        <a:xfrm>
          <a:off x="2537406" y="4229973"/>
          <a:ext cx="1604503" cy="950554"/>
        </a:xfrm>
        <a:custGeom>
          <a:avLst/>
          <a:gdLst/>
          <a:ahLst/>
          <a:cxnLst/>
          <a:rect l="0" t="0" r="0" b="0"/>
          <a:pathLst>
            <a:path>
              <a:moveTo>
                <a:pt x="0" y="0"/>
              </a:moveTo>
              <a:lnTo>
                <a:pt x="1440713" y="0"/>
              </a:lnTo>
              <a:lnTo>
                <a:pt x="1440713" y="950554"/>
              </a:lnTo>
              <a:lnTo>
                <a:pt x="1604503" y="95055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0BF267-BE4C-0043-8493-6C437E70FC5E}">
      <dsp:nvSpPr>
        <dsp:cNvPr id="0" name=""/>
        <dsp:cNvSpPr/>
      </dsp:nvSpPr>
      <dsp:spPr>
        <a:xfrm>
          <a:off x="2537406" y="4229973"/>
          <a:ext cx="1604503" cy="246257"/>
        </a:xfrm>
        <a:custGeom>
          <a:avLst/>
          <a:gdLst/>
          <a:ahLst/>
          <a:cxnLst/>
          <a:rect l="0" t="0" r="0" b="0"/>
          <a:pathLst>
            <a:path>
              <a:moveTo>
                <a:pt x="0" y="0"/>
              </a:moveTo>
              <a:lnTo>
                <a:pt x="1440713" y="0"/>
              </a:lnTo>
              <a:lnTo>
                <a:pt x="1440713" y="246257"/>
              </a:lnTo>
              <a:lnTo>
                <a:pt x="1604503" y="24625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1C45B9D-D144-3E49-9B0C-C6E13A39723F}">
      <dsp:nvSpPr>
        <dsp:cNvPr id="0" name=""/>
        <dsp:cNvSpPr/>
      </dsp:nvSpPr>
      <dsp:spPr>
        <a:xfrm>
          <a:off x="2537406" y="3771934"/>
          <a:ext cx="1604503" cy="458039"/>
        </a:xfrm>
        <a:custGeom>
          <a:avLst/>
          <a:gdLst/>
          <a:ahLst/>
          <a:cxnLst/>
          <a:rect l="0" t="0" r="0" b="0"/>
          <a:pathLst>
            <a:path>
              <a:moveTo>
                <a:pt x="0" y="458039"/>
              </a:moveTo>
              <a:lnTo>
                <a:pt x="1440713" y="458039"/>
              </a:lnTo>
              <a:lnTo>
                <a:pt x="1440713" y="0"/>
              </a:lnTo>
              <a:lnTo>
                <a:pt x="1604503"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3837063-C821-2A4A-8424-D534D93F496B}">
      <dsp:nvSpPr>
        <dsp:cNvPr id="0" name=""/>
        <dsp:cNvSpPr/>
      </dsp:nvSpPr>
      <dsp:spPr>
        <a:xfrm>
          <a:off x="7785189" y="2598265"/>
          <a:ext cx="287680" cy="469371"/>
        </a:xfrm>
        <a:custGeom>
          <a:avLst/>
          <a:gdLst/>
          <a:ahLst/>
          <a:cxnLst/>
          <a:rect l="0" t="0" r="0" b="0"/>
          <a:pathLst>
            <a:path>
              <a:moveTo>
                <a:pt x="0" y="0"/>
              </a:moveTo>
              <a:lnTo>
                <a:pt x="123890" y="0"/>
              </a:lnTo>
              <a:lnTo>
                <a:pt x="123890" y="469371"/>
              </a:lnTo>
              <a:lnTo>
                <a:pt x="287680" y="46937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CF2B925-85DE-5A4A-A7F1-CDE64D6921F3}">
      <dsp:nvSpPr>
        <dsp:cNvPr id="0" name=""/>
        <dsp:cNvSpPr/>
      </dsp:nvSpPr>
      <dsp:spPr>
        <a:xfrm>
          <a:off x="5779809" y="2598265"/>
          <a:ext cx="367479" cy="469371"/>
        </a:xfrm>
        <a:custGeom>
          <a:avLst/>
          <a:gdLst/>
          <a:ahLst/>
          <a:cxnLst/>
          <a:rect l="0" t="0" r="0" b="0"/>
          <a:pathLst>
            <a:path>
              <a:moveTo>
                <a:pt x="0" y="469371"/>
              </a:moveTo>
              <a:lnTo>
                <a:pt x="203689" y="469371"/>
              </a:lnTo>
              <a:lnTo>
                <a:pt x="203689" y="0"/>
              </a:lnTo>
              <a:lnTo>
                <a:pt x="367479"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AFEAB0-3CDD-0D41-88A0-7AE4D31D27BE}">
      <dsp:nvSpPr>
        <dsp:cNvPr id="0" name=""/>
        <dsp:cNvSpPr/>
      </dsp:nvSpPr>
      <dsp:spPr>
        <a:xfrm>
          <a:off x="2633174" y="1453828"/>
          <a:ext cx="1508735" cy="1613808"/>
        </a:xfrm>
        <a:custGeom>
          <a:avLst/>
          <a:gdLst/>
          <a:ahLst/>
          <a:cxnLst/>
          <a:rect l="0" t="0" r="0" b="0"/>
          <a:pathLst>
            <a:path>
              <a:moveTo>
                <a:pt x="0" y="0"/>
              </a:moveTo>
              <a:lnTo>
                <a:pt x="1344945" y="0"/>
              </a:lnTo>
              <a:lnTo>
                <a:pt x="1344945" y="1613808"/>
              </a:lnTo>
              <a:lnTo>
                <a:pt x="1508735" y="161380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410DBD-42D5-2344-BE56-ECCEA15460F8}">
      <dsp:nvSpPr>
        <dsp:cNvPr id="0" name=""/>
        <dsp:cNvSpPr/>
      </dsp:nvSpPr>
      <dsp:spPr>
        <a:xfrm>
          <a:off x="2633174" y="1453828"/>
          <a:ext cx="1508735" cy="909511"/>
        </a:xfrm>
        <a:custGeom>
          <a:avLst/>
          <a:gdLst/>
          <a:ahLst/>
          <a:cxnLst/>
          <a:rect l="0" t="0" r="0" b="0"/>
          <a:pathLst>
            <a:path>
              <a:moveTo>
                <a:pt x="0" y="0"/>
              </a:moveTo>
              <a:lnTo>
                <a:pt x="1344945" y="0"/>
              </a:lnTo>
              <a:lnTo>
                <a:pt x="1344945" y="909511"/>
              </a:lnTo>
              <a:lnTo>
                <a:pt x="1508735" y="90951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E48695D-1A67-2A43-8267-E5615F02B009}">
      <dsp:nvSpPr>
        <dsp:cNvPr id="0" name=""/>
        <dsp:cNvSpPr/>
      </dsp:nvSpPr>
      <dsp:spPr>
        <a:xfrm>
          <a:off x="2633174" y="1453828"/>
          <a:ext cx="1508735" cy="205214"/>
        </a:xfrm>
        <a:custGeom>
          <a:avLst/>
          <a:gdLst/>
          <a:ahLst/>
          <a:cxnLst/>
          <a:rect l="0" t="0" r="0" b="0"/>
          <a:pathLst>
            <a:path>
              <a:moveTo>
                <a:pt x="0" y="0"/>
              </a:moveTo>
              <a:lnTo>
                <a:pt x="1344945" y="0"/>
              </a:lnTo>
              <a:lnTo>
                <a:pt x="1344945" y="205214"/>
              </a:lnTo>
              <a:lnTo>
                <a:pt x="1508735" y="20521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4D7C728-86A5-7649-B5D7-A9CEE988DEB4}">
      <dsp:nvSpPr>
        <dsp:cNvPr id="0" name=""/>
        <dsp:cNvSpPr/>
      </dsp:nvSpPr>
      <dsp:spPr>
        <a:xfrm>
          <a:off x="2633174" y="954745"/>
          <a:ext cx="1508735" cy="499082"/>
        </a:xfrm>
        <a:custGeom>
          <a:avLst/>
          <a:gdLst/>
          <a:ahLst/>
          <a:cxnLst/>
          <a:rect l="0" t="0" r="0" b="0"/>
          <a:pathLst>
            <a:path>
              <a:moveTo>
                <a:pt x="0" y="499082"/>
              </a:moveTo>
              <a:lnTo>
                <a:pt x="1344945" y="499082"/>
              </a:lnTo>
              <a:lnTo>
                <a:pt x="1344945" y="0"/>
              </a:lnTo>
              <a:lnTo>
                <a:pt x="1508735"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E1FAE0A-8EB2-EC4B-9AC8-28EC81CB6C03}">
      <dsp:nvSpPr>
        <dsp:cNvPr id="0" name=""/>
        <dsp:cNvSpPr/>
      </dsp:nvSpPr>
      <dsp:spPr>
        <a:xfrm>
          <a:off x="2633174" y="249824"/>
          <a:ext cx="1618179" cy="1204004"/>
        </a:xfrm>
        <a:custGeom>
          <a:avLst/>
          <a:gdLst/>
          <a:ahLst/>
          <a:cxnLst/>
          <a:rect l="0" t="0" r="0" b="0"/>
          <a:pathLst>
            <a:path>
              <a:moveTo>
                <a:pt x="0" y="1204004"/>
              </a:moveTo>
              <a:lnTo>
                <a:pt x="1454389" y="1204004"/>
              </a:lnTo>
              <a:lnTo>
                <a:pt x="1454389" y="0"/>
              </a:lnTo>
              <a:lnTo>
                <a:pt x="1618179"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749FD-9B4C-0B40-831D-D51C9BC695DF}">
      <dsp:nvSpPr>
        <dsp:cNvPr id="0" name=""/>
        <dsp:cNvSpPr/>
      </dsp:nvSpPr>
      <dsp:spPr>
        <a:xfrm>
          <a:off x="995274" y="782678"/>
          <a:ext cx="1637900" cy="1342301"/>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Ways of measuring emissions (22 outputs)  Methods</a:t>
          </a:r>
        </a:p>
      </dsp:txBody>
      <dsp:txXfrm>
        <a:off x="995274" y="782678"/>
        <a:ext cx="1637900" cy="1342301"/>
      </dsp:txXfrm>
    </dsp:sp>
    <dsp:sp modelId="{FE7EBE59-118A-3540-AF34-0D2583074596}">
      <dsp:nvSpPr>
        <dsp:cNvPr id="0" name=""/>
        <dsp:cNvSpPr/>
      </dsp:nvSpPr>
      <dsp:spPr>
        <a:xfrm>
          <a:off x="4251354" y="44"/>
          <a:ext cx="3730333" cy="49955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Livestock enteric methane emissions</a:t>
          </a:r>
        </a:p>
      </dsp:txBody>
      <dsp:txXfrm>
        <a:off x="4251354" y="44"/>
        <a:ext cx="3730333" cy="499559"/>
      </dsp:txXfrm>
    </dsp:sp>
    <dsp:sp modelId="{DB0489B4-BBCE-1346-A68F-C73E09713CB4}">
      <dsp:nvSpPr>
        <dsp:cNvPr id="0" name=""/>
        <dsp:cNvSpPr/>
      </dsp:nvSpPr>
      <dsp:spPr>
        <a:xfrm>
          <a:off x="4141909" y="704966"/>
          <a:ext cx="3389060" cy="49955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Rice: Methane, </a:t>
          </a:r>
          <a:r>
            <a:rPr lang="en-GB" sz="1600" kern="1200" dirty="0" err="1"/>
            <a:t>NoX</a:t>
          </a:r>
          <a:endParaRPr lang="en-GB" sz="1600" kern="1200" dirty="0"/>
        </a:p>
      </dsp:txBody>
      <dsp:txXfrm>
        <a:off x="4141909" y="704966"/>
        <a:ext cx="3389060" cy="499559"/>
      </dsp:txXfrm>
    </dsp:sp>
    <dsp:sp modelId="{40E7183A-E943-1749-820F-777DADC69897}">
      <dsp:nvSpPr>
        <dsp:cNvPr id="0" name=""/>
        <dsp:cNvSpPr/>
      </dsp:nvSpPr>
      <dsp:spPr>
        <a:xfrm>
          <a:off x="4141909" y="1409263"/>
          <a:ext cx="4715366" cy="49955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Pastoral and </a:t>
          </a:r>
          <a:r>
            <a:rPr lang="en-GB" sz="1600" kern="1200" dirty="0" err="1"/>
            <a:t>silvopastoral</a:t>
          </a:r>
          <a:r>
            <a:rPr lang="en-GB" sz="1600" kern="1200" dirty="0"/>
            <a:t> systems</a:t>
          </a:r>
        </a:p>
      </dsp:txBody>
      <dsp:txXfrm>
        <a:off x="4141909" y="1409263"/>
        <a:ext cx="4715366" cy="499559"/>
      </dsp:txXfrm>
    </dsp:sp>
    <dsp:sp modelId="{6F14F7D9-037F-7D4C-9ABC-C572D66F14FE}">
      <dsp:nvSpPr>
        <dsp:cNvPr id="0" name=""/>
        <dsp:cNvSpPr/>
      </dsp:nvSpPr>
      <dsp:spPr>
        <a:xfrm>
          <a:off x="4141909" y="2113560"/>
          <a:ext cx="1637900" cy="49955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Agroforestry and forests</a:t>
          </a:r>
        </a:p>
      </dsp:txBody>
      <dsp:txXfrm>
        <a:off x="4141909" y="2113560"/>
        <a:ext cx="1637900" cy="499559"/>
      </dsp:txXfrm>
    </dsp:sp>
    <dsp:sp modelId="{4530BB8B-527D-4F43-B821-90C97818E1F0}">
      <dsp:nvSpPr>
        <dsp:cNvPr id="0" name=""/>
        <dsp:cNvSpPr/>
      </dsp:nvSpPr>
      <dsp:spPr>
        <a:xfrm>
          <a:off x="4141909" y="2817857"/>
          <a:ext cx="1637900" cy="49955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Others</a:t>
          </a:r>
        </a:p>
      </dsp:txBody>
      <dsp:txXfrm>
        <a:off x="4141909" y="2817857"/>
        <a:ext cx="1637900" cy="499559"/>
      </dsp:txXfrm>
    </dsp:sp>
    <dsp:sp modelId="{7457BAE4-29D9-D541-A270-5C45BBE4E2C2}">
      <dsp:nvSpPr>
        <dsp:cNvPr id="0" name=""/>
        <dsp:cNvSpPr/>
      </dsp:nvSpPr>
      <dsp:spPr>
        <a:xfrm>
          <a:off x="6147289" y="2348486"/>
          <a:ext cx="1637900" cy="49955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AFOLU MRV and carbon credits</a:t>
          </a:r>
        </a:p>
      </dsp:txBody>
      <dsp:txXfrm>
        <a:off x="6147289" y="2348486"/>
        <a:ext cx="1637900" cy="499559"/>
      </dsp:txXfrm>
    </dsp:sp>
    <dsp:sp modelId="{BAEFEA91-A7D4-FD45-B578-BE8D12842B5F}">
      <dsp:nvSpPr>
        <dsp:cNvPr id="0" name=""/>
        <dsp:cNvSpPr/>
      </dsp:nvSpPr>
      <dsp:spPr>
        <a:xfrm>
          <a:off x="8072870" y="2817857"/>
          <a:ext cx="1637900" cy="499559"/>
        </a:xfrm>
        <a:prstGeom prst="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Economic feasibility</a:t>
          </a:r>
        </a:p>
      </dsp:txBody>
      <dsp:txXfrm>
        <a:off x="8072870" y="2817857"/>
        <a:ext cx="1637900" cy="499559"/>
      </dsp:txXfrm>
    </dsp:sp>
    <dsp:sp modelId="{C8ECC4A2-ECC7-3643-9678-904DBAB7691F}">
      <dsp:nvSpPr>
        <dsp:cNvPr id="0" name=""/>
        <dsp:cNvSpPr/>
      </dsp:nvSpPr>
      <dsp:spPr>
        <a:xfrm>
          <a:off x="899506" y="3669367"/>
          <a:ext cx="1637900" cy="1121211"/>
        </a:xfrm>
        <a:prstGeom prst="rect">
          <a:avLst/>
        </a:prstGeom>
        <a:solidFill>
          <a:schemeClr val="bg2">
            <a:lumMod val="9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Reducing emissions (20 outputs)</a:t>
          </a:r>
        </a:p>
        <a:p>
          <a:pPr marL="0" lvl="0" indent="0" algn="ctr" defTabSz="711200">
            <a:lnSpc>
              <a:spcPct val="90000"/>
            </a:lnSpc>
            <a:spcBef>
              <a:spcPct val="0"/>
            </a:spcBef>
            <a:spcAft>
              <a:spcPct val="35000"/>
            </a:spcAft>
            <a:buNone/>
          </a:pPr>
          <a:r>
            <a:rPr lang="en-GB" sz="1600" kern="1200" dirty="0"/>
            <a:t>Solutions</a:t>
          </a:r>
        </a:p>
      </dsp:txBody>
      <dsp:txXfrm>
        <a:off x="899506" y="3669367"/>
        <a:ext cx="1637900" cy="1121211"/>
      </dsp:txXfrm>
    </dsp:sp>
    <dsp:sp modelId="{EC14312C-22F3-0F41-971F-5B3FE8073C28}">
      <dsp:nvSpPr>
        <dsp:cNvPr id="0" name=""/>
        <dsp:cNvSpPr/>
      </dsp:nvSpPr>
      <dsp:spPr>
        <a:xfrm>
          <a:off x="4141909" y="3522154"/>
          <a:ext cx="1637900" cy="499559"/>
        </a:xfrm>
        <a:prstGeom prst="rect">
          <a:avLst/>
        </a:prstGeom>
        <a:solidFill>
          <a:schemeClr val="bg2">
            <a:lumMod val="9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From  Livestock</a:t>
          </a:r>
        </a:p>
      </dsp:txBody>
      <dsp:txXfrm>
        <a:off x="4141909" y="3522154"/>
        <a:ext cx="1637900" cy="499559"/>
      </dsp:txXfrm>
    </dsp:sp>
    <dsp:sp modelId="{026D753B-4D9F-3949-9FAE-9E0745E79190}">
      <dsp:nvSpPr>
        <dsp:cNvPr id="0" name=""/>
        <dsp:cNvSpPr/>
      </dsp:nvSpPr>
      <dsp:spPr>
        <a:xfrm>
          <a:off x="4141909" y="4226451"/>
          <a:ext cx="1637900" cy="499559"/>
        </a:xfrm>
        <a:prstGeom prst="rect">
          <a:avLst/>
        </a:prstGeom>
        <a:solidFill>
          <a:schemeClr val="bg2">
            <a:lumMod val="9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From Rice: AWD</a:t>
          </a:r>
        </a:p>
      </dsp:txBody>
      <dsp:txXfrm>
        <a:off x="4141909" y="4226451"/>
        <a:ext cx="1637900" cy="499559"/>
      </dsp:txXfrm>
    </dsp:sp>
    <dsp:sp modelId="{0BD3FE22-44B1-3A49-B6B7-0749F3F2A451}">
      <dsp:nvSpPr>
        <dsp:cNvPr id="0" name=""/>
        <dsp:cNvSpPr/>
      </dsp:nvSpPr>
      <dsp:spPr>
        <a:xfrm>
          <a:off x="4141909" y="4930748"/>
          <a:ext cx="1637900" cy="499559"/>
        </a:xfrm>
        <a:prstGeom prst="rect">
          <a:avLst/>
        </a:prstGeom>
        <a:solidFill>
          <a:schemeClr val="bg2">
            <a:lumMod val="9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Others</a:t>
          </a:r>
        </a:p>
      </dsp:txBody>
      <dsp:txXfrm>
        <a:off x="4141909" y="4930748"/>
        <a:ext cx="1637900" cy="499559"/>
      </dsp:txXfrm>
    </dsp:sp>
    <dsp:sp modelId="{ED1BADC8-094A-7946-A654-61C491845F13}">
      <dsp:nvSpPr>
        <dsp:cNvPr id="0" name=""/>
        <dsp:cNvSpPr/>
      </dsp:nvSpPr>
      <dsp:spPr>
        <a:xfrm>
          <a:off x="6107390" y="4226451"/>
          <a:ext cx="1637900" cy="499559"/>
        </a:xfrm>
        <a:prstGeom prst="rect">
          <a:avLst/>
        </a:prstGeom>
        <a:solidFill>
          <a:schemeClr val="bg2">
            <a:lumMod val="9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From fertilisers</a:t>
          </a:r>
        </a:p>
      </dsp:txBody>
      <dsp:txXfrm>
        <a:off x="6107390" y="4226451"/>
        <a:ext cx="1637900" cy="499559"/>
      </dsp:txXfrm>
    </dsp:sp>
    <dsp:sp modelId="{48FE3E4A-67EF-244B-AC7E-52FF94EC7FBD}">
      <dsp:nvSpPr>
        <dsp:cNvPr id="0" name=""/>
        <dsp:cNvSpPr/>
      </dsp:nvSpPr>
      <dsp:spPr>
        <a:xfrm>
          <a:off x="6107390" y="4930748"/>
          <a:ext cx="1637900" cy="499559"/>
        </a:xfrm>
        <a:prstGeom prst="rect">
          <a:avLst/>
        </a:prstGeom>
        <a:solidFill>
          <a:schemeClr val="bg2">
            <a:lumMod val="9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From water use/irrigation</a:t>
          </a:r>
        </a:p>
      </dsp:txBody>
      <dsp:txXfrm>
        <a:off x="6107390" y="4930748"/>
        <a:ext cx="1637900" cy="499559"/>
      </dsp:txXfrm>
    </dsp:sp>
    <dsp:sp modelId="{76EF458A-A4B4-0741-909A-FA47E1AC3D1E}">
      <dsp:nvSpPr>
        <dsp:cNvPr id="0" name=""/>
        <dsp:cNvSpPr/>
      </dsp:nvSpPr>
      <dsp:spPr>
        <a:xfrm>
          <a:off x="6107390" y="5635045"/>
          <a:ext cx="1637900" cy="499559"/>
        </a:xfrm>
        <a:prstGeom prst="rect">
          <a:avLst/>
        </a:prstGeom>
        <a:solidFill>
          <a:schemeClr val="bg2">
            <a:lumMod val="9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Carbon credits</a:t>
          </a:r>
        </a:p>
      </dsp:txBody>
      <dsp:txXfrm>
        <a:off x="6107390" y="5635045"/>
        <a:ext cx="1637900" cy="4995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10DBD-42D5-2344-BE56-ECCEA15460F8}">
      <dsp:nvSpPr>
        <dsp:cNvPr id="0" name=""/>
        <dsp:cNvSpPr/>
      </dsp:nvSpPr>
      <dsp:spPr>
        <a:xfrm>
          <a:off x="3859857" y="2584031"/>
          <a:ext cx="2264345" cy="2957973"/>
        </a:xfrm>
        <a:custGeom>
          <a:avLst/>
          <a:gdLst/>
          <a:ahLst/>
          <a:cxnLst/>
          <a:rect l="0" t="0" r="0" b="0"/>
          <a:pathLst>
            <a:path>
              <a:moveTo>
                <a:pt x="0" y="0"/>
              </a:moveTo>
              <a:lnTo>
                <a:pt x="1878359" y="0"/>
              </a:lnTo>
              <a:lnTo>
                <a:pt x="1878359" y="2957973"/>
              </a:lnTo>
              <a:lnTo>
                <a:pt x="2264345" y="295797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FD2A86-FCC1-F548-822C-B683B496B702}">
      <dsp:nvSpPr>
        <dsp:cNvPr id="0" name=""/>
        <dsp:cNvSpPr/>
      </dsp:nvSpPr>
      <dsp:spPr>
        <a:xfrm>
          <a:off x="3859857" y="2584031"/>
          <a:ext cx="2264345" cy="1298234"/>
        </a:xfrm>
        <a:custGeom>
          <a:avLst/>
          <a:gdLst/>
          <a:ahLst/>
          <a:cxnLst/>
          <a:rect l="0" t="0" r="0" b="0"/>
          <a:pathLst>
            <a:path>
              <a:moveTo>
                <a:pt x="0" y="0"/>
              </a:moveTo>
              <a:lnTo>
                <a:pt x="1878359" y="0"/>
              </a:lnTo>
              <a:lnTo>
                <a:pt x="1878359" y="1298234"/>
              </a:lnTo>
              <a:lnTo>
                <a:pt x="2264345" y="129823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E48695D-1A67-2A43-8267-E5615F02B009}">
      <dsp:nvSpPr>
        <dsp:cNvPr id="0" name=""/>
        <dsp:cNvSpPr/>
      </dsp:nvSpPr>
      <dsp:spPr>
        <a:xfrm>
          <a:off x="3859857" y="2237767"/>
          <a:ext cx="2264345" cy="346264"/>
        </a:xfrm>
        <a:custGeom>
          <a:avLst/>
          <a:gdLst/>
          <a:ahLst/>
          <a:cxnLst/>
          <a:rect l="0" t="0" r="0" b="0"/>
          <a:pathLst>
            <a:path>
              <a:moveTo>
                <a:pt x="0" y="346264"/>
              </a:moveTo>
              <a:lnTo>
                <a:pt x="1878359" y="346264"/>
              </a:lnTo>
              <a:lnTo>
                <a:pt x="1878359" y="0"/>
              </a:lnTo>
              <a:lnTo>
                <a:pt x="2264345"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E1FAE0A-8EB2-EC4B-9AC8-28EC81CB6C03}">
      <dsp:nvSpPr>
        <dsp:cNvPr id="0" name=""/>
        <dsp:cNvSpPr/>
      </dsp:nvSpPr>
      <dsp:spPr>
        <a:xfrm>
          <a:off x="3859857" y="593268"/>
          <a:ext cx="2264345" cy="1990763"/>
        </a:xfrm>
        <a:custGeom>
          <a:avLst/>
          <a:gdLst/>
          <a:ahLst/>
          <a:cxnLst/>
          <a:rect l="0" t="0" r="0" b="0"/>
          <a:pathLst>
            <a:path>
              <a:moveTo>
                <a:pt x="0" y="1990763"/>
              </a:moveTo>
              <a:lnTo>
                <a:pt x="1878359" y="1990763"/>
              </a:lnTo>
              <a:lnTo>
                <a:pt x="1878359" y="0"/>
              </a:lnTo>
              <a:lnTo>
                <a:pt x="2264345"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1A749FD-9B4C-0B40-831D-D51C9BC695DF}">
      <dsp:nvSpPr>
        <dsp:cNvPr id="0" name=""/>
        <dsp:cNvSpPr/>
      </dsp:nvSpPr>
      <dsp:spPr>
        <a:xfrm>
          <a:off x="0" y="1924432"/>
          <a:ext cx="3859857" cy="1319198"/>
        </a:xfrm>
        <a:prstGeom prst="rect">
          <a:avLst/>
        </a:prstGeom>
        <a:solidFill>
          <a:schemeClr val="accent4">
            <a:lumMod val="60000"/>
            <a:lumOff val="4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t>Impacts </a:t>
          </a:r>
          <a:r>
            <a:rPr lang="en-GB" sz="1800" kern="1200" dirty="0"/>
            <a:t>due</a:t>
          </a:r>
          <a:r>
            <a:rPr lang="en-GB" sz="1600" kern="1200" dirty="0"/>
            <a:t> to climate change</a:t>
          </a:r>
        </a:p>
        <a:p>
          <a:pPr marL="0" lvl="0" indent="0" algn="ctr" defTabSz="711200">
            <a:lnSpc>
              <a:spcPct val="90000"/>
            </a:lnSpc>
            <a:spcBef>
              <a:spcPct val="0"/>
            </a:spcBef>
            <a:spcAft>
              <a:spcPct val="35000"/>
            </a:spcAft>
            <a:buNone/>
          </a:pPr>
          <a:r>
            <a:rPr lang="en-GB" sz="1600" kern="1200" dirty="0"/>
            <a:t>(n=62)</a:t>
          </a:r>
        </a:p>
      </dsp:txBody>
      <dsp:txXfrm>
        <a:off x="0" y="1924432"/>
        <a:ext cx="3859857" cy="1319198"/>
      </dsp:txXfrm>
    </dsp:sp>
    <dsp:sp modelId="{FE7EBE59-118A-3540-AF34-0D2583074596}">
      <dsp:nvSpPr>
        <dsp:cNvPr id="0" name=""/>
        <dsp:cNvSpPr/>
      </dsp:nvSpPr>
      <dsp:spPr>
        <a:xfrm>
          <a:off x="6124202" y="4640"/>
          <a:ext cx="3892897" cy="1177256"/>
        </a:xfrm>
        <a:prstGeom prst="rect">
          <a:avLst/>
        </a:prstGeom>
        <a:solidFill>
          <a:schemeClr val="accent6">
            <a:lumMod val="60000"/>
            <a:lumOff val="4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t>On food systems, crops, livestock and fish</a:t>
          </a:r>
          <a:r>
            <a:rPr lang="en-GB" sz="1600" kern="1200" dirty="0"/>
            <a:t>: production, productivity, nutrition content, diseases  and agricultural outcomes: Wheat, Rice, Chickpea, livestock feed availability (n=18)</a:t>
          </a:r>
        </a:p>
      </dsp:txBody>
      <dsp:txXfrm>
        <a:off x="6124202" y="4640"/>
        <a:ext cx="3892897" cy="1177256"/>
      </dsp:txXfrm>
    </dsp:sp>
    <dsp:sp modelId="{40E7183A-E943-1749-820F-777DADC69897}">
      <dsp:nvSpPr>
        <dsp:cNvPr id="0" name=""/>
        <dsp:cNvSpPr/>
      </dsp:nvSpPr>
      <dsp:spPr>
        <a:xfrm>
          <a:off x="6124202" y="1664378"/>
          <a:ext cx="4270623" cy="1146777"/>
        </a:xfrm>
        <a:prstGeom prst="rect">
          <a:avLst/>
        </a:prstGeom>
        <a:solidFill>
          <a:schemeClr val="accent5">
            <a:lumMod val="60000"/>
            <a:lumOff val="4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t>On natural systems</a:t>
          </a:r>
          <a:r>
            <a:rPr lang="en-GB" sz="1600" kern="1200" dirty="0"/>
            <a:t>: forests, soils, hydrometeorological extremes, groundwater recharge (n=18)</a:t>
          </a:r>
        </a:p>
      </dsp:txBody>
      <dsp:txXfrm>
        <a:off x="6124202" y="1664378"/>
        <a:ext cx="4270623" cy="1146777"/>
      </dsp:txXfrm>
    </dsp:sp>
    <dsp:sp modelId="{7003D474-8AC6-134B-919F-20C0941C1244}">
      <dsp:nvSpPr>
        <dsp:cNvPr id="0" name=""/>
        <dsp:cNvSpPr/>
      </dsp:nvSpPr>
      <dsp:spPr>
        <a:xfrm>
          <a:off x="6124202" y="3293638"/>
          <a:ext cx="3859857" cy="1177256"/>
        </a:xfrm>
        <a:prstGeom prst="rect">
          <a:avLst/>
        </a:prstGeom>
        <a:solidFill>
          <a:schemeClr val="accent2">
            <a:lumMod val="60000"/>
            <a:lumOff val="4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t>On human systems including gender</a:t>
          </a:r>
          <a:r>
            <a:rPr lang="en-GB" sz="1600" kern="1200" dirty="0"/>
            <a:t>: Livelihoods, pastoral systems, gendered impacts (n=15)</a:t>
          </a:r>
        </a:p>
      </dsp:txBody>
      <dsp:txXfrm>
        <a:off x="6124202" y="3293638"/>
        <a:ext cx="3859857" cy="1177256"/>
      </dsp:txXfrm>
    </dsp:sp>
    <dsp:sp modelId="{6F14F7D9-037F-7D4C-9ABC-C572D66F14FE}">
      <dsp:nvSpPr>
        <dsp:cNvPr id="0" name=""/>
        <dsp:cNvSpPr/>
      </dsp:nvSpPr>
      <dsp:spPr>
        <a:xfrm>
          <a:off x="6124202" y="4953377"/>
          <a:ext cx="3859857" cy="1177256"/>
        </a:xfrm>
        <a:prstGeom prst="rect">
          <a:avLst/>
        </a:prstGeom>
        <a:solidFill>
          <a:schemeClr val="bg2">
            <a:lumMod val="75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t>On climate security, including migration </a:t>
          </a:r>
          <a:r>
            <a:rPr lang="en-GB" sz="1600" kern="1200" dirty="0"/>
            <a:t>(n=11) </a:t>
          </a:r>
        </a:p>
      </dsp:txBody>
      <dsp:txXfrm>
        <a:off x="6124202" y="4953377"/>
        <a:ext cx="3859857" cy="11772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B62EA-C3FA-284B-87F6-9E19B42B3F8E}">
      <dsp:nvSpPr>
        <dsp:cNvPr id="0" name=""/>
        <dsp:cNvSpPr/>
      </dsp:nvSpPr>
      <dsp:spPr>
        <a:xfrm>
          <a:off x="136088" y="2030326"/>
          <a:ext cx="1737445" cy="1305001"/>
        </a:xfrm>
        <a:prstGeom prst="roundRect">
          <a:avLst>
            <a:gd name="adj" fmla="val 10000"/>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Solutions (119 outputs)</a:t>
          </a:r>
        </a:p>
      </dsp:txBody>
      <dsp:txXfrm>
        <a:off x="174310" y="2068548"/>
        <a:ext cx="1661001" cy="1228557"/>
      </dsp:txXfrm>
    </dsp:sp>
    <dsp:sp modelId="{BF6409E4-2F5A-2845-9552-8E3E343FC8B2}">
      <dsp:nvSpPr>
        <dsp:cNvPr id="0" name=""/>
        <dsp:cNvSpPr/>
      </dsp:nvSpPr>
      <dsp:spPr>
        <a:xfrm rot="17925121">
          <a:off x="1219284" y="1576557"/>
          <a:ext cx="2521289" cy="2101"/>
        </a:xfrm>
        <a:custGeom>
          <a:avLst/>
          <a:gdLst/>
          <a:ahLst/>
          <a:cxnLst/>
          <a:rect l="0" t="0" r="0" b="0"/>
          <a:pathLst>
            <a:path>
              <a:moveTo>
                <a:pt x="0" y="1050"/>
              </a:moveTo>
              <a:lnTo>
                <a:pt x="2521289" y="10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416896" y="1514575"/>
        <a:ext cx="126064" cy="126064"/>
      </dsp:txXfrm>
    </dsp:sp>
    <dsp:sp modelId="{1D3155D6-40DD-6E4C-BC47-B9E6F77792CA}">
      <dsp:nvSpPr>
        <dsp:cNvPr id="0" name=""/>
        <dsp:cNvSpPr/>
      </dsp:nvSpPr>
      <dsp:spPr>
        <a:xfrm>
          <a:off x="3086324" y="100595"/>
          <a:ext cx="1234104" cy="743586"/>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tx1"/>
              </a:solidFill>
            </a:rPr>
            <a:t>Breeding for resilience  (n=29)</a:t>
          </a:r>
        </a:p>
      </dsp:txBody>
      <dsp:txXfrm>
        <a:off x="3108103" y="122374"/>
        <a:ext cx="1190546" cy="700028"/>
      </dsp:txXfrm>
    </dsp:sp>
    <dsp:sp modelId="{B373D16C-3507-F24C-9820-CF999697CD7F}">
      <dsp:nvSpPr>
        <dsp:cNvPr id="0" name=""/>
        <dsp:cNvSpPr/>
      </dsp:nvSpPr>
      <dsp:spPr>
        <a:xfrm rot="61035">
          <a:off x="4320287" y="487179"/>
          <a:ext cx="1784632" cy="2101"/>
        </a:xfrm>
        <a:custGeom>
          <a:avLst/>
          <a:gdLst/>
          <a:ahLst/>
          <a:cxnLst/>
          <a:rect l="0" t="0" r="0" b="0"/>
          <a:pathLst>
            <a:path>
              <a:moveTo>
                <a:pt x="0" y="1050"/>
              </a:moveTo>
              <a:lnTo>
                <a:pt x="1784632" y="105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5167988" y="443614"/>
        <a:ext cx="89231" cy="89231"/>
      </dsp:txXfrm>
    </dsp:sp>
    <dsp:sp modelId="{082E1575-4055-E54A-A646-FB09BE9CA87A}">
      <dsp:nvSpPr>
        <dsp:cNvPr id="0" name=""/>
        <dsp:cNvSpPr/>
      </dsp:nvSpPr>
      <dsp:spPr>
        <a:xfrm>
          <a:off x="6104780" y="46458"/>
          <a:ext cx="2610002" cy="915227"/>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Drought, heat, floods, pests resilient breeds – Rice, Wheat, Chickpeas, Tubers </a:t>
          </a:r>
        </a:p>
      </dsp:txBody>
      <dsp:txXfrm>
        <a:off x="6131586" y="73264"/>
        <a:ext cx="2556390" cy="861615"/>
      </dsp:txXfrm>
    </dsp:sp>
    <dsp:sp modelId="{0EB6887C-7390-A046-8BDF-08FADFBA73EE}">
      <dsp:nvSpPr>
        <dsp:cNvPr id="0" name=""/>
        <dsp:cNvSpPr/>
      </dsp:nvSpPr>
      <dsp:spPr>
        <a:xfrm rot="19182308">
          <a:off x="1661049" y="2102621"/>
          <a:ext cx="1791049" cy="2101"/>
        </a:xfrm>
        <a:custGeom>
          <a:avLst/>
          <a:gdLst/>
          <a:ahLst/>
          <a:cxnLst/>
          <a:rect l="0" t="0" r="0" b="0"/>
          <a:pathLst>
            <a:path>
              <a:moveTo>
                <a:pt x="0" y="1050"/>
              </a:moveTo>
              <a:lnTo>
                <a:pt x="1791049" y="10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511798" y="2058896"/>
        <a:ext cx="89552" cy="89552"/>
      </dsp:txXfrm>
    </dsp:sp>
    <dsp:sp modelId="{3F5DD7EA-64B0-1E47-99DA-0BC1092106DA}">
      <dsp:nvSpPr>
        <dsp:cNvPr id="0" name=""/>
        <dsp:cNvSpPr/>
      </dsp:nvSpPr>
      <dsp:spPr>
        <a:xfrm>
          <a:off x="3239614" y="1216916"/>
          <a:ext cx="1553495" cy="615201"/>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tx1"/>
              </a:solidFill>
            </a:rPr>
            <a:t>Adaptation (n=53)</a:t>
          </a:r>
        </a:p>
      </dsp:txBody>
      <dsp:txXfrm>
        <a:off x="3257633" y="1234935"/>
        <a:ext cx="1517457" cy="579163"/>
      </dsp:txXfrm>
    </dsp:sp>
    <dsp:sp modelId="{62E3CFF9-9087-A94B-AEE6-F18BDC807301}">
      <dsp:nvSpPr>
        <dsp:cNvPr id="0" name=""/>
        <dsp:cNvSpPr/>
      </dsp:nvSpPr>
      <dsp:spPr>
        <a:xfrm rot="619335">
          <a:off x="4784449" y="1619357"/>
          <a:ext cx="1070304" cy="2101"/>
        </a:xfrm>
        <a:custGeom>
          <a:avLst/>
          <a:gdLst/>
          <a:ahLst/>
          <a:cxnLst/>
          <a:rect l="0" t="0" r="0" b="0"/>
          <a:pathLst>
            <a:path>
              <a:moveTo>
                <a:pt x="0" y="1050"/>
              </a:moveTo>
              <a:lnTo>
                <a:pt x="1070304" y="105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5292843" y="1593650"/>
        <a:ext cx="53515" cy="53515"/>
      </dsp:txXfrm>
    </dsp:sp>
    <dsp:sp modelId="{7CCDBF12-1B30-0D40-93C2-12CA35584EE9}">
      <dsp:nvSpPr>
        <dsp:cNvPr id="0" name=""/>
        <dsp:cNvSpPr/>
      </dsp:nvSpPr>
      <dsp:spPr>
        <a:xfrm>
          <a:off x="5846092" y="1063798"/>
          <a:ext cx="2610002" cy="1305001"/>
        </a:xfrm>
        <a:prstGeom prst="roundRect">
          <a:avLst>
            <a:gd name="adj" fmla="val 10000"/>
          </a:avLst>
        </a:prstGeom>
        <a:solidFill>
          <a:schemeClr val="accent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Climate Information Services; Climate Smart Agriculture, Agronomy, Irrigation; Transformative Adaptation</a:t>
          </a:r>
        </a:p>
      </dsp:txBody>
      <dsp:txXfrm>
        <a:off x="5884314" y="1102020"/>
        <a:ext cx="2533558" cy="1228557"/>
      </dsp:txXfrm>
    </dsp:sp>
    <dsp:sp modelId="{D457ABA2-F032-E349-BE5C-DD37BC3122EF}">
      <dsp:nvSpPr>
        <dsp:cNvPr id="0" name=""/>
        <dsp:cNvSpPr/>
      </dsp:nvSpPr>
      <dsp:spPr>
        <a:xfrm rot="21529192">
          <a:off x="1873318" y="2660851"/>
          <a:ext cx="2031938" cy="2101"/>
        </a:xfrm>
        <a:custGeom>
          <a:avLst/>
          <a:gdLst/>
          <a:ahLst/>
          <a:cxnLst/>
          <a:rect l="0" t="0" r="0" b="0"/>
          <a:pathLst>
            <a:path>
              <a:moveTo>
                <a:pt x="0" y="1050"/>
              </a:moveTo>
              <a:lnTo>
                <a:pt x="2031938" y="10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38489" y="2611104"/>
        <a:ext cx="101596" cy="101596"/>
      </dsp:txXfrm>
    </dsp:sp>
    <dsp:sp modelId="{6D4393C6-752A-384B-8025-B42F53196203}">
      <dsp:nvSpPr>
        <dsp:cNvPr id="0" name=""/>
        <dsp:cNvSpPr/>
      </dsp:nvSpPr>
      <dsp:spPr>
        <a:xfrm>
          <a:off x="3905041" y="1988477"/>
          <a:ext cx="1725021" cy="1305001"/>
        </a:xfrm>
        <a:prstGeom prst="roundRect">
          <a:avLst>
            <a:gd name="adj" fmla="val 10000"/>
          </a:avLst>
        </a:prstGeom>
        <a:solidFill>
          <a:schemeClr val="accent4">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tx1"/>
              </a:solidFill>
            </a:rPr>
            <a:t>Mitigation with adaptation co-benefits (n=20)</a:t>
          </a:r>
        </a:p>
      </dsp:txBody>
      <dsp:txXfrm>
        <a:off x="3943263" y="2026699"/>
        <a:ext cx="1648577" cy="1228557"/>
      </dsp:txXfrm>
    </dsp:sp>
    <dsp:sp modelId="{7300F988-8571-AC42-BDDE-D3996E486F42}">
      <dsp:nvSpPr>
        <dsp:cNvPr id="0" name=""/>
        <dsp:cNvSpPr/>
      </dsp:nvSpPr>
      <dsp:spPr>
        <a:xfrm rot="923831">
          <a:off x="5586470" y="2962402"/>
          <a:ext cx="2429106" cy="2101"/>
        </a:xfrm>
        <a:custGeom>
          <a:avLst/>
          <a:gdLst/>
          <a:ahLst/>
          <a:cxnLst/>
          <a:rect l="0" t="0" r="0" b="0"/>
          <a:pathLst>
            <a:path>
              <a:moveTo>
                <a:pt x="0" y="1050"/>
              </a:moveTo>
              <a:lnTo>
                <a:pt x="2429106" y="105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6740296" y="2902725"/>
        <a:ext cx="121455" cy="121455"/>
      </dsp:txXfrm>
    </dsp:sp>
    <dsp:sp modelId="{D5993A1E-BA5E-074D-AF6A-F06E3620A868}">
      <dsp:nvSpPr>
        <dsp:cNvPr id="0" name=""/>
        <dsp:cNvSpPr/>
      </dsp:nvSpPr>
      <dsp:spPr>
        <a:xfrm>
          <a:off x="7971984" y="2633426"/>
          <a:ext cx="2284270" cy="1305001"/>
        </a:xfrm>
        <a:prstGeom prst="roundRect">
          <a:avLst>
            <a:gd name="adj" fmla="val 10000"/>
          </a:avLst>
        </a:prstGeom>
        <a:solidFill>
          <a:schemeClr val="accent4">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Reducing enteric emissions; </a:t>
          </a:r>
          <a:r>
            <a:rPr lang="en-GB" sz="1600" kern="1200" dirty="0" err="1">
              <a:solidFill>
                <a:schemeClr val="tx1"/>
              </a:solidFill>
            </a:rPr>
            <a:t>Agro</a:t>
          </a:r>
          <a:r>
            <a:rPr lang="en-GB" sz="1600" kern="1200" dirty="0">
              <a:solidFill>
                <a:schemeClr val="tx1"/>
              </a:solidFill>
            </a:rPr>
            <a:t>-forestry; AWD; Solar irrigation; Variable rate of fertiliser application etc. </a:t>
          </a:r>
        </a:p>
      </dsp:txBody>
      <dsp:txXfrm>
        <a:off x="8010206" y="2671648"/>
        <a:ext cx="2207826" cy="1228557"/>
      </dsp:txXfrm>
    </dsp:sp>
    <dsp:sp modelId="{DE203B63-637D-C34B-BB59-09543607CEF9}">
      <dsp:nvSpPr>
        <dsp:cNvPr id="0" name=""/>
        <dsp:cNvSpPr/>
      </dsp:nvSpPr>
      <dsp:spPr>
        <a:xfrm rot="2051258">
          <a:off x="1654662" y="3393505"/>
          <a:ext cx="2533272" cy="2101"/>
        </a:xfrm>
        <a:custGeom>
          <a:avLst/>
          <a:gdLst/>
          <a:ahLst/>
          <a:cxnLst/>
          <a:rect l="0" t="0" r="0" b="0"/>
          <a:pathLst>
            <a:path>
              <a:moveTo>
                <a:pt x="0" y="1050"/>
              </a:moveTo>
              <a:lnTo>
                <a:pt x="2533272" y="10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857966" y="3331224"/>
        <a:ext cx="126663" cy="126663"/>
      </dsp:txXfrm>
    </dsp:sp>
    <dsp:sp modelId="{8CA3FAEB-D340-2546-93F0-943C6218ACFB}">
      <dsp:nvSpPr>
        <dsp:cNvPr id="0" name=""/>
        <dsp:cNvSpPr/>
      </dsp:nvSpPr>
      <dsp:spPr>
        <a:xfrm>
          <a:off x="3969062" y="3609583"/>
          <a:ext cx="1887240" cy="993404"/>
        </a:xfrm>
        <a:prstGeom prst="roundRect">
          <a:avLst>
            <a:gd name="adj" fmla="val 10000"/>
          </a:avLst>
        </a:prstGeom>
        <a:solidFill>
          <a:schemeClr val="bg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tx1"/>
              </a:solidFill>
            </a:rPr>
            <a:t>Policies and institutions (n=7)</a:t>
          </a:r>
        </a:p>
      </dsp:txBody>
      <dsp:txXfrm>
        <a:off x="3998158" y="3638679"/>
        <a:ext cx="1829048" cy="935212"/>
      </dsp:txXfrm>
    </dsp:sp>
    <dsp:sp modelId="{4A1374C2-7F40-7447-B2FE-3FB81D1E7D5C}">
      <dsp:nvSpPr>
        <dsp:cNvPr id="0" name=""/>
        <dsp:cNvSpPr/>
      </dsp:nvSpPr>
      <dsp:spPr>
        <a:xfrm rot="143217">
          <a:off x="5856173" y="4111451"/>
          <a:ext cx="298566" cy="2101"/>
        </a:xfrm>
        <a:custGeom>
          <a:avLst/>
          <a:gdLst/>
          <a:ahLst/>
          <a:cxnLst/>
          <a:rect l="0" t="0" r="0" b="0"/>
          <a:pathLst>
            <a:path>
              <a:moveTo>
                <a:pt x="0" y="1050"/>
              </a:moveTo>
              <a:lnTo>
                <a:pt x="298566" y="105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5997992" y="4105038"/>
        <a:ext cx="14928" cy="14928"/>
      </dsp:txXfrm>
    </dsp:sp>
    <dsp:sp modelId="{B314FCD1-622D-C64C-B2D0-D4511F336F24}">
      <dsp:nvSpPr>
        <dsp:cNvPr id="0" name=""/>
        <dsp:cNvSpPr/>
      </dsp:nvSpPr>
      <dsp:spPr>
        <a:xfrm>
          <a:off x="6154610" y="3494693"/>
          <a:ext cx="1376211" cy="1248052"/>
        </a:xfrm>
        <a:prstGeom prst="roundRect">
          <a:avLst>
            <a:gd name="adj" fmla="val 10000"/>
          </a:avLst>
        </a:prstGeom>
        <a:solidFill>
          <a:schemeClr val="accent3">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Social Safety net; Repurposing subsidies </a:t>
          </a:r>
        </a:p>
      </dsp:txBody>
      <dsp:txXfrm>
        <a:off x="6191164" y="3531247"/>
        <a:ext cx="1303103" cy="1174944"/>
      </dsp:txXfrm>
    </dsp:sp>
    <dsp:sp modelId="{9085BDC5-7546-A546-866B-B6B8F106BB32}">
      <dsp:nvSpPr>
        <dsp:cNvPr id="0" name=""/>
        <dsp:cNvSpPr/>
      </dsp:nvSpPr>
      <dsp:spPr>
        <a:xfrm rot="3963095">
          <a:off x="1074934" y="3910301"/>
          <a:ext cx="2688498" cy="2101"/>
        </a:xfrm>
        <a:custGeom>
          <a:avLst/>
          <a:gdLst/>
          <a:ahLst/>
          <a:cxnLst/>
          <a:rect l="0" t="0" r="0" b="0"/>
          <a:pathLst>
            <a:path>
              <a:moveTo>
                <a:pt x="0" y="1050"/>
              </a:moveTo>
              <a:lnTo>
                <a:pt x="2688498" y="105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351971" y="3844139"/>
        <a:ext cx="134424" cy="134424"/>
      </dsp:txXfrm>
    </dsp:sp>
    <dsp:sp modelId="{028D27B7-A2F7-7F4A-8D20-4A621411E7CC}">
      <dsp:nvSpPr>
        <dsp:cNvPr id="0" name=""/>
        <dsp:cNvSpPr/>
      </dsp:nvSpPr>
      <dsp:spPr>
        <a:xfrm>
          <a:off x="2964833" y="4692645"/>
          <a:ext cx="1002026" cy="894462"/>
        </a:xfrm>
        <a:prstGeom prst="roundRect">
          <a:avLst>
            <a:gd name="adj" fmla="val 10000"/>
          </a:avLst>
        </a:prstGeom>
        <a:solidFill>
          <a:srgbClr val="67C1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tx1"/>
              </a:solidFill>
            </a:rPr>
            <a:t>Finance </a:t>
          </a:r>
          <a:br>
            <a:rPr lang="en-GB" sz="1600" b="1" kern="1200" dirty="0">
              <a:solidFill>
                <a:schemeClr val="tx1"/>
              </a:solidFill>
            </a:rPr>
          </a:br>
          <a:r>
            <a:rPr lang="en-GB" sz="1600" b="1" kern="1200" dirty="0">
              <a:solidFill>
                <a:schemeClr val="tx1"/>
              </a:solidFill>
            </a:rPr>
            <a:t>(n=10)</a:t>
          </a:r>
        </a:p>
      </dsp:txBody>
      <dsp:txXfrm>
        <a:off x="2991031" y="4718843"/>
        <a:ext cx="949630" cy="8420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73BE39-4387-3544-AD5A-224A04B569E1}">
      <dsp:nvSpPr>
        <dsp:cNvPr id="0" name=""/>
        <dsp:cNvSpPr/>
      </dsp:nvSpPr>
      <dsp:spPr>
        <a:xfrm>
          <a:off x="0" y="1125221"/>
          <a:ext cx="2071554" cy="2230377"/>
        </a:xfrm>
        <a:prstGeom prst="roundRect">
          <a:avLst>
            <a:gd name="adj" fmla="val 10000"/>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b="1" kern="1200" dirty="0"/>
            <a:t>Methods (n=135)</a:t>
          </a:r>
        </a:p>
      </dsp:txBody>
      <dsp:txXfrm>
        <a:off x="60674" y="1185895"/>
        <a:ext cx="1950206" cy="2109029"/>
      </dsp:txXfrm>
    </dsp:sp>
    <dsp:sp modelId="{BA097D1A-8495-9C4A-BB43-A7575BAA253A}">
      <dsp:nvSpPr>
        <dsp:cNvPr id="0" name=""/>
        <dsp:cNvSpPr/>
      </dsp:nvSpPr>
      <dsp:spPr>
        <a:xfrm rot="19134361">
          <a:off x="1688431" y="1211067"/>
          <a:ext cx="3110176" cy="14378"/>
        </a:xfrm>
        <a:custGeom>
          <a:avLst/>
          <a:gdLst/>
          <a:ahLst/>
          <a:cxnLst/>
          <a:rect l="0" t="0" r="0" b="0"/>
          <a:pathLst>
            <a:path>
              <a:moveTo>
                <a:pt x="0" y="7189"/>
              </a:moveTo>
              <a:lnTo>
                <a:pt x="3110176" y="7189"/>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3165765" y="1140502"/>
        <a:ext cx="155508" cy="155508"/>
      </dsp:txXfrm>
    </dsp:sp>
    <dsp:sp modelId="{6AF1F58E-DCE5-F043-B8A6-22DA4D0E7A38}">
      <dsp:nvSpPr>
        <dsp:cNvPr id="0" name=""/>
        <dsp:cNvSpPr/>
      </dsp:nvSpPr>
      <dsp:spPr>
        <a:xfrm>
          <a:off x="4415484" y="3674"/>
          <a:ext cx="3178588" cy="384857"/>
        </a:xfrm>
        <a:prstGeom prst="roundRect">
          <a:avLst>
            <a:gd name="adj" fmla="val 10000"/>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Participatory methods  (n=32)</a:t>
          </a:r>
        </a:p>
      </dsp:txBody>
      <dsp:txXfrm>
        <a:off x="4426756" y="14946"/>
        <a:ext cx="3156044" cy="362313"/>
      </dsp:txXfrm>
    </dsp:sp>
    <dsp:sp modelId="{180E45A2-7268-9347-AE76-FB7D5F6CEE44}">
      <dsp:nvSpPr>
        <dsp:cNvPr id="0" name=""/>
        <dsp:cNvSpPr/>
      </dsp:nvSpPr>
      <dsp:spPr>
        <a:xfrm rot="19539198">
          <a:off x="1824055" y="1432360"/>
          <a:ext cx="2838928" cy="14378"/>
        </a:xfrm>
        <a:custGeom>
          <a:avLst/>
          <a:gdLst/>
          <a:ahLst/>
          <a:cxnLst/>
          <a:rect l="0" t="0" r="0" b="0"/>
          <a:pathLst>
            <a:path>
              <a:moveTo>
                <a:pt x="0" y="7189"/>
              </a:moveTo>
              <a:lnTo>
                <a:pt x="2838928" y="7189"/>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3172546" y="1368576"/>
        <a:ext cx="141946" cy="141946"/>
      </dsp:txXfrm>
    </dsp:sp>
    <dsp:sp modelId="{C56391E0-5E3A-E843-A025-8F5069A4C3BF}">
      <dsp:nvSpPr>
        <dsp:cNvPr id="0" name=""/>
        <dsp:cNvSpPr/>
      </dsp:nvSpPr>
      <dsp:spPr>
        <a:xfrm>
          <a:off x="4415484" y="446260"/>
          <a:ext cx="2462346" cy="384857"/>
        </a:xfrm>
        <a:prstGeom prst="roundRect">
          <a:avLst>
            <a:gd name="adj" fmla="val 1000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Measuring emissions (n=22)</a:t>
          </a:r>
        </a:p>
      </dsp:txBody>
      <dsp:txXfrm>
        <a:off x="4426756" y="457532"/>
        <a:ext cx="2439802" cy="362313"/>
      </dsp:txXfrm>
    </dsp:sp>
    <dsp:sp modelId="{05D3317E-7F51-0F47-B2C7-73DAB2BA1DC0}">
      <dsp:nvSpPr>
        <dsp:cNvPr id="0" name=""/>
        <dsp:cNvSpPr/>
      </dsp:nvSpPr>
      <dsp:spPr>
        <a:xfrm rot="20021183">
          <a:off x="1936079" y="1653653"/>
          <a:ext cx="2614880" cy="14378"/>
        </a:xfrm>
        <a:custGeom>
          <a:avLst/>
          <a:gdLst/>
          <a:ahLst/>
          <a:cxnLst/>
          <a:rect l="0" t="0" r="0" b="0"/>
          <a:pathLst>
            <a:path>
              <a:moveTo>
                <a:pt x="0" y="7189"/>
              </a:moveTo>
              <a:lnTo>
                <a:pt x="2614880" y="7189"/>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3178147" y="1595470"/>
        <a:ext cx="130744" cy="130744"/>
      </dsp:txXfrm>
    </dsp:sp>
    <dsp:sp modelId="{2DD35F00-F51D-1848-82C8-3449414E3DAA}">
      <dsp:nvSpPr>
        <dsp:cNvPr id="0" name=""/>
        <dsp:cNvSpPr/>
      </dsp:nvSpPr>
      <dsp:spPr>
        <a:xfrm>
          <a:off x="4415484" y="888845"/>
          <a:ext cx="4235521" cy="384857"/>
        </a:xfrm>
        <a:prstGeom prst="roundRect">
          <a:avLst>
            <a:gd name="adj" fmla="val 10000"/>
          </a:avLst>
        </a:prstGeom>
        <a:solidFill>
          <a:schemeClr val="bg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Modelling and/or Remote Sensing and GIS (n=17)</a:t>
          </a:r>
        </a:p>
      </dsp:txBody>
      <dsp:txXfrm>
        <a:off x="4426756" y="900117"/>
        <a:ext cx="4212977" cy="362313"/>
      </dsp:txXfrm>
    </dsp:sp>
    <dsp:sp modelId="{85B471E0-8D34-C242-B131-5A09090F3CAF}">
      <dsp:nvSpPr>
        <dsp:cNvPr id="0" name=""/>
        <dsp:cNvSpPr/>
      </dsp:nvSpPr>
      <dsp:spPr>
        <a:xfrm rot="20580082">
          <a:off x="2018014" y="1874946"/>
          <a:ext cx="2451009" cy="14378"/>
        </a:xfrm>
        <a:custGeom>
          <a:avLst/>
          <a:gdLst/>
          <a:ahLst/>
          <a:cxnLst/>
          <a:rect l="0" t="0" r="0" b="0"/>
          <a:pathLst>
            <a:path>
              <a:moveTo>
                <a:pt x="0" y="7189"/>
              </a:moveTo>
              <a:lnTo>
                <a:pt x="2451009" y="7189"/>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3182244" y="1820859"/>
        <a:ext cx="122550" cy="122550"/>
      </dsp:txXfrm>
    </dsp:sp>
    <dsp:sp modelId="{A98605E4-8A58-B04B-8BD3-3F70C079488F}">
      <dsp:nvSpPr>
        <dsp:cNvPr id="0" name=""/>
        <dsp:cNvSpPr/>
      </dsp:nvSpPr>
      <dsp:spPr>
        <a:xfrm>
          <a:off x="4415484" y="1331431"/>
          <a:ext cx="3753873" cy="384857"/>
        </a:xfrm>
        <a:prstGeom prst="roundRect">
          <a:avLst>
            <a:gd name="adj" fmla="val 1000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Breeding for resilience (n=14)</a:t>
          </a:r>
        </a:p>
      </dsp:txBody>
      <dsp:txXfrm>
        <a:off x="4426756" y="1342703"/>
        <a:ext cx="3731329" cy="362313"/>
      </dsp:txXfrm>
    </dsp:sp>
    <dsp:sp modelId="{0961EC05-4B25-9544-B400-1DCFA588069A}">
      <dsp:nvSpPr>
        <dsp:cNvPr id="0" name=""/>
        <dsp:cNvSpPr/>
      </dsp:nvSpPr>
      <dsp:spPr>
        <a:xfrm rot="21200002">
          <a:off x="2063576" y="2096239"/>
          <a:ext cx="2359885" cy="14378"/>
        </a:xfrm>
        <a:custGeom>
          <a:avLst/>
          <a:gdLst/>
          <a:ahLst/>
          <a:cxnLst/>
          <a:rect l="0" t="0" r="0" b="0"/>
          <a:pathLst>
            <a:path>
              <a:moveTo>
                <a:pt x="0" y="7189"/>
              </a:moveTo>
              <a:lnTo>
                <a:pt x="2359885" y="7189"/>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3184522" y="2044430"/>
        <a:ext cx="117994" cy="117994"/>
      </dsp:txXfrm>
    </dsp:sp>
    <dsp:sp modelId="{4E522785-F1E1-3345-8E10-E9ABEDFB0C34}">
      <dsp:nvSpPr>
        <dsp:cNvPr id="0" name=""/>
        <dsp:cNvSpPr/>
      </dsp:nvSpPr>
      <dsp:spPr>
        <a:xfrm>
          <a:off x="4415484" y="1774017"/>
          <a:ext cx="3701409" cy="384857"/>
        </a:xfrm>
        <a:prstGeom prst="roundRect">
          <a:avLst>
            <a:gd name="adj" fmla="val 100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Economic and/or policy analysis (n=14)</a:t>
          </a:r>
        </a:p>
      </dsp:txBody>
      <dsp:txXfrm>
        <a:off x="4426756" y="1785289"/>
        <a:ext cx="3678865" cy="362313"/>
      </dsp:txXfrm>
    </dsp:sp>
    <dsp:sp modelId="{F63ABA86-9EAE-A149-AD06-6FCEC282D311}">
      <dsp:nvSpPr>
        <dsp:cNvPr id="0" name=""/>
        <dsp:cNvSpPr/>
      </dsp:nvSpPr>
      <dsp:spPr>
        <a:xfrm rot="246885">
          <a:off x="2068526" y="2317531"/>
          <a:ext cx="2349986" cy="14378"/>
        </a:xfrm>
        <a:custGeom>
          <a:avLst/>
          <a:gdLst/>
          <a:ahLst/>
          <a:cxnLst/>
          <a:rect l="0" t="0" r="0" b="0"/>
          <a:pathLst>
            <a:path>
              <a:moveTo>
                <a:pt x="0" y="7189"/>
              </a:moveTo>
              <a:lnTo>
                <a:pt x="2349986" y="7189"/>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3184770" y="2265971"/>
        <a:ext cx="117499" cy="117499"/>
      </dsp:txXfrm>
    </dsp:sp>
    <dsp:sp modelId="{C3D206DA-7035-4749-BDB1-6918F9150079}">
      <dsp:nvSpPr>
        <dsp:cNvPr id="0" name=""/>
        <dsp:cNvSpPr/>
      </dsp:nvSpPr>
      <dsp:spPr>
        <a:xfrm>
          <a:off x="4415484" y="2216602"/>
          <a:ext cx="2517496" cy="384857"/>
        </a:xfrm>
        <a:prstGeom prst="roundRect">
          <a:avLst>
            <a:gd name="adj" fmla="val 10000"/>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Adaptation tracking (n=10)</a:t>
          </a:r>
        </a:p>
      </dsp:txBody>
      <dsp:txXfrm>
        <a:off x="4426756" y="2227874"/>
        <a:ext cx="2494952" cy="362313"/>
      </dsp:txXfrm>
    </dsp:sp>
    <dsp:sp modelId="{1AD01775-B3A2-364C-B8A3-52EF9458A419}">
      <dsp:nvSpPr>
        <dsp:cNvPr id="0" name=""/>
        <dsp:cNvSpPr/>
      </dsp:nvSpPr>
      <dsp:spPr>
        <a:xfrm rot="876905">
          <a:off x="2032365" y="2538824"/>
          <a:ext cx="2422308" cy="14378"/>
        </a:xfrm>
        <a:custGeom>
          <a:avLst/>
          <a:gdLst/>
          <a:ahLst/>
          <a:cxnLst/>
          <a:rect l="0" t="0" r="0" b="0"/>
          <a:pathLst>
            <a:path>
              <a:moveTo>
                <a:pt x="0" y="7189"/>
              </a:moveTo>
              <a:lnTo>
                <a:pt x="2422308" y="7189"/>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3182961" y="2485455"/>
        <a:ext cx="121115" cy="121115"/>
      </dsp:txXfrm>
    </dsp:sp>
    <dsp:sp modelId="{BB6E2FAD-B611-244E-9DFD-6F91066E638B}">
      <dsp:nvSpPr>
        <dsp:cNvPr id="0" name=""/>
        <dsp:cNvSpPr/>
      </dsp:nvSpPr>
      <dsp:spPr>
        <a:xfrm>
          <a:off x="4415484" y="2659188"/>
          <a:ext cx="2780631" cy="384857"/>
        </a:xfrm>
        <a:prstGeom prst="roundRect">
          <a:avLst>
            <a:gd name="adj" fmla="val 10000"/>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Literature review (n=7)</a:t>
          </a:r>
        </a:p>
      </dsp:txBody>
      <dsp:txXfrm>
        <a:off x="4426756" y="2670460"/>
        <a:ext cx="2758087" cy="362313"/>
      </dsp:txXfrm>
    </dsp:sp>
    <dsp:sp modelId="{07A69F55-B19C-F74D-A231-E09870CA1F9D}">
      <dsp:nvSpPr>
        <dsp:cNvPr id="0" name=""/>
        <dsp:cNvSpPr/>
      </dsp:nvSpPr>
      <dsp:spPr>
        <a:xfrm rot="2174075">
          <a:off x="1790557" y="3092056"/>
          <a:ext cx="2905924" cy="14378"/>
        </a:xfrm>
        <a:custGeom>
          <a:avLst/>
          <a:gdLst/>
          <a:ahLst/>
          <a:cxnLst/>
          <a:rect l="0" t="0" r="0" b="0"/>
          <a:pathLst>
            <a:path>
              <a:moveTo>
                <a:pt x="0" y="7189"/>
              </a:moveTo>
              <a:lnTo>
                <a:pt x="2905924" y="7189"/>
              </a:lnTo>
            </a:path>
          </a:pathLst>
        </a:custGeom>
        <a:noFill/>
        <a:ln w="12700" cap="flat" cmpd="sng" algn="ctr">
          <a:solidFill>
            <a:schemeClr val="tx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3170871" y="3026597"/>
        <a:ext cx="145296" cy="145296"/>
      </dsp:txXfrm>
    </dsp:sp>
    <dsp:sp modelId="{F9327C93-C720-E341-BE41-65A93210EF90}">
      <dsp:nvSpPr>
        <dsp:cNvPr id="0" name=""/>
        <dsp:cNvSpPr/>
      </dsp:nvSpPr>
      <dsp:spPr>
        <a:xfrm>
          <a:off x="4415484" y="3518682"/>
          <a:ext cx="769714" cy="878798"/>
        </a:xfrm>
        <a:prstGeom prst="roundRect">
          <a:avLst>
            <a:gd name="adj" fmla="val 10000"/>
          </a:avLst>
        </a:prstGeom>
        <a:solidFill>
          <a:srgbClr val="67C1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Others</a:t>
          </a:r>
          <a:r>
            <a:rPr lang="en-GB" sz="1200" kern="1200" dirty="0">
              <a:solidFill>
                <a:schemeClr val="tx1"/>
              </a:solidFill>
            </a:rPr>
            <a:t> (n=21)</a:t>
          </a:r>
        </a:p>
      </dsp:txBody>
      <dsp:txXfrm>
        <a:off x="4438028" y="3541226"/>
        <a:ext cx="724626" cy="833710"/>
      </dsp:txXfrm>
    </dsp:sp>
    <dsp:sp modelId="{5920A68D-BB4C-A749-84E0-D4265B1CACC9}">
      <dsp:nvSpPr>
        <dsp:cNvPr id="0" name=""/>
        <dsp:cNvSpPr/>
      </dsp:nvSpPr>
      <dsp:spPr>
        <a:xfrm rot="20705202">
          <a:off x="5136395" y="3578013"/>
          <a:ext cx="2897750" cy="14378"/>
        </a:xfrm>
        <a:custGeom>
          <a:avLst/>
          <a:gdLst/>
          <a:ahLst/>
          <a:cxnLst/>
          <a:rect l="0" t="0" r="0" b="0"/>
          <a:pathLst>
            <a:path>
              <a:moveTo>
                <a:pt x="0" y="7189"/>
              </a:moveTo>
              <a:lnTo>
                <a:pt x="2897750" y="7189"/>
              </a:lnTo>
            </a:path>
          </a:pathLst>
        </a:custGeom>
        <a:noFill/>
        <a:ln w="12700" cap="flat" cmpd="sng" algn="ctr">
          <a:solidFill>
            <a:schemeClr val="tx1"/>
          </a:solidFill>
          <a:prstDash val="sysDot"/>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6512826" y="3512759"/>
        <a:ext cx="144887" cy="144887"/>
      </dsp:txXfrm>
    </dsp:sp>
    <dsp:sp modelId="{4808606B-5D6E-0C46-83C5-1959C53C7EC2}">
      <dsp:nvSpPr>
        <dsp:cNvPr id="0" name=""/>
        <dsp:cNvSpPr/>
      </dsp:nvSpPr>
      <dsp:spPr>
        <a:xfrm>
          <a:off x="7985341" y="3019895"/>
          <a:ext cx="2093614" cy="384857"/>
        </a:xfrm>
        <a:prstGeom prst="roundRect">
          <a:avLst>
            <a:gd name="adj" fmla="val 10000"/>
          </a:avLst>
        </a:prstGeom>
        <a:solidFill>
          <a:srgbClr val="67C1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Machine learning (n=5)</a:t>
          </a:r>
        </a:p>
      </dsp:txBody>
      <dsp:txXfrm>
        <a:off x="7996613" y="3031167"/>
        <a:ext cx="2071070" cy="362313"/>
      </dsp:txXfrm>
    </dsp:sp>
    <dsp:sp modelId="{B635B4D9-B97A-9A49-948A-6F7E9E9725FB}">
      <dsp:nvSpPr>
        <dsp:cNvPr id="0" name=""/>
        <dsp:cNvSpPr/>
      </dsp:nvSpPr>
      <dsp:spPr>
        <a:xfrm rot="21241663">
          <a:off x="5177558" y="3804423"/>
          <a:ext cx="2815424" cy="14378"/>
        </a:xfrm>
        <a:custGeom>
          <a:avLst/>
          <a:gdLst/>
          <a:ahLst/>
          <a:cxnLst/>
          <a:rect l="0" t="0" r="0" b="0"/>
          <a:pathLst>
            <a:path>
              <a:moveTo>
                <a:pt x="0" y="7189"/>
              </a:moveTo>
              <a:lnTo>
                <a:pt x="2815424" y="7189"/>
              </a:lnTo>
            </a:path>
          </a:pathLst>
        </a:custGeom>
        <a:noFill/>
        <a:ln w="12700" cap="flat" cmpd="sng" algn="ctr">
          <a:solidFill>
            <a:schemeClr val="tx1"/>
          </a:solidFill>
          <a:prstDash val="sysDot"/>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6514884" y="3741226"/>
        <a:ext cx="140771" cy="140771"/>
      </dsp:txXfrm>
    </dsp:sp>
    <dsp:sp modelId="{48FD726D-7A7A-9D48-8822-F4A0DEED44AC}">
      <dsp:nvSpPr>
        <dsp:cNvPr id="0" name=""/>
        <dsp:cNvSpPr/>
      </dsp:nvSpPr>
      <dsp:spPr>
        <a:xfrm>
          <a:off x="7985341" y="3472714"/>
          <a:ext cx="2443619" cy="384857"/>
        </a:xfrm>
        <a:prstGeom prst="roundRect">
          <a:avLst>
            <a:gd name="adj" fmla="val 10000"/>
          </a:avLst>
        </a:prstGeom>
        <a:solidFill>
          <a:srgbClr val="67C1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Social media analysis (n=5)</a:t>
          </a:r>
        </a:p>
      </dsp:txBody>
      <dsp:txXfrm>
        <a:off x="7996613" y="3483986"/>
        <a:ext cx="2421075" cy="362313"/>
      </dsp:txXfrm>
    </dsp:sp>
    <dsp:sp modelId="{2239C2B7-4B4F-7D43-80DA-30606E855EC2}">
      <dsp:nvSpPr>
        <dsp:cNvPr id="0" name=""/>
        <dsp:cNvSpPr/>
      </dsp:nvSpPr>
      <dsp:spPr>
        <a:xfrm rot="171018">
          <a:off x="5183464" y="4020599"/>
          <a:ext cx="2803611" cy="14378"/>
        </a:xfrm>
        <a:custGeom>
          <a:avLst/>
          <a:gdLst/>
          <a:ahLst/>
          <a:cxnLst/>
          <a:rect l="0" t="0" r="0" b="0"/>
          <a:pathLst>
            <a:path>
              <a:moveTo>
                <a:pt x="0" y="7189"/>
              </a:moveTo>
              <a:lnTo>
                <a:pt x="2803611" y="7189"/>
              </a:lnTo>
            </a:path>
          </a:pathLst>
        </a:custGeom>
        <a:noFill/>
        <a:ln w="12700" cap="flat" cmpd="sng" algn="ctr">
          <a:solidFill>
            <a:schemeClr val="tx1"/>
          </a:solidFill>
          <a:prstDash val="sysDot"/>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6515180" y="3957698"/>
        <a:ext cx="140180" cy="140180"/>
      </dsp:txXfrm>
    </dsp:sp>
    <dsp:sp modelId="{ED4A3977-2B69-7242-95F8-A8347B222DC8}">
      <dsp:nvSpPr>
        <dsp:cNvPr id="0" name=""/>
        <dsp:cNvSpPr/>
      </dsp:nvSpPr>
      <dsp:spPr>
        <a:xfrm>
          <a:off x="7985341" y="3905067"/>
          <a:ext cx="2565542" cy="384857"/>
        </a:xfrm>
        <a:prstGeom prst="roundRect">
          <a:avLst>
            <a:gd name="adj" fmla="val 10000"/>
          </a:avLst>
        </a:prstGeom>
        <a:solidFill>
          <a:srgbClr val="67C1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Needs assessment (n=3)</a:t>
          </a:r>
        </a:p>
      </dsp:txBody>
      <dsp:txXfrm>
        <a:off x="7996613" y="3916339"/>
        <a:ext cx="2542998" cy="362313"/>
      </dsp:txXfrm>
    </dsp:sp>
    <dsp:sp modelId="{162F8F2E-DE11-9F4E-B286-D52E2066EF28}">
      <dsp:nvSpPr>
        <dsp:cNvPr id="0" name=""/>
        <dsp:cNvSpPr/>
      </dsp:nvSpPr>
      <dsp:spPr>
        <a:xfrm rot="752532">
          <a:off x="5150970" y="4262362"/>
          <a:ext cx="2868598" cy="14378"/>
        </a:xfrm>
        <a:custGeom>
          <a:avLst/>
          <a:gdLst/>
          <a:ahLst/>
          <a:cxnLst/>
          <a:rect l="0" t="0" r="0" b="0"/>
          <a:pathLst>
            <a:path>
              <a:moveTo>
                <a:pt x="0" y="7189"/>
              </a:moveTo>
              <a:lnTo>
                <a:pt x="2868598" y="7189"/>
              </a:lnTo>
            </a:path>
          </a:pathLst>
        </a:custGeom>
        <a:noFill/>
        <a:ln w="12700" cap="flat" cmpd="sng" algn="ctr">
          <a:solidFill>
            <a:schemeClr val="tx1"/>
          </a:solidFill>
          <a:prstDash val="sysDot"/>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n-GB" sz="1200" kern="1200"/>
        </a:p>
      </dsp:txBody>
      <dsp:txXfrm>
        <a:off x="6513555" y="4197837"/>
        <a:ext cx="143429" cy="143429"/>
      </dsp:txXfrm>
    </dsp:sp>
    <dsp:sp modelId="{0F27F033-AC81-0547-AF67-7B4B3B005526}">
      <dsp:nvSpPr>
        <dsp:cNvPr id="0" name=""/>
        <dsp:cNvSpPr/>
      </dsp:nvSpPr>
      <dsp:spPr>
        <a:xfrm>
          <a:off x="7985341" y="4388594"/>
          <a:ext cx="1575327" cy="384857"/>
        </a:xfrm>
        <a:prstGeom prst="roundRect">
          <a:avLst>
            <a:gd name="adj" fmla="val 10000"/>
          </a:avLst>
        </a:prstGeom>
        <a:solidFill>
          <a:srgbClr val="67C1B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 Others (n=8)</a:t>
          </a:r>
        </a:p>
      </dsp:txBody>
      <dsp:txXfrm>
        <a:off x="7996613" y="4399866"/>
        <a:ext cx="1552783" cy="36231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1A6A14-6D24-134C-95D6-C22E061C55DA}">
      <dsp:nvSpPr>
        <dsp:cNvPr id="0" name=""/>
        <dsp:cNvSpPr/>
      </dsp:nvSpPr>
      <dsp:spPr>
        <a:xfrm>
          <a:off x="3395220" y="195733"/>
          <a:ext cx="3884563" cy="1349057"/>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DF1787-8D7E-5E4C-AA3C-6137543CF9E1}">
      <dsp:nvSpPr>
        <dsp:cNvPr id="0" name=""/>
        <dsp:cNvSpPr/>
      </dsp:nvSpPr>
      <dsp:spPr>
        <a:xfrm>
          <a:off x="4967113" y="3499118"/>
          <a:ext cx="752822" cy="481806"/>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10B059-DE96-1340-8F93-88B59C1E3EFD}">
      <dsp:nvSpPr>
        <dsp:cNvPr id="0" name=""/>
        <dsp:cNvSpPr/>
      </dsp:nvSpPr>
      <dsp:spPr>
        <a:xfrm>
          <a:off x="3536751" y="3884563"/>
          <a:ext cx="3613547" cy="903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kern="1200" dirty="0"/>
            <a:t>What will a drought story from impacts to solutions lens look like?</a:t>
          </a:r>
        </a:p>
      </dsp:txBody>
      <dsp:txXfrm>
        <a:off x="3536751" y="3884563"/>
        <a:ext cx="3613547" cy="903386"/>
      </dsp:txXfrm>
    </dsp:sp>
    <dsp:sp modelId="{6A349505-2CCE-DB4C-8420-65060083BE76}">
      <dsp:nvSpPr>
        <dsp:cNvPr id="0" name=""/>
        <dsp:cNvSpPr/>
      </dsp:nvSpPr>
      <dsp:spPr>
        <a:xfrm>
          <a:off x="4807515" y="1648982"/>
          <a:ext cx="1355080" cy="135508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GB" sz="1900" kern="1200" dirty="0"/>
            <a:t>Solutions</a:t>
          </a:r>
        </a:p>
      </dsp:txBody>
      <dsp:txXfrm>
        <a:off x="5005962" y="1847429"/>
        <a:ext cx="958186" cy="958186"/>
      </dsp:txXfrm>
    </dsp:sp>
    <dsp:sp modelId="{8E2154FE-7A1A-9443-897F-E637B2F71125}">
      <dsp:nvSpPr>
        <dsp:cNvPr id="0" name=""/>
        <dsp:cNvSpPr/>
      </dsp:nvSpPr>
      <dsp:spPr>
        <a:xfrm>
          <a:off x="3837880" y="632370"/>
          <a:ext cx="1355080" cy="135508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GB" sz="1900" kern="1200" dirty="0"/>
            <a:t>Impacts</a:t>
          </a:r>
        </a:p>
      </dsp:txBody>
      <dsp:txXfrm>
        <a:off x="4036327" y="830817"/>
        <a:ext cx="958186" cy="958186"/>
      </dsp:txXfrm>
    </dsp:sp>
    <dsp:sp modelId="{9385B4F9-24DD-EE4A-A7A8-FC8866798813}">
      <dsp:nvSpPr>
        <dsp:cNvPr id="0" name=""/>
        <dsp:cNvSpPr/>
      </dsp:nvSpPr>
      <dsp:spPr>
        <a:xfrm>
          <a:off x="5223073" y="304742"/>
          <a:ext cx="1355080" cy="135508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GB" sz="1900" kern="1200" dirty="0"/>
            <a:t>Methods</a:t>
          </a:r>
        </a:p>
      </dsp:txBody>
      <dsp:txXfrm>
        <a:off x="5421520" y="503189"/>
        <a:ext cx="958186" cy="958186"/>
      </dsp:txXfrm>
    </dsp:sp>
    <dsp:sp modelId="{DAF4BB9D-5F5F-D54D-9F3F-1500CDFC4DCB}">
      <dsp:nvSpPr>
        <dsp:cNvPr id="0" name=""/>
        <dsp:cNvSpPr/>
      </dsp:nvSpPr>
      <dsp:spPr>
        <a:xfrm>
          <a:off x="3235622" y="30112"/>
          <a:ext cx="4215805" cy="3372644"/>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285FB-4FB3-414C-9442-D7CA5D700B7F}">
      <dsp:nvSpPr>
        <dsp:cNvPr id="0" name=""/>
        <dsp:cNvSpPr/>
      </dsp:nvSpPr>
      <dsp:spPr>
        <a:xfrm>
          <a:off x="2" y="0"/>
          <a:ext cx="10960384" cy="512142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1FEC18-B81D-814B-9221-8E15EF9775D9}">
      <dsp:nvSpPr>
        <dsp:cNvPr id="0" name=""/>
        <dsp:cNvSpPr/>
      </dsp:nvSpPr>
      <dsp:spPr>
        <a:xfrm>
          <a:off x="133" y="1322105"/>
          <a:ext cx="1603920" cy="247721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Drought (e.g. in horn of Africa or MENA- Illustrative impacts on crops, livestock, livelihoods</a:t>
          </a:r>
        </a:p>
      </dsp:txBody>
      <dsp:txXfrm>
        <a:off x="78430" y="1400402"/>
        <a:ext cx="1447326" cy="2320617"/>
      </dsp:txXfrm>
    </dsp:sp>
    <dsp:sp modelId="{3825042F-C0D7-BD43-9473-C7E20801E6A3}">
      <dsp:nvSpPr>
        <dsp:cNvPr id="0" name=""/>
        <dsp:cNvSpPr/>
      </dsp:nvSpPr>
      <dsp:spPr>
        <a:xfrm>
          <a:off x="1871374" y="1317373"/>
          <a:ext cx="1603920" cy="248667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Drought forecasting/early warning systems and climate information services</a:t>
          </a:r>
        </a:p>
      </dsp:txBody>
      <dsp:txXfrm>
        <a:off x="1949671" y="1395670"/>
        <a:ext cx="1447326" cy="2330082"/>
      </dsp:txXfrm>
    </dsp:sp>
    <dsp:sp modelId="{DD6C4E4A-8568-A646-AA30-163B1B0B105F}">
      <dsp:nvSpPr>
        <dsp:cNvPr id="0" name=""/>
        <dsp:cNvSpPr/>
      </dsp:nvSpPr>
      <dsp:spPr>
        <a:xfrm>
          <a:off x="3742614" y="1317373"/>
          <a:ext cx="1603920" cy="248667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Drought resilient seeds and breeds for all, and for women and marginalised seeds</a:t>
          </a:r>
        </a:p>
      </dsp:txBody>
      <dsp:txXfrm>
        <a:off x="3820911" y="1395670"/>
        <a:ext cx="1447326" cy="2330082"/>
      </dsp:txXfrm>
    </dsp:sp>
    <dsp:sp modelId="{842AF103-EB7F-C149-89F3-BC3CABD6B195}">
      <dsp:nvSpPr>
        <dsp:cNvPr id="0" name=""/>
        <dsp:cNvSpPr/>
      </dsp:nvSpPr>
      <dsp:spPr>
        <a:xfrm>
          <a:off x="5613855" y="1269867"/>
          <a:ext cx="1603920" cy="258168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On farm agronomic practices including water management</a:t>
          </a:r>
        </a:p>
      </dsp:txBody>
      <dsp:txXfrm>
        <a:off x="5692152" y="1348164"/>
        <a:ext cx="1447326" cy="2425094"/>
      </dsp:txXfrm>
    </dsp:sp>
    <dsp:sp modelId="{2BE17D88-B658-AF45-8A2B-1B9C76E0B524}">
      <dsp:nvSpPr>
        <dsp:cNvPr id="0" name=""/>
        <dsp:cNvSpPr/>
      </dsp:nvSpPr>
      <dsp:spPr>
        <a:xfrm>
          <a:off x="7485095" y="1293620"/>
          <a:ext cx="1603920" cy="253418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Bundled insurance products </a:t>
          </a:r>
        </a:p>
      </dsp:txBody>
      <dsp:txXfrm>
        <a:off x="7563392" y="1371917"/>
        <a:ext cx="1447326" cy="2377588"/>
      </dsp:txXfrm>
    </dsp:sp>
    <dsp:sp modelId="{636F81FB-A9BA-C742-A705-8D8B24180335}">
      <dsp:nvSpPr>
        <dsp:cNvPr id="0" name=""/>
        <dsp:cNvSpPr/>
      </dsp:nvSpPr>
      <dsp:spPr>
        <a:xfrm>
          <a:off x="9356335" y="1536426"/>
          <a:ext cx="1603920" cy="20485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A box on how these solutions paid attention to gendered vulnerabilities </a:t>
          </a:r>
        </a:p>
      </dsp:txBody>
      <dsp:txXfrm>
        <a:off x="9434632" y="1614723"/>
        <a:ext cx="1447326" cy="1891975"/>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0DFC5C-0AB8-2641-A4F7-D836DF716B41}" type="datetimeFigureOut">
              <a:rPr lang="en-US" smtClean="0"/>
              <a:t>2/20/2024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D11F-E3F8-0B44-9F9A-E557A35E91F1}" type="slidenum">
              <a:rPr lang="en-US" smtClean="0"/>
              <a:t>‹#›</a:t>
            </a:fld>
            <a:endParaRPr lang="en-US"/>
          </a:p>
        </p:txBody>
      </p:sp>
    </p:spTree>
    <p:extLst>
      <p:ext uri="{BB962C8B-B14F-4D97-AF65-F5344CB8AC3E}">
        <p14:creationId xmlns:p14="http://schemas.microsoft.com/office/powerpoint/2010/main" val="3774975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1F6E8625-ABA9-47AC-97D8-2031586E30FB}" type="slidenum">
              <a:rPr lang="en-US" smtClean="0"/>
              <a:t>2</a:t>
            </a:fld>
            <a:endParaRPr lang="en-US"/>
          </a:p>
        </p:txBody>
      </p:sp>
    </p:spTree>
    <p:extLst>
      <p:ext uri="{BB962C8B-B14F-4D97-AF65-F5344CB8AC3E}">
        <p14:creationId xmlns:p14="http://schemas.microsoft.com/office/powerpoint/2010/main" val="781896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2226086e902_1_1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0" name="Google Shape;560;g2226086e902_1_1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1" name="Google Shape;561;g2226086e902_1_1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537090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1df438c6be6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g1df438c6be6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8" name="Google Shape;128;g1df438c6be6_0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2201128f16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g2201128f16b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g2201128f16b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201128f16b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g2201128f16b_0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 name="Google Shape;245;g2201128f16b_0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2201128f16b_0_1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4" name="Google Shape;374;g2201128f16b_0_1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5" name="Google Shape;375;g2201128f16b_0_1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2201128f16b_0_1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8" name="Google Shape;388;g2201128f16b_0_16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9" name="Google Shape;389;g2201128f16b_0_16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g2201128f16b_0_1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g2201128f16b_0_17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9" name="Google Shape;399;g2201128f16b_0_17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Tabea: effective adaptation option exist, but </a:t>
            </a:r>
            <a:r>
              <a:rPr lang="en-US"/>
              <a:t>higher warming </a:t>
            </a:r>
            <a:r>
              <a:rPr lang="en-US" dirty="0"/>
              <a:t>makes adaptation less </a:t>
            </a:r>
            <a:r>
              <a:rPr lang="en-US" dirty="0" err="1"/>
              <a:t>effectoive</a:t>
            </a:r>
            <a:endParaRPr lang="en-US" dirty="0"/>
          </a:p>
        </p:txBody>
      </p:sp>
      <p:sp>
        <p:nvSpPr>
          <p:cNvPr id="4" name="Slide Number Placeholder 3"/>
          <p:cNvSpPr>
            <a:spLocks noGrp="1"/>
          </p:cNvSpPr>
          <p:nvPr>
            <p:ph type="sldNum" sz="quarter" idx="5"/>
          </p:nvPr>
        </p:nvSpPr>
        <p:spPr/>
        <p:txBody>
          <a:bodyPr/>
          <a:lstStyle/>
          <a:p>
            <a:pPr marL="0" marR="0" lvl="0" indent="0" algn="r" defTabSz="457133" rtl="0" eaLnBrk="1" fontAlgn="auto" latinLnBrk="0" hangingPunct="1">
              <a:lnSpc>
                <a:spcPct val="100000"/>
              </a:lnSpc>
              <a:spcBef>
                <a:spcPts val="0"/>
              </a:spcBef>
              <a:spcAft>
                <a:spcPts val="0"/>
              </a:spcAft>
              <a:buClrTx/>
              <a:buSzTx/>
              <a:buFontTx/>
              <a:buNone/>
              <a:tabLst/>
              <a:defRPr/>
            </a:pPr>
            <a:fld id="{0D33B0AC-20CA-0A40-BEA2-8A1BE232E9B1}" type="slidenum">
              <a:rPr kumimoji="0" lang="en-DE"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133" rtl="0" eaLnBrk="1" fontAlgn="auto" latinLnBrk="0" hangingPunct="1">
                <a:lnSpc>
                  <a:spcPct val="100000"/>
                </a:lnSpc>
                <a:spcBef>
                  <a:spcPts val="0"/>
                </a:spcBef>
                <a:spcAft>
                  <a:spcPts val="0"/>
                </a:spcAft>
                <a:buClrTx/>
                <a:buSzTx/>
                <a:buFontTx/>
                <a:buNone/>
                <a:tabLst/>
                <a:defRPr/>
              </a:pPr>
              <a:t>30</a:t>
            </a:fld>
            <a:endParaRPr kumimoji="0" lang="en-DE"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28074662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3"/>
        <p:cNvGrpSpPr/>
        <p:nvPr/>
      </p:nvGrpSpPr>
      <p:grpSpPr>
        <a:xfrm>
          <a:off x="0" y="0"/>
          <a:ext cx="0" cy="0"/>
          <a:chOff x="0" y="0"/>
          <a:chExt cx="0" cy="0"/>
        </a:xfrm>
      </p:grpSpPr>
      <p:sp>
        <p:nvSpPr>
          <p:cNvPr id="1784" name="Google Shape;1784;g24d986dde77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5" name="Google Shape;1785;g24d986dde77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g2226086e902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6" name="Google Shape;446;g2226086e902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7" name="Google Shape;447;g2226086e902_0_3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956157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2226086e902_1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4" name="Google Shape;474;g2226086e902_1_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5" name="Google Shape;475;g2226086e902_1_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686234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2226086e902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8" name="Google Shape;488;g2226086e902_0_3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9" name="Google Shape;489;g2226086e902_0_3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089533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900"/>
              <a:t>In the next 20 minutes we will set out our key findings, showing where we are in terms of greenhouse gas emissions, where we are headed, and what action we can take to limit global warming. </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[CLICK]</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The reality is that greenhouse gas emissions, which are causing global warming, are at their highest levels in human history.</a:t>
            </a:r>
            <a:endParaRPr sz="1900"/>
          </a:p>
          <a:p>
            <a:pPr marL="0" lvl="0" indent="0" algn="l" rtl="0">
              <a:spcBef>
                <a:spcPts val="0"/>
              </a:spcBef>
              <a:spcAft>
                <a:spcPts val="0"/>
              </a:spcAft>
              <a:buNone/>
            </a:pPr>
            <a:endParaRPr sz="1900"/>
          </a:p>
          <a:p>
            <a:pPr marL="0" lvl="0" indent="0" algn="l" rtl="0">
              <a:spcBef>
                <a:spcPts val="0"/>
              </a:spcBef>
              <a:spcAft>
                <a:spcPts val="0"/>
              </a:spcAft>
              <a:buClr>
                <a:schemeClr val="dk1"/>
              </a:buClr>
              <a:buFont typeface="Arial"/>
              <a:buNone/>
            </a:pPr>
            <a:r>
              <a:rPr lang="en-GB" sz="1900"/>
              <a:t>[NEXT SLIDE]</a:t>
            </a:r>
            <a:endParaRPr sz="1900"/>
          </a:p>
        </p:txBody>
      </p:sp>
      <p:sp>
        <p:nvSpPr>
          <p:cNvPr id="154" name="Google Shape;154;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extLst>
      <p:ext uri="{BB962C8B-B14F-4D97-AF65-F5344CB8AC3E}">
        <p14:creationId xmlns:p14="http://schemas.microsoft.com/office/powerpoint/2010/main" val="2902494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900"/>
              <a:t>In the next 20 minutes we will set out our key findings, showing where we are in terms of greenhouse gas emissions, where we are headed, and what action we can take to limit global warming. </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[CLICK]</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The reality is that greenhouse gas emissions, which are causing global warming, are at their highest levels in human history.</a:t>
            </a:r>
            <a:endParaRPr sz="1900"/>
          </a:p>
          <a:p>
            <a:pPr marL="0" lvl="0" indent="0" algn="l" rtl="0">
              <a:spcBef>
                <a:spcPts val="0"/>
              </a:spcBef>
              <a:spcAft>
                <a:spcPts val="0"/>
              </a:spcAft>
              <a:buNone/>
            </a:pPr>
            <a:endParaRPr sz="1900"/>
          </a:p>
          <a:p>
            <a:pPr marL="0" lvl="0" indent="0" algn="l" rtl="0">
              <a:spcBef>
                <a:spcPts val="0"/>
              </a:spcBef>
              <a:spcAft>
                <a:spcPts val="0"/>
              </a:spcAft>
              <a:buClr>
                <a:schemeClr val="dk1"/>
              </a:buClr>
              <a:buFont typeface="Arial"/>
              <a:buNone/>
            </a:pPr>
            <a:r>
              <a:rPr lang="en-GB" sz="1900"/>
              <a:t>[NEXT SLIDE]</a:t>
            </a:r>
            <a:endParaRPr sz="1900"/>
          </a:p>
        </p:txBody>
      </p:sp>
      <p:sp>
        <p:nvSpPr>
          <p:cNvPr id="154" name="Google Shape;154;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2226086e902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1" name="Google Shape;521;g2226086e902_0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2" name="Google Shape;522;g2226086e902_0_4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487661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g2226086e902_1_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4" name="Google Shape;534;g2226086e902_1_10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5" name="Google Shape;535;g2226086e902_1_10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694436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g2226086e902_1_1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7" name="Google Shape;547;g2226086e902_1_1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8" name="Google Shape;548;g2226086e902_1_1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169496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871BF-D383-726D-A063-74D21002A28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57F46DA-0AEA-1FF3-967B-2F7269A7B1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343E282-D167-A757-224B-D016880DD6D1}"/>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0C054814-FED5-5AB6-7AD8-74B167E56C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AA9214-62C4-8D86-FA3B-E8FAED6B379B}"/>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45278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84C66-2DC6-FB77-131C-BEFF28D54FC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A89919A-E39E-3D67-0685-5DF38B6E461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E43A67-186F-3167-CA0B-8B3C9FF6C65F}"/>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D4764303-9701-6C7C-D4C3-0BEC1B11F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0368D4-E06E-F1F1-C2D3-6B014ECC30A6}"/>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824058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03A3ED-C234-1AF3-145F-DB755C283BA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88697EF-7446-3E2D-821F-31E3368D191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62E2011-E945-AFF7-896B-AA013E483119}"/>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41DD6ED8-78EA-15A5-ADB2-617DFE39A9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1151BC-6090-DA5E-D314-B683787553A7}"/>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292170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36972864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4" y="-22532"/>
            <a:ext cx="12173784" cy="6858000"/>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59692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_done">
  <p:cSld name="3_done">
    <p:bg>
      <p:bgPr>
        <a:solidFill>
          <a:srgbClr val="F6F6F6"/>
        </a:solidFill>
        <a:effectLst/>
      </p:bgPr>
    </p:bg>
    <p:spTree>
      <p:nvGrpSpPr>
        <p:cNvPr id="1" name="Shape 19"/>
        <p:cNvGrpSpPr/>
        <p:nvPr/>
      </p:nvGrpSpPr>
      <p:grpSpPr>
        <a:xfrm>
          <a:off x="0" y="0"/>
          <a:ext cx="0" cy="0"/>
          <a:chOff x="0" y="0"/>
          <a:chExt cx="0" cy="0"/>
        </a:xfrm>
      </p:grpSpPr>
      <p:sp>
        <p:nvSpPr>
          <p:cNvPr id="20" name="Google Shape;20;p35"/>
          <p:cNvSpPr/>
          <p:nvPr/>
        </p:nvSpPr>
        <p:spPr>
          <a:xfrm>
            <a:off x="0" y="0"/>
            <a:ext cx="12192000" cy="6858000"/>
          </a:xfrm>
          <a:prstGeom prst="rect">
            <a:avLst/>
          </a:prstGeom>
          <a:solidFill>
            <a:srgbClr val="003466"/>
          </a:solidFill>
          <a:ln>
            <a:noFill/>
          </a:ln>
          <a:effectLst>
            <a:outerShdw blurRad="40000" dist="23000" dir="5400000" rotWithShape="0">
              <a:srgbClr val="000000">
                <a:alpha val="34900"/>
              </a:srgbClr>
            </a:outerShdw>
          </a:effectLst>
        </p:spPr>
        <p:txBody>
          <a:bodyPr spcFirstLastPara="1" wrap="square" lIns="121900" tIns="60933" rIns="121900" bIns="60933" anchor="ctr" anchorCtr="0">
            <a:noAutofit/>
          </a:bodyPr>
          <a:lstStyle/>
          <a:p>
            <a:pPr marL="0" marR="0" lvl="0" indent="0" algn="ctr" rtl="0">
              <a:spcBef>
                <a:spcPts val="0"/>
              </a:spcBef>
              <a:spcAft>
                <a:spcPts val="0"/>
              </a:spcAft>
              <a:buNone/>
            </a:pPr>
            <a:r>
              <a:rPr lang="en-GB" sz="2400">
                <a:solidFill>
                  <a:schemeClr val="lt1"/>
                </a:solidFill>
                <a:latin typeface="Arial"/>
                <a:ea typeface="Arial"/>
                <a:cs typeface="Arial"/>
                <a:sym typeface="Arial"/>
              </a:rPr>
              <a:t> </a:t>
            </a:r>
            <a:endParaRPr sz="2400"/>
          </a:p>
        </p:txBody>
      </p:sp>
      <p:sp>
        <p:nvSpPr>
          <p:cNvPr id="21" name="Google Shape;21;p35"/>
          <p:cNvSpPr txBox="1"/>
          <p:nvPr/>
        </p:nvSpPr>
        <p:spPr>
          <a:xfrm>
            <a:off x="928157" y="1168017"/>
            <a:ext cx="880800" cy="2995509"/>
          </a:xfrm>
          <a:prstGeom prst="rect">
            <a:avLst/>
          </a:prstGeom>
          <a:noFill/>
          <a:ln>
            <a:noFill/>
          </a:ln>
        </p:spPr>
        <p:txBody>
          <a:bodyPr spcFirstLastPara="1" wrap="square" lIns="121900" tIns="60933" rIns="121900" bIns="60933" anchor="t" anchorCtr="0">
            <a:spAutoFit/>
          </a:bodyPr>
          <a:lstStyle/>
          <a:p>
            <a:pPr marL="0" marR="0" lvl="0" indent="0" algn="l" rtl="0">
              <a:spcBef>
                <a:spcPts val="0"/>
              </a:spcBef>
              <a:spcAft>
                <a:spcPts val="0"/>
              </a:spcAft>
              <a:buNone/>
            </a:pPr>
            <a:r>
              <a:rPr lang="en-GB" sz="18666">
                <a:solidFill>
                  <a:srgbClr val="5492CD"/>
                </a:solidFill>
                <a:latin typeface="Arial"/>
                <a:ea typeface="Arial"/>
                <a:cs typeface="Arial"/>
                <a:sym typeface="Arial"/>
              </a:rPr>
              <a:t>“</a:t>
            </a:r>
            <a:endParaRPr sz="2400"/>
          </a:p>
        </p:txBody>
      </p:sp>
      <p:sp>
        <p:nvSpPr>
          <p:cNvPr id="22" name="Google Shape;22;p35"/>
          <p:cNvSpPr txBox="1">
            <a:spLocks noGrp="1"/>
          </p:cNvSpPr>
          <p:nvPr>
            <p:ph type="body" idx="1"/>
          </p:nvPr>
        </p:nvSpPr>
        <p:spPr>
          <a:xfrm>
            <a:off x="5980043" y="1523268"/>
            <a:ext cx="4416800" cy="3506000"/>
          </a:xfrm>
          <a:prstGeom prst="rect">
            <a:avLst/>
          </a:prstGeom>
          <a:noFill/>
          <a:ln>
            <a:noFill/>
          </a:ln>
        </p:spPr>
        <p:txBody>
          <a:bodyPr spcFirstLastPara="1" wrap="square" lIns="182875" tIns="45700" rIns="91425" bIns="45700" anchor="ctr" anchorCtr="0">
            <a:normAutofit/>
          </a:bodyPr>
          <a:lstStyle>
            <a:lvl1pPr marL="609585" lvl="0" indent="-304792" algn="l" rtl="0">
              <a:lnSpc>
                <a:spcPct val="111111"/>
              </a:lnSpc>
              <a:spcBef>
                <a:spcPts val="0"/>
              </a:spcBef>
              <a:spcAft>
                <a:spcPts val="0"/>
              </a:spcAft>
              <a:buSzPts val="1800"/>
              <a:buNone/>
              <a:defRPr sz="2400">
                <a:solidFill>
                  <a:schemeClr val="lt1"/>
                </a:solidFill>
              </a:defRPr>
            </a:lvl1pPr>
            <a:lvl2pPr marL="1219170" lvl="1" indent="-304792" algn="l" rtl="0">
              <a:spcBef>
                <a:spcPts val="373"/>
              </a:spcBef>
              <a:spcAft>
                <a:spcPts val="0"/>
              </a:spcAft>
              <a:buSzPts val="1400"/>
              <a:buNone/>
              <a:defRPr>
                <a:solidFill>
                  <a:schemeClr val="lt1"/>
                </a:solidFill>
              </a:defRPr>
            </a:lvl2pPr>
            <a:lvl3pPr marL="1828754" lvl="2" indent="-304792" algn="l" rtl="0">
              <a:spcBef>
                <a:spcPts val="373"/>
              </a:spcBef>
              <a:spcAft>
                <a:spcPts val="0"/>
              </a:spcAft>
              <a:buSzPts val="1400"/>
              <a:buNone/>
              <a:defRPr>
                <a:solidFill>
                  <a:schemeClr val="lt1"/>
                </a:solidFill>
              </a:defRPr>
            </a:lvl3pPr>
            <a:lvl4pPr marL="2438339" lvl="3" indent="-304792" algn="l" rtl="0">
              <a:spcBef>
                <a:spcPts val="373"/>
              </a:spcBef>
              <a:spcAft>
                <a:spcPts val="0"/>
              </a:spcAft>
              <a:buSzPts val="1400"/>
              <a:buNone/>
              <a:defRPr>
                <a:solidFill>
                  <a:schemeClr val="lt1"/>
                </a:solidFill>
              </a:defRPr>
            </a:lvl4pPr>
            <a:lvl5pPr marL="3047924" lvl="4" indent="-304792" algn="l" rtl="0">
              <a:spcBef>
                <a:spcPts val="373"/>
              </a:spcBef>
              <a:spcAft>
                <a:spcPts val="0"/>
              </a:spcAft>
              <a:buSzPts val="1400"/>
              <a:buNone/>
              <a:defRPr>
                <a:solidFill>
                  <a:schemeClr val="lt1"/>
                </a:solidFill>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
        <p:nvSpPr>
          <p:cNvPr id="23" name="Google Shape;23;p35"/>
          <p:cNvSpPr txBox="1">
            <a:spLocks noGrp="1"/>
          </p:cNvSpPr>
          <p:nvPr>
            <p:ph type="body" idx="2"/>
          </p:nvPr>
        </p:nvSpPr>
        <p:spPr>
          <a:xfrm>
            <a:off x="406400" y="6218767"/>
            <a:ext cx="5689600" cy="296400"/>
          </a:xfrm>
          <a:prstGeom prst="rect">
            <a:avLst/>
          </a:prstGeom>
          <a:noFill/>
          <a:ln>
            <a:noFill/>
          </a:ln>
        </p:spPr>
        <p:txBody>
          <a:bodyPr spcFirstLastPara="1" wrap="square" lIns="91425" tIns="45700" rIns="91425" bIns="45700" anchor="t" anchorCtr="0">
            <a:normAutofit/>
          </a:bodyPr>
          <a:lstStyle>
            <a:lvl1pPr marL="609585" lvl="0" indent="-304792" algn="l" rtl="0">
              <a:spcBef>
                <a:spcPts val="267"/>
              </a:spcBef>
              <a:spcAft>
                <a:spcPts val="0"/>
              </a:spcAft>
              <a:buSzPts val="1000"/>
              <a:buNone/>
              <a:defRPr sz="1333" b="1" i="0"/>
            </a:lvl1pPr>
            <a:lvl2pPr marL="1219170" lvl="1" indent="-457189" algn="l" rtl="0">
              <a:spcBef>
                <a:spcPts val="480"/>
              </a:spcBef>
              <a:spcAft>
                <a:spcPts val="0"/>
              </a:spcAft>
              <a:buSzPts val="1800"/>
              <a:buChar char="•"/>
              <a:defRPr/>
            </a:lvl2pPr>
            <a:lvl3pPr marL="1828754" lvl="2" indent="-457189" algn="l" rtl="0">
              <a:spcBef>
                <a:spcPts val="480"/>
              </a:spcBef>
              <a:spcAft>
                <a:spcPts val="0"/>
              </a:spcAft>
              <a:buSzPts val="1800"/>
              <a:buChar char="•"/>
              <a:defRPr/>
            </a:lvl3pPr>
            <a:lvl4pPr marL="2438339" lvl="3" indent="-457189" algn="l" rtl="0">
              <a:spcBef>
                <a:spcPts val="480"/>
              </a:spcBef>
              <a:spcAft>
                <a:spcPts val="0"/>
              </a:spcAft>
              <a:buSzPts val="1800"/>
              <a:buChar char="•"/>
              <a:defRPr/>
            </a:lvl4pPr>
            <a:lvl5pPr marL="3047924" lvl="4" indent="-457189" algn="l" rtl="0">
              <a:spcBef>
                <a:spcPts val="480"/>
              </a:spcBef>
              <a:spcAft>
                <a:spcPts val="0"/>
              </a:spcAft>
              <a:buSzPts val="1800"/>
              <a:buChar char="•"/>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4654665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x feature icons with text below">
    <p:spTree>
      <p:nvGrpSpPr>
        <p:cNvPr id="1" name=""/>
        <p:cNvGrpSpPr/>
        <p:nvPr/>
      </p:nvGrpSpPr>
      <p:grpSpPr>
        <a:xfrm>
          <a:off x="0" y="0"/>
          <a:ext cx="0" cy="0"/>
          <a:chOff x="0" y="0"/>
          <a:chExt cx="0" cy="0"/>
        </a:xfrm>
      </p:grpSpPr>
      <p:sp>
        <p:nvSpPr>
          <p:cNvPr id="34" name="Text Placeholder 33">
            <a:extLst>
              <a:ext uri="{FF2B5EF4-FFF2-40B4-BE49-F238E27FC236}">
                <a16:creationId xmlns:a16="http://schemas.microsoft.com/office/drawing/2014/main" id="{86E315CF-B12E-CC40-B7AA-C6ACBCC9DB2D}"/>
              </a:ext>
            </a:extLst>
          </p:cNvPr>
          <p:cNvSpPr>
            <a:spLocks noGrp="1"/>
          </p:cNvSpPr>
          <p:nvPr>
            <p:ph type="body" sz="quarter" idx="15" hasCustomPrompt="1"/>
          </p:nvPr>
        </p:nvSpPr>
        <p:spPr>
          <a:xfrm>
            <a:off x="702533" y="6420039"/>
            <a:ext cx="157029" cy="155575"/>
          </a:xfrm>
          <a:prstGeom prst="ellipse">
            <a:avLst/>
          </a:prstGeom>
          <a:solidFill>
            <a:schemeClr val="accent6"/>
          </a:solidFill>
        </p:spPr>
        <p:txBody>
          <a:bodyPr>
            <a:normAutofit/>
          </a:bodyPr>
          <a:lstStyle>
            <a:lvl1pPr marL="0" indent="0">
              <a:buNone/>
              <a:defRPr sz="200">
                <a:latin typeface="Arial" panose="020B0604020202020204" pitchFamily="34" charset="0"/>
                <a:cs typeface="Arial" panose="020B0604020202020204" pitchFamily="34" charset="0"/>
              </a:defRPr>
            </a:lvl1pPr>
          </a:lstStyle>
          <a:p>
            <a:pPr lvl="0"/>
            <a:r>
              <a:rPr lang="en-US" dirty="0"/>
              <a:t> </a:t>
            </a:r>
          </a:p>
        </p:txBody>
      </p:sp>
      <p:sp>
        <p:nvSpPr>
          <p:cNvPr id="26" name="Content Placeholder 2">
            <a:extLst>
              <a:ext uri="{FF2B5EF4-FFF2-40B4-BE49-F238E27FC236}">
                <a16:creationId xmlns:a16="http://schemas.microsoft.com/office/drawing/2014/main" id="{33EB8E98-B57C-8748-AD6C-4DD47EFEF89D}"/>
              </a:ext>
            </a:extLst>
          </p:cNvPr>
          <p:cNvSpPr>
            <a:spLocks noGrp="1"/>
          </p:cNvSpPr>
          <p:nvPr userDrawn="1">
            <p:ph sz="half" idx="13" hasCustomPrompt="1"/>
          </p:nvPr>
        </p:nvSpPr>
        <p:spPr>
          <a:xfrm>
            <a:off x="949324" y="6431151"/>
            <a:ext cx="4391026" cy="155575"/>
          </a:xfrm>
          <a:prstGeom prst="rect">
            <a:avLst/>
          </a:prstGeom>
        </p:spPr>
        <p:txBody>
          <a:bodyPr wrap="none" lIns="0" tIns="0" rIns="0" bIns="0">
            <a:normAutofit/>
          </a:bodyPr>
          <a:lstStyle>
            <a:lvl1pPr marL="0" indent="0">
              <a:lnSpc>
                <a:spcPts val="1200"/>
              </a:lnSpc>
              <a:spcBef>
                <a:spcPts val="0"/>
              </a:spcBef>
              <a:spcAft>
                <a:spcPts val="0"/>
              </a:spcAft>
              <a:buNone/>
              <a:tabLst/>
              <a:defRPr sz="900" b="0" i="0" cap="all" spc="180" baseline="0">
                <a:solidFill>
                  <a:schemeClr val="tx1"/>
                </a:solidFill>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Section title</a:t>
            </a:r>
          </a:p>
        </p:txBody>
      </p:sp>
      <p:grpSp>
        <p:nvGrpSpPr>
          <p:cNvPr id="9" name="Group 8">
            <a:extLst>
              <a:ext uri="{FF2B5EF4-FFF2-40B4-BE49-F238E27FC236}">
                <a16:creationId xmlns:a16="http://schemas.microsoft.com/office/drawing/2014/main" id="{C1CC4A20-011C-1345-B67F-52F4275A5979}"/>
              </a:ext>
            </a:extLst>
          </p:cNvPr>
          <p:cNvGrpSpPr/>
          <p:nvPr userDrawn="1"/>
        </p:nvGrpSpPr>
        <p:grpSpPr>
          <a:xfrm>
            <a:off x="0" y="0"/>
            <a:ext cx="11974069" cy="753035"/>
            <a:chOff x="0" y="1022750"/>
            <a:chExt cx="11974069" cy="753035"/>
          </a:xfrm>
        </p:grpSpPr>
        <p:pic>
          <p:nvPicPr>
            <p:cNvPr id="10" name="Picture 9">
              <a:extLst>
                <a:ext uri="{FF2B5EF4-FFF2-40B4-BE49-F238E27FC236}">
                  <a16:creationId xmlns:a16="http://schemas.microsoft.com/office/drawing/2014/main" id="{8574FFF0-3470-194B-98F2-23ED427DA8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47799" y="1268389"/>
              <a:ext cx="1026270" cy="396896"/>
            </a:xfrm>
            <a:prstGeom prst="rect">
              <a:avLst/>
            </a:prstGeom>
          </p:spPr>
        </p:pic>
        <p:sp>
          <p:nvSpPr>
            <p:cNvPr id="11" name="Rectangle 10">
              <a:extLst>
                <a:ext uri="{FF2B5EF4-FFF2-40B4-BE49-F238E27FC236}">
                  <a16:creationId xmlns:a16="http://schemas.microsoft.com/office/drawing/2014/main" id="{86A80806-084F-984A-95E3-49032C433228}"/>
                </a:ext>
              </a:extLst>
            </p:cNvPr>
            <p:cNvSpPr/>
            <p:nvPr/>
          </p:nvSpPr>
          <p:spPr>
            <a:xfrm>
              <a:off x="0" y="1022750"/>
              <a:ext cx="80682" cy="753035"/>
            </a:xfrm>
            <a:prstGeom prst="rect">
              <a:avLst/>
            </a:prstGeom>
            <a:solidFill>
              <a:srgbClr val="5C94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0736FDB-D134-D443-9882-F16651DD22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1749" y="1300867"/>
              <a:ext cx="2619929" cy="304816"/>
            </a:xfrm>
            <a:prstGeom prst="rect">
              <a:avLst/>
            </a:prstGeom>
          </p:spPr>
        </p:pic>
        <p:pic>
          <p:nvPicPr>
            <p:cNvPr id="13" name="Picture 12">
              <a:extLst>
                <a:ext uri="{FF2B5EF4-FFF2-40B4-BE49-F238E27FC236}">
                  <a16:creationId xmlns:a16="http://schemas.microsoft.com/office/drawing/2014/main" id="{CE7F248C-627F-EA40-BD81-9BE6D12E095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5439" y="1249707"/>
              <a:ext cx="369794" cy="369794"/>
            </a:xfrm>
            <a:prstGeom prst="rect">
              <a:avLst/>
            </a:prstGeom>
          </p:spPr>
        </p:pic>
      </p:grpSp>
      <p:sp>
        <p:nvSpPr>
          <p:cNvPr id="14" name="Content Placeholder 2">
            <a:extLst>
              <a:ext uri="{FF2B5EF4-FFF2-40B4-BE49-F238E27FC236}">
                <a16:creationId xmlns:a16="http://schemas.microsoft.com/office/drawing/2014/main" id="{A9AE1044-A4BC-7845-9479-75D926C00E68}"/>
              </a:ext>
            </a:extLst>
          </p:cNvPr>
          <p:cNvSpPr>
            <a:spLocks noGrp="1"/>
          </p:cNvSpPr>
          <p:nvPr>
            <p:ph sz="half" idx="16" hasCustomPrompt="1"/>
          </p:nvPr>
        </p:nvSpPr>
        <p:spPr>
          <a:xfrm>
            <a:off x="1631950" y="4307406"/>
            <a:ext cx="2411413" cy="1858443"/>
          </a:xfrm>
          <a:prstGeom prst="rect">
            <a:avLst/>
          </a:prstGeom>
        </p:spPr>
        <p:txBody>
          <a:bodyPr lIns="0" tIns="0" rIns="0" bIns="0" anchor="t" anchorCtr="0"/>
          <a:lstStyle>
            <a:lvl1pPr marL="0" marR="0" indent="0" algn="ctr" defTabSz="914400" rtl="0" eaLnBrk="1" fontAlgn="auto" latinLnBrk="0" hangingPunct="1">
              <a:lnSpc>
                <a:spcPts val="1800"/>
              </a:lnSpc>
              <a:spcBef>
                <a:spcPts val="0"/>
              </a:spcBef>
              <a:spcAft>
                <a:spcPts val="600"/>
              </a:spcAft>
              <a:buClrTx/>
              <a:buSzTx/>
              <a:buFont typeface="Arial" panose="020B0604020202020204" pitchFamily="34" charset="0"/>
              <a:buNone/>
              <a:tabLst/>
              <a:defRPr sz="1300" b="0" i="0">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gn="ctr">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Body copy</a:t>
            </a:r>
          </a:p>
          <a:p>
            <a:pPr lvl="2"/>
            <a:r>
              <a:rPr lang="en-GB" dirty="0"/>
              <a:t>H3 Heading</a:t>
            </a:r>
          </a:p>
        </p:txBody>
      </p:sp>
      <p:sp>
        <p:nvSpPr>
          <p:cNvPr id="15" name="Picture Placeholder 24">
            <a:extLst>
              <a:ext uri="{FF2B5EF4-FFF2-40B4-BE49-F238E27FC236}">
                <a16:creationId xmlns:a16="http://schemas.microsoft.com/office/drawing/2014/main" id="{0AD13152-9B16-F04A-AFBA-B4D12390E244}"/>
              </a:ext>
            </a:extLst>
          </p:cNvPr>
          <p:cNvSpPr>
            <a:spLocks noGrp="1"/>
          </p:cNvSpPr>
          <p:nvPr>
            <p:ph type="pic" sz="quarter" idx="12"/>
          </p:nvPr>
        </p:nvSpPr>
        <p:spPr>
          <a:xfrm>
            <a:off x="1926362" y="2183661"/>
            <a:ext cx="1858237" cy="1858443"/>
          </a:xfrm>
          <a:prstGeom prst="ellipse">
            <a:avLst/>
          </a:prstGeom>
          <a:pattFill prst="pct5">
            <a:fgClr>
              <a:srgbClr val="002060"/>
            </a:fgClr>
            <a:bgClr>
              <a:srgbClr val="5C94CB"/>
            </a:bgClr>
          </a:pattFill>
        </p:spPr>
        <p:txBody>
          <a:bodyPr anchor="ctr" anchorCtr="0">
            <a:normAutofit/>
          </a:bodyPr>
          <a:lstStyle>
            <a:lvl1pPr marL="0" indent="0" algn="ctr">
              <a:buNone/>
              <a:defRPr sz="900" b="0" i="0" cap="all" spc="180" baseline="0">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20" name="Content Placeholder 2">
            <a:extLst>
              <a:ext uri="{FF2B5EF4-FFF2-40B4-BE49-F238E27FC236}">
                <a16:creationId xmlns:a16="http://schemas.microsoft.com/office/drawing/2014/main" id="{3197D69C-325D-9547-803A-8F7F1EA2399B}"/>
              </a:ext>
            </a:extLst>
          </p:cNvPr>
          <p:cNvSpPr>
            <a:spLocks noGrp="1"/>
          </p:cNvSpPr>
          <p:nvPr>
            <p:ph sz="half" idx="17" hasCustomPrompt="1"/>
          </p:nvPr>
        </p:nvSpPr>
        <p:spPr>
          <a:xfrm>
            <a:off x="1271588" y="1037569"/>
            <a:ext cx="9612312" cy="1301737"/>
          </a:xfrm>
          <a:prstGeom prst="rect">
            <a:avLst/>
          </a:prstGeom>
        </p:spPr>
        <p:txBody>
          <a:bodyPr lIns="0" tIns="0" rIns="0" bIns="0"/>
          <a:lstStyle>
            <a:lvl1pPr marL="6350" indent="0" algn="ctr">
              <a:lnSpc>
                <a:spcPct val="100000"/>
              </a:lnSpc>
              <a:spcBef>
                <a:spcPts val="0"/>
              </a:spcBef>
              <a:spcAft>
                <a:spcPts val="1600"/>
              </a:spcAft>
              <a:buNone/>
              <a:tabLst/>
              <a:defRPr sz="4200" b="0" i="0">
                <a:latin typeface="Arial" panose="020B0604020202020204" pitchFamily="34" charset="0"/>
                <a:cs typeface="Arial" panose="020B0604020202020204" pitchFamily="34" charset="0"/>
              </a:defRPr>
            </a:lvl1pPr>
            <a:lvl2pPr marL="6350" indent="0">
              <a:lnSpc>
                <a:spcPts val="1800"/>
              </a:lnSpc>
              <a:buNone/>
              <a:tabLst/>
              <a:defRPr sz="1300" b="0" i="0" cap="all" spc="220" baseline="0">
                <a:latin typeface="Arial" panose="020B0604020202020204" pitchFamily="34" charset="0"/>
                <a:cs typeface="Arial" panose="020B0604020202020204" pitchFamily="34" charset="0"/>
              </a:defRPr>
            </a:lvl2pPr>
            <a:lvl3pPr marL="6350" indent="0">
              <a:buNone/>
              <a:tabLst/>
              <a:defRPr/>
            </a:lvl3pPr>
            <a:lvl4pPr marL="6350" indent="0">
              <a:buNone/>
              <a:tabLst/>
              <a:defRPr/>
            </a:lvl4pPr>
            <a:lvl5pPr marL="6350" indent="0">
              <a:buNone/>
              <a:tabLst/>
              <a:defRPr/>
            </a:lvl5pPr>
          </a:lstStyle>
          <a:p>
            <a:pPr lvl="0"/>
            <a:r>
              <a:rPr lang="en-GB" dirty="0"/>
              <a:t>Main Page Header</a:t>
            </a:r>
            <a:endParaRPr lang="en-US" dirty="0"/>
          </a:p>
        </p:txBody>
      </p:sp>
      <p:sp>
        <p:nvSpPr>
          <p:cNvPr id="21" name="Content Placeholder 2">
            <a:extLst>
              <a:ext uri="{FF2B5EF4-FFF2-40B4-BE49-F238E27FC236}">
                <a16:creationId xmlns:a16="http://schemas.microsoft.com/office/drawing/2014/main" id="{7F310612-7C51-6F4F-81D2-DC289ADE25DF}"/>
              </a:ext>
            </a:extLst>
          </p:cNvPr>
          <p:cNvSpPr>
            <a:spLocks noGrp="1"/>
          </p:cNvSpPr>
          <p:nvPr>
            <p:ph sz="half" idx="18" hasCustomPrompt="1"/>
          </p:nvPr>
        </p:nvSpPr>
        <p:spPr>
          <a:xfrm>
            <a:off x="4870450" y="4307406"/>
            <a:ext cx="2411413" cy="1858443"/>
          </a:xfrm>
          <a:prstGeom prst="rect">
            <a:avLst/>
          </a:prstGeom>
        </p:spPr>
        <p:txBody>
          <a:bodyPr lIns="0" tIns="0" rIns="0" bIns="0" anchor="t" anchorCtr="0"/>
          <a:lstStyle>
            <a:lvl1pPr marL="0" marR="0" indent="0" algn="ctr" defTabSz="914400" rtl="0" eaLnBrk="1" fontAlgn="auto" latinLnBrk="0" hangingPunct="1">
              <a:lnSpc>
                <a:spcPts val="1800"/>
              </a:lnSpc>
              <a:spcBef>
                <a:spcPts val="0"/>
              </a:spcBef>
              <a:spcAft>
                <a:spcPts val="600"/>
              </a:spcAft>
              <a:buClrTx/>
              <a:buSzTx/>
              <a:buFont typeface="Arial" panose="020B0604020202020204" pitchFamily="34" charset="0"/>
              <a:buNone/>
              <a:tabLst/>
              <a:defRPr sz="1300" b="0" i="0">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gn="ctr">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Body copy</a:t>
            </a:r>
          </a:p>
          <a:p>
            <a:pPr lvl="2"/>
            <a:r>
              <a:rPr lang="en-GB" dirty="0"/>
              <a:t>H3 Heading</a:t>
            </a:r>
          </a:p>
        </p:txBody>
      </p:sp>
      <p:sp>
        <p:nvSpPr>
          <p:cNvPr id="24" name="Picture Placeholder 24">
            <a:extLst>
              <a:ext uri="{FF2B5EF4-FFF2-40B4-BE49-F238E27FC236}">
                <a16:creationId xmlns:a16="http://schemas.microsoft.com/office/drawing/2014/main" id="{5BE87F2E-5672-CF4B-BBBF-4061B7BED82C}"/>
              </a:ext>
            </a:extLst>
          </p:cNvPr>
          <p:cNvSpPr>
            <a:spLocks noGrp="1"/>
          </p:cNvSpPr>
          <p:nvPr>
            <p:ph type="pic" sz="quarter" idx="19"/>
          </p:nvPr>
        </p:nvSpPr>
        <p:spPr>
          <a:xfrm>
            <a:off x="5164862" y="2183661"/>
            <a:ext cx="1858237" cy="1858443"/>
          </a:xfrm>
          <a:prstGeom prst="ellipse">
            <a:avLst/>
          </a:prstGeom>
          <a:pattFill prst="pct5">
            <a:fgClr>
              <a:srgbClr val="002060"/>
            </a:fgClr>
            <a:bgClr>
              <a:srgbClr val="5C94CB"/>
            </a:bgClr>
          </a:pattFill>
        </p:spPr>
        <p:txBody>
          <a:bodyPr anchor="ctr" anchorCtr="0">
            <a:normAutofit/>
          </a:bodyPr>
          <a:lstStyle>
            <a:lvl1pPr marL="0" indent="0" algn="ctr">
              <a:buNone/>
              <a:defRPr sz="900" b="0" i="0" cap="all" spc="180" baseline="0">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25" name="Content Placeholder 2">
            <a:extLst>
              <a:ext uri="{FF2B5EF4-FFF2-40B4-BE49-F238E27FC236}">
                <a16:creationId xmlns:a16="http://schemas.microsoft.com/office/drawing/2014/main" id="{E64DCC52-A133-8D4B-B571-59A93B03CA8A}"/>
              </a:ext>
            </a:extLst>
          </p:cNvPr>
          <p:cNvSpPr>
            <a:spLocks noGrp="1"/>
          </p:cNvSpPr>
          <p:nvPr>
            <p:ph sz="half" idx="20" hasCustomPrompt="1"/>
          </p:nvPr>
        </p:nvSpPr>
        <p:spPr>
          <a:xfrm>
            <a:off x="8147050" y="4307406"/>
            <a:ext cx="2411413" cy="1858443"/>
          </a:xfrm>
          <a:prstGeom prst="rect">
            <a:avLst/>
          </a:prstGeom>
        </p:spPr>
        <p:txBody>
          <a:bodyPr lIns="0" tIns="0" rIns="0" bIns="0" anchor="t" anchorCtr="0"/>
          <a:lstStyle>
            <a:lvl1pPr marL="0" marR="0" indent="0" algn="ctr" defTabSz="914400" rtl="0" eaLnBrk="1" fontAlgn="auto" latinLnBrk="0" hangingPunct="1">
              <a:lnSpc>
                <a:spcPts val="1800"/>
              </a:lnSpc>
              <a:spcBef>
                <a:spcPts val="0"/>
              </a:spcBef>
              <a:spcAft>
                <a:spcPts val="600"/>
              </a:spcAft>
              <a:buClrTx/>
              <a:buSzTx/>
              <a:buFont typeface="Arial" panose="020B0604020202020204" pitchFamily="34" charset="0"/>
              <a:buNone/>
              <a:tabLst/>
              <a:defRPr sz="1300" b="0" i="0">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gn="ctr">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Body copy</a:t>
            </a:r>
          </a:p>
          <a:p>
            <a:pPr lvl="2"/>
            <a:r>
              <a:rPr lang="en-GB" dirty="0"/>
              <a:t>H3 Heading</a:t>
            </a:r>
          </a:p>
        </p:txBody>
      </p:sp>
      <p:sp>
        <p:nvSpPr>
          <p:cNvPr id="27" name="Picture Placeholder 24">
            <a:extLst>
              <a:ext uri="{FF2B5EF4-FFF2-40B4-BE49-F238E27FC236}">
                <a16:creationId xmlns:a16="http://schemas.microsoft.com/office/drawing/2014/main" id="{8853564F-96A1-8B44-A443-4AC5F0D8AD7E}"/>
              </a:ext>
            </a:extLst>
          </p:cNvPr>
          <p:cNvSpPr>
            <a:spLocks noGrp="1"/>
          </p:cNvSpPr>
          <p:nvPr>
            <p:ph type="pic" sz="quarter" idx="21"/>
          </p:nvPr>
        </p:nvSpPr>
        <p:spPr>
          <a:xfrm>
            <a:off x="8441462" y="2183661"/>
            <a:ext cx="1858237" cy="1858443"/>
          </a:xfrm>
          <a:prstGeom prst="ellipse">
            <a:avLst/>
          </a:prstGeom>
          <a:pattFill prst="pct5">
            <a:fgClr>
              <a:srgbClr val="002060"/>
            </a:fgClr>
            <a:bgClr>
              <a:srgbClr val="5C94CB"/>
            </a:bgClr>
          </a:pattFill>
        </p:spPr>
        <p:txBody>
          <a:bodyPr anchor="ctr" anchorCtr="0">
            <a:normAutofit/>
          </a:bodyPr>
          <a:lstStyle>
            <a:lvl1pPr marL="0" indent="0" algn="ctr">
              <a:buNone/>
              <a:defRPr sz="900" b="0" i="0" cap="all" spc="180" baseline="0">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2" name="Rechteck 1">
            <a:extLst>
              <a:ext uri="{FF2B5EF4-FFF2-40B4-BE49-F238E27FC236}">
                <a16:creationId xmlns:a16="http://schemas.microsoft.com/office/drawing/2014/main" id="{0B5D5994-349D-B44E-A247-BA5574CFA598}"/>
              </a:ext>
            </a:extLst>
          </p:cNvPr>
          <p:cNvSpPr/>
          <p:nvPr userDrawn="1"/>
        </p:nvSpPr>
        <p:spPr>
          <a:xfrm>
            <a:off x="304800" y="158044"/>
            <a:ext cx="462844" cy="484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61576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Custom Layout">
  <p:cSld name="2_Custom Layout">
    <p:spTree>
      <p:nvGrpSpPr>
        <p:cNvPr id="1" name="Shape 124"/>
        <p:cNvGrpSpPr/>
        <p:nvPr/>
      </p:nvGrpSpPr>
      <p:grpSpPr>
        <a:xfrm>
          <a:off x="0" y="0"/>
          <a:ext cx="0" cy="0"/>
          <a:chOff x="0" y="0"/>
          <a:chExt cx="0" cy="0"/>
        </a:xfrm>
      </p:grpSpPr>
      <p:pic>
        <p:nvPicPr>
          <p:cNvPr id="125" name="Google Shape;125;p27"/>
          <p:cNvPicPr preferRelativeResize="0"/>
          <p:nvPr/>
        </p:nvPicPr>
        <p:blipFill rotWithShape="1">
          <a:blip r:embed="rId2">
            <a:alphaModFix/>
          </a:blip>
          <a:srcRect/>
          <a:stretch/>
        </p:blipFill>
        <p:spPr>
          <a:xfrm>
            <a:off x="10497" y="0"/>
            <a:ext cx="12171011" cy="6858000"/>
          </a:xfrm>
          <a:prstGeom prst="rect">
            <a:avLst/>
          </a:prstGeom>
          <a:noFill/>
          <a:ln>
            <a:noFill/>
          </a:ln>
        </p:spPr>
      </p:pic>
      <p:sp>
        <p:nvSpPr>
          <p:cNvPr id="126" name="Google Shape;126;p27"/>
          <p:cNvSpPr txBox="1">
            <a:spLocks noGrp="1"/>
          </p:cNvSpPr>
          <p:nvPr>
            <p:ph type="title"/>
          </p:nvPr>
        </p:nvSpPr>
        <p:spPr>
          <a:xfrm>
            <a:off x="724929" y="334497"/>
            <a:ext cx="9039600" cy="7764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Montserrat"/>
              <a:buNone/>
              <a:defRPr sz="3200" b="1" i="0">
                <a:solidFill>
                  <a:schemeClr val="dk1"/>
                </a:solidFill>
                <a:latin typeface="Montserrat"/>
                <a:ea typeface="Montserrat"/>
                <a:cs typeface="Montserrat"/>
                <a:sym typeface="Montserrat"/>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7" name="Google Shape;127;p27"/>
          <p:cNvSpPr txBox="1">
            <a:spLocks noGrp="1"/>
          </p:cNvSpPr>
          <p:nvPr>
            <p:ph type="body" idx="1"/>
          </p:nvPr>
        </p:nvSpPr>
        <p:spPr>
          <a:xfrm>
            <a:off x="724928" y="1358781"/>
            <a:ext cx="10688000" cy="4818400"/>
          </a:xfrm>
          <a:prstGeom prst="rect">
            <a:avLst/>
          </a:prstGeom>
          <a:noFill/>
          <a:ln>
            <a:noFill/>
          </a:ln>
        </p:spPr>
        <p:txBody>
          <a:bodyPr spcFirstLastPara="1" wrap="square" lIns="68575" tIns="34275" rIns="68575" bIns="34275" anchor="t" anchorCtr="0">
            <a:normAutofit/>
          </a:bodyPr>
          <a:lstStyle>
            <a:lvl1pPr marL="609585" lvl="0" indent="-304792" algn="l" rtl="0">
              <a:lnSpc>
                <a:spcPct val="90000"/>
              </a:lnSpc>
              <a:spcBef>
                <a:spcPts val="1067"/>
              </a:spcBef>
              <a:spcAft>
                <a:spcPts val="0"/>
              </a:spcAft>
              <a:buClr>
                <a:srgbClr val="7F7F7F"/>
              </a:buClr>
              <a:buSzPts val="1800"/>
              <a:buNone/>
              <a:defRPr sz="2400">
                <a:solidFill>
                  <a:srgbClr val="7F7F7F"/>
                </a:solidFill>
                <a:latin typeface="Montserrat"/>
                <a:ea typeface="Montserrat"/>
                <a:cs typeface="Montserrat"/>
                <a:sym typeface="Montserrat"/>
              </a:defRPr>
            </a:lvl1pPr>
            <a:lvl2pPr marL="1219170" lvl="1" indent="-423323" algn="l" rtl="0">
              <a:lnSpc>
                <a:spcPct val="90000"/>
              </a:lnSpc>
              <a:spcBef>
                <a:spcPts val="533"/>
              </a:spcBef>
              <a:spcAft>
                <a:spcPts val="0"/>
              </a:spcAft>
              <a:buClr>
                <a:schemeClr val="dk1"/>
              </a:buClr>
              <a:buSzPts val="1400"/>
              <a:buFont typeface="Arial"/>
              <a:buChar char="•"/>
              <a:defRPr sz="2400">
                <a:solidFill>
                  <a:srgbClr val="7F7F7F"/>
                </a:solidFill>
                <a:latin typeface="Montserrat"/>
                <a:ea typeface="Montserrat"/>
                <a:cs typeface="Montserrat"/>
                <a:sym typeface="Montserrat"/>
              </a:defRPr>
            </a:lvl2pPr>
            <a:lvl3pPr marL="1828754" lvl="2" indent="-431789" algn="l" rtl="0">
              <a:lnSpc>
                <a:spcPct val="90000"/>
              </a:lnSpc>
              <a:spcBef>
                <a:spcPts val="533"/>
              </a:spcBef>
              <a:spcAft>
                <a:spcPts val="0"/>
              </a:spcAft>
              <a:buClr>
                <a:schemeClr val="dk1"/>
              </a:buClr>
              <a:buSzPts val="1500"/>
              <a:buFont typeface="Arial"/>
              <a:buChar char="-"/>
              <a:defRPr>
                <a:solidFill>
                  <a:srgbClr val="7F7F7F"/>
                </a:solidFill>
                <a:latin typeface="Montserrat"/>
                <a:ea typeface="Montserrat"/>
                <a:cs typeface="Montserrat"/>
                <a:sym typeface="Montserrat"/>
              </a:defRPr>
            </a:lvl3pPr>
            <a:lvl4pPr marL="2438339" lvl="3" indent="-423323" algn="l" rtl="0">
              <a:lnSpc>
                <a:spcPct val="90000"/>
              </a:lnSpc>
              <a:spcBef>
                <a:spcPts val="533"/>
              </a:spcBef>
              <a:spcAft>
                <a:spcPts val="0"/>
              </a:spcAft>
              <a:buClr>
                <a:schemeClr val="dk1"/>
              </a:buClr>
              <a:buSzPts val="1400"/>
              <a:buChar char="•"/>
              <a:defRPr>
                <a:solidFill>
                  <a:srgbClr val="7F7F7F"/>
                </a:solidFill>
                <a:latin typeface="Montserrat"/>
                <a:ea typeface="Montserrat"/>
                <a:cs typeface="Montserrat"/>
                <a:sym typeface="Montserrat"/>
              </a:defRPr>
            </a:lvl4pPr>
            <a:lvl5pPr marL="3047924" lvl="4" indent="-423323" algn="l" rtl="0">
              <a:lnSpc>
                <a:spcPct val="90000"/>
              </a:lnSpc>
              <a:spcBef>
                <a:spcPts val="533"/>
              </a:spcBef>
              <a:spcAft>
                <a:spcPts val="0"/>
              </a:spcAft>
              <a:buClr>
                <a:schemeClr val="dk1"/>
              </a:buClr>
              <a:buSzPts val="1400"/>
              <a:buChar char="•"/>
              <a:defRPr/>
            </a:lvl5pPr>
            <a:lvl6pPr marL="3657509" lvl="5" indent="-423323" algn="l" rtl="0">
              <a:lnSpc>
                <a:spcPct val="90000"/>
              </a:lnSpc>
              <a:spcBef>
                <a:spcPts val="533"/>
              </a:spcBef>
              <a:spcAft>
                <a:spcPts val="0"/>
              </a:spcAft>
              <a:buClr>
                <a:schemeClr val="dk1"/>
              </a:buClr>
              <a:buSzPts val="1400"/>
              <a:buChar char="•"/>
              <a:defRPr/>
            </a:lvl6pPr>
            <a:lvl7pPr marL="4267093" lvl="6" indent="-423323" algn="l" rtl="0">
              <a:lnSpc>
                <a:spcPct val="90000"/>
              </a:lnSpc>
              <a:spcBef>
                <a:spcPts val="533"/>
              </a:spcBef>
              <a:spcAft>
                <a:spcPts val="0"/>
              </a:spcAft>
              <a:buClr>
                <a:schemeClr val="dk1"/>
              </a:buClr>
              <a:buSzPts val="1400"/>
              <a:buChar char="•"/>
              <a:defRPr/>
            </a:lvl7pPr>
            <a:lvl8pPr marL="4876678" lvl="7" indent="-423323" algn="l" rtl="0">
              <a:lnSpc>
                <a:spcPct val="90000"/>
              </a:lnSpc>
              <a:spcBef>
                <a:spcPts val="533"/>
              </a:spcBef>
              <a:spcAft>
                <a:spcPts val="0"/>
              </a:spcAft>
              <a:buClr>
                <a:schemeClr val="dk1"/>
              </a:buClr>
              <a:buSzPts val="1400"/>
              <a:buChar char="•"/>
              <a:defRPr/>
            </a:lvl8pPr>
            <a:lvl9pPr marL="5486263" lvl="8" indent="-423323" algn="l" rtl="0">
              <a:lnSpc>
                <a:spcPct val="90000"/>
              </a:lnSpc>
              <a:spcBef>
                <a:spcPts val="533"/>
              </a:spcBef>
              <a:spcAft>
                <a:spcPts val="0"/>
              </a:spcAft>
              <a:buClr>
                <a:schemeClr val="dk1"/>
              </a:buClr>
              <a:buSzPts val="1400"/>
              <a:buChar char="•"/>
              <a:defRPr/>
            </a:lvl9pPr>
          </a:lstStyle>
          <a:p>
            <a:endParaRPr/>
          </a:p>
        </p:txBody>
      </p:sp>
      <p:sp>
        <p:nvSpPr>
          <p:cNvPr id="128" name="Google Shape;128;p27"/>
          <p:cNvSpPr txBox="1"/>
          <p:nvPr/>
        </p:nvSpPr>
        <p:spPr>
          <a:xfrm>
            <a:off x="630923" y="6256048"/>
            <a:ext cx="9039600" cy="365200"/>
          </a:xfrm>
          <a:prstGeom prst="rect">
            <a:avLst/>
          </a:prstGeom>
          <a:noFill/>
          <a:ln>
            <a:noFill/>
          </a:ln>
        </p:spPr>
        <p:txBody>
          <a:bodyPr spcFirstLastPara="1" wrap="square" lIns="91433" tIns="45700" rIns="91433" bIns="45700" anchor="b" anchorCtr="0">
            <a:normAutofit/>
          </a:bodyPr>
          <a:lstStyle/>
          <a:p>
            <a:pPr marL="0" marR="0" lvl="0" indent="0" algn="l" rtl="0">
              <a:lnSpc>
                <a:spcPct val="90000"/>
              </a:lnSpc>
              <a:spcBef>
                <a:spcPts val="0"/>
              </a:spcBef>
              <a:spcAft>
                <a:spcPts val="0"/>
              </a:spcAft>
              <a:buClr>
                <a:srgbClr val="A5A5A5"/>
              </a:buClr>
              <a:buSzPts val="800"/>
              <a:buFont typeface="Montserrat"/>
              <a:buNone/>
            </a:pPr>
            <a:r>
              <a:rPr lang="en-GB" sz="1067" b="0" i="0" u="none" strike="noStrike" cap="none">
                <a:solidFill>
                  <a:srgbClr val="A5A5A5"/>
                </a:solidFill>
                <a:latin typeface="Montserrat"/>
                <a:ea typeface="Montserrat"/>
                <a:cs typeface="Montserrat"/>
                <a:sym typeface="Montserrat"/>
              </a:rPr>
              <a:t>www.cgiar.org</a:t>
            </a:r>
            <a:endParaRPr sz="1467"/>
          </a:p>
        </p:txBody>
      </p:sp>
    </p:spTree>
    <p:extLst>
      <p:ext uri="{BB962C8B-B14F-4D97-AF65-F5344CB8AC3E}">
        <p14:creationId xmlns:p14="http://schemas.microsoft.com/office/powerpoint/2010/main" val="1431086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6831A-6984-1278-AD0C-F58C6D47EBA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E319434-1675-39DC-221C-0906A0E3881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24DD95C-BA12-9AD0-BCD4-518602223792}"/>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195BE955-3053-A85B-3508-84D12560D0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D944BA-F9E3-D184-7E58-DB0B3252C508}"/>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186780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D43D1-FC6C-321F-5928-767E362F65F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C4F8D19-8634-77E3-58FC-055AE1B87E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C644952-F235-CBEE-ED5C-C3CEC7D7F7E0}"/>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43D87230-7BC9-79ED-3B94-E3F3C8652C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16F207-98E7-AB65-650B-840B35F08F9B}"/>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414374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7689-430D-E8D2-EAA5-5E045AA372C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FEC979A-C903-79CB-6781-D4E91C77562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17A67FF-F782-11C0-EC90-3CB8CEC6C90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12F8B9C-9641-1E28-B2F5-533CE95D77B6}"/>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6" name="Footer Placeholder 5">
            <a:extLst>
              <a:ext uri="{FF2B5EF4-FFF2-40B4-BE49-F238E27FC236}">
                <a16:creationId xmlns:a16="http://schemas.microsoft.com/office/drawing/2014/main" id="{885A179F-2712-6619-C848-3BB617AED1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13AAFF-9C56-ECF0-7CC1-52C3CB80C2F8}"/>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266574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1F143-3C2D-9E4F-F548-16BF0B7A89C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E2085EC-B2BA-3E62-05D6-151F17C1B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D921DB2-18AD-3095-7D29-DADCFF23815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EED969B-D2B0-12EC-1B31-C5F2D8E61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7F159DE-23F2-1DBB-F74A-5ACCE4825B2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72E724E-7A50-4239-2511-FC892C633F26}"/>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8" name="Footer Placeholder 7">
            <a:extLst>
              <a:ext uri="{FF2B5EF4-FFF2-40B4-BE49-F238E27FC236}">
                <a16:creationId xmlns:a16="http://schemas.microsoft.com/office/drawing/2014/main" id="{A1A88EFB-82C4-204D-0195-A5F842E6D2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2EEA72-475C-C45D-B164-BBCCF1A46931}"/>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4068934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70924-A1CE-6FE7-E706-CC3B7753A20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280185E-7D35-F311-BA27-60151D3EA7D3}"/>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4" name="Footer Placeholder 3">
            <a:extLst>
              <a:ext uri="{FF2B5EF4-FFF2-40B4-BE49-F238E27FC236}">
                <a16:creationId xmlns:a16="http://schemas.microsoft.com/office/drawing/2014/main" id="{E1B9B901-153A-BA06-60FA-FF39716893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976871A-1CA4-5E6B-54EB-0F12EC9463B5}"/>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69110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B13D2E-51E8-1CC4-4FFF-3484ED845456}"/>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3" name="Footer Placeholder 2">
            <a:extLst>
              <a:ext uri="{FF2B5EF4-FFF2-40B4-BE49-F238E27FC236}">
                <a16:creationId xmlns:a16="http://schemas.microsoft.com/office/drawing/2014/main" id="{AFD4B84D-89E4-BE61-1E72-C1D426124ED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264BC2-013D-6837-69C7-5BC3D58DE1CE}"/>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727564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A12BA-7BA9-E2CA-002E-7D6EC804293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BF51EC7-80A6-F46A-41C7-D6107853C4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913533A-E8A8-EF8B-1AE2-6B760333A4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E5FEC8A-59CC-22D4-7261-646CE12AE610}"/>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6" name="Footer Placeholder 5">
            <a:extLst>
              <a:ext uri="{FF2B5EF4-FFF2-40B4-BE49-F238E27FC236}">
                <a16:creationId xmlns:a16="http://schemas.microsoft.com/office/drawing/2014/main" id="{07751331-1F11-B85D-FAC4-5DC7E136DE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BB1DBF-69F8-8BC0-034D-5B0BA79F5E84}"/>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128679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DE59E-17B3-3066-D2F6-4363E02E2C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E59F84F-3930-78C3-6846-93199F380A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017503D-3E84-8386-3FA5-CDB167A89C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FCA44BC-9A73-14D7-A289-35E07DFE02B3}"/>
              </a:ext>
            </a:extLst>
          </p:cNvPr>
          <p:cNvSpPr>
            <a:spLocks noGrp="1"/>
          </p:cNvSpPr>
          <p:nvPr>
            <p:ph type="dt" sz="half" idx="10"/>
          </p:nvPr>
        </p:nvSpPr>
        <p:spPr/>
        <p:txBody>
          <a:bodyPr/>
          <a:lstStyle/>
          <a:p>
            <a:fld id="{BA37F0CE-5658-1D4D-AA4A-F323D02EB0F5}" type="datetimeFigureOut">
              <a:rPr lang="en-US" smtClean="0"/>
              <a:t>2/20/2024</a:t>
            </a:fld>
            <a:endParaRPr lang="en-US"/>
          </a:p>
        </p:txBody>
      </p:sp>
      <p:sp>
        <p:nvSpPr>
          <p:cNvPr id="6" name="Footer Placeholder 5">
            <a:extLst>
              <a:ext uri="{FF2B5EF4-FFF2-40B4-BE49-F238E27FC236}">
                <a16:creationId xmlns:a16="http://schemas.microsoft.com/office/drawing/2014/main" id="{1D4EC786-5367-C946-0994-AA40ECA35F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FF0553-06AB-8FB0-7523-FA60576B6EC9}"/>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682665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A9901F-141E-49AF-474F-44687FACCF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B0DC5A9-02BD-2B37-29E0-CA6F2ECEDF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46CB7-D283-B86C-4F3C-CA94267E1F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37F0CE-5658-1D4D-AA4A-F323D02EB0F5}" type="datetimeFigureOut">
              <a:rPr lang="en-US" smtClean="0"/>
              <a:t>2/20/2024</a:t>
            </a:fld>
            <a:endParaRPr lang="en-US"/>
          </a:p>
        </p:txBody>
      </p:sp>
      <p:sp>
        <p:nvSpPr>
          <p:cNvPr id="5" name="Footer Placeholder 4">
            <a:extLst>
              <a:ext uri="{FF2B5EF4-FFF2-40B4-BE49-F238E27FC236}">
                <a16:creationId xmlns:a16="http://schemas.microsoft.com/office/drawing/2014/main" id="{A1811AF9-9B93-998C-E876-84A0FA9CEF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A678166-A8C4-8B83-265F-A204B9CEB4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4DD712-BADE-8E48-A3CE-9A7C66F73182}" type="slidenum">
              <a:rPr lang="en-US" smtClean="0"/>
              <a:t>‹#›</a:t>
            </a:fld>
            <a:endParaRPr lang="en-US"/>
          </a:p>
        </p:txBody>
      </p:sp>
    </p:spTree>
    <p:extLst>
      <p:ext uri="{BB962C8B-B14F-4D97-AF65-F5344CB8AC3E}">
        <p14:creationId xmlns:p14="http://schemas.microsoft.com/office/powerpoint/2010/main" val="1762899090"/>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662" r:id="rId12"/>
    <p:sldLayoutId id="2147483825" r:id="rId13"/>
    <p:sldLayoutId id="2147483827" r:id="rId14"/>
    <p:sldLayoutId id="2147483828" r:id="rId15"/>
    <p:sldLayoutId id="2147483829"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hyperlink" Target="https://www.nature.com/articles/s41558-018-0230-x#citeas" TargetMode="External"/><Relationship Id="rId2" Type="http://schemas.openxmlformats.org/officeDocument/2006/relationships/image" Target="../media/image31.emf"/><Relationship Id="rId1" Type="http://schemas.openxmlformats.org/officeDocument/2006/relationships/slideLayout" Target="../slideLayouts/slideLayout12.xml"/><Relationship Id="rId4" Type="http://schemas.openxmlformats.org/officeDocument/2006/relationships/hyperlink" Target="https://www.nature.com/articles/s43016-022-00464-4#citeas"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diagramLayout" Target="../diagrams/layout1.xml"/><Relationship Id="rId18" Type="http://schemas.openxmlformats.org/officeDocument/2006/relationships/image" Target="../media/image17.svg"/><Relationship Id="rId3" Type="http://schemas.openxmlformats.org/officeDocument/2006/relationships/image" Target="../media/image7.png"/><Relationship Id="rId7" Type="http://schemas.openxmlformats.org/officeDocument/2006/relationships/image" Target="../media/image11.svg"/><Relationship Id="rId12" Type="http://schemas.openxmlformats.org/officeDocument/2006/relationships/diagramData" Target="../diagrams/data1.xml"/><Relationship Id="rId17" Type="http://schemas.openxmlformats.org/officeDocument/2006/relationships/image" Target="../media/image16.png"/><Relationship Id="rId2" Type="http://schemas.openxmlformats.org/officeDocument/2006/relationships/notesSlide" Target="../notesSlides/notesSlide1.xml"/><Relationship Id="rId16" Type="http://schemas.microsoft.com/office/2007/relationships/diagramDrawing" Target="../diagrams/drawing1.xml"/><Relationship Id="rId1" Type="http://schemas.openxmlformats.org/officeDocument/2006/relationships/slideLayout" Target="../slideLayouts/slideLayout12.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diagramColors" Target="../diagrams/colors1.xml"/><Relationship Id="rId10" Type="http://schemas.openxmlformats.org/officeDocument/2006/relationships/image" Target="../media/image14.png"/><Relationship Id="rId19" Type="http://schemas.openxmlformats.org/officeDocument/2006/relationships/image" Target="../media/image18.jpe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1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 Id="rId9" Type="http://schemas.openxmlformats.org/officeDocument/2006/relationships/image" Target="../media/image5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25.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15.xml"/><Relationship Id="rId4" Type="http://schemas.openxmlformats.org/officeDocument/2006/relationships/image" Target="../media/image2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8AD8D7-B65E-6140-891E-1B53C5FEB172}"/>
              </a:ext>
            </a:extLst>
          </p:cNvPr>
          <p:cNvSpPr>
            <a:spLocks noGrp="1"/>
          </p:cNvSpPr>
          <p:nvPr>
            <p:ph type="ctrTitle"/>
          </p:nvPr>
        </p:nvSpPr>
        <p:spPr>
          <a:xfrm>
            <a:off x="4332830" y="421575"/>
            <a:ext cx="6757535" cy="3121470"/>
          </a:xfrm>
        </p:spPr>
        <p:txBody>
          <a:bodyPr/>
          <a:lstStyle/>
          <a:p>
            <a:r>
              <a:rPr lang="en-IN" sz="3600" b="0" dirty="0">
                <a:solidFill>
                  <a:srgbClr val="000000"/>
                </a:solidFill>
                <a:effectLst/>
                <a:latin typeface="Helvetica Neue" panose="02000503000000020004" pitchFamily="2" charset="0"/>
              </a:rPr>
              <a:t>Situating CGIAR’s Climate work within the broader Climate Change Science and Policy Landscape: </a:t>
            </a:r>
            <a:r>
              <a:rPr lang="en-IN" sz="3600" b="0" dirty="0" err="1">
                <a:solidFill>
                  <a:srgbClr val="000000"/>
                </a:solidFill>
                <a:effectLst/>
                <a:latin typeface="Helvetica Neue" panose="02000503000000020004" pitchFamily="2" charset="0"/>
              </a:rPr>
              <a:t>CGSpace</a:t>
            </a:r>
            <a:r>
              <a:rPr lang="en-IN" sz="3600" b="0" dirty="0">
                <a:solidFill>
                  <a:srgbClr val="000000"/>
                </a:solidFill>
                <a:effectLst/>
                <a:latin typeface="Helvetica Neue" panose="02000503000000020004" pitchFamily="2" charset="0"/>
              </a:rPr>
              <a:t> repository helps in synthesizing CGIAR’s research</a:t>
            </a:r>
          </a:p>
        </p:txBody>
      </p:sp>
      <p:sp>
        <p:nvSpPr>
          <p:cNvPr id="6" name="Subtitle 4">
            <a:extLst>
              <a:ext uri="{FF2B5EF4-FFF2-40B4-BE49-F238E27FC236}">
                <a16:creationId xmlns:a16="http://schemas.microsoft.com/office/drawing/2014/main" id="{B2AF79B0-3D2B-4A91-BCFC-01A13101C2C5}"/>
              </a:ext>
            </a:extLst>
          </p:cNvPr>
          <p:cNvSpPr txBox="1">
            <a:spLocks/>
          </p:cNvSpPr>
          <p:nvPr/>
        </p:nvSpPr>
        <p:spPr>
          <a:xfrm>
            <a:off x="4332831" y="4758768"/>
            <a:ext cx="7379708" cy="1677658"/>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lumMod val="50000"/>
                    <a:lumOff val="50000"/>
                  </a:schemeClr>
                </a:solidFill>
                <a:latin typeface="Montserrat" pitchFamily="2" charset="77"/>
                <a:ea typeface="+mn-ea"/>
                <a:cs typeface="+mn-cs"/>
              </a:defRPr>
            </a:lvl1pPr>
            <a:lvl2pPr marL="457200" indent="0" algn="ctr" defTabSz="914400" rtl="0" eaLnBrk="1" latinLnBrk="0" hangingPunct="1">
              <a:lnSpc>
                <a:spcPct val="90000"/>
              </a:lnSpc>
              <a:spcBef>
                <a:spcPts val="500"/>
              </a:spcBef>
              <a:buClr>
                <a:schemeClr val="tx1"/>
              </a:buClr>
              <a:buSzPct val="80000"/>
              <a:buFont typeface="Arial" panose="020B0604020202020204" pitchFamily="34" charset="0"/>
              <a:buNone/>
              <a:defRPr sz="2000" b="0" i="0" kern="1200">
                <a:solidFill>
                  <a:srgbClr val="515151"/>
                </a:solidFill>
                <a:latin typeface="Avenir Book" panose="02000503020000020003" pitchFamily="2" charset="0"/>
                <a:ea typeface="+mn-ea"/>
                <a:cs typeface="+mn-cs"/>
              </a:defRPr>
            </a:lvl2pPr>
            <a:lvl3pPr marL="914400" indent="0" algn="ctr" defTabSz="914400" rtl="0" eaLnBrk="1" latinLnBrk="0" hangingPunct="1">
              <a:lnSpc>
                <a:spcPct val="90000"/>
              </a:lnSpc>
              <a:spcBef>
                <a:spcPts val="500"/>
              </a:spcBef>
              <a:buClr>
                <a:schemeClr val="tx1"/>
              </a:buClr>
              <a:buFont typeface=".AppleSystemUIFont" charset="-120"/>
              <a:buNone/>
              <a:defRPr sz="1800" b="0" i="0" kern="1200">
                <a:solidFill>
                  <a:srgbClr val="515151"/>
                </a:solidFill>
                <a:latin typeface="Avenir Book" panose="02000503020000020003" pitchFamily="2" charset="0"/>
                <a:ea typeface="+mn-ea"/>
                <a:cs typeface="+mn-cs"/>
              </a:defRPr>
            </a:lvl3pPr>
            <a:lvl4pPr marL="1371600" indent="0" algn="ctr" defTabSz="914400" rtl="0" eaLnBrk="1" latinLnBrk="0" hangingPunct="1">
              <a:lnSpc>
                <a:spcPct val="90000"/>
              </a:lnSpc>
              <a:spcBef>
                <a:spcPts val="500"/>
              </a:spcBef>
              <a:buClr>
                <a:schemeClr val="tx1"/>
              </a:buClr>
              <a:buSzPct val="60000"/>
              <a:buFont typeface=".AppleSystemUIFont" charset="-120"/>
              <a:buNone/>
              <a:defRPr sz="1600" b="0" i="0" kern="1200">
                <a:solidFill>
                  <a:srgbClr val="515151"/>
                </a:solidFill>
                <a:latin typeface="Avenir Book" panose="02000503020000020003"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solidFill>
                  <a:schemeClr val="tx1"/>
                </a:solidFill>
              </a:rPr>
              <a:t>Dr. Aditi Mukherji</a:t>
            </a:r>
          </a:p>
          <a:p>
            <a:r>
              <a:rPr lang="en-US" sz="2000" dirty="0">
                <a:solidFill>
                  <a:schemeClr val="tx1"/>
                </a:solidFill>
              </a:rPr>
              <a:t>Director, CGIAR Climate Change Impact Platform</a:t>
            </a:r>
          </a:p>
          <a:p>
            <a:r>
              <a:rPr lang="en-US" sz="2000" dirty="0">
                <a:solidFill>
                  <a:schemeClr val="tx1"/>
                </a:solidFill>
              </a:rPr>
              <a:t>30</a:t>
            </a:r>
            <a:r>
              <a:rPr lang="en-US" sz="2000" baseline="30000" dirty="0">
                <a:solidFill>
                  <a:schemeClr val="tx1"/>
                </a:solidFill>
              </a:rPr>
              <a:t>th</a:t>
            </a:r>
            <a:r>
              <a:rPr lang="en-US" sz="2000" dirty="0">
                <a:solidFill>
                  <a:schemeClr val="tx1"/>
                </a:solidFill>
              </a:rPr>
              <a:t> August, 2023</a:t>
            </a:r>
          </a:p>
          <a:p>
            <a:r>
              <a:rPr lang="en-US" sz="2000" dirty="0">
                <a:solidFill>
                  <a:schemeClr val="tx1"/>
                </a:solidFill>
              </a:rPr>
              <a:t>ILRI Addis Campus (online)</a:t>
            </a:r>
          </a:p>
        </p:txBody>
      </p:sp>
    </p:spTree>
    <p:extLst>
      <p:ext uri="{BB962C8B-B14F-4D97-AF65-F5344CB8AC3E}">
        <p14:creationId xmlns:p14="http://schemas.microsoft.com/office/powerpoint/2010/main" val="1006624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
          <p:cNvSpPr txBox="1">
            <a:spLocks noGrp="1"/>
          </p:cNvSpPr>
          <p:nvPr>
            <p:ph type="body" idx="1"/>
          </p:nvPr>
        </p:nvSpPr>
        <p:spPr>
          <a:xfrm>
            <a:off x="5980043" y="1143000"/>
            <a:ext cx="4892966" cy="4206240"/>
          </a:xfrm>
          <a:prstGeom prst="rect">
            <a:avLst/>
          </a:prstGeom>
          <a:noFill/>
          <a:ln>
            <a:noFill/>
          </a:ln>
        </p:spPr>
        <p:txBody>
          <a:bodyPr spcFirstLastPara="1" vert="horz" wrap="square" lIns="243833" tIns="60933" rIns="121900" bIns="60933" rtlCol="0" anchor="ctr" anchorCtr="0">
            <a:noAutofit/>
          </a:bodyPr>
          <a:lstStyle/>
          <a:p>
            <a:pPr marL="0" indent="0">
              <a:lnSpc>
                <a:spcPct val="100000"/>
              </a:lnSpc>
              <a:buClr>
                <a:schemeClr val="lt1"/>
              </a:buClr>
              <a:buSzPts val="2200"/>
            </a:pPr>
            <a:r>
              <a:rPr lang="en-NZ" sz="4000" b="1" dirty="0"/>
              <a:t>Unless there are immediate and deep emissions reductions across all sectors (including agri-food systems), 1.5°C  is beyond reach. </a:t>
            </a:r>
          </a:p>
        </p:txBody>
      </p:sp>
      <p:pic>
        <p:nvPicPr>
          <p:cNvPr id="157" name="Google Shape;157;p3" descr="Diagram&#10;&#10;Description automatically generated"/>
          <p:cNvPicPr preferRelativeResize="0"/>
          <p:nvPr/>
        </p:nvPicPr>
        <p:blipFill rotWithShape="1">
          <a:blip r:embed="rId3">
            <a:alphaModFix/>
          </a:blip>
          <a:srcRect/>
          <a:stretch/>
        </p:blipFill>
        <p:spPr>
          <a:xfrm>
            <a:off x="455067" y="262963"/>
            <a:ext cx="4892967" cy="6332072"/>
          </a:xfrm>
          <a:prstGeom prst="rect">
            <a:avLst/>
          </a:prstGeom>
          <a:noFill/>
          <a:ln>
            <a:noFill/>
          </a:ln>
        </p:spPr>
      </p:pic>
      <p:sp>
        <p:nvSpPr>
          <p:cNvPr id="158" name="Google Shape;158;p3"/>
          <p:cNvSpPr txBox="1"/>
          <p:nvPr/>
        </p:nvSpPr>
        <p:spPr>
          <a:xfrm>
            <a:off x="455071" y="6601492"/>
            <a:ext cx="4724800" cy="170800"/>
          </a:xfrm>
          <a:prstGeom prst="rect">
            <a:avLst/>
          </a:prstGeom>
          <a:noFill/>
          <a:ln>
            <a:noFill/>
          </a:ln>
        </p:spPr>
        <p:txBody>
          <a:bodyPr spcFirstLastPara="1" wrap="square" lIns="0" tIns="0" rIns="0" bIns="0" anchor="t" anchorCtr="0">
            <a:noAutofit/>
          </a:bodyPr>
          <a:lstStyle/>
          <a:p>
            <a:pPr>
              <a:lnSpc>
                <a:spcPct val="168750"/>
              </a:lnSpc>
              <a:buClr>
                <a:schemeClr val="lt1"/>
              </a:buClr>
              <a:buSzPts val="800"/>
            </a:pPr>
            <a:r>
              <a:rPr lang="en-GB" sz="1000" dirty="0">
                <a:solidFill>
                  <a:schemeClr val="lt1"/>
                </a:solidFill>
              </a:rPr>
              <a:t>[Matt </a:t>
            </a:r>
            <a:r>
              <a:rPr lang="en-GB" sz="1000" dirty="0" err="1">
                <a:solidFill>
                  <a:schemeClr val="lt1"/>
                </a:solidFill>
              </a:rPr>
              <a:t>Bridgestock</a:t>
            </a:r>
            <a:r>
              <a:rPr lang="en-GB" sz="1000" dirty="0">
                <a:solidFill>
                  <a:schemeClr val="lt1"/>
                </a:solidFill>
              </a:rPr>
              <a:t>, Director and Architect at John Gilbert Architects]</a:t>
            </a:r>
            <a:endParaRPr sz="1000" dirty="0">
              <a:solidFill>
                <a:schemeClr val="lt1"/>
              </a:solidFill>
            </a:endParaRPr>
          </a:p>
          <a:p>
            <a:pPr>
              <a:lnSpc>
                <a:spcPct val="168750"/>
              </a:lnSpc>
              <a:buClr>
                <a:schemeClr val="lt1"/>
              </a:buClr>
              <a:buSzPts val="800"/>
            </a:pPr>
            <a:endParaRPr sz="1000" dirty="0">
              <a:solidFill>
                <a:schemeClr val="lt1"/>
              </a:solidFill>
            </a:endParaRPr>
          </a:p>
        </p:txBody>
      </p:sp>
      <p:pic>
        <p:nvPicPr>
          <p:cNvPr id="159" name="Google Shape;159;p3"/>
          <p:cNvPicPr preferRelativeResize="0"/>
          <p:nvPr/>
        </p:nvPicPr>
        <p:blipFill rotWithShape="1">
          <a:blip r:embed="rId4">
            <a:alphaModFix/>
          </a:blip>
          <a:srcRect l="-252779" t="-22306" r="-3599" b="-39218"/>
          <a:stretch/>
        </p:blipFill>
        <p:spPr>
          <a:xfrm>
            <a:off x="7454689" y="76035"/>
            <a:ext cx="4317111" cy="77995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C2A6D74-2BFF-6D79-5DA1-8A13105B7BDA}"/>
              </a:ext>
            </a:extLst>
          </p:cNvPr>
          <p:cNvSpPr>
            <a:spLocks noGrp="1"/>
          </p:cNvSpPr>
          <p:nvPr>
            <p:ph type="title"/>
          </p:nvPr>
        </p:nvSpPr>
        <p:spPr>
          <a:xfrm>
            <a:off x="638630" y="165088"/>
            <a:ext cx="11017129" cy="760436"/>
          </a:xfrm>
        </p:spPr>
        <p:txBody>
          <a:bodyPr>
            <a:normAutofit fontScale="90000"/>
          </a:bodyPr>
          <a:lstStyle/>
          <a:p>
            <a:br>
              <a:rPr lang="en-IN" b="1" i="0" dirty="0">
                <a:solidFill>
                  <a:srgbClr val="222222"/>
                </a:solidFill>
                <a:effectLst/>
                <a:latin typeface="Harding"/>
              </a:rPr>
            </a:br>
            <a:r>
              <a:rPr lang="en-IN" b="1" i="0" dirty="0">
                <a:solidFill>
                  <a:srgbClr val="222222"/>
                </a:solidFill>
                <a:effectLst/>
                <a:latin typeface="Harding"/>
              </a:rPr>
              <a:t>However, stringent mitigation to keep within 1.5-2</a:t>
            </a:r>
            <a:r>
              <a:rPr lang="en-NZ" sz="3200" b="1" dirty="0"/>
              <a:t>°</a:t>
            </a:r>
            <a:r>
              <a:rPr lang="en-IN" sz="3200" dirty="0">
                <a:solidFill>
                  <a:srgbClr val="222222"/>
                </a:solidFill>
                <a:latin typeface="Harding"/>
              </a:rPr>
              <a:t>C will lead to severe food insecurity in Sub Saharan Africa and South Asia</a:t>
            </a:r>
            <a:endParaRPr lang="en-US" dirty="0"/>
          </a:p>
        </p:txBody>
      </p:sp>
      <p:pic>
        <p:nvPicPr>
          <p:cNvPr id="8" name="Picture 7">
            <a:extLst>
              <a:ext uri="{FF2B5EF4-FFF2-40B4-BE49-F238E27FC236}">
                <a16:creationId xmlns:a16="http://schemas.microsoft.com/office/drawing/2014/main" id="{B35E8BA0-FAC2-E1B4-AF6C-EF1D72C59E47}"/>
              </a:ext>
            </a:extLst>
          </p:cNvPr>
          <p:cNvPicPr>
            <a:picLocks noChangeAspect="1"/>
          </p:cNvPicPr>
          <p:nvPr/>
        </p:nvPicPr>
        <p:blipFill>
          <a:blip r:embed="rId2"/>
          <a:stretch>
            <a:fillRect/>
          </a:stretch>
        </p:blipFill>
        <p:spPr>
          <a:xfrm>
            <a:off x="340691" y="858384"/>
            <a:ext cx="5189251" cy="5999616"/>
          </a:xfrm>
          <a:prstGeom prst="rect">
            <a:avLst/>
          </a:prstGeom>
        </p:spPr>
      </p:pic>
      <p:sp>
        <p:nvSpPr>
          <p:cNvPr id="9" name="Oval 8">
            <a:extLst>
              <a:ext uri="{FF2B5EF4-FFF2-40B4-BE49-F238E27FC236}">
                <a16:creationId xmlns:a16="http://schemas.microsoft.com/office/drawing/2014/main" id="{5C15E3EB-6AA7-DA76-B570-F158F683DE4E}"/>
              </a:ext>
            </a:extLst>
          </p:cNvPr>
          <p:cNvSpPr/>
          <p:nvPr/>
        </p:nvSpPr>
        <p:spPr>
          <a:xfrm>
            <a:off x="638630" y="1117601"/>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D5C4839-63E0-B232-CD07-88B6288CF4B9}"/>
              </a:ext>
            </a:extLst>
          </p:cNvPr>
          <p:cNvSpPr/>
          <p:nvPr/>
        </p:nvSpPr>
        <p:spPr>
          <a:xfrm>
            <a:off x="3781367" y="992664"/>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5790F36-4FBB-1D7D-82C4-B539A245DEAF}"/>
              </a:ext>
            </a:extLst>
          </p:cNvPr>
          <p:cNvSpPr/>
          <p:nvPr/>
        </p:nvSpPr>
        <p:spPr>
          <a:xfrm>
            <a:off x="747487" y="3949167"/>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56FDBF5-5BF2-214F-6D1C-D53EC7859464}"/>
              </a:ext>
            </a:extLst>
          </p:cNvPr>
          <p:cNvSpPr/>
          <p:nvPr/>
        </p:nvSpPr>
        <p:spPr>
          <a:xfrm>
            <a:off x="3781367" y="3949167"/>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20FA489-8CC0-A971-9A1F-DD519F35C324}"/>
              </a:ext>
            </a:extLst>
          </p:cNvPr>
          <p:cNvSpPr txBox="1"/>
          <p:nvPr/>
        </p:nvSpPr>
        <p:spPr>
          <a:xfrm>
            <a:off x="5954887" y="1437252"/>
            <a:ext cx="5896422" cy="2031325"/>
          </a:xfrm>
          <a:prstGeom prst="rect">
            <a:avLst/>
          </a:prstGeom>
          <a:noFill/>
        </p:spPr>
        <p:txBody>
          <a:bodyPr wrap="none" rtlCol="0">
            <a:spAutoFit/>
          </a:bodyPr>
          <a:lstStyle/>
          <a:p>
            <a:r>
              <a:rPr lang="en-IN" b="0" i="0" dirty="0">
                <a:solidFill>
                  <a:srgbClr val="0F1419"/>
                </a:solidFill>
                <a:effectLst/>
                <a:latin typeface="TwitterChirp"/>
              </a:rPr>
              <a:t>Robust finding is that by 2050, stringent climate mitigation </a:t>
            </a:r>
          </a:p>
          <a:p>
            <a:r>
              <a:rPr lang="en-IN" b="0" i="0" dirty="0">
                <a:solidFill>
                  <a:srgbClr val="0F1419"/>
                </a:solidFill>
                <a:effectLst/>
                <a:latin typeface="TwitterChirp"/>
              </a:rPr>
              <a:t>policy, if implemented evenly across all sectors and regions,</a:t>
            </a:r>
          </a:p>
          <a:p>
            <a:r>
              <a:rPr lang="en-IN" b="0" i="0" dirty="0">
                <a:solidFill>
                  <a:srgbClr val="0F1419"/>
                </a:solidFill>
                <a:effectLst/>
                <a:latin typeface="TwitterChirp"/>
              </a:rPr>
              <a:t>would have a greater negative impact on global hunger and</a:t>
            </a:r>
          </a:p>
          <a:p>
            <a:r>
              <a:rPr lang="en-IN" b="0" i="0" dirty="0">
                <a:solidFill>
                  <a:srgbClr val="0F1419"/>
                </a:solidFill>
                <a:effectLst/>
                <a:latin typeface="TwitterChirp"/>
              </a:rPr>
              <a:t> food consumption than the direct impacts of climate change</a:t>
            </a:r>
          </a:p>
          <a:p>
            <a:r>
              <a:rPr lang="en-IN" dirty="0" err="1">
                <a:solidFill>
                  <a:srgbClr val="0F1419"/>
                </a:solidFill>
                <a:latin typeface="TwitterChirp"/>
              </a:rPr>
              <a:t>Hasewaga</a:t>
            </a:r>
            <a:r>
              <a:rPr lang="en-IN" dirty="0">
                <a:solidFill>
                  <a:srgbClr val="0F1419"/>
                </a:solidFill>
                <a:latin typeface="TwitterChirp"/>
              </a:rPr>
              <a:t> et al. Nature Climate Change, 2018 </a:t>
            </a:r>
          </a:p>
          <a:p>
            <a:r>
              <a:rPr lang="en-US" dirty="0">
                <a:hlinkClick r:id="rId3"/>
              </a:rPr>
              <a:t>https://www.nature.com/articles/s41558-018-0230-x#citeas</a:t>
            </a:r>
            <a:endParaRPr lang="en-IN" dirty="0">
              <a:solidFill>
                <a:srgbClr val="0F1419"/>
              </a:solidFill>
              <a:latin typeface="TwitterChirp"/>
            </a:endParaRPr>
          </a:p>
          <a:p>
            <a:endParaRPr lang="en-US" dirty="0"/>
          </a:p>
        </p:txBody>
      </p:sp>
      <p:sp>
        <p:nvSpPr>
          <p:cNvPr id="16" name="TextBox 15">
            <a:extLst>
              <a:ext uri="{FF2B5EF4-FFF2-40B4-BE49-F238E27FC236}">
                <a16:creationId xmlns:a16="http://schemas.microsoft.com/office/drawing/2014/main" id="{78F2B2F0-F341-E9FA-AB60-4CED55A3EF12}"/>
              </a:ext>
            </a:extLst>
          </p:cNvPr>
          <p:cNvSpPr txBox="1"/>
          <p:nvPr/>
        </p:nvSpPr>
        <p:spPr>
          <a:xfrm>
            <a:off x="5936738" y="3673526"/>
            <a:ext cx="5972341" cy="2308324"/>
          </a:xfrm>
          <a:prstGeom prst="rect">
            <a:avLst/>
          </a:prstGeom>
          <a:noFill/>
        </p:spPr>
        <p:txBody>
          <a:bodyPr wrap="none" rtlCol="0">
            <a:spAutoFit/>
          </a:bodyPr>
          <a:lstStyle/>
          <a:p>
            <a:r>
              <a:rPr lang="en-IN" b="0" i="0" dirty="0">
                <a:solidFill>
                  <a:srgbClr val="0F1419"/>
                </a:solidFill>
                <a:effectLst/>
                <a:latin typeface="TwitterChirp"/>
              </a:rPr>
              <a:t>Land based mitigation actions like energy crop expansion, </a:t>
            </a:r>
          </a:p>
          <a:p>
            <a:r>
              <a:rPr lang="en-IN" b="0" i="0" dirty="0">
                <a:solidFill>
                  <a:srgbClr val="0F1419"/>
                </a:solidFill>
                <a:effectLst/>
                <a:latin typeface="TwitterChirp"/>
              </a:rPr>
              <a:t>non-CO2 emissions reduction in agricultural sector and </a:t>
            </a:r>
          </a:p>
          <a:p>
            <a:r>
              <a:rPr lang="en-IN" b="0" i="0" dirty="0">
                <a:solidFill>
                  <a:srgbClr val="0F1419"/>
                </a:solidFill>
                <a:effectLst/>
                <a:latin typeface="TwitterChirp"/>
              </a:rPr>
              <a:t>afforestation lead to lowered availability of calories, </a:t>
            </a:r>
          </a:p>
          <a:p>
            <a:r>
              <a:rPr lang="en-IN" b="0" i="0" dirty="0">
                <a:solidFill>
                  <a:srgbClr val="0F1419"/>
                </a:solidFill>
                <a:effectLst/>
                <a:latin typeface="TwitterChirp"/>
              </a:rPr>
              <a:t>increase in population at risk of hunger, </a:t>
            </a:r>
          </a:p>
          <a:p>
            <a:r>
              <a:rPr lang="en-IN" b="0" i="0" dirty="0">
                <a:solidFill>
                  <a:srgbClr val="0F1419"/>
                </a:solidFill>
                <a:effectLst/>
                <a:latin typeface="TwitterChirp"/>
              </a:rPr>
              <a:t>higher agricultural commodity prices</a:t>
            </a:r>
          </a:p>
          <a:p>
            <a:r>
              <a:rPr lang="en-IN" dirty="0">
                <a:solidFill>
                  <a:srgbClr val="0F1419"/>
                </a:solidFill>
                <a:latin typeface="TwitterChirp"/>
              </a:rPr>
              <a:t>Fujimori et al. 2023, Nature Food</a:t>
            </a:r>
          </a:p>
          <a:p>
            <a:r>
              <a:rPr lang="en-US" dirty="0">
                <a:hlinkClick r:id="rId4"/>
              </a:rPr>
              <a:t>https://www.nature.com/articles/s43016-022-00464-4#citeas</a:t>
            </a:r>
            <a:endParaRPr lang="en-IN" dirty="0">
              <a:solidFill>
                <a:srgbClr val="0F1419"/>
              </a:solidFill>
              <a:latin typeface="TwitterChirp"/>
            </a:endParaRPr>
          </a:p>
          <a:p>
            <a:endParaRPr lang="en-US" dirty="0"/>
          </a:p>
        </p:txBody>
      </p:sp>
    </p:spTree>
    <p:extLst>
      <p:ext uri="{BB962C8B-B14F-4D97-AF65-F5344CB8AC3E}">
        <p14:creationId xmlns:p14="http://schemas.microsoft.com/office/powerpoint/2010/main" val="167376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2ECC6-8129-A783-263D-ED6995DFBBBA}"/>
              </a:ext>
            </a:extLst>
          </p:cNvPr>
          <p:cNvSpPr>
            <a:spLocks noGrp="1"/>
          </p:cNvSpPr>
          <p:nvPr>
            <p:ph type="title"/>
          </p:nvPr>
        </p:nvSpPr>
        <p:spPr>
          <a:xfrm>
            <a:off x="1264920" y="608721"/>
            <a:ext cx="10477468" cy="776459"/>
          </a:xfrm>
        </p:spPr>
        <p:txBody>
          <a:bodyPr>
            <a:normAutofit fontScale="90000"/>
          </a:bodyPr>
          <a:lstStyle/>
          <a:p>
            <a:r>
              <a:rPr lang="en-IN" b="1" i="0" dirty="0">
                <a:solidFill>
                  <a:srgbClr val="1A1A1A"/>
                </a:solidFill>
                <a:effectLst/>
                <a:latin typeface="roboto" panose="02000000000000000000" pitchFamily="2" charset="0"/>
              </a:rPr>
              <a:t>Global food system emissions could preclude achieving the 1.5° and 2°C climate change targets</a:t>
            </a:r>
            <a:br>
              <a:rPr lang="en-IN" b="1" i="0" dirty="0">
                <a:solidFill>
                  <a:srgbClr val="1A1A1A"/>
                </a:solidFill>
                <a:effectLst/>
                <a:latin typeface="roboto" panose="02000000000000000000" pitchFamily="2" charset="0"/>
              </a:rPr>
            </a:br>
            <a:endParaRPr lang="en-US" dirty="0"/>
          </a:p>
        </p:txBody>
      </p:sp>
      <p:pic>
        <p:nvPicPr>
          <p:cNvPr id="4" name="Picture 3">
            <a:extLst>
              <a:ext uri="{FF2B5EF4-FFF2-40B4-BE49-F238E27FC236}">
                <a16:creationId xmlns:a16="http://schemas.microsoft.com/office/drawing/2014/main" id="{839AF3C4-B577-6B10-1026-6EEDF1654A9B}"/>
              </a:ext>
            </a:extLst>
          </p:cNvPr>
          <p:cNvPicPr>
            <a:picLocks noChangeAspect="1"/>
          </p:cNvPicPr>
          <p:nvPr/>
        </p:nvPicPr>
        <p:blipFill>
          <a:blip r:embed="rId2"/>
          <a:stretch>
            <a:fillRect/>
          </a:stretch>
        </p:blipFill>
        <p:spPr>
          <a:xfrm>
            <a:off x="449612" y="1210749"/>
            <a:ext cx="11056588" cy="5312754"/>
          </a:xfrm>
          <a:prstGeom prst="rect">
            <a:avLst/>
          </a:prstGeom>
        </p:spPr>
      </p:pic>
      <p:sp>
        <p:nvSpPr>
          <p:cNvPr id="8" name="TextBox 7">
            <a:extLst>
              <a:ext uri="{FF2B5EF4-FFF2-40B4-BE49-F238E27FC236}">
                <a16:creationId xmlns:a16="http://schemas.microsoft.com/office/drawing/2014/main" id="{1D92FFE1-3E13-4227-A3EB-10976CF4D218}"/>
              </a:ext>
            </a:extLst>
          </p:cNvPr>
          <p:cNvSpPr txBox="1"/>
          <p:nvPr/>
        </p:nvSpPr>
        <p:spPr>
          <a:xfrm>
            <a:off x="6294120" y="6488668"/>
            <a:ext cx="6096000" cy="369332"/>
          </a:xfrm>
          <a:prstGeom prst="rect">
            <a:avLst/>
          </a:prstGeom>
          <a:noFill/>
        </p:spPr>
        <p:txBody>
          <a:bodyPr wrap="square">
            <a:spAutoFit/>
          </a:bodyPr>
          <a:lstStyle/>
          <a:p>
            <a:r>
              <a:rPr lang="en-US" dirty="0"/>
              <a:t>https://</a:t>
            </a:r>
            <a:r>
              <a:rPr lang="en-US" dirty="0" err="1"/>
              <a:t>www.science.org</a:t>
            </a:r>
            <a:r>
              <a:rPr lang="en-US" dirty="0"/>
              <a:t>/</a:t>
            </a:r>
            <a:r>
              <a:rPr lang="en-US" dirty="0" err="1"/>
              <a:t>doi</a:t>
            </a:r>
            <a:r>
              <a:rPr lang="en-US" dirty="0"/>
              <a:t>/abs/10.1126/science.aba7357</a:t>
            </a:r>
          </a:p>
        </p:txBody>
      </p:sp>
    </p:spTree>
    <p:extLst>
      <p:ext uri="{BB962C8B-B14F-4D97-AF65-F5344CB8AC3E}">
        <p14:creationId xmlns:p14="http://schemas.microsoft.com/office/powerpoint/2010/main" val="1673348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F1C5C-86B7-8CB9-7CFE-4801B1ADBD8F}"/>
              </a:ext>
            </a:extLst>
          </p:cNvPr>
          <p:cNvSpPr>
            <a:spLocks noGrp="1"/>
          </p:cNvSpPr>
          <p:nvPr>
            <p:ph type="title"/>
          </p:nvPr>
        </p:nvSpPr>
        <p:spPr/>
        <p:txBody>
          <a:bodyPr/>
          <a:lstStyle/>
          <a:p>
            <a:r>
              <a:rPr lang="en-US" dirty="0"/>
              <a:t>We have a catch-22 situation here</a:t>
            </a:r>
          </a:p>
        </p:txBody>
      </p:sp>
      <p:sp>
        <p:nvSpPr>
          <p:cNvPr id="3" name="Content Placeholder 2">
            <a:extLst>
              <a:ext uri="{FF2B5EF4-FFF2-40B4-BE49-F238E27FC236}">
                <a16:creationId xmlns:a16="http://schemas.microsoft.com/office/drawing/2014/main" id="{3A567393-0732-796F-FE3B-82295521A9CA}"/>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Mitigate we must to keep global warming levels within Paris agreed goals of 1.5 to 2ºC to keep the climate impacts at its minimum (we come to the impacts in a moment).</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But mitigation at needed scale will lead to hunger and food insecurity for people in the Global South who CGIAR works for:</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CGIAR can play a very important role in solving this Catch-22 situation by working collectively towards: </a:t>
            </a:r>
          </a:p>
          <a:p>
            <a:endParaRPr lang="en-US" sz="3200" b="1" dirty="0">
              <a:solidFill>
                <a:schemeClr val="tx1"/>
              </a:solidFill>
            </a:endParaRPr>
          </a:p>
          <a:p>
            <a:r>
              <a:rPr lang="en-US" sz="3200" b="1" dirty="0">
                <a:solidFill>
                  <a:schemeClr val="tx1"/>
                </a:solidFill>
              </a:rPr>
              <a:t>“Just transitions in agri-food sector”</a:t>
            </a:r>
          </a:p>
        </p:txBody>
      </p:sp>
    </p:spTree>
    <p:extLst>
      <p:ext uri="{BB962C8B-B14F-4D97-AF65-F5344CB8AC3E}">
        <p14:creationId xmlns:p14="http://schemas.microsoft.com/office/powerpoint/2010/main" val="3545144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9A341-75D5-52E7-8AD8-F550A29A7C8F}"/>
              </a:ext>
            </a:extLst>
          </p:cNvPr>
          <p:cNvSpPr>
            <a:spLocks noGrp="1"/>
          </p:cNvSpPr>
          <p:nvPr>
            <p:ph type="title"/>
          </p:nvPr>
        </p:nvSpPr>
        <p:spPr>
          <a:xfrm>
            <a:off x="1344205" y="0"/>
            <a:ext cx="10688138" cy="776459"/>
          </a:xfrm>
        </p:spPr>
        <p:txBody>
          <a:bodyPr>
            <a:normAutofit/>
          </a:bodyPr>
          <a:lstStyle/>
          <a:p>
            <a:r>
              <a:rPr lang="en-US" dirty="0"/>
              <a:t>What is CGIAR doing in the mitigation space? </a:t>
            </a:r>
          </a:p>
        </p:txBody>
      </p:sp>
      <p:graphicFrame>
        <p:nvGraphicFramePr>
          <p:cNvPr id="4" name="Content Placeholder 3">
            <a:extLst>
              <a:ext uri="{FF2B5EF4-FFF2-40B4-BE49-F238E27FC236}">
                <a16:creationId xmlns:a16="http://schemas.microsoft.com/office/drawing/2014/main" id="{D0CCBD4F-ACE2-7E45-AC72-5260FEDAC8CB}"/>
              </a:ext>
            </a:extLst>
          </p:cNvPr>
          <p:cNvGraphicFramePr>
            <a:graphicFrameLocks noGrp="1"/>
          </p:cNvGraphicFramePr>
          <p:nvPr>
            <p:ph idx="1"/>
            <p:extLst>
              <p:ext uri="{D42A27DB-BD31-4B8C-83A1-F6EECF244321}">
                <p14:modId xmlns:p14="http://schemas.microsoft.com/office/powerpoint/2010/main" val="547768710"/>
              </p:ext>
            </p:extLst>
          </p:nvPr>
        </p:nvGraphicFramePr>
        <p:xfrm>
          <a:off x="537029" y="722726"/>
          <a:ext cx="11887200" cy="61352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547DC27C-E239-F98E-B339-BA787F1A33A5}"/>
              </a:ext>
            </a:extLst>
          </p:cNvPr>
          <p:cNvSpPr txBox="1"/>
          <p:nvPr/>
        </p:nvSpPr>
        <p:spPr>
          <a:xfrm>
            <a:off x="786014" y="6353996"/>
            <a:ext cx="4269567" cy="369332"/>
          </a:xfrm>
          <a:prstGeom prst="rect">
            <a:avLst/>
          </a:prstGeom>
          <a:noFill/>
        </p:spPr>
        <p:txBody>
          <a:bodyPr wrap="none" rtlCol="0">
            <a:spAutoFit/>
          </a:bodyPr>
          <a:lstStyle/>
          <a:p>
            <a:r>
              <a:rPr lang="en-US" dirty="0"/>
              <a:t>Source: Analysis using PRMS/</a:t>
            </a:r>
            <a:r>
              <a:rPr lang="en-US" dirty="0" err="1"/>
              <a:t>CGSpace</a:t>
            </a:r>
            <a:r>
              <a:rPr lang="en-US" dirty="0"/>
              <a:t> 2022</a:t>
            </a:r>
          </a:p>
        </p:txBody>
      </p:sp>
    </p:spTree>
    <p:extLst>
      <p:ext uri="{BB962C8B-B14F-4D97-AF65-F5344CB8AC3E}">
        <p14:creationId xmlns:p14="http://schemas.microsoft.com/office/powerpoint/2010/main" val="2012287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C1F20-D6FC-583F-D464-DCEC74A9C617}"/>
              </a:ext>
            </a:extLst>
          </p:cNvPr>
          <p:cNvSpPr>
            <a:spLocks noGrp="1"/>
          </p:cNvSpPr>
          <p:nvPr>
            <p:ph type="title"/>
          </p:nvPr>
        </p:nvSpPr>
        <p:spPr>
          <a:xfrm>
            <a:off x="751930" y="489284"/>
            <a:ext cx="10845710" cy="1231273"/>
          </a:xfrm>
        </p:spPr>
        <p:txBody>
          <a:bodyPr>
            <a:normAutofit fontScale="90000"/>
          </a:bodyPr>
          <a:lstStyle/>
          <a:p>
            <a:r>
              <a:rPr lang="en-US" b="0" dirty="0"/>
              <a:t>Current warming of ~1.2</a:t>
            </a:r>
            <a:r>
              <a:rPr lang="en-IN" sz="3200" b="0" dirty="0"/>
              <a:t>°C has </a:t>
            </a:r>
            <a:r>
              <a:rPr lang="en-IN" sz="3200" dirty="0"/>
              <a:t>widespread impacts </a:t>
            </a:r>
            <a:r>
              <a:rPr lang="en-IN" sz="3200" b="0" dirty="0"/>
              <a:t>on natural and human systems; with disproportionate impacts on those who have emitted the least  </a:t>
            </a:r>
            <a:endParaRPr lang="en-US" b="0" dirty="0"/>
          </a:p>
        </p:txBody>
      </p:sp>
      <p:sp>
        <p:nvSpPr>
          <p:cNvPr id="7" name="Content Placeholder 6">
            <a:extLst>
              <a:ext uri="{FF2B5EF4-FFF2-40B4-BE49-F238E27FC236}">
                <a16:creationId xmlns:a16="http://schemas.microsoft.com/office/drawing/2014/main" id="{86A0F57A-E190-D819-ADCE-10AA93810963}"/>
              </a:ext>
            </a:extLst>
          </p:cNvPr>
          <p:cNvSpPr txBox="1">
            <a:spLocks noGrp="1"/>
          </p:cNvSpPr>
          <p:nvPr>
            <p:ph idx="1"/>
          </p:nvPr>
        </p:nvSpPr>
        <p:spPr>
          <a:xfrm>
            <a:off x="725488" y="2133600"/>
            <a:ext cx="10644187" cy="3672800"/>
          </a:xfrm>
          <a:prstGeom prst="rect">
            <a:avLst/>
          </a:prstGeom>
          <a:noFill/>
        </p:spPr>
        <p:txBody>
          <a:bodyPr wrap="square">
            <a:spAutoFit/>
          </a:bodyPr>
          <a:lstStyle/>
          <a:p>
            <a:r>
              <a:rPr lang="en-IN" sz="2400" dirty="0">
                <a:solidFill>
                  <a:schemeClr val="tx1"/>
                </a:solidFill>
              </a:rPr>
              <a:t>A.2 Widespread and rapid changes in the atmosphere, ocean, cryosphere and biosphere have occurred. Human-caused climate change is already affecting many </a:t>
            </a:r>
            <a:r>
              <a:rPr lang="en-IN" sz="2400" b="1" dirty="0">
                <a:solidFill>
                  <a:schemeClr val="tx1"/>
                </a:solidFill>
              </a:rPr>
              <a:t>weather and climate extremes </a:t>
            </a:r>
            <a:r>
              <a:rPr lang="en-IN" sz="2400" dirty="0">
                <a:solidFill>
                  <a:schemeClr val="tx1"/>
                </a:solidFill>
              </a:rPr>
              <a:t>in every region across the globe. </a:t>
            </a:r>
          </a:p>
          <a:p>
            <a:r>
              <a:rPr lang="en-IN" sz="2400" dirty="0">
                <a:solidFill>
                  <a:schemeClr val="tx1"/>
                </a:solidFill>
              </a:rPr>
              <a:t>This has led to </a:t>
            </a:r>
            <a:r>
              <a:rPr lang="en-IN" sz="2400" b="1" dirty="0">
                <a:solidFill>
                  <a:schemeClr val="tx1"/>
                </a:solidFill>
              </a:rPr>
              <a:t>widespread adverse impacts and related losses and damages to nature and people </a:t>
            </a:r>
            <a:r>
              <a:rPr lang="en-IN" sz="2400" dirty="0">
                <a:solidFill>
                  <a:schemeClr val="tx1"/>
                </a:solidFill>
              </a:rPr>
              <a:t>(</a:t>
            </a:r>
            <a:r>
              <a:rPr lang="en-IN" sz="2400" i="1" dirty="0">
                <a:solidFill>
                  <a:schemeClr val="tx1"/>
                </a:solidFill>
              </a:rPr>
              <a:t>high confidence</a:t>
            </a:r>
            <a:r>
              <a:rPr lang="en-IN" sz="2400" dirty="0">
                <a:solidFill>
                  <a:schemeClr val="tx1"/>
                </a:solidFill>
              </a:rPr>
              <a:t>). </a:t>
            </a:r>
          </a:p>
          <a:p>
            <a:r>
              <a:rPr lang="en-IN" sz="2400" b="1" dirty="0">
                <a:solidFill>
                  <a:schemeClr val="tx1"/>
                </a:solidFill>
              </a:rPr>
              <a:t>Vulnerable communities who have historically contributed the least to current climate change are disproportionately affected </a:t>
            </a:r>
            <a:r>
              <a:rPr lang="en-IN" sz="2400" dirty="0">
                <a:solidFill>
                  <a:schemeClr val="tx1"/>
                </a:solidFill>
              </a:rPr>
              <a:t>(</a:t>
            </a:r>
            <a:r>
              <a:rPr lang="en-IN" sz="2400" i="1" dirty="0">
                <a:solidFill>
                  <a:schemeClr val="tx1"/>
                </a:solidFill>
              </a:rPr>
              <a:t>high confidence</a:t>
            </a:r>
            <a:r>
              <a:rPr lang="en-IN" sz="2400" dirty="0">
                <a:solidFill>
                  <a:schemeClr val="tx1"/>
                </a:solidFill>
              </a:rPr>
              <a:t>). {2.1, Table 2.1, Figure 2.2 and 2.3} (Figure SPM.1) IPCC SYR</a:t>
            </a:r>
            <a:endParaRPr lang="en-US" sz="2400" dirty="0">
              <a:solidFill>
                <a:schemeClr val="tx1"/>
              </a:solidFill>
            </a:endParaRPr>
          </a:p>
        </p:txBody>
      </p:sp>
    </p:spTree>
    <p:extLst>
      <p:ext uri="{BB962C8B-B14F-4D97-AF65-F5344CB8AC3E}">
        <p14:creationId xmlns:p14="http://schemas.microsoft.com/office/powerpoint/2010/main" val="1906401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g2226086e902_0_47"/>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525" name="Google Shape;525;g2226086e902_0_47"/>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526" name="Google Shape;526;g2226086e902_0_47"/>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527" name="Google Shape;527;g2226086e902_0_47"/>
          <p:cNvSpPr txBox="1"/>
          <p:nvPr/>
        </p:nvSpPr>
        <p:spPr>
          <a:xfrm>
            <a:off x="363625" y="6410425"/>
            <a:ext cx="3809700" cy="276900"/>
          </a:xfrm>
          <a:prstGeom prst="rect">
            <a:avLst/>
          </a:prstGeom>
          <a:noFill/>
          <a:ln>
            <a:noFill/>
          </a:ln>
        </p:spPr>
        <p:txBody>
          <a:bodyPr spcFirstLastPara="1" wrap="square" lIns="91425" tIns="45700" rIns="0" bIns="45700" anchor="t" anchorCtr="0">
            <a:spAutoFit/>
          </a:bodyPr>
          <a:lstStyle/>
          <a:p>
            <a:pPr marL="0" lvl="0" indent="0" algn="l" rtl="0">
              <a:spcBef>
                <a:spcPts val="0"/>
              </a:spcBef>
              <a:spcAft>
                <a:spcPts val="0"/>
              </a:spcAft>
              <a:buClr>
                <a:schemeClr val="dk1"/>
              </a:buClr>
              <a:buSzPts val="1100"/>
              <a:buFont typeface="Arial"/>
              <a:buNone/>
            </a:pPr>
            <a:r>
              <a:rPr lang="en-US" sz="1200">
                <a:solidFill>
                  <a:schemeClr val="accent3"/>
                </a:solidFill>
                <a:latin typeface="Calibri"/>
                <a:ea typeface="Calibri"/>
                <a:cs typeface="Calibri"/>
                <a:sym typeface="Calibri"/>
              </a:rPr>
              <a:t>IPCC AR6 SYR Figure 2.3a</a:t>
            </a:r>
            <a:endParaRPr sz="1200">
              <a:solidFill>
                <a:srgbClr val="A5A5A5"/>
              </a:solidFill>
              <a:latin typeface="Calibri"/>
              <a:ea typeface="Calibri"/>
              <a:cs typeface="Calibri"/>
              <a:sym typeface="Calibri"/>
            </a:endParaRPr>
          </a:p>
        </p:txBody>
      </p:sp>
      <p:pic>
        <p:nvPicPr>
          <p:cNvPr id="529" name="Google Shape;529;g2226086e902_0_47"/>
          <p:cNvPicPr preferRelativeResize="0"/>
          <p:nvPr/>
        </p:nvPicPr>
        <p:blipFill rotWithShape="1">
          <a:blip r:embed="rId4">
            <a:alphaModFix/>
          </a:blip>
          <a:srcRect t="14156" r="32148" b="57711"/>
          <a:stretch/>
        </p:blipFill>
        <p:spPr>
          <a:xfrm>
            <a:off x="342900" y="1854000"/>
            <a:ext cx="7062152" cy="3720187"/>
          </a:xfrm>
          <a:prstGeom prst="rect">
            <a:avLst/>
          </a:prstGeom>
          <a:noFill/>
          <a:ln>
            <a:noFill/>
          </a:ln>
        </p:spPr>
      </p:pic>
      <p:pic>
        <p:nvPicPr>
          <p:cNvPr id="530" name="Google Shape;530;g2226086e902_0_47"/>
          <p:cNvPicPr preferRelativeResize="0"/>
          <p:nvPr/>
        </p:nvPicPr>
        <p:blipFill rotWithShape="1">
          <a:blip r:embed="rId4">
            <a:alphaModFix/>
          </a:blip>
          <a:srcRect l="67838" t="12967" b="48042"/>
          <a:stretch/>
        </p:blipFill>
        <p:spPr>
          <a:xfrm>
            <a:off x="7405050" y="1851676"/>
            <a:ext cx="2326201" cy="3573852"/>
          </a:xfrm>
          <a:prstGeom prst="rect">
            <a:avLst/>
          </a:prstGeom>
          <a:noFill/>
          <a:ln>
            <a:noFill/>
          </a:ln>
        </p:spPr>
      </p:pic>
      <p:pic>
        <p:nvPicPr>
          <p:cNvPr id="531" name="Google Shape;531;g2226086e902_0_47"/>
          <p:cNvPicPr preferRelativeResize="0"/>
          <p:nvPr/>
        </p:nvPicPr>
        <p:blipFill rotWithShape="1">
          <a:blip r:embed="rId4">
            <a:alphaModFix/>
          </a:blip>
          <a:srcRect l="69334" t="52371" r="1128" b="2116"/>
          <a:stretch/>
        </p:blipFill>
        <p:spPr>
          <a:xfrm>
            <a:off x="9731250" y="1824050"/>
            <a:ext cx="2460750" cy="4805350"/>
          </a:xfrm>
          <a:prstGeom prst="rect">
            <a:avLst/>
          </a:prstGeom>
          <a:noFill/>
          <a:ln>
            <a:noFill/>
          </a:ln>
        </p:spPr>
      </p:pic>
      <p:sp>
        <p:nvSpPr>
          <p:cNvPr id="2" name="TextBox 1">
            <a:extLst>
              <a:ext uri="{FF2B5EF4-FFF2-40B4-BE49-F238E27FC236}">
                <a16:creationId xmlns:a16="http://schemas.microsoft.com/office/drawing/2014/main" id="{75FB1EE8-196C-EDA3-B67C-D4B3166E810F}"/>
              </a:ext>
            </a:extLst>
          </p:cNvPr>
          <p:cNvSpPr txBox="1"/>
          <p:nvPr/>
        </p:nvSpPr>
        <p:spPr>
          <a:xfrm>
            <a:off x="533932" y="753828"/>
            <a:ext cx="11124136" cy="954107"/>
          </a:xfrm>
          <a:prstGeom prst="rect">
            <a:avLst/>
          </a:prstGeom>
          <a:noFill/>
        </p:spPr>
        <p:txBody>
          <a:bodyPr wrap="none" rtlCol="0">
            <a:spAutoFit/>
          </a:bodyPr>
          <a:lstStyle/>
          <a:p>
            <a:r>
              <a:rPr lang="en-US" sz="2800" dirty="0"/>
              <a:t>Hot extremes including heat waves have increased on most places on earth</a:t>
            </a:r>
          </a:p>
          <a:p>
            <a:r>
              <a:rPr lang="en-US" sz="2800" dirty="0"/>
              <a:t>since 1950s</a:t>
            </a:r>
          </a:p>
        </p:txBody>
      </p:sp>
      <p:sp>
        <p:nvSpPr>
          <p:cNvPr id="3" name="TextBox 2">
            <a:extLst>
              <a:ext uri="{FF2B5EF4-FFF2-40B4-BE49-F238E27FC236}">
                <a16:creationId xmlns:a16="http://schemas.microsoft.com/office/drawing/2014/main" id="{1181A8F2-2C22-0149-DC52-9712BCAFCF45}"/>
              </a:ext>
            </a:extLst>
          </p:cNvPr>
          <p:cNvSpPr txBox="1"/>
          <p:nvPr/>
        </p:nvSpPr>
        <p:spPr>
          <a:xfrm>
            <a:off x="342899" y="5669140"/>
            <a:ext cx="9388349" cy="1015663"/>
          </a:xfrm>
          <a:prstGeom prst="rect">
            <a:avLst/>
          </a:prstGeom>
          <a:noFill/>
        </p:spPr>
        <p:txBody>
          <a:bodyPr wrap="square" rtlCol="0">
            <a:spAutoFit/>
          </a:bodyPr>
          <a:lstStyle/>
          <a:p>
            <a:r>
              <a:rPr lang="en-US" sz="2000" b="1" dirty="0">
                <a:solidFill>
                  <a:srgbClr val="FF0000"/>
                </a:solidFill>
              </a:rPr>
              <a:t>Is CGIAR looking at impacts of heat stress on crops, livestock, and livelihoods? Not a lot is what my cursory look at </a:t>
            </a:r>
            <a:r>
              <a:rPr lang="en-US" sz="2000" b="1" dirty="0" err="1">
                <a:solidFill>
                  <a:srgbClr val="FF0000"/>
                </a:solidFill>
              </a:rPr>
              <a:t>CGSpace</a:t>
            </a:r>
            <a:r>
              <a:rPr lang="en-US" sz="2000" b="1" dirty="0">
                <a:solidFill>
                  <a:srgbClr val="FF0000"/>
                </a:solidFill>
              </a:rPr>
              <a:t> tells me</a:t>
            </a:r>
          </a:p>
          <a:p>
            <a:endParaRPr lang="en-US" sz="2000" b="1" dirty="0">
              <a:solidFill>
                <a:srgbClr val="FF0000"/>
              </a:solidFill>
            </a:endParaRPr>
          </a:p>
        </p:txBody>
      </p:sp>
    </p:spTree>
    <p:extLst>
      <p:ext uri="{BB962C8B-B14F-4D97-AF65-F5344CB8AC3E}">
        <p14:creationId xmlns:p14="http://schemas.microsoft.com/office/powerpoint/2010/main" val="524247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g2226086e902_1_107"/>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538" name="Google Shape;538;g2226086e902_1_107"/>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539" name="Google Shape;539;g2226086e902_1_107"/>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pic>
        <p:nvPicPr>
          <p:cNvPr id="541" name="Google Shape;541;g2226086e902_1_107"/>
          <p:cNvPicPr preferRelativeResize="0"/>
          <p:nvPr/>
        </p:nvPicPr>
        <p:blipFill rotWithShape="1">
          <a:blip r:embed="rId4">
            <a:alphaModFix/>
          </a:blip>
          <a:srcRect t="42992" r="32148" b="28875"/>
          <a:stretch/>
        </p:blipFill>
        <p:spPr>
          <a:xfrm>
            <a:off x="363625" y="1440834"/>
            <a:ext cx="7062152" cy="3720187"/>
          </a:xfrm>
          <a:prstGeom prst="rect">
            <a:avLst/>
          </a:prstGeom>
          <a:noFill/>
          <a:ln>
            <a:noFill/>
          </a:ln>
        </p:spPr>
      </p:pic>
      <p:sp>
        <p:nvSpPr>
          <p:cNvPr id="542" name="Google Shape;542;g2226086e902_1_107"/>
          <p:cNvSpPr txBox="1"/>
          <p:nvPr/>
        </p:nvSpPr>
        <p:spPr>
          <a:xfrm>
            <a:off x="363625" y="6410425"/>
            <a:ext cx="3809700" cy="276900"/>
          </a:xfrm>
          <a:prstGeom prst="rect">
            <a:avLst/>
          </a:prstGeom>
          <a:noFill/>
          <a:ln>
            <a:noFill/>
          </a:ln>
        </p:spPr>
        <p:txBody>
          <a:bodyPr spcFirstLastPara="1" wrap="square" lIns="91425" tIns="45700" rIns="0" bIns="45700" anchor="t" anchorCtr="0">
            <a:spAutoFit/>
          </a:bodyPr>
          <a:lstStyle/>
          <a:p>
            <a:pPr marL="0" lvl="0" indent="0" algn="l" rtl="0">
              <a:spcBef>
                <a:spcPts val="0"/>
              </a:spcBef>
              <a:spcAft>
                <a:spcPts val="0"/>
              </a:spcAft>
              <a:buClr>
                <a:schemeClr val="dk1"/>
              </a:buClr>
              <a:buSzPts val="1100"/>
              <a:buFont typeface="Arial"/>
              <a:buNone/>
            </a:pPr>
            <a:r>
              <a:rPr lang="en-US" sz="1200">
                <a:solidFill>
                  <a:schemeClr val="accent3"/>
                </a:solidFill>
                <a:latin typeface="Calibri"/>
                <a:ea typeface="Calibri"/>
                <a:cs typeface="Calibri"/>
                <a:sym typeface="Calibri"/>
              </a:rPr>
              <a:t>IPCC AR6 SYR Figure 2.3a</a:t>
            </a:r>
            <a:endParaRPr sz="1200">
              <a:solidFill>
                <a:srgbClr val="A5A5A5"/>
              </a:solidFill>
              <a:latin typeface="Calibri"/>
              <a:ea typeface="Calibri"/>
              <a:cs typeface="Calibri"/>
              <a:sym typeface="Calibri"/>
            </a:endParaRPr>
          </a:p>
        </p:txBody>
      </p:sp>
      <p:pic>
        <p:nvPicPr>
          <p:cNvPr id="543" name="Google Shape;543;g2226086e902_1_107"/>
          <p:cNvPicPr preferRelativeResize="0"/>
          <p:nvPr/>
        </p:nvPicPr>
        <p:blipFill rotWithShape="1">
          <a:blip r:embed="rId4">
            <a:alphaModFix/>
          </a:blip>
          <a:srcRect l="67838" t="12967" b="48042"/>
          <a:stretch/>
        </p:blipFill>
        <p:spPr>
          <a:xfrm>
            <a:off x="7405050" y="1486296"/>
            <a:ext cx="2326201" cy="3573852"/>
          </a:xfrm>
          <a:prstGeom prst="rect">
            <a:avLst/>
          </a:prstGeom>
          <a:noFill/>
          <a:ln>
            <a:noFill/>
          </a:ln>
        </p:spPr>
      </p:pic>
      <p:pic>
        <p:nvPicPr>
          <p:cNvPr id="544" name="Google Shape;544;g2226086e902_1_107"/>
          <p:cNvPicPr preferRelativeResize="0"/>
          <p:nvPr/>
        </p:nvPicPr>
        <p:blipFill rotWithShape="1">
          <a:blip r:embed="rId4">
            <a:alphaModFix/>
          </a:blip>
          <a:srcRect l="69334" t="52371" r="1128" b="2116"/>
          <a:stretch/>
        </p:blipFill>
        <p:spPr>
          <a:xfrm>
            <a:off x="9714165" y="1426319"/>
            <a:ext cx="2460750" cy="4805350"/>
          </a:xfrm>
          <a:prstGeom prst="rect">
            <a:avLst/>
          </a:prstGeom>
          <a:noFill/>
          <a:ln>
            <a:noFill/>
          </a:ln>
        </p:spPr>
      </p:pic>
      <p:sp>
        <p:nvSpPr>
          <p:cNvPr id="2" name="TextBox 1">
            <a:extLst>
              <a:ext uri="{FF2B5EF4-FFF2-40B4-BE49-F238E27FC236}">
                <a16:creationId xmlns:a16="http://schemas.microsoft.com/office/drawing/2014/main" id="{BAF7CBF2-05BA-DD40-1626-B2B8F5335A0A}"/>
              </a:ext>
            </a:extLst>
          </p:cNvPr>
          <p:cNvSpPr txBox="1"/>
          <p:nvPr/>
        </p:nvSpPr>
        <p:spPr>
          <a:xfrm>
            <a:off x="766160" y="621101"/>
            <a:ext cx="9185079" cy="523220"/>
          </a:xfrm>
          <a:prstGeom prst="rect">
            <a:avLst/>
          </a:prstGeom>
          <a:noFill/>
        </p:spPr>
        <p:txBody>
          <a:bodyPr wrap="none" rtlCol="0">
            <a:spAutoFit/>
          </a:bodyPr>
          <a:lstStyle/>
          <a:p>
            <a:r>
              <a:rPr lang="en-US" sz="2800" dirty="0"/>
              <a:t>Heavy precipitation has increased in many places since 1950s.</a:t>
            </a:r>
          </a:p>
        </p:txBody>
      </p:sp>
      <p:sp>
        <p:nvSpPr>
          <p:cNvPr id="3" name="TextBox 2">
            <a:extLst>
              <a:ext uri="{FF2B5EF4-FFF2-40B4-BE49-F238E27FC236}">
                <a16:creationId xmlns:a16="http://schemas.microsoft.com/office/drawing/2014/main" id="{2F7473BC-02AD-3C38-6612-1FFDD237AE83}"/>
              </a:ext>
            </a:extLst>
          </p:cNvPr>
          <p:cNvSpPr txBox="1"/>
          <p:nvPr/>
        </p:nvSpPr>
        <p:spPr>
          <a:xfrm>
            <a:off x="84900" y="5160435"/>
            <a:ext cx="9696539" cy="1477328"/>
          </a:xfrm>
          <a:prstGeom prst="rect">
            <a:avLst/>
          </a:prstGeom>
          <a:noFill/>
        </p:spPr>
        <p:txBody>
          <a:bodyPr wrap="square" rtlCol="0">
            <a:spAutoFit/>
          </a:bodyPr>
          <a:lstStyle/>
          <a:p>
            <a:r>
              <a:rPr lang="en-US" b="1" dirty="0">
                <a:solidFill>
                  <a:srgbClr val="FF0000"/>
                </a:solidFill>
              </a:rPr>
              <a:t>Is CGIAR looking at impacts of heavy precipitation on crops, livestock, and livelihoods? Yes</a:t>
            </a:r>
          </a:p>
          <a:p>
            <a:endParaRPr lang="en-US" b="1" dirty="0">
              <a:solidFill>
                <a:srgbClr val="FF0000"/>
              </a:solidFill>
            </a:endParaRPr>
          </a:p>
          <a:p>
            <a:r>
              <a:rPr lang="en-US" b="1" dirty="0">
                <a:solidFill>
                  <a:srgbClr val="FF0000"/>
                </a:solidFill>
              </a:rPr>
              <a:t>Grey data scarce areas are where we work. Can we make those regions less data scarce? Can we curate all that CGIAR does in those grey regions?</a:t>
            </a:r>
          </a:p>
          <a:p>
            <a:endParaRPr lang="en-US" b="1" dirty="0">
              <a:solidFill>
                <a:srgbClr val="FF0000"/>
              </a:solidFill>
            </a:endParaRPr>
          </a:p>
        </p:txBody>
      </p:sp>
      <p:sp>
        <p:nvSpPr>
          <p:cNvPr id="4" name="Oval 3">
            <a:extLst>
              <a:ext uri="{FF2B5EF4-FFF2-40B4-BE49-F238E27FC236}">
                <a16:creationId xmlns:a16="http://schemas.microsoft.com/office/drawing/2014/main" id="{A68646DB-03DB-CF1C-D6EA-A751E288BE32}"/>
              </a:ext>
            </a:extLst>
          </p:cNvPr>
          <p:cNvSpPr/>
          <p:nvPr/>
        </p:nvSpPr>
        <p:spPr>
          <a:xfrm>
            <a:off x="2061029" y="3251200"/>
            <a:ext cx="1222771" cy="104502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4F96DD42-3EE3-A1CF-8C9B-F11272B26EEA}"/>
              </a:ext>
            </a:extLst>
          </p:cNvPr>
          <p:cNvSpPr/>
          <p:nvPr/>
        </p:nvSpPr>
        <p:spPr>
          <a:xfrm>
            <a:off x="3262977" y="2963225"/>
            <a:ext cx="1545103" cy="107405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061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g2226086e902_1_119"/>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551" name="Google Shape;551;g2226086e902_1_119"/>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552" name="Google Shape;552;g2226086e902_1_119"/>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pic>
        <p:nvPicPr>
          <p:cNvPr id="554" name="Google Shape;554;g2226086e902_1_119"/>
          <p:cNvPicPr preferRelativeResize="0"/>
          <p:nvPr/>
        </p:nvPicPr>
        <p:blipFill rotWithShape="1">
          <a:blip r:embed="rId4">
            <a:alphaModFix/>
          </a:blip>
          <a:srcRect l="67838" t="12967" b="48042"/>
          <a:stretch/>
        </p:blipFill>
        <p:spPr>
          <a:xfrm>
            <a:off x="7405049" y="1442236"/>
            <a:ext cx="2326201" cy="3573852"/>
          </a:xfrm>
          <a:prstGeom prst="rect">
            <a:avLst/>
          </a:prstGeom>
          <a:noFill/>
          <a:ln>
            <a:noFill/>
          </a:ln>
        </p:spPr>
      </p:pic>
      <p:pic>
        <p:nvPicPr>
          <p:cNvPr id="555" name="Google Shape;555;g2226086e902_1_119"/>
          <p:cNvPicPr preferRelativeResize="0"/>
          <p:nvPr/>
        </p:nvPicPr>
        <p:blipFill rotWithShape="1">
          <a:blip r:embed="rId4">
            <a:alphaModFix/>
          </a:blip>
          <a:srcRect l="69334" t="52371" r="1128" b="2116"/>
          <a:stretch/>
        </p:blipFill>
        <p:spPr>
          <a:xfrm>
            <a:off x="9731250" y="1431549"/>
            <a:ext cx="2460750" cy="4805350"/>
          </a:xfrm>
          <a:prstGeom prst="rect">
            <a:avLst/>
          </a:prstGeom>
          <a:noFill/>
          <a:ln>
            <a:noFill/>
          </a:ln>
        </p:spPr>
      </p:pic>
      <p:pic>
        <p:nvPicPr>
          <p:cNvPr id="556" name="Google Shape;556;g2226086e902_1_119"/>
          <p:cNvPicPr preferRelativeResize="0"/>
          <p:nvPr/>
        </p:nvPicPr>
        <p:blipFill rotWithShape="1">
          <a:blip r:embed="rId4">
            <a:alphaModFix/>
          </a:blip>
          <a:srcRect t="72178" r="32148" b="38"/>
          <a:stretch/>
        </p:blipFill>
        <p:spPr>
          <a:xfrm>
            <a:off x="342900" y="1442236"/>
            <a:ext cx="7062152" cy="3673923"/>
          </a:xfrm>
          <a:prstGeom prst="rect">
            <a:avLst/>
          </a:prstGeom>
          <a:noFill/>
          <a:ln>
            <a:noFill/>
          </a:ln>
        </p:spPr>
      </p:pic>
      <p:sp>
        <p:nvSpPr>
          <p:cNvPr id="557" name="Google Shape;557;g2226086e902_1_119"/>
          <p:cNvSpPr txBox="1"/>
          <p:nvPr/>
        </p:nvSpPr>
        <p:spPr>
          <a:xfrm>
            <a:off x="363625" y="6410425"/>
            <a:ext cx="3809700" cy="276900"/>
          </a:xfrm>
          <a:prstGeom prst="rect">
            <a:avLst/>
          </a:prstGeom>
          <a:noFill/>
          <a:ln>
            <a:noFill/>
          </a:ln>
        </p:spPr>
        <p:txBody>
          <a:bodyPr spcFirstLastPara="1" wrap="square" lIns="91425" tIns="45700" rIns="0" bIns="45700" anchor="t" anchorCtr="0">
            <a:spAutoFit/>
          </a:bodyPr>
          <a:lstStyle/>
          <a:p>
            <a:pPr marL="0" lvl="0" indent="0" algn="l" rtl="0">
              <a:spcBef>
                <a:spcPts val="0"/>
              </a:spcBef>
              <a:spcAft>
                <a:spcPts val="0"/>
              </a:spcAft>
              <a:buClr>
                <a:schemeClr val="dk1"/>
              </a:buClr>
              <a:buSzPts val="1100"/>
              <a:buFont typeface="Arial"/>
              <a:buNone/>
            </a:pPr>
            <a:r>
              <a:rPr lang="en-US" sz="1200">
                <a:solidFill>
                  <a:schemeClr val="accent3"/>
                </a:solidFill>
                <a:latin typeface="Calibri"/>
                <a:ea typeface="Calibri"/>
                <a:cs typeface="Calibri"/>
                <a:sym typeface="Calibri"/>
              </a:rPr>
              <a:t>IPCC AR6 SYR Figure 2.3a</a:t>
            </a:r>
            <a:endParaRPr sz="1200">
              <a:solidFill>
                <a:srgbClr val="A5A5A5"/>
              </a:solidFill>
              <a:latin typeface="Calibri"/>
              <a:ea typeface="Calibri"/>
              <a:cs typeface="Calibri"/>
              <a:sym typeface="Calibri"/>
            </a:endParaRPr>
          </a:p>
        </p:txBody>
      </p:sp>
      <p:sp>
        <p:nvSpPr>
          <p:cNvPr id="2" name="TextBox 1">
            <a:extLst>
              <a:ext uri="{FF2B5EF4-FFF2-40B4-BE49-F238E27FC236}">
                <a16:creationId xmlns:a16="http://schemas.microsoft.com/office/drawing/2014/main" id="{0B823869-CE08-58EE-20D3-C4EA34C3DA35}"/>
              </a:ext>
            </a:extLst>
          </p:cNvPr>
          <p:cNvSpPr txBox="1"/>
          <p:nvPr/>
        </p:nvSpPr>
        <p:spPr>
          <a:xfrm>
            <a:off x="256720" y="576772"/>
            <a:ext cx="11436016" cy="523220"/>
          </a:xfrm>
          <a:prstGeom prst="rect">
            <a:avLst/>
          </a:prstGeom>
          <a:noFill/>
        </p:spPr>
        <p:txBody>
          <a:bodyPr wrap="none" rtlCol="0">
            <a:spAutoFit/>
          </a:bodyPr>
          <a:lstStyle/>
          <a:p>
            <a:r>
              <a:rPr lang="en-US" sz="2800" dirty="0"/>
              <a:t>Agricultural and ecological drought has increased in many places since 1950s</a:t>
            </a:r>
          </a:p>
        </p:txBody>
      </p:sp>
      <p:sp>
        <p:nvSpPr>
          <p:cNvPr id="3" name="TextBox 2">
            <a:extLst>
              <a:ext uri="{FF2B5EF4-FFF2-40B4-BE49-F238E27FC236}">
                <a16:creationId xmlns:a16="http://schemas.microsoft.com/office/drawing/2014/main" id="{D27167D5-9719-E77B-A555-2D43E3881149}"/>
              </a:ext>
            </a:extLst>
          </p:cNvPr>
          <p:cNvSpPr txBox="1"/>
          <p:nvPr/>
        </p:nvSpPr>
        <p:spPr>
          <a:xfrm>
            <a:off x="84900" y="5209997"/>
            <a:ext cx="9696539" cy="1200329"/>
          </a:xfrm>
          <a:prstGeom prst="rect">
            <a:avLst/>
          </a:prstGeom>
          <a:noFill/>
        </p:spPr>
        <p:txBody>
          <a:bodyPr wrap="square" rtlCol="0">
            <a:spAutoFit/>
          </a:bodyPr>
          <a:lstStyle/>
          <a:p>
            <a:r>
              <a:rPr lang="en-US" b="1" dirty="0">
                <a:solidFill>
                  <a:srgbClr val="FF0000"/>
                </a:solidFill>
              </a:rPr>
              <a:t>Is CGIAR looking at impacts of droughts on crops, livestock, and livelihoods? Yes, a lot of our work is on droughts – drought resilient seeds, drought forecasting, drought insurance. </a:t>
            </a:r>
            <a:r>
              <a:rPr lang="en-US" b="1" dirty="0" err="1">
                <a:solidFill>
                  <a:srgbClr val="FF0000"/>
                </a:solidFill>
              </a:rPr>
              <a:t>CGSpace</a:t>
            </a:r>
            <a:r>
              <a:rPr lang="en-US" b="1" dirty="0">
                <a:solidFill>
                  <a:srgbClr val="FF0000"/>
                </a:solidFill>
              </a:rPr>
              <a:t> repository can help us tell this story in a compelling manner.</a:t>
            </a:r>
          </a:p>
          <a:p>
            <a:endParaRPr lang="en-US" b="1" dirty="0">
              <a:solidFill>
                <a:srgbClr val="FF0000"/>
              </a:solidFill>
            </a:endParaRPr>
          </a:p>
        </p:txBody>
      </p:sp>
    </p:spTree>
    <p:extLst>
      <p:ext uri="{BB962C8B-B14F-4D97-AF65-F5344CB8AC3E}">
        <p14:creationId xmlns:p14="http://schemas.microsoft.com/office/powerpoint/2010/main" val="11374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8B21C-2F88-908F-6177-EBE261C70EA9}"/>
              </a:ext>
            </a:extLst>
          </p:cNvPr>
          <p:cNvSpPr>
            <a:spLocks noGrp="1"/>
          </p:cNvSpPr>
          <p:nvPr>
            <p:ph type="title"/>
          </p:nvPr>
        </p:nvSpPr>
        <p:spPr/>
        <p:txBody>
          <a:bodyPr>
            <a:normAutofit/>
          </a:bodyPr>
          <a:lstStyle/>
          <a:p>
            <a:r>
              <a:rPr lang="en-US" dirty="0"/>
              <a:t>A word cloud on hazards that Initiatives are tackling</a:t>
            </a:r>
          </a:p>
        </p:txBody>
      </p:sp>
      <p:pic>
        <p:nvPicPr>
          <p:cNvPr id="4" name="Picture 3">
            <a:extLst>
              <a:ext uri="{FF2B5EF4-FFF2-40B4-BE49-F238E27FC236}">
                <a16:creationId xmlns:a16="http://schemas.microsoft.com/office/drawing/2014/main" id="{7F032194-EB9B-231D-65CB-199EAAC8725C}"/>
              </a:ext>
            </a:extLst>
          </p:cNvPr>
          <p:cNvPicPr>
            <a:picLocks noChangeAspect="1"/>
          </p:cNvPicPr>
          <p:nvPr/>
        </p:nvPicPr>
        <p:blipFill>
          <a:blip r:embed="rId2"/>
          <a:stretch>
            <a:fillRect/>
          </a:stretch>
        </p:blipFill>
        <p:spPr>
          <a:xfrm>
            <a:off x="2902857" y="1348014"/>
            <a:ext cx="5509986" cy="5509986"/>
          </a:xfrm>
          <a:prstGeom prst="rect">
            <a:avLst/>
          </a:prstGeom>
        </p:spPr>
      </p:pic>
      <p:sp>
        <p:nvSpPr>
          <p:cNvPr id="5" name="TextBox 4">
            <a:extLst>
              <a:ext uri="{FF2B5EF4-FFF2-40B4-BE49-F238E27FC236}">
                <a16:creationId xmlns:a16="http://schemas.microsoft.com/office/drawing/2014/main" id="{5FC757FF-0C9B-F8B3-5DB6-F43B7E71045B}"/>
              </a:ext>
            </a:extLst>
          </p:cNvPr>
          <p:cNvSpPr txBox="1"/>
          <p:nvPr/>
        </p:nvSpPr>
        <p:spPr>
          <a:xfrm>
            <a:off x="4030575" y="6308209"/>
            <a:ext cx="7856638" cy="369332"/>
          </a:xfrm>
          <a:prstGeom prst="rect">
            <a:avLst/>
          </a:prstGeom>
          <a:noFill/>
        </p:spPr>
        <p:txBody>
          <a:bodyPr wrap="none" rtlCol="0">
            <a:spAutoFit/>
          </a:bodyPr>
          <a:lstStyle/>
          <a:p>
            <a:r>
              <a:rPr lang="en-US" dirty="0"/>
              <a:t>Source: Text analysis based on </a:t>
            </a:r>
            <a:r>
              <a:rPr lang="en-US" dirty="0" err="1"/>
              <a:t>ToC</a:t>
            </a:r>
            <a:r>
              <a:rPr lang="en-US" dirty="0"/>
              <a:t> of initiatives and written answers by Initiatives </a:t>
            </a:r>
          </a:p>
        </p:txBody>
      </p:sp>
    </p:spTree>
    <p:extLst>
      <p:ext uri="{BB962C8B-B14F-4D97-AF65-F5344CB8AC3E}">
        <p14:creationId xmlns:p14="http://schemas.microsoft.com/office/powerpoint/2010/main" val="36189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9">
            <a:extLst>
              <a:ext uri="{FF2B5EF4-FFF2-40B4-BE49-F238E27FC236}">
                <a16:creationId xmlns:a16="http://schemas.microsoft.com/office/drawing/2014/main" id="{C120DD7E-83B3-2949-8DAD-F20CD77E037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3580" y="598594"/>
            <a:ext cx="783386" cy="1105957"/>
          </a:xfrm>
        </p:spPr>
      </p:pic>
      <p:sp>
        <p:nvSpPr>
          <p:cNvPr id="6" name="Rectangle 5">
            <a:extLst>
              <a:ext uri="{FF2B5EF4-FFF2-40B4-BE49-F238E27FC236}">
                <a16:creationId xmlns:a16="http://schemas.microsoft.com/office/drawing/2014/main" id="{AF99D672-738E-7746-AA63-CF9C1EB112E3}"/>
              </a:ext>
            </a:extLst>
          </p:cNvPr>
          <p:cNvSpPr/>
          <p:nvPr/>
        </p:nvSpPr>
        <p:spPr>
          <a:xfrm>
            <a:off x="1635187" y="134891"/>
            <a:ext cx="9860479" cy="1077218"/>
          </a:xfrm>
          <a:prstGeom prst="rect">
            <a:avLst/>
          </a:prstGeom>
        </p:spPr>
        <p:txBody>
          <a:bodyPr wrap="square">
            <a:spAutoFit/>
          </a:bodyPr>
          <a:lstStyle/>
          <a:p>
            <a:r>
              <a:rPr lang="en-MY" sz="3200" b="1" dirty="0">
                <a:solidFill>
                  <a:schemeClr val="accent2"/>
                </a:solidFill>
                <a:latin typeface="Montserrat" pitchFamily="2" charset="77"/>
              </a:rPr>
              <a:t>[Purpose] Climate Impact Platform: Bringing Together CGIAR’s Climate Research </a:t>
            </a:r>
          </a:p>
        </p:txBody>
      </p:sp>
      <p:sp>
        <p:nvSpPr>
          <p:cNvPr id="10" name="Rectangle 9">
            <a:extLst>
              <a:ext uri="{FF2B5EF4-FFF2-40B4-BE49-F238E27FC236}">
                <a16:creationId xmlns:a16="http://schemas.microsoft.com/office/drawing/2014/main" id="{E5E76B7F-69D3-444B-9C08-76AA773E54B4}"/>
              </a:ext>
            </a:extLst>
          </p:cNvPr>
          <p:cNvSpPr/>
          <p:nvPr/>
        </p:nvSpPr>
        <p:spPr>
          <a:xfrm>
            <a:off x="9037942" y="4406294"/>
            <a:ext cx="2457724" cy="338554"/>
          </a:xfrm>
          <a:prstGeom prst="rect">
            <a:avLst/>
          </a:prstGeom>
        </p:spPr>
        <p:txBody>
          <a:bodyPr wrap="none">
            <a:spAutoFit/>
          </a:bodyPr>
          <a:lstStyle/>
          <a:p>
            <a:pPr lvl="0" eaLnBrk="0" fontAlgn="base" hangingPunct="0">
              <a:spcBef>
                <a:spcPct val="0"/>
              </a:spcBef>
              <a:spcAft>
                <a:spcPct val="0"/>
              </a:spcAft>
            </a:pPr>
            <a:r>
              <a:rPr lang="en-US" altLang="en-US" sz="1600" b="1" i="1">
                <a:latin typeface="Montserrat" pitchFamily="2" charset="77"/>
              </a:rPr>
              <a:t>Primary Impact Area</a:t>
            </a:r>
          </a:p>
        </p:txBody>
      </p:sp>
      <p:sp>
        <p:nvSpPr>
          <p:cNvPr id="15" name="Rectangle 14">
            <a:extLst>
              <a:ext uri="{FF2B5EF4-FFF2-40B4-BE49-F238E27FC236}">
                <a16:creationId xmlns:a16="http://schemas.microsoft.com/office/drawing/2014/main" id="{EE262805-C28F-1945-BFF5-4164FFFCAAB6}"/>
              </a:ext>
            </a:extLst>
          </p:cNvPr>
          <p:cNvSpPr/>
          <p:nvPr/>
        </p:nvSpPr>
        <p:spPr>
          <a:xfrm>
            <a:off x="9920610" y="5084255"/>
            <a:ext cx="1872646" cy="309681"/>
          </a:xfrm>
          <a:prstGeom prst="rect">
            <a:avLst/>
          </a:prstGeom>
          <a:noFill/>
          <a:ln w="19050" cap="flat" cmpd="sng" algn="ctr">
            <a:noFill/>
            <a:prstDash val="solid"/>
          </a:ln>
          <a:effectLst/>
        </p:spPr>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a:ln>
                  <a:noFill/>
                </a:ln>
                <a:solidFill>
                  <a:srgbClr val="34A772"/>
                </a:solidFill>
                <a:effectLst/>
                <a:uLnTx/>
                <a:uFillTx/>
                <a:latin typeface="Montserrat" pitchFamily="2" charset="77"/>
                <a:cs typeface="Arial" pitchFamily="34" charset="0"/>
              </a:rPr>
              <a:t>Climate Adaptation &amp; </a:t>
            </a:r>
            <a:r>
              <a:rPr lang="en-US" sz="1200" kern="0">
                <a:solidFill>
                  <a:srgbClr val="34A772"/>
                </a:solidFill>
                <a:latin typeface="Montserrat" pitchFamily="2" charset="77"/>
                <a:cs typeface="Arial" pitchFamily="34" charset="0"/>
              </a:rPr>
              <a:t>Mitigation</a:t>
            </a:r>
            <a:endParaRPr kumimoji="0" lang="en-US" sz="1200" b="0" i="0" u="none" strike="noStrike" kern="0" cap="none" spc="0" normalizeH="0" baseline="0" noProof="0">
              <a:ln>
                <a:noFill/>
              </a:ln>
              <a:solidFill>
                <a:srgbClr val="34A772"/>
              </a:solidFill>
              <a:effectLst/>
              <a:uLnTx/>
              <a:uFillTx/>
              <a:latin typeface="Montserrat" pitchFamily="2" charset="77"/>
              <a:cs typeface="Arial" pitchFamily="34" charset="0"/>
            </a:endParaRPr>
          </a:p>
        </p:txBody>
      </p:sp>
      <p:pic>
        <p:nvPicPr>
          <p:cNvPr id="31" name="Picture 3">
            <a:extLst>
              <a:ext uri="{FF2B5EF4-FFF2-40B4-BE49-F238E27FC236}">
                <a16:creationId xmlns:a16="http://schemas.microsoft.com/office/drawing/2014/main" id="{1C815BD2-EE0E-EA4C-8F93-D6919D2819E1}"/>
              </a:ext>
            </a:extLst>
          </p:cNvPr>
          <p:cNvPicPr>
            <a:picLocks noChangeAspect="1" noChangeArrowheads="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bwMode="auto">
          <a:xfrm>
            <a:off x="9429190" y="7780783"/>
            <a:ext cx="498858" cy="49885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
            <a:extLst>
              <a:ext uri="{FF2B5EF4-FFF2-40B4-BE49-F238E27FC236}">
                <a16:creationId xmlns:a16="http://schemas.microsoft.com/office/drawing/2014/main" id="{56032959-7796-7F40-8B0D-D0A5147D31D9}"/>
              </a:ext>
            </a:extLst>
          </p:cNvPr>
          <p:cNvPicPr>
            <a:picLocks noChangeAspect="1" noChangeArrowheads="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bwMode="auto">
          <a:xfrm>
            <a:off x="10050988" y="7775639"/>
            <a:ext cx="504000" cy="50400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
            <a:extLst>
              <a:ext uri="{FF2B5EF4-FFF2-40B4-BE49-F238E27FC236}">
                <a16:creationId xmlns:a16="http://schemas.microsoft.com/office/drawing/2014/main" id="{8C2085EB-E96E-CF46-AC6A-716BE64D5465}"/>
              </a:ext>
            </a:extLst>
          </p:cNvPr>
          <p:cNvPicPr>
            <a:picLocks noChangeAspect="1" noChangeArrowheads="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bwMode="auto">
          <a:xfrm>
            <a:off x="8175310" y="7775639"/>
            <a:ext cx="504000" cy="50400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a:extLst>
              <a:ext uri="{FF2B5EF4-FFF2-40B4-BE49-F238E27FC236}">
                <a16:creationId xmlns:a16="http://schemas.microsoft.com/office/drawing/2014/main" id="{CE50130C-085F-0C4A-9590-379157618B17}"/>
              </a:ext>
            </a:extLst>
          </p:cNvPr>
          <p:cNvPicPr>
            <a:picLocks noChangeAspect="1" noChangeArrowheads="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bwMode="auto">
          <a:xfrm>
            <a:off x="8802250" y="7775639"/>
            <a:ext cx="504000" cy="504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Diagram 8">
            <a:extLst>
              <a:ext uri="{FF2B5EF4-FFF2-40B4-BE49-F238E27FC236}">
                <a16:creationId xmlns:a16="http://schemas.microsoft.com/office/drawing/2014/main" id="{969D511E-4E2E-3422-FB98-3B651277F9E5}"/>
              </a:ext>
            </a:extLst>
          </p:cNvPr>
          <p:cNvGraphicFramePr/>
          <p:nvPr/>
        </p:nvGraphicFramePr>
        <p:xfrm>
          <a:off x="398744" y="1071104"/>
          <a:ext cx="8736406" cy="565200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11" name="Picture 1">
            <a:extLst>
              <a:ext uri="{FF2B5EF4-FFF2-40B4-BE49-F238E27FC236}">
                <a16:creationId xmlns:a16="http://schemas.microsoft.com/office/drawing/2014/main" id="{6F0774E0-A2A8-63D8-D0E7-7B62E885F0BB}"/>
              </a:ext>
            </a:extLst>
          </p:cNvPr>
          <p:cNvPicPr>
            <a:picLocks noChangeAspect="1" noChangeArrowheads="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bwMode="auto">
          <a:xfrm>
            <a:off x="9035716" y="4987151"/>
            <a:ext cx="503891" cy="50389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657E6F6A-11EC-4CFB-27FC-32654DF60D11}"/>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8427310" y="1857221"/>
            <a:ext cx="3365946" cy="2246769"/>
          </a:xfrm>
          <a:prstGeom prst="roundRect">
            <a:avLst/>
          </a:prstGeom>
        </p:spPr>
      </p:pic>
    </p:spTree>
    <p:extLst>
      <p:ext uri="{BB962C8B-B14F-4D97-AF65-F5344CB8AC3E}">
        <p14:creationId xmlns:p14="http://schemas.microsoft.com/office/powerpoint/2010/main" val="3907526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g2226086e902_1_133"/>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564" name="Google Shape;564;g2226086e902_1_133"/>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565" name="Google Shape;565;g2226086e902_1_133"/>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567" name="Google Shape;567;g2226086e902_1_133"/>
          <p:cNvSpPr txBox="1"/>
          <p:nvPr/>
        </p:nvSpPr>
        <p:spPr>
          <a:xfrm>
            <a:off x="363625" y="6410425"/>
            <a:ext cx="3809700" cy="276900"/>
          </a:xfrm>
          <a:prstGeom prst="rect">
            <a:avLst/>
          </a:prstGeom>
          <a:noFill/>
          <a:ln>
            <a:noFill/>
          </a:ln>
        </p:spPr>
        <p:txBody>
          <a:bodyPr spcFirstLastPara="1" wrap="square" lIns="91425" tIns="45700" rIns="0" bIns="45700" anchor="t" anchorCtr="0">
            <a:spAutoFit/>
          </a:bodyPr>
          <a:lstStyle/>
          <a:p>
            <a:pPr marL="0" lvl="0" indent="0" algn="l" rtl="0">
              <a:spcBef>
                <a:spcPts val="0"/>
              </a:spcBef>
              <a:spcAft>
                <a:spcPts val="0"/>
              </a:spcAft>
              <a:buClr>
                <a:schemeClr val="dk1"/>
              </a:buClr>
              <a:buSzPts val="1100"/>
              <a:buFont typeface="Arial"/>
              <a:buNone/>
            </a:pPr>
            <a:r>
              <a:rPr lang="en-US" sz="1200">
                <a:solidFill>
                  <a:schemeClr val="accent3"/>
                </a:solidFill>
                <a:latin typeface="Calibri"/>
                <a:ea typeface="Calibri"/>
                <a:cs typeface="Calibri"/>
                <a:sym typeface="Calibri"/>
              </a:rPr>
              <a:t>IPCC AR6 SYR Figure 2.3b</a:t>
            </a:r>
            <a:endParaRPr sz="1200">
              <a:solidFill>
                <a:srgbClr val="A5A5A5"/>
              </a:solidFill>
              <a:latin typeface="Calibri"/>
              <a:ea typeface="Calibri"/>
              <a:cs typeface="Calibri"/>
              <a:sym typeface="Calibri"/>
            </a:endParaRPr>
          </a:p>
        </p:txBody>
      </p:sp>
      <p:pic>
        <p:nvPicPr>
          <p:cNvPr id="568" name="Google Shape;568;g2226086e902_1_133"/>
          <p:cNvPicPr preferRelativeResize="0"/>
          <p:nvPr/>
        </p:nvPicPr>
        <p:blipFill rotWithShape="1">
          <a:blip r:embed="rId4">
            <a:alphaModFix/>
          </a:blip>
          <a:srcRect r="5873" b="62298"/>
          <a:stretch/>
        </p:blipFill>
        <p:spPr>
          <a:xfrm>
            <a:off x="577179" y="1202532"/>
            <a:ext cx="10165098" cy="4617375"/>
          </a:xfrm>
          <a:prstGeom prst="rect">
            <a:avLst/>
          </a:prstGeom>
          <a:noFill/>
          <a:ln>
            <a:noFill/>
          </a:ln>
        </p:spPr>
      </p:pic>
      <p:sp>
        <p:nvSpPr>
          <p:cNvPr id="2" name="TextBox 1">
            <a:extLst>
              <a:ext uri="{FF2B5EF4-FFF2-40B4-BE49-F238E27FC236}">
                <a16:creationId xmlns:a16="http://schemas.microsoft.com/office/drawing/2014/main" id="{72B3B02F-B15B-2230-ED93-75AAD01E1938}"/>
              </a:ext>
            </a:extLst>
          </p:cNvPr>
          <p:cNvSpPr txBox="1"/>
          <p:nvPr/>
        </p:nvSpPr>
        <p:spPr>
          <a:xfrm>
            <a:off x="750206" y="297150"/>
            <a:ext cx="10472226" cy="954107"/>
          </a:xfrm>
          <a:prstGeom prst="rect">
            <a:avLst/>
          </a:prstGeom>
          <a:noFill/>
        </p:spPr>
        <p:txBody>
          <a:bodyPr wrap="none" rtlCol="0">
            <a:spAutoFit/>
          </a:bodyPr>
          <a:lstStyle/>
          <a:p>
            <a:r>
              <a:rPr lang="en-US" sz="2800" dirty="0"/>
              <a:t>People and regions that are seeing the most impacts of climate change</a:t>
            </a:r>
          </a:p>
          <a:p>
            <a:r>
              <a:rPr lang="en-US" sz="2800" dirty="0"/>
              <a:t>have also emitted the least. Those are the countries we mostly work in</a:t>
            </a:r>
          </a:p>
        </p:txBody>
      </p:sp>
      <p:sp>
        <p:nvSpPr>
          <p:cNvPr id="3" name="TextBox 2">
            <a:extLst>
              <a:ext uri="{FF2B5EF4-FFF2-40B4-BE49-F238E27FC236}">
                <a16:creationId xmlns:a16="http://schemas.microsoft.com/office/drawing/2014/main" id="{E5D72A3E-BEA7-8C9D-5D06-A2C92BD2E71D}"/>
              </a:ext>
            </a:extLst>
          </p:cNvPr>
          <p:cNvSpPr txBox="1"/>
          <p:nvPr/>
        </p:nvSpPr>
        <p:spPr>
          <a:xfrm>
            <a:off x="577179" y="5955740"/>
            <a:ext cx="11251196" cy="646331"/>
          </a:xfrm>
          <a:prstGeom prst="rect">
            <a:avLst/>
          </a:prstGeom>
          <a:noFill/>
        </p:spPr>
        <p:txBody>
          <a:bodyPr wrap="square" rtlCol="0">
            <a:spAutoFit/>
          </a:bodyPr>
          <a:lstStyle/>
          <a:p>
            <a:r>
              <a:rPr lang="en-US" dirty="0">
                <a:solidFill>
                  <a:srgbClr val="FF0000"/>
                </a:solidFill>
              </a:rPr>
              <a:t>Is CGIAR looking at Climate Justice? Not really. Loss and Damage in Agri-food systems is an area we should engage in– what’s there in </a:t>
            </a:r>
            <a:r>
              <a:rPr lang="en-US" dirty="0" err="1">
                <a:solidFill>
                  <a:srgbClr val="FF0000"/>
                </a:solidFill>
              </a:rPr>
              <a:t>CGSpace</a:t>
            </a:r>
            <a:r>
              <a:rPr lang="en-US" dirty="0">
                <a:solidFill>
                  <a:srgbClr val="FF0000"/>
                </a:solidFill>
              </a:rPr>
              <a:t> on Loss and Damage?  </a:t>
            </a:r>
          </a:p>
        </p:txBody>
      </p:sp>
    </p:spTree>
    <p:extLst>
      <p:ext uri="{BB962C8B-B14F-4D97-AF65-F5344CB8AC3E}">
        <p14:creationId xmlns:p14="http://schemas.microsoft.com/office/powerpoint/2010/main" val="493130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g1df438c6be6_0_26"/>
          <p:cNvPicPr preferRelativeResize="0"/>
          <p:nvPr/>
        </p:nvPicPr>
        <p:blipFill rotWithShape="1">
          <a:blip r:embed="rId3">
            <a:alphaModFix/>
          </a:blip>
          <a:srcRect/>
          <a:stretch/>
        </p:blipFill>
        <p:spPr>
          <a:xfrm>
            <a:off x="827315" y="792957"/>
            <a:ext cx="9811656" cy="5648235"/>
          </a:xfrm>
          <a:prstGeom prst="rect">
            <a:avLst/>
          </a:prstGeom>
          <a:noFill/>
          <a:ln>
            <a:noFill/>
          </a:ln>
        </p:spPr>
      </p:pic>
      <p:sp>
        <p:nvSpPr>
          <p:cNvPr id="131" name="Google Shape;131;g1df438c6be6_0_26"/>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132" name="Google Shape;132;g1df438c6be6_0_26"/>
          <p:cNvPicPr preferRelativeResize="0"/>
          <p:nvPr/>
        </p:nvPicPr>
        <p:blipFill rotWithShape="1">
          <a:blip r:embed="rId4">
            <a:alphaModFix/>
          </a:blip>
          <a:srcRect t="504" b="495"/>
          <a:stretch/>
        </p:blipFill>
        <p:spPr>
          <a:xfrm>
            <a:off x="11064552" y="264840"/>
            <a:ext cx="870728" cy="336725"/>
          </a:xfrm>
          <a:prstGeom prst="rect">
            <a:avLst/>
          </a:prstGeom>
          <a:noFill/>
          <a:ln>
            <a:noFill/>
          </a:ln>
        </p:spPr>
      </p:pic>
      <p:sp>
        <p:nvSpPr>
          <p:cNvPr id="133" name="Google Shape;133;g1df438c6be6_0_26"/>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134" name="Google Shape;134;g1df438c6be6_0_26"/>
          <p:cNvSpPr txBox="1"/>
          <p:nvPr/>
        </p:nvSpPr>
        <p:spPr>
          <a:xfrm>
            <a:off x="7831225" y="6410425"/>
            <a:ext cx="3809700" cy="276900"/>
          </a:xfrm>
          <a:prstGeom prst="rect">
            <a:avLst/>
          </a:prstGeom>
          <a:noFill/>
          <a:ln>
            <a:noFill/>
          </a:ln>
        </p:spPr>
        <p:txBody>
          <a:bodyPr spcFirstLastPara="1" wrap="square" lIns="91425" tIns="45700" rIns="0" bIns="45700" anchor="t" anchorCtr="0">
            <a:spAutoFit/>
          </a:bodyPr>
          <a:lstStyle/>
          <a:p>
            <a:pPr marL="0" marR="0" lvl="0" indent="0" algn="r" rtl="0">
              <a:lnSpc>
                <a:spcPct val="100000"/>
              </a:lnSpc>
              <a:spcBef>
                <a:spcPts val="0"/>
              </a:spcBef>
              <a:spcAft>
                <a:spcPts val="0"/>
              </a:spcAft>
              <a:buClr>
                <a:schemeClr val="dk1"/>
              </a:buClr>
              <a:buSzPts val="1100"/>
              <a:buFont typeface="Arial"/>
              <a:buNone/>
            </a:pPr>
            <a:r>
              <a:rPr lang="en-US" sz="1200" b="0" i="0" u="none" strike="noStrike" cap="none">
                <a:solidFill>
                  <a:srgbClr val="A5A5A5"/>
                </a:solidFill>
                <a:latin typeface="Calibri"/>
                <a:ea typeface="Calibri"/>
                <a:cs typeface="Calibri"/>
                <a:sym typeface="Calibri"/>
              </a:rPr>
              <a:t>IPCC AR6 SYR Figure SPM.1a</a:t>
            </a:r>
            <a:endParaRPr sz="1200" b="0" i="0" u="none" strike="noStrike" cap="none">
              <a:solidFill>
                <a:srgbClr val="A5A5A5"/>
              </a:solidFill>
              <a:latin typeface="Calibri"/>
              <a:ea typeface="Calibri"/>
              <a:cs typeface="Calibri"/>
              <a:sym typeface="Calibri"/>
            </a:endParaRPr>
          </a:p>
        </p:txBody>
      </p:sp>
      <p:sp>
        <p:nvSpPr>
          <p:cNvPr id="2" name="TextBox 1">
            <a:extLst>
              <a:ext uri="{FF2B5EF4-FFF2-40B4-BE49-F238E27FC236}">
                <a16:creationId xmlns:a16="http://schemas.microsoft.com/office/drawing/2014/main" id="{3E2A5E0C-7846-6366-17C4-4BE66E5E328E}"/>
              </a:ext>
            </a:extLst>
          </p:cNvPr>
          <p:cNvSpPr txBox="1"/>
          <p:nvPr/>
        </p:nvSpPr>
        <p:spPr>
          <a:xfrm>
            <a:off x="490093" y="5663007"/>
            <a:ext cx="10874592" cy="646331"/>
          </a:xfrm>
          <a:prstGeom prst="rect">
            <a:avLst/>
          </a:prstGeom>
          <a:noFill/>
        </p:spPr>
        <p:txBody>
          <a:bodyPr wrap="square" rtlCol="0">
            <a:spAutoFit/>
          </a:bodyPr>
          <a:lstStyle/>
          <a:p>
            <a:r>
              <a:rPr lang="en-US" b="1" dirty="0">
                <a:solidFill>
                  <a:srgbClr val="FF0000"/>
                </a:solidFill>
              </a:rPr>
              <a:t>CGIAR looks at impacts of Climate Change on Water, Crops, Livestock, Fisheries (?), diseases and pests for plants and animals; impacts of flooding: What’s there on each of these on the CG Space?</a:t>
            </a:r>
          </a:p>
        </p:txBody>
      </p:sp>
      <p:sp>
        <p:nvSpPr>
          <p:cNvPr id="3" name="Oval 2">
            <a:extLst>
              <a:ext uri="{FF2B5EF4-FFF2-40B4-BE49-F238E27FC236}">
                <a16:creationId xmlns:a16="http://schemas.microsoft.com/office/drawing/2014/main" id="{FEB7A5E1-0C54-3BC5-EF97-31996D76F800}"/>
              </a:ext>
            </a:extLst>
          </p:cNvPr>
          <p:cNvSpPr/>
          <p:nvPr/>
        </p:nvSpPr>
        <p:spPr>
          <a:xfrm>
            <a:off x="624114" y="1828801"/>
            <a:ext cx="3294743" cy="171268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2347BCFC-7664-814B-8148-0D8FBEE79792}"/>
              </a:ext>
            </a:extLst>
          </p:cNvPr>
          <p:cNvSpPr/>
          <p:nvPr/>
        </p:nvSpPr>
        <p:spPr>
          <a:xfrm>
            <a:off x="3918857" y="2075543"/>
            <a:ext cx="742415" cy="12192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90E7452D-66DD-8B48-5DD0-B917198FC44D}"/>
              </a:ext>
            </a:extLst>
          </p:cNvPr>
          <p:cNvSpPr/>
          <p:nvPr/>
        </p:nvSpPr>
        <p:spPr>
          <a:xfrm>
            <a:off x="4661272" y="2075543"/>
            <a:ext cx="742415" cy="1219200"/>
          </a:xfrm>
          <a:prstGeom prst="ellipse">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39DE7B07-4FAC-84D2-1EC1-33CD1CFD806F}"/>
              </a:ext>
            </a:extLst>
          </p:cNvPr>
          <p:cNvSpPr/>
          <p:nvPr/>
        </p:nvSpPr>
        <p:spPr>
          <a:xfrm>
            <a:off x="725714" y="3773714"/>
            <a:ext cx="1886857" cy="127725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9A341-75D5-52E7-8AD8-F550A29A7C8F}"/>
              </a:ext>
            </a:extLst>
          </p:cNvPr>
          <p:cNvSpPr>
            <a:spLocks noGrp="1"/>
          </p:cNvSpPr>
          <p:nvPr>
            <p:ph type="title"/>
          </p:nvPr>
        </p:nvSpPr>
        <p:spPr>
          <a:xfrm>
            <a:off x="751931" y="-53733"/>
            <a:ext cx="10688138" cy="776459"/>
          </a:xfrm>
        </p:spPr>
        <p:txBody>
          <a:bodyPr>
            <a:normAutofit fontScale="90000"/>
          </a:bodyPr>
          <a:lstStyle/>
          <a:p>
            <a:r>
              <a:rPr lang="en-US" dirty="0"/>
              <a:t>What is CGIAR doing in the climate impact space?</a:t>
            </a:r>
          </a:p>
        </p:txBody>
      </p:sp>
      <p:graphicFrame>
        <p:nvGraphicFramePr>
          <p:cNvPr id="4" name="Content Placeholder 3">
            <a:extLst>
              <a:ext uri="{FF2B5EF4-FFF2-40B4-BE49-F238E27FC236}">
                <a16:creationId xmlns:a16="http://schemas.microsoft.com/office/drawing/2014/main" id="{D0CCBD4F-ACE2-7E45-AC72-5260FEDAC8CB}"/>
              </a:ext>
            </a:extLst>
          </p:cNvPr>
          <p:cNvGraphicFramePr>
            <a:graphicFrameLocks noGrp="1"/>
          </p:cNvGraphicFramePr>
          <p:nvPr>
            <p:ph idx="1"/>
            <p:extLst>
              <p:ext uri="{D42A27DB-BD31-4B8C-83A1-F6EECF244321}">
                <p14:modId xmlns:p14="http://schemas.microsoft.com/office/powerpoint/2010/main" val="4098020736"/>
              </p:ext>
            </p:extLst>
          </p:nvPr>
        </p:nvGraphicFramePr>
        <p:xfrm>
          <a:off x="159657" y="722726"/>
          <a:ext cx="11887200" cy="61352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EBAA2FB2-3627-4DA3-1D20-57B96E1C36D8}"/>
              </a:ext>
            </a:extLst>
          </p:cNvPr>
          <p:cNvSpPr txBox="1"/>
          <p:nvPr/>
        </p:nvSpPr>
        <p:spPr>
          <a:xfrm>
            <a:off x="159657" y="6135274"/>
            <a:ext cx="4322465" cy="369332"/>
          </a:xfrm>
          <a:prstGeom prst="rect">
            <a:avLst/>
          </a:prstGeom>
          <a:noFill/>
        </p:spPr>
        <p:txBody>
          <a:bodyPr wrap="none" rtlCol="0">
            <a:spAutoFit/>
          </a:bodyPr>
          <a:lstStyle/>
          <a:p>
            <a:r>
              <a:rPr lang="en-US" dirty="0"/>
              <a:t>Source: Analysis using PRMS 2022/</a:t>
            </a:r>
            <a:r>
              <a:rPr lang="en-US" dirty="0" err="1"/>
              <a:t>CGSpace</a:t>
            </a:r>
            <a:endParaRPr lang="en-US" dirty="0"/>
          </a:p>
        </p:txBody>
      </p:sp>
    </p:spTree>
    <p:extLst>
      <p:ext uri="{BB962C8B-B14F-4D97-AF65-F5344CB8AC3E}">
        <p14:creationId xmlns:p14="http://schemas.microsoft.com/office/powerpoint/2010/main" val="6187193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g2201128f16b_0_0"/>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215" name="Google Shape;215;g2201128f16b_0_0"/>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216" name="Google Shape;216;g2201128f16b_0_0"/>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grpSp>
        <p:nvGrpSpPr>
          <p:cNvPr id="217" name="Google Shape;217;g2201128f16b_0_0"/>
          <p:cNvGrpSpPr/>
          <p:nvPr/>
        </p:nvGrpSpPr>
        <p:grpSpPr>
          <a:xfrm>
            <a:off x="4956129" y="-1676480"/>
            <a:ext cx="7578141" cy="8534483"/>
            <a:chOff x="-535456" y="-1082707"/>
            <a:chExt cx="10119030" cy="5659096"/>
          </a:xfrm>
        </p:grpSpPr>
        <p:sp>
          <p:nvSpPr>
            <p:cNvPr id="218" name="Google Shape;218;g2201128f16b_0_0"/>
            <p:cNvSpPr/>
            <p:nvPr/>
          </p:nvSpPr>
          <p:spPr>
            <a:xfrm rot="-403090">
              <a:off x="-301789" y="-533812"/>
              <a:ext cx="9651695" cy="4561306"/>
            </a:xfrm>
            <a:custGeom>
              <a:avLst/>
              <a:gdLst/>
              <a:ahLst/>
              <a:cxnLst/>
              <a:rect l="l" t="t" r="r" b="b"/>
              <a:pathLst>
                <a:path w="9609446" h="4452002" extrusionOk="0">
                  <a:moveTo>
                    <a:pt x="526609" y="0"/>
                  </a:moveTo>
                  <a:lnTo>
                    <a:pt x="9609446" y="1074371"/>
                  </a:lnTo>
                  <a:lnTo>
                    <a:pt x="9209920" y="4452002"/>
                  </a:lnTo>
                  <a:lnTo>
                    <a:pt x="0" y="4452002"/>
                  </a:lnTo>
                  <a:close/>
                </a:path>
              </a:pathLst>
            </a:custGeom>
            <a:solidFill>
              <a:srgbClr val="5492CD">
                <a:alpha val="20000"/>
              </a:srgbClr>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Arial"/>
                  <a:ea typeface="Arial"/>
                  <a:cs typeface="Arial"/>
                  <a:sym typeface="Arial"/>
                </a:rPr>
                <a:t> </a:t>
              </a:r>
              <a:endParaRPr sz="2400" b="0" i="0" u="none" strike="noStrike" cap="none">
                <a:solidFill>
                  <a:schemeClr val="dk1"/>
                </a:solidFill>
                <a:latin typeface="Calibri"/>
                <a:ea typeface="Calibri"/>
                <a:cs typeface="Calibri"/>
                <a:sym typeface="Calibri"/>
              </a:endParaRPr>
            </a:p>
          </p:txBody>
        </p:sp>
        <p:sp>
          <p:nvSpPr>
            <p:cNvPr id="219" name="Google Shape;219;g2201128f16b_0_0"/>
            <p:cNvSpPr/>
            <p:nvPr/>
          </p:nvSpPr>
          <p:spPr>
            <a:xfrm rot="-403090">
              <a:off x="-304307" y="-534764"/>
              <a:ext cx="9612740" cy="4243947"/>
            </a:xfrm>
            <a:custGeom>
              <a:avLst/>
              <a:gdLst/>
              <a:ahLst/>
              <a:cxnLst/>
              <a:rect l="l" t="t" r="r" b="b"/>
              <a:pathLst>
                <a:path w="9570662" h="4142248" extrusionOk="0">
                  <a:moveTo>
                    <a:pt x="489969" y="0"/>
                  </a:moveTo>
                  <a:lnTo>
                    <a:pt x="9570662" y="1074117"/>
                  </a:lnTo>
                  <a:lnTo>
                    <a:pt x="9207746" y="4142248"/>
                  </a:lnTo>
                  <a:lnTo>
                    <a:pt x="0" y="4142248"/>
                  </a:lnTo>
                  <a:close/>
                </a:path>
              </a:pathLst>
            </a:custGeom>
            <a:solidFill>
              <a:srgbClr val="5492CD"/>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Arial"/>
                  <a:ea typeface="Arial"/>
                  <a:cs typeface="Arial"/>
                  <a:sym typeface="Arial"/>
                </a:rPr>
                <a:t> </a:t>
              </a:r>
              <a:endParaRPr sz="2400" b="0" i="0" u="none" strike="noStrike" cap="none">
                <a:solidFill>
                  <a:schemeClr val="dk1"/>
                </a:solidFill>
                <a:latin typeface="Calibri"/>
                <a:ea typeface="Calibri"/>
                <a:cs typeface="Calibri"/>
                <a:sym typeface="Calibri"/>
              </a:endParaRPr>
            </a:p>
          </p:txBody>
        </p:sp>
      </p:grpSp>
      <p:sp>
        <p:nvSpPr>
          <p:cNvPr id="220" name="Google Shape;220;g2201128f16b_0_0"/>
          <p:cNvSpPr txBox="1">
            <a:spLocks noGrp="1"/>
          </p:cNvSpPr>
          <p:nvPr>
            <p:ph type="title"/>
          </p:nvPr>
        </p:nvSpPr>
        <p:spPr>
          <a:xfrm>
            <a:off x="6028250" y="248300"/>
            <a:ext cx="5433900" cy="5110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Arial"/>
              <a:buNone/>
            </a:pPr>
            <a:r>
              <a:rPr lang="en-US" sz="1800" b="1">
                <a:solidFill>
                  <a:schemeClr val="lt1"/>
                </a:solidFill>
                <a:latin typeface="Arial"/>
                <a:ea typeface="Arial"/>
                <a:cs typeface="Arial"/>
                <a:sym typeface="Arial"/>
              </a:rPr>
              <a:t>SYR Figure SPM.3</a:t>
            </a:r>
            <a:endParaRPr sz="1800" b="1">
              <a:solidFill>
                <a:schemeClr val="lt1"/>
              </a:solidFill>
              <a:latin typeface="Arial"/>
              <a:ea typeface="Arial"/>
              <a:cs typeface="Arial"/>
              <a:sym typeface="Arial"/>
            </a:endParaRPr>
          </a:p>
          <a:p>
            <a:pPr marL="0" lvl="0" indent="0" algn="l" rtl="0">
              <a:lnSpc>
                <a:spcPct val="90000"/>
              </a:lnSpc>
              <a:spcBef>
                <a:spcPts val="0"/>
              </a:spcBef>
              <a:spcAft>
                <a:spcPts val="0"/>
              </a:spcAft>
              <a:buClr>
                <a:schemeClr val="dk1"/>
              </a:buClr>
              <a:buSzPts val="3600"/>
              <a:buFont typeface="Arial"/>
              <a:buNone/>
            </a:pPr>
            <a:r>
              <a:rPr lang="en-US" sz="3600" b="1">
                <a:solidFill>
                  <a:schemeClr val="lt1"/>
                </a:solidFill>
                <a:latin typeface="Arial"/>
                <a:ea typeface="Arial"/>
                <a:cs typeface="Arial"/>
                <a:sym typeface="Arial"/>
              </a:rPr>
              <a:t>Future climate change is projected to increase the severity of impacts across natural and human systems and will increase regional differences</a:t>
            </a:r>
            <a:endParaRPr sz="1800" b="1">
              <a:solidFill>
                <a:schemeClr val="lt1"/>
              </a:solidFill>
              <a:latin typeface="Arial"/>
              <a:ea typeface="Arial"/>
              <a:cs typeface="Arial"/>
              <a:sym typeface="Arial"/>
            </a:endParaRPr>
          </a:p>
        </p:txBody>
      </p:sp>
      <p:pic>
        <p:nvPicPr>
          <p:cNvPr id="221" name="Google Shape;221;g2201128f16b_0_0"/>
          <p:cNvPicPr preferRelativeResize="0"/>
          <p:nvPr/>
        </p:nvPicPr>
        <p:blipFill rotWithShape="1">
          <a:blip r:embed="rId4">
            <a:alphaModFix/>
          </a:blip>
          <a:srcRect t="8608"/>
          <a:stretch/>
        </p:blipFill>
        <p:spPr>
          <a:xfrm>
            <a:off x="342900" y="931976"/>
            <a:ext cx="4603876" cy="511079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2201128f16b_0_24"/>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248" name="Google Shape;248;g2201128f16b_0_24"/>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249" name="Google Shape;249;g2201128f16b_0_24"/>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250" name="Google Shape;250;g2201128f16b_0_24"/>
          <p:cNvSpPr txBox="1"/>
          <p:nvPr/>
        </p:nvSpPr>
        <p:spPr>
          <a:xfrm>
            <a:off x="7831225" y="6410425"/>
            <a:ext cx="3809700" cy="276900"/>
          </a:xfrm>
          <a:prstGeom prst="rect">
            <a:avLst/>
          </a:prstGeom>
          <a:noFill/>
          <a:ln>
            <a:noFill/>
          </a:ln>
        </p:spPr>
        <p:txBody>
          <a:bodyPr spcFirstLastPara="1" wrap="square" lIns="91425" tIns="45700" rIns="0" bIns="45700" anchor="t" anchorCtr="0">
            <a:spAutoFit/>
          </a:bodyPr>
          <a:lstStyle/>
          <a:p>
            <a:pPr marL="0" marR="0" lvl="0" indent="0" algn="r" rtl="0">
              <a:lnSpc>
                <a:spcPct val="100000"/>
              </a:lnSpc>
              <a:spcBef>
                <a:spcPts val="0"/>
              </a:spcBef>
              <a:spcAft>
                <a:spcPts val="0"/>
              </a:spcAft>
              <a:buClr>
                <a:schemeClr val="dk1"/>
              </a:buClr>
              <a:buSzPts val="1100"/>
              <a:buFont typeface="Arial"/>
              <a:buNone/>
            </a:pPr>
            <a:r>
              <a:rPr lang="en-US" sz="1200" b="0" i="0" u="none" strike="noStrike" cap="none">
                <a:solidFill>
                  <a:srgbClr val="A5A5A5"/>
                </a:solidFill>
                <a:latin typeface="Calibri"/>
                <a:ea typeface="Calibri"/>
                <a:cs typeface="Calibri"/>
                <a:sym typeface="Calibri"/>
              </a:rPr>
              <a:t>IPCC AR6 SYR Figure SPM.3c</a:t>
            </a:r>
            <a:endParaRPr sz="1200" b="0" i="0" u="none" strike="noStrike" cap="none">
              <a:solidFill>
                <a:srgbClr val="A5A5A5"/>
              </a:solidFill>
              <a:latin typeface="Calibri"/>
              <a:ea typeface="Calibri"/>
              <a:cs typeface="Calibri"/>
              <a:sym typeface="Calibri"/>
            </a:endParaRPr>
          </a:p>
        </p:txBody>
      </p:sp>
      <p:pic>
        <p:nvPicPr>
          <p:cNvPr id="251" name="Google Shape;251;g2201128f16b_0_24"/>
          <p:cNvPicPr preferRelativeResize="0"/>
          <p:nvPr/>
        </p:nvPicPr>
        <p:blipFill rotWithShape="1">
          <a:blip r:embed="rId4">
            <a:alphaModFix/>
          </a:blip>
          <a:srcRect/>
          <a:stretch/>
        </p:blipFill>
        <p:spPr>
          <a:xfrm>
            <a:off x="1295401" y="433202"/>
            <a:ext cx="9601198" cy="5643427"/>
          </a:xfrm>
          <a:prstGeom prst="rect">
            <a:avLst/>
          </a:prstGeom>
          <a:noFill/>
          <a:ln>
            <a:noFill/>
          </a:ln>
        </p:spPr>
      </p:pic>
      <p:sp>
        <p:nvSpPr>
          <p:cNvPr id="2" name="Rectangle 1">
            <a:extLst>
              <a:ext uri="{FF2B5EF4-FFF2-40B4-BE49-F238E27FC236}">
                <a16:creationId xmlns:a16="http://schemas.microsoft.com/office/drawing/2014/main" id="{B1C4B8DD-B106-1B85-7AA3-945371ECB0FB}"/>
              </a:ext>
            </a:extLst>
          </p:cNvPr>
          <p:cNvSpPr/>
          <p:nvPr/>
        </p:nvSpPr>
        <p:spPr>
          <a:xfrm>
            <a:off x="84900" y="5930656"/>
            <a:ext cx="11259925" cy="9144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Does CGIAR work in the space of future impacts of climate change on agri-food systems? Not sure from 2022 data. What’s there on </a:t>
            </a:r>
            <a:r>
              <a:rPr lang="en-US" sz="2000" b="1" dirty="0" err="1">
                <a:solidFill>
                  <a:schemeClr val="bg1"/>
                </a:solidFill>
              </a:rPr>
              <a:t>CGSpace</a:t>
            </a:r>
            <a:r>
              <a:rPr lang="en-US" sz="2000" b="1" dirty="0">
                <a:solidFill>
                  <a:schemeClr val="bg1"/>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g2201128f16b_0_150"/>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378" name="Google Shape;378;g2201128f16b_0_150"/>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379" name="Google Shape;379;g2201128f16b_0_150"/>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380" name="Google Shape;380;g2201128f16b_0_150"/>
          <p:cNvSpPr txBox="1"/>
          <p:nvPr/>
        </p:nvSpPr>
        <p:spPr>
          <a:xfrm>
            <a:off x="1293850" y="6410425"/>
            <a:ext cx="10347000" cy="461700"/>
          </a:xfrm>
          <a:prstGeom prst="rect">
            <a:avLst/>
          </a:prstGeom>
          <a:noFill/>
          <a:ln>
            <a:noFill/>
          </a:ln>
        </p:spPr>
        <p:txBody>
          <a:bodyPr spcFirstLastPara="1" wrap="square" lIns="91425" tIns="45700" rIns="0" bIns="45700" anchor="t" anchorCtr="0">
            <a:spAutoFit/>
          </a:bodyPr>
          <a:lstStyle/>
          <a:p>
            <a:pPr marL="0" marR="0" lvl="0" indent="0" algn="r" rtl="0">
              <a:lnSpc>
                <a:spcPct val="100000"/>
              </a:lnSpc>
              <a:spcBef>
                <a:spcPts val="0"/>
              </a:spcBef>
              <a:spcAft>
                <a:spcPts val="0"/>
              </a:spcAft>
              <a:buClr>
                <a:schemeClr val="dk1"/>
              </a:buClr>
              <a:buSzPts val="1100"/>
              <a:buFont typeface="Arial"/>
              <a:buNone/>
            </a:pPr>
            <a:r>
              <a:rPr lang="en-US" sz="1200" b="0" i="0" u="none" strike="noStrike" cap="none">
                <a:solidFill>
                  <a:srgbClr val="A5A5A5"/>
                </a:solidFill>
                <a:latin typeface="Calibri"/>
                <a:ea typeface="Calibri"/>
                <a:cs typeface="Calibri"/>
                <a:sym typeface="Calibri"/>
              </a:rPr>
              <a:t>Credit</a:t>
            </a:r>
            <a:endParaRPr sz="1200" b="0" i="0" u="none" strike="noStrike" cap="none">
              <a:solidFill>
                <a:srgbClr val="A5A5A5"/>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A5A5A5"/>
              </a:solidFill>
              <a:latin typeface="Calibri"/>
              <a:ea typeface="Calibri"/>
              <a:cs typeface="Calibri"/>
              <a:sym typeface="Calibri"/>
            </a:endParaRPr>
          </a:p>
        </p:txBody>
      </p:sp>
      <p:grpSp>
        <p:nvGrpSpPr>
          <p:cNvPr id="381" name="Google Shape;381;g2201128f16b_0_150"/>
          <p:cNvGrpSpPr/>
          <p:nvPr/>
        </p:nvGrpSpPr>
        <p:grpSpPr>
          <a:xfrm>
            <a:off x="4956129" y="-1676480"/>
            <a:ext cx="7578141" cy="8534483"/>
            <a:chOff x="-535456" y="-1082707"/>
            <a:chExt cx="10119030" cy="5659096"/>
          </a:xfrm>
        </p:grpSpPr>
        <p:sp>
          <p:nvSpPr>
            <p:cNvPr id="382" name="Google Shape;382;g2201128f16b_0_150"/>
            <p:cNvSpPr/>
            <p:nvPr/>
          </p:nvSpPr>
          <p:spPr>
            <a:xfrm rot="-403090">
              <a:off x="-301789" y="-533812"/>
              <a:ext cx="9651695" cy="4561306"/>
            </a:xfrm>
            <a:custGeom>
              <a:avLst/>
              <a:gdLst/>
              <a:ahLst/>
              <a:cxnLst/>
              <a:rect l="l" t="t" r="r" b="b"/>
              <a:pathLst>
                <a:path w="9609446" h="4452002" extrusionOk="0">
                  <a:moveTo>
                    <a:pt x="526609" y="0"/>
                  </a:moveTo>
                  <a:lnTo>
                    <a:pt x="9609446" y="1074371"/>
                  </a:lnTo>
                  <a:lnTo>
                    <a:pt x="9209920" y="4452002"/>
                  </a:lnTo>
                  <a:lnTo>
                    <a:pt x="0" y="4452002"/>
                  </a:lnTo>
                  <a:close/>
                </a:path>
              </a:pathLst>
            </a:custGeom>
            <a:solidFill>
              <a:srgbClr val="5492CD">
                <a:alpha val="20000"/>
              </a:srgbClr>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Arial"/>
                  <a:ea typeface="Arial"/>
                  <a:cs typeface="Arial"/>
                  <a:sym typeface="Arial"/>
                </a:rPr>
                <a:t> </a:t>
              </a:r>
              <a:endParaRPr sz="2400" b="0" i="0" u="none" strike="noStrike" cap="none">
                <a:solidFill>
                  <a:schemeClr val="dk1"/>
                </a:solidFill>
                <a:latin typeface="Calibri"/>
                <a:ea typeface="Calibri"/>
                <a:cs typeface="Calibri"/>
                <a:sym typeface="Calibri"/>
              </a:endParaRPr>
            </a:p>
          </p:txBody>
        </p:sp>
        <p:sp>
          <p:nvSpPr>
            <p:cNvPr id="383" name="Google Shape;383;g2201128f16b_0_150"/>
            <p:cNvSpPr/>
            <p:nvPr/>
          </p:nvSpPr>
          <p:spPr>
            <a:xfrm rot="-403090">
              <a:off x="-304307" y="-534764"/>
              <a:ext cx="9612740" cy="4243947"/>
            </a:xfrm>
            <a:custGeom>
              <a:avLst/>
              <a:gdLst/>
              <a:ahLst/>
              <a:cxnLst/>
              <a:rect l="l" t="t" r="r" b="b"/>
              <a:pathLst>
                <a:path w="9570662" h="4142248" extrusionOk="0">
                  <a:moveTo>
                    <a:pt x="489969" y="0"/>
                  </a:moveTo>
                  <a:lnTo>
                    <a:pt x="9570662" y="1074117"/>
                  </a:lnTo>
                  <a:lnTo>
                    <a:pt x="9207746" y="4142248"/>
                  </a:lnTo>
                  <a:lnTo>
                    <a:pt x="0" y="4142248"/>
                  </a:lnTo>
                  <a:close/>
                </a:path>
              </a:pathLst>
            </a:custGeom>
            <a:solidFill>
              <a:srgbClr val="5492CD"/>
            </a:solidFill>
            <a:ln>
              <a:noFill/>
            </a:ln>
          </p:spPr>
          <p:txBody>
            <a:bodyPr spcFirstLastPara="1" wrap="square" lIns="121900" tIns="60925" rIns="121900" bIns="609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chemeClr val="lt1"/>
                  </a:solidFill>
                  <a:latin typeface="Arial"/>
                  <a:ea typeface="Arial"/>
                  <a:cs typeface="Arial"/>
                  <a:sym typeface="Arial"/>
                </a:rPr>
                <a:t> </a:t>
              </a:r>
              <a:endParaRPr sz="2400" b="0" i="0" u="none" strike="noStrike" cap="none">
                <a:solidFill>
                  <a:schemeClr val="dk1"/>
                </a:solidFill>
                <a:latin typeface="Calibri"/>
                <a:ea typeface="Calibri"/>
                <a:cs typeface="Calibri"/>
                <a:sym typeface="Calibri"/>
              </a:endParaRPr>
            </a:p>
          </p:txBody>
        </p:sp>
      </p:grpSp>
      <p:sp>
        <p:nvSpPr>
          <p:cNvPr id="384" name="Google Shape;384;g2201128f16b_0_150"/>
          <p:cNvSpPr txBox="1">
            <a:spLocks noGrp="1"/>
          </p:cNvSpPr>
          <p:nvPr>
            <p:ph type="title"/>
          </p:nvPr>
        </p:nvSpPr>
        <p:spPr>
          <a:xfrm>
            <a:off x="6028250" y="476900"/>
            <a:ext cx="5433900" cy="51108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Arial"/>
              <a:buNone/>
            </a:pPr>
            <a:r>
              <a:rPr lang="en-US" sz="1800" b="1">
                <a:solidFill>
                  <a:schemeClr val="lt1"/>
                </a:solidFill>
                <a:latin typeface="Arial"/>
                <a:ea typeface="Arial"/>
                <a:cs typeface="Arial"/>
                <a:sym typeface="Arial"/>
              </a:rPr>
              <a:t>SYR Figure SPM.7</a:t>
            </a:r>
            <a:endParaRPr sz="1800" b="1">
              <a:solidFill>
                <a:schemeClr val="lt1"/>
              </a:solidFill>
              <a:latin typeface="Arial"/>
              <a:ea typeface="Arial"/>
              <a:cs typeface="Arial"/>
              <a:sym typeface="Arial"/>
            </a:endParaRPr>
          </a:p>
          <a:p>
            <a:pPr marL="0" lvl="0" indent="0" algn="l" rtl="0">
              <a:lnSpc>
                <a:spcPct val="90000"/>
              </a:lnSpc>
              <a:spcBef>
                <a:spcPts val="0"/>
              </a:spcBef>
              <a:spcAft>
                <a:spcPts val="0"/>
              </a:spcAft>
              <a:buClr>
                <a:schemeClr val="dk1"/>
              </a:buClr>
              <a:buSzPts val="3600"/>
              <a:buFont typeface="Arial"/>
              <a:buNone/>
            </a:pPr>
            <a:r>
              <a:rPr lang="en-US" sz="3600" b="1">
                <a:solidFill>
                  <a:schemeClr val="lt1"/>
                </a:solidFill>
                <a:latin typeface="Arial"/>
                <a:ea typeface="Arial"/>
                <a:cs typeface="Arial"/>
                <a:sym typeface="Arial"/>
              </a:rPr>
              <a:t>There are multiple opportunities for scaling up </a:t>
            </a:r>
            <a:endParaRPr sz="3600" b="1">
              <a:solidFill>
                <a:schemeClr val="lt1"/>
              </a:solidFill>
              <a:latin typeface="Arial"/>
              <a:ea typeface="Arial"/>
              <a:cs typeface="Arial"/>
              <a:sym typeface="Arial"/>
            </a:endParaRPr>
          </a:p>
          <a:p>
            <a:pPr marL="0" lvl="0" indent="0" algn="l" rtl="0">
              <a:lnSpc>
                <a:spcPct val="90000"/>
              </a:lnSpc>
              <a:spcBef>
                <a:spcPts val="0"/>
              </a:spcBef>
              <a:spcAft>
                <a:spcPts val="0"/>
              </a:spcAft>
              <a:buClr>
                <a:schemeClr val="dk1"/>
              </a:buClr>
              <a:buSzPts val="3600"/>
              <a:buFont typeface="Arial"/>
              <a:buNone/>
            </a:pPr>
            <a:r>
              <a:rPr lang="en-US" sz="3600" b="1">
                <a:solidFill>
                  <a:schemeClr val="lt1"/>
                </a:solidFill>
                <a:latin typeface="Arial"/>
                <a:ea typeface="Arial"/>
                <a:cs typeface="Arial"/>
                <a:sym typeface="Arial"/>
              </a:rPr>
              <a:t>climate action</a:t>
            </a:r>
            <a:endParaRPr sz="1800" b="1">
              <a:solidFill>
                <a:schemeClr val="lt1"/>
              </a:solidFill>
              <a:latin typeface="Arial"/>
              <a:ea typeface="Arial"/>
              <a:cs typeface="Arial"/>
              <a:sym typeface="Arial"/>
            </a:endParaRPr>
          </a:p>
        </p:txBody>
      </p:sp>
      <p:pic>
        <p:nvPicPr>
          <p:cNvPr id="385" name="Google Shape;385;g2201128f16b_0_150"/>
          <p:cNvPicPr preferRelativeResize="0"/>
          <p:nvPr/>
        </p:nvPicPr>
        <p:blipFill rotWithShape="1">
          <a:blip r:embed="rId4">
            <a:alphaModFix/>
          </a:blip>
          <a:srcRect t="2780"/>
          <a:stretch/>
        </p:blipFill>
        <p:spPr>
          <a:xfrm>
            <a:off x="342900" y="914400"/>
            <a:ext cx="4026000" cy="5409731"/>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pic>
        <p:nvPicPr>
          <p:cNvPr id="391" name="Google Shape;391;g2201128f16b_0_163"/>
          <p:cNvPicPr preferRelativeResize="0"/>
          <p:nvPr/>
        </p:nvPicPr>
        <p:blipFill rotWithShape="1">
          <a:blip r:embed="rId3">
            <a:alphaModFix/>
          </a:blip>
          <a:srcRect b="9502"/>
          <a:stretch/>
        </p:blipFill>
        <p:spPr>
          <a:xfrm>
            <a:off x="1813350" y="700076"/>
            <a:ext cx="8229601" cy="5710349"/>
          </a:xfrm>
          <a:prstGeom prst="rect">
            <a:avLst/>
          </a:prstGeom>
          <a:noFill/>
          <a:ln>
            <a:noFill/>
          </a:ln>
        </p:spPr>
      </p:pic>
      <p:sp>
        <p:nvSpPr>
          <p:cNvPr id="392" name="Google Shape;392;g2201128f16b_0_163"/>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393" name="Google Shape;393;g2201128f16b_0_163"/>
          <p:cNvPicPr preferRelativeResize="0"/>
          <p:nvPr/>
        </p:nvPicPr>
        <p:blipFill rotWithShape="1">
          <a:blip r:embed="rId4">
            <a:alphaModFix/>
          </a:blip>
          <a:srcRect t="504" b="495"/>
          <a:stretch/>
        </p:blipFill>
        <p:spPr>
          <a:xfrm>
            <a:off x="11064552" y="264840"/>
            <a:ext cx="870728" cy="336725"/>
          </a:xfrm>
          <a:prstGeom prst="rect">
            <a:avLst/>
          </a:prstGeom>
          <a:noFill/>
          <a:ln>
            <a:noFill/>
          </a:ln>
        </p:spPr>
      </p:pic>
      <p:sp>
        <p:nvSpPr>
          <p:cNvPr id="394" name="Google Shape;394;g2201128f16b_0_163"/>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395" name="Google Shape;395;g2201128f16b_0_163"/>
          <p:cNvSpPr txBox="1"/>
          <p:nvPr/>
        </p:nvSpPr>
        <p:spPr>
          <a:xfrm>
            <a:off x="7831225" y="6410425"/>
            <a:ext cx="3809700" cy="276900"/>
          </a:xfrm>
          <a:prstGeom prst="rect">
            <a:avLst/>
          </a:prstGeom>
          <a:noFill/>
          <a:ln>
            <a:noFill/>
          </a:ln>
        </p:spPr>
        <p:txBody>
          <a:bodyPr spcFirstLastPara="1" wrap="square" lIns="91425" tIns="45700" rIns="0" bIns="45700" anchor="t" anchorCtr="0">
            <a:spAutoFit/>
          </a:bodyPr>
          <a:lstStyle/>
          <a:p>
            <a:pPr marL="0" marR="0" lvl="0" indent="0" algn="r" rtl="0">
              <a:lnSpc>
                <a:spcPct val="100000"/>
              </a:lnSpc>
              <a:spcBef>
                <a:spcPts val="0"/>
              </a:spcBef>
              <a:spcAft>
                <a:spcPts val="0"/>
              </a:spcAft>
              <a:buClr>
                <a:schemeClr val="dk1"/>
              </a:buClr>
              <a:buSzPts val="1100"/>
              <a:buFont typeface="Arial"/>
              <a:buNone/>
            </a:pPr>
            <a:r>
              <a:rPr lang="en-US" sz="1200" b="0" i="0" u="none" strike="noStrike" cap="none">
                <a:solidFill>
                  <a:srgbClr val="A5A5A5"/>
                </a:solidFill>
                <a:latin typeface="Calibri"/>
                <a:ea typeface="Calibri"/>
                <a:cs typeface="Calibri"/>
                <a:sym typeface="Calibri"/>
              </a:rPr>
              <a:t>IPCC AR6 SYR Figure SPM.2c</a:t>
            </a:r>
            <a:endParaRPr sz="1200" b="0" i="0" u="none" strike="noStrike" cap="none">
              <a:solidFill>
                <a:srgbClr val="A5A5A5"/>
              </a:solidFill>
              <a:latin typeface="Calibri"/>
              <a:ea typeface="Calibri"/>
              <a:cs typeface="Calibri"/>
              <a:sym typeface="Calibri"/>
            </a:endParaRPr>
          </a:p>
        </p:txBody>
      </p:sp>
      <p:sp>
        <p:nvSpPr>
          <p:cNvPr id="2" name="Oval 1">
            <a:extLst>
              <a:ext uri="{FF2B5EF4-FFF2-40B4-BE49-F238E27FC236}">
                <a16:creationId xmlns:a16="http://schemas.microsoft.com/office/drawing/2014/main" id="{2FED1DBB-E339-D4B1-3A96-66ED076F83D1}"/>
              </a:ext>
            </a:extLst>
          </p:cNvPr>
          <p:cNvSpPr/>
          <p:nvPr/>
        </p:nvSpPr>
        <p:spPr>
          <a:xfrm>
            <a:off x="2264229" y="3657600"/>
            <a:ext cx="2452914" cy="136434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CCCD6D4-00E6-2F51-3260-47F8DEB17212}"/>
              </a:ext>
            </a:extLst>
          </p:cNvPr>
          <p:cNvSpPr txBox="1"/>
          <p:nvPr/>
        </p:nvSpPr>
        <p:spPr>
          <a:xfrm>
            <a:off x="625324" y="6327017"/>
            <a:ext cx="10874592" cy="369332"/>
          </a:xfrm>
          <a:prstGeom prst="rect">
            <a:avLst/>
          </a:prstGeom>
          <a:noFill/>
        </p:spPr>
        <p:txBody>
          <a:bodyPr wrap="square" rtlCol="0">
            <a:spAutoFit/>
          </a:bodyPr>
          <a:lstStyle/>
          <a:p>
            <a:r>
              <a:rPr lang="en-US" b="1" dirty="0">
                <a:solidFill>
                  <a:srgbClr val="FF0000"/>
                </a:solidFill>
              </a:rPr>
              <a:t>CGIAR works on all adaptation responses circled above, from </a:t>
            </a:r>
            <a:r>
              <a:rPr lang="en-US" b="1" dirty="0" err="1">
                <a:solidFill>
                  <a:srgbClr val="FF0000"/>
                </a:solidFill>
              </a:rPr>
              <a:t>CGSpace</a:t>
            </a:r>
            <a:r>
              <a:rPr lang="en-US" b="1" dirty="0">
                <a:solidFill>
                  <a:srgbClr val="FF0000"/>
                </a:solidFill>
              </a:rPr>
              <a:t>, we can get more concrete evidence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g2201128f16b_0_172"/>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402" name="Google Shape;402;g2201128f16b_0_172"/>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403" name="Google Shape;403;g2201128f16b_0_172"/>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404" name="Google Shape;404;g2201128f16b_0_172"/>
          <p:cNvSpPr txBox="1"/>
          <p:nvPr/>
        </p:nvSpPr>
        <p:spPr>
          <a:xfrm>
            <a:off x="7831225" y="6410425"/>
            <a:ext cx="3809700" cy="276900"/>
          </a:xfrm>
          <a:prstGeom prst="rect">
            <a:avLst/>
          </a:prstGeom>
          <a:noFill/>
          <a:ln>
            <a:noFill/>
          </a:ln>
        </p:spPr>
        <p:txBody>
          <a:bodyPr spcFirstLastPara="1" wrap="square" lIns="91425" tIns="45700" rIns="0" bIns="45700" anchor="t" anchorCtr="0">
            <a:spAutoFit/>
          </a:bodyPr>
          <a:lstStyle/>
          <a:p>
            <a:pPr marL="0" marR="0" lvl="0" indent="0" algn="r" rtl="0">
              <a:lnSpc>
                <a:spcPct val="100000"/>
              </a:lnSpc>
              <a:spcBef>
                <a:spcPts val="0"/>
              </a:spcBef>
              <a:spcAft>
                <a:spcPts val="0"/>
              </a:spcAft>
              <a:buClr>
                <a:schemeClr val="dk1"/>
              </a:buClr>
              <a:buSzPts val="1100"/>
              <a:buFont typeface="Arial"/>
              <a:buNone/>
            </a:pPr>
            <a:r>
              <a:rPr lang="en-US" sz="1200" b="0" i="0" u="none" strike="noStrike" cap="none">
                <a:solidFill>
                  <a:srgbClr val="A5A5A5"/>
                </a:solidFill>
                <a:latin typeface="Calibri"/>
                <a:ea typeface="Calibri"/>
                <a:cs typeface="Calibri"/>
                <a:sym typeface="Calibri"/>
              </a:rPr>
              <a:t>IPCC AR6 SYR Figure SPM.2c</a:t>
            </a:r>
            <a:endParaRPr sz="1200" b="0" i="0" u="none" strike="noStrike" cap="none">
              <a:solidFill>
                <a:srgbClr val="A5A5A5"/>
              </a:solidFill>
              <a:latin typeface="Calibri"/>
              <a:ea typeface="Calibri"/>
              <a:cs typeface="Calibri"/>
              <a:sym typeface="Calibri"/>
            </a:endParaRPr>
          </a:p>
        </p:txBody>
      </p:sp>
      <p:pic>
        <p:nvPicPr>
          <p:cNvPr id="405" name="Google Shape;405;g2201128f16b_0_172"/>
          <p:cNvPicPr preferRelativeResize="0"/>
          <p:nvPr/>
        </p:nvPicPr>
        <p:blipFill rotWithShape="1">
          <a:blip r:embed="rId4">
            <a:alphaModFix/>
          </a:blip>
          <a:srcRect b="9574"/>
          <a:stretch/>
        </p:blipFill>
        <p:spPr>
          <a:xfrm>
            <a:off x="2155374" y="396025"/>
            <a:ext cx="8229601" cy="5710349"/>
          </a:xfrm>
          <a:prstGeom prst="rect">
            <a:avLst/>
          </a:prstGeom>
          <a:noFill/>
          <a:ln>
            <a:noFill/>
          </a:ln>
        </p:spPr>
      </p:pic>
      <p:sp>
        <p:nvSpPr>
          <p:cNvPr id="2" name="Oval 1">
            <a:extLst>
              <a:ext uri="{FF2B5EF4-FFF2-40B4-BE49-F238E27FC236}">
                <a16:creationId xmlns:a16="http://schemas.microsoft.com/office/drawing/2014/main" id="{F2219C15-CB6B-87FE-6F29-43078F027735}"/>
              </a:ext>
            </a:extLst>
          </p:cNvPr>
          <p:cNvSpPr/>
          <p:nvPr/>
        </p:nvSpPr>
        <p:spPr>
          <a:xfrm>
            <a:off x="5254171" y="3004457"/>
            <a:ext cx="2380343" cy="23876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DCE426B2-205F-8325-28D5-DBC687F3625C}"/>
              </a:ext>
            </a:extLst>
          </p:cNvPr>
          <p:cNvSpPr/>
          <p:nvPr/>
        </p:nvSpPr>
        <p:spPr>
          <a:xfrm>
            <a:off x="2525491" y="2881085"/>
            <a:ext cx="2249712" cy="251097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DBE5030-0428-D928-A863-1D1530414DFA}"/>
              </a:ext>
            </a:extLst>
          </p:cNvPr>
          <p:cNvSpPr txBox="1"/>
          <p:nvPr/>
        </p:nvSpPr>
        <p:spPr>
          <a:xfrm>
            <a:off x="625324" y="6327017"/>
            <a:ext cx="10874592" cy="369332"/>
          </a:xfrm>
          <a:prstGeom prst="rect">
            <a:avLst/>
          </a:prstGeom>
          <a:noFill/>
        </p:spPr>
        <p:txBody>
          <a:bodyPr wrap="square" rtlCol="0">
            <a:spAutoFit/>
          </a:bodyPr>
          <a:lstStyle/>
          <a:p>
            <a:r>
              <a:rPr lang="en-US" b="1" dirty="0">
                <a:solidFill>
                  <a:srgbClr val="FF0000"/>
                </a:solidFill>
              </a:rPr>
              <a:t>CGIAR works on all/most adaptation responses and mitigation measures circled above above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3C8B6-DB98-B79A-A727-FD5C8E1250B6}"/>
              </a:ext>
            </a:extLst>
          </p:cNvPr>
          <p:cNvSpPr>
            <a:spLocks noGrp="1"/>
          </p:cNvSpPr>
          <p:nvPr>
            <p:ph type="title"/>
          </p:nvPr>
        </p:nvSpPr>
        <p:spPr>
          <a:xfrm>
            <a:off x="75780" y="100033"/>
            <a:ext cx="11818189" cy="647160"/>
          </a:xfrm>
        </p:spPr>
        <p:txBody>
          <a:bodyPr>
            <a:normAutofit/>
          </a:bodyPr>
          <a:lstStyle/>
          <a:p>
            <a:r>
              <a:rPr lang="en-US" sz="2400">
                <a:latin typeface="Montserrat"/>
                <a:cs typeface="Calibri"/>
              </a:rPr>
              <a:t>A snapshot of climate &amp; adaptation focus of 33 current CGIAR Initiatives </a:t>
            </a:r>
            <a:endParaRPr lang="en-US" sz="2400"/>
          </a:p>
        </p:txBody>
      </p:sp>
      <p:sp>
        <p:nvSpPr>
          <p:cNvPr id="30" name="TextBox 29">
            <a:extLst>
              <a:ext uri="{FF2B5EF4-FFF2-40B4-BE49-F238E27FC236}">
                <a16:creationId xmlns:a16="http://schemas.microsoft.com/office/drawing/2014/main" id="{CB5A1E21-B9FA-C758-7F91-E46759C66C73}"/>
              </a:ext>
            </a:extLst>
          </p:cNvPr>
          <p:cNvSpPr txBox="1"/>
          <p:nvPr/>
        </p:nvSpPr>
        <p:spPr>
          <a:xfrm flipH="1">
            <a:off x="10910390" y="6399992"/>
            <a:ext cx="49635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cs typeface="Calibri"/>
              </a:rPr>
              <a:t>13</a:t>
            </a:r>
            <a:endParaRPr lang="en-US"/>
          </a:p>
        </p:txBody>
      </p:sp>
      <p:pic>
        <p:nvPicPr>
          <p:cNvPr id="41" name="Picture 41" descr="Table&#10;&#10;Description automatically generated">
            <a:extLst>
              <a:ext uri="{FF2B5EF4-FFF2-40B4-BE49-F238E27FC236}">
                <a16:creationId xmlns:a16="http://schemas.microsoft.com/office/drawing/2014/main" id="{74CDF48F-74AF-11B7-FE3D-20AFE0AF443A}"/>
              </a:ext>
            </a:extLst>
          </p:cNvPr>
          <p:cNvPicPr>
            <a:picLocks noChangeAspect="1"/>
          </p:cNvPicPr>
          <p:nvPr/>
        </p:nvPicPr>
        <p:blipFill>
          <a:blip r:embed="rId2"/>
          <a:stretch>
            <a:fillRect/>
          </a:stretch>
        </p:blipFill>
        <p:spPr>
          <a:xfrm>
            <a:off x="669811" y="794131"/>
            <a:ext cx="6988625" cy="6027291"/>
          </a:xfrm>
          <a:prstGeom prst="rect">
            <a:avLst/>
          </a:prstGeom>
        </p:spPr>
      </p:pic>
      <p:sp>
        <p:nvSpPr>
          <p:cNvPr id="86" name="TextBox 85">
            <a:extLst>
              <a:ext uri="{FF2B5EF4-FFF2-40B4-BE49-F238E27FC236}">
                <a16:creationId xmlns:a16="http://schemas.microsoft.com/office/drawing/2014/main" id="{F09364A9-609C-2035-7CDC-9CB5A873EC48}"/>
              </a:ext>
            </a:extLst>
          </p:cNvPr>
          <p:cNvSpPr txBox="1"/>
          <p:nvPr/>
        </p:nvSpPr>
        <p:spPr>
          <a:xfrm flipH="1">
            <a:off x="11395107" y="6211910"/>
            <a:ext cx="49635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13</a:t>
            </a:r>
            <a:endParaRPr lang="en-US" dirty="0"/>
          </a:p>
        </p:txBody>
      </p:sp>
      <p:sp>
        <p:nvSpPr>
          <p:cNvPr id="5" name="TextBox 4">
            <a:extLst>
              <a:ext uri="{FF2B5EF4-FFF2-40B4-BE49-F238E27FC236}">
                <a16:creationId xmlns:a16="http://schemas.microsoft.com/office/drawing/2014/main" id="{0FB90610-4FD1-6AAD-D1AD-F9BD02EDEF9E}"/>
              </a:ext>
            </a:extLst>
          </p:cNvPr>
          <p:cNvSpPr txBox="1"/>
          <p:nvPr/>
        </p:nvSpPr>
        <p:spPr>
          <a:xfrm>
            <a:off x="7995514" y="1289148"/>
            <a:ext cx="3062514" cy="1631216"/>
          </a:xfrm>
          <a:prstGeom prst="rect">
            <a:avLst/>
          </a:prstGeom>
          <a:noFill/>
        </p:spPr>
        <p:txBody>
          <a:bodyPr wrap="square" rtlCol="0">
            <a:spAutoFit/>
          </a:bodyPr>
          <a:lstStyle/>
          <a:p>
            <a:r>
              <a:rPr lang="en-US" sz="2000" dirty="0"/>
              <a:t>Various initiatives are working on the major adaptation options highlighted by the IPCC Report</a:t>
            </a:r>
          </a:p>
        </p:txBody>
      </p:sp>
      <p:sp>
        <p:nvSpPr>
          <p:cNvPr id="7" name="TextBox 6">
            <a:extLst>
              <a:ext uri="{FF2B5EF4-FFF2-40B4-BE49-F238E27FC236}">
                <a16:creationId xmlns:a16="http://schemas.microsoft.com/office/drawing/2014/main" id="{EC08E228-5120-3F3D-5A1A-E16B496A4E0A}"/>
              </a:ext>
            </a:extLst>
          </p:cNvPr>
          <p:cNvSpPr txBox="1"/>
          <p:nvPr/>
        </p:nvSpPr>
        <p:spPr>
          <a:xfrm>
            <a:off x="7995514" y="3282002"/>
            <a:ext cx="3062514" cy="707886"/>
          </a:xfrm>
          <a:prstGeom prst="rect">
            <a:avLst/>
          </a:prstGeom>
          <a:noFill/>
        </p:spPr>
        <p:txBody>
          <a:bodyPr wrap="square" rtlCol="0">
            <a:spAutoFit/>
          </a:bodyPr>
          <a:lstStyle/>
          <a:p>
            <a:r>
              <a:rPr lang="en-US" sz="2000" dirty="0"/>
              <a:t>Are they transformative enough?</a:t>
            </a:r>
          </a:p>
        </p:txBody>
      </p:sp>
      <p:sp>
        <p:nvSpPr>
          <p:cNvPr id="8" name="TextBox 7">
            <a:extLst>
              <a:ext uri="{FF2B5EF4-FFF2-40B4-BE49-F238E27FC236}">
                <a16:creationId xmlns:a16="http://schemas.microsoft.com/office/drawing/2014/main" id="{6B14BD94-232B-6D53-EF87-2B047BD0A0E4}"/>
              </a:ext>
            </a:extLst>
          </p:cNvPr>
          <p:cNvSpPr txBox="1"/>
          <p:nvPr/>
        </p:nvSpPr>
        <p:spPr>
          <a:xfrm>
            <a:off x="7995514" y="4713165"/>
            <a:ext cx="3062514" cy="1015663"/>
          </a:xfrm>
          <a:prstGeom prst="rect">
            <a:avLst/>
          </a:prstGeom>
          <a:noFill/>
        </p:spPr>
        <p:txBody>
          <a:bodyPr wrap="square" rtlCol="0">
            <a:spAutoFit/>
          </a:bodyPr>
          <a:lstStyle/>
          <a:p>
            <a:r>
              <a:rPr lang="en-US" sz="2000" dirty="0"/>
              <a:t>Are we able to measure the effectiveness of adaptation in reducing climate risks? </a:t>
            </a:r>
          </a:p>
        </p:txBody>
      </p:sp>
    </p:spTree>
    <p:extLst>
      <p:ext uri="{BB962C8B-B14F-4D97-AF65-F5344CB8AC3E}">
        <p14:creationId xmlns:p14="http://schemas.microsoft.com/office/powerpoint/2010/main" val="26896366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C591B7E-9054-7545-A7B8-7328C898DBEA}"/>
              </a:ext>
            </a:extLst>
          </p:cNvPr>
          <p:cNvPicPr>
            <a:picLocks noChangeAspect="1"/>
          </p:cNvPicPr>
          <p:nvPr/>
        </p:nvPicPr>
        <p:blipFill>
          <a:blip r:embed="rId2"/>
          <a:stretch>
            <a:fillRect/>
          </a:stretch>
        </p:blipFill>
        <p:spPr>
          <a:xfrm>
            <a:off x="93408" y="509470"/>
            <a:ext cx="5454315" cy="5839060"/>
          </a:xfrm>
          <a:prstGeom prst="rect">
            <a:avLst/>
          </a:prstGeom>
        </p:spPr>
      </p:pic>
      <p:sp>
        <p:nvSpPr>
          <p:cNvPr id="3" name="TextBox 2">
            <a:extLst>
              <a:ext uri="{FF2B5EF4-FFF2-40B4-BE49-F238E27FC236}">
                <a16:creationId xmlns:a16="http://schemas.microsoft.com/office/drawing/2014/main" id="{588782F2-FDF2-4928-324C-B99C56176BBF}"/>
              </a:ext>
            </a:extLst>
          </p:cNvPr>
          <p:cNvSpPr txBox="1"/>
          <p:nvPr/>
        </p:nvSpPr>
        <p:spPr>
          <a:xfrm>
            <a:off x="5332013" y="0"/>
            <a:ext cx="7043595" cy="1200329"/>
          </a:xfrm>
          <a:prstGeom prst="rect">
            <a:avLst/>
          </a:prstGeom>
          <a:noFill/>
        </p:spPr>
        <p:txBody>
          <a:bodyPr wrap="none" rtlCol="0">
            <a:spAutoFit/>
          </a:bodyPr>
          <a:lstStyle/>
          <a:p>
            <a:pPr algn="l"/>
            <a:r>
              <a:rPr lang="en-IN" sz="2400" b="1" i="0" dirty="0">
                <a:solidFill>
                  <a:srgbClr val="212529"/>
                </a:solidFill>
                <a:effectLst/>
                <a:latin typeface="ipccsans"/>
              </a:rPr>
              <a:t>Adaptation is happening, but not at the pace needed</a:t>
            </a:r>
          </a:p>
          <a:p>
            <a:pPr algn="l"/>
            <a:r>
              <a:rPr lang="en-IN" sz="2400" b="1" i="0" dirty="0">
                <a:solidFill>
                  <a:srgbClr val="212529"/>
                </a:solidFill>
                <a:effectLst/>
                <a:latin typeface="ipccsans"/>
              </a:rPr>
              <a:t>and not transformational, and we do not know if they</a:t>
            </a:r>
          </a:p>
          <a:p>
            <a:pPr algn="l"/>
            <a:r>
              <a:rPr lang="en-IN" sz="2400" b="1" i="0" dirty="0">
                <a:solidFill>
                  <a:srgbClr val="212529"/>
                </a:solidFill>
                <a:effectLst/>
                <a:latin typeface="ipccsans"/>
              </a:rPr>
              <a:t>are effective</a:t>
            </a:r>
          </a:p>
        </p:txBody>
      </p:sp>
      <p:sp>
        <p:nvSpPr>
          <p:cNvPr id="10" name="TextBox 9">
            <a:extLst>
              <a:ext uri="{FF2B5EF4-FFF2-40B4-BE49-F238E27FC236}">
                <a16:creationId xmlns:a16="http://schemas.microsoft.com/office/drawing/2014/main" id="{6C7C11C1-F581-93C5-4310-18BE052B7FFE}"/>
              </a:ext>
            </a:extLst>
          </p:cNvPr>
          <p:cNvSpPr txBox="1"/>
          <p:nvPr/>
        </p:nvSpPr>
        <p:spPr>
          <a:xfrm>
            <a:off x="5998582" y="1591419"/>
            <a:ext cx="6100010" cy="2862322"/>
          </a:xfrm>
          <a:prstGeom prst="rect">
            <a:avLst/>
          </a:prstGeom>
          <a:noFill/>
        </p:spPr>
        <p:txBody>
          <a:bodyPr wrap="square">
            <a:spAutoFit/>
          </a:bodyPr>
          <a:lstStyle/>
          <a:p>
            <a:r>
              <a:rPr lang="en-IN" sz="1800" b="1" i="0" dirty="0">
                <a:solidFill>
                  <a:srgbClr val="212529"/>
                </a:solidFill>
                <a:effectLst/>
                <a:latin typeface="ipccsans"/>
              </a:rPr>
              <a:t>A.3 </a:t>
            </a:r>
            <a:r>
              <a:rPr lang="en-IN" sz="1800" b="0" i="0" dirty="0">
                <a:solidFill>
                  <a:srgbClr val="212529"/>
                </a:solidFill>
                <a:effectLst/>
                <a:latin typeface="ipccsans"/>
              </a:rPr>
              <a:t>Adaptation planning and implementation has progressed across all sectors and regions, with documented benefits and varying effectiveness. Despite progress, adaptation gaps exist, and will continue to grow at current rates of implementation. Hard and soft limits to adaptation have been reached in some ecosystems and regions. Maladaptation is happening in some sectors and regions. Current global financial flows for adaptation are insufficient for, and constrain implementation of, adaptation options, especially in developing countries (</a:t>
            </a:r>
            <a:r>
              <a:rPr lang="en-IN" sz="1800" b="0" i="1" dirty="0">
                <a:solidFill>
                  <a:srgbClr val="212529"/>
                </a:solidFill>
                <a:effectLst/>
                <a:latin typeface="ipccsans"/>
              </a:rPr>
              <a:t>high confidence</a:t>
            </a:r>
            <a:r>
              <a:rPr lang="en-IN" sz="1800" b="0" i="0" dirty="0">
                <a:solidFill>
                  <a:srgbClr val="212529"/>
                </a:solidFill>
                <a:effectLst/>
                <a:latin typeface="ipccsans"/>
              </a:rPr>
              <a:t>). {2.2, 2.3}</a:t>
            </a:r>
            <a:endParaRPr lang="en-US" sz="1800" dirty="0"/>
          </a:p>
        </p:txBody>
      </p:sp>
      <p:sp>
        <p:nvSpPr>
          <p:cNvPr id="12" name="TextBox 11">
            <a:extLst>
              <a:ext uri="{FF2B5EF4-FFF2-40B4-BE49-F238E27FC236}">
                <a16:creationId xmlns:a16="http://schemas.microsoft.com/office/drawing/2014/main" id="{60D37AE8-C93C-EBBD-BA35-2DFFA2C0B664}"/>
              </a:ext>
            </a:extLst>
          </p:cNvPr>
          <p:cNvSpPr txBox="1"/>
          <p:nvPr/>
        </p:nvSpPr>
        <p:spPr>
          <a:xfrm>
            <a:off x="6096000" y="4453741"/>
            <a:ext cx="6154152" cy="307777"/>
          </a:xfrm>
          <a:prstGeom prst="rect">
            <a:avLst/>
          </a:prstGeom>
          <a:noFill/>
        </p:spPr>
        <p:txBody>
          <a:bodyPr wrap="square">
            <a:spAutoFit/>
          </a:bodyPr>
          <a:lstStyle/>
          <a:p>
            <a:r>
              <a:rPr lang="en-US" dirty="0"/>
              <a:t>https://</a:t>
            </a:r>
            <a:r>
              <a:rPr lang="en-US" dirty="0" err="1"/>
              <a:t>www.ipcc.ch</a:t>
            </a:r>
            <a:r>
              <a:rPr lang="en-US" dirty="0"/>
              <a:t>/report/ar6/</a:t>
            </a:r>
            <a:r>
              <a:rPr lang="en-US" dirty="0" err="1"/>
              <a:t>syr</a:t>
            </a:r>
            <a:r>
              <a:rPr lang="en-US" dirty="0"/>
              <a:t>/resources/</a:t>
            </a:r>
            <a:r>
              <a:rPr lang="en-US" dirty="0" err="1"/>
              <a:t>spm</a:t>
            </a:r>
            <a:r>
              <a:rPr lang="en-US" dirty="0"/>
              <a:t>-headline-statements</a:t>
            </a:r>
          </a:p>
        </p:txBody>
      </p:sp>
      <p:sp>
        <p:nvSpPr>
          <p:cNvPr id="2" name="TextBox 1">
            <a:extLst>
              <a:ext uri="{FF2B5EF4-FFF2-40B4-BE49-F238E27FC236}">
                <a16:creationId xmlns:a16="http://schemas.microsoft.com/office/drawing/2014/main" id="{763BB694-5A10-FF67-F39A-4AB62E4E2609}"/>
              </a:ext>
            </a:extLst>
          </p:cNvPr>
          <p:cNvSpPr txBox="1"/>
          <p:nvPr/>
        </p:nvSpPr>
        <p:spPr>
          <a:xfrm>
            <a:off x="553453" y="6527366"/>
            <a:ext cx="3066417" cy="307777"/>
          </a:xfrm>
          <a:prstGeom prst="rect">
            <a:avLst/>
          </a:prstGeom>
          <a:noFill/>
        </p:spPr>
        <p:txBody>
          <a:bodyPr wrap="none" rtlCol="0">
            <a:spAutoFit/>
          </a:bodyPr>
          <a:lstStyle/>
          <a:p>
            <a:r>
              <a:rPr lang="en-US" sz="1400" dirty="0"/>
              <a:t>Source: Water Chapter, WGII, AR6, IPCC</a:t>
            </a:r>
          </a:p>
        </p:txBody>
      </p:sp>
    </p:spTree>
    <p:extLst>
      <p:ext uri="{BB962C8B-B14F-4D97-AF65-F5344CB8AC3E}">
        <p14:creationId xmlns:p14="http://schemas.microsoft.com/office/powerpoint/2010/main" val="3566115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C1F20-D6FC-583F-D464-DCEC74A9C617}"/>
              </a:ext>
            </a:extLst>
          </p:cNvPr>
          <p:cNvSpPr>
            <a:spLocks noGrp="1"/>
          </p:cNvSpPr>
          <p:nvPr>
            <p:ph type="title"/>
          </p:nvPr>
        </p:nvSpPr>
        <p:spPr>
          <a:xfrm>
            <a:off x="604035" y="0"/>
            <a:ext cx="10603918" cy="1429374"/>
          </a:xfrm>
        </p:spPr>
        <p:txBody>
          <a:bodyPr>
            <a:normAutofit/>
          </a:bodyPr>
          <a:lstStyle/>
          <a:p>
            <a:r>
              <a:rPr lang="en-US" dirty="0"/>
              <a:t>What are the climate imperatives identified by IPCC and what is CGIAR doing in those science and policy spaces?</a:t>
            </a:r>
          </a:p>
        </p:txBody>
      </p:sp>
      <p:sp>
        <p:nvSpPr>
          <p:cNvPr id="4" name="Content Placeholder 3">
            <a:extLst>
              <a:ext uri="{FF2B5EF4-FFF2-40B4-BE49-F238E27FC236}">
                <a16:creationId xmlns:a16="http://schemas.microsoft.com/office/drawing/2014/main" id="{DC8E7675-1193-9086-D746-C9F1725FFAA2}"/>
              </a:ext>
            </a:extLst>
          </p:cNvPr>
          <p:cNvSpPr txBox="1">
            <a:spLocks noGrp="1"/>
          </p:cNvSpPr>
          <p:nvPr>
            <p:ph idx="1"/>
          </p:nvPr>
        </p:nvSpPr>
        <p:spPr>
          <a:xfrm>
            <a:off x="674914" y="2023141"/>
            <a:ext cx="5793998" cy="4057521"/>
          </a:xfrm>
          <a:prstGeom prst="rect">
            <a:avLst/>
          </a:prstGeom>
          <a:noFill/>
          <a:ln>
            <a:solidFill>
              <a:schemeClr val="accent1"/>
            </a:solidFill>
          </a:ln>
        </p:spPr>
        <p:txBody>
          <a:bodyPr wrap="square">
            <a:spAutoFit/>
          </a:bodyPr>
          <a:lstStyle/>
          <a:p>
            <a:pPr marL="342900" indent="-342900">
              <a:buFont typeface="Arial" panose="020B0604020202020204" pitchFamily="34" charset="0"/>
              <a:buChar char="•"/>
            </a:pPr>
            <a:r>
              <a:rPr lang="en-IN" sz="2000" dirty="0">
                <a:solidFill>
                  <a:schemeClr val="tx1"/>
                </a:solidFill>
              </a:rPr>
              <a:t>Major insights from the IPCC AR6 assessment </a:t>
            </a:r>
          </a:p>
          <a:p>
            <a:pPr marL="342900" indent="-342900">
              <a:buFont typeface="Arial" panose="020B0604020202020204" pitchFamily="34" charset="0"/>
              <a:buChar char="•"/>
            </a:pPr>
            <a:r>
              <a:rPr lang="en-IN" sz="2000" dirty="0">
                <a:solidFill>
                  <a:schemeClr val="tx1"/>
                </a:solidFill>
              </a:rPr>
              <a:t>Thematic classification of CGIAR’s climate work based on a quick analysis of 2022 PRMS (all on CG space)</a:t>
            </a:r>
          </a:p>
          <a:p>
            <a:pPr marL="342900" indent="-342900">
              <a:buFont typeface="Arial" panose="020B0604020202020204" pitchFamily="34" charset="0"/>
              <a:buChar char="•"/>
            </a:pPr>
            <a:r>
              <a:rPr lang="en-IN" sz="2000" dirty="0">
                <a:solidFill>
                  <a:schemeClr val="tx1"/>
                </a:solidFill>
              </a:rPr>
              <a:t>400 climate =2 outputs </a:t>
            </a:r>
          </a:p>
          <a:p>
            <a:pPr marL="1028700" lvl="1" indent="-342900"/>
            <a:r>
              <a:rPr lang="en-IN" sz="2000" dirty="0">
                <a:solidFill>
                  <a:schemeClr val="tx1"/>
                </a:solidFill>
              </a:rPr>
              <a:t>70% reports and journal articles</a:t>
            </a:r>
          </a:p>
          <a:p>
            <a:pPr marL="342900" indent="-342900">
              <a:buFont typeface="Arial" panose="020B0604020202020204" pitchFamily="34" charset="0"/>
              <a:buChar char="•"/>
            </a:pPr>
            <a:r>
              <a:rPr lang="en-IN" sz="2000" dirty="0">
                <a:solidFill>
                  <a:schemeClr val="tx1"/>
                </a:solidFill>
              </a:rPr>
              <a:t>CGIAR Climate Science serves three functions:</a:t>
            </a:r>
          </a:p>
          <a:p>
            <a:pPr marL="1028700" lvl="1" indent="-342900"/>
            <a:r>
              <a:rPr lang="en-IN" sz="2000" dirty="0">
                <a:solidFill>
                  <a:schemeClr val="tx1"/>
                </a:solidFill>
              </a:rPr>
              <a:t>Understanding impacts of CC</a:t>
            </a:r>
          </a:p>
          <a:p>
            <a:pPr marL="1028700" lvl="1" indent="-342900"/>
            <a:r>
              <a:rPr lang="en-IN" sz="2000" dirty="0">
                <a:solidFill>
                  <a:schemeClr val="tx1"/>
                </a:solidFill>
              </a:rPr>
              <a:t>Innovating/collating methods</a:t>
            </a:r>
          </a:p>
          <a:p>
            <a:pPr marL="1028700" lvl="1" indent="-342900"/>
            <a:r>
              <a:rPr lang="en-IN" sz="2000" dirty="0">
                <a:solidFill>
                  <a:schemeClr val="tx1"/>
                </a:solidFill>
              </a:rPr>
              <a:t>Providing solutions</a:t>
            </a:r>
          </a:p>
        </p:txBody>
      </p:sp>
      <p:graphicFrame>
        <p:nvGraphicFramePr>
          <p:cNvPr id="3" name="Chart 2">
            <a:extLst>
              <a:ext uri="{FF2B5EF4-FFF2-40B4-BE49-F238E27FC236}">
                <a16:creationId xmlns:a16="http://schemas.microsoft.com/office/drawing/2014/main" id="{61C1C0A5-2CEE-C03E-F7D8-EE78A6068EE4}"/>
              </a:ext>
            </a:extLst>
          </p:cNvPr>
          <p:cNvGraphicFramePr>
            <a:graphicFrameLocks/>
          </p:cNvGraphicFramePr>
          <p:nvPr>
            <p:extLst>
              <p:ext uri="{D42A27DB-BD31-4B8C-83A1-F6EECF244321}">
                <p14:modId xmlns:p14="http://schemas.microsoft.com/office/powerpoint/2010/main" val="3245212292"/>
              </p:ext>
            </p:extLst>
          </p:nvPr>
        </p:nvGraphicFramePr>
        <p:xfrm>
          <a:off x="6448625" y="1074420"/>
          <a:ext cx="5743375" cy="306940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EAFBF7E5-3379-57D2-E0CE-527A9942E79A}"/>
              </a:ext>
            </a:extLst>
          </p:cNvPr>
          <p:cNvGraphicFramePr>
            <a:graphicFrameLocks/>
          </p:cNvGraphicFramePr>
          <p:nvPr>
            <p:extLst>
              <p:ext uri="{D42A27DB-BD31-4B8C-83A1-F6EECF244321}">
                <p14:modId xmlns:p14="http://schemas.microsoft.com/office/powerpoint/2010/main" val="3978762816"/>
              </p:ext>
            </p:extLst>
          </p:nvPr>
        </p:nvGraphicFramePr>
        <p:xfrm>
          <a:off x="6945086" y="4143829"/>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768127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807F43-5CBB-0746-B922-FEAE62040B2C}"/>
              </a:ext>
            </a:extLst>
          </p:cNvPr>
          <p:cNvPicPr>
            <a:picLocks noChangeAspect="1"/>
          </p:cNvPicPr>
          <p:nvPr/>
        </p:nvPicPr>
        <p:blipFill rotWithShape="1">
          <a:blip r:embed="rId3"/>
          <a:srcRect l="40488"/>
          <a:stretch/>
        </p:blipFill>
        <p:spPr>
          <a:xfrm>
            <a:off x="8195947" y="858348"/>
            <a:ext cx="3996053" cy="4869656"/>
          </a:xfrm>
          <a:prstGeom prst="rect">
            <a:avLst/>
          </a:prstGeom>
        </p:spPr>
      </p:pic>
      <p:pic>
        <p:nvPicPr>
          <p:cNvPr id="5" name="Picture 4">
            <a:extLst>
              <a:ext uri="{FF2B5EF4-FFF2-40B4-BE49-F238E27FC236}">
                <a16:creationId xmlns:a16="http://schemas.microsoft.com/office/drawing/2014/main" id="{529D2F5C-A7C0-2A49-A0A9-45EB30F76E7B}"/>
              </a:ext>
            </a:extLst>
          </p:cNvPr>
          <p:cNvPicPr>
            <a:picLocks noChangeAspect="1"/>
          </p:cNvPicPr>
          <p:nvPr/>
        </p:nvPicPr>
        <p:blipFill rotWithShape="1">
          <a:blip r:embed="rId3"/>
          <a:srcRect l="-1" t="29710" r="58103"/>
          <a:stretch/>
        </p:blipFill>
        <p:spPr>
          <a:xfrm>
            <a:off x="5382635" y="2409634"/>
            <a:ext cx="2813312" cy="3422875"/>
          </a:xfrm>
          <a:prstGeom prst="rect">
            <a:avLst/>
          </a:prstGeom>
        </p:spPr>
      </p:pic>
      <p:sp>
        <p:nvSpPr>
          <p:cNvPr id="3" name="TextBox 2">
            <a:extLst>
              <a:ext uri="{FF2B5EF4-FFF2-40B4-BE49-F238E27FC236}">
                <a16:creationId xmlns:a16="http://schemas.microsoft.com/office/drawing/2014/main" id="{E140183D-5448-BF7F-DABB-26B5D5571330}"/>
              </a:ext>
            </a:extLst>
          </p:cNvPr>
          <p:cNvSpPr txBox="1"/>
          <p:nvPr/>
        </p:nvSpPr>
        <p:spPr>
          <a:xfrm>
            <a:off x="7706926" y="6230484"/>
            <a:ext cx="4485074" cy="369332"/>
          </a:xfrm>
          <a:prstGeom prst="rect">
            <a:avLst/>
          </a:prstGeom>
          <a:noFill/>
        </p:spPr>
        <p:txBody>
          <a:bodyPr wrap="none" rtlCol="0">
            <a:spAutoFit/>
          </a:bodyPr>
          <a:lstStyle/>
          <a:p>
            <a:pPr>
              <a:buClrTx/>
            </a:pPr>
            <a:r>
              <a:rPr lang="en-US" sz="1800" kern="1200" dirty="0">
                <a:solidFill>
                  <a:srgbClr val="464749"/>
                </a:solidFill>
                <a:ea typeface="+mn-ea"/>
                <a:cs typeface="+mn-cs"/>
              </a:rPr>
              <a:t>Source: Water Chapter, WGII, AR 6, IPCC</a:t>
            </a:r>
          </a:p>
        </p:txBody>
      </p:sp>
      <p:sp>
        <p:nvSpPr>
          <p:cNvPr id="10" name="TextBox 9">
            <a:extLst>
              <a:ext uri="{FF2B5EF4-FFF2-40B4-BE49-F238E27FC236}">
                <a16:creationId xmlns:a16="http://schemas.microsoft.com/office/drawing/2014/main" id="{EC79BABB-A1C7-5931-A0FA-17C0766E61B1}"/>
              </a:ext>
            </a:extLst>
          </p:cNvPr>
          <p:cNvSpPr txBox="1"/>
          <p:nvPr/>
        </p:nvSpPr>
        <p:spPr>
          <a:xfrm>
            <a:off x="644312" y="1458513"/>
            <a:ext cx="3996053" cy="4708981"/>
          </a:xfrm>
          <a:prstGeom prst="rect">
            <a:avLst/>
          </a:prstGeom>
          <a:noFill/>
        </p:spPr>
        <p:txBody>
          <a:bodyPr wrap="square">
            <a:spAutoFit/>
          </a:bodyPr>
          <a:lstStyle/>
          <a:p>
            <a:r>
              <a:rPr lang="en-IN" sz="2000" b="0" i="0" dirty="0">
                <a:solidFill>
                  <a:srgbClr val="212529"/>
                </a:solidFill>
                <a:effectLst/>
                <a:latin typeface="ipccsans"/>
              </a:rPr>
              <a:t>B.4 Adaptation options that are feasible and effective today will become constrained and less effective with increasing global warming. With increasing global warming, losses and damages will increase and additional human and natural systems will reach adaptation limits. Maladaptation can be avoided by flexible, multi-sectoral, inclusive, long-term planning and implementation of adaptation actions, with co-benefits to many sectors and systems. (</a:t>
            </a:r>
            <a:r>
              <a:rPr lang="en-IN" sz="2000" b="0" i="1" dirty="0">
                <a:solidFill>
                  <a:srgbClr val="212529"/>
                </a:solidFill>
                <a:effectLst/>
                <a:latin typeface="ipccsans"/>
              </a:rPr>
              <a:t>high confidence</a:t>
            </a:r>
            <a:r>
              <a:rPr lang="en-IN" sz="2000" b="0" i="0" dirty="0">
                <a:solidFill>
                  <a:srgbClr val="212529"/>
                </a:solidFill>
                <a:effectLst/>
                <a:latin typeface="ipccsans"/>
              </a:rPr>
              <a:t>) {3.2, 4.1, 4.2, 4.3}</a:t>
            </a:r>
            <a:endParaRPr lang="en-US" sz="2000" dirty="0"/>
          </a:p>
        </p:txBody>
      </p:sp>
      <p:sp>
        <p:nvSpPr>
          <p:cNvPr id="6" name="TextBox 5">
            <a:extLst>
              <a:ext uri="{FF2B5EF4-FFF2-40B4-BE49-F238E27FC236}">
                <a16:creationId xmlns:a16="http://schemas.microsoft.com/office/drawing/2014/main" id="{9248C5E4-13E6-D9DD-8747-C842DD686ED1}"/>
              </a:ext>
            </a:extLst>
          </p:cNvPr>
          <p:cNvSpPr txBox="1"/>
          <p:nvPr/>
        </p:nvSpPr>
        <p:spPr>
          <a:xfrm>
            <a:off x="360010" y="258184"/>
            <a:ext cx="11187678" cy="1200329"/>
          </a:xfrm>
          <a:prstGeom prst="rect">
            <a:avLst/>
          </a:prstGeom>
          <a:noFill/>
        </p:spPr>
        <p:txBody>
          <a:bodyPr wrap="none" rtlCol="0">
            <a:spAutoFit/>
          </a:bodyPr>
          <a:lstStyle/>
          <a:p>
            <a:r>
              <a:rPr lang="en-US" sz="3600" dirty="0"/>
              <a:t>Effectiveness of adaptation declines at higher level of </a:t>
            </a:r>
          </a:p>
          <a:p>
            <a:r>
              <a:rPr lang="en-US" sz="3600" dirty="0"/>
              <a:t>global warming</a:t>
            </a:r>
          </a:p>
        </p:txBody>
      </p:sp>
      <p:sp>
        <p:nvSpPr>
          <p:cNvPr id="2" name="TextBox 1">
            <a:extLst>
              <a:ext uri="{FF2B5EF4-FFF2-40B4-BE49-F238E27FC236}">
                <a16:creationId xmlns:a16="http://schemas.microsoft.com/office/drawing/2014/main" id="{A5EBE53A-514D-C468-B53A-4367BA5ED038}"/>
              </a:ext>
            </a:extLst>
          </p:cNvPr>
          <p:cNvSpPr txBox="1"/>
          <p:nvPr/>
        </p:nvSpPr>
        <p:spPr>
          <a:xfrm>
            <a:off x="644312" y="6415150"/>
            <a:ext cx="6381747" cy="400110"/>
          </a:xfrm>
          <a:prstGeom prst="rect">
            <a:avLst/>
          </a:prstGeom>
          <a:noFill/>
        </p:spPr>
        <p:txBody>
          <a:bodyPr wrap="none" rtlCol="0">
            <a:spAutoFit/>
          </a:bodyPr>
          <a:lstStyle/>
          <a:p>
            <a:r>
              <a:rPr lang="en-US" sz="2000" b="1" dirty="0">
                <a:solidFill>
                  <a:srgbClr val="FF0000"/>
                </a:solidFill>
              </a:rPr>
              <a:t>CGIAR is NOT looking at future effectiveness of adaptation</a:t>
            </a:r>
          </a:p>
        </p:txBody>
      </p:sp>
    </p:spTree>
    <p:extLst>
      <p:ext uri="{BB962C8B-B14F-4D97-AF65-F5344CB8AC3E}">
        <p14:creationId xmlns:p14="http://schemas.microsoft.com/office/powerpoint/2010/main" val="282898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8B21C-2F88-908F-6177-EBE261C70EA9}"/>
              </a:ext>
            </a:extLst>
          </p:cNvPr>
          <p:cNvSpPr>
            <a:spLocks noGrp="1"/>
          </p:cNvSpPr>
          <p:nvPr>
            <p:ph type="title"/>
          </p:nvPr>
        </p:nvSpPr>
        <p:spPr>
          <a:xfrm>
            <a:off x="449943" y="161926"/>
            <a:ext cx="11611427" cy="796018"/>
          </a:xfrm>
        </p:spPr>
        <p:txBody>
          <a:bodyPr>
            <a:normAutofit fontScale="90000"/>
          </a:bodyPr>
          <a:lstStyle/>
          <a:p>
            <a:r>
              <a:rPr lang="en-US" dirty="0"/>
              <a:t>A word cloud on solutions implemented by Initiatives</a:t>
            </a:r>
          </a:p>
        </p:txBody>
      </p:sp>
      <p:pic>
        <p:nvPicPr>
          <p:cNvPr id="3" name="Picture 2">
            <a:extLst>
              <a:ext uri="{FF2B5EF4-FFF2-40B4-BE49-F238E27FC236}">
                <a16:creationId xmlns:a16="http://schemas.microsoft.com/office/drawing/2014/main" id="{55797036-7CF1-138E-3675-D5EE66CF75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2775" y="923472"/>
            <a:ext cx="5569403" cy="5569403"/>
          </a:xfrm>
          <a:prstGeom prst="rect">
            <a:avLst/>
          </a:prstGeom>
        </p:spPr>
      </p:pic>
      <p:sp>
        <p:nvSpPr>
          <p:cNvPr id="5" name="TextBox 4">
            <a:extLst>
              <a:ext uri="{FF2B5EF4-FFF2-40B4-BE49-F238E27FC236}">
                <a16:creationId xmlns:a16="http://schemas.microsoft.com/office/drawing/2014/main" id="{8F960037-780E-68FB-E051-1B1D371BD443}"/>
              </a:ext>
            </a:extLst>
          </p:cNvPr>
          <p:cNvSpPr txBox="1"/>
          <p:nvPr/>
        </p:nvSpPr>
        <p:spPr>
          <a:xfrm>
            <a:off x="4030575" y="6308209"/>
            <a:ext cx="7856638" cy="369332"/>
          </a:xfrm>
          <a:prstGeom prst="rect">
            <a:avLst/>
          </a:prstGeom>
          <a:noFill/>
        </p:spPr>
        <p:txBody>
          <a:bodyPr wrap="none" rtlCol="0">
            <a:spAutoFit/>
          </a:bodyPr>
          <a:lstStyle/>
          <a:p>
            <a:r>
              <a:rPr lang="en-US" dirty="0"/>
              <a:t>Source: Text analysis based on </a:t>
            </a:r>
            <a:r>
              <a:rPr lang="en-US" dirty="0" err="1"/>
              <a:t>ToC</a:t>
            </a:r>
            <a:r>
              <a:rPr lang="en-US" dirty="0"/>
              <a:t> of initiatives and written answers by Initiatives </a:t>
            </a:r>
          </a:p>
        </p:txBody>
      </p:sp>
    </p:spTree>
    <p:extLst>
      <p:ext uri="{BB962C8B-B14F-4D97-AF65-F5344CB8AC3E}">
        <p14:creationId xmlns:p14="http://schemas.microsoft.com/office/powerpoint/2010/main" val="25185284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9A341-75D5-52E7-8AD8-F550A29A7C8F}"/>
              </a:ext>
            </a:extLst>
          </p:cNvPr>
          <p:cNvSpPr>
            <a:spLocks noGrp="1"/>
          </p:cNvSpPr>
          <p:nvPr>
            <p:ph type="title"/>
          </p:nvPr>
        </p:nvSpPr>
        <p:spPr>
          <a:xfrm>
            <a:off x="751931" y="-53733"/>
            <a:ext cx="10688138" cy="776459"/>
          </a:xfrm>
        </p:spPr>
        <p:txBody>
          <a:bodyPr>
            <a:normAutofit fontScale="90000"/>
          </a:bodyPr>
          <a:lstStyle/>
          <a:p>
            <a:r>
              <a:rPr lang="en-US" dirty="0"/>
              <a:t>What is CGIAR doing in the climate solution space</a:t>
            </a:r>
          </a:p>
        </p:txBody>
      </p:sp>
      <p:graphicFrame>
        <p:nvGraphicFramePr>
          <p:cNvPr id="6" name="Content Placeholder 5">
            <a:extLst>
              <a:ext uri="{FF2B5EF4-FFF2-40B4-BE49-F238E27FC236}">
                <a16:creationId xmlns:a16="http://schemas.microsoft.com/office/drawing/2014/main" id="{92645EB3-56CF-E4D8-9477-D12E01DB1D2D}"/>
              </a:ext>
            </a:extLst>
          </p:cNvPr>
          <p:cNvGraphicFramePr>
            <a:graphicFrameLocks noGrp="1"/>
          </p:cNvGraphicFramePr>
          <p:nvPr>
            <p:ph idx="1"/>
            <p:extLst>
              <p:ext uri="{D42A27DB-BD31-4B8C-83A1-F6EECF244321}">
                <p14:modId xmlns:p14="http://schemas.microsoft.com/office/powerpoint/2010/main" val="4180418108"/>
              </p:ext>
            </p:extLst>
          </p:nvPr>
        </p:nvGraphicFramePr>
        <p:xfrm>
          <a:off x="751931" y="974413"/>
          <a:ext cx="10890024" cy="558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4EFEEF4E-DF06-A78B-016F-F4B773FE19C3}"/>
              </a:ext>
            </a:extLst>
          </p:cNvPr>
          <p:cNvSpPr txBox="1"/>
          <p:nvPr/>
        </p:nvSpPr>
        <p:spPr>
          <a:xfrm>
            <a:off x="6545547" y="6377747"/>
            <a:ext cx="4269567" cy="369332"/>
          </a:xfrm>
          <a:prstGeom prst="rect">
            <a:avLst/>
          </a:prstGeom>
          <a:noFill/>
        </p:spPr>
        <p:txBody>
          <a:bodyPr wrap="none" rtlCol="0">
            <a:spAutoFit/>
          </a:bodyPr>
          <a:lstStyle/>
          <a:p>
            <a:r>
              <a:rPr lang="en-US" dirty="0"/>
              <a:t>Source: Analysis using PRMS 2022/</a:t>
            </a:r>
            <a:r>
              <a:rPr lang="en-US" dirty="0" err="1"/>
              <a:t>CGSpace</a:t>
            </a:r>
            <a:endParaRPr lang="en-US" dirty="0"/>
          </a:p>
        </p:txBody>
      </p:sp>
    </p:spTree>
    <p:extLst>
      <p:ext uri="{BB962C8B-B14F-4D97-AF65-F5344CB8AC3E}">
        <p14:creationId xmlns:p14="http://schemas.microsoft.com/office/powerpoint/2010/main" val="24938511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12C1F-375B-D8F4-CE76-BAB9A1A2855E}"/>
              </a:ext>
            </a:extLst>
          </p:cNvPr>
          <p:cNvSpPr>
            <a:spLocks noGrp="1"/>
          </p:cNvSpPr>
          <p:nvPr>
            <p:ph type="title"/>
          </p:nvPr>
        </p:nvSpPr>
        <p:spPr/>
        <p:txBody>
          <a:bodyPr/>
          <a:lstStyle/>
          <a:p>
            <a:r>
              <a:rPr lang="en-US" dirty="0"/>
              <a:t>Methods </a:t>
            </a:r>
          </a:p>
        </p:txBody>
      </p:sp>
      <p:graphicFrame>
        <p:nvGraphicFramePr>
          <p:cNvPr id="4" name="Content Placeholder 3">
            <a:extLst>
              <a:ext uri="{FF2B5EF4-FFF2-40B4-BE49-F238E27FC236}">
                <a16:creationId xmlns:a16="http://schemas.microsoft.com/office/drawing/2014/main" id="{79C41032-9667-D3BA-F7B9-8B7C71D7C100}"/>
              </a:ext>
            </a:extLst>
          </p:cNvPr>
          <p:cNvGraphicFramePr>
            <a:graphicFrameLocks noGrp="1"/>
          </p:cNvGraphicFramePr>
          <p:nvPr>
            <p:ph idx="1"/>
            <p:extLst>
              <p:ext uri="{D42A27DB-BD31-4B8C-83A1-F6EECF244321}">
                <p14:modId xmlns:p14="http://schemas.microsoft.com/office/powerpoint/2010/main" val="3378248460"/>
              </p:ext>
            </p:extLst>
          </p:nvPr>
        </p:nvGraphicFramePr>
        <p:xfrm>
          <a:off x="725488" y="1358900"/>
          <a:ext cx="10687050" cy="4818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BC0D366C-387C-CB08-859E-DA4EDEC0411A}"/>
              </a:ext>
            </a:extLst>
          </p:cNvPr>
          <p:cNvSpPr txBox="1"/>
          <p:nvPr/>
        </p:nvSpPr>
        <p:spPr>
          <a:xfrm>
            <a:off x="2151677" y="6338837"/>
            <a:ext cx="4269567" cy="369332"/>
          </a:xfrm>
          <a:prstGeom prst="rect">
            <a:avLst/>
          </a:prstGeom>
          <a:noFill/>
        </p:spPr>
        <p:txBody>
          <a:bodyPr wrap="none" rtlCol="0">
            <a:spAutoFit/>
          </a:bodyPr>
          <a:lstStyle/>
          <a:p>
            <a:r>
              <a:rPr lang="en-US" dirty="0"/>
              <a:t>Source: Analysis using PRMS 2022/</a:t>
            </a:r>
            <a:r>
              <a:rPr lang="en-US" dirty="0" err="1"/>
              <a:t>CGSpace</a:t>
            </a:r>
            <a:endParaRPr lang="en-US" dirty="0"/>
          </a:p>
        </p:txBody>
      </p:sp>
    </p:spTree>
    <p:extLst>
      <p:ext uri="{BB962C8B-B14F-4D97-AF65-F5344CB8AC3E}">
        <p14:creationId xmlns:p14="http://schemas.microsoft.com/office/powerpoint/2010/main" val="9780167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5486D-17BB-6B9A-151C-FC1E70D85506}"/>
              </a:ext>
            </a:extLst>
          </p:cNvPr>
          <p:cNvSpPr>
            <a:spLocks noGrp="1"/>
          </p:cNvSpPr>
          <p:nvPr>
            <p:ph type="title"/>
          </p:nvPr>
        </p:nvSpPr>
        <p:spPr>
          <a:xfrm>
            <a:off x="1073005" y="0"/>
            <a:ext cx="10045990" cy="776459"/>
          </a:xfrm>
        </p:spPr>
        <p:txBody>
          <a:bodyPr>
            <a:normAutofit fontScale="90000"/>
          </a:bodyPr>
          <a:lstStyle/>
          <a:p>
            <a:r>
              <a:rPr lang="en-US" dirty="0"/>
              <a:t>Climate Platform’s Plan to use </a:t>
            </a:r>
            <a:r>
              <a:rPr lang="en-US" dirty="0" err="1"/>
              <a:t>CGSpace</a:t>
            </a:r>
            <a:r>
              <a:rPr lang="en-US" dirty="0"/>
              <a:t> repository</a:t>
            </a:r>
          </a:p>
        </p:txBody>
      </p:sp>
      <p:sp>
        <p:nvSpPr>
          <p:cNvPr id="3" name="Content Placeholder 2">
            <a:extLst>
              <a:ext uri="{FF2B5EF4-FFF2-40B4-BE49-F238E27FC236}">
                <a16:creationId xmlns:a16="http://schemas.microsoft.com/office/drawing/2014/main" id="{79059ABD-6C69-6246-BEB2-4F4C911DB34B}"/>
              </a:ext>
            </a:extLst>
          </p:cNvPr>
          <p:cNvSpPr>
            <a:spLocks noGrp="1"/>
          </p:cNvSpPr>
          <p:nvPr>
            <p:ph idx="1"/>
          </p:nvPr>
        </p:nvSpPr>
        <p:spPr/>
        <p:txBody>
          <a:bodyPr>
            <a:normAutofit/>
          </a:bodyPr>
          <a:lstStyle/>
          <a:p>
            <a:pPr marL="342900" indent="-342900">
              <a:buFont typeface="Arial" panose="020B0604020202020204" pitchFamily="34" charset="0"/>
              <a:buChar char="•"/>
            </a:pPr>
            <a:r>
              <a:rPr lang="en-US" dirty="0">
                <a:solidFill>
                  <a:schemeClr val="tx1"/>
                </a:solidFill>
              </a:rPr>
              <a:t>Showcase the best of CGIAR’s climate related work in policy relevant ways</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Rooted in research, written by scientists, and packaged by C&amp;O as a comms product</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USP: CGIAR research, innovation and partnerships help provide end to end solutions for major climate hazards and its work on mitigation also help reduce these hazards in the long term</a:t>
            </a:r>
          </a:p>
          <a:p>
            <a:pPr marL="342900" indent="-342900">
              <a:buFont typeface="Arial" panose="020B0604020202020204" pitchFamily="34" charset="0"/>
              <a:buChar char="•"/>
            </a:pPr>
            <a:endParaRPr lang="en-US" dirty="0">
              <a:solidFill>
                <a:schemeClr val="tx1"/>
              </a:solidFill>
            </a:endParaRPr>
          </a:p>
          <a:p>
            <a:pPr algn="ctr"/>
            <a:r>
              <a:rPr lang="en-US" dirty="0">
                <a:solidFill>
                  <a:schemeClr val="tx1"/>
                </a:solidFill>
              </a:rPr>
              <a:t>     </a:t>
            </a:r>
            <a:r>
              <a:rPr lang="en-US" b="1" dirty="0">
                <a:solidFill>
                  <a:schemeClr val="tx1"/>
                </a:solidFill>
              </a:rPr>
              <a:t>”From seeds to policies: And everything in between” </a:t>
            </a:r>
          </a:p>
          <a:p>
            <a:pPr algn="ct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20784609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06644-6C4D-A6C6-6F34-C8C4C64776D8}"/>
              </a:ext>
            </a:extLst>
          </p:cNvPr>
          <p:cNvSpPr>
            <a:spLocks noGrp="1"/>
          </p:cNvSpPr>
          <p:nvPr>
            <p:ph type="title"/>
          </p:nvPr>
        </p:nvSpPr>
        <p:spPr/>
        <p:txBody>
          <a:bodyPr>
            <a:normAutofit fontScale="90000"/>
          </a:bodyPr>
          <a:lstStyle/>
          <a:p>
            <a:r>
              <a:rPr lang="en-US" dirty="0"/>
              <a:t>Adapting to Hazard entry point: Droughts</a:t>
            </a:r>
          </a:p>
        </p:txBody>
      </p:sp>
      <p:graphicFrame>
        <p:nvGraphicFramePr>
          <p:cNvPr id="4" name="Content Placeholder 3">
            <a:extLst>
              <a:ext uri="{FF2B5EF4-FFF2-40B4-BE49-F238E27FC236}">
                <a16:creationId xmlns:a16="http://schemas.microsoft.com/office/drawing/2014/main" id="{7EE012FB-1160-FDCF-FBCB-ED6205162E36}"/>
              </a:ext>
            </a:extLst>
          </p:cNvPr>
          <p:cNvGraphicFramePr>
            <a:graphicFrameLocks noGrp="1"/>
          </p:cNvGraphicFramePr>
          <p:nvPr>
            <p:ph idx="1"/>
            <p:extLst>
              <p:ext uri="{D42A27DB-BD31-4B8C-83A1-F6EECF244321}">
                <p14:modId xmlns:p14="http://schemas.microsoft.com/office/powerpoint/2010/main" val="2724734288"/>
              </p:ext>
            </p:extLst>
          </p:nvPr>
        </p:nvGraphicFramePr>
        <p:xfrm>
          <a:off x="725488" y="1358900"/>
          <a:ext cx="10687050" cy="4818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53517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25CA8-4222-B136-4625-E32792822241}"/>
              </a:ext>
            </a:extLst>
          </p:cNvPr>
          <p:cNvSpPr>
            <a:spLocks noGrp="1"/>
          </p:cNvSpPr>
          <p:nvPr>
            <p:ph type="title"/>
          </p:nvPr>
        </p:nvSpPr>
        <p:spPr/>
        <p:txBody>
          <a:bodyPr/>
          <a:lstStyle/>
          <a:p>
            <a:r>
              <a:rPr lang="en-US" dirty="0"/>
              <a:t>Drought: Impacts to Solutions</a:t>
            </a:r>
          </a:p>
        </p:txBody>
      </p:sp>
      <p:graphicFrame>
        <p:nvGraphicFramePr>
          <p:cNvPr id="4" name="Diagram 3">
            <a:extLst>
              <a:ext uri="{FF2B5EF4-FFF2-40B4-BE49-F238E27FC236}">
                <a16:creationId xmlns:a16="http://schemas.microsoft.com/office/drawing/2014/main" id="{9F6295E1-8987-CB3F-0F7F-F12E1AAD75D6}"/>
              </a:ext>
            </a:extLst>
          </p:cNvPr>
          <p:cNvGraphicFramePr/>
          <p:nvPr>
            <p:extLst>
              <p:ext uri="{D42A27DB-BD31-4B8C-83A1-F6EECF244321}">
                <p14:modId xmlns:p14="http://schemas.microsoft.com/office/powerpoint/2010/main" val="2778706295"/>
              </p:ext>
            </p:extLst>
          </p:nvPr>
        </p:nvGraphicFramePr>
        <p:xfrm>
          <a:off x="724929" y="1402080"/>
          <a:ext cx="10960390" cy="51214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58688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786"/>
        <p:cNvGrpSpPr/>
        <p:nvPr/>
      </p:nvGrpSpPr>
      <p:grpSpPr>
        <a:xfrm>
          <a:off x="0" y="0"/>
          <a:ext cx="0" cy="0"/>
          <a:chOff x="0" y="0"/>
          <a:chExt cx="0" cy="0"/>
        </a:xfrm>
      </p:grpSpPr>
      <p:sp>
        <p:nvSpPr>
          <p:cNvPr id="1787" name="Google Shape;1787;p198"/>
          <p:cNvSpPr txBox="1">
            <a:spLocks noGrp="1"/>
          </p:cNvSpPr>
          <p:nvPr>
            <p:ph type="title"/>
          </p:nvPr>
        </p:nvSpPr>
        <p:spPr>
          <a:xfrm>
            <a:off x="140417" y="257167"/>
            <a:ext cx="11223200" cy="705200"/>
          </a:xfrm>
          <a:prstGeom prst="rect">
            <a:avLst/>
          </a:prstGeom>
        </p:spPr>
        <p:txBody>
          <a:bodyPr spcFirstLastPara="1" vert="horz" wrap="square" lIns="91433" tIns="45700" rIns="91433" bIns="45700" rtlCol="0" anchor="b" anchorCtr="0">
            <a:noAutofit/>
          </a:bodyPr>
          <a:lstStyle/>
          <a:p>
            <a:pPr>
              <a:buSzPts val="990"/>
            </a:pPr>
            <a:r>
              <a:rPr lang="en-GB" sz="2133"/>
              <a:t>Our collective climate challenge: Keeping within the lowest future emissions scenarios while not compromising food security and welfare of our small scale food producers </a:t>
            </a:r>
            <a:endParaRPr sz="2133"/>
          </a:p>
        </p:txBody>
      </p:sp>
      <p:pic>
        <p:nvPicPr>
          <p:cNvPr id="1788" name="Google Shape;1788;p198"/>
          <p:cNvPicPr preferRelativeResize="0"/>
          <p:nvPr/>
        </p:nvPicPr>
        <p:blipFill>
          <a:blip r:embed="rId3">
            <a:alphaModFix/>
          </a:blip>
          <a:stretch>
            <a:fillRect/>
          </a:stretch>
        </p:blipFill>
        <p:spPr>
          <a:xfrm>
            <a:off x="863349" y="931269"/>
            <a:ext cx="10628768" cy="5978668"/>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056F7-4C55-394F-929B-27C54F8A72B2}"/>
              </a:ext>
            </a:extLst>
          </p:cNvPr>
          <p:cNvSpPr>
            <a:spLocks noGrp="1"/>
          </p:cNvSpPr>
          <p:nvPr>
            <p:ph type="title"/>
          </p:nvPr>
        </p:nvSpPr>
        <p:spPr>
          <a:xfrm>
            <a:off x="724929" y="216618"/>
            <a:ext cx="10089827" cy="776459"/>
          </a:xfrm>
        </p:spPr>
        <p:txBody>
          <a:bodyPr>
            <a:normAutofit fontScale="90000"/>
          </a:bodyPr>
          <a:lstStyle/>
          <a:p>
            <a:r>
              <a:rPr lang="en-GB" sz="2900" dirty="0"/>
              <a:t>Climate adaptation &amp; mitigation outcomes in CGIAR strategy </a:t>
            </a:r>
          </a:p>
        </p:txBody>
      </p:sp>
      <p:pic>
        <p:nvPicPr>
          <p:cNvPr id="6" name="Picture 8">
            <a:extLst>
              <a:ext uri="{FF2B5EF4-FFF2-40B4-BE49-F238E27FC236}">
                <a16:creationId xmlns:a16="http://schemas.microsoft.com/office/drawing/2014/main" id="{CC857CB3-7598-8F45-9FF1-BF4EBE71A1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0648" y="1109383"/>
            <a:ext cx="2310490" cy="2307820"/>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a:extLst>
              <a:ext uri="{FF2B5EF4-FFF2-40B4-BE49-F238E27FC236}">
                <a16:creationId xmlns:a16="http://schemas.microsoft.com/office/drawing/2014/main" id="{4FD08E4C-7B5C-0F49-8362-FC4402592919}"/>
              </a:ext>
            </a:extLst>
          </p:cNvPr>
          <p:cNvGrpSpPr/>
          <p:nvPr/>
        </p:nvGrpSpPr>
        <p:grpSpPr>
          <a:xfrm>
            <a:off x="724929" y="5159826"/>
            <a:ext cx="4844824" cy="1049465"/>
            <a:chOff x="724929" y="7394689"/>
            <a:chExt cx="5896636" cy="1277304"/>
          </a:xfrm>
        </p:grpSpPr>
        <p:pic>
          <p:nvPicPr>
            <p:cNvPr id="8" name="Picture 10" descr="Goal 9 | Department of Economic and Social Affairs">
              <a:extLst>
                <a:ext uri="{FF2B5EF4-FFF2-40B4-BE49-F238E27FC236}">
                  <a16:creationId xmlns:a16="http://schemas.microsoft.com/office/drawing/2014/main" id="{72BF61F2-FAE3-3445-AB5E-875A127486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706"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Goal 11 | Department of Economic and Social Affairs">
              <a:extLst>
                <a:ext uri="{FF2B5EF4-FFF2-40B4-BE49-F238E27FC236}">
                  <a16:creationId xmlns:a16="http://schemas.microsoft.com/office/drawing/2014/main" id="{419FDC4F-920F-BB40-9185-6FF4BB6E12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4483"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6" descr="Goal 12 | Department of Economic and Social Affairs">
              <a:extLst>
                <a:ext uri="{FF2B5EF4-FFF2-40B4-BE49-F238E27FC236}">
                  <a16:creationId xmlns:a16="http://schemas.microsoft.com/office/drawing/2014/main" id="{BBC5D416-26BD-C945-877B-10A8B2B41A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4261"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Goal 13 | Department of Economic and Social Affairs">
              <a:extLst>
                <a:ext uri="{FF2B5EF4-FFF2-40B4-BE49-F238E27FC236}">
                  <a16:creationId xmlns:a16="http://schemas.microsoft.com/office/drawing/2014/main" id="{B51FB663-3F23-564E-8AE1-B6AC234285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4929"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a:extLst>
              <a:ext uri="{FF2B5EF4-FFF2-40B4-BE49-F238E27FC236}">
                <a16:creationId xmlns:a16="http://schemas.microsoft.com/office/drawing/2014/main" id="{BDD9F843-EA1A-CD4A-A94B-B3D40D24FF95}"/>
              </a:ext>
            </a:extLst>
          </p:cNvPr>
          <p:cNvSpPr txBox="1"/>
          <p:nvPr/>
        </p:nvSpPr>
        <p:spPr>
          <a:xfrm>
            <a:off x="724931" y="1657764"/>
            <a:ext cx="7305092" cy="3108543"/>
          </a:xfrm>
          <a:prstGeom prst="rect">
            <a:avLst/>
          </a:prstGeom>
          <a:no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515151"/>
                </a:solidFill>
                <a:effectLst/>
                <a:uLnTx/>
                <a:uFillTx/>
                <a:latin typeface="Montserrat"/>
                <a:ea typeface="+mn-ea"/>
                <a:cs typeface="+mn-cs"/>
              </a:rPr>
              <a:t>Turn agriculture and forest systems into a</a:t>
            </a:r>
          </a:p>
          <a:p>
            <a:pPr>
              <a:defRPr/>
            </a:pPr>
            <a:r>
              <a:rPr lang="en-GB" sz="2400" b="1">
                <a:solidFill>
                  <a:srgbClr val="F4A21B"/>
                </a:solidFill>
                <a:latin typeface="Montserrat"/>
              </a:rPr>
              <a:t>   </a:t>
            </a:r>
            <a:r>
              <a:rPr kumimoji="0" lang="en-GB" sz="2400" b="1" i="0" u="none" strike="noStrike" kern="1200" cap="none" spc="0" normalizeH="0" baseline="0" noProof="0">
                <a:ln>
                  <a:noFill/>
                </a:ln>
                <a:solidFill>
                  <a:srgbClr val="F4A21B"/>
                </a:solidFill>
                <a:effectLst/>
                <a:uLnTx/>
                <a:uFillTx/>
                <a:latin typeface="Montserrat"/>
                <a:ea typeface="+mn-ea"/>
                <a:cs typeface="+mn-cs"/>
              </a:rPr>
              <a:t> net sink for carbon </a:t>
            </a:r>
            <a:r>
              <a:rPr kumimoji="0" lang="en-GB" sz="2000" b="0" i="0" u="none" strike="noStrike" kern="1200" cap="none" spc="0" normalizeH="0" baseline="0" noProof="0">
                <a:ln>
                  <a:noFill/>
                </a:ln>
                <a:solidFill>
                  <a:srgbClr val="515151"/>
                </a:solidFill>
                <a:effectLst/>
                <a:uLnTx/>
                <a:uFillTx/>
                <a:latin typeface="Montserrat"/>
                <a:ea typeface="+mn-ea"/>
                <a:cs typeface="+mn-cs"/>
              </a:rPr>
              <a:t>by 2050</a:t>
            </a:r>
            <a:endParaRPr lang="en-GB" sz="2000" b="0" i="0" u="none" strike="noStrike" kern="1200" cap="none" spc="0" normalizeH="0" baseline="0" noProof="0">
              <a:ln>
                <a:noFill/>
              </a:ln>
              <a:solidFill>
                <a:srgbClr val="515151"/>
              </a:solidFill>
              <a:effectLst/>
              <a:uLnTx/>
              <a:uFillTx/>
              <a:latin typeface="Montserra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515151"/>
              </a:solidFill>
              <a:effectLst/>
              <a:uLnTx/>
              <a:uFillTx/>
              <a:latin typeface="Montserrat"/>
              <a:ea typeface="+mn-ea"/>
              <a:cs typeface="+mn-cs"/>
            </a:endParaRPr>
          </a:p>
          <a:p>
            <a:pPr marL="342900" indent="-342900">
              <a:buFont typeface="Arial" panose="020B0604020202020204" pitchFamily="34" charset="0"/>
              <a:buChar char="•"/>
              <a:defRPr/>
            </a:pPr>
            <a:r>
              <a:rPr kumimoji="0" lang="en-GB" sz="2000" b="0" i="0" u="none" strike="noStrike" kern="1200" cap="none" spc="0" normalizeH="0" baseline="0" noProof="0">
                <a:ln>
                  <a:noFill/>
                </a:ln>
                <a:solidFill>
                  <a:srgbClr val="515151"/>
                </a:solidFill>
                <a:effectLst/>
                <a:uLnTx/>
                <a:uFillTx/>
                <a:latin typeface="Montserrat"/>
                <a:ea typeface="+mn-ea"/>
                <a:cs typeface="+mn-cs"/>
              </a:rPr>
              <a:t>Equip </a:t>
            </a:r>
            <a:r>
              <a:rPr kumimoji="0" lang="en-GB" sz="2400" b="1" i="0" u="none" strike="noStrike" kern="1200" cap="none" spc="0" normalizeH="0" baseline="0" noProof="0">
                <a:ln>
                  <a:noFill/>
                </a:ln>
                <a:solidFill>
                  <a:srgbClr val="F4A21B"/>
                </a:solidFill>
                <a:effectLst/>
                <a:uLnTx/>
                <a:uFillTx/>
                <a:latin typeface="Montserrat"/>
                <a:ea typeface="+mn-ea"/>
                <a:cs typeface="+mn-cs"/>
              </a:rPr>
              <a:t>500 million </a:t>
            </a:r>
            <a:r>
              <a:rPr kumimoji="0" lang="en-GB" sz="2000" b="0" i="0" u="none" strike="noStrike" kern="1200" cap="none" spc="0" normalizeH="0" baseline="0" noProof="0">
                <a:ln>
                  <a:noFill/>
                </a:ln>
                <a:solidFill>
                  <a:srgbClr val="515151"/>
                </a:solidFill>
                <a:effectLst/>
                <a:uLnTx/>
                <a:uFillTx/>
                <a:latin typeface="Montserrat"/>
                <a:ea typeface="+mn-ea"/>
                <a:cs typeface="+mn-cs"/>
              </a:rPr>
              <a:t>small-scale producers to be more resilient</a:t>
            </a:r>
            <a:r>
              <a:rPr lang="en-GB" sz="2000">
                <a:solidFill>
                  <a:srgbClr val="515151"/>
                </a:solidFill>
                <a:latin typeface="Montserrat"/>
              </a:rPr>
              <a:t> by 2030</a:t>
            </a:r>
            <a:endParaRPr lang="en-GB" sz="2000" b="0" i="0" u="none" strike="noStrike" kern="1200" cap="none" spc="0" normalizeH="0" baseline="0" noProof="0">
              <a:ln>
                <a:noFill/>
              </a:ln>
              <a:solidFill>
                <a:srgbClr val="515151"/>
              </a:solidFill>
              <a:effectLst/>
              <a:uLnTx/>
              <a:uFillTx/>
              <a:latin typeface="Montserrat"/>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a:ln>
                <a:noFill/>
              </a:ln>
              <a:solidFill>
                <a:srgbClr val="515151"/>
              </a:solidFill>
              <a:effectLst/>
              <a:uLnTx/>
              <a:uFillTx/>
              <a:latin typeface="Montserrat"/>
              <a:ea typeface="+mn-ea"/>
              <a:cs typeface="+mn-cs"/>
            </a:endParaRPr>
          </a:p>
          <a:p>
            <a:pPr marL="342900" indent="-342900">
              <a:buFont typeface="Arial" panose="020B0604020202020204" pitchFamily="34" charset="0"/>
              <a:buChar char="•"/>
              <a:defRPr/>
            </a:pPr>
            <a:r>
              <a:rPr kumimoji="0" lang="en-GB" sz="2000" b="0" i="0" u="none" strike="noStrike" kern="1200" cap="none" spc="0" normalizeH="0" baseline="0" noProof="0">
                <a:ln>
                  <a:noFill/>
                </a:ln>
                <a:solidFill>
                  <a:srgbClr val="515151"/>
                </a:solidFill>
                <a:effectLst/>
                <a:uLnTx/>
                <a:uFillTx/>
                <a:latin typeface="Montserrat"/>
                <a:ea typeface="+mn-ea"/>
                <a:cs typeface="+mn-cs"/>
              </a:rPr>
              <a:t>Support countries in implementing </a:t>
            </a:r>
            <a:r>
              <a:rPr kumimoji="0" lang="en-GB" sz="2400" b="1" i="0" u="none" strike="noStrike" kern="1200" cap="none" spc="0" normalizeH="0" baseline="0" noProof="0">
                <a:ln>
                  <a:noFill/>
                </a:ln>
                <a:solidFill>
                  <a:srgbClr val="F4A21B"/>
                </a:solidFill>
                <a:effectLst/>
                <a:uLnTx/>
                <a:uFillTx/>
                <a:latin typeface="Montserrat"/>
                <a:ea typeface="+mn-ea"/>
                <a:cs typeface="+mn-cs"/>
              </a:rPr>
              <a:t>NAPs</a:t>
            </a:r>
            <a:r>
              <a:rPr kumimoji="0" lang="en-GB" sz="2400" b="1" i="0" u="none" strike="noStrike" kern="1200" cap="none" spc="0" normalizeH="0" baseline="0" noProof="0">
                <a:ln>
                  <a:noFill/>
                </a:ln>
                <a:solidFill>
                  <a:srgbClr val="427730"/>
                </a:solidFill>
                <a:effectLst/>
                <a:uLnTx/>
                <a:uFillTx/>
                <a:latin typeface="Montserrat"/>
                <a:ea typeface="+mn-ea"/>
                <a:cs typeface="+mn-cs"/>
              </a:rPr>
              <a:t> </a:t>
            </a:r>
            <a:r>
              <a:rPr kumimoji="0" lang="en-GB" sz="2400" b="0" i="0" u="none" strike="noStrike" kern="1200" cap="none" spc="0" normalizeH="0" baseline="0" noProof="0">
                <a:ln>
                  <a:noFill/>
                </a:ln>
                <a:solidFill>
                  <a:srgbClr val="515151"/>
                </a:solidFill>
                <a:effectLst/>
                <a:uLnTx/>
                <a:uFillTx/>
                <a:latin typeface="Montserrat"/>
                <a:ea typeface="+mn-ea"/>
                <a:cs typeface="+mn-cs"/>
              </a:rPr>
              <a:t>and </a:t>
            </a:r>
            <a:r>
              <a:rPr kumimoji="0" lang="en-GB" sz="2400" b="1" i="0" u="none" strike="noStrike" kern="1200" cap="none" spc="0" normalizeH="0" baseline="0" noProof="0">
                <a:ln>
                  <a:noFill/>
                </a:ln>
                <a:solidFill>
                  <a:srgbClr val="F4A21B"/>
                </a:solidFill>
                <a:effectLst/>
                <a:uLnTx/>
                <a:uFillTx/>
                <a:latin typeface="Montserrat"/>
                <a:ea typeface="+mn-ea"/>
                <a:cs typeface="+mn-cs"/>
              </a:rPr>
              <a:t>NDCs, </a:t>
            </a:r>
            <a:r>
              <a:rPr kumimoji="0" lang="en-GB" sz="2000" b="0" i="0" u="none" strike="noStrike" kern="1200" cap="none" spc="0" normalizeH="0" baseline="0" noProof="0">
                <a:ln>
                  <a:noFill/>
                </a:ln>
                <a:solidFill>
                  <a:srgbClr val="000000"/>
                </a:solidFill>
                <a:effectLst/>
                <a:uLnTx/>
                <a:uFillTx/>
                <a:latin typeface="Montserrat"/>
                <a:ea typeface="+mn-ea"/>
                <a:cs typeface="+mn-cs"/>
              </a:rPr>
              <a:t>and increased ambition in climate actions</a:t>
            </a:r>
            <a:r>
              <a:rPr lang="en-GB" sz="2000">
                <a:solidFill>
                  <a:srgbClr val="000000"/>
                </a:solidFill>
                <a:latin typeface="Montserrat"/>
              </a:rPr>
              <a:t> by 2030</a:t>
            </a:r>
            <a:endParaRPr lang="en-GB" sz="2000" b="0" i="0" u="none" strike="noStrike" kern="1200" cap="none" spc="0" normalizeH="0" baseline="0" noProof="0">
              <a:ln>
                <a:noFill/>
              </a:ln>
              <a:solidFill>
                <a:srgbClr val="000000"/>
              </a:solidFill>
              <a:effectLst/>
              <a:uLnTx/>
              <a:uFillTx/>
              <a:latin typeface="Montserrat"/>
            </a:endParaRPr>
          </a:p>
        </p:txBody>
      </p:sp>
      <p:grpSp>
        <p:nvGrpSpPr>
          <p:cNvPr id="12" name="Group 11">
            <a:extLst>
              <a:ext uri="{FF2B5EF4-FFF2-40B4-BE49-F238E27FC236}">
                <a16:creationId xmlns:a16="http://schemas.microsoft.com/office/drawing/2014/main" id="{C85318F5-F70F-CB87-A54F-2FBB08C9E683}"/>
              </a:ext>
            </a:extLst>
          </p:cNvPr>
          <p:cNvGrpSpPr/>
          <p:nvPr/>
        </p:nvGrpSpPr>
        <p:grpSpPr>
          <a:xfrm>
            <a:off x="8470763" y="3469707"/>
            <a:ext cx="1930260" cy="3331864"/>
            <a:chOff x="142043" y="2083515"/>
            <a:chExt cx="1930260" cy="3331864"/>
          </a:xfrm>
        </p:grpSpPr>
        <p:pic>
          <p:nvPicPr>
            <p:cNvPr id="14" name="Picture 2" descr="CCAFS - Impakter">
              <a:extLst>
                <a:ext uri="{FF2B5EF4-FFF2-40B4-BE49-F238E27FC236}">
                  <a16:creationId xmlns:a16="http://schemas.microsoft.com/office/drawing/2014/main" id="{6C4B0C0E-B7A3-B32E-C344-DC3460F951B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3595" y="2129879"/>
              <a:ext cx="995061" cy="99506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ome page | AICCRA">
              <a:extLst>
                <a:ext uri="{FF2B5EF4-FFF2-40B4-BE49-F238E27FC236}">
                  <a16:creationId xmlns:a16="http://schemas.microsoft.com/office/drawing/2014/main" id="{54CEFF70-EC9E-4C26-2F6D-7D73878E0EF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5589" y="3162381"/>
              <a:ext cx="1786660" cy="6811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Africa RISING – Africa Research In Sustainable ...">
              <a:extLst>
                <a:ext uri="{FF2B5EF4-FFF2-40B4-BE49-F238E27FC236}">
                  <a16:creationId xmlns:a16="http://schemas.microsoft.com/office/drawing/2014/main" id="{BA1F7F26-A82E-3665-1DAD-9E9C402F8A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770" y="4061411"/>
              <a:ext cx="1242156" cy="124215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Rounded Corners 3">
              <a:extLst>
                <a:ext uri="{FF2B5EF4-FFF2-40B4-BE49-F238E27FC236}">
                  <a16:creationId xmlns:a16="http://schemas.microsoft.com/office/drawing/2014/main" id="{A1EAE588-C03E-1A32-FDD4-727698184E98}"/>
                </a:ext>
              </a:extLst>
            </p:cNvPr>
            <p:cNvSpPr/>
            <p:nvPr/>
          </p:nvSpPr>
          <p:spPr>
            <a:xfrm>
              <a:off x="142043" y="2083515"/>
              <a:ext cx="1930260" cy="333186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1C993E8F-67F0-293B-21D7-0B993FC76731}"/>
              </a:ext>
            </a:extLst>
          </p:cNvPr>
          <p:cNvSpPr txBox="1"/>
          <p:nvPr/>
        </p:nvSpPr>
        <p:spPr>
          <a:xfrm>
            <a:off x="5849981" y="5135639"/>
            <a:ext cx="1851789" cy="646331"/>
          </a:xfrm>
          <a:prstGeom prst="rect">
            <a:avLst/>
          </a:prstGeom>
          <a:noFill/>
        </p:spPr>
        <p:txBody>
          <a:bodyPr wrap="none" rtlCol="0">
            <a:spAutoFit/>
          </a:bodyPr>
          <a:lstStyle/>
          <a:p>
            <a:r>
              <a:rPr lang="en-US">
                <a:latin typeface=""/>
              </a:rPr>
              <a:t>Building up from</a:t>
            </a:r>
          </a:p>
          <a:p>
            <a:r>
              <a:rPr lang="en-US">
                <a:latin typeface=""/>
              </a:rPr>
              <a:t>previous work </a:t>
            </a:r>
          </a:p>
        </p:txBody>
      </p:sp>
      <p:sp>
        <p:nvSpPr>
          <p:cNvPr id="22" name="Right Arrow 21">
            <a:extLst>
              <a:ext uri="{FF2B5EF4-FFF2-40B4-BE49-F238E27FC236}">
                <a16:creationId xmlns:a16="http://schemas.microsoft.com/office/drawing/2014/main" id="{7B42F7C9-08E0-8D2E-123F-D2A5CEB26BE7}"/>
              </a:ext>
            </a:extLst>
          </p:cNvPr>
          <p:cNvSpPr/>
          <p:nvPr/>
        </p:nvSpPr>
        <p:spPr>
          <a:xfrm>
            <a:off x="7669263" y="5229737"/>
            <a:ext cx="721520" cy="372764"/>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347B4AE-4BEC-75B5-3558-7D6843A54150}"/>
              </a:ext>
            </a:extLst>
          </p:cNvPr>
          <p:cNvSpPr txBox="1"/>
          <p:nvPr/>
        </p:nvSpPr>
        <p:spPr>
          <a:xfrm flipH="1">
            <a:off x="11461933" y="6269363"/>
            <a:ext cx="34819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2</a:t>
            </a:r>
            <a:endParaRPr lang="en-US" dirty="0"/>
          </a:p>
        </p:txBody>
      </p:sp>
    </p:spTree>
    <p:extLst>
      <p:ext uri="{BB962C8B-B14F-4D97-AF65-F5344CB8AC3E}">
        <p14:creationId xmlns:p14="http://schemas.microsoft.com/office/powerpoint/2010/main" val="59672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1C0CA-2ED6-6885-0230-0BFE055C1C3F}"/>
              </a:ext>
            </a:extLst>
          </p:cNvPr>
          <p:cNvSpPr>
            <a:spLocks noGrp="1"/>
          </p:cNvSpPr>
          <p:nvPr>
            <p:ph type="title"/>
          </p:nvPr>
        </p:nvSpPr>
        <p:spPr>
          <a:xfrm>
            <a:off x="724928" y="292806"/>
            <a:ext cx="10688139" cy="776459"/>
          </a:xfrm>
        </p:spPr>
        <p:txBody>
          <a:bodyPr>
            <a:normAutofit fontScale="90000"/>
          </a:bodyPr>
          <a:lstStyle/>
          <a:p>
            <a:pPr algn="ctr"/>
            <a:r>
              <a:rPr lang="en-US" dirty="0"/>
              <a:t>Situating CGIAR’s work within global climate science and policy</a:t>
            </a:r>
          </a:p>
        </p:txBody>
      </p:sp>
      <p:sp>
        <p:nvSpPr>
          <p:cNvPr id="3" name="Content Placeholder 2">
            <a:extLst>
              <a:ext uri="{FF2B5EF4-FFF2-40B4-BE49-F238E27FC236}">
                <a16:creationId xmlns:a16="http://schemas.microsoft.com/office/drawing/2014/main" id="{28BA12A9-3FF9-2E6C-FDC2-719D472B871F}"/>
              </a:ext>
            </a:extLst>
          </p:cNvPr>
          <p:cNvSpPr>
            <a:spLocks noGrp="1"/>
          </p:cNvSpPr>
          <p:nvPr>
            <p:ph idx="1"/>
          </p:nvPr>
        </p:nvSpPr>
        <p:spPr>
          <a:xfrm>
            <a:off x="724927" y="1069265"/>
            <a:ext cx="10688139" cy="5788735"/>
          </a:xfrm>
        </p:spPr>
        <p:txBody>
          <a:bodyPr>
            <a:normAutofit fontScale="92500" lnSpcReduction="10000"/>
          </a:bodyPr>
          <a:lstStyle/>
          <a:p>
            <a:pPr marL="342900" indent="-342900">
              <a:buFont typeface="Arial" panose="020B0604020202020204" pitchFamily="34" charset="0"/>
              <a:buChar char="•"/>
            </a:pPr>
            <a:r>
              <a:rPr lang="en-US" dirty="0">
                <a:solidFill>
                  <a:schemeClr val="tx1"/>
                </a:solidFill>
              </a:rPr>
              <a:t>We need to keep within 1.5-2°C to minimize impacts on the most vulnerable people in the Global South – impacts are severe</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However, stringent mitigation also can make the same people food insecure – that’s the space CGIAR needs to work on – reaching climate goals without compromising food security</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Building resilience is a part of the solution – we need transformative adaptation and we need to be able to measure if adaptation reduces risks, without causing maladaptation</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We need to look at future impacts and future effectiveness of adaptation</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CGIAR climate science is uniquely poised to to deliver: we do end to end solutions, e.g. tackling droughts (from seeds to early information to insurance &amp; social nets to repurposing subsidies)</a:t>
            </a:r>
          </a:p>
          <a:p>
            <a:pPr marL="342900" indent="-342900">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996546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C1F20-D6FC-583F-D464-DCEC74A9C617}"/>
              </a:ext>
            </a:extLst>
          </p:cNvPr>
          <p:cNvSpPr>
            <a:spLocks noGrp="1"/>
          </p:cNvSpPr>
          <p:nvPr>
            <p:ph type="title"/>
          </p:nvPr>
        </p:nvSpPr>
        <p:spPr>
          <a:xfrm>
            <a:off x="724928" y="108284"/>
            <a:ext cx="10603918" cy="1231273"/>
          </a:xfrm>
        </p:spPr>
        <p:txBody>
          <a:bodyPr>
            <a:normAutofit/>
          </a:bodyPr>
          <a:lstStyle/>
          <a:p>
            <a:r>
              <a:rPr lang="en-US" dirty="0"/>
              <a:t>Climate change basics: Humans are responsible, but not all are responsible equally</a:t>
            </a:r>
          </a:p>
        </p:txBody>
      </p:sp>
      <p:sp>
        <p:nvSpPr>
          <p:cNvPr id="4" name="Content Placeholder 3">
            <a:extLst>
              <a:ext uri="{FF2B5EF4-FFF2-40B4-BE49-F238E27FC236}">
                <a16:creationId xmlns:a16="http://schemas.microsoft.com/office/drawing/2014/main" id="{DC8E7675-1193-9086-D746-C9F1725FFAA2}"/>
              </a:ext>
            </a:extLst>
          </p:cNvPr>
          <p:cNvSpPr txBox="1">
            <a:spLocks noGrp="1"/>
          </p:cNvSpPr>
          <p:nvPr>
            <p:ph idx="1"/>
          </p:nvPr>
        </p:nvSpPr>
        <p:spPr>
          <a:xfrm>
            <a:off x="424384" y="1878534"/>
            <a:ext cx="10688139" cy="3672800"/>
          </a:xfrm>
          <a:prstGeom prst="rect">
            <a:avLst/>
          </a:prstGeom>
          <a:noFill/>
          <a:ln>
            <a:solidFill>
              <a:schemeClr val="accent1"/>
            </a:solidFill>
          </a:ln>
        </p:spPr>
        <p:txBody>
          <a:bodyPr wrap="square">
            <a:spAutoFit/>
          </a:bodyPr>
          <a:lstStyle/>
          <a:p>
            <a:r>
              <a:rPr lang="en-IN" sz="2400" dirty="0">
                <a:solidFill>
                  <a:schemeClr val="tx1"/>
                </a:solidFill>
              </a:rPr>
              <a:t>A.1 Human activities, principally through emissions of greenhouse gases, have unequivocally caused global warming, with global surface temperature reaching 1.1°C above 1850–1900 in 2011–2020.</a:t>
            </a:r>
          </a:p>
          <a:p>
            <a:endParaRPr lang="en-IN" dirty="0">
              <a:solidFill>
                <a:schemeClr val="tx1"/>
              </a:solidFill>
            </a:endParaRPr>
          </a:p>
          <a:p>
            <a:r>
              <a:rPr lang="en-IN" sz="2400" dirty="0">
                <a:solidFill>
                  <a:schemeClr val="tx1"/>
                </a:solidFill>
              </a:rPr>
              <a:t>Global greenhouse gas emissions have continued to increase, with unequal historical and ongoing contributions arising from unsustainable energy use, </a:t>
            </a:r>
            <a:r>
              <a:rPr lang="en-IN" sz="2400" b="1" dirty="0">
                <a:solidFill>
                  <a:schemeClr val="tx1"/>
                </a:solidFill>
              </a:rPr>
              <a:t>land use and land-use change</a:t>
            </a:r>
            <a:r>
              <a:rPr lang="en-IN" sz="2400" dirty="0">
                <a:solidFill>
                  <a:schemeClr val="tx1"/>
                </a:solidFill>
              </a:rPr>
              <a:t>, </a:t>
            </a:r>
            <a:r>
              <a:rPr lang="en-IN" sz="2400" b="1" dirty="0">
                <a:solidFill>
                  <a:schemeClr val="tx1"/>
                </a:solidFill>
              </a:rPr>
              <a:t>lifestyles and patterns of consumption and production across regions</a:t>
            </a:r>
            <a:r>
              <a:rPr lang="en-IN" sz="2400" dirty="0">
                <a:solidFill>
                  <a:schemeClr val="tx1"/>
                </a:solidFill>
              </a:rPr>
              <a:t>, between and within countries, and among individuals (</a:t>
            </a:r>
            <a:r>
              <a:rPr lang="en-IN" sz="2400" i="1" dirty="0">
                <a:solidFill>
                  <a:schemeClr val="tx1"/>
                </a:solidFill>
              </a:rPr>
              <a:t>high confidence</a:t>
            </a:r>
            <a:r>
              <a:rPr lang="en-IN" sz="2400" dirty="0">
                <a:solidFill>
                  <a:schemeClr val="tx1"/>
                </a:solidFill>
              </a:rPr>
              <a:t>). {2.1, Figure 2.1, Figure 2.2} IPCC SYR</a:t>
            </a:r>
            <a:endParaRPr lang="en-US" sz="2400" dirty="0">
              <a:solidFill>
                <a:schemeClr val="tx1"/>
              </a:solidFill>
            </a:endParaRPr>
          </a:p>
        </p:txBody>
      </p:sp>
    </p:spTree>
    <p:extLst>
      <p:ext uri="{BB962C8B-B14F-4D97-AF65-F5344CB8AC3E}">
        <p14:creationId xmlns:p14="http://schemas.microsoft.com/office/powerpoint/2010/main" val="40574590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a:extLst>
              <a:ext uri="{FF2B5EF4-FFF2-40B4-BE49-F238E27FC236}">
                <a16:creationId xmlns:a16="http://schemas.microsoft.com/office/drawing/2014/main" id="{7320DD99-DC6E-46EB-928B-3D9AB13015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414"/>
            <a:ext cx="3421930" cy="686341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70DA2A27-8849-4330-A47B-D5003C76A43B}"/>
              </a:ext>
            </a:extLst>
          </p:cNvPr>
          <p:cNvSpPr txBox="1"/>
          <p:nvPr/>
        </p:nvSpPr>
        <p:spPr>
          <a:xfrm>
            <a:off x="3421930" y="1988326"/>
            <a:ext cx="8214656" cy="3206234"/>
          </a:xfrm>
          <a:prstGeom prst="rect">
            <a:avLst/>
          </a:prstGeom>
          <a:noFill/>
        </p:spPr>
        <p:txBody>
          <a:bodyPr wrap="square" rtlCol="0">
            <a:noAutofit/>
          </a:bodyPr>
          <a:lstStyle/>
          <a:p>
            <a:pPr>
              <a:spcBef>
                <a:spcPts val="0"/>
              </a:spcBef>
              <a:spcAft>
                <a:spcPts val="0"/>
              </a:spcAft>
            </a:pPr>
            <a:endParaRPr lang="en-US" sz="2400" dirty="0">
              <a:effectLst/>
            </a:endParaRPr>
          </a:p>
          <a:p>
            <a:pPr marR="0" lvl="1">
              <a:lnSpc>
                <a:spcPct val="107000"/>
              </a:lnSpc>
              <a:spcBef>
                <a:spcPts val="0"/>
              </a:spcBef>
              <a:spcAft>
                <a:spcPts val="800"/>
              </a:spcAft>
              <a:tabLst>
                <a:tab pos="914400" algn="l"/>
              </a:tabLst>
            </a:pPr>
            <a:endParaRPr lang="en-US" sz="2800" b="1" dirty="0">
              <a:solidFill>
                <a:srgbClr val="427730"/>
              </a:solidFill>
              <a:cs typeface="Calibri"/>
            </a:endParaRPr>
          </a:p>
          <a:p>
            <a:pPr marR="0" lvl="1">
              <a:lnSpc>
                <a:spcPct val="107000"/>
              </a:lnSpc>
              <a:spcBef>
                <a:spcPts val="0"/>
              </a:spcBef>
              <a:spcAft>
                <a:spcPts val="800"/>
              </a:spcAft>
              <a:tabLst>
                <a:tab pos="914400" algn="l"/>
              </a:tabLst>
            </a:pPr>
            <a:endParaRPr lang="en-US" sz="2800" dirty="0">
              <a:effectLst/>
              <a:ea typeface="Calibri" panose="020F0502020204030204" pitchFamily="34" charset="0"/>
              <a:cs typeface="Times New Roman" panose="02020603050405020304" pitchFamily="18" charset="0"/>
            </a:endParaRPr>
          </a:p>
          <a:p>
            <a:pPr lvl="1" algn="ctr">
              <a:lnSpc>
                <a:spcPct val="107000"/>
              </a:lnSpc>
              <a:spcAft>
                <a:spcPts val="800"/>
              </a:spcAft>
              <a:tabLst>
                <a:tab pos="914400" algn="l"/>
              </a:tabLst>
            </a:pPr>
            <a:r>
              <a:rPr lang="en-US" sz="3200" b="1" dirty="0">
                <a:latin typeface="Montserrat" pitchFamily="2" charset="77"/>
                <a:cs typeface="Calibri" charset="0"/>
              </a:rPr>
              <a:t>Thank you </a:t>
            </a:r>
          </a:p>
          <a:p>
            <a:pPr lvl="1" algn="ctr">
              <a:lnSpc>
                <a:spcPct val="107000"/>
              </a:lnSpc>
              <a:spcAft>
                <a:spcPts val="800"/>
              </a:spcAft>
              <a:tabLst>
                <a:tab pos="914400" algn="l"/>
              </a:tabLst>
            </a:pPr>
            <a:r>
              <a:rPr lang="en-US" sz="2000" b="1" dirty="0" err="1">
                <a:latin typeface="Montserrat" pitchFamily="2" charset="77"/>
                <a:cs typeface="Calibri" charset="0"/>
              </a:rPr>
              <a:t>a.mukherji@cgiar.org</a:t>
            </a:r>
            <a:endParaRPr lang="en-US" sz="2000" b="1" dirty="0">
              <a:latin typeface="Montserrat" pitchFamily="2" charset="77"/>
              <a:cs typeface="Calibri" charset="0"/>
            </a:endParaRPr>
          </a:p>
          <a:p>
            <a:pPr marR="0" lvl="1">
              <a:lnSpc>
                <a:spcPct val="107000"/>
              </a:lnSpc>
              <a:spcBef>
                <a:spcPts val="0"/>
              </a:spcBef>
              <a:spcAft>
                <a:spcPts val="800"/>
              </a:spcAft>
              <a:tabLst>
                <a:tab pos="914400" algn="l"/>
              </a:tabLst>
            </a:pP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lvl="1">
              <a:lnSpc>
                <a:spcPct val="107000"/>
              </a:lnSpc>
              <a:spcBef>
                <a:spcPts val="0"/>
              </a:spcBef>
              <a:spcAft>
                <a:spcPts val="800"/>
              </a:spcAft>
              <a:tabLst>
                <a:tab pos="914400" algn="l"/>
              </a:tabLst>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E7134D0B-8F71-9E06-9D73-6E0D81B2D6F7}"/>
              </a:ext>
            </a:extLst>
          </p:cNvPr>
          <p:cNvSpPr txBox="1"/>
          <p:nvPr/>
        </p:nvSpPr>
        <p:spPr>
          <a:xfrm flipH="1">
            <a:off x="11461933" y="6269363"/>
            <a:ext cx="4646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23</a:t>
            </a:r>
            <a:endParaRPr lang="en-US" dirty="0"/>
          </a:p>
        </p:txBody>
      </p:sp>
    </p:spTree>
    <p:extLst>
      <p:ext uri="{BB962C8B-B14F-4D97-AF65-F5344CB8AC3E}">
        <p14:creationId xmlns:p14="http://schemas.microsoft.com/office/powerpoint/2010/main" val="3766533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Shape 448"/>
        <p:cNvGrpSpPr/>
        <p:nvPr/>
      </p:nvGrpSpPr>
      <p:grpSpPr>
        <a:xfrm>
          <a:off x="0" y="0"/>
          <a:ext cx="0" cy="0"/>
          <a:chOff x="0" y="0"/>
          <a:chExt cx="0" cy="0"/>
        </a:xfrm>
      </p:grpSpPr>
      <p:sp>
        <p:nvSpPr>
          <p:cNvPr id="449" name="Google Shape;449;g2226086e902_0_31"/>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450" name="Google Shape;450;g2226086e902_0_31"/>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451" name="Google Shape;451;g2226086e902_0_31"/>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452" name="Google Shape;452;g2226086e902_0_31"/>
          <p:cNvSpPr txBox="1"/>
          <p:nvPr/>
        </p:nvSpPr>
        <p:spPr>
          <a:xfrm>
            <a:off x="7831225" y="6410425"/>
            <a:ext cx="3809700" cy="276900"/>
          </a:xfrm>
          <a:prstGeom prst="rect">
            <a:avLst/>
          </a:prstGeom>
          <a:noFill/>
          <a:ln>
            <a:noFill/>
          </a:ln>
        </p:spPr>
        <p:txBody>
          <a:bodyPr spcFirstLastPara="1" wrap="square" lIns="91425" tIns="45700" rIns="0" bIns="45700" anchor="t" anchorCtr="0">
            <a:spAutoFit/>
          </a:bodyPr>
          <a:lstStyle/>
          <a:p>
            <a:pPr marL="0" lvl="0" indent="0" algn="r" rtl="0">
              <a:spcBef>
                <a:spcPts val="0"/>
              </a:spcBef>
              <a:spcAft>
                <a:spcPts val="0"/>
              </a:spcAft>
              <a:buClr>
                <a:schemeClr val="dk1"/>
              </a:buClr>
              <a:buSzPts val="1100"/>
              <a:buFont typeface="Arial"/>
              <a:buNone/>
            </a:pPr>
            <a:r>
              <a:rPr lang="en-US" sz="1200">
                <a:solidFill>
                  <a:schemeClr val="accent3"/>
                </a:solidFill>
                <a:latin typeface="Calibri"/>
                <a:ea typeface="Calibri"/>
                <a:cs typeface="Calibri"/>
                <a:sym typeface="Calibri"/>
              </a:rPr>
              <a:t>IPCC AR6 SYR Figure 2.1a</a:t>
            </a:r>
            <a:endParaRPr sz="1200">
              <a:solidFill>
                <a:srgbClr val="A5A5A5"/>
              </a:solidFill>
              <a:latin typeface="Calibri"/>
              <a:ea typeface="Calibri"/>
              <a:cs typeface="Calibri"/>
              <a:sym typeface="Calibri"/>
            </a:endParaRPr>
          </a:p>
        </p:txBody>
      </p:sp>
      <p:pic>
        <p:nvPicPr>
          <p:cNvPr id="453" name="Google Shape;453;g2226086e902_0_31"/>
          <p:cNvPicPr preferRelativeResize="0"/>
          <p:nvPr/>
        </p:nvPicPr>
        <p:blipFill rotWithShape="1">
          <a:blip r:embed="rId4">
            <a:alphaModFix/>
          </a:blip>
          <a:srcRect t="3260"/>
          <a:stretch/>
        </p:blipFill>
        <p:spPr>
          <a:xfrm>
            <a:off x="342900" y="1905000"/>
            <a:ext cx="3657600" cy="4578826"/>
          </a:xfrm>
          <a:prstGeom prst="rect">
            <a:avLst/>
          </a:prstGeom>
          <a:noFill/>
          <a:ln>
            <a:noFill/>
          </a:ln>
        </p:spPr>
      </p:pic>
      <p:sp>
        <p:nvSpPr>
          <p:cNvPr id="454" name="Google Shape;454;g2226086e902_0_31"/>
          <p:cNvSpPr/>
          <p:nvPr/>
        </p:nvSpPr>
        <p:spPr>
          <a:xfrm>
            <a:off x="330725" y="5133575"/>
            <a:ext cx="2360100" cy="1533300"/>
          </a:xfrm>
          <a:prstGeom prst="rect">
            <a:avLst/>
          </a:prstGeom>
          <a:noFill/>
          <a:ln w="762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55" name="Google Shape;455;g2226086e902_0_31"/>
          <p:cNvCxnSpPr>
            <a:stCxn id="454" idx="3"/>
          </p:cNvCxnSpPr>
          <p:nvPr/>
        </p:nvCxnSpPr>
        <p:spPr>
          <a:xfrm rot="10800000" flipH="1">
            <a:off x="2690825" y="3645425"/>
            <a:ext cx="3262500" cy="2254800"/>
          </a:xfrm>
          <a:prstGeom prst="straightConnector1">
            <a:avLst/>
          </a:prstGeom>
          <a:noFill/>
          <a:ln w="76200" cap="flat" cmpd="sng">
            <a:solidFill>
              <a:schemeClr val="dk2"/>
            </a:solidFill>
            <a:prstDash val="solid"/>
            <a:round/>
            <a:headEnd type="none" w="med" len="med"/>
            <a:tailEnd type="none" w="med" len="med"/>
          </a:ln>
        </p:spPr>
      </p:cxnSp>
      <p:pic>
        <p:nvPicPr>
          <p:cNvPr id="456" name="Google Shape;456;g2226086e902_0_31"/>
          <p:cNvPicPr preferRelativeResize="0"/>
          <p:nvPr/>
        </p:nvPicPr>
        <p:blipFill>
          <a:blip r:embed="rId5">
            <a:alphaModFix/>
          </a:blip>
          <a:stretch>
            <a:fillRect/>
          </a:stretch>
        </p:blipFill>
        <p:spPr>
          <a:xfrm>
            <a:off x="4567024" y="1460182"/>
            <a:ext cx="7364245" cy="4536357"/>
          </a:xfrm>
          <a:prstGeom prst="rect">
            <a:avLst/>
          </a:prstGeom>
          <a:noFill/>
          <a:ln>
            <a:solidFill>
              <a:schemeClr val="accent1"/>
            </a:solidFill>
          </a:ln>
        </p:spPr>
      </p:pic>
      <p:sp>
        <p:nvSpPr>
          <p:cNvPr id="457" name="Google Shape;457;g2226086e902_0_31"/>
          <p:cNvSpPr txBox="1"/>
          <p:nvPr/>
        </p:nvSpPr>
        <p:spPr>
          <a:xfrm>
            <a:off x="1449400" y="725875"/>
            <a:ext cx="82683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b="1" dirty="0"/>
              <a:t>Human activities are responsible for global warming</a:t>
            </a:r>
            <a:endParaRPr sz="2000" b="1" dirty="0"/>
          </a:p>
        </p:txBody>
      </p:sp>
      <p:sp>
        <p:nvSpPr>
          <p:cNvPr id="4" name="Freeform 3">
            <a:extLst>
              <a:ext uri="{FF2B5EF4-FFF2-40B4-BE49-F238E27FC236}">
                <a16:creationId xmlns:a16="http://schemas.microsoft.com/office/drawing/2014/main" id="{E1960E18-BFC2-0D10-8A76-51F46C25CBE0}"/>
              </a:ext>
            </a:extLst>
          </p:cNvPr>
          <p:cNvSpPr/>
          <p:nvPr/>
        </p:nvSpPr>
        <p:spPr>
          <a:xfrm>
            <a:off x="6601101" y="2827421"/>
            <a:ext cx="3974657" cy="2755232"/>
          </a:xfrm>
          <a:custGeom>
            <a:avLst/>
            <a:gdLst>
              <a:gd name="connsiteX0" fmla="*/ 40331 w 3974657"/>
              <a:gd name="connsiteY0" fmla="*/ 2478505 h 2755232"/>
              <a:gd name="connsiteX1" fmla="*/ 40331 w 3974657"/>
              <a:gd name="connsiteY1" fmla="*/ 2731168 h 2755232"/>
              <a:gd name="connsiteX2" fmla="*/ 112520 w 3974657"/>
              <a:gd name="connsiteY2" fmla="*/ 2755232 h 2755232"/>
              <a:gd name="connsiteX3" fmla="*/ 353152 w 3974657"/>
              <a:gd name="connsiteY3" fmla="*/ 2743200 h 2755232"/>
              <a:gd name="connsiteX4" fmla="*/ 401278 w 3974657"/>
              <a:gd name="connsiteY4" fmla="*/ 2731168 h 2755232"/>
              <a:gd name="connsiteX5" fmla="*/ 437373 w 3974657"/>
              <a:gd name="connsiteY5" fmla="*/ 2719137 h 2755232"/>
              <a:gd name="connsiteX6" fmla="*/ 690036 w 3974657"/>
              <a:gd name="connsiteY6" fmla="*/ 2707105 h 2755232"/>
              <a:gd name="connsiteX7" fmla="*/ 774257 w 3974657"/>
              <a:gd name="connsiteY7" fmla="*/ 2695074 h 2755232"/>
              <a:gd name="connsiteX8" fmla="*/ 822383 w 3974657"/>
              <a:gd name="connsiteY8" fmla="*/ 2683042 h 2755232"/>
              <a:gd name="connsiteX9" fmla="*/ 858478 w 3974657"/>
              <a:gd name="connsiteY9" fmla="*/ 2671011 h 2755232"/>
              <a:gd name="connsiteX10" fmla="*/ 1002857 w 3974657"/>
              <a:gd name="connsiteY10" fmla="*/ 2646947 h 2755232"/>
              <a:gd name="connsiteX11" fmla="*/ 1123173 w 3974657"/>
              <a:gd name="connsiteY11" fmla="*/ 2622884 h 2755232"/>
              <a:gd name="connsiteX12" fmla="*/ 1183331 w 3974657"/>
              <a:gd name="connsiteY12" fmla="*/ 2610853 h 2755232"/>
              <a:gd name="connsiteX13" fmla="*/ 1375836 w 3974657"/>
              <a:gd name="connsiteY13" fmla="*/ 2574758 h 2755232"/>
              <a:gd name="connsiteX14" fmla="*/ 1448025 w 3974657"/>
              <a:gd name="connsiteY14" fmla="*/ 2550695 h 2755232"/>
              <a:gd name="connsiteX15" fmla="*/ 1484120 w 3974657"/>
              <a:gd name="connsiteY15" fmla="*/ 2526632 h 2755232"/>
              <a:gd name="connsiteX16" fmla="*/ 1736783 w 3974657"/>
              <a:gd name="connsiteY16" fmla="*/ 2502568 h 2755232"/>
              <a:gd name="connsiteX17" fmla="*/ 1869131 w 3974657"/>
              <a:gd name="connsiteY17" fmla="*/ 2466474 h 2755232"/>
              <a:gd name="connsiteX18" fmla="*/ 1953352 w 3974657"/>
              <a:gd name="connsiteY18" fmla="*/ 2454442 h 2755232"/>
              <a:gd name="connsiteX19" fmla="*/ 2001478 w 3974657"/>
              <a:gd name="connsiteY19" fmla="*/ 2442411 h 2755232"/>
              <a:gd name="connsiteX20" fmla="*/ 2278204 w 3974657"/>
              <a:gd name="connsiteY20" fmla="*/ 2430379 h 2755232"/>
              <a:gd name="connsiteX21" fmla="*/ 2314299 w 3974657"/>
              <a:gd name="connsiteY21" fmla="*/ 2418347 h 2755232"/>
              <a:gd name="connsiteX22" fmla="*/ 2386488 w 3974657"/>
              <a:gd name="connsiteY22" fmla="*/ 2370221 h 2755232"/>
              <a:gd name="connsiteX23" fmla="*/ 2422583 w 3974657"/>
              <a:gd name="connsiteY23" fmla="*/ 2346158 h 2755232"/>
              <a:gd name="connsiteX24" fmla="*/ 2494773 w 3974657"/>
              <a:gd name="connsiteY24" fmla="*/ 2310063 h 2755232"/>
              <a:gd name="connsiteX25" fmla="*/ 2554931 w 3974657"/>
              <a:gd name="connsiteY25" fmla="*/ 2261937 h 2755232"/>
              <a:gd name="connsiteX26" fmla="*/ 2591025 w 3974657"/>
              <a:gd name="connsiteY26" fmla="*/ 2237874 h 2755232"/>
              <a:gd name="connsiteX27" fmla="*/ 2639152 w 3974657"/>
              <a:gd name="connsiteY27" fmla="*/ 2177716 h 2755232"/>
              <a:gd name="connsiteX28" fmla="*/ 2675246 w 3974657"/>
              <a:gd name="connsiteY28" fmla="*/ 2153653 h 2755232"/>
              <a:gd name="connsiteX29" fmla="*/ 2723373 w 3974657"/>
              <a:gd name="connsiteY29" fmla="*/ 2105526 h 2755232"/>
              <a:gd name="connsiteX30" fmla="*/ 2783531 w 3974657"/>
              <a:gd name="connsiteY30" fmla="*/ 2057400 h 2755232"/>
              <a:gd name="connsiteX31" fmla="*/ 2819625 w 3974657"/>
              <a:gd name="connsiteY31" fmla="*/ 2033337 h 2755232"/>
              <a:gd name="connsiteX32" fmla="*/ 2843688 w 3974657"/>
              <a:gd name="connsiteY32" fmla="*/ 1997242 h 2755232"/>
              <a:gd name="connsiteX33" fmla="*/ 2903846 w 3974657"/>
              <a:gd name="connsiteY33" fmla="*/ 1949116 h 2755232"/>
              <a:gd name="connsiteX34" fmla="*/ 2964004 w 3974657"/>
              <a:gd name="connsiteY34" fmla="*/ 1876926 h 2755232"/>
              <a:gd name="connsiteX35" fmla="*/ 3000099 w 3974657"/>
              <a:gd name="connsiteY35" fmla="*/ 1852863 h 2755232"/>
              <a:gd name="connsiteX36" fmla="*/ 3036194 w 3974657"/>
              <a:gd name="connsiteY36" fmla="*/ 1816768 h 2755232"/>
              <a:gd name="connsiteX37" fmla="*/ 3072288 w 3974657"/>
              <a:gd name="connsiteY37" fmla="*/ 1792705 h 2755232"/>
              <a:gd name="connsiteX38" fmla="*/ 3120415 w 3974657"/>
              <a:gd name="connsiteY38" fmla="*/ 1732547 h 2755232"/>
              <a:gd name="connsiteX39" fmla="*/ 3192604 w 3974657"/>
              <a:gd name="connsiteY39" fmla="*/ 1660358 h 2755232"/>
              <a:gd name="connsiteX40" fmla="*/ 3264794 w 3974657"/>
              <a:gd name="connsiteY40" fmla="*/ 1612232 h 2755232"/>
              <a:gd name="connsiteX41" fmla="*/ 3312920 w 3974657"/>
              <a:gd name="connsiteY41" fmla="*/ 1588168 h 2755232"/>
              <a:gd name="connsiteX42" fmla="*/ 3385110 w 3974657"/>
              <a:gd name="connsiteY42" fmla="*/ 1540042 h 2755232"/>
              <a:gd name="connsiteX43" fmla="*/ 3421204 w 3974657"/>
              <a:gd name="connsiteY43" fmla="*/ 1515979 h 2755232"/>
              <a:gd name="connsiteX44" fmla="*/ 3457299 w 3974657"/>
              <a:gd name="connsiteY44" fmla="*/ 1503947 h 2755232"/>
              <a:gd name="connsiteX45" fmla="*/ 3517457 w 3974657"/>
              <a:gd name="connsiteY45" fmla="*/ 1455821 h 2755232"/>
              <a:gd name="connsiteX46" fmla="*/ 3589646 w 3974657"/>
              <a:gd name="connsiteY46" fmla="*/ 1407695 h 2755232"/>
              <a:gd name="connsiteX47" fmla="*/ 3637773 w 3974657"/>
              <a:gd name="connsiteY47" fmla="*/ 1347537 h 2755232"/>
              <a:gd name="connsiteX48" fmla="*/ 3673867 w 3974657"/>
              <a:gd name="connsiteY48" fmla="*/ 1275347 h 2755232"/>
              <a:gd name="connsiteX49" fmla="*/ 3697931 w 3974657"/>
              <a:gd name="connsiteY49" fmla="*/ 1251284 h 2755232"/>
              <a:gd name="connsiteX50" fmla="*/ 3721994 w 3974657"/>
              <a:gd name="connsiteY50" fmla="*/ 1215190 h 2755232"/>
              <a:gd name="connsiteX51" fmla="*/ 3758088 w 3974657"/>
              <a:gd name="connsiteY51" fmla="*/ 1191126 h 2755232"/>
              <a:gd name="connsiteX52" fmla="*/ 3818246 w 3974657"/>
              <a:gd name="connsiteY52" fmla="*/ 1143000 h 2755232"/>
              <a:gd name="connsiteX53" fmla="*/ 3842310 w 3974657"/>
              <a:gd name="connsiteY53" fmla="*/ 1070811 h 2755232"/>
              <a:gd name="connsiteX54" fmla="*/ 3854341 w 3974657"/>
              <a:gd name="connsiteY54" fmla="*/ 1034716 h 2755232"/>
              <a:gd name="connsiteX55" fmla="*/ 3866373 w 3974657"/>
              <a:gd name="connsiteY55" fmla="*/ 938463 h 2755232"/>
              <a:gd name="connsiteX56" fmla="*/ 3878404 w 3974657"/>
              <a:gd name="connsiteY56" fmla="*/ 757990 h 2755232"/>
              <a:gd name="connsiteX57" fmla="*/ 3926531 w 3974657"/>
              <a:gd name="connsiteY57" fmla="*/ 685800 h 2755232"/>
              <a:gd name="connsiteX58" fmla="*/ 3950594 w 3974657"/>
              <a:gd name="connsiteY58" fmla="*/ 469232 h 2755232"/>
              <a:gd name="connsiteX59" fmla="*/ 3974657 w 3974657"/>
              <a:gd name="connsiteY59" fmla="*/ 397042 h 2755232"/>
              <a:gd name="connsiteX60" fmla="*/ 3962625 w 3974657"/>
              <a:gd name="connsiteY60" fmla="*/ 252663 h 2755232"/>
              <a:gd name="connsiteX61" fmla="*/ 3938562 w 3974657"/>
              <a:gd name="connsiteY61" fmla="*/ 108284 h 2755232"/>
              <a:gd name="connsiteX62" fmla="*/ 3914499 w 3974657"/>
              <a:gd name="connsiteY62" fmla="*/ 72190 h 2755232"/>
              <a:gd name="connsiteX63" fmla="*/ 3902467 w 3974657"/>
              <a:gd name="connsiteY63" fmla="*/ 36095 h 2755232"/>
              <a:gd name="connsiteX64" fmla="*/ 3830278 w 3974657"/>
              <a:gd name="connsiteY64" fmla="*/ 0 h 2755232"/>
              <a:gd name="connsiteX65" fmla="*/ 3734025 w 3974657"/>
              <a:gd name="connsiteY65" fmla="*/ 12032 h 2755232"/>
              <a:gd name="connsiteX66" fmla="*/ 3649804 w 3974657"/>
              <a:gd name="connsiteY66" fmla="*/ 36095 h 2755232"/>
              <a:gd name="connsiteX67" fmla="*/ 3625741 w 3974657"/>
              <a:gd name="connsiteY67" fmla="*/ 216568 h 2755232"/>
              <a:gd name="connsiteX68" fmla="*/ 3601678 w 3974657"/>
              <a:gd name="connsiteY68" fmla="*/ 288758 h 2755232"/>
              <a:gd name="connsiteX69" fmla="*/ 3577615 w 3974657"/>
              <a:gd name="connsiteY69" fmla="*/ 360947 h 2755232"/>
              <a:gd name="connsiteX70" fmla="*/ 3565583 w 3974657"/>
              <a:gd name="connsiteY70" fmla="*/ 397042 h 2755232"/>
              <a:gd name="connsiteX71" fmla="*/ 3541520 w 3974657"/>
              <a:gd name="connsiteY71" fmla="*/ 433137 h 2755232"/>
              <a:gd name="connsiteX72" fmla="*/ 3493394 w 3974657"/>
              <a:gd name="connsiteY72" fmla="*/ 529390 h 2755232"/>
              <a:gd name="connsiteX73" fmla="*/ 3433236 w 3974657"/>
              <a:gd name="connsiteY73" fmla="*/ 637674 h 2755232"/>
              <a:gd name="connsiteX74" fmla="*/ 3373078 w 3974657"/>
              <a:gd name="connsiteY74" fmla="*/ 697832 h 2755232"/>
              <a:gd name="connsiteX75" fmla="*/ 3361046 w 3974657"/>
              <a:gd name="connsiteY75" fmla="*/ 733926 h 2755232"/>
              <a:gd name="connsiteX76" fmla="*/ 3324952 w 3974657"/>
              <a:gd name="connsiteY76" fmla="*/ 757990 h 2755232"/>
              <a:gd name="connsiteX77" fmla="*/ 3300888 w 3974657"/>
              <a:gd name="connsiteY77" fmla="*/ 782053 h 2755232"/>
              <a:gd name="connsiteX78" fmla="*/ 3276825 w 3974657"/>
              <a:gd name="connsiteY78" fmla="*/ 818147 h 2755232"/>
              <a:gd name="connsiteX79" fmla="*/ 3180573 w 3974657"/>
              <a:gd name="connsiteY79" fmla="*/ 902368 h 2755232"/>
              <a:gd name="connsiteX80" fmla="*/ 3156510 w 3974657"/>
              <a:gd name="connsiteY80" fmla="*/ 926432 h 2755232"/>
              <a:gd name="connsiteX81" fmla="*/ 3084320 w 3974657"/>
              <a:gd name="connsiteY81" fmla="*/ 974558 h 2755232"/>
              <a:gd name="connsiteX82" fmla="*/ 2988067 w 3974657"/>
              <a:gd name="connsiteY82" fmla="*/ 1070811 h 2755232"/>
              <a:gd name="connsiteX83" fmla="*/ 2939941 w 3974657"/>
              <a:gd name="connsiteY83" fmla="*/ 1118937 h 2755232"/>
              <a:gd name="connsiteX84" fmla="*/ 2903846 w 3974657"/>
              <a:gd name="connsiteY84" fmla="*/ 1130968 h 2755232"/>
              <a:gd name="connsiteX85" fmla="*/ 2843688 w 3974657"/>
              <a:gd name="connsiteY85" fmla="*/ 1191126 h 2755232"/>
              <a:gd name="connsiteX86" fmla="*/ 2819625 w 3974657"/>
              <a:gd name="connsiteY86" fmla="*/ 1215190 h 2755232"/>
              <a:gd name="connsiteX87" fmla="*/ 2783531 w 3974657"/>
              <a:gd name="connsiteY87" fmla="*/ 1239253 h 2755232"/>
              <a:gd name="connsiteX88" fmla="*/ 2759467 w 3974657"/>
              <a:gd name="connsiteY88" fmla="*/ 1263316 h 2755232"/>
              <a:gd name="connsiteX89" fmla="*/ 2687278 w 3974657"/>
              <a:gd name="connsiteY89" fmla="*/ 1311442 h 2755232"/>
              <a:gd name="connsiteX90" fmla="*/ 2651183 w 3974657"/>
              <a:gd name="connsiteY90" fmla="*/ 1335505 h 2755232"/>
              <a:gd name="connsiteX91" fmla="*/ 2615088 w 3974657"/>
              <a:gd name="connsiteY91" fmla="*/ 1371600 h 2755232"/>
              <a:gd name="connsiteX92" fmla="*/ 2578994 w 3974657"/>
              <a:gd name="connsiteY92" fmla="*/ 1383632 h 2755232"/>
              <a:gd name="connsiteX93" fmla="*/ 2482741 w 3974657"/>
              <a:gd name="connsiteY93" fmla="*/ 1479884 h 2755232"/>
              <a:gd name="connsiteX94" fmla="*/ 2446646 w 3974657"/>
              <a:gd name="connsiteY94" fmla="*/ 1515979 h 2755232"/>
              <a:gd name="connsiteX95" fmla="*/ 2398520 w 3974657"/>
              <a:gd name="connsiteY95" fmla="*/ 1552074 h 2755232"/>
              <a:gd name="connsiteX96" fmla="*/ 2338362 w 3974657"/>
              <a:gd name="connsiteY96" fmla="*/ 1612232 h 2755232"/>
              <a:gd name="connsiteX97" fmla="*/ 2302267 w 3974657"/>
              <a:gd name="connsiteY97" fmla="*/ 1648326 h 2755232"/>
              <a:gd name="connsiteX98" fmla="*/ 2278204 w 3974657"/>
              <a:gd name="connsiteY98" fmla="*/ 1672390 h 2755232"/>
              <a:gd name="connsiteX99" fmla="*/ 2206015 w 3974657"/>
              <a:gd name="connsiteY99" fmla="*/ 1720516 h 2755232"/>
              <a:gd name="connsiteX100" fmla="*/ 2133825 w 3974657"/>
              <a:gd name="connsiteY100" fmla="*/ 1780674 h 2755232"/>
              <a:gd name="connsiteX101" fmla="*/ 2025541 w 3974657"/>
              <a:gd name="connsiteY101" fmla="*/ 1876926 h 2755232"/>
              <a:gd name="connsiteX102" fmla="*/ 1989446 w 3974657"/>
              <a:gd name="connsiteY102" fmla="*/ 1888958 h 2755232"/>
              <a:gd name="connsiteX103" fmla="*/ 1905225 w 3974657"/>
              <a:gd name="connsiteY103" fmla="*/ 1937084 h 2755232"/>
              <a:gd name="connsiteX104" fmla="*/ 1796941 w 3974657"/>
              <a:gd name="connsiteY104" fmla="*/ 1997242 h 2755232"/>
              <a:gd name="connsiteX105" fmla="*/ 1724752 w 3974657"/>
              <a:gd name="connsiteY105" fmla="*/ 2045368 h 2755232"/>
              <a:gd name="connsiteX106" fmla="*/ 1652562 w 3974657"/>
              <a:gd name="connsiteY106" fmla="*/ 2069432 h 2755232"/>
              <a:gd name="connsiteX107" fmla="*/ 1616467 w 3974657"/>
              <a:gd name="connsiteY107" fmla="*/ 2093495 h 2755232"/>
              <a:gd name="connsiteX108" fmla="*/ 1568341 w 3974657"/>
              <a:gd name="connsiteY108" fmla="*/ 2105526 h 2755232"/>
              <a:gd name="connsiteX109" fmla="*/ 1496152 w 3974657"/>
              <a:gd name="connsiteY109" fmla="*/ 2129590 h 2755232"/>
              <a:gd name="connsiteX110" fmla="*/ 1460057 w 3974657"/>
              <a:gd name="connsiteY110" fmla="*/ 2141621 h 2755232"/>
              <a:gd name="connsiteX111" fmla="*/ 1423962 w 3974657"/>
              <a:gd name="connsiteY111" fmla="*/ 2153653 h 2755232"/>
              <a:gd name="connsiteX112" fmla="*/ 1363804 w 3974657"/>
              <a:gd name="connsiteY112" fmla="*/ 2165684 h 2755232"/>
              <a:gd name="connsiteX113" fmla="*/ 1327710 w 3974657"/>
              <a:gd name="connsiteY113" fmla="*/ 2177716 h 2755232"/>
              <a:gd name="connsiteX114" fmla="*/ 1279583 w 3974657"/>
              <a:gd name="connsiteY114" fmla="*/ 2189747 h 2755232"/>
              <a:gd name="connsiteX115" fmla="*/ 1243488 w 3974657"/>
              <a:gd name="connsiteY115" fmla="*/ 2201779 h 2755232"/>
              <a:gd name="connsiteX116" fmla="*/ 1183331 w 3974657"/>
              <a:gd name="connsiteY116" fmla="*/ 2213811 h 2755232"/>
              <a:gd name="connsiteX117" fmla="*/ 1147236 w 3974657"/>
              <a:gd name="connsiteY117" fmla="*/ 2225842 h 2755232"/>
              <a:gd name="connsiteX118" fmla="*/ 1099110 w 3974657"/>
              <a:gd name="connsiteY118" fmla="*/ 2237874 h 2755232"/>
              <a:gd name="connsiteX119" fmla="*/ 1063015 w 3974657"/>
              <a:gd name="connsiteY119" fmla="*/ 2249905 h 2755232"/>
              <a:gd name="connsiteX120" fmla="*/ 1014888 w 3974657"/>
              <a:gd name="connsiteY120" fmla="*/ 2261937 h 2755232"/>
              <a:gd name="connsiteX121" fmla="*/ 978794 w 3974657"/>
              <a:gd name="connsiteY121" fmla="*/ 2273968 h 2755232"/>
              <a:gd name="connsiteX122" fmla="*/ 882541 w 3974657"/>
              <a:gd name="connsiteY122" fmla="*/ 2298032 h 2755232"/>
              <a:gd name="connsiteX123" fmla="*/ 834415 w 3974657"/>
              <a:gd name="connsiteY123" fmla="*/ 2310063 h 2755232"/>
              <a:gd name="connsiteX124" fmla="*/ 798320 w 3974657"/>
              <a:gd name="connsiteY124" fmla="*/ 2322095 h 2755232"/>
              <a:gd name="connsiteX125" fmla="*/ 617846 w 3974657"/>
              <a:gd name="connsiteY125" fmla="*/ 2346158 h 2755232"/>
              <a:gd name="connsiteX126" fmla="*/ 509562 w 3974657"/>
              <a:gd name="connsiteY126" fmla="*/ 2370221 h 2755232"/>
              <a:gd name="connsiteX127" fmla="*/ 401278 w 3974657"/>
              <a:gd name="connsiteY127" fmla="*/ 2406316 h 2755232"/>
              <a:gd name="connsiteX128" fmla="*/ 365183 w 3974657"/>
              <a:gd name="connsiteY128" fmla="*/ 2418347 h 2755232"/>
              <a:gd name="connsiteX129" fmla="*/ 280962 w 3974657"/>
              <a:gd name="connsiteY129" fmla="*/ 2442411 h 2755232"/>
              <a:gd name="connsiteX130" fmla="*/ 232836 w 3974657"/>
              <a:gd name="connsiteY130" fmla="*/ 2454442 h 2755232"/>
              <a:gd name="connsiteX131" fmla="*/ 196741 w 3974657"/>
              <a:gd name="connsiteY131" fmla="*/ 2478505 h 2755232"/>
              <a:gd name="connsiteX132" fmla="*/ 76425 w 3974657"/>
              <a:gd name="connsiteY132" fmla="*/ 2514600 h 2755232"/>
              <a:gd name="connsiteX133" fmla="*/ 16267 w 3974657"/>
              <a:gd name="connsiteY133" fmla="*/ 2562726 h 2755232"/>
              <a:gd name="connsiteX134" fmla="*/ 4236 w 3974657"/>
              <a:gd name="connsiteY134" fmla="*/ 2743200 h 2755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3974657" h="2755232">
                <a:moveTo>
                  <a:pt x="40331" y="2478505"/>
                </a:moveTo>
                <a:cubicBezTo>
                  <a:pt x="31418" y="2549805"/>
                  <a:pt x="10285" y="2666784"/>
                  <a:pt x="40331" y="2731168"/>
                </a:cubicBezTo>
                <a:cubicBezTo>
                  <a:pt x="51057" y="2754153"/>
                  <a:pt x="112520" y="2755232"/>
                  <a:pt x="112520" y="2755232"/>
                </a:cubicBezTo>
                <a:cubicBezTo>
                  <a:pt x="192731" y="2751221"/>
                  <a:pt x="273119" y="2749870"/>
                  <a:pt x="353152" y="2743200"/>
                </a:cubicBezTo>
                <a:cubicBezTo>
                  <a:pt x="369631" y="2741827"/>
                  <a:pt x="385378" y="2735711"/>
                  <a:pt x="401278" y="2731168"/>
                </a:cubicBezTo>
                <a:cubicBezTo>
                  <a:pt x="413472" y="2727684"/>
                  <a:pt x="424734" y="2720190"/>
                  <a:pt x="437373" y="2719137"/>
                </a:cubicBezTo>
                <a:cubicBezTo>
                  <a:pt x="521398" y="2712135"/>
                  <a:pt x="605815" y="2711116"/>
                  <a:pt x="690036" y="2707105"/>
                </a:cubicBezTo>
                <a:cubicBezTo>
                  <a:pt x="718110" y="2703095"/>
                  <a:pt x="746356" y="2700147"/>
                  <a:pt x="774257" y="2695074"/>
                </a:cubicBezTo>
                <a:cubicBezTo>
                  <a:pt x="790526" y="2692116"/>
                  <a:pt x="806483" y="2687585"/>
                  <a:pt x="822383" y="2683042"/>
                </a:cubicBezTo>
                <a:cubicBezTo>
                  <a:pt x="834577" y="2679558"/>
                  <a:pt x="846042" y="2673498"/>
                  <a:pt x="858478" y="2671011"/>
                </a:cubicBezTo>
                <a:cubicBezTo>
                  <a:pt x="906321" y="2661442"/>
                  <a:pt x="955523" y="2658780"/>
                  <a:pt x="1002857" y="2646947"/>
                </a:cubicBezTo>
                <a:cubicBezTo>
                  <a:pt x="1087976" y="2625668"/>
                  <a:pt x="1015012" y="2642549"/>
                  <a:pt x="1123173" y="2622884"/>
                </a:cubicBezTo>
                <a:cubicBezTo>
                  <a:pt x="1143293" y="2619226"/>
                  <a:pt x="1163192" y="2614407"/>
                  <a:pt x="1183331" y="2610853"/>
                </a:cubicBezTo>
                <a:cubicBezTo>
                  <a:pt x="1242786" y="2600361"/>
                  <a:pt x="1314687" y="2593103"/>
                  <a:pt x="1375836" y="2574758"/>
                </a:cubicBezTo>
                <a:cubicBezTo>
                  <a:pt x="1400131" y="2567469"/>
                  <a:pt x="1448025" y="2550695"/>
                  <a:pt x="1448025" y="2550695"/>
                </a:cubicBezTo>
                <a:cubicBezTo>
                  <a:pt x="1460057" y="2542674"/>
                  <a:pt x="1471186" y="2533099"/>
                  <a:pt x="1484120" y="2526632"/>
                </a:cubicBezTo>
                <a:cubicBezTo>
                  <a:pt x="1549550" y="2493917"/>
                  <a:pt x="1731337" y="2502871"/>
                  <a:pt x="1736783" y="2502568"/>
                </a:cubicBezTo>
                <a:cubicBezTo>
                  <a:pt x="1780835" y="2487885"/>
                  <a:pt x="1821641" y="2473259"/>
                  <a:pt x="1869131" y="2466474"/>
                </a:cubicBezTo>
                <a:cubicBezTo>
                  <a:pt x="1897205" y="2462463"/>
                  <a:pt x="1925451" y="2459515"/>
                  <a:pt x="1953352" y="2454442"/>
                </a:cubicBezTo>
                <a:cubicBezTo>
                  <a:pt x="1969621" y="2451484"/>
                  <a:pt x="1984988" y="2443633"/>
                  <a:pt x="2001478" y="2442411"/>
                </a:cubicBezTo>
                <a:cubicBezTo>
                  <a:pt x="2093555" y="2435591"/>
                  <a:pt x="2185962" y="2434390"/>
                  <a:pt x="2278204" y="2430379"/>
                </a:cubicBezTo>
                <a:cubicBezTo>
                  <a:pt x="2290236" y="2426368"/>
                  <a:pt x="2303212" y="2424506"/>
                  <a:pt x="2314299" y="2418347"/>
                </a:cubicBezTo>
                <a:cubicBezTo>
                  <a:pt x="2339580" y="2404302"/>
                  <a:pt x="2362425" y="2386263"/>
                  <a:pt x="2386488" y="2370221"/>
                </a:cubicBezTo>
                <a:lnTo>
                  <a:pt x="2422583" y="2346158"/>
                </a:lnTo>
                <a:cubicBezTo>
                  <a:pt x="2526031" y="2277194"/>
                  <a:pt x="2395143" y="2359879"/>
                  <a:pt x="2494773" y="2310063"/>
                </a:cubicBezTo>
                <a:cubicBezTo>
                  <a:pt x="2544143" y="2285377"/>
                  <a:pt x="2517631" y="2291777"/>
                  <a:pt x="2554931" y="2261937"/>
                </a:cubicBezTo>
                <a:cubicBezTo>
                  <a:pt x="2566222" y="2252904"/>
                  <a:pt x="2578994" y="2245895"/>
                  <a:pt x="2591025" y="2237874"/>
                </a:cubicBezTo>
                <a:cubicBezTo>
                  <a:pt x="2608894" y="2211069"/>
                  <a:pt x="2614658" y="2197311"/>
                  <a:pt x="2639152" y="2177716"/>
                </a:cubicBezTo>
                <a:cubicBezTo>
                  <a:pt x="2650443" y="2168683"/>
                  <a:pt x="2664267" y="2163063"/>
                  <a:pt x="2675246" y="2153653"/>
                </a:cubicBezTo>
                <a:cubicBezTo>
                  <a:pt x="2692471" y="2138888"/>
                  <a:pt x="2704496" y="2118111"/>
                  <a:pt x="2723373" y="2105526"/>
                </a:cubicBezTo>
                <a:cubicBezTo>
                  <a:pt x="2834465" y="2031464"/>
                  <a:pt x="2697812" y="2125975"/>
                  <a:pt x="2783531" y="2057400"/>
                </a:cubicBezTo>
                <a:cubicBezTo>
                  <a:pt x="2794822" y="2048367"/>
                  <a:pt x="2807594" y="2041358"/>
                  <a:pt x="2819625" y="2033337"/>
                </a:cubicBezTo>
                <a:cubicBezTo>
                  <a:pt x="2827646" y="2021305"/>
                  <a:pt x="2834655" y="2008533"/>
                  <a:pt x="2843688" y="1997242"/>
                </a:cubicBezTo>
                <a:cubicBezTo>
                  <a:pt x="2863280" y="1972753"/>
                  <a:pt x="2877049" y="1966981"/>
                  <a:pt x="2903846" y="1949116"/>
                </a:cubicBezTo>
                <a:cubicBezTo>
                  <a:pt x="2927505" y="1913628"/>
                  <a:pt x="2929267" y="1905874"/>
                  <a:pt x="2964004" y="1876926"/>
                </a:cubicBezTo>
                <a:cubicBezTo>
                  <a:pt x="2975113" y="1867669"/>
                  <a:pt x="2988990" y="1862120"/>
                  <a:pt x="3000099" y="1852863"/>
                </a:cubicBezTo>
                <a:cubicBezTo>
                  <a:pt x="3013171" y="1841970"/>
                  <a:pt x="3023122" y="1827661"/>
                  <a:pt x="3036194" y="1816768"/>
                </a:cubicBezTo>
                <a:cubicBezTo>
                  <a:pt x="3047302" y="1807511"/>
                  <a:pt x="3060997" y="1801738"/>
                  <a:pt x="3072288" y="1792705"/>
                </a:cubicBezTo>
                <a:cubicBezTo>
                  <a:pt x="3112957" y="1760170"/>
                  <a:pt x="3081927" y="1775846"/>
                  <a:pt x="3120415" y="1732547"/>
                </a:cubicBezTo>
                <a:cubicBezTo>
                  <a:pt x="3143023" y="1707112"/>
                  <a:pt x="3164289" y="1679234"/>
                  <a:pt x="3192604" y="1660358"/>
                </a:cubicBezTo>
                <a:cubicBezTo>
                  <a:pt x="3216667" y="1644316"/>
                  <a:pt x="3238927" y="1625166"/>
                  <a:pt x="3264794" y="1612232"/>
                </a:cubicBezTo>
                <a:cubicBezTo>
                  <a:pt x="3280836" y="1604211"/>
                  <a:pt x="3297540" y="1597396"/>
                  <a:pt x="3312920" y="1588168"/>
                </a:cubicBezTo>
                <a:cubicBezTo>
                  <a:pt x="3337719" y="1573289"/>
                  <a:pt x="3361047" y="1556084"/>
                  <a:pt x="3385110" y="1540042"/>
                </a:cubicBezTo>
                <a:cubicBezTo>
                  <a:pt x="3397141" y="1532021"/>
                  <a:pt x="3407486" y="1520552"/>
                  <a:pt x="3421204" y="1515979"/>
                </a:cubicBezTo>
                <a:lnTo>
                  <a:pt x="3457299" y="1503947"/>
                </a:lnTo>
                <a:cubicBezTo>
                  <a:pt x="3511115" y="1423224"/>
                  <a:pt x="3447719" y="1502314"/>
                  <a:pt x="3517457" y="1455821"/>
                </a:cubicBezTo>
                <a:cubicBezTo>
                  <a:pt x="3607580" y="1395739"/>
                  <a:pt x="3503825" y="1436301"/>
                  <a:pt x="3589646" y="1407695"/>
                </a:cubicBezTo>
                <a:cubicBezTo>
                  <a:pt x="3612029" y="1385313"/>
                  <a:pt x="3622595" y="1377894"/>
                  <a:pt x="3637773" y="1347537"/>
                </a:cubicBezTo>
                <a:cubicBezTo>
                  <a:pt x="3667423" y="1288236"/>
                  <a:pt x="3627894" y="1332813"/>
                  <a:pt x="3673867" y="1275347"/>
                </a:cubicBezTo>
                <a:cubicBezTo>
                  <a:pt x="3680953" y="1266489"/>
                  <a:pt x="3690845" y="1260142"/>
                  <a:pt x="3697931" y="1251284"/>
                </a:cubicBezTo>
                <a:cubicBezTo>
                  <a:pt x="3706964" y="1239993"/>
                  <a:pt x="3711769" y="1225415"/>
                  <a:pt x="3721994" y="1215190"/>
                </a:cubicBezTo>
                <a:cubicBezTo>
                  <a:pt x="3732219" y="1204965"/>
                  <a:pt x="3746797" y="1200159"/>
                  <a:pt x="3758088" y="1191126"/>
                </a:cubicBezTo>
                <a:cubicBezTo>
                  <a:pt x="3843797" y="1122558"/>
                  <a:pt x="3707168" y="1217053"/>
                  <a:pt x="3818246" y="1143000"/>
                </a:cubicBezTo>
                <a:lnTo>
                  <a:pt x="3842310" y="1070811"/>
                </a:lnTo>
                <a:lnTo>
                  <a:pt x="3854341" y="1034716"/>
                </a:lnTo>
                <a:cubicBezTo>
                  <a:pt x="3858352" y="1002632"/>
                  <a:pt x="3863572" y="970675"/>
                  <a:pt x="3866373" y="938463"/>
                </a:cubicBezTo>
                <a:cubicBezTo>
                  <a:pt x="3871596" y="878398"/>
                  <a:pt x="3864439" y="816642"/>
                  <a:pt x="3878404" y="757990"/>
                </a:cubicBezTo>
                <a:cubicBezTo>
                  <a:pt x="3885103" y="729856"/>
                  <a:pt x="3926531" y="685800"/>
                  <a:pt x="3926531" y="685800"/>
                </a:cubicBezTo>
                <a:cubicBezTo>
                  <a:pt x="3963044" y="576256"/>
                  <a:pt x="3911967" y="739617"/>
                  <a:pt x="3950594" y="469232"/>
                </a:cubicBezTo>
                <a:cubicBezTo>
                  <a:pt x="3954181" y="444122"/>
                  <a:pt x="3974657" y="397042"/>
                  <a:pt x="3974657" y="397042"/>
                </a:cubicBezTo>
                <a:cubicBezTo>
                  <a:pt x="3970646" y="348916"/>
                  <a:pt x="3967204" y="300739"/>
                  <a:pt x="3962625" y="252663"/>
                </a:cubicBezTo>
                <a:cubicBezTo>
                  <a:pt x="3959485" y="219694"/>
                  <a:pt x="3958485" y="148129"/>
                  <a:pt x="3938562" y="108284"/>
                </a:cubicBezTo>
                <a:cubicBezTo>
                  <a:pt x="3932095" y="95351"/>
                  <a:pt x="3920966" y="85123"/>
                  <a:pt x="3914499" y="72190"/>
                </a:cubicBezTo>
                <a:cubicBezTo>
                  <a:pt x="3908827" y="60846"/>
                  <a:pt x="3910390" y="45998"/>
                  <a:pt x="3902467" y="36095"/>
                </a:cubicBezTo>
                <a:cubicBezTo>
                  <a:pt x="3885505" y="14892"/>
                  <a:pt x="3854055" y="7926"/>
                  <a:pt x="3830278" y="0"/>
                </a:cubicBezTo>
                <a:cubicBezTo>
                  <a:pt x="3798194" y="4011"/>
                  <a:pt x="3765919" y="6716"/>
                  <a:pt x="3734025" y="12032"/>
                </a:cubicBezTo>
                <a:cubicBezTo>
                  <a:pt x="3703805" y="17069"/>
                  <a:pt x="3678416" y="26557"/>
                  <a:pt x="3649804" y="36095"/>
                </a:cubicBezTo>
                <a:cubicBezTo>
                  <a:pt x="3615629" y="138624"/>
                  <a:pt x="3664997" y="-18965"/>
                  <a:pt x="3625741" y="216568"/>
                </a:cubicBezTo>
                <a:cubicBezTo>
                  <a:pt x="3621571" y="241588"/>
                  <a:pt x="3609699" y="264695"/>
                  <a:pt x="3601678" y="288758"/>
                </a:cubicBezTo>
                <a:lnTo>
                  <a:pt x="3577615" y="360947"/>
                </a:lnTo>
                <a:cubicBezTo>
                  <a:pt x="3573604" y="372979"/>
                  <a:pt x="3572618" y="386489"/>
                  <a:pt x="3565583" y="397042"/>
                </a:cubicBezTo>
                <a:cubicBezTo>
                  <a:pt x="3557562" y="409074"/>
                  <a:pt x="3547393" y="419923"/>
                  <a:pt x="3541520" y="433137"/>
                </a:cubicBezTo>
                <a:cubicBezTo>
                  <a:pt x="3497280" y="532679"/>
                  <a:pt x="3542812" y="479970"/>
                  <a:pt x="3493394" y="529390"/>
                </a:cubicBezTo>
                <a:cubicBezTo>
                  <a:pt x="3478264" y="574777"/>
                  <a:pt x="3474605" y="596305"/>
                  <a:pt x="3433236" y="637674"/>
                </a:cubicBezTo>
                <a:lnTo>
                  <a:pt x="3373078" y="697832"/>
                </a:lnTo>
                <a:cubicBezTo>
                  <a:pt x="3369067" y="709863"/>
                  <a:pt x="3368968" y="724023"/>
                  <a:pt x="3361046" y="733926"/>
                </a:cubicBezTo>
                <a:cubicBezTo>
                  <a:pt x="3352013" y="745217"/>
                  <a:pt x="3336243" y="748957"/>
                  <a:pt x="3324952" y="757990"/>
                </a:cubicBezTo>
                <a:cubicBezTo>
                  <a:pt x="3316094" y="765076"/>
                  <a:pt x="3307974" y="773195"/>
                  <a:pt x="3300888" y="782053"/>
                </a:cubicBezTo>
                <a:cubicBezTo>
                  <a:pt x="3291855" y="793344"/>
                  <a:pt x="3286347" y="807265"/>
                  <a:pt x="3276825" y="818147"/>
                </a:cubicBezTo>
                <a:cubicBezTo>
                  <a:pt x="3190236" y="917105"/>
                  <a:pt x="3248526" y="848004"/>
                  <a:pt x="3180573" y="902368"/>
                </a:cubicBezTo>
                <a:cubicBezTo>
                  <a:pt x="3171715" y="909454"/>
                  <a:pt x="3165585" y="919626"/>
                  <a:pt x="3156510" y="926432"/>
                </a:cubicBezTo>
                <a:cubicBezTo>
                  <a:pt x="3133374" y="943784"/>
                  <a:pt x="3104770" y="954108"/>
                  <a:pt x="3084320" y="974558"/>
                </a:cubicBezTo>
                <a:lnTo>
                  <a:pt x="2988067" y="1070811"/>
                </a:lnTo>
                <a:cubicBezTo>
                  <a:pt x="2972025" y="1086853"/>
                  <a:pt x="2961464" y="1111763"/>
                  <a:pt x="2939941" y="1118937"/>
                </a:cubicBezTo>
                <a:lnTo>
                  <a:pt x="2903846" y="1130968"/>
                </a:lnTo>
                <a:lnTo>
                  <a:pt x="2843688" y="1191126"/>
                </a:lnTo>
                <a:cubicBezTo>
                  <a:pt x="2835667" y="1199147"/>
                  <a:pt x="2829063" y="1208898"/>
                  <a:pt x="2819625" y="1215190"/>
                </a:cubicBezTo>
                <a:cubicBezTo>
                  <a:pt x="2807594" y="1223211"/>
                  <a:pt x="2794822" y="1230220"/>
                  <a:pt x="2783531" y="1239253"/>
                </a:cubicBezTo>
                <a:cubicBezTo>
                  <a:pt x="2774673" y="1246339"/>
                  <a:pt x="2768542" y="1256510"/>
                  <a:pt x="2759467" y="1263316"/>
                </a:cubicBezTo>
                <a:cubicBezTo>
                  <a:pt x="2736331" y="1280668"/>
                  <a:pt x="2711341" y="1295400"/>
                  <a:pt x="2687278" y="1311442"/>
                </a:cubicBezTo>
                <a:cubicBezTo>
                  <a:pt x="2675246" y="1319463"/>
                  <a:pt x="2661408" y="1325280"/>
                  <a:pt x="2651183" y="1335505"/>
                </a:cubicBezTo>
                <a:cubicBezTo>
                  <a:pt x="2639151" y="1347537"/>
                  <a:pt x="2629246" y="1362161"/>
                  <a:pt x="2615088" y="1371600"/>
                </a:cubicBezTo>
                <a:cubicBezTo>
                  <a:pt x="2604536" y="1378635"/>
                  <a:pt x="2591025" y="1379621"/>
                  <a:pt x="2578994" y="1383632"/>
                </a:cubicBezTo>
                <a:lnTo>
                  <a:pt x="2482741" y="1479884"/>
                </a:lnTo>
                <a:cubicBezTo>
                  <a:pt x="2470709" y="1491916"/>
                  <a:pt x="2460258" y="1505770"/>
                  <a:pt x="2446646" y="1515979"/>
                </a:cubicBezTo>
                <a:cubicBezTo>
                  <a:pt x="2430604" y="1528011"/>
                  <a:pt x="2413507" y="1538752"/>
                  <a:pt x="2398520" y="1552074"/>
                </a:cubicBezTo>
                <a:cubicBezTo>
                  <a:pt x="2377324" y="1570915"/>
                  <a:pt x="2358415" y="1592179"/>
                  <a:pt x="2338362" y="1612232"/>
                </a:cubicBezTo>
                <a:lnTo>
                  <a:pt x="2302267" y="1648326"/>
                </a:lnTo>
                <a:cubicBezTo>
                  <a:pt x="2294246" y="1656347"/>
                  <a:pt x="2287642" y="1666098"/>
                  <a:pt x="2278204" y="1672390"/>
                </a:cubicBezTo>
                <a:cubicBezTo>
                  <a:pt x="2254141" y="1688432"/>
                  <a:pt x="2226465" y="1700066"/>
                  <a:pt x="2206015" y="1720516"/>
                </a:cubicBezTo>
                <a:cubicBezTo>
                  <a:pt x="2061142" y="1865389"/>
                  <a:pt x="2267832" y="1663419"/>
                  <a:pt x="2133825" y="1780674"/>
                </a:cubicBezTo>
                <a:cubicBezTo>
                  <a:pt x="2087785" y="1820959"/>
                  <a:pt x="2076345" y="1847895"/>
                  <a:pt x="2025541" y="1876926"/>
                </a:cubicBezTo>
                <a:cubicBezTo>
                  <a:pt x="2014529" y="1883218"/>
                  <a:pt x="2001478" y="1884947"/>
                  <a:pt x="1989446" y="1888958"/>
                </a:cubicBezTo>
                <a:cubicBezTo>
                  <a:pt x="1831569" y="2007367"/>
                  <a:pt x="2023340" y="1871465"/>
                  <a:pt x="1905225" y="1937084"/>
                </a:cubicBezTo>
                <a:cubicBezTo>
                  <a:pt x="1781112" y="2006036"/>
                  <a:pt x="1878615" y="1970019"/>
                  <a:pt x="1796941" y="1997242"/>
                </a:cubicBezTo>
                <a:cubicBezTo>
                  <a:pt x="1772878" y="2013284"/>
                  <a:pt x="1752188" y="2036222"/>
                  <a:pt x="1724752" y="2045368"/>
                </a:cubicBezTo>
                <a:cubicBezTo>
                  <a:pt x="1700689" y="2053389"/>
                  <a:pt x="1673667" y="2055362"/>
                  <a:pt x="1652562" y="2069432"/>
                </a:cubicBezTo>
                <a:cubicBezTo>
                  <a:pt x="1640530" y="2077453"/>
                  <a:pt x="1629758" y="2087799"/>
                  <a:pt x="1616467" y="2093495"/>
                </a:cubicBezTo>
                <a:cubicBezTo>
                  <a:pt x="1601268" y="2100009"/>
                  <a:pt x="1584179" y="2100774"/>
                  <a:pt x="1568341" y="2105526"/>
                </a:cubicBezTo>
                <a:cubicBezTo>
                  <a:pt x="1544046" y="2112815"/>
                  <a:pt x="1520215" y="2121569"/>
                  <a:pt x="1496152" y="2129590"/>
                </a:cubicBezTo>
                <a:lnTo>
                  <a:pt x="1460057" y="2141621"/>
                </a:lnTo>
                <a:cubicBezTo>
                  <a:pt x="1448025" y="2145632"/>
                  <a:pt x="1436398" y="2151166"/>
                  <a:pt x="1423962" y="2153653"/>
                </a:cubicBezTo>
                <a:cubicBezTo>
                  <a:pt x="1403909" y="2157663"/>
                  <a:pt x="1383643" y="2160724"/>
                  <a:pt x="1363804" y="2165684"/>
                </a:cubicBezTo>
                <a:cubicBezTo>
                  <a:pt x="1351500" y="2168760"/>
                  <a:pt x="1339904" y="2174232"/>
                  <a:pt x="1327710" y="2177716"/>
                </a:cubicBezTo>
                <a:cubicBezTo>
                  <a:pt x="1311810" y="2182259"/>
                  <a:pt x="1295483" y="2185204"/>
                  <a:pt x="1279583" y="2189747"/>
                </a:cubicBezTo>
                <a:cubicBezTo>
                  <a:pt x="1267388" y="2193231"/>
                  <a:pt x="1255792" y="2198703"/>
                  <a:pt x="1243488" y="2201779"/>
                </a:cubicBezTo>
                <a:cubicBezTo>
                  <a:pt x="1223649" y="2206739"/>
                  <a:pt x="1203170" y="2208851"/>
                  <a:pt x="1183331" y="2213811"/>
                </a:cubicBezTo>
                <a:cubicBezTo>
                  <a:pt x="1171027" y="2216887"/>
                  <a:pt x="1159430" y="2222358"/>
                  <a:pt x="1147236" y="2225842"/>
                </a:cubicBezTo>
                <a:cubicBezTo>
                  <a:pt x="1131336" y="2230385"/>
                  <a:pt x="1115010" y="2233331"/>
                  <a:pt x="1099110" y="2237874"/>
                </a:cubicBezTo>
                <a:cubicBezTo>
                  <a:pt x="1086916" y="2241358"/>
                  <a:pt x="1075209" y="2246421"/>
                  <a:pt x="1063015" y="2249905"/>
                </a:cubicBezTo>
                <a:cubicBezTo>
                  <a:pt x="1047115" y="2254448"/>
                  <a:pt x="1030788" y="2257394"/>
                  <a:pt x="1014888" y="2261937"/>
                </a:cubicBezTo>
                <a:cubicBezTo>
                  <a:pt x="1002694" y="2265421"/>
                  <a:pt x="991029" y="2270631"/>
                  <a:pt x="978794" y="2273968"/>
                </a:cubicBezTo>
                <a:cubicBezTo>
                  <a:pt x="946888" y="2282670"/>
                  <a:pt x="914625" y="2290011"/>
                  <a:pt x="882541" y="2298032"/>
                </a:cubicBezTo>
                <a:cubicBezTo>
                  <a:pt x="866499" y="2302043"/>
                  <a:pt x="850102" y="2304834"/>
                  <a:pt x="834415" y="2310063"/>
                </a:cubicBezTo>
                <a:cubicBezTo>
                  <a:pt x="822383" y="2314074"/>
                  <a:pt x="810756" y="2319608"/>
                  <a:pt x="798320" y="2322095"/>
                </a:cubicBezTo>
                <a:cubicBezTo>
                  <a:pt x="757828" y="2330193"/>
                  <a:pt x="655883" y="2340306"/>
                  <a:pt x="617846" y="2346158"/>
                </a:cubicBezTo>
                <a:cubicBezTo>
                  <a:pt x="594354" y="2349772"/>
                  <a:pt x="534768" y="2362659"/>
                  <a:pt x="509562" y="2370221"/>
                </a:cubicBezTo>
                <a:cubicBezTo>
                  <a:pt x="509524" y="2370232"/>
                  <a:pt x="419344" y="2400294"/>
                  <a:pt x="401278" y="2406316"/>
                </a:cubicBezTo>
                <a:cubicBezTo>
                  <a:pt x="389246" y="2410326"/>
                  <a:pt x="377487" y="2415271"/>
                  <a:pt x="365183" y="2418347"/>
                </a:cubicBezTo>
                <a:cubicBezTo>
                  <a:pt x="214682" y="2455974"/>
                  <a:pt x="401826" y="2407879"/>
                  <a:pt x="280962" y="2442411"/>
                </a:cubicBezTo>
                <a:cubicBezTo>
                  <a:pt x="265063" y="2446954"/>
                  <a:pt x="248878" y="2450432"/>
                  <a:pt x="232836" y="2454442"/>
                </a:cubicBezTo>
                <a:cubicBezTo>
                  <a:pt x="220804" y="2462463"/>
                  <a:pt x="210032" y="2472809"/>
                  <a:pt x="196741" y="2478505"/>
                </a:cubicBezTo>
                <a:cubicBezTo>
                  <a:pt x="149666" y="2498680"/>
                  <a:pt x="124944" y="2482254"/>
                  <a:pt x="76425" y="2514600"/>
                </a:cubicBezTo>
                <a:cubicBezTo>
                  <a:pt x="30893" y="2544955"/>
                  <a:pt x="50556" y="2528439"/>
                  <a:pt x="16267" y="2562726"/>
                </a:cubicBezTo>
                <a:cubicBezTo>
                  <a:pt x="-10982" y="2644478"/>
                  <a:pt x="4236" y="2586139"/>
                  <a:pt x="4236" y="2743200"/>
                </a:cubicBezTo>
              </a:path>
            </a:pathLst>
          </a:cu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4056467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Shape 476"/>
        <p:cNvGrpSpPr/>
        <p:nvPr/>
      </p:nvGrpSpPr>
      <p:grpSpPr>
        <a:xfrm>
          <a:off x="0" y="0"/>
          <a:ext cx="0" cy="0"/>
          <a:chOff x="0" y="0"/>
          <a:chExt cx="0" cy="0"/>
        </a:xfrm>
      </p:grpSpPr>
      <p:sp>
        <p:nvSpPr>
          <p:cNvPr id="477" name="Google Shape;477;g2226086e902_1_24"/>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478" name="Google Shape;478;g2226086e902_1_24"/>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479" name="Google Shape;479;g2226086e902_1_24"/>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480" name="Google Shape;480;g2226086e902_1_24"/>
          <p:cNvSpPr txBox="1"/>
          <p:nvPr/>
        </p:nvSpPr>
        <p:spPr>
          <a:xfrm>
            <a:off x="7831225" y="6410425"/>
            <a:ext cx="3809700" cy="276900"/>
          </a:xfrm>
          <a:prstGeom prst="rect">
            <a:avLst/>
          </a:prstGeom>
          <a:noFill/>
          <a:ln>
            <a:noFill/>
          </a:ln>
        </p:spPr>
        <p:txBody>
          <a:bodyPr spcFirstLastPara="1" wrap="square" lIns="91425" tIns="45700" rIns="0" bIns="45700" anchor="t" anchorCtr="0">
            <a:spAutoFit/>
          </a:bodyPr>
          <a:lstStyle/>
          <a:p>
            <a:pPr marL="0" lvl="0" indent="0" algn="r" rtl="0">
              <a:spcBef>
                <a:spcPts val="0"/>
              </a:spcBef>
              <a:spcAft>
                <a:spcPts val="0"/>
              </a:spcAft>
              <a:buClr>
                <a:schemeClr val="dk1"/>
              </a:buClr>
              <a:buSzPts val="1100"/>
              <a:buFont typeface="Arial"/>
              <a:buNone/>
            </a:pPr>
            <a:r>
              <a:rPr lang="en-US" sz="1200">
                <a:solidFill>
                  <a:schemeClr val="accent3"/>
                </a:solidFill>
                <a:latin typeface="Calibri"/>
                <a:ea typeface="Calibri"/>
                <a:cs typeface="Calibri"/>
                <a:sym typeface="Calibri"/>
              </a:rPr>
              <a:t>IPCC AR6 SYR Figure 2.1c-d</a:t>
            </a:r>
            <a:endParaRPr sz="1200">
              <a:solidFill>
                <a:srgbClr val="A5A5A5"/>
              </a:solidFill>
              <a:latin typeface="Calibri"/>
              <a:ea typeface="Calibri"/>
              <a:cs typeface="Calibri"/>
              <a:sym typeface="Calibri"/>
            </a:endParaRPr>
          </a:p>
        </p:txBody>
      </p:sp>
      <p:pic>
        <p:nvPicPr>
          <p:cNvPr id="481" name="Google Shape;481;g2226086e902_1_24"/>
          <p:cNvPicPr preferRelativeResize="0"/>
          <p:nvPr/>
        </p:nvPicPr>
        <p:blipFill rotWithShape="1">
          <a:blip r:embed="rId4">
            <a:alphaModFix/>
          </a:blip>
          <a:srcRect t="3260"/>
          <a:stretch/>
        </p:blipFill>
        <p:spPr>
          <a:xfrm>
            <a:off x="342900" y="1905000"/>
            <a:ext cx="3657600" cy="4578826"/>
          </a:xfrm>
          <a:prstGeom prst="rect">
            <a:avLst/>
          </a:prstGeom>
          <a:noFill/>
          <a:ln>
            <a:noFill/>
          </a:ln>
        </p:spPr>
      </p:pic>
      <p:sp>
        <p:nvSpPr>
          <p:cNvPr id="482" name="Google Shape;482;g2226086e902_1_24"/>
          <p:cNvSpPr/>
          <p:nvPr/>
        </p:nvSpPr>
        <p:spPr>
          <a:xfrm rot="5400000">
            <a:off x="1054350" y="887300"/>
            <a:ext cx="2132400" cy="3759900"/>
          </a:xfrm>
          <a:prstGeom prst="rect">
            <a:avLst/>
          </a:prstGeom>
          <a:noFill/>
          <a:ln w="762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83" name="Google Shape;483;g2226086e902_1_24"/>
          <p:cNvCxnSpPr>
            <a:stCxn id="482" idx="0"/>
          </p:cNvCxnSpPr>
          <p:nvPr/>
        </p:nvCxnSpPr>
        <p:spPr>
          <a:xfrm>
            <a:off x="4000500" y="2767250"/>
            <a:ext cx="1952700" cy="764400"/>
          </a:xfrm>
          <a:prstGeom prst="straightConnector1">
            <a:avLst/>
          </a:prstGeom>
          <a:noFill/>
          <a:ln w="76200" cap="flat" cmpd="sng">
            <a:solidFill>
              <a:schemeClr val="dk2"/>
            </a:solidFill>
            <a:prstDash val="solid"/>
            <a:round/>
            <a:headEnd type="none" w="med" len="med"/>
            <a:tailEnd type="none" w="med" len="med"/>
          </a:ln>
        </p:spPr>
      </p:cxnSp>
      <p:pic>
        <p:nvPicPr>
          <p:cNvPr id="484" name="Google Shape;484;g2226086e902_1_24"/>
          <p:cNvPicPr preferRelativeResize="0"/>
          <p:nvPr/>
        </p:nvPicPr>
        <p:blipFill rotWithShape="1">
          <a:blip r:embed="rId5">
            <a:alphaModFix/>
          </a:blip>
          <a:srcRect l="2133"/>
          <a:stretch/>
        </p:blipFill>
        <p:spPr>
          <a:xfrm>
            <a:off x="4359650" y="1199950"/>
            <a:ext cx="7575627" cy="4298626"/>
          </a:xfrm>
          <a:prstGeom prst="rect">
            <a:avLst/>
          </a:prstGeom>
          <a:noFill/>
          <a:ln>
            <a:noFill/>
          </a:ln>
        </p:spPr>
      </p:pic>
      <p:sp>
        <p:nvSpPr>
          <p:cNvPr id="485" name="Google Shape;485;g2226086e902_1_24"/>
          <p:cNvSpPr txBox="1"/>
          <p:nvPr/>
        </p:nvSpPr>
        <p:spPr>
          <a:xfrm>
            <a:off x="1449400" y="725875"/>
            <a:ext cx="82683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b="1"/>
              <a:t>Human activities are responsible for global warming</a:t>
            </a:r>
            <a:endParaRPr sz="2000" b="1"/>
          </a:p>
        </p:txBody>
      </p:sp>
    </p:spTree>
    <p:extLst>
      <p:ext uri="{BB962C8B-B14F-4D97-AF65-F5344CB8AC3E}">
        <p14:creationId xmlns:p14="http://schemas.microsoft.com/office/powerpoint/2010/main" val="2320881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Shape 490"/>
        <p:cNvGrpSpPr/>
        <p:nvPr/>
      </p:nvGrpSpPr>
      <p:grpSpPr>
        <a:xfrm>
          <a:off x="0" y="0"/>
          <a:ext cx="0" cy="0"/>
          <a:chOff x="0" y="0"/>
          <a:chExt cx="0" cy="0"/>
        </a:xfrm>
      </p:grpSpPr>
      <p:sp>
        <p:nvSpPr>
          <p:cNvPr id="491" name="Google Shape;491;g2226086e902_0_39"/>
          <p:cNvSpPr txBox="1"/>
          <p:nvPr/>
        </p:nvSpPr>
        <p:spPr>
          <a:xfrm>
            <a:off x="342900" y="121975"/>
            <a:ext cx="2940900" cy="3117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7DBA"/>
              </a:buClr>
              <a:buSzPts val="1400"/>
              <a:buFont typeface="Arial"/>
              <a:buNone/>
            </a:pPr>
            <a:r>
              <a:rPr lang="en-US" sz="1400" b="1" i="0" u="none" strike="noStrike" cap="none">
                <a:solidFill>
                  <a:srgbClr val="2E75B5"/>
                </a:solidFill>
                <a:latin typeface="Arial"/>
                <a:ea typeface="Arial"/>
                <a:cs typeface="Arial"/>
                <a:sym typeface="Arial"/>
              </a:rPr>
              <a:t>SIXTH ASSESSMENT REPORT</a:t>
            </a:r>
            <a:endParaRPr sz="1800" b="0" i="0" u="none" strike="noStrike" cap="none">
              <a:solidFill>
                <a:srgbClr val="2E75B5"/>
              </a:solidFill>
              <a:latin typeface="Calibri"/>
              <a:ea typeface="Calibri"/>
              <a:cs typeface="Calibri"/>
              <a:sym typeface="Calibri"/>
            </a:endParaRPr>
          </a:p>
        </p:txBody>
      </p:sp>
      <p:pic>
        <p:nvPicPr>
          <p:cNvPr id="492" name="Google Shape;492;g2226086e902_0_39"/>
          <p:cNvPicPr preferRelativeResize="0"/>
          <p:nvPr/>
        </p:nvPicPr>
        <p:blipFill rotWithShape="1">
          <a:blip r:embed="rId3">
            <a:alphaModFix/>
          </a:blip>
          <a:srcRect t="504" b="495"/>
          <a:stretch/>
        </p:blipFill>
        <p:spPr>
          <a:xfrm>
            <a:off x="11064552" y="264840"/>
            <a:ext cx="870728" cy="336725"/>
          </a:xfrm>
          <a:prstGeom prst="rect">
            <a:avLst/>
          </a:prstGeom>
          <a:noFill/>
          <a:ln>
            <a:noFill/>
          </a:ln>
        </p:spPr>
      </p:pic>
      <p:sp>
        <p:nvSpPr>
          <p:cNvPr id="493" name="Google Shape;493;g2226086e902_0_39"/>
          <p:cNvSpPr/>
          <p:nvPr/>
        </p:nvSpPr>
        <p:spPr>
          <a:xfrm>
            <a:off x="0" y="0"/>
            <a:ext cx="84900" cy="594300"/>
          </a:xfrm>
          <a:prstGeom prst="rect">
            <a:avLst/>
          </a:prstGeom>
          <a:solidFill>
            <a:srgbClr val="4E8DC9"/>
          </a:solidFill>
          <a:ln>
            <a:noFill/>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highlight>
                <a:srgbClr val="4E8DC9"/>
              </a:highlight>
              <a:latin typeface="Arial"/>
              <a:ea typeface="Arial"/>
              <a:cs typeface="Arial"/>
              <a:sym typeface="Arial"/>
            </a:endParaRPr>
          </a:p>
        </p:txBody>
      </p:sp>
      <p:sp>
        <p:nvSpPr>
          <p:cNvPr id="494" name="Google Shape;494;g2226086e902_0_39"/>
          <p:cNvSpPr txBox="1"/>
          <p:nvPr/>
        </p:nvSpPr>
        <p:spPr>
          <a:xfrm>
            <a:off x="7831225" y="6410425"/>
            <a:ext cx="3809700" cy="276900"/>
          </a:xfrm>
          <a:prstGeom prst="rect">
            <a:avLst/>
          </a:prstGeom>
          <a:noFill/>
          <a:ln>
            <a:noFill/>
          </a:ln>
        </p:spPr>
        <p:txBody>
          <a:bodyPr spcFirstLastPara="1" wrap="square" lIns="91425" tIns="45700" rIns="0" bIns="45700" anchor="t" anchorCtr="0">
            <a:spAutoFit/>
          </a:bodyPr>
          <a:lstStyle/>
          <a:p>
            <a:pPr marL="0" lvl="0" indent="0" algn="r" rtl="0">
              <a:spcBef>
                <a:spcPts val="0"/>
              </a:spcBef>
              <a:spcAft>
                <a:spcPts val="0"/>
              </a:spcAft>
              <a:buClr>
                <a:schemeClr val="dk1"/>
              </a:buClr>
              <a:buSzPts val="1100"/>
              <a:buFont typeface="Arial"/>
              <a:buNone/>
            </a:pPr>
            <a:r>
              <a:rPr lang="en-US" sz="1200">
                <a:solidFill>
                  <a:schemeClr val="accent3"/>
                </a:solidFill>
                <a:latin typeface="Calibri"/>
                <a:ea typeface="Calibri"/>
                <a:cs typeface="Calibri"/>
                <a:sym typeface="Calibri"/>
              </a:rPr>
              <a:t>IPCC AR6 SYR Figure 2.2a-b</a:t>
            </a:r>
            <a:endParaRPr sz="1200">
              <a:solidFill>
                <a:srgbClr val="A5A5A5"/>
              </a:solidFill>
              <a:latin typeface="Calibri"/>
              <a:ea typeface="Calibri"/>
              <a:cs typeface="Calibri"/>
              <a:sym typeface="Calibri"/>
            </a:endParaRPr>
          </a:p>
        </p:txBody>
      </p:sp>
      <p:pic>
        <p:nvPicPr>
          <p:cNvPr id="495" name="Google Shape;495;g2226086e902_0_39"/>
          <p:cNvPicPr preferRelativeResize="0"/>
          <p:nvPr/>
        </p:nvPicPr>
        <p:blipFill rotWithShape="1">
          <a:blip r:embed="rId4">
            <a:alphaModFix/>
          </a:blip>
          <a:srcRect t="5505" r="1632" b="54713"/>
          <a:stretch/>
        </p:blipFill>
        <p:spPr>
          <a:xfrm>
            <a:off x="1325880" y="856920"/>
            <a:ext cx="8686800" cy="4808750"/>
          </a:xfrm>
          <a:prstGeom prst="rect">
            <a:avLst/>
          </a:prstGeom>
          <a:noFill/>
          <a:ln>
            <a:noFill/>
          </a:ln>
        </p:spPr>
      </p:pic>
      <p:sp>
        <p:nvSpPr>
          <p:cNvPr id="496" name="Google Shape;496;g2226086e902_0_39"/>
          <p:cNvSpPr txBox="1"/>
          <p:nvPr/>
        </p:nvSpPr>
        <p:spPr>
          <a:xfrm>
            <a:off x="1325880" y="72714"/>
            <a:ext cx="100653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000" b="1" dirty="0"/>
              <a:t>Emissions have grown in most regions but are distributed unevenly,</a:t>
            </a:r>
            <a:endParaRPr sz="2000" b="1" dirty="0"/>
          </a:p>
          <a:p>
            <a:pPr marL="0" lvl="0" indent="0" algn="ctr" rtl="0">
              <a:spcBef>
                <a:spcPts val="0"/>
              </a:spcBef>
              <a:spcAft>
                <a:spcPts val="0"/>
              </a:spcAft>
              <a:buNone/>
            </a:pPr>
            <a:r>
              <a:rPr lang="en-US" sz="2000" b="1" dirty="0"/>
              <a:t>both in the present day and cumulatively since 1850</a:t>
            </a:r>
            <a:endParaRPr sz="2000" b="1" dirty="0"/>
          </a:p>
        </p:txBody>
      </p:sp>
      <p:sp>
        <p:nvSpPr>
          <p:cNvPr id="2" name="Oval 1">
            <a:extLst>
              <a:ext uri="{FF2B5EF4-FFF2-40B4-BE49-F238E27FC236}">
                <a16:creationId xmlns:a16="http://schemas.microsoft.com/office/drawing/2014/main" id="{C287D635-3532-8DFE-7800-B8CF7B37B6C1}"/>
              </a:ext>
            </a:extLst>
          </p:cNvPr>
          <p:cNvSpPr/>
          <p:nvPr/>
        </p:nvSpPr>
        <p:spPr>
          <a:xfrm>
            <a:off x="7389667" y="2996004"/>
            <a:ext cx="418835" cy="116298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6F9F9B4D-381B-0D6B-7651-57C43ADF3D1F}"/>
              </a:ext>
            </a:extLst>
          </p:cNvPr>
          <p:cNvSpPr/>
          <p:nvPr/>
        </p:nvSpPr>
        <p:spPr>
          <a:xfrm>
            <a:off x="8291034" y="3521755"/>
            <a:ext cx="564411" cy="60799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85BAA586-1CA0-36CB-18B5-9542595EC6E6}"/>
              </a:ext>
            </a:extLst>
          </p:cNvPr>
          <p:cNvSpPr/>
          <p:nvPr/>
        </p:nvSpPr>
        <p:spPr>
          <a:xfrm>
            <a:off x="8855445" y="3636544"/>
            <a:ext cx="771490" cy="60799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73AE91C5-7356-06F3-CA11-A6E9047CFA52}"/>
              </a:ext>
            </a:extLst>
          </p:cNvPr>
          <p:cNvSpPr/>
          <p:nvPr/>
        </p:nvSpPr>
        <p:spPr>
          <a:xfrm>
            <a:off x="7957209" y="3048715"/>
            <a:ext cx="418834" cy="117565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C0FF1DB-154A-15B3-A7AC-1B1B4B95CBB9}"/>
              </a:ext>
            </a:extLst>
          </p:cNvPr>
          <p:cNvSpPr txBox="1"/>
          <p:nvPr/>
        </p:nvSpPr>
        <p:spPr>
          <a:xfrm>
            <a:off x="683532" y="6049676"/>
            <a:ext cx="10251140" cy="400110"/>
          </a:xfrm>
          <a:prstGeom prst="rect">
            <a:avLst/>
          </a:prstGeom>
          <a:noFill/>
        </p:spPr>
        <p:txBody>
          <a:bodyPr wrap="none" rtlCol="0">
            <a:spAutoFit/>
          </a:bodyPr>
          <a:lstStyle/>
          <a:p>
            <a:r>
              <a:rPr lang="en-US" sz="2000" b="1" dirty="0">
                <a:solidFill>
                  <a:srgbClr val="FF0000"/>
                </a:solidFill>
              </a:rPr>
              <a:t>Global South countries where we work are where most of the agri-food systems originate from</a:t>
            </a:r>
          </a:p>
        </p:txBody>
      </p:sp>
    </p:spTree>
    <p:extLst>
      <p:ext uri="{BB962C8B-B14F-4D97-AF65-F5344CB8AC3E}">
        <p14:creationId xmlns:p14="http://schemas.microsoft.com/office/powerpoint/2010/main" val="265620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
          <p:cNvSpPr txBox="1">
            <a:spLocks noGrp="1"/>
          </p:cNvSpPr>
          <p:nvPr>
            <p:ph type="body" idx="1"/>
          </p:nvPr>
        </p:nvSpPr>
        <p:spPr>
          <a:xfrm>
            <a:off x="455071" y="715829"/>
            <a:ext cx="11246969" cy="767715"/>
          </a:xfrm>
          <a:prstGeom prst="rect">
            <a:avLst/>
          </a:prstGeom>
          <a:noFill/>
          <a:ln>
            <a:noFill/>
          </a:ln>
        </p:spPr>
        <p:txBody>
          <a:bodyPr spcFirstLastPara="1" vert="horz" wrap="square" lIns="243833" tIns="60933" rIns="121900" bIns="60933" rtlCol="0" anchor="ctr" anchorCtr="0">
            <a:noAutofit/>
          </a:bodyPr>
          <a:lstStyle/>
          <a:p>
            <a:pPr marL="0" indent="0" algn="ctr">
              <a:lnSpc>
                <a:spcPct val="100000"/>
              </a:lnSpc>
              <a:buSzPts val="2800"/>
            </a:pPr>
            <a:r>
              <a:rPr lang="en-NZ" sz="3200" b="1" dirty="0"/>
              <a:t>Emissions are at their highest level in human history and we are responsible</a:t>
            </a:r>
            <a:endParaRPr sz="3200" b="1" dirty="0"/>
          </a:p>
        </p:txBody>
      </p:sp>
      <p:pic>
        <p:nvPicPr>
          <p:cNvPr id="159" name="Google Shape;159;p3"/>
          <p:cNvPicPr preferRelativeResize="0"/>
          <p:nvPr/>
        </p:nvPicPr>
        <p:blipFill rotWithShape="1">
          <a:blip r:embed="rId3">
            <a:alphaModFix/>
          </a:blip>
          <a:srcRect l="-252779" t="-22306" r="-3599" b="-39218"/>
          <a:stretch/>
        </p:blipFill>
        <p:spPr>
          <a:xfrm>
            <a:off x="7454689" y="76035"/>
            <a:ext cx="4317111" cy="779955"/>
          </a:xfrm>
          <a:prstGeom prst="rect">
            <a:avLst/>
          </a:prstGeom>
          <a:noFill/>
          <a:ln>
            <a:noFill/>
          </a:ln>
        </p:spPr>
      </p:pic>
      <p:graphicFrame>
        <p:nvGraphicFramePr>
          <p:cNvPr id="10" name="Object 9">
            <a:extLst>
              <a:ext uri="{FF2B5EF4-FFF2-40B4-BE49-F238E27FC236}">
                <a16:creationId xmlns:a16="http://schemas.microsoft.com/office/drawing/2014/main" id="{5C8D7C30-472E-4769-A11C-8FA9F5028187}"/>
              </a:ext>
            </a:extLst>
          </p:cNvPr>
          <p:cNvGraphicFramePr>
            <a:graphicFrameLocks noChangeAspect="1"/>
          </p:cNvGraphicFramePr>
          <p:nvPr/>
        </p:nvGraphicFramePr>
        <p:xfrm>
          <a:off x="100584" y="1665358"/>
          <a:ext cx="11987784" cy="4198746"/>
        </p:xfrm>
        <a:graphic>
          <a:graphicData uri="http://schemas.openxmlformats.org/presentationml/2006/ole">
            <mc:AlternateContent xmlns:mc="http://schemas.openxmlformats.org/markup-compatibility/2006">
              <mc:Choice xmlns:v="urn:schemas-microsoft-com:vml" Requires="v">
                <p:oleObj name="Image" r:id="rId4" imgW="4722840" imgH="1653840" progId="Photoshop.Image.55">
                  <p:embed/>
                </p:oleObj>
              </mc:Choice>
              <mc:Fallback>
                <p:oleObj name="Image" r:id="rId4" imgW="4722840" imgH="1653840" progId="Photoshop.Image.55">
                  <p:embed/>
                  <p:pic>
                    <p:nvPicPr>
                      <p:cNvPr id="10" name="Object 9">
                        <a:extLst>
                          <a:ext uri="{FF2B5EF4-FFF2-40B4-BE49-F238E27FC236}">
                            <a16:creationId xmlns:a16="http://schemas.microsoft.com/office/drawing/2014/main" id="{5C8D7C30-472E-4769-A11C-8FA9F5028187}"/>
                          </a:ext>
                        </a:extLst>
                      </p:cNvPr>
                      <p:cNvPicPr/>
                      <p:nvPr/>
                    </p:nvPicPr>
                    <p:blipFill>
                      <a:blip r:embed="rId5"/>
                      <a:stretch>
                        <a:fillRect/>
                      </a:stretch>
                    </p:blipFill>
                    <p:spPr>
                      <a:xfrm>
                        <a:off x="100584" y="1665358"/>
                        <a:ext cx="11987784" cy="4198746"/>
                      </a:xfrm>
                      <a:prstGeom prst="rect">
                        <a:avLst/>
                      </a:prstGeom>
                    </p:spPr>
                  </p:pic>
                </p:oleObj>
              </mc:Fallback>
            </mc:AlternateContent>
          </a:graphicData>
        </a:graphic>
      </p:graphicFrame>
      <p:sp>
        <p:nvSpPr>
          <p:cNvPr id="2" name="Oval 1">
            <a:extLst>
              <a:ext uri="{FF2B5EF4-FFF2-40B4-BE49-F238E27FC236}">
                <a16:creationId xmlns:a16="http://schemas.microsoft.com/office/drawing/2014/main" id="{C486AF0F-8C61-43F8-B5E6-06C829C58037}"/>
              </a:ext>
            </a:extLst>
          </p:cNvPr>
          <p:cNvSpPr/>
          <p:nvPr/>
        </p:nvSpPr>
        <p:spPr>
          <a:xfrm>
            <a:off x="7454689" y="4533499"/>
            <a:ext cx="3035808" cy="160867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 name="TextBox 2">
            <a:extLst>
              <a:ext uri="{FF2B5EF4-FFF2-40B4-BE49-F238E27FC236}">
                <a16:creationId xmlns:a16="http://schemas.microsoft.com/office/drawing/2014/main" id="{88C068DC-1830-4A2C-B442-2C93AF01F419}"/>
              </a:ext>
            </a:extLst>
          </p:cNvPr>
          <p:cNvSpPr txBox="1"/>
          <p:nvPr/>
        </p:nvSpPr>
        <p:spPr>
          <a:xfrm>
            <a:off x="9668602" y="2516492"/>
            <a:ext cx="1980029" cy="1200329"/>
          </a:xfrm>
          <a:prstGeom prst="rect">
            <a:avLst/>
          </a:prstGeom>
          <a:noFill/>
        </p:spPr>
        <p:txBody>
          <a:bodyPr wrap="none" rtlCol="0">
            <a:spAutoFit/>
          </a:bodyPr>
          <a:lstStyle/>
          <a:p>
            <a:r>
              <a:rPr lang="en-US" b="1" dirty="0">
                <a:solidFill>
                  <a:srgbClr val="FF0000"/>
                </a:solidFill>
              </a:rPr>
              <a:t>Agri-food sector</a:t>
            </a:r>
          </a:p>
          <a:p>
            <a:endParaRPr lang="en-US" dirty="0">
              <a:solidFill>
                <a:srgbClr val="FF0000"/>
              </a:solidFill>
            </a:endParaRPr>
          </a:p>
          <a:p>
            <a:r>
              <a:rPr lang="en-US" dirty="0">
                <a:solidFill>
                  <a:srgbClr val="FF0000"/>
                </a:solidFill>
              </a:rPr>
              <a:t>~30% of global</a:t>
            </a:r>
            <a:br>
              <a:rPr lang="en-US" dirty="0">
                <a:solidFill>
                  <a:srgbClr val="FF0000"/>
                </a:solidFill>
              </a:rPr>
            </a:br>
            <a:r>
              <a:rPr lang="en-US" dirty="0">
                <a:solidFill>
                  <a:srgbClr val="FF0000"/>
                </a:solidFill>
              </a:rPr>
              <a:t>GHG emissions</a:t>
            </a:r>
            <a:endParaRPr lang="en-NZ" dirty="0">
              <a:solidFill>
                <a:srgbClr val="FF0000"/>
              </a:solidFill>
            </a:endParaRPr>
          </a:p>
        </p:txBody>
      </p:sp>
      <p:cxnSp>
        <p:nvCxnSpPr>
          <p:cNvPr id="5" name="Straight Arrow Connector 4">
            <a:extLst>
              <a:ext uri="{FF2B5EF4-FFF2-40B4-BE49-F238E27FC236}">
                <a16:creationId xmlns:a16="http://schemas.microsoft.com/office/drawing/2014/main" id="{4672C585-15A8-4A32-A579-0894E1FD8CF8}"/>
              </a:ext>
            </a:extLst>
          </p:cNvPr>
          <p:cNvCxnSpPr/>
          <p:nvPr/>
        </p:nvCxnSpPr>
        <p:spPr>
          <a:xfrm flipH="1">
            <a:off x="9668602" y="4025947"/>
            <a:ext cx="370547" cy="50755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8" name="Google Shape;158;p3">
            <a:extLst>
              <a:ext uri="{FF2B5EF4-FFF2-40B4-BE49-F238E27FC236}">
                <a16:creationId xmlns:a16="http://schemas.microsoft.com/office/drawing/2014/main" id="{863ECA64-3F6D-44C7-AB12-EFB923C2756B}"/>
              </a:ext>
            </a:extLst>
          </p:cNvPr>
          <p:cNvSpPr txBox="1"/>
          <p:nvPr/>
        </p:nvSpPr>
        <p:spPr>
          <a:xfrm>
            <a:off x="893221" y="6100119"/>
            <a:ext cx="4724800" cy="170800"/>
          </a:xfrm>
          <a:prstGeom prst="rect">
            <a:avLst/>
          </a:prstGeom>
          <a:noFill/>
          <a:ln>
            <a:noFill/>
          </a:ln>
        </p:spPr>
        <p:txBody>
          <a:bodyPr spcFirstLastPara="1" wrap="square" lIns="0" tIns="0" rIns="0" bIns="0" anchor="t" anchorCtr="0">
            <a:noAutofit/>
          </a:bodyPr>
          <a:lstStyle/>
          <a:p>
            <a:pPr>
              <a:lnSpc>
                <a:spcPct val="168750"/>
              </a:lnSpc>
              <a:buClr>
                <a:schemeClr val="lt1"/>
              </a:buClr>
              <a:buSzPts val="800"/>
            </a:pPr>
            <a:r>
              <a:rPr lang="en-GB" sz="1000" dirty="0">
                <a:solidFill>
                  <a:schemeClr val="lt1"/>
                </a:solidFill>
              </a:rPr>
              <a:t>[IPCC WGIII Figure SPM.1; Chapter 2, Figure 2.4; Chapter 12.4]</a:t>
            </a:r>
            <a:endParaRPr sz="1000" dirty="0">
              <a:solidFill>
                <a:schemeClr val="lt1"/>
              </a:solidFill>
            </a:endParaRPr>
          </a:p>
        </p:txBody>
      </p:sp>
      <p:grpSp>
        <p:nvGrpSpPr>
          <p:cNvPr id="9" name="Group 8">
            <a:extLst>
              <a:ext uri="{FF2B5EF4-FFF2-40B4-BE49-F238E27FC236}">
                <a16:creationId xmlns:a16="http://schemas.microsoft.com/office/drawing/2014/main" id="{73DCB949-548C-4050-A388-C658152C2527}"/>
              </a:ext>
            </a:extLst>
          </p:cNvPr>
          <p:cNvGrpSpPr/>
          <p:nvPr/>
        </p:nvGrpSpPr>
        <p:grpSpPr>
          <a:xfrm>
            <a:off x="126313" y="1665358"/>
            <a:ext cx="6359945" cy="4150915"/>
            <a:chOff x="455071" y="1738181"/>
            <a:chExt cx="8767798" cy="4192701"/>
          </a:xfrm>
        </p:grpSpPr>
        <p:pic>
          <p:nvPicPr>
            <p:cNvPr id="11" name="Google Shape;167;p4">
              <a:extLst>
                <a:ext uri="{FF2B5EF4-FFF2-40B4-BE49-F238E27FC236}">
                  <a16:creationId xmlns:a16="http://schemas.microsoft.com/office/drawing/2014/main" id="{0778270D-1FA6-4883-9BFE-E5E5CA0784B7}"/>
                </a:ext>
              </a:extLst>
            </p:cNvPr>
            <p:cNvPicPr preferRelativeResize="0"/>
            <p:nvPr/>
          </p:nvPicPr>
          <p:blipFill rotWithShape="1">
            <a:blip r:embed="rId6">
              <a:alphaModFix/>
            </a:blip>
            <a:srcRect t="11623" r="72771" b="44010"/>
            <a:stretch/>
          </p:blipFill>
          <p:spPr>
            <a:xfrm>
              <a:off x="455071" y="1738181"/>
              <a:ext cx="3590065" cy="4192701"/>
            </a:xfrm>
            <a:prstGeom prst="rect">
              <a:avLst/>
            </a:prstGeom>
            <a:noFill/>
            <a:ln>
              <a:noFill/>
            </a:ln>
          </p:spPr>
        </p:pic>
        <p:pic>
          <p:nvPicPr>
            <p:cNvPr id="12" name="Google Shape;169;p4">
              <a:extLst>
                <a:ext uri="{FF2B5EF4-FFF2-40B4-BE49-F238E27FC236}">
                  <a16:creationId xmlns:a16="http://schemas.microsoft.com/office/drawing/2014/main" id="{0B5DDB57-862D-46F4-AE72-8C7C22AFE378}"/>
                </a:ext>
              </a:extLst>
            </p:cNvPr>
            <p:cNvPicPr preferRelativeResize="0"/>
            <p:nvPr/>
          </p:nvPicPr>
          <p:blipFill rotWithShape="1">
            <a:blip r:embed="rId6">
              <a:alphaModFix/>
            </a:blip>
            <a:srcRect l="26970" t="11623" r="52515" b="44010"/>
            <a:stretch/>
          </p:blipFill>
          <p:spPr>
            <a:xfrm>
              <a:off x="4020337" y="1738181"/>
              <a:ext cx="2704565" cy="4192701"/>
            </a:xfrm>
            <a:prstGeom prst="rect">
              <a:avLst/>
            </a:prstGeom>
            <a:noFill/>
            <a:ln>
              <a:noFill/>
            </a:ln>
          </p:spPr>
        </p:pic>
        <p:pic>
          <p:nvPicPr>
            <p:cNvPr id="13" name="Google Shape;170;p4">
              <a:extLst>
                <a:ext uri="{FF2B5EF4-FFF2-40B4-BE49-F238E27FC236}">
                  <a16:creationId xmlns:a16="http://schemas.microsoft.com/office/drawing/2014/main" id="{5A5B3EEF-87D3-4F20-9A91-EEC460411413}"/>
                </a:ext>
              </a:extLst>
            </p:cNvPr>
            <p:cNvPicPr preferRelativeResize="0"/>
            <p:nvPr/>
          </p:nvPicPr>
          <p:blipFill rotWithShape="1">
            <a:blip r:embed="rId6">
              <a:alphaModFix/>
            </a:blip>
            <a:srcRect l="47406" t="11623" r="33577" b="44010"/>
            <a:stretch/>
          </p:blipFill>
          <p:spPr>
            <a:xfrm>
              <a:off x="6715604" y="1738181"/>
              <a:ext cx="2507265" cy="4192701"/>
            </a:xfrm>
            <a:prstGeom prst="rect">
              <a:avLst/>
            </a:prstGeom>
            <a:noFill/>
            <a:ln>
              <a:noFill/>
            </a:ln>
          </p:spPr>
        </p:pic>
      </p:grpSp>
      <p:pic>
        <p:nvPicPr>
          <p:cNvPr id="14" name="Google Shape;168;p4">
            <a:extLst>
              <a:ext uri="{FF2B5EF4-FFF2-40B4-BE49-F238E27FC236}">
                <a16:creationId xmlns:a16="http://schemas.microsoft.com/office/drawing/2014/main" id="{6C07B39C-1DB1-4C65-9A73-1AEE5BE1B90D}"/>
              </a:ext>
            </a:extLst>
          </p:cNvPr>
          <p:cNvPicPr preferRelativeResize="0"/>
          <p:nvPr/>
        </p:nvPicPr>
        <p:blipFill rotWithShape="1">
          <a:blip r:embed="rId6">
            <a:alphaModFix/>
          </a:blip>
          <a:srcRect l="81845" t="11623" b="44010"/>
          <a:stretch/>
        </p:blipFill>
        <p:spPr>
          <a:xfrm>
            <a:off x="4028812" y="3338767"/>
            <a:ext cx="1158485" cy="1994829"/>
          </a:xfrm>
          <a:prstGeom prst="rect">
            <a:avLst/>
          </a:prstGeom>
          <a:noFill/>
          <a:ln>
            <a:noFill/>
          </a:ln>
        </p:spPr>
      </p:pic>
    </p:spTree>
    <p:extLst>
      <p:ext uri="{BB962C8B-B14F-4D97-AF65-F5344CB8AC3E}">
        <p14:creationId xmlns:p14="http://schemas.microsoft.com/office/powerpoint/2010/main" val="2821517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F85787-EE41-FF44-A031-AB03A5E6119D}"/>
              </a:ext>
            </a:extLst>
          </p:cNvPr>
          <p:cNvSpPr>
            <a:spLocks noGrp="1"/>
          </p:cNvSpPr>
          <p:nvPr>
            <p:ph type="body" sz="quarter" idx="15"/>
          </p:nvPr>
        </p:nvSpPr>
        <p:spPr/>
        <p:txBody>
          <a:bodyPr>
            <a:normAutofit fontScale="70000" lnSpcReduction="20000"/>
          </a:bodyPr>
          <a:lstStyle/>
          <a:p>
            <a:endParaRPr lang="en-US"/>
          </a:p>
        </p:txBody>
      </p:sp>
      <p:sp>
        <p:nvSpPr>
          <p:cNvPr id="3" name="Content Placeholder 2">
            <a:extLst>
              <a:ext uri="{FF2B5EF4-FFF2-40B4-BE49-F238E27FC236}">
                <a16:creationId xmlns:a16="http://schemas.microsoft.com/office/drawing/2014/main" id="{16E663F9-114B-5B4C-BF3A-6F62490DF15E}"/>
              </a:ext>
            </a:extLst>
          </p:cNvPr>
          <p:cNvSpPr>
            <a:spLocks noGrp="1"/>
          </p:cNvSpPr>
          <p:nvPr>
            <p:ph sz="half" idx="13"/>
          </p:nvPr>
        </p:nvSpPr>
        <p:spPr>
          <a:xfrm>
            <a:off x="949324" y="6450201"/>
            <a:ext cx="4391026" cy="155575"/>
          </a:xfrm>
        </p:spPr>
        <p:txBody>
          <a:bodyPr/>
          <a:lstStyle/>
          <a:p>
            <a:r>
              <a:rPr lang="en-US" dirty="0"/>
              <a:t>WGIII Chapter 12.4</a:t>
            </a:r>
          </a:p>
        </p:txBody>
      </p:sp>
      <p:sp>
        <p:nvSpPr>
          <p:cNvPr id="4" name="Content Placeholder 3">
            <a:extLst>
              <a:ext uri="{FF2B5EF4-FFF2-40B4-BE49-F238E27FC236}">
                <a16:creationId xmlns:a16="http://schemas.microsoft.com/office/drawing/2014/main" id="{5245664B-E98F-674E-B7B2-4B895112CA0F}"/>
              </a:ext>
            </a:extLst>
          </p:cNvPr>
          <p:cNvSpPr>
            <a:spLocks noGrp="1"/>
          </p:cNvSpPr>
          <p:nvPr>
            <p:ph sz="half" idx="16"/>
          </p:nvPr>
        </p:nvSpPr>
        <p:spPr>
          <a:xfrm>
            <a:off x="1631950" y="4462854"/>
            <a:ext cx="2411413" cy="1858443"/>
          </a:xfrm>
        </p:spPr>
        <p:txBody>
          <a:bodyPr/>
          <a:lstStyle/>
          <a:p>
            <a:pPr lvl="1" algn="ctr"/>
            <a:r>
              <a:rPr lang="en-US" dirty="0"/>
              <a:t>Agriculture</a:t>
            </a:r>
          </a:p>
          <a:p>
            <a:r>
              <a:rPr lang="en-US" dirty="0"/>
              <a:t>Direct emissions from livestock and crop production systems; 6.3 Gt CO</a:t>
            </a:r>
            <a:r>
              <a:rPr lang="en-US" baseline="-25000" dirty="0"/>
              <a:t>2</a:t>
            </a:r>
            <a:r>
              <a:rPr lang="en-US" dirty="0"/>
              <a:t>-eq</a:t>
            </a:r>
          </a:p>
          <a:p>
            <a:endParaRPr lang="en-US" dirty="0"/>
          </a:p>
        </p:txBody>
      </p:sp>
      <p:sp>
        <p:nvSpPr>
          <p:cNvPr id="6" name="Content Placeholder 5">
            <a:extLst>
              <a:ext uri="{FF2B5EF4-FFF2-40B4-BE49-F238E27FC236}">
                <a16:creationId xmlns:a16="http://schemas.microsoft.com/office/drawing/2014/main" id="{594E57B8-E915-824D-B0ED-1A2294FF5C4C}"/>
              </a:ext>
            </a:extLst>
          </p:cNvPr>
          <p:cNvSpPr>
            <a:spLocks noGrp="1"/>
          </p:cNvSpPr>
          <p:nvPr>
            <p:ph sz="half" idx="17"/>
          </p:nvPr>
        </p:nvSpPr>
        <p:spPr>
          <a:xfrm>
            <a:off x="1271588" y="882121"/>
            <a:ext cx="9612312" cy="1301737"/>
          </a:xfrm>
        </p:spPr>
        <p:txBody>
          <a:bodyPr>
            <a:normAutofit fontScale="92500" lnSpcReduction="10000"/>
          </a:bodyPr>
          <a:lstStyle/>
          <a:p>
            <a:r>
              <a:rPr lang="en-US" dirty="0"/>
              <a:t>Agri-food system emission sources</a:t>
            </a:r>
          </a:p>
          <a:p>
            <a:r>
              <a:rPr lang="en-NZ" sz="2000" dirty="0"/>
              <a:t>Production, processing, distribution, consumption of food and management of food system residues; estimated 23-42% of all global GHG emissions</a:t>
            </a:r>
            <a:endParaRPr lang="en-US" sz="2000" dirty="0"/>
          </a:p>
        </p:txBody>
      </p:sp>
      <p:sp>
        <p:nvSpPr>
          <p:cNvPr id="7" name="Content Placeholder 6">
            <a:extLst>
              <a:ext uri="{FF2B5EF4-FFF2-40B4-BE49-F238E27FC236}">
                <a16:creationId xmlns:a16="http://schemas.microsoft.com/office/drawing/2014/main" id="{144FED68-A468-1141-913E-0D3E48E99B04}"/>
              </a:ext>
            </a:extLst>
          </p:cNvPr>
          <p:cNvSpPr>
            <a:spLocks noGrp="1"/>
          </p:cNvSpPr>
          <p:nvPr>
            <p:ph sz="half" idx="18"/>
          </p:nvPr>
        </p:nvSpPr>
        <p:spPr>
          <a:xfrm>
            <a:off x="4870450" y="4462854"/>
            <a:ext cx="2411413" cy="1858443"/>
          </a:xfrm>
        </p:spPr>
        <p:txBody>
          <a:bodyPr/>
          <a:lstStyle/>
          <a:p>
            <a:pPr lvl="1" algn="ctr"/>
            <a:r>
              <a:rPr lang="en-US" dirty="0"/>
              <a:t>Land-use change</a:t>
            </a:r>
          </a:p>
          <a:p>
            <a:r>
              <a:rPr lang="en-US" dirty="0"/>
              <a:t>Land use, land-use change and forestry, including peatland drainage; 4.0 Gt CO</a:t>
            </a:r>
            <a:r>
              <a:rPr lang="en-US" baseline="-25000" dirty="0"/>
              <a:t>2</a:t>
            </a:r>
            <a:r>
              <a:rPr lang="en-US" dirty="0"/>
              <a:t>-eq</a:t>
            </a:r>
          </a:p>
          <a:p>
            <a:endParaRPr lang="en-US" dirty="0"/>
          </a:p>
        </p:txBody>
      </p:sp>
      <p:sp>
        <p:nvSpPr>
          <p:cNvPr id="9" name="Content Placeholder 8">
            <a:extLst>
              <a:ext uri="{FF2B5EF4-FFF2-40B4-BE49-F238E27FC236}">
                <a16:creationId xmlns:a16="http://schemas.microsoft.com/office/drawing/2014/main" id="{26507CFF-BE7F-0F44-BB76-273BD659C9A5}"/>
              </a:ext>
            </a:extLst>
          </p:cNvPr>
          <p:cNvSpPr>
            <a:spLocks noGrp="1"/>
          </p:cNvSpPr>
          <p:nvPr>
            <p:ph sz="half" idx="20"/>
          </p:nvPr>
        </p:nvSpPr>
        <p:spPr>
          <a:xfrm>
            <a:off x="8147050" y="4462854"/>
            <a:ext cx="2578862" cy="1858443"/>
          </a:xfrm>
        </p:spPr>
        <p:txBody>
          <a:bodyPr/>
          <a:lstStyle/>
          <a:p>
            <a:pPr lvl="1" algn="ctr"/>
            <a:r>
              <a:rPr lang="en-US" dirty="0"/>
              <a:t>Energy, industry, waste</a:t>
            </a:r>
          </a:p>
          <a:p>
            <a:r>
              <a:rPr lang="en-US" dirty="0"/>
              <a:t>Processing, transport, storage, preparation, food waste; </a:t>
            </a:r>
            <a:br>
              <a:rPr lang="en-US" dirty="0"/>
            </a:br>
            <a:r>
              <a:rPr lang="en-US" dirty="0"/>
              <a:t>6.5 Gt CO</a:t>
            </a:r>
            <a:r>
              <a:rPr lang="en-US" baseline="-25000" dirty="0"/>
              <a:t>2</a:t>
            </a:r>
            <a:r>
              <a:rPr lang="en-US" dirty="0"/>
              <a:t>-eq</a:t>
            </a:r>
          </a:p>
          <a:p>
            <a:endParaRPr lang="en-US" dirty="0"/>
          </a:p>
        </p:txBody>
      </p:sp>
      <p:sp>
        <p:nvSpPr>
          <p:cNvPr id="15" name="TextBox 14">
            <a:extLst>
              <a:ext uri="{FF2B5EF4-FFF2-40B4-BE49-F238E27FC236}">
                <a16:creationId xmlns:a16="http://schemas.microsoft.com/office/drawing/2014/main" id="{6AD23F1E-FA18-4AB4-BAF5-391B39F3A892}"/>
              </a:ext>
            </a:extLst>
          </p:cNvPr>
          <p:cNvSpPr txBox="1"/>
          <p:nvPr/>
        </p:nvSpPr>
        <p:spPr>
          <a:xfrm>
            <a:off x="996124" y="5543378"/>
            <a:ext cx="10662475" cy="830997"/>
          </a:xfrm>
          <a:prstGeom prst="rect">
            <a:avLst/>
          </a:prstGeom>
          <a:noFill/>
        </p:spPr>
        <p:txBody>
          <a:bodyPr wrap="square">
            <a:spAutoFit/>
          </a:bodyPr>
          <a:lstStyle/>
          <a:p>
            <a:pPr marL="6350" marR="0" lvl="0" indent="0" algn="ctr" defTabSz="914400" rtl="0" eaLnBrk="1" fontAlgn="auto" latinLnBrk="0" hangingPunct="1">
              <a:lnSpc>
                <a:spcPct val="100000"/>
              </a:lnSpc>
              <a:spcBef>
                <a:spcPts val="0"/>
              </a:spcBef>
              <a:spcAft>
                <a:spcPts val="1600"/>
              </a:spcAft>
              <a:buClrTx/>
              <a:buSzTx/>
              <a:buFont typeface="Arial" panose="020B0604020202020204" pitchFamily="34" charset="0"/>
              <a:buNone/>
              <a:tabLst/>
              <a:defRPr/>
            </a:pPr>
            <a:r>
              <a:rPr kumimoji="0" lang="en-NZ"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The share of energy, industrial process and waste emissions occurring as part of the food system has grown from ~28% in 1990 to ~38% in 2018</a:t>
            </a:r>
            <a:endParaRPr kumimoji="0" lang="en-US"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30" name="Picture Placeholder 29">
            <a:extLst>
              <a:ext uri="{FF2B5EF4-FFF2-40B4-BE49-F238E27FC236}">
                <a16:creationId xmlns:a16="http://schemas.microsoft.com/office/drawing/2014/main" id="{8ED8BDFE-2A68-48AB-A4E9-FAFEA19F747B}"/>
              </a:ext>
            </a:extLst>
          </p:cNvPr>
          <p:cNvPicPr>
            <a:picLocks noGrp="1" noChangeAspect="1"/>
          </p:cNvPicPr>
          <p:nvPr>
            <p:ph type="pic" sz="quarter" idx="19"/>
          </p:nvPr>
        </p:nvPicPr>
        <p:blipFill>
          <a:blip r:embed="rId2"/>
          <a:srcRect t="17225" b="17225"/>
          <a:stretch>
            <a:fillRect/>
          </a:stretch>
        </p:blipFill>
        <p:spPr>
          <a:xfrm>
            <a:off x="5164862" y="2485413"/>
            <a:ext cx="1858237" cy="1858443"/>
          </a:xfrm>
        </p:spPr>
      </p:pic>
      <p:pic>
        <p:nvPicPr>
          <p:cNvPr id="34" name="Picture Placeholder 33">
            <a:extLst>
              <a:ext uri="{FF2B5EF4-FFF2-40B4-BE49-F238E27FC236}">
                <a16:creationId xmlns:a16="http://schemas.microsoft.com/office/drawing/2014/main" id="{B6629D35-7886-4450-95F1-44FAADBFE637}"/>
              </a:ext>
            </a:extLst>
          </p:cNvPr>
          <p:cNvPicPr>
            <a:picLocks noGrp="1" noChangeAspect="1"/>
          </p:cNvPicPr>
          <p:nvPr>
            <p:ph type="pic" sz="quarter" idx="12"/>
          </p:nvPr>
        </p:nvPicPr>
        <p:blipFill>
          <a:blip r:embed="rId3"/>
          <a:srcRect l="17440" r="17440"/>
          <a:stretch>
            <a:fillRect/>
          </a:stretch>
        </p:blipFill>
        <p:spPr>
          <a:xfrm>
            <a:off x="1926362" y="2457981"/>
            <a:ext cx="1858237" cy="1858443"/>
          </a:xfrm>
        </p:spPr>
      </p:pic>
      <p:pic>
        <p:nvPicPr>
          <p:cNvPr id="38" name="Picture Placeholder 37">
            <a:extLst>
              <a:ext uri="{FF2B5EF4-FFF2-40B4-BE49-F238E27FC236}">
                <a16:creationId xmlns:a16="http://schemas.microsoft.com/office/drawing/2014/main" id="{9F09C05F-4DE1-4B88-B518-0A138733583E}"/>
              </a:ext>
            </a:extLst>
          </p:cNvPr>
          <p:cNvPicPr>
            <a:picLocks noGrp="1" noChangeAspect="1"/>
          </p:cNvPicPr>
          <p:nvPr>
            <p:ph type="pic" sz="quarter" idx="21"/>
          </p:nvPr>
        </p:nvPicPr>
        <p:blipFill>
          <a:blip r:embed="rId4"/>
          <a:srcRect l="15596" r="15596"/>
          <a:stretch>
            <a:fillRect/>
          </a:stretch>
        </p:blipFill>
        <p:spPr>
          <a:xfrm>
            <a:off x="8441462" y="2485413"/>
            <a:ext cx="1858237" cy="1858443"/>
          </a:xfrm>
        </p:spPr>
      </p:pic>
    </p:spTree>
    <p:extLst>
      <p:ext uri="{BB962C8B-B14F-4D97-AF65-F5344CB8AC3E}">
        <p14:creationId xmlns:p14="http://schemas.microsoft.com/office/powerpoint/2010/main" val="332433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73a9062-818f-4737-8fc2-ce1a149177dd" xsi:nil="true"/>
    <lcf76f155ced4ddcb4097134ff3c332f xmlns="c56de9ca-8a4e-44e7-84c7-415ed8bb68b7">
      <Terms xmlns="http://schemas.microsoft.com/office/infopath/2007/PartnerControls"/>
    </lcf76f155ced4ddcb4097134ff3c332f>
    <SharedWithUsers xmlns="cd88a22a-0da5-49ca-a6a6-6e14387ea928">
      <UserInfo>
        <DisplayName>Mukherji, Aditi (IWMI-Delhi)</DisplayName>
        <AccountId>13457</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345890031073B478ACE683F16801CA5" ma:contentTypeVersion="" ma:contentTypeDescription="Create a new document." ma:contentTypeScope="" ma:versionID="eca02ae3ab9f2f701a46057e4986a152">
  <xsd:schema xmlns:xsd="http://www.w3.org/2001/XMLSchema" xmlns:xs="http://www.w3.org/2001/XMLSchema" xmlns:p="http://schemas.microsoft.com/office/2006/metadata/properties" xmlns:ns2="cd88a22a-0da5-49ca-a6a6-6e14387ea928" xmlns:ns3="c56de9ca-8a4e-44e7-84c7-415ed8bb68b7" xmlns:ns4="673a9062-818f-4737-8fc2-ce1a149177dd" targetNamespace="http://schemas.microsoft.com/office/2006/metadata/properties" ma:root="true" ma:fieldsID="59e602d4303e3e33abf3c15504eaa618" ns2:_="" ns3:_="" ns4:_="">
    <xsd:import namespace="cd88a22a-0da5-49ca-a6a6-6e14387ea928"/>
    <xsd:import namespace="c56de9ca-8a4e-44e7-84c7-415ed8bb68b7"/>
    <xsd:import namespace="673a9062-818f-4737-8fc2-ce1a149177dd"/>
    <xsd:element name="properties">
      <xsd:complexType>
        <xsd:sequence>
          <xsd:element name="documentManagement">
            <xsd:complexType>
              <xsd:all>
                <xsd:element ref="ns2:SharedWithUsers" minOccurs="0"/>
                <xsd:element ref="ns2:SharingHintHash" minOccurs="0"/>
                <xsd:element ref="ns2:SharedWithDetails" minOccurs="0"/>
                <xsd:element ref="ns3:MediaServiceMetadata" minOccurs="0"/>
                <xsd:element ref="ns3:MediaServiceFastMetadata" minOccurs="0"/>
                <xsd:element ref="ns3:MediaServiceEventHashCode" minOccurs="0"/>
                <xsd:element ref="ns3:MediaServiceGenerationTime" minOccurs="0"/>
                <xsd:element ref="ns3:MediaServiceDateTaken" minOccurs="0"/>
                <xsd:element ref="ns3:MediaServiceAutoTags" minOccurs="0"/>
                <xsd:element ref="ns3:MediaServiceOCR" minOccurs="0"/>
                <xsd:element ref="ns3:MediaServiceAutoKeyPoints" minOccurs="0"/>
                <xsd:element ref="ns3:MediaServiceKeyPoints" minOccurs="0"/>
                <xsd:element ref="ns3:MediaServiceLocation" minOccurs="0"/>
                <xsd:element ref="ns3:MediaLengthInSeconds" minOccurs="0"/>
                <xsd:element ref="ns3: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8a22a-0da5-49ca-a6a6-6e14387ea92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56de9ca-8a4e-44e7-84c7-415ed8bb68b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73a9062-818f-4737-8fc2-ce1a149177dd"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8fb97d6a-d67a-44dc-bdda-28f9d723885e}" ma:internalName="TaxCatchAll" ma:showField="CatchAllData" ma:web="673a9062-818f-4737-8fc2-ce1a149177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54E890-BC4B-4FB5-BC48-D7802282D9B9}">
  <ds:schemaRefs>
    <ds:schemaRef ds:uri="673a9062-818f-4737-8fc2-ce1a149177dd"/>
    <ds:schemaRef ds:uri="c56de9ca-8a4e-44e7-84c7-415ed8bb68b7"/>
    <ds:schemaRef ds:uri="cd88a22a-0da5-49ca-a6a6-6e14387ea92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18960F4-61A3-4F03-BCE8-F162676D198E}">
  <ds:schemaRefs>
    <ds:schemaRef ds:uri="http://schemas.microsoft.com/sharepoint/v3/contenttype/forms"/>
  </ds:schemaRefs>
</ds:datastoreItem>
</file>

<file path=customXml/itemProps3.xml><?xml version="1.0" encoding="utf-8"?>
<ds:datastoreItem xmlns:ds="http://schemas.openxmlformats.org/officeDocument/2006/customXml" ds:itemID="{E26C7BE2-59C8-415B-96DF-EBEBFD6F61DE}">
  <ds:schemaRefs>
    <ds:schemaRef ds:uri="673a9062-818f-4737-8fc2-ce1a149177dd"/>
    <ds:schemaRef ds:uri="c56de9ca-8a4e-44e7-84c7-415ed8bb68b7"/>
    <ds:schemaRef ds:uri="cd88a22a-0da5-49ca-a6a6-6e14387ea92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17888</TotalTime>
  <Words>2689</Words>
  <Application>Microsoft Office PowerPoint</Application>
  <PresentationFormat>Widescreen</PresentationFormat>
  <Paragraphs>274</Paragraphs>
  <Slides>40</Slides>
  <Notes>18</Notes>
  <HiddenSlides>14</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Situating CGIAR’s Climate work within the broader Climate Change Science and Policy Landscape: CGSpace repository helps in synthesizing CGIAR’s research</vt:lpstr>
      <vt:lpstr>PowerPoint Presentation</vt:lpstr>
      <vt:lpstr>What are the climate imperatives identified by IPCC and what is CGIAR doing in those science and policy spaces?</vt:lpstr>
      <vt:lpstr>Climate change basics: Humans are responsible, but not all are responsible equally</vt:lpstr>
      <vt:lpstr>PowerPoint Presentation</vt:lpstr>
      <vt:lpstr>PowerPoint Presentation</vt:lpstr>
      <vt:lpstr>PowerPoint Presentation</vt:lpstr>
      <vt:lpstr>PowerPoint Presentation</vt:lpstr>
      <vt:lpstr>PowerPoint Presentation</vt:lpstr>
      <vt:lpstr>PowerPoint Presentation</vt:lpstr>
      <vt:lpstr> However, stringent mitigation to keep within 1.5-2°C will lead to severe food insecurity in Sub Saharan Africa and South Asia</vt:lpstr>
      <vt:lpstr>Global food system emissions could preclude achieving the 1.5° and 2°C climate change targets </vt:lpstr>
      <vt:lpstr>We have a catch-22 situation here</vt:lpstr>
      <vt:lpstr>What is CGIAR doing in the mitigation space? </vt:lpstr>
      <vt:lpstr>Current warming of ~1.2°C has widespread impacts on natural and human systems; with disproportionate impacts on those who have emitted the least  </vt:lpstr>
      <vt:lpstr>PowerPoint Presentation</vt:lpstr>
      <vt:lpstr>PowerPoint Presentation</vt:lpstr>
      <vt:lpstr>PowerPoint Presentation</vt:lpstr>
      <vt:lpstr>A word cloud on hazards that Initiatives are tackling</vt:lpstr>
      <vt:lpstr>PowerPoint Presentation</vt:lpstr>
      <vt:lpstr>PowerPoint Presentation</vt:lpstr>
      <vt:lpstr>What is CGIAR doing in the climate impact space?</vt:lpstr>
      <vt:lpstr>SYR Figure SPM.3 Future climate change is projected to increase the severity of impacts across natural and human systems and will increase regional differences</vt:lpstr>
      <vt:lpstr>PowerPoint Presentation</vt:lpstr>
      <vt:lpstr>SYR Figure SPM.7 There are multiple opportunities for scaling up  climate action</vt:lpstr>
      <vt:lpstr>PowerPoint Presentation</vt:lpstr>
      <vt:lpstr>PowerPoint Presentation</vt:lpstr>
      <vt:lpstr>A snapshot of climate &amp; adaptation focus of 33 current CGIAR Initiatives </vt:lpstr>
      <vt:lpstr>PowerPoint Presentation</vt:lpstr>
      <vt:lpstr>PowerPoint Presentation</vt:lpstr>
      <vt:lpstr>A word cloud on solutions implemented by Initiatives</vt:lpstr>
      <vt:lpstr>What is CGIAR doing in the climate solution space</vt:lpstr>
      <vt:lpstr>Methods </vt:lpstr>
      <vt:lpstr>Climate Platform’s Plan to use CGSpace repository</vt:lpstr>
      <vt:lpstr>Adapting to Hazard entry point: Droughts</vt:lpstr>
      <vt:lpstr>Drought: Impacts to Solutions</vt:lpstr>
      <vt:lpstr>Our collective climate challenge: Keeping within the lowest future emissions scenarios while not compromising food security and welfare of our small scale food producers </vt:lpstr>
      <vt:lpstr>Climate adaptation &amp; mitigation outcomes in CGIAR strategy </vt:lpstr>
      <vt:lpstr>Situating CGIAR’s work within global climate science and policy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CGIAR</dc:title>
  <dc:creator>Mukherji, Aditi (IWMI-Delhi)</dc:creator>
  <cp:lastModifiedBy>Mukherji, Aditi (IWMI-Delhi)</cp:lastModifiedBy>
  <cp:revision>35</cp:revision>
  <dcterms:created xsi:type="dcterms:W3CDTF">2022-11-07T02:42:18Z</dcterms:created>
  <dcterms:modified xsi:type="dcterms:W3CDTF">2024-02-20T17:05:26Z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0x0101008345890031073B478ACE683F16801CA5</vt:lpwstr>
  </property>
  <property fmtid="{D5CDD505-2E9C-101B-9397-08002B2CF9AE}" pid="3" name="MediaServiceImageTags">
    <vt:lpwstr/>
  </property>
</Properties>
</file>