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4"/>
  </p:sldMasterIdLst>
  <p:notesMasterIdLst>
    <p:notesMasterId r:id="rId13"/>
  </p:notesMasterIdLst>
  <p:handoutMasterIdLst>
    <p:handoutMasterId r:id="rId14"/>
  </p:handoutMasterIdLst>
  <p:sldIdLst>
    <p:sldId id="256" r:id="rId5"/>
    <p:sldId id="317" r:id="rId6"/>
    <p:sldId id="303" r:id="rId7"/>
    <p:sldId id="316" r:id="rId8"/>
    <p:sldId id="312" r:id="rId9"/>
    <p:sldId id="313" r:id="rId10"/>
    <p:sldId id="314" r:id="rId11"/>
    <p:sldId id="287" r:id="rId12"/>
  </p:sldIdLst>
  <p:sldSz cx="24387175" cy="13716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320" userDrawn="1">
          <p15:clr>
            <a:srgbClr val="A4A3A4"/>
          </p15:clr>
        </p15:guide>
        <p15:guide id="2" pos="7681"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55638"/>
    <a:srgbClr val="77933C"/>
    <a:srgbClr val="FFA427"/>
    <a:srgbClr val="287675"/>
    <a:srgbClr val="7AA6BA"/>
    <a:srgbClr val="C0504D"/>
    <a:srgbClr val="F34C17"/>
    <a:srgbClr val="DF430F"/>
    <a:srgbClr val="009ED6"/>
    <a:srgbClr val="003300"/>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408" autoAdjust="0"/>
    <p:restoredTop sz="93428" autoAdjust="0"/>
  </p:normalViewPr>
  <p:slideViewPr>
    <p:cSldViewPr>
      <p:cViewPr varScale="1">
        <p:scale>
          <a:sx n="31" d="100"/>
          <a:sy n="31" d="100"/>
        </p:scale>
        <p:origin x="648" y="60"/>
      </p:cViewPr>
      <p:guideLst>
        <p:guide orient="horz" pos="4320"/>
        <p:guide pos="7681"/>
      </p:guideLst>
    </p:cSldViewPr>
  </p:slideViewPr>
  <p:notesTextViewPr>
    <p:cViewPr>
      <p:scale>
        <a:sx n="100" d="100"/>
        <a:sy n="100" d="100"/>
      </p:scale>
      <p:origin x="0" y="0"/>
    </p:cViewPr>
  </p:notesTextViewPr>
  <p:sorterViewPr>
    <p:cViewPr>
      <p:scale>
        <a:sx n="154" d="100"/>
        <a:sy n="154" d="100"/>
      </p:scale>
      <p:origin x="0" y="0"/>
    </p:cViewPr>
  </p:sorterViewPr>
  <p:notesViewPr>
    <p:cSldViewPr>
      <p:cViewPr varScale="1">
        <p:scale>
          <a:sx n="56" d="100"/>
          <a:sy n="56" d="100"/>
        </p:scale>
        <p:origin x="-287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83FDC75-7F73-4A4A-A77C-09AADF00E0EA}" type="datetimeFigureOut">
              <a:rPr lang="en-US" smtClean="0"/>
              <a:pPr/>
              <a:t>3/4/2021</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59226BF-1F13-42D3-80DC-373E7ADD1EBC}" type="slidenum">
              <a:rPr lang="en-US" smtClean="0"/>
              <a:pPr/>
              <a:t>‹#›</a:t>
            </a:fld>
            <a:endParaRPr lang="en-US" dirty="0"/>
          </a:p>
        </p:txBody>
      </p:sp>
    </p:spTree>
    <p:extLst>
      <p:ext uri="{BB962C8B-B14F-4D97-AF65-F5344CB8AC3E}">
        <p14:creationId xmlns:p14="http://schemas.microsoft.com/office/powerpoint/2010/main" val="19313251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AEF76B-3757-4A0B-AF93-28494465C1DD}" type="datetimeFigureOut">
              <a:rPr lang="en-US" smtClean="0"/>
              <a:pPr/>
              <a:t>3/4/2021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693FD4-8F83-4EF7-AC3F-0DC0388986B0}" type="slidenum">
              <a:rPr lang="en-US" smtClean="0"/>
              <a:pPr/>
              <a:t>‹#›</a:t>
            </a:fld>
            <a:endParaRPr lang="en-US" dirty="0"/>
          </a:p>
        </p:txBody>
      </p:sp>
    </p:spTree>
    <p:extLst>
      <p:ext uri="{BB962C8B-B14F-4D97-AF65-F5344CB8AC3E}">
        <p14:creationId xmlns:p14="http://schemas.microsoft.com/office/powerpoint/2010/main" val="1372598453"/>
      </p:ext>
    </p:extLst>
  </p:cSld>
  <p:clrMap bg1="lt1" tx1="dk1" bg2="lt2" tx2="dk2" accent1="accent1" accent2="accent2" accent3="accent3" accent4="accent4" accent5="accent5" accent6="accent6" hlink="hlink" folHlink="folHlink"/>
  <p:notesStyle>
    <a:lvl1pPr marL="0" algn="l" defTabSz="1828617" rtl="0" eaLnBrk="1" latinLnBrk="0" hangingPunct="1">
      <a:defRPr sz="2400" kern="1200">
        <a:solidFill>
          <a:schemeClr val="tx1"/>
        </a:solidFill>
        <a:latin typeface="+mn-lt"/>
        <a:ea typeface="+mn-ea"/>
        <a:cs typeface="+mn-cs"/>
      </a:defRPr>
    </a:lvl1pPr>
    <a:lvl2pPr marL="914309" algn="l" defTabSz="1828617" rtl="0" eaLnBrk="1" latinLnBrk="0" hangingPunct="1">
      <a:defRPr sz="2400" kern="1200">
        <a:solidFill>
          <a:schemeClr val="tx1"/>
        </a:solidFill>
        <a:latin typeface="+mn-lt"/>
        <a:ea typeface="+mn-ea"/>
        <a:cs typeface="+mn-cs"/>
      </a:defRPr>
    </a:lvl2pPr>
    <a:lvl3pPr marL="1828617" algn="l" defTabSz="1828617" rtl="0" eaLnBrk="1" latinLnBrk="0" hangingPunct="1">
      <a:defRPr sz="2400" kern="1200">
        <a:solidFill>
          <a:schemeClr val="tx1"/>
        </a:solidFill>
        <a:latin typeface="+mn-lt"/>
        <a:ea typeface="+mn-ea"/>
        <a:cs typeface="+mn-cs"/>
      </a:defRPr>
    </a:lvl3pPr>
    <a:lvl4pPr marL="2742926" algn="l" defTabSz="1828617" rtl="0" eaLnBrk="1" latinLnBrk="0" hangingPunct="1">
      <a:defRPr sz="2400" kern="1200">
        <a:solidFill>
          <a:schemeClr val="tx1"/>
        </a:solidFill>
        <a:latin typeface="+mn-lt"/>
        <a:ea typeface="+mn-ea"/>
        <a:cs typeface="+mn-cs"/>
      </a:defRPr>
    </a:lvl4pPr>
    <a:lvl5pPr marL="3657235" algn="l" defTabSz="1828617" rtl="0" eaLnBrk="1" latinLnBrk="0" hangingPunct="1">
      <a:defRPr sz="2400" kern="1200">
        <a:solidFill>
          <a:schemeClr val="tx1"/>
        </a:solidFill>
        <a:latin typeface="+mn-lt"/>
        <a:ea typeface="+mn-ea"/>
        <a:cs typeface="+mn-cs"/>
      </a:defRPr>
    </a:lvl5pPr>
    <a:lvl6pPr marL="4571543" algn="l" defTabSz="1828617" rtl="0" eaLnBrk="1" latinLnBrk="0" hangingPunct="1">
      <a:defRPr sz="2400" kern="1200">
        <a:solidFill>
          <a:schemeClr val="tx1"/>
        </a:solidFill>
        <a:latin typeface="+mn-lt"/>
        <a:ea typeface="+mn-ea"/>
        <a:cs typeface="+mn-cs"/>
      </a:defRPr>
    </a:lvl6pPr>
    <a:lvl7pPr marL="5485851" algn="l" defTabSz="1828617" rtl="0" eaLnBrk="1" latinLnBrk="0" hangingPunct="1">
      <a:defRPr sz="2400" kern="1200">
        <a:solidFill>
          <a:schemeClr val="tx1"/>
        </a:solidFill>
        <a:latin typeface="+mn-lt"/>
        <a:ea typeface="+mn-ea"/>
        <a:cs typeface="+mn-cs"/>
      </a:defRPr>
    </a:lvl7pPr>
    <a:lvl8pPr marL="6400160" algn="l" defTabSz="1828617" rtl="0" eaLnBrk="1" latinLnBrk="0" hangingPunct="1">
      <a:defRPr sz="2400" kern="1200">
        <a:solidFill>
          <a:schemeClr val="tx1"/>
        </a:solidFill>
        <a:latin typeface="+mn-lt"/>
        <a:ea typeface="+mn-ea"/>
        <a:cs typeface="+mn-cs"/>
      </a:defRPr>
    </a:lvl8pPr>
    <a:lvl9pPr marL="7314469" algn="l" defTabSz="18286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Apologies for not being able to be there in person. </a:t>
            </a:r>
            <a:r>
              <a:rPr lang="en-US" sz="1200" kern="1200" dirty="0">
                <a:solidFill>
                  <a:schemeClr val="tx1"/>
                </a:solidFill>
                <a:effectLst/>
                <a:latin typeface="+mn-lt"/>
                <a:ea typeface="+mn-ea"/>
                <a:cs typeface="+mn-cs"/>
              </a:rPr>
              <a:t>I will present results from Nairobi together with my colleague John Mutua, senior research associate at Alliance Bioversity Int and CIAT</a:t>
            </a:r>
          </a:p>
          <a:p>
            <a:pPr marL="171450" indent="-171450">
              <a:buFontTx/>
              <a:buChar char="-"/>
            </a:pPr>
            <a:r>
              <a:rPr lang="en-US" sz="1200" kern="1200" dirty="0">
                <a:solidFill>
                  <a:schemeClr val="tx1"/>
                </a:solidFill>
                <a:effectLst/>
                <a:latin typeface="+mn-lt"/>
                <a:ea typeface="+mn-ea"/>
                <a:cs typeface="+mn-cs"/>
              </a:rPr>
              <a:t>This research started a few years ago, and is fed from several scientific publications, stakeholder workshops and MSc thesis – summary is in policy brief in your folder</a:t>
            </a:r>
          </a:p>
          <a:p>
            <a:pPr marL="171450" indent="-171450">
              <a:buFontTx/>
              <a:buChar char="-"/>
            </a:pPr>
            <a:r>
              <a:rPr lang="en-US" sz="1200" kern="1200" dirty="0">
                <a:solidFill>
                  <a:schemeClr val="tx1"/>
                </a:solidFill>
                <a:effectLst/>
                <a:latin typeface="+mn-lt"/>
                <a:ea typeface="+mn-ea"/>
                <a:cs typeface="+mn-cs"/>
              </a:rPr>
              <a:t>We acknowledge the technical review and endorsement by </a:t>
            </a:r>
            <a:r>
              <a:rPr lang="en-US" sz="1200" kern="1200" dirty="0" err="1">
                <a:solidFill>
                  <a:schemeClr val="tx1"/>
                </a:solidFill>
                <a:effectLst/>
                <a:latin typeface="+mn-lt"/>
                <a:ea typeface="+mn-ea"/>
                <a:cs typeface="+mn-cs"/>
              </a:rPr>
              <a:t>Deogracious</a:t>
            </a:r>
            <a:r>
              <a:rPr lang="en-US" sz="1200" kern="1200" dirty="0">
                <a:solidFill>
                  <a:schemeClr val="tx1"/>
                </a:solidFill>
                <a:effectLst/>
                <a:latin typeface="+mn-lt"/>
                <a:ea typeface="+mn-ea"/>
                <a:cs typeface="+mn-cs"/>
              </a:rPr>
              <a:t> </a:t>
            </a:r>
            <a:r>
              <a:rPr lang="en-US" sz="1200" kern="1200" dirty="0" err="1">
                <a:solidFill>
                  <a:schemeClr val="tx1"/>
                </a:solidFill>
                <a:effectLst/>
                <a:latin typeface="+mn-lt"/>
                <a:ea typeface="+mn-ea"/>
                <a:cs typeface="+mn-cs"/>
              </a:rPr>
              <a:t>Wonekha</a:t>
            </a:r>
            <a:r>
              <a:rPr lang="en-US" sz="1200" kern="1200" dirty="0">
                <a:solidFill>
                  <a:schemeClr val="tx1"/>
                </a:solidFill>
                <a:effectLst/>
                <a:latin typeface="+mn-lt"/>
                <a:ea typeface="+mn-ea"/>
                <a:cs typeface="+mn-cs"/>
              </a:rPr>
              <a:t> MAAIF and Derrick </a:t>
            </a:r>
            <a:r>
              <a:rPr lang="en-US" sz="1200" kern="1200" dirty="0" err="1">
                <a:solidFill>
                  <a:schemeClr val="tx1"/>
                </a:solidFill>
                <a:effectLst/>
                <a:latin typeface="+mn-lt"/>
                <a:ea typeface="+mn-ea"/>
                <a:cs typeface="+mn-cs"/>
              </a:rPr>
              <a:t>Senyonga</a:t>
            </a:r>
            <a:r>
              <a:rPr lang="en-US" sz="1200" kern="1200" dirty="0">
                <a:solidFill>
                  <a:schemeClr val="tx1"/>
                </a:solidFill>
                <a:effectLst/>
                <a:latin typeface="+mn-lt"/>
                <a:ea typeface="+mn-ea"/>
                <a:cs typeface="+mn-cs"/>
              </a:rPr>
              <a:t> MWE</a:t>
            </a:r>
          </a:p>
          <a:p>
            <a:pPr marL="171450" indent="-171450">
              <a:buFontTx/>
              <a:buChar char="-"/>
            </a:pPr>
            <a:r>
              <a:rPr lang="en-US" sz="1200" kern="1200" dirty="0">
                <a:solidFill>
                  <a:schemeClr val="tx1"/>
                </a:solidFill>
                <a:effectLst/>
                <a:latin typeface="+mn-lt"/>
                <a:ea typeface="+mn-ea"/>
                <a:cs typeface="+mn-cs"/>
              </a:rPr>
              <a:t>We will show you why heat stress in pigs is an important issue for Uganda and should feature high on the adaptation agenda, what future heat stress exposure we expect, who will be impacted and how, and what can be done to adapt.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1437C1F-7749-9345-996E-3244FEFE40CA}" type="slidenum">
              <a:rPr lang="en-US" smtClean="0"/>
              <a:pPr/>
              <a:t>1</a:t>
            </a:fld>
            <a:endParaRPr lang="en-US"/>
          </a:p>
        </p:txBody>
      </p:sp>
    </p:spTree>
    <p:extLst>
      <p:ext uri="{BB962C8B-B14F-4D97-AF65-F5344CB8AC3E}">
        <p14:creationId xmlns:p14="http://schemas.microsoft.com/office/powerpoint/2010/main" val="3222051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EC6EAC7D-5A89-47C2-8ABA-56C9C2DEF7A4}" type="slidenum">
              <a:rPr lang="en-US" smtClean="0"/>
              <a:pPr/>
              <a:t>8</a:t>
            </a:fld>
            <a:endParaRPr lang="en-US"/>
          </a:p>
        </p:txBody>
      </p:sp>
    </p:spTree>
    <p:extLst>
      <p:ext uri="{BB962C8B-B14F-4D97-AF65-F5344CB8AC3E}">
        <p14:creationId xmlns:p14="http://schemas.microsoft.com/office/powerpoint/2010/main" val="41731905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jpeg"/><Relationship Id="rId5" Type="http://schemas.openxmlformats.org/officeDocument/2006/relationships/image" Target="../media/image5.png"/><Relationship Id="rId4" Type="http://schemas.openxmlformats.org/officeDocument/2006/relationships/hyperlink" Target="http://www.cgiar.org/about-us/our-funders" TargetMode="Externa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8.png"/><Relationship Id="rId4" Type="http://schemas.openxmlformats.org/officeDocument/2006/relationships/hyperlink" Target="http://www.cgiar.org/about-us/our-funders"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048397" y="2244727"/>
            <a:ext cx="18290381" cy="1972710"/>
          </a:xfrm>
        </p:spPr>
        <p:txBody>
          <a:bodyPr anchor="b">
            <a:normAutofit/>
          </a:bodyPr>
          <a:lstStyle>
            <a:lvl1pPr algn="ctr">
              <a:defRPr sz="8800">
                <a:latin typeface="Calibri" charset="0"/>
                <a:ea typeface="Calibri" charset="0"/>
                <a:cs typeface="Calibri" charset="0"/>
              </a:defRPr>
            </a:lvl1pPr>
          </a:lstStyle>
          <a:p>
            <a:r>
              <a:rPr lang="en-US"/>
              <a:t>Click to edit Master title style</a:t>
            </a:r>
            <a:endParaRPr lang="en-US" dirty="0"/>
          </a:p>
        </p:txBody>
      </p:sp>
      <p:sp>
        <p:nvSpPr>
          <p:cNvPr id="3" name="Subtitle 2"/>
          <p:cNvSpPr>
            <a:spLocks noGrp="1"/>
          </p:cNvSpPr>
          <p:nvPr>
            <p:ph type="subTitle" idx="1"/>
          </p:nvPr>
        </p:nvSpPr>
        <p:spPr>
          <a:xfrm>
            <a:off x="3029733" y="4806400"/>
            <a:ext cx="18290381" cy="3311524"/>
          </a:xfrm>
        </p:spPr>
        <p:txBody>
          <a:bodyPr/>
          <a:lstStyle>
            <a:lvl1pPr marL="0" indent="0" algn="ctr">
              <a:buNone/>
              <a:defRPr sz="4800">
                <a:latin typeface="Calibri" charset="0"/>
                <a:ea typeface="Calibri" charset="0"/>
                <a:cs typeface="Calibri" charset="0"/>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Tree>
    <p:extLst>
      <p:ext uri="{BB962C8B-B14F-4D97-AF65-F5344CB8AC3E}">
        <p14:creationId xmlns:p14="http://schemas.microsoft.com/office/powerpoint/2010/main" val="41639689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nd Page">
    <p:spTree>
      <p:nvGrpSpPr>
        <p:cNvPr id="1" name=""/>
        <p:cNvGrpSpPr/>
        <p:nvPr/>
      </p:nvGrpSpPr>
      <p:grpSpPr>
        <a:xfrm>
          <a:off x="0" y="0"/>
          <a:ext cx="0" cy="0"/>
          <a:chOff x="0" y="0"/>
          <a:chExt cx="0" cy="0"/>
        </a:xfrm>
      </p:grpSpPr>
      <p:sp>
        <p:nvSpPr>
          <p:cNvPr id="9" name="TextBox 8"/>
          <p:cNvSpPr txBox="1"/>
          <p:nvPr/>
        </p:nvSpPr>
        <p:spPr>
          <a:xfrm>
            <a:off x="1906589" y="4589770"/>
            <a:ext cx="13019141" cy="1076898"/>
          </a:xfrm>
          <a:prstGeom prst="rect">
            <a:avLst/>
          </a:prstGeom>
          <a:noFill/>
        </p:spPr>
        <p:txBody>
          <a:bodyPr wrap="none" rtlCol="0">
            <a:spAutoFit/>
          </a:bodyPr>
          <a:lstStyle/>
          <a:p>
            <a:pPr algn="l"/>
            <a:r>
              <a:rPr kumimoji="0" lang="en-US" sz="6398"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8" dirty="0">
              <a:solidFill>
                <a:srgbClr val="B55638"/>
              </a:solidFill>
            </a:endParaRPr>
          </a:p>
        </p:txBody>
      </p:sp>
      <p:sp>
        <p:nvSpPr>
          <p:cNvPr id="7" name="TextBox 6"/>
          <p:cNvSpPr txBox="1"/>
          <p:nvPr/>
        </p:nvSpPr>
        <p:spPr>
          <a:xfrm>
            <a:off x="1906588"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p:nvGrpSpPr>
        <p:grpSpPr>
          <a:xfrm>
            <a:off x="1981459" y="10820400"/>
            <a:ext cx="7482072" cy="707886"/>
            <a:chOff x="3401387" y="6458953"/>
            <a:chExt cx="3740549" cy="353943"/>
          </a:xfrm>
        </p:grpSpPr>
        <p:sp>
          <p:nvSpPr>
            <p:cNvPr id="10" name="TextBox 6"/>
            <p:cNvSpPr txBox="1">
              <a:spLocks noChangeArrowheads="1"/>
            </p:cNvSpPr>
            <p:nvPr userDrawn="1"/>
          </p:nvSpPr>
          <p:spPr bwMode="auto">
            <a:xfrm>
              <a:off x="4100468" y="6458953"/>
              <a:ext cx="3041468"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a:ext>
              </a:extLst>
            </a:blip>
            <a:srcRect/>
            <a:stretch>
              <a:fillRect/>
            </a:stretch>
          </p:blipFill>
          <p:spPr bwMode="auto">
            <a:xfrm>
              <a:off x="3401387" y="6510011"/>
              <a:ext cx="696281" cy="267146"/>
            </a:xfrm>
            <a:prstGeom prst="rect">
              <a:avLst/>
            </a:prstGeom>
            <a:noFill/>
            <a:ln>
              <a:noFill/>
            </a:ln>
          </p:spPr>
        </p:pic>
      </p:grpSp>
      <p:sp>
        <p:nvSpPr>
          <p:cNvPr id="14" name="TextBox 13"/>
          <p:cNvSpPr txBox="1"/>
          <p:nvPr/>
        </p:nvSpPr>
        <p:spPr>
          <a:xfrm>
            <a:off x="1906588" y="5891569"/>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2" name="TextBox 11">
            <a:extLst>
              <a:ext uri="{FF2B5EF4-FFF2-40B4-BE49-F238E27FC236}">
                <a16:creationId xmlns:a16="http://schemas.microsoft.com/office/drawing/2014/main" id="{843B6C46-88DA-4BD0-99C0-1F57E8885E0C}"/>
              </a:ext>
            </a:extLst>
          </p:cNvPr>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13" name="TextBox 12">
            <a:extLst>
              <a:ext uri="{FF2B5EF4-FFF2-40B4-BE49-F238E27FC236}">
                <a16:creationId xmlns:a16="http://schemas.microsoft.com/office/drawing/2014/main" id="{69D987E5-C14E-42DE-A43B-95EAC529238C}"/>
              </a:ext>
            </a:extLst>
          </p:cNvPr>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sp>
        <p:nvSpPr>
          <p:cNvPr id="20" name="TextBox 19">
            <a:extLst>
              <a:ext uri="{FF2B5EF4-FFF2-40B4-BE49-F238E27FC236}">
                <a16:creationId xmlns:a16="http://schemas.microsoft.com/office/drawing/2014/main" id="{D94BEB15-8896-4D1E-A1B4-4FD896BD3484}"/>
              </a:ext>
            </a:extLst>
          </p:cNvPr>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21" name="TextBox 20">
            <a:extLst>
              <a:ext uri="{FF2B5EF4-FFF2-40B4-BE49-F238E27FC236}">
                <a16:creationId xmlns:a16="http://schemas.microsoft.com/office/drawing/2014/main" id="{17582BC2-6DA4-4265-A6AE-AED39A4C2F79}"/>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22" name="Rectangle 21">
            <a:extLst>
              <a:ext uri="{FF2B5EF4-FFF2-40B4-BE49-F238E27FC236}">
                <a16:creationId xmlns:a16="http://schemas.microsoft.com/office/drawing/2014/main" id="{D06B8848-6E12-4EF6-8110-DD717DC285CF}"/>
              </a:ext>
            </a:extLst>
          </p:cNvPr>
          <p:cNvSpPr/>
          <p:nvPr userDrawn="1"/>
        </p:nvSpPr>
        <p:spPr>
          <a:xfrm>
            <a:off x="1587" y="13563600"/>
            <a:ext cx="24387175" cy="2286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a:extLst>
              <a:ext uri="{FF2B5EF4-FFF2-40B4-BE49-F238E27FC236}">
                <a16:creationId xmlns:a16="http://schemas.microsoft.com/office/drawing/2014/main" id="{EA55DA30-B497-47B5-9AD9-C7B9349ED098}"/>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pic>
        <p:nvPicPr>
          <p:cNvPr id="18" name="Picture 17" descr="A picture containing drawing&#10;&#10;Description automatically generated">
            <a:extLst>
              <a:ext uri="{FF2B5EF4-FFF2-40B4-BE49-F238E27FC236}">
                <a16:creationId xmlns:a16="http://schemas.microsoft.com/office/drawing/2014/main" id="{544A711D-5282-4D7B-BB6E-8DD7B93E9DA1}"/>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Tree>
    <p:extLst>
      <p:ext uri="{BB962C8B-B14F-4D97-AF65-F5344CB8AC3E}">
        <p14:creationId xmlns:p14="http://schemas.microsoft.com/office/powerpoint/2010/main" val="2971366632"/>
      </p:ext>
    </p:extLst>
  </p:cSld>
  <p:clrMapOvr>
    <a:masterClrMapping/>
  </p:clrMapOvr>
  <p:transition spd="slow">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p>
        </p:txBody>
      </p:sp>
      <p:sp>
        <p:nvSpPr>
          <p:cNvPr id="3" name="Content Placeholder 2"/>
          <p:cNvSpPr>
            <a:spLocks noGrp="1"/>
          </p:cNvSpPr>
          <p:nvPr>
            <p:ph idx="1"/>
          </p:nvPr>
        </p:nvSpPr>
        <p:spPr>
          <a:xfrm>
            <a:off x="10367726" y="1974851"/>
            <a:ext cx="12346007"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6" name="Footer Placeholder 5"/>
          <p:cNvSpPr>
            <a:spLocks noGrp="1"/>
          </p:cNvSpPr>
          <p:nvPr>
            <p:ph type="ftr" sz="quarter" idx="11"/>
          </p:nvPr>
        </p:nvSpPr>
        <p:spPr>
          <a:xfrm>
            <a:off x="8078252" y="12712701"/>
            <a:ext cx="8230672"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380493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796" y="914400"/>
            <a:ext cx="7865498" cy="3200400"/>
          </a:xfrm>
        </p:spPr>
        <p:txBody>
          <a:bodyPr anchor="b"/>
          <a:lstStyle>
            <a:lvl1pPr>
              <a:defRPr sz="6400"/>
            </a:lvl1pPr>
          </a:lstStyle>
          <a:p>
            <a:r>
              <a:rPr lang="en-US"/>
              <a:t>Click to edit Master title style</a:t>
            </a:r>
          </a:p>
        </p:txBody>
      </p:sp>
      <p:sp>
        <p:nvSpPr>
          <p:cNvPr id="3" name="Picture Placeholder 2"/>
          <p:cNvSpPr>
            <a:spLocks noGrp="1"/>
          </p:cNvSpPr>
          <p:nvPr>
            <p:ph type="pic" idx="1"/>
          </p:nvPr>
        </p:nvSpPr>
        <p:spPr>
          <a:xfrm>
            <a:off x="10367726" y="1974851"/>
            <a:ext cx="12346007" cy="9747250"/>
          </a:xfrm>
        </p:spPr>
        <p:txBody>
          <a:bodyPr/>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p>
        </p:txBody>
      </p:sp>
      <p:sp>
        <p:nvSpPr>
          <p:cNvPr id="4" name="Text Placeholder 3"/>
          <p:cNvSpPr>
            <a:spLocks noGrp="1"/>
          </p:cNvSpPr>
          <p:nvPr>
            <p:ph type="body" sz="half" idx="2"/>
          </p:nvPr>
        </p:nvSpPr>
        <p:spPr>
          <a:xfrm>
            <a:off x="1679796" y="4114800"/>
            <a:ext cx="7865498"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6" name="Footer Placeholder 5"/>
          <p:cNvSpPr>
            <a:spLocks noGrp="1"/>
          </p:cNvSpPr>
          <p:nvPr>
            <p:ph type="ftr" sz="quarter" idx="11"/>
          </p:nvPr>
        </p:nvSpPr>
        <p:spPr>
          <a:xfrm>
            <a:off x="8078252" y="12712701"/>
            <a:ext cx="8230672"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18732920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22693828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52072" y="730250"/>
            <a:ext cx="5258485" cy="11623676"/>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676618" y="730250"/>
            <a:ext cx="15470614"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40433341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standard">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D3F2569E-81E5-0845-8E25-554B32CA702A}"/>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3" name="Rectangle 12">
            <a:extLst>
              <a:ext uri="{FF2B5EF4-FFF2-40B4-BE49-F238E27FC236}">
                <a16:creationId xmlns:a16="http://schemas.microsoft.com/office/drawing/2014/main" id="{99D0F1C6-C512-114C-A37D-415367C66F33}"/>
              </a:ext>
            </a:extLst>
          </p:cNvPr>
          <p:cNvSpPr/>
          <p:nvPr userDrawn="1"/>
        </p:nvSpPr>
        <p:spPr>
          <a:xfrm>
            <a:off x="2078122" y="2846357"/>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2" name="Rectangle 1">
            <a:extLst>
              <a:ext uri="{FF2B5EF4-FFF2-40B4-BE49-F238E27FC236}">
                <a16:creationId xmlns:a16="http://schemas.microsoft.com/office/drawing/2014/main" id="{4320CF75-79F8-4F20-8CB0-27625B6EE045}"/>
              </a:ext>
            </a:extLst>
          </p:cNvPr>
          <p:cNvSpPr/>
          <p:nvPr userDrawn="1"/>
        </p:nvSpPr>
        <p:spPr>
          <a:xfrm>
            <a:off x="11355387" y="12115800"/>
            <a:ext cx="12801600" cy="152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picture containing drawing&#10;&#10;Description automatically generated">
            <a:extLst>
              <a:ext uri="{FF2B5EF4-FFF2-40B4-BE49-F238E27FC236}">
                <a16:creationId xmlns:a16="http://schemas.microsoft.com/office/drawing/2014/main" id="{7875CA2A-3124-40FE-A69D-46F5A53FAED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Tree>
    <p:extLst>
      <p:ext uri="{BB962C8B-B14F-4D97-AF65-F5344CB8AC3E}">
        <p14:creationId xmlns:p14="http://schemas.microsoft.com/office/powerpoint/2010/main" val="267646233"/>
      </p:ext>
    </p:extLst>
  </p:cSld>
  <p:clrMapOvr>
    <a:masterClrMapping/>
  </p:clrMapOvr>
  <p:transition spd="slow">
    <p:wipe dir="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no right logo">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6444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9" name="TextBox 8">
            <a:extLst>
              <a:ext uri="{FF2B5EF4-FFF2-40B4-BE49-F238E27FC236}">
                <a16:creationId xmlns:a16="http://schemas.microsoft.com/office/drawing/2014/main" id="{6D5C1978-7B93-D441-A492-8A1E75804A1A}"/>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pic>
        <p:nvPicPr>
          <p:cNvPr id="11" name="Picture 10">
            <a:extLst>
              <a:ext uri="{FF2B5EF4-FFF2-40B4-BE49-F238E27FC236}">
                <a16:creationId xmlns:a16="http://schemas.microsoft.com/office/drawing/2014/main" id="{500B78DE-65ED-934A-92F7-8DF8E2CE8289}"/>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3" name="Rectangle 12">
            <a:extLst>
              <a:ext uri="{FF2B5EF4-FFF2-40B4-BE49-F238E27FC236}">
                <a16:creationId xmlns:a16="http://schemas.microsoft.com/office/drawing/2014/main" id="{CF4EF2F9-707D-4944-8873-2694B1E13500}"/>
              </a:ext>
            </a:extLst>
          </p:cNvPr>
          <p:cNvSpPr/>
          <p:nvPr userDrawn="1"/>
        </p:nvSpPr>
        <p:spPr>
          <a:xfrm>
            <a:off x="2078122" y="2846357"/>
            <a:ext cx="1295400"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6" name="Text Placeholder 11">
            <a:extLst>
              <a:ext uri="{FF2B5EF4-FFF2-40B4-BE49-F238E27FC236}">
                <a16:creationId xmlns:a16="http://schemas.microsoft.com/office/drawing/2014/main" id="{A7AEDDE1-6453-F140-8498-9C5D34A04814}"/>
              </a:ext>
            </a:extLst>
          </p:cNvPr>
          <p:cNvSpPr>
            <a:spLocks noGrp="1"/>
          </p:cNvSpPr>
          <p:nvPr>
            <p:ph type="body" sz="quarter" idx="12" hasCustomPrompt="1"/>
          </p:nvPr>
        </p:nvSpPr>
        <p:spPr>
          <a:xfrm>
            <a:off x="2073222" y="3787714"/>
            <a:ext cx="20881519"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1936962374"/>
      </p:ext>
    </p:extLst>
  </p:cSld>
  <p:clrMapOvr>
    <a:masterClrMapping/>
  </p:clrMapOvr>
  <p:transition spd="slow">
    <p:wipe dir="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images on right 1">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8518188"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8518188" y="9067800"/>
            <a:ext cx="5868987" cy="4648200"/>
          </a:xfrm>
        </p:spPr>
        <p:txBody>
          <a:bodyPr/>
          <a:lstStyle/>
          <a:p>
            <a:endParaRPr lang="en-US"/>
          </a:p>
        </p:txBody>
      </p:sp>
      <p:pic>
        <p:nvPicPr>
          <p:cNvPr id="9" name="Picture 8">
            <a:extLst>
              <a:ext uri="{FF2B5EF4-FFF2-40B4-BE49-F238E27FC236}">
                <a16:creationId xmlns:a16="http://schemas.microsoft.com/office/drawing/2014/main" id="{F38B52AF-6DB7-884C-8B51-B5AC6FC44775}"/>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5" name="Rectangle 14">
            <a:extLst>
              <a:ext uri="{FF2B5EF4-FFF2-40B4-BE49-F238E27FC236}">
                <a16:creationId xmlns:a16="http://schemas.microsoft.com/office/drawing/2014/main" id="{20BF1340-094C-CF40-9EFC-F2716CE95D64}"/>
              </a:ext>
            </a:extLst>
          </p:cNvPr>
          <p:cNvSpPr/>
          <p:nvPr userDrawn="1"/>
        </p:nvSpPr>
        <p:spPr>
          <a:xfrm>
            <a:off x="2078122" y="2846357"/>
            <a:ext cx="1295400" cy="1143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6" name="Text Placeholder 11">
            <a:extLst>
              <a:ext uri="{FF2B5EF4-FFF2-40B4-BE49-F238E27FC236}">
                <a16:creationId xmlns:a16="http://schemas.microsoft.com/office/drawing/2014/main" id="{33362863-1CCD-354D-AEF4-43703D926C17}"/>
              </a:ext>
            </a:extLst>
          </p:cNvPr>
          <p:cNvSpPr>
            <a:spLocks noGrp="1"/>
          </p:cNvSpPr>
          <p:nvPr>
            <p:ph type="body" sz="quarter" idx="12" hasCustomPrompt="1"/>
          </p:nvPr>
        </p:nvSpPr>
        <p:spPr>
          <a:xfrm>
            <a:off x="2073222" y="3787714"/>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4163341514"/>
      </p:ext>
    </p:extLst>
  </p:cSld>
  <p:clrMapOvr>
    <a:masterClrMapping/>
  </p:clrMapOvr>
  <p:transition spd="slow">
    <p:wipe dir="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images on right 2">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2073222" y="1655559"/>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p:cNvSpPr>
            <a:spLocks noGrp="1"/>
          </p:cNvSpPr>
          <p:nvPr>
            <p:ph type="body" sz="quarter" idx="12" hasCustomPrompt="1"/>
          </p:nvPr>
        </p:nvSpPr>
        <p:spPr>
          <a:xfrm>
            <a:off x="2073222" y="3787714"/>
            <a:ext cx="139303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8" name="TextBox 7">
            <a:extLst>
              <a:ext uri="{FF2B5EF4-FFF2-40B4-BE49-F238E27FC236}">
                <a16:creationId xmlns:a16="http://schemas.microsoft.com/office/drawing/2014/main" id="{B4B0F98F-8FBA-ED4A-A0B2-BC407E74B60E}"/>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4"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8"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endParaRPr lang="en-US"/>
          </a:p>
        </p:txBody>
      </p:sp>
      <p:sp>
        <p:nvSpPr>
          <p:cNvPr id="13"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1" y="8177465"/>
            <a:ext cx="8136870" cy="559067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endParaRPr lang="en-US" dirty="0"/>
          </a:p>
        </p:txBody>
      </p:sp>
      <p:pic>
        <p:nvPicPr>
          <p:cNvPr id="9" name="Picture 8">
            <a:extLst>
              <a:ext uri="{FF2B5EF4-FFF2-40B4-BE49-F238E27FC236}">
                <a16:creationId xmlns:a16="http://schemas.microsoft.com/office/drawing/2014/main" id="{C180AB85-D613-8146-962F-1B717D4CEDA3}"/>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sp>
        <p:nvSpPr>
          <p:cNvPr id="15" name="Rectangle 14">
            <a:extLst>
              <a:ext uri="{FF2B5EF4-FFF2-40B4-BE49-F238E27FC236}">
                <a16:creationId xmlns:a16="http://schemas.microsoft.com/office/drawing/2014/main" id="{F85BCF04-B727-EE4B-8D55-5BE71B8E8215}"/>
              </a:ext>
            </a:extLst>
          </p:cNvPr>
          <p:cNvSpPr/>
          <p:nvPr userDrawn="1"/>
        </p:nvSpPr>
        <p:spPr>
          <a:xfrm>
            <a:off x="2078122" y="2846357"/>
            <a:ext cx="1295400"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3699168583"/>
      </p:ext>
    </p:extLst>
  </p:cSld>
  <p:clrMapOvr>
    <a:masterClrMapping/>
  </p:clrMapOvr>
  <p:transition spd="slow">
    <p:wipe dir="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left images 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3F60966-4E81-B54D-BE7F-FA46C680FF31}"/>
              </a:ext>
            </a:extLst>
          </p:cNvPr>
          <p:cNvSpPr>
            <a:spLocks noGrp="1"/>
          </p:cNvSpPr>
          <p:nvPr>
            <p:ph type="pic" sz="quarter" idx="13"/>
          </p:nvPr>
        </p:nvSpPr>
        <p:spPr>
          <a:xfrm>
            <a:off x="1587" y="0"/>
            <a:ext cx="5868987" cy="8839200"/>
          </a:xfrm>
        </p:spPr>
        <p:txBody>
          <a:bodyPr/>
          <a:lstStyle/>
          <a:p>
            <a:endParaRPr lang="en-US"/>
          </a:p>
        </p:txBody>
      </p:sp>
      <p:sp>
        <p:nvSpPr>
          <p:cNvPr id="11" name="Picture Placeholder 4">
            <a:extLst>
              <a:ext uri="{FF2B5EF4-FFF2-40B4-BE49-F238E27FC236}">
                <a16:creationId xmlns:a16="http://schemas.microsoft.com/office/drawing/2014/main" id="{38C94D7E-5A3A-244B-A8E4-30B1F63CBDDA}"/>
              </a:ext>
            </a:extLst>
          </p:cNvPr>
          <p:cNvSpPr>
            <a:spLocks noGrp="1"/>
          </p:cNvSpPr>
          <p:nvPr>
            <p:ph type="pic" sz="quarter" idx="14"/>
          </p:nvPr>
        </p:nvSpPr>
        <p:spPr>
          <a:xfrm>
            <a:off x="1587" y="9067800"/>
            <a:ext cx="5868987" cy="4648200"/>
          </a:xfrm>
        </p:spPr>
        <p:txBody>
          <a:bodyPr/>
          <a:lstStyle/>
          <a:p>
            <a:endParaRPr lang="en-US"/>
          </a:p>
        </p:txBody>
      </p:sp>
      <p:pic>
        <p:nvPicPr>
          <p:cNvPr id="7" name="Picture 6">
            <a:extLst>
              <a:ext uri="{FF2B5EF4-FFF2-40B4-BE49-F238E27FC236}">
                <a16:creationId xmlns:a16="http://schemas.microsoft.com/office/drawing/2014/main" id="{5968ADD9-D3D6-2248-82CB-D116D93B27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9" name="Text Placeholder 9">
            <a:extLst>
              <a:ext uri="{FF2B5EF4-FFF2-40B4-BE49-F238E27FC236}">
                <a16:creationId xmlns:a16="http://schemas.microsoft.com/office/drawing/2014/main" id="{BCCA6477-EF9F-A94E-AF11-0E0EE44DCC23}"/>
              </a:ext>
            </a:extLst>
          </p:cNvPr>
          <p:cNvSpPr>
            <a:spLocks noGrp="1"/>
          </p:cNvSpPr>
          <p:nvPr>
            <p:ph type="body" sz="quarter" idx="11" hasCustomPrompt="1"/>
          </p:nvPr>
        </p:nvSpPr>
        <p:spPr>
          <a:xfrm>
            <a:off x="7240587" y="1720857"/>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3" name="Rectangle 12">
            <a:extLst>
              <a:ext uri="{FF2B5EF4-FFF2-40B4-BE49-F238E27FC236}">
                <a16:creationId xmlns:a16="http://schemas.microsoft.com/office/drawing/2014/main" id="{73CED694-38FC-5E42-BE18-7DD801963E9E}"/>
              </a:ext>
            </a:extLst>
          </p:cNvPr>
          <p:cNvSpPr/>
          <p:nvPr userDrawn="1"/>
        </p:nvSpPr>
        <p:spPr>
          <a:xfrm>
            <a:off x="7245487" y="2911655"/>
            <a:ext cx="1295400" cy="1143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
        <p:nvSpPr>
          <p:cNvPr id="14" name="Text Placeholder 11">
            <a:extLst>
              <a:ext uri="{FF2B5EF4-FFF2-40B4-BE49-F238E27FC236}">
                <a16:creationId xmlns:a16="http://schemas.microsoft.com/office/drawing/2014/main" id="{414C3BC5-7121-AB48-BE2D-EF2B185C728C}"/>
              </a:ext>
            </a:extLst>
          </p:cNvPr>
          <p:cNvSpPr>
            <a:spLocks noGrp="1"/>
          </p:cNvSpPr>
          <p:nvPr>
            <p:ph type="body" sz="quarter" idx="12" hasCustomPrompt="1"/>
          </p:nvPr>
        </p:nvSpPr>
        <p:spPr>
          <a:xfrm>
            <a:off x="7240587" y="3853012"/>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Tree>
    <p:extLst>
      <p:ext uri="{BB962C8B-B14F-4D97-AF65-F5344CB8AC3E}">
        <p14:creationId xmlns:p14="http://schemas.microsoft.com/office/powerpoint/2010/main" val="3585352525"/>
      </p:ext>
    </p:extLst>
  </p:cSld>
  <p:clrMapOvr>
    <a:masterClrMapping/>
  </p:clrMapOvr>
  <p:transition spd="slow">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6400">
                <a:latin typeface="Calibri" charset="0"/>
                <a:ea typeface="Calibri" charset="0"/>
                <a:cs typeface="Calibri" charset="0"/>
              </a:defRPr>
            </a:lvl1pPr>
          </a:lstStyle>
          <a:p>
            <a:r>
              <a:rPr lang="en-US"/>
              <a:t>Click to edit Master title style</a:t>
            </a:r>
          </a:p>
        </p:txBody>
      </p:sp>
      <p:sp>
        <p:nvSpPr>
          <p:cNvPr id="3" name="Content Placeholder 2"/>
          <p:cNvSpPr>
            <a:spLocks noGrp="1"/>
          </p:cNvSpPr>
          <p:nvPr>
            <p:ph idx="1"/>
          </p:nvPr>
        </p:nvSpPr>
        <p:spPr/>
        <p:txBody>
          <a:bodyPr/>
          <a:lstStyle>
            <a:lvl1pPr>
              <a:defRPr>
                <a:latin typeface="Calibri" charset="0"/>
                <a:ea typeface="Calibri" charset="0"/>
                <a:cs typeface="Calibri" charset="0"/>
              </a:defRPr>
            </a:lvl1pPr>
            <a:lvl2pPr>
              <a:defRPr>
                <a:latin typeface="Calibri" charset="0"/>
                <a:ea typeface="Calibri" charset="0"/>
                <a:cs typeface="Calibri" charset="0"/>
              </a:defRPr>
            </a:lvl2pPr>
            <a:lvl3pPr>
              <a:defRPr>
                <a:latin typeface="Calibri" charset="0"/>
                <a:ea typeface="Calibri" charset="0"/>
                <a:cs typeface="Calibri" charset="0"/>
              </a:defRPr>
            </a:lvl3pPr>
            <a:lvl4pPr>
              <a:defRPr>
                <a:latin typeface="Calibri" charset="0"/>
                <a:ea typeface="Calibri" charset="0"/>
                <a:cs typeface="Calibri" charset="0"/>
              </a:defRPr>
            </a:lvl4pPr>
            <a:lvl5pPr>
              <a:defRPr>
                <a:latin typeface="Calibri" charset="0"/>
                <a:ea typeface="Calibri" charset="0"/>
                <a:cs typeface="Calibri"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
        <p:nvSpPr>
          <p:cNvPr id="7" name="Rectangle 6">
            <a:extLst>
              <a:ext uri="{FF2B5EF4-FFF2-40B4-BE49-F238E27FC236}">
                <a16:creationId xmlns:a16="http://schemas.microsoft.com/office/drawing/2014/main" id="{F85BCF04-B727-EE4B-8D55-5BE71B8E8215}"/>
              </a:ext>
            </a:extLst>
          </p:cNvPr>
          <p:cNvSpPr/>
          <p:nvPr/>
        </p:nvSpPr>
        <p:spPr>
          <a:xfrm>
            <a:off x="1968104" y="2833170"/>
            <a:ext cx="1295401"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55638"/>
              </a:solidFill>
            </a:endParaRPr>
          </a:p>
        </p:txBody>
      </p:sp>
    </p:spTree>
    <p:extLst>
      <p:ext uri="{BB962C8B-B14F-4D97-AF65-F5344CB8AC3E}">
        <p14:creationId xmlns:p14="http://schemas.microsoft.com/office/powerpoint/2010/main" val="25861555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left images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74613" y="0"/>
            <a:ext cx="7238305"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57427" h="7924800">
                <a:moveTo>
                  <a:pt x="60144" y="7924800"/>
                </a:moveTo>
                <a:lnTo>
                  <a:pt x="0" y="0"/>
                </a:lnTo>
                <a:lnTo>
                  <a:pt x="4929051" y="0"/>
                </a:lnTo>
                <a:lnTo>
                  <a:pt x="6757427" y="7924800"/>
                </a:lnTo>
                <a:lnTo>
                  <a:pt x="60144" y="7924800"/>
                </a:lnTo>
                <a:close/>
              </a:path>
            </a:pathLst>
          </a:custGeom>
        </p:spPr>
        <p:txBody>
          <a:bodyPr/>
          <a:lstStyle/>
          <a:p>
            <a:endParaRPr lang="en-US"/>
          </a:p>
        </p:txBody>
      </p:sp>
      <p:sp>
        <p:nvSpPr>
          <p:cNvPr id="15" name="Picture Placeholder 3">
            <a:extLst>
              <a:ext uri="{FF2B5EF4-FFF2-40B4-BE49-F238E27FC236}">
                <a16:creationId xmlns:a16="http://schemas.microsoft.com/office/drawing/2014/main" id="{4D3313C4-F1F5-504E-B461-9C2A7C7046D3}"/>
              </a:ext>
            </a:extLst>
          </p:cNvPr>
          <p:cNvSpPr>
            <a:spLocks noGrp="1"/>
          </p:cNvSpPr>
          <p:nvPr>
            <p:ph type="pic" sz="quarter" idx="14"/>
          </p:nvPr>
        </p:nvSpPr>
        <p:spPr>
          <a:xfrm>
            <a:off x="-51956" y="8118764"/>
            <a:ext cx="8537169" cy="56138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29103 w 6726386"/>
              <a:gd name="connsiteY0" fmla="*/ 7924800 h 7924800"/>
              <a:gd name="connsiteX1" fmla="*/ 0 w 6726386"/>
              <a:gd name="connsiteY1" fmla="*/ 2310938 h 7924800"/>
              <a:gd name="connsiteX2" fmla="*/ 4898010 w 6726386"/>
              <a:gd name="connsiteY2" fmla="*/ 0 h 7924800"/>
              <a:gd name="connsiteX3" fmla="*/ 6726386 w 6726386"/>
              <a:gd name="connsiteY3" fmla="*/ 7924800 h 7924800"/>
              <a:gd name="connsiteX4" fmla="*/ 29103 w 6726386"/>
              <a:gd name="connsiteY4" fmla="*/ 7924800 h 7924800"/>
              <a:gd name="connsiteX0" fmla="*/ 29103 w 6726386"/>
              <a:gd name="connsiteY0" fmla="*/ 5613862 h 5613862"/>
              <a:gd name="connsiteX1" fmla="*/ 0 w 6726386"/>
              <a:gd name="connsiteY1" fmla="*/ 0 h 5613862"/>
              <a:gd name="connsiteX2" fmla="*/ 6682918 w 6726386"/>
              <a:gd name="connsiteY2" fmla="*/ 16626 h 5613862"/>
              <a:gd name="connsiteX3" fmla="*/ 6726386 w 6726386"/>
              <a:gd name="connsiteY3" fmla="*/ 5613862 h 5613862"/>
              <a:gd name="connsiteX4" fmla="*/ 29103 w 6726386"/>
              <a:gd name="connsiteY4" fmla="*/ 5613862 h 5613862"/>
              <a:gd name="connsiteX0" fmla="*/ 29103 w 7890456"/>
              <a:gd name="connsiteY0" fmla="*/ 5613862 h 5630488"/>
              <a:gd name="connsiteX1" fmla="*/ 0 w 7890456"/>
              <a:gd name="connsiteY1" fmla="*/ 0 h 5630488"/>
              <a:gd name="connsiteX2" fmla="*/ 6682918 w 7890456"/>
              <a:gd name="connsiteY2" fmla="*/ 16626 h 5630488"/>
              <a:gd name="connsiteX3" fmla="*/ 7890456 w 7890456"/>
              <a:gd name="connsiteY3" fmla="*/ 5630488 h 5630488"/>
              <a:gd name="connsiteX4" fmla="*/ 29103 w 7890456"/>
              <a:gd name="connsiteY4" fmla="*/ 5613862 h 5630488"/>
              <a:gd name="connsiteX0" fmla="*/ 91187 w 7952540"/>
              <a:gd name="connsiteY0" fmla="*/ 5597236 h 5613862"/>
              <a:gd name="connsiteX1" fmla="*/ 0 w 7952540"/>
              <a:gd name="connsiteY1" fmla="*/ 16625 h 5613862"/>
              <a:gd name="connsiteX2" fmla="*/ 6745002 w 7952540"/>
              <a:gd name="connsiteY2" fmla="*/ 0 h 5613862"/>
              <a:gd name="connsiteX3" fmla="*/ 7952540 w 7952540"/>
              <a:gd name="connsiteY3" fmla="*/ 5613862 h 5613862"/>
              <a:gd name="connsiteX4" fmla="*/ 91187 w 7952540"/>
              <a:gd name="connsiteY4" fmla="*/ 5597236 h 5613862"/>
              <a:gd name="connsiteX0" fmla="*/ 0 w 7970000"/>
              <a:gd name="connsiteY0" fmla="*/ 5597236 h 5613862"/>
              <a:gd name="connsiteX1" fmla="*/ 17460 w 7970000"/>
              <a:gd name="connsiteY1" fmla="*/ 16625 h 5613862"/>
              <a:gd name="connsiteX2" fmla="*/ 6762462 w 7970000"/>
              <a:gd name="connsiteY2" fmla="*/ 0 h 5613862"/>
              <a:gd name="connsiteX3" fmla="*/ 7970000 w 7970000"/>
              <a:gd name="connsiteY3" fmla="*/ 5613862 h 5613862"/>
              <a:gd name="connsiteX4" fmla="*/ 0 w 7970000"/>
              <a:gd name="connsiteY4" fmla="*/ 5597236 h 56138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70000" h="5613862">
                <a:moveTo>
                  <a:pt x="0" y="5597236"/>
                </a:moveTo>
                <a:lnTo>
                  <a:pt x="17460" y="16625"/>
                </a:lnTo>
                <a:lnTo>
                  <a:pt x="6762462" y="0"/>
                </a:lnTo>
                <a:lnTo>
                  <a:pt x="7970000" y="5613862"/>
                </a:lnTo>
                <a:lnTo>
                  <a:pt x="0" y="5597236"/>
                </a:lnTo>
                <a:close/>
              </a:path>
            </a:pathLst>
          </a:custGeom>
        </p:spPr>
        <p:txBody>
          <a:bodyPr/>
          <a:lstStyle/>
          <a:p>
            <a:endParaRPr lang="en-US"/>
          </a:p>
        </p:txBody>
      </p:sp>
      <p:sp>
        <p:nvSpPr>
          <p:cNvPr id="14" name="Text Placeholder 9">
            <a:extLst>
              <a:ext uri="{FF2B5EF4-FFF2-40B4-BE49-F238E27FC236}">
                <a16:creationId xmlns:a16="http://schemas.microsoft.com/office/drawing/2014/main" id="{6F924201-A847-504C-8B6A-801E3E875F08}"/>
              </a:ext>
            </a:extLst>
          </p:cNvPr>
          <p:cNvSpPr>
            <a:spLocks noGrp="1"/>
          </p:cNvSpPr>
          <p:nvPr>
            <p:ph type="body" sz="quarter" idx="11" hasCustomPrompt="1"/>
          </p:nvPr>
        </p:nvSpPr>
        <p:spPr>
          <a:xfrm>
            <a:off x="8441480" y="2269405"/>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7" name="Text Placeholder 11">
            <a:extLst>
              <a:ext uri="{FF2B5EF4-FFF2-40B4-BE49-F238E27FC236}">
                <a16:creationId xmlns:a16="http://schemas.microsoft.com/office/drawing/2014/main" id="{5E75CFA0-A2E0-614C-BB8F-AF2098A48145}"/>
              </a:ext>
            </a:extLst>
          </p:cNvPr>
          <p:cNvSpPr>
            <a:spLocks noGrp="1"/>
          </p:cNvSpPr>
          <p:nvPr>
            <p:ph type="body" sz="quarter" idx="12" hasCustomPrompt="1"/>
          </p:nvPr>
        </p:nvSpPr>
        <p:spPr>
          <a:xfrm>
            <a:off x="8441480" y="4401560"/>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19" name="Rectangle 18">
            <a:extLst>
              <a:ext uri="{FF2B5EF4-FFF2-40B4-BE49-F238E27FC236}">
                <a16:creationId xmlns:a16="http://schemas.microsoft.com/office/drawing/2014/main" id="{76DDCE51-DC6D-234F-87A3-285ACA8FC41D}"/>
              </a:ext>
            </a:extLst>
          </p:cNvPr>
          <p:cNvSpPr/>
          <p:nvPr userDrawn="1"/>
        </p:nvSpPr>
        <p:spPr>
          <a:xfrm>
            <a:off x="8446380" y="3460203"/>
            <a:ext cx="1295400"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657563420"/>
      </p:ext>
    </p:extLst>
  </p:cSld>
  <p:clrMapOvr>
    <a:masterClrMapping/>
  </p:clrMapOvr>
  <p:transition spd="slow">
    <p:wipe dir="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left images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3B6E4BE-63B2-E347-B4D2-5ABC329EF60E}"/>
              </a:ext>
            </a:extLst>
          </p:cNvPr>
          <p:cNvPicPr>
            <a:picLocks noChangeAspect="1"/>
          </p:cNvPicPr>
          <p:nvPr userDrawn="1"/>
        </p:nvPicPr>
        <p:blipFill>
          <a:blip r:embed="rId2" cstate="email">
            <a:alphaModFix amt="39000"/>
            <a:extLst>
              <a:ext uri="{28A0092B-C50C-407E-A947-70E740481C1C}">
                <a14:useLocalDpi xmlns:a14="http://schemas.microsoft.com/office/drawing/2010/main" val="0"/>
              </a:ext>
            </a:extLst>
          </a:blip>
          <a:stretch>
            <a:fillRect/>
          </a:stretch>
        </p:blipFill>
        <p:spPr>
          <a:xfrm>
            <a:off x="-1" y="10210800"/>
            <a:ext cx="1471721" cy="2535441"/>
          </a:xfrm>
          <a:prstGeom prst="rect">
            <a:avLst/>
          </a:prstGeom>
        </p:spPr>
      </p:pic>
      <p:pic>
        <p:nvPicPr>
          <p:cNvPr id="7" name="Picture 6">
            <a:extLst>
              <a:ext uri="{FF2B5EF4-FFF2-40B4-BE49-F238E27FC236}">
                <a16:creationId xmlns:a16="http://schemas.microsoft.com/office/drawing/2014/main" id="{36A0C2B6-D317-1F42-9D76-D7032579CA66}"/>
              </a:ext>
            </a:extLst>
          </p:cNvPr>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1123041" y="436359"/>
            <a:ext cx="2609358" cy="1219200"/>
          </a:xfrm>
          <a:prstGeom prst="rect">
            <a:avLst/>
          </a:prstGeom>
        </p:spPr>
      </p:pic>
      <p:sp>
        <p:nvSpPr>
          <p:cNvPr id="8" name="TextBox 7">
            <a:extLst>
              <a:ext uri="{FF2B5EF4-FFF2-40B4-BE49-F238E27FC236}">
                <a16:creationId xmlns:a16="http://schemas.microsoft.com/office/drawing/2014/main" id="{12F8E264-CC33-3F4D-8385-9F740D0B4E9D}"/>
              </a:ext>
            </a:extLst>
          </p:cNvPr>
          <p:cNvSpPr txBox="1"/>
          <p:nvPr userDrawn="1"/>
        </p:nvSpPr>
        <p:spPr>
          <a:xfrm>
            <a:off x="23090187" y="12949535"/>
            <a:ext cx="642212" cy="461665"/>
          </a:xfrm>
          <a:prstGeom prst="rect">
            <a:avLst/>
          </a:prstGeom>
          <a:noFill/>
        </p:spPr>
        <p:txBody>
          <a:bodyPr wrap="square" rtlCol="0">
            <a:spAutoFit/>
          </a:bodyPr>
          <a:lstStyle/>
          <a:p>
            <a:pPr algn="r"/>
            <a:fld id="{9EC90DB4-0EF6-4763-8A24-99CFAA713A3B}" type="slidenum">
              <a:rPr lang="en-GB" sz="2400" b="0" smtClean="0">
                <a:solidFill>
                  <a:srgbClr val="B55638"/>
                </a:solidFill>
              </a:rPr>
              <a:pPr algn="r"/>
              <a:t>‹#›</a:t>
            </a:fld>
            <a:endParaRPr lang="en-GB" sz="2400" b="0" dirty="0">
              <a:solidFill>
                <a:srgbClr val="B55638"/>
              </a:solidFill>
            </a:endParaRPr>
          </a:p>
        </p:txBody>
      </p:sp>
      <p:sp>
        <p:nvSpPr>
          <p:cNvPr id="11"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a:off x="-12618" y="-15499"/>
            <a:ext cx="8168202" cy="1376766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endParaRPr lang="en-US"/>
          </a:p>
        </p:txBody>
      </p:sp>
      <p:sp>
        <p:nvSpPr>
          <p:cNvPr id="6" name="Text Placeholder 9">
            <a:extLst>
              <a:ext uri="{FF2B5EF4-FFF2-40B4-BE49-F238E27FC236}">
                <a16:creationId xmlns:a16="http://schemas.microsoft.com/office/drawing/2014/main" id="{EE63178F-7083-4649-BF6D-75273DBC9792}"/>
              </a:ext>
            </a:extLst>
          </p:cNvPr>
          <p:cNvSpPr>
            <a:spLocks noGrp="1"/>
          </p:cNvSpPr>
          <p:nvPr>
            <p:ph type="body" sz="quarter" idx="11" hasCustomPrompt="1"/>
          </p:nvPr>
        </p:nvSpPr>
        <p:spPr>
          <a:xfrm>
            <a:off x="8441480" y="2269405"/>
            <a:ext cx="14920965" cy="1752600"/>
          </a:xfrm>
        </p:spPr>
        <p:txBody>
          <a:bodyPr>
            <a:noAutofit/>
          </a:bodyPr>
          <a:lstStyle>
            <a:lvl1pPr marL="0" indent="0">
              <a:buNone/>
              <a:defRPr sz="6600" b="1">
                <a:solidFill>
                  <a:srgbClr val="B55638"/>
                </a:solidFill>
              </a:defRPr>
            </a:lvl1pPr>
            <a:lvl2pPr marL="914217" indent="0">
              <a:buNone/>
              <a:defRPr/>
            </a:lvl2pPr>
            <a:lvl3pPr marL="1828434" indent="0">
              <a:buNone/>
              <a:defRPr/>
            </a:lvl3pPr>
            <a:lvl4pPr marL="2742652" indent="0">
              <a:buNone/>
              <a:defRPr/>
            </a:lvl4pPr>
            <a:lvl5pPr marL="3656869" indent="0">
              <a:buNone/>
              <a:defRPr/>
            </a:lvl5pPr>
          </a:lstStyle>
          <a:p>
            <a:pPr lvl="0"/>
            <a:r>
              <a:rPr lang="en-US" dirty="0"/>
              <a:t>Page title: maximum two lines</a:t>
            </a:r>
          </a:p>
        </p:txBody>
      </p:sp>
      <p:sp>
        <p:nvSpPr>
          <p:cNvPr id="12" name="Text Placeholder 11">
            <a:extLst>
              <a:ext uri="{FF2B5EF4-FFF2-40B4-BE49-F238E27FC236}">
                <a16:creationId xmlns:a16="http://schemas.microsoft.com/office/drawing/2014/main" id="{84F28F54-4B2C-5B46-9ED7-5370427762FD}"/>
              </a:ext>
            </a:extLst>
          </p:cNvPr>
          <p:cNvSpPr>
            <a:spLocks noGrp="1"/>
          </p:cNvSpPr>
          <p:nvPr>
            <p:ph type="body" sz="quarter" idx="12" hasCustomPrompt="1"/>
          </p:nvPr>
        </p:nvSpPr>
        <p:spPr>
          <a:xfrm>
            <a:off x="8441480" y="4401560"/>
            <a:ext cx="14920965" cy="7620000"/>
          </a:xfrm>
        </p:spPr>
        <p:txBody>
          <a:bodyPr/>
          <a:lstStyle>
            <a:lvl1pPr marL="685663" marR="0" indent="-685663" algn="l" defTabSz="1828434" rtl="0" eaLnBrk="1" fontAlgn="base" latinLnBrk="0" hangingPunct="1">
              <a:lnSpc>
                <a:spcPct val="100000"/>
              </a:lnSpc>
              <a:spcBef>
                <a:spcPts val="600"/>
              </a:spcBef>
              <a:spcAft>
                <a:spcPts val="600"/>
              </a:spcAft>
              <a:buClr>
                <a:srgbClr val="B55638"/>
              </a:buClr>
              <a:buSzTx/>
              <a:buFont typeface="Arial" pitchFamily="34" charset="0"/>
              <a:buChar char="•"/>
              <a:tabLst/>
              <a:defRPr sz="4799"/>
            </a:lvl1pPr>
            <a:lvl2pPr marL="1485603" marR="0" indent="-571386"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2pPr>
            <a:lvl3pPr marL="2285543"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3pPr>
            <a:lvl4pPr marL="3199760"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4pPr>
            <a:lvl5pPr marL="4113977" marR="0" indent="-457109" algn="l" defTabSz="1828434" rtl="0" eaLnBrk="1" fontAlgn="auto" latinLnBrk="0" hangingPunct="1">
              <a:lnSpc>
                <a:spcPct val="100000"/>
              </a:lnSpc>
              <a:spcBef>
                <a:spcPts val="600"/>
              </a:spcBef>
              <a:spcAft>
                <a:spcPts val="600"/>
              </a:spcAft>
              <a:buClr>
                <a:srgbClr val="B55638"/>
              </a:buClr>
              <a:buSzTx/>
              <a:buFont typeface="Arial" pitchFamily="34" charset="0"/>
              <a:buChar char="»"/>
              <a:tabLst/>
              <a:defRPr/>
            </a:lvl5pPr>
          </a:lstStyle>
          <a:p>
            <a:pPr marL="685663" marR="0" lvl="0" indent="-685663" algn="l" defTabSz="1828434" rtl="0" eaLnBrk="1" fontAlgn="base" latinLnBrk="0" hangingPunct="1">
              <a:lnSpc>
                <a:spcPct val="200000"/>
              </a:lnSpc>
              <a:spcBef>
                <a:spcPct val="20000"/>
              </a:spcBef>
              <a:spcAft>
                <a:spcPts val="2400"/>
              </a:spcAft>
              <a:buClrTx/>
              <a:buSzTx/>
              <a:buFont typeface="Arial" pitchFamily="34" charset="0"/>
              <a:buChar char="•"/>
              <a:tabLst/>
              <a:defRPr/>
            </a:pPr>
            <a:r>
              <a:rPr kumimoji="0" lang="en-US" sz="5199" b="0" i="0" u="none" strike="noStrike" kern="1200" cap="none" spc="0" normalizeH="0" baseline="0" noProof="0" dirty="0">
                <a:ln>
                  <a:noFill/>
                </a:ln>
                <a:solidFill>
                  <a:prstClr val="black"/>
                </a:solidFill>
                <a:effectLst/>
                <a:uLnTx/>
                <a:uFillTx/>
                <a:latin typeface="+mn-lt"/>
                <a:ea typeface="+mn-ea"/>
                <a:cs typeface="+mn-cs"/>
              </a:rPr>
              <a:t>Main point 6 point smaller than slide title</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Bullet points 4 point less than main point</a:t>
            </a:r>
          </a:p>
          <a:p>
            <a:pPr marL="1485603" marR="0" lvl="1" indent="-571386"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4399" b="0" i="0" u="none" strike="noStrike" kern="1200" cap="none" spc="0" normalizeH="0" baseline="0" noProof="0" dirty="0">
                <a:ln>
                  <a:noFill/>
                </a:ln>
                <a:solidFill>
                  <a:prstClr val="black"/>
                </a:solidFill>
                <a:effectLst/>
                <a:uLnTx/>
                <a:uFillTx/>
                <a:latin typeface="+mn-lt"/>
                <a:ea typeface="+mn-ea"/>
                <a:cs typeface="+mn-cs"/>
              </a:rPr>
              <a:t>Font type is Calibri</a:t>
            </a:r>
          </a:p>
          <a:p>
            <a:pPr marL="2285543" marR="0" lvl="2"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999" b="0" i="0" u="none" strike="noStrike" kern="1200" cap="none" spc="0" normalizeH="0" baseline="0" noProof="0" dirty="0">
                <a:ln>
                  <a:noFill/>
                </a:ln>
                <a:solidFill>
                  <a:prstClr val="black"/>
                </a:solidFill>
                <a:effectLst/>
                <a:uLnTx/>
                <a:uFillTx/>
                <a:latin typeface="+mn-lt"/>
                <a:ea typeface="+mn-ea"/>
                <a:cs typeface="+mn-cs"/>
              </a:rPr>
              <a:t>It is advised in one slide maximum 6 bullets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We recommend you use images on slides</a:t>
            </a:r>
          </a:p>
          <a:p>
            <a:pPr marL="3199760" marR="0" lvl="3"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599" b="0" i="0" u="none" strike="noStrike" kern="1200" cap="none" spc="0" normalizeH="0" baseline="0" noProof="0" dirty="0">
                <a:ln>
                  <a:noFill/>
                </a:ln>
                <a:solidFill>
                  <a:prstClr val="black"/>
                </a:solidFill>
                <a:effectLst/>
                <a:uLnTx/>
                <a:uFillTx/>
                <a:latin typeface="+mn-lt"/>
                <a:ea typeface="+mn-ea"/>
                <a:cs typeface="+mn-cs"/>
              </a:rPr>
              <a:t>You can change partner logos on front page</a:t>
            </a:r>
          </a:p>
          <a:p>
            <a:pPr marL="4113977" marR="0" lvl="4" indent="-457109" algn="l" defTabSz="1828434"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a:ln>
                  <a:noFill/>
                </a:ln>
                <a:solidFill>
                  <a:prstClr val="black"/>
                </a:solidFill>
                <a:effectLst/>
                <a:uLnTx/>
                <a:uFillTx/>
                <a:latin typeface="+mn-lt"/>
                <a:ea typeface="+mn-ea"/>
                <a:cs typeface="+mn-cs"/>
              </a:rPr>
              <a:t>You have to duplicate this slide for more inside pages</a:t>
            </a:r>
          </a:p>
        </p:txBody>
      </p:sp>
      <p:sp>
        <p:nvSpPr>
          <p:cNvPr id="14" name="Rectangle 13">
            <a:extLst>
              <a:ext uri="{FF2B5EF4-FFF2-40B4-BE49-F238E27FC236}">
                <a16:creationId xmlns:a16="http://schemas.microsoft.com/office/drawing/2014/main" id="{B963C71A-FA0B-C34C-81AA-B5AAD2D6EC94}"/>
              </a:ext>
            </a:extLst>
          </p:cNvPr>
          <p:cNvSpPr/>
          <p:nvPr userDrawn="1"/>
        </p:nvSpPr>
        <p:spPr>
          <a:xfrm>
            <a:off x="8446380" y="3460203"/>
            <a:ext cx="1295400"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B55638"/>
              </a:solidFill>
            </a:endParaRPr>
          </a:p>
        </p:txBody>
      </p:sp>
    </p:spTree>
    <p:extLst>
      <p:ext uri="{BB962C8B-B14F-4D97-AF65-F5344CB8AC3E}">
        <p14:creationId xmlns:p14="http://schemas.microsoft.com/office/powerpoint/2010/main" val="3799551211"/>
      </p:ext>
    </p:extLst>
  </p:cSld>
  <p:clrMapOvr>
    <a:masterClrMapping/>
  </p:clrMapOvr>
  <p:transition spd="slow">
    <p:wipe dir="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landscape photos">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CF7BD94-D1A9-C54D-B00E-04F6272A4A05}"/>
              </a:ext>
            </a:extLst>
          </p:cNvPr>
          <p:cNvSpPr>
            <a:spLocks noGrp="1"/>
          </p:cNvSpPr>
          <p:nvPr>
            <p:ph type="pic" sz="quarter" idx="10"/>
          </p:nvPr>
        </p:nvSpPr>
        <p:spPr>
          <a:xfrm>
            <a:off x="7595394" y="10440"/>
            <a:ext cx="16764000" cy="6390450"/>
          </a:xfrm>
          <a:pattFill prst="ltVert">
            <a:fgClr>
              <a:srgbClr val="B55638"/>
            </a:fgClr>
            <a:bgClr>
              <a:schemeClr val="bg1"/>
            </a:bgClr>
          </a:pattFill>
        </p:spPr>
        <p:txBody>
          <a:bodyPr/>
          <a:lstStyle/>
          <a:p>
            <a:endParaRPr lang="en-US"/>
          </a:p>
        </p:txBody>
      </p:sp>
      <p:pic>
        <p:nvPicPr>
          <p:cNvPr id="19" name="Picture 18">
            <a:extLst>
              <a:ext uri="{FF2B5EF4-FFF2-40B4-BE49-F238E27FC236}">
                <a16:creationId xmlns:a16="http://schemas.microsoft.com/office/drawing/2014/main" id="{9DD00311-4187-B844-A4FC-A20045C669E2}"/>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20685953" y="0"/>
            <a:ext cx="3053264" cy="1586111"/>
          </a:xfrm>
          <a:prstGeom prst="rect">
            <a:avLst/>
          </a:prstGeom>
        </p:spPr>
      </p:pic>
      <p:sp>
        <p:nvSpPr>
          <p:cNvPr id="6" name="Picture Placeholder 5">
            <a:extLst>
              <a:ext uri="{FF2B5EF4-FFF2-40B4-BE49-F238E27FC236}">
                <a16:creationId xmlns:a16="http://schemas.microsoft.com/office/drawing/2014/main" id="{87C49503-1382-8340-AA85-4EB5A6996C54}"/>
              </a:ext>
            </a:extLst>
          </p:cNvPr>
          <p:cNvSpPr>
            <a:spLocks noGrp="1"/>
          </p:cNvSpPr>
          <p:nvPr>
            <p:ph type="pic" sz="quarter" idx="11"/>
          </p:nvPr>
        </p:nvSpPr>
        <p:spPr>
          <a:xfrm>
            <a:off x="0" y="6477000"/>
            <a:ext cx="7595394" cy="7239000"/>
          </a:xfrm>
          <a:pattFill prst="pct30">
            <a:fgClr>
              <a:srgbClr val="B55638"/>
            </a:fgClr>
            <a:bgClr>
              <a:schemeClr val="bg1"/>
            </a:bgClr>
          </a:pattFill>
        </p:spPr>
        <p:txBody>
          <a:bodyPr/>
          <a:lstStyle/>
          <a:p>
            <a:endParaRPr lang="en-US"/>
          </a:p>
        </p:txBody>
      </p:sp>
      <p:sp>
        <p:nvSpPr>
          <p:cNvPr id="7" name="Rectangle 6">
            <a:extLst>
              <a:ext uri="{FF2B5EF4-FFF2-40B4-BE49-F238E27FC236}">
                <a16:creationId xmlns:a16="http://schemas.microsoft.com/office/drawing/2014/main" id="{28731412-56CE-7E49-8D06-B371D963A109}"/>
              </a:ext>
            </a:extLst>
          </p:cNvPr>
          <p:cNvSpPr/>
          <p:nvPr userDrawn="1"/>
        </p:nvSpPr>
        <p:spPr>
          <a:xfrm>
            <a:off x="2948921" y="4572030"/>
            <a:ext cx="1284453" cy="152370"/>
          </a:xfrm>
          <a:prstGeom prst="rect">
            <a:avLst/>
          </a:prstGeom>
          <a:solidFill>
            <a:srgbClr val="FFA4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199"/>
          </a:p>
        </p:txBody>
      </p:sp>
      <p:sp>
        <p:nvSpPr>
          <p:cNvPr id="10" name="Title 9">
            <a:extLst>
              <a:ext uri="{FF2B5EF4-FFF2-40B4-BE49-F238E27FC236}">
                <a16:creationId xmlns:a16="http://schemas.microsoft.com/office/drawing/2014/main" id="{C6B39DBE-9417-4948-B2E4-B68A49ACDA93}"/>
              </a:ext>
            </a:extLst>
          </p:cNvPr>
          <p:cNvSpPr>
            <a:spLocks noGrp="1"/>
          </p:cNvSpPr>
          <p:nvPr>
            <p:ph type="title"/>
          </p:nvPr>
        </p:nvSpPr>
        <p:spPr>
          <a:xfrm>
            <a:off x="899646" y="1676400"/>
            <a:ext cx="5796102" cy="2286000"/>
          </a:xfrm>
        </p:spPr>
        <p:txBody>
          <a:bodyPr>
            <a:normAutofit/>
          </a:bodyPr>
          <a:lstStyle>
            <a:lvl1pPr algn="ctr">
              <a:defRPr sz="6400" b="1">
                <a:solidFill>
                  <a:srgbClr val="B55638"/>
                </a:solidFill>
              </a:defRPr>
            </a:lvl1pPr>
          </a:lstStyle>
          <a:p>
            <a:r>
              <a:rPr lang="en-US" dirty="0"/>
              <a:t>Click to edit Master title style</a:t>
            </a:r>
          </a:p>
        </p:txBody>
      </p:sp>
      <p:sp>
        <p:nvSpPr>
          <p:cNvPr id="12" name="Text Placeholder 11">
            <a:extLst>
              <a:ext uri="{FF2B5EF4-FFF2-40B4-BE49-F238E27FC236}">
                <a16:creationId xmlns:a16="http://schemas.microsoft.com/office/drawing/2014/main" id="{D88799D9-7871-0244-92F7-62E23B1A034E}"/>
              </a:ext>
            </a:extLst>
          </p:cNvPr>
          <p:cNvSpPr>
            <a:spLocks noGrp="1"/>
          </p:cNvSpPr>
          <p:nvPr>
            <p:ph type="body" sz="quarter" idx="12"/>
          </p:nvPr>
        </p:nvSpPr>
        <p:spPr>
          <a:xfrm>
            <a:off x="8993187" y="7543800"/>
            <a:ext cx="13944599" cy="4419600"/>
          </a:xfrm>
        </p:spPr>
        <p:txBody>
          <a:bodyPr/>
          <a:lstStyle>
            <a:lvl1pPr marL="0" indent="0">
              <a:buFontTx/>
              <a:buNone/>
              <a:defRPr/>
            </a:lvl1pPr>
            <a:lvl2pPr marL="1600017" indent="-685800">
              <a:buClr>
                <a:srgbClr val="B55638"/>
              </a:buClr>
              <a:buFont typeface="Arial" panose="020B0604020202020204" pitchFamily="34" charset="0"/>
              <a:buChar char="•"/>
              <a:defRPr/>
            </a:lvl2pPr>
            <a:lvl3pPr marL="2399934" indent="-571500">
              <a:buClr>
                <a:srgbClr val="B55638"/>
              </a:buClr>
              <a:buFont typeface="System Font Regular"/>
              <a:buChar char="–"/>
              <a:defRPr/>
            </a:lvl3pPr>
            <a:lvl4pPr marL="3314151" indent="-571500">
              <a:buClr>
                <a:srgbClr val="B55638"/>
              </a:buClr>
              <a:buFont typeface="Arial" panose="020B0604020202020204" pitchFamily="34" charset="0"/>
              <a:buChar char="•"/>
              <a:defRPr/>
            </a:lvl4pPr>
            <a:lvl5pPr marL="4228368" indent="-571500">
              <a:buClr>
                <a:srgbClr val="B55638"/>
              </a:buClr>
              <a:buFont typeface="Arial" panose="020B0604020202020204" pitchFamily="34" charset="0"/>
              <a:buChar char="•"/>
              <a:defRPr/>
            </a:lvl5pPr>
          </a:lstStyle>
          <a:p>
            <a:pPr lvl="0"/>
            <a:r>
              <a:rPr lang="en-US" dirty="0"/>
              <a:t>Click to edit Master text</a:t>
            </a:r>
          </a:p>
          <a:p>
            <a:pPr lvl="1"/>
            <a:r>
              <a:rPr lang="en-US" dirty="0"/>
              <a:t>Second level</a:t>
            </a:r>
          </a:p>
          <a:p>
            <a:pPr lvl="2"/>
            <a:r>
              <a:rPr lang="en-US" dirty="0"/>
              <a:t>Third level</a:t>
            </a:r>
          </a:p>
        </p:txBody>
      </p:sp>
    </p:spTree>
    <p:extLst>
      <p:ext uri="{BB962C8B-B14F-4D97-AF65-F5344CB8AC3E}">
        <p14:creationId xmlns:p14="http://schemas.microsoft.com/office/powerpoint/2010/main" val="2771483391"/>
      </p:ext>
    </p:extLst>
  </p:cSld>
  <p:clrMapOvr>
    <a:masterClrMapping/>
  </p:clrMapOvr>
  <p:transition spd="slow">
    <p:wipe dir="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parator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B556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15337458"/>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eparator 2">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1144140072"/>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eparator 3">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2093742885"/>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Separator 4">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8118B2B-57A3-DD4F-80A1-E59506CFA3FE}"/>
              </a:ext>
            </a:extLst>
          </p:cNvPr>
          <p:cNvSpPr/>
          <p:nvPr userDrawn="1"/>
        </p:nvSpPr>
        <p:spPr>
          <a:xfrm>
            <a:off x="-1" y="4495800"/>
            <a:ext cx="24387175" cy="51054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72F9AF92-6D08-5A4D-96A1-75A209788F53}"/>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6" name="TextBox 5">
            <a:extLst>
              <a:ext uri="{FF2B5EF4-FFF2-40B4-BE49-F238E27FC236}">
                <a16:creationId xmlns:a16="http://schemas.microsoft.com/office/drawing/2014/main" id="{4FFE3A0F-7FD7-A841-BEB7-B043FAFAE205}"/>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sp>
        <p:nvSpPr>
          <p:cNvPr id="8" name="TextBox 7">
            <a:extLst>
              <a:ext uri="{FF2B5EF4-FFF2-40B4-BE49-F238E27FC236}">
                <a16:creationId xmlns:a16="http://schemas.microsoft.com/office/drawing/2014/main" id="{C461469F-A8A1-6E42-BADF-C52B0272F763}"/>
              </a:ext>
            </a:extLst>
          </p:cNvPr>
          <p:cNvSpPr txBox="1"/>
          <p:nvPr userDrawn="1"/>
        </p:nvSpPr>
        <p:spPr>
          <a:xfrm>
            <a:off x="1373187" y="12949535"/>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sp>
        <p:nvSpPr>
          <p:cNvPr id="15" name="Text Placeholder 6">
            <a:extLst>
              <a:ext uri="{FF2B5EF4-FFF2-40B4-BE49-F238E27FC236}">
                <a16:creationId xmlns:a16="http://schemas.microsoft.com/office/drawing/2014/main" id="{01350BCA-422F-E847-8BF6-69FFA5C07328}"/>
              </a:ext>
            </a:extLst>
          </p:cNvPr>
          <p:cNvSpPr>
            <a:spLocks noGrp="1"/>
          </p:cNvSpPr>
          <p:nvPr>
            <p:ph type="body" sz="quarter" idx="10" hasCustomPrompt="1"/>
          </p:nvPr>
        </p:nvSpPr>
        <p:spPr>
          <a:xfrm>
            <a:off x="3759688" y="6248400"/>
            <a:ext cx="16867796" cy="1600200"/>
          </a:xfrm>
        </p:spPr>
        <p:txBody>
          <a:bodyPr>
            <a:normAutofit/>
          </a:bodyPr>
          <a:lstStyle>
            <a:lvl1pPr marL="0" indent="0" algn="ctr">
              <a:buNone/>
              <a:defRPr sz="8000"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spTree>
    <p:extLst>
      <p:ext uri="{BB962C8B-B14F-4D97-AF65-F5344CB8AC3E}">
        <p14:creationId xmlns:p14="http://schemas.microsoft.com/office/powerpoint/2010/main" val="1190858629"/>
      </p:ext>
    </p:extLst>
  </p:cSld>
  <p:clrMapOvr>
    <a:masterClrMapping/>
  </p:clrMapOvr>
  <p:transition spd="slow">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 calcmode="lin" valueType="num">
                                      <p:cBhvr additive="base">
                                        <p:cTn id="11" dur="10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5" grpId="0" build="p">
        <p:tmplLst>
          <p:tmpl lvl="1">
            <p:tnLst>
              <p:par>
                <p:cTn presetID="2" presetClass="entr" presetSubtype="8" fill="hold" nodeType="with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0-#ppt_w/2"/>
                          </p:val>
                        </p:tav>
                        <p:tav tm="100000">
                          <p:val>
                            <p:strVal val="#ppt_x"/>
                          </p:val>
                        </p:tav>
                      </p:tavLst>
                    </p:anim>
                    <p:anim calcmode="lin" valueType="num">
                      <p:cBhvr additive="base">
                        <p:cTn dur="1000" fill="hold"/>
                        <p:tgtEl>
                          <p:spTgt spid="15"/>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End Page">
    <p:spTree>
      <p:nvGrpSpPr>
        <p:cNvPr id="1" name=""/>
        <p:cNvGrpSpPr/>
        <p:nvPr/>
      </p:nvGrpSpPr>
      <p:grpSpPr>
        <a:xfrm>
          <a:off x="0" y="0"/>
          <a:ext cx="0" cy="0"/>
          <a:chOff x="0" y="0"/>
          <a:chExt cx="0" cy="0"/>
        </a:xfrm>
      </p:grpSpPr>
      <p:sp>
        <p:nvSpPr>
          <p:cNvPr id="9" name="TextBox 8"/>
          <p:cNvSpPr txBox="1"/>
          <p:nvPr userDrawn="1"/>
        </p:nvSpPr>
        <p:spPr>
          <a:xfrm>
            <a:off x="1906587" y="4589770"/>
            <a:ext cx="13019141" cy="1077090"/>
          </a:xfrm>
          <a:prstGeom prst="rect">
            <a:avLst/>
          </a:prstGeom>
          <a:noFill/>
        </p:spPr>
        <p:txBody>
          <a:bodyPr wrap="none" rtlCol="0">
            <a:spAutoFit/>
          </a:bodyPr>
          <a:lstStyle/>
          <a:p>
            <a:pPr algn="l"/>
            <a:r>
              <a:rPr kumimoji="0" lang="en-US" sz="6399" b="1" i="0" u="none" strike="noStrike" kern="1200" cap="none" spc="0" normalizeH="0" baseline="0" noProof="0" dirty="0">
                <a:ln>
                  <a:noFill/>
                </a:ln>
                <a:solidFill>
                  <a:srgbClr val="B55638"/>
                </a:solidFill>
                <a:effectLst/>
                <a:uLnTx/>
                <a:uFillTx/>
                <a:latin typeface="Calibri" panose="020F0502020204030204" pitchFamily="34" charset="0"/>
                <a:ea typeface="+mj-ea"/>
                <a:cs typeface="Calibri" panose="020F0502020204030204" pitchFamily="34" charset="0"/>
              </a:rPr>
              <a:t>CGIAR Research Program on Livestock</a:t>
            </a:r>
            <a:endParaRPr lang="en-US" sz="3599" dirty="0">
              <a:solidFill>
                <a:srgbClr val="B55638"/>
              </a:solidFill>
            </a:endParaRPr>
          </a:p>
        </p:txBody>
      </p:sp>
      <p:sp>
        <p:nvSpPr>
          <p:cNvPr id="7" name="TextBox 6"/>
          <p:cNvSpPr txBox="1"/>
          <p:nvPr userDrawn="1"/>
        </p:nvSpPr>
        <p:spPr>
          <a:xfrm>
            <a:off x="1906587" y="6445566"/>
            <a:ext cx="15292791" cy="830997"/>
          </a:xfrm>
          <a:prstGeom prst="rect">
            <a:avLst/>
          </a:prstGeom>
          <a:noFill/>
        </p:spPr>
        <p:txBody>
          <a:bodyPr wrap="square" rtlCol="0">
            <a:spAutoFit/>
          </a:bodyPr>
          <a:lstStyle/>
          <a:p>
            <a:pPr algn="l"/>
            <a:r>
              <a:rPr lang="en-US" sz="2400" dirty="0">
                <a:solidFill>
                  <a:schemeClr val="tx1">
                    <a:lumMod val="65000"/>
                    <a:lumOff val="35000"/>
                  </a:schemeClr>
                </a:solidFill>
              </a:rPr>
              <a:t>The </a:t>
            </a:r>
            <a:r>
              <a:rPr lang="en-US" sz="2400" b="1" dirty="0">
                <a:solidFill>
                  <a:schemeClr val="tx1">
                    <a:lumMod val="65000"/>
                    <a:lumOff val="35000"/>
                  </a:schemeClr>
                </a:solidFill>
              </a:rPr>
              <a:t>CGIAR Research Program on Livestock </a:t>
            </a:r>
            <a:r>
              <a:rPr lang="en-US" sz="2400" dirty="0">
                <a:solidFill>
                  <a:schemeClr val="tx1">
                    <a:lumMod val="65000"/>
                    <a:lumOff val="35000"/>
                  </a:schemeClr>
                </a:solidFill>
              </a:rPr>
              <a:t>aims to increase the productivity and profitability</a:t>
            </a:r>
            <a:r>
              <a:rPr lang="en-GB" sz="2400" kern="1200" dirty="0">
                <a:solidFill>
                  <a:schemeClr val="tx1">
                    <a:lumMod val="65000"/>
                    <a:lumOff val="35000"/>
                  </a:schemeClr>
                </a:solidFill>
                <a:effectLst/>
                <a:latin typeface="+mn-lt"/>
                <a:ea typeface="+mn-ea"/>
                <a:cs typeface="+mn-cs"/>
              </a:rPr>
              <a:t> of livestock </a:t>
            </a:r>
            <a:r>
              <a:rPr lang="en-GB" sz="2400" kern="1200" dirty="0" err="1">
                <a:solidFill>
                  <a:schemeClr val="tx1">
                    <a:lumMod val="65000"/>
                    <a:lumOff val="35000"/>
                  </a:schemeClr>
                </a:solidFill>
                <a:effectLst/>
                <a:latin typeface="+mn-lt"/>
                <a:ea typeface="+mn-ea"/>
                <a:cs typeface="+mn-cs"/>
              </a:rPr>
              <a:t>agri</a:t>
            </a:r>
            <a:r>
              <a:rPr lang="en-GB" sz="2400" kern="1200" dirty="0">
                <a:solidFill>
                  <a:schemeClr val="tx1">
                    <a:lumMod val="65000"/>
                    <a:lumOff val="35000"/>
                  </a:schemeClr>
                </a:solidFill>
                <a:effectLst/>
                <a:latin typeface="+mn-lt"/>
                <a:ea typeface="+mn-ea"/>
                <a:cs typeface="+mn-cs"/>
              </a:rPr>
              <a:t>-food systems in sustainable ways, making meat, milk and eggs more available and affordable across the developing world</a:t>
            </a:r>
            <a:r>
              <a:rPr lang="en-US" sz="2400" dirty="0">
                <a:solidFill>
                  <a:schemeClr val="tx1">
                    <a:lumMod val="65000"/>
                    <a:lumOff val="35000"/>
                  </a:schemeClr>
                </a:solidFill>
              </a:rPr>
              <a:t>.</a:t>
            </a:r>
          </a:p>
        </p:txBody>
      </p:sp>
      <p:grpSp>
        <p:nvGrpSpPr>
          <p:cNvPr id="2" name="Group 1">
            <a:extLst>
              <a:ext uri="{FF2B5EF4-FFF2-40B4-BE49-F238E27FC236}">
                <a16:creationId xmlns:a16="http://schemas.microsoft.com/office/drawing/2014/main" id="{3CBBB8C4-4CFD-3B4C-9E59-90B8A0505D9D}"/>
              </a:ext>
            </a:extLst>
          </p:cNvPr>
          <p:cNvGrpSpPr/>
          <p:nvPr userDrawn="1"/>
        </p:nvGrpSpPr>
        <p:grpSpPr>
          <a:xfrm>
            <a:off x="1948279" y="10868493"/>
            <a:ext cx="7425909" cy="707886"/>
            <a:chOff x="3315349" y="6458953"/>
            <a:chExt cx="3712471" cy="353943"/>
          </a:xfrm>
        </p:grpSpPr>
        <p:sp>
          <p:nvSpPr>
            <p:cNvPr id="10" name="TextBox 6"/>
            <p:cNvSpPr txBox="1">
              <a:spLocks noChangeArrowheads="1"/>
            </p:cNvSpPr>
            <p:nvPr userDrawn="1"/>
          </p:nvSpPr>
          <p:spPr bwMode="auto">
            <a:xfrm>
              <a:off x="4100468" y="6458953"/>
              <a:ext cx="2927352" cy="3539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fontAlgn="auto" hangingPunct="1">
                <a:spcBef>
                  <a:spcPts val="0"/>
                </a:spcBef>
                <a:spcAft>
                  <a:spcPts val="0"/>
                </a:spcAft>
                <a:buClr>
                  <a:srgbClr val="5F0500"/>
                </a:buClr>
                <a:defRPr/>
              </a:pPr>
              <a:r>
                <a:rPr lang="en-GB" sz="2000" kern="1200" dirty="0">
                  <a:solidFill>
                    <a:schemeClr val="tx1">
                      <a:lumMod val="65000"/>
                      <a:lumOff val="35000"/>
                    </a:schemeClr>
                  </a:solidFill>
                  <a:effectLst/>
                  <a:latin typeface="+mn-lt"/>
                  <a:ea typeface="+mn-ea"/>
                  <a:cs typeface="Arial" charset="0"/>
                </a:rPr>
                <a:t>This presentation is licensed for use under the Creative Commons Attribution 4.0 International Licence.</a:t>
              </a:r>
              <a:endParaRPr lang="en-US" sz="2000" dirty="0">
                <a:solidFill>
                  <a:schemeClr val="tx1">
                    <a:lumMod val="65000"/>
                    <a:lumOff val="35000"/>
                  </a:schemeClr>
                </a:solidFill>
                <a:latin typeface="+mn-lt"/>
              </a:endParaRPr>
            </a:p>
          </p:txBody>
        </p:sp>
        <p:pic>
          <p:nvPicPr>
            <p:cNvPr id="11" name="Picture 10" descr="cc-by 88x31.png"/>
            <p:cNvPicPr/>
            <p:nvPr userDrawn="1"/>
          </p:nvPicPr>
          <p:blipFill>
            <a:blip r:embed="rId2" r:link="rId3" cstate="email">
              <a:extLst>
                <a:ext uri="{28A0092B-C50C-407E-A947-70E740481C1C}">
                  <a14:useLocalDpi xmlns:a14="http://schemas.microsoft.com/office/drawing/2010/main" val="0"/>
                </a:ext>
              </a:extLst>
            </a:blip>
            <a:srcRect/>
            <a:stretch>
              <a:fillRect/>
            </a:stretch>
          </p:blipFill>
          <p:spPr bwMode="auto">
            <a:xfrm>
              <a:off x="3315349" y="6477000"/>
              <a:ext cx="782320" cy="300157"/>
            </a:xfrm>
            <a:prstGeom prst="rect">
              <a:avLst/>
            </a:prstGeom>
            <a:noFill/>
            <a:ln>
              <a:noFill/>
            </a:ln>
          </p:spPr>
        </p:pic>
      </p:grpSp>
      <p:sp>
        <p:nvSpPr>
          <p:cNvPr id="14" name="TextBox 13"/>
          <p:cNvSpPr txBox="1"/>
          <p:nvPr userDrawn="1"/>
        </p:nvSpPr>
        <p:spPr>
          <a:xfrm>
            <a:off x="1906587" y="5891568"/>
            <a:ext cx="17121829" cy="461665"/>
          </a:xfrm>
          <a:prstGeom prst="rect">
            <a:avLst/>
          </a:prstGeom>
          <a:noFill/>
        </p:spPr>
        <p:txBody>
          <a:bodyPr wrap="square" rtlCol="0">
            <a:spAutoFit/>
          </a:bodyPr>
          <a:lstStyle/>
          <a:p>
            <a:pPr algn="l"/>
            <a:r>
              <a:rPr lang="en-GB" sz="2400" kern="1200" dirty="0">
                <a:solidFill>
                  <a:schemeClr val="tx1">
                    <a:lumMod val="65000"/>
                    <a:lumOff val="35000"/>
                  </a:schemeClr>
                </a:solidFill>
                <a:effectLst/>
                <a:latin typeface="+mn-lt"/>
                <a:ea typeface="+mn-ea"/>
                <a:cs typeface="+mn-cs"/>
              </a:rPr>
              <a:t>The program thanks all donors and organizations which globally support its work through their contributions to the </a:t>
            </a:r>
            <a:r>
              <a:rPr lang="en-GB" sz="2400" u="sng" kern="1200" dirty="0">
                <a:solidFill>
                  <a:schemeClr val="tx1">
                    <a:lumMod val="65000"/>
                    <a:lumOff val="35000"/>
                  </a:schemeClr>
                </a:solidFill>
                <a:effectLst/>
                <a:latin typeface="+mn-lt"/>
                <a:ea typeface="+mn-ea"/>
                <a:cs typeface="+mn-cs"/>
                <a:hlinkClick r:id="rId4">
                  <a:extLst>
                    <a:ext uri="{A12FA001-AC4F-418D-AE19-62706E023703}">
                      <ahyp:hlinkClr xmlns:ahyp="http://schemas.microsoft.com/office/drawing/2018/hyperlinkcolor" val="tx"/>
                    </a:ext>
                  </a:extLst>
                </a:hlinkClick>
              </a:rPr>
              <a:t>CGIAR system</a:t>
            </a:r>
            <a:endParaRPr lang="en-US" sz="2400" kern="1200" dirty="0">
              <a:solidFill>
                <a:schemeClr val="tx1">
                  <a:lumMod val="65000"/>
                  <a:lumOff val="35000"/>
                </a:schemeClr>
              </a:solidFill>
              <a:effectLst/>
              <a:latin typeface="+mn-lt"/>
              <a:ea typeface="+mn-ea"/>
              <a:cs typeface="+mn-cs"/>
            </a:endParaRPr>
          </a:p>
        </p:txBody>
      </p:sp>
      <p:sp>
        <p:nvSpPr>
          <p:cNvPr id="17" name="TextBox 16">
            <a:extLst>
              <a:ext uri="{FF2B5EF4-FFF2-40B4-BE49-F238E27FC236}">
                <a16:creationId xmlns:a16="http://schemas.microsoft.com/office/drawing/2014/main" id="{14666CD4-14B6-5B49-BF27-B1FCD492F840}"/>
              </a:ext>
            </a:extLst>
          </p:cNvPr>
          <p:cNvSpPr txBox="1"/>
          <p:nvPr userDrawn="1"/>
        </p:nvSpPr>
        <p:spPr>
          <a:xfrm>
            <a:off x="1906587" y="7549011"/>
            <a:ext cx="3581400" cy="461665"/>
          </a:xfrm>
          <a:prstGeom prst="rect">
            <a:avLst/>
          </a:prstGeom>
          <a:noFill/>
        </p:spPr>
        <p:txBody>
          <a:bodyPr wrap="square" rtlCol="0">
            <a:spAutoFit/>
          </a:bodyPr>
          <a:lstStyle/>
          <a:p>
            <a:pPr algn="l"/>
            <a:r>
              <a:rPr lang="en-GB" sz="2400" b="1" dirty="0" err="1">
                <a:solidFill>
                  <a:srgbClr val="B55638"/>
                </a:solidFill>
              </a:rPr>
              <a:t>livestock.cgiar.org</a:t>
            </a:r>
            <a:endParaRPr lang="en-GB" sz="2400" b="1" dirty="0">
              <a:solidFill>
                <a:srgbClr val="B55638"/>
              </a:solidFill>
            </a:endParaRPr>
          </a:p>
        </p:txBody>
      </p:sp>
      <p:pic>
        <p:nvPicPr>
          <p:cNvPr id="18" name="Picture 17">
            <a:extLst>
              <a:ext uri="{FF2B5EF4-FFF2-40B4-BE49-F238E27FC236}">
                <a16:creationId xmlns:a16="http://schemas.microsoft.com/office/drawing/2014/main" id="{45E4B2E8-DFB7-904F-A2E5-1A83C62FFD75}"/>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9187903" y="990600"/>
            <a:ext cx="3902283" cy="1823308"/>
          </a:xfrm>
          <a:prstGeom prst="rect">
            <a:avLst/>
          </a:prstGeom>
        </p:spPr>
      </p:pic>
      <p:sp>
        <p:nvSpPr>
          <p:cNvPr id="19" name="TextBox 18">
            <a:extLst>
              <a:ext uri="{FF2B5EF4-FFF2-40B4-BE49-F238E27FC236}">
                <a16:creationId xmlns:a16="http://schemas.microsoft.com/office/drawing/2014/main" id="{FDB053BD-FA93-6242-8D9B-F701E45533C9}"/>
              </a:ext>
            </a:extLst>
          </p:cNvPr>
          <p:cNvSpPr txBox="1"/>
          <p:nvPr userDrawn="1"/>
        </p:nvSpPr>
        <p:spPr>
          <a:xfrm>
            <a:off x="18289587" y="3034888"/>
            <a:ext cx="5867399" cy="400110"/>
          </a:xfrm>
          <a:prstGeom prst="rect">
            <a:avLst/>
          </a:prstGeom>
          <a:noFill/>
        </p:spPr>
        <p:txBody>
          <a:bodyPr wrap="square" rtlCol="0">
            <a:spAutoFit/>
          </a:bodyPr>
          <a:lstStyle/>
          <a:p>
            <a:pPr algn="ctr"/>
            <a:r>
              <a:rPr lang="en-US" sz="2000" i="1" dirty="0">
                <a:solidFill>
                  <a:srgbClr val="B55638"/>
                </a:solidFill>
              </a:rPr>
              <a:t>More meat milk and eggs by and for the poor</a:t>
            </a:r>
          </a:p>
        </p:txBody>
      </p:sp>
      <p:pic>
        <p:nvPicPr>
          <p:cNvPr id="20" name="Picture 19">
            <a:extLst>
              <a:ext uri="{FF2B5EF4-FFF2-40B4-BE49-F238E27FC236}">
                <a16:creationId xmlns:a16="http://schemas.microsoft.com/office/drawing/2014/main" id="{C0194EAA-1F04-7F46-9151-20BBA7713A59}"/>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860720" y="8697775"/>
            <a:ext cx="15057267" cy="1665425"/>
          </a:xfrm>
          <a:prstGeom prst="rect">
            <a:avLst/>
          </a:prstGeom>
        </p:spPr>
      </p:pic>
    </p:spTree>
  </p:cSld>
  <p:clrMapOvr>
    <a:masterClrMapping/>
  </p:clrMapOvr>
  <p:transition spd="slow">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63917" y="3419477"/>
            <a:ext cx="21033938" cy="5705474"/>
          </a:xfrm>
        </p:spPr>
        <p:txBody>
          <a:bodyPr anchor="b"/>
          <a:lstStyle>
            <a:lvl1pPr>
              <a:defRPr sz="12000">
                <a:latin typeface="Calibri" charset="0"/>
                <a:ea typeface="Calibri" charset="0"/>
                <a:cs typeface="Calibri" charset="0"/>
              </a:defRPr>
            </a:lvl1pPr>
          </a:lstStyle>
          <a:p>
            <a:r>
              <a:rPr lang="en-US"/>
              <a:t>Click to edit Master title style</a:t>
            </a:r>
          </a:p>
        </p:txBody>
      </p:sp>
      <p:sp>
        <p:nvSpPr>
          <p:cNvPr id="3" name="Text Placeholder 2"/>
          <p:cNvSpPr>
            <a:spLocks noGrp="1"/>
          </p:cNvSpPr>
          <p:nvPr>
            <p:ph type="body" idx="1"/>
          </p:nvPr>
        </p:nvSpPr>
        <p:spPr>
          <a:xfrm>
            <a:off x="1663917" y="9178927"/>
            <a:ext cx="21033938" cy="3000374"/>
          </a:xfrm>
        </p:spPr>
        <p:txBody>
          <a:bodyPr/>
          <a:lstStyle>
            <a:lvl1pPr marL="0" indent="0">
              <a:buNone/>
              <a:defRPr sz="4800">
                <a:solidFill>
                  <a:schemeClr val="tx1">
                    <a:tint val="75000"/>
                  </a:schemeClr>
                </a:solidFill>
                <a:latin typeface="Calibri" charset="0"/>
                <a:ea typeface="Calibri" charset="0"/>
                <a:cs typeface="Calibri" charset="0"/>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5" name="Footer Placeholder 4"/>
          <p:cNvSpPr>
            <a:spLocks noGrp="1"/>
          </p:cNvSpPr>
          <p:nvPr>
            <p:ph type="ftr" sz="quarter" idx="11"/>
          </p:nvPr>
        </p:nvSpPr>
        <p:spPr>
          <a:xfrm>
            <a:off x="8078252" y="12712701"/>
            <a:ext cx="8230672" cy="73025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256564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676618" y="3651250"/>
            <a:ext cx="10364549"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46008" y="3651250"/>
            <a:ext cx="10364549"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6" name="Footer Placeholder 5"/>
          <p:cNvSpPr>
            <a:spLocks noGrp="1"/>
          </p:cNvSpPr>
          <p:nvPr>
            <p:ph type="ftr" sz="quarter" idx="11"/>
          </p:nvPr>
        </p:nvSpPr>
        <p:spPr>
          <a:xfrm>
            <a:off x="8078252" y="12712701"/>
            <a:ext cx="8230672" cy="73025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9169677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79795" y="730251"/>
            <a:ext cx="21033938" cy="2651126"/>
          </a:xfrm>
        </p:spPr>
        <p:txBody>
          <a:bodyPr/>
          <a:lstStyle/>
          <a:p>
            <a:r>
              <a:rPr lang="en-US"/>
              <a:t>Click to edit Master title style</a:t>
            </a:r>
          </a:p>
        </p:txBody>
      </p:sp>
      <p:sp>
        <p:nvSpPr>
          <p:cNvPr id="3" name="Text Placeholder 2"/>
          <p:cNvSpPr>
            <a:spLocks noGrp="1"/>
          </p:cNvSpPr>
          <p:nvPr>
            <p:ph type="body" idx="1"/>
          </p:nvPr>
        </p:nvSpPr>
        <p:spPr>
          <a:xfrm>
            <a:off x="1679796" y="3362326"/>
            <a:ext cx="10316917"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679796" y="5010150"/>
            <a:ext cx="10316917"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2346007" y="3362326"/>
            <a:ext cx="1036772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12346007" y="5010150"/>
            <a:ext cx="10367726"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8" name="Footer Placeholder 7"/>
          <p:cNvSpPr>
            <a:spLocks noGrp="1"/>
          </p:cNvSpPr>
          <p:nvPr>
            <p:ph type="ftr" sz="quarter" idx="11"/>
          </p:nvPr>
        </p:nvSpPr>
        <p:spPr>
          <a:xfrm>
            <a:off x="8078252" y="12712701"/>
            <a:ext cx="8230672" cy="730250"/>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F373EDF5-1227-894E-90E9-EBC0D3802CF6}" type="slidenum">
              <a:rPr lang="en-US" smtClean="0"/>
              <a:pPr/>
              <a:t>‹#›</a:t>
            </a:fld>
            <a:endParaRPr lang="en-US"/>
          </a:p>
        </p:txBody>
      </p:sp>
    </p:spTree>
    <p:extLst>
      <p:ext uri="{BB962C8B-B14F-4D97-AF65-F5344CB8AC3E}">
        <p14:creationId xmlns:p14="http://schemas.microsoft.com/office/powerpoint/2010/main" val="4243153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4" name="Footer Placeholder 3"/>
          <p:cNvSpPr>
            <a:spLocks noGrp="1"/>
          </p:cNvSpPr>
          <p:nvPr>
            <p:ph type="ftr" sz="quarter" idx="11"/>
          </p:nvPr>
        </p:nvSpPr>
        <p:spPr>
          <a:xfrm>
            <a:off x="8078252" y="12712701"/>
            <a:ext cx="8230672"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pPr/>
              <a:t>‹#›</a:t>
            </a:fld>
            <a:endParaRPr lang="en-US"/>
          </a:p>
        </p:txBody>
      </p:sp>
      <p:sp>
        <p:nvSpPr>
          <p:cNvPr id="6" name="Picture Placeholder 3">
            <a:extLst>
              <a:ext uri="{FF2B5EF4-FFF2-40B4-BE49-F238E27FC236}">
                <a16:creationId xmlns:a16="http://schemas.microsoft.com/office/drawing/2014/main" id="{3B6CA68B-BCC9-594B-9307-EC16B0993F11}"/>
              </a:ext>
            </a:extLst>
          </p:cNvPr>
          <p:cNvSpPr>
            <a:spLocks noGrp="1"/>
          </p:cNvSpPr>
          <p:nvPr>
            <p:ph type="pic" sz="quarter" idx="13"/>
          </p:nvPr>
        </p:nvSpPr>
        <p:spPr>
          <a:xfrm>
            <a:off x="17527589" y="0"/>
            <a:ext cx="6857999" cy="7924800"/>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02387" h="7924800">
                <a:moveTo>
                  <a:pt x="0" y="7924800"/>
                </a:moveTo>
                <a:lnTo>
                  <a:pt x="1600597" y="0"/>
                </a:lnTo>
                <a:lnTo>
                  <a:pt x="6389958" y="0"/>
                </a:lnTo>
                <a:lnTo>
                  <a:pt x="6402387" y="7924800"/>
                </a:lnTo>
                <a:lnTo>
                  <a:pt x="0" y="7924800"/>
                </a:lnTo>
                <a:close/>
              </a:path>
            </a:pathLst>
          </a:custGeom>
        </p:spPr>
        <p:txBody>
          <a:bodyPr/>
          <a:lstStyle/>
          <a:p>
            <a:r>
              <a:rPr lang="en-US"/>
              <a:t>Click icon to add picture</a:t>
            </a:r>
          </a:p>
        </p:txBody>
      </p:sp>
      <p:sp>
        <p:nvSpPr>
          <p:cNvPr id="7" name="Picture Placeholder 3">
            <a:extLst>
              <a:ext uri="{FF2B5EF4-FFF2-40B4-BE49-F238E27FC236}">
                <a16:creationId xmlns:a16="http://schemas.microsoft.com/office/drawing/2014/main" id="{B17B2553-B919-0C4C-98E5-D19374656F84}"/>
              </a:ext>
            </a:extLst>
          </p:cNvPr>
          <p:cNvSpPr>
            <a:spLocks noGrp="1"/>
          </p:cNvSpPr>
          <p:nvPr>
            <p:ph type="pic" sz="quarter" idx="14"/>
          </p:nvPr>
        </p:nvSpPr>
        <p:spPr>
          <a:xfrm>
            <a:off x="16260262" y="8177467"/>
            <a:ext cx="8136869" cy="3678202"/>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0 w 7557418"/>
              <a:gd name="connsiteY0" fmla="*/ 7924800 h 7972926"/>
              <a:gd name="connsiteX1" fmla="*/ 1600597 w 7557418"/>
              <a:gd name="connsiteY1" fmla="*/ 0 h 7972926"/>
              <a:gd name="connsiteX2" fmla="*/ 6389958 w 7557418"/>
              <a:gd name="connsiteY2" fmla="*/ 0 h 7972926"/>
              <a:gd name="connsiteX3" fmla="*/ 7557418 w 7557418"/>
              <a:gd name="connsiteY3" fmla="*/ 7972926 h 7972926"/>
              <a:gd name="connsiteX4" fmla="*/ 0 w 7557418"/>
              <a:gd name="connsiteY4" fmla="*/ 7924800 h 7972926"/>
              <a:gd name="connsiteX0" fmla="*/ 0 w 7557418"/>
              <a:gd name="connsiteY0" fmla="*/ 7924800 h 7972926"/>
              <a:gd name="connsiteX1" fmla="*/ 1600597 w 7557418"/>
              <a:gd name="connsiteY1" fmla="*/ 0 h 7972926"/>
              <a:gd name="connsiteX2" fmla="*/ 7544990 w 7557418"/>
              <a:gd name="connsiteY2" fmla="*/ 2382253 h 7972926"/>
              <a:gd name="connsiteX3" fmla="*/ 7557418 w 7557418"/>
              <a:gd name="connsiteY3" fmla="*/ 7972926 h 7972926"/>
              <a:gd name="connsiteX4" fmla="*/ 0 w 7557418"/>
              <a:gd name="connsiteY4" fmla="*/ 7924800 h 7972926"/>
              <a:gd name="connsiteX0" fmla="*/ 0 w 7557418"/>
              <a:gd name="connsiteY0" fmla="*/ 5542547 h 5590673"/>
              <a:gd name="connsiteX1" fmla="*/ 1119334 w 7557418"/>
              <a:gd name="connsiteY1" fmla="*/ 0 h 5590673"/>
              <a:gd name="connsiteX2" fmla="*/ 7544990 w 7557418"/>
              <a:gd name="connsiteY2" fmla="*/ 0 h 5590673"/>
              <a:gd name="connsiteX3" fmla="*/ 7557418 w 7557418"/>
              <a:gd name="connsiteY3" fmla="*/ 5590673 h 5590673"/>
              <a:gd name="connsiteX4" fmla="*/ 0 w 7557418"/>
              <a:gd name="connsiteY4" fmla="*/ 5542547 h 5590673"/>
              <a:gd name="connsiteX0" fmla="*/ 0 w 7581481"/>
              <a:gd name="connsiteY0" fmla="*/ 5590673 h 5590673"/>
              <a:gd name="connsiteX1" fmla="*/ 1143397 w 7581481"/>
              <a:gd name="connsiteY1" fmla="*/ 0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590673 h 5590673"/>
              <a:gd name="connsiteX1" fmla="*/ 1029789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581481"/>
              <a:gd name="connsiteY0" fmla="*/ 5614735 h 5614735"/>
              <a:gd name="connsiteX1" fmla="*/ 1075233 w 7581481"/>
              <a:gd name="connsiteY1" fmla="*/ 0 h 5614735"/>
              <a:gd name="connsiteX2" fmla="*/ 7569053 w 7581481"/>
              <a:gd name="connsiteY2" fmla="*/ 24062 h 5614735"/>
              <a:gd name="connsiteX3" fmla="*/ 7581481 w 7581481"/>
              <a:gd name="connsiteY3" fmla="*/ 5614735 h 5614735"/>
              <a:gd name="connsiteX4" fmla="*/ 0 w 7581481"/>
              <a:gd name="connsiteY4" fmla="*/ 5614735 h 5614735"/>
              <a:gd name="connsiteX0" fmla="*/ 0 w 7581481"/>
              <a:gd name="connsiteY0" fmla="*/ 5590673 h 5590673"/>
              <a:gd name="connsiteX1" fmla="*/ 1075233 w 7581481"/>
              <a:gd name="connsiteY1" fmla="*/ 24064 h 5590673"/>
              <a:gd name="connsiteX2" fmla="*/ 7569053 w 7581481"/>
              <a:gd name="connsiteY2" fmla="*/ 0 h 5590673"/>
              <a:gd name="connsiteX3" fmla="*/ 7581481 w 7581481"/>
              <a:gd name="connsiteY3" fmla="*/ 5590673 h 5590673"/>
              <a:gd name="connsiteX4" fmla="*/ 0 w 7581481"/>
              <a:gd name="connsiteY4" fmla="*/ 5590673 h 5590673"/>
              <a:gd name="connsiteX0" fmla="*/ 0 w 7672367"/>
              <a:gd name="connsiteY0" fmla="*/ 5614736 h 5614736"/>
              <a:gd name="connsiteX1" fmla="*/ 1166119 w 7672367"/>
              <a:gd name="connsiteY1" fmla="*/ 24064 h 5614736"/>
              <a:gd name="connsiteX2" fmla="*/ 7659939 w 7672367"/>
              <a:gd name="connsiteY2" fmla="*/ 0 h 5614736"/>
              <a:gd name="connsiteX3" fmla="*/ 7672367 w 7672367"/>
              <a:gd name="connsiteY3" fmla="*/ 5590673 h 5614736"/>
              <a:gd name="connsiteX4" fmla="*/ 0 w 7672367"/>
              <a:gd name="connsiteY4" fmla="*/ 5614736 h 5614736"/>
              <a:gd name="connsiteX0" fmla="*/ 0 w 7683267"/>
              <a:gd name="connsiteY0" fmla="*/ 5590672 h 5590672"/>
              <a:gd name="connsiteX1" fmla="*/ 1166119 w 7683267"/>
              <a:gd name="connsiteY1" fmla="*/ 0 h 5590672"/>
              <a:gd name="connsiteX2" fmla="*/ 7682661 w 7683267"/>
              <a:gd name="connsiteY2" fmla="*/ 24062 h 5590672"/>
              <a:gd name="connsiteX3" fmla="*/ 7672367 w 7683267"/>
              <a:gd name="connsiteY3" fmla="*/ 5566609 h 5590672"/>
              <a:gd name="connsiteX4" fmla="*/ 0 w 7683267"/>
              <a:gd name="connsiteY4" fmla="*/ 5590672 h 55906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83267" h="5590672">
                <a:moveTo>
                  <a:pt x="0" y="5590672"/>
                </a:moveTo>
                <a:lnTo>
                  <a:pt x="1166119" y="0"/>
                </a:lnTo>
                <a:lnTo>
                  <a:pt x="7682661" y="24062"/>
                </a:lnTo>
                <a:cubicBezTo>
                  <a:pt x="7686804" y="1887620"/>
                  <a:pt x="7668224" y="3703051"/>
                  <a:pt x="7672367" y="5566609"/>
                </a:cubicBezTo>
                <a:lnTo>
                  <a:pt x="0" y="5590672"/>
                </a:lnTo>
                <a:close/>
              </a:path>
            </a:pathLst>
          </a:custGeom>
        </p:spPr>
        <p:txBody>
          <a:bodyPr/>
          <a:lstStyle/>
          <a:p>
            <a:r>
              <a:rPr lang="en-US"/>
              <a:t>Click icon to add picture</a:t>
            </a:r>
            <a:endParaRPr lang="en-US" dirty="0"/>
          </a:p>
        </p:txBody>
      </p:sp>
      <p:sp>
        <p:nvSpPr>
          <p:cNvPr id="8" name="Rectangle 7">
            <a:extLst>
              <a:ext uri="{FF2B5EF4-FFF2-40B4-BE49-F238E27FC236}">
                <a16:creationId xmlns:a16="http://schemas.microsoft.com/office/drawing/2014/main" id="{99D0F1C6-C512-114C-A37D-415367C66F33}"/>
              </a:ext>
            </a:extLst>
          </p:cNvPr>
          <p:cNvSpPr/>
          <p:nvPr/>
        </p:nvSpPr>
        <p:spPr>
          <a:xfrm>
            <a:off x="1905034" y="2699212"/>
            <a:ext cx="1295401" cy="1143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55638"/>
              </a:solidFill>
            </a:endParaRPr>
          </a:p>
        </p:txBody>
      </p:sp>
      <p:pic>
        <p:nvPicPr>
          <p:cNvPr id="9" name="Picture 8">
            <a:extLst>
              <a:ext uri="{FF2B5EF4-FFF2-40B4-BE49-F238E27FC236}">
                <a16:creationId xmlns:a16="http://schemas.microsoft.com/office/drawing/2014/main" id="{C180AB85-D613-8146-962F-1B717D4CEDA3}"/>
              </a:ext>
            </a:extLst>
          </p:cNvPr>
          <p:cNvPicPr>
            <a:picLocks noChangeAspect="1"/>
          </p:cNvPicPr>
          <p:nvPr/>
        </p:nvPicPr>
        <p:blipFill>
          <a:blip r:embed="rId2" cstate="screen">
            <a:alphaModFix amt="39000"/>
            <a:extLst>
              <a:ext uri="{28A0092B-C50C-407E-A947-70E740481C1C}">
                <a14:useLocalDpi xmlns:a14="http://schemas.microsoft.com/office/drawing/2010/main"/>
              </a:ext>
            </a:extLst>
          </a:blip>
          <a:stretch>
            <a:fillRect/>
          </a:stretch>
        </p:blipFill>
        <p:spPr>
          <a:xfrm>
            <a:off x="1" y="10599683"/>
            <a:ext cx="940949" cy="1621042"/>
          </a:xfrm>
          <a:prstGeom prst="rect">
            <a:avLst/>
          </a:prstGeom>
        </p:spPr>
      </p:pic>
    </p:spTree>
    <p:extLst>
      <p:ext uri="{BB962C8B-B14F-4D97-AF65-F5344CB8AC3E}">
        <p14:creationId xmlns:p14="http://schemas.microsoft.com/office/powerpoint/2010/main" val="1976271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3" name="Footer Placeholder 2"/>
          <p:cNvSpPr>
            <a:spLocks noGrp="1"/>
          </p:cNvSpPr>
          <p:nvPr>
            <p:ph type="ftr" sz="quarter" idx="11"/>
          </p:nvPr>
        </p:nvSpPr>
        <p:spPr>
          <a:xfrm>
            <a:off x="8078252" y="12712701"/>
            <a:ext cx="8230672" cy="730250"/>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F373EDF5-1227-894E-90E9-EBC0D3802CF6}" type="slidenum">
              <a:rPr lang="en-US" smtClean="0"/>
              <a:pPr/>
              <a:t>‹#›</a:t>
            </a:fld>
            <a:endParaRPr lang="en-US"/>
          </a:p>
        </p:txBody>
      </p:sp>
      <p:sp>
        <p:nvSpPr>
          <p:cNvPr id="5" name="Rectangle 4">
            <a:extLst>
              <a:ext uri="{FF2B5EF4-FFF2-40B4-BE49-F238E27FC236}">
                <a16:creationId xmlns:a16="http://schemas.microsoft.com/office/drawing/2014/main" id="{68118B2B-57A3-DD4F-80A1-E59506CFA3FE}"/>
              </a:ext>
            </a:extLst>
          </p:cNvPr>
          <p:cNvSpPr/>
          <p:nvPr/>
        </p:nvSpPr>
        <p:spPr>
          <a:xfrm>
            <a:off x="0" y="4495800"/>
            <a:ext cx="24387175" cy="5105400"/>
          </a:xfrm>
          <a:prstGeom prst="rect">
            <a:avLst/>
          </a:prstGeom>
          <a:solidFill>
            <a:srgbClr val="7793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Text Placeholder 6">
            <a:extLst>
              <a:ext uri="{FF2B5EF4-FFF2-40B4-BE49-F238E27FC236}">
                <a16:creationId xmlns:a16="http://schemas.microsoft.com/office/drawing/2014/main" id="{01350BCA-422F-E847-8BF6-69FFA5C07328}"/>
              </a:ext>
            </a:extLst>
          </p:cNvPr>
          <p:cNvSpPr>
            <a:spLocks noGrp="1"/>
          </p:cNvSpPr>
          <p:nvPr>
            <p:ph type="body" sz="quarter" idx="13" hasCustomPrompt="1"/>
          </p:nvPr>
        </p:nvSpPr>
        <p:spPr>
          <a:xfrm>
            <a:off x="3759687" y="6248400"/>
            <a:ext cx="16867796" cy="1600200"/>
          </a:xfrm>
        </p:spPr>
        <p:txBody>
          <a:bodyPr>
            <a:normAutofit/>
          </a:bodyPr>
          <a:lstStyle>
            <a:lvl1pPr marL="0" indent="0" algn="ctr">
              <a:buNone/>
              <a:defRPr sz="7998" b="0" i="0">
                <a:solidFill>
                  <a:schemeClr val="bg1"/>
                </a:solidFill>
                <a:latin typeface="Calibri Light" panose="020F0302020204030204" pitchFamily="34" charset="0"/>
                <a:cs typeface="Calibri Light" panose="020F0302020204030204" pitchFamily="34" charset="0"/>
              </a:defRPr>
            </a:lvl1pPr>
          </a:lstStyle>
          <a:p>
            <a:pPr lvl="0"/>
            <a:r>
              <a:rPr lang="en-US" dirty="0"/>
              <a:t>SEPARATOR PAGE: TITLE GOES HERE</a:t>
            </a:r>
          </a:p>
        </p:txBody>
      </p:sp>
      <p:pic>
        <p:nvPicPr>
          <p:cNvPr id="7" name="Picture 6" descr="A picture containing drawing&#10;&#10;Description automatically generated">
            <a:extLst>
              <a:ext uri="{FF2B5EF4-FFF2-40B4-BE49-F238E27FC236}">
                <a16:creationId xmlns:a16="http://schemas.microsoft.com/office/drawing/2014/main" id="{A24160B6-B0C8-944B-81FB-FF58BEFF74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
        <p:nvSpPr>
          <p:cNvPr id="8" name="TextBox 7">
            <a:extLst>
              <a:ext uri="{FF2B5EF4-FFF2-40B4-BE49-F238E27FC236}">
                <a16:creationId xmlns:a16="http://schemas.microsoft.com/office/drawing/2014/main" id="{BA534EA4-D218-2A45-961B-D5D7768C5CAA}"/>
              </a:ext>
            </a:extLst>
          </p:cNvPr>
          <p:cNvSpPr txBox="1"/>
          <p:nvPr/>
        </p:nvSpPr>
        <p:spPr>
          <a:xfrm>
            <a:off x="20397754" y="1918957"/>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796571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1+#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 calcmode="lin" valueType="num">
                                      <p:cBhvr additive="base">
                                        <p:cTn id="11"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4" name="Footer Placeholder 3"/>
          <p:cNvSpPr>
            <a:spLocks noGrp="1"/>
          </p:cNvSpPr>
          <p:nvPr>
            <p:ph type="ftr" sz="quarter" idx="11"/>
          </p:nvPr>
        </p:nvSpPr>
        <p:spPr>
          <a:xfrm>
            <a:off x="8078252" y="12712701"/>
            <a:ext cx="8230672"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pPr/>
              <a:t>‹#›</a:t>
            </a:fld>
            <a:endParaRPr lang="en-US"/>
          </a:p>
        </p:txBody>
      </p:sp>
      <p:sp>
        <p:nvSpPr>
          <p:cNvPr id="6" name="Picture Placeholder 3">
            <a:extLst>
              <a:ext uri="{FF2B5EF4-FFF2-40B4-BE49-F238E27FC236}">
                <a16:creationId xmlns:a16="http://schemas.microsoft.com/office/drawing/2014/main" id="{BEB829FD-5034-3349-BEDD-52B8CAA6F0FE}"/>
              </a:ext>
            </a:extLst>
          </p:cNvPr>
          <p:cNvSpPr>
            <a:spLocks noGrp="1"/>
          </p:cNvSpPr>
          <p:nvPr>
            <p:ph type="pic" sz="quarter" idx="13"/>
          </p:nvPr>
        </p:nvSpPr>
        <p:spPr>
          <a:xfrm flipH="1">
            <a:off x="19215408" y="1"/>
            <a:ext cx="5166507" cy="11981794"/>
          </a:xfrm>
          <a:custGeom>
            <a:avLst/>
            <a:gdLst>
              <a:gd name="connsiteX0" fmla="*/ 0 w 6402387"/>
              <a:gd name="connsiteY0" fmla="*/ 7924800 h 7924800"/>
              <a:gd name="connsiteX1" fmla="*/ 1600597 w 6402387"/>
              <a:gd name="connsiteY1" fmla="*/ 0 h 7924800"/>
              <a:gd name="connsiteX2" fmla="*/ 4801790 w 6402387"/>
              <a:gd name="connsiteY2" fmla="*/ 0 h 7924800"/>
              <a:gd name="connsiteX3" fmla="*/ 6402387 w 6402387"/>
              <a:gd name="connsiteY3" fmla="*/ 7924800 h 7924800"/>
              <a:gd name="connsiteX4" fmla="*/ 0 w 6402387"/>
              <a:gd name="connsiteY4" fmla="*/ 7924800 h 7924800"/>
              <a:gd name="connsiteX0" fmla="*/ 0 w 6402387"/>
              <a:gd name="connsiteY0" fmla="*/ 7924800 h 7924800"/>
              <a:gd name="connsiteX1" fmla="*/ 1600597 w 6402387"/>
              <a:gd name="connsiteY1" fmla="*/ 0 h 7924800"/>
              <a:gd name="connsiteX2" fmla="*/ 6389958 w 6402387"/>
              <a:gd name="connsiteY2" fmla="*/ 0 h 7924800"/>
              <a:gd name="connsiteX3" fmla="*/ 6402387 w 6402387"/>
              <a:gd name="connsiteY3" fmla="*/ 7924800 h 7924800"/>
              <a:gd name="connsiteX4" fmla="*/ 0 w 6402387"/>
              <a:gd name="connsiteY4" fmla="*/ 7924800 h 7924800"/>
              <a:gd name="connsiteX0" fmla="*/ 122421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1224214 w 7626601"/>
              <a:gd name="connsiteY4" fmla="*/ 7924800 h 7924800"/>
              <a:gd name="connsiteX0" fmla="*/ 60144 w 7626601"/>
              <a:gd name="connsiteY0" fmla="*/ 7924800 h 7924800"/>
              <a:gd name="connsiteX1" fmla="*/ 0 w 7626601"/>
              <a:gd name="connsiteY1" fmla="*/ 0 h 7924800"/>
              <a:gd name="connsiteX2" fmla="*/ 7614172 w 7626601"/>
              <a:gd name="connsiteY2" fmla="*/ 0 h 7924800"/>
              <a:gd name="connsiteX3" fmla="*/ 7626601 w 7626601"/>
              <a:gd name="connsiteY3" fmla="*/ 7924800 h 7924800"/>
              <a:gd name="connsiteX4" fmla="*/ 60144 w 7626601"/>
              <a:gd name="connsiteY4" fmla="*/ 7924800 h 7924800"/>
              <a:gd name="connsiteX0" fmla="*/ 60144 w 7626601"/>
              <a:gd name="connsiteY0" fmla="*/ 7924800 h 7924800"/>
              <a:gd name="connsiteX1" fmla="*/ 0 w 7626601"/>
              <a:gd name="connsiteY1" fmla="*/ 0 h 7924800"/>
              <a:gd name="connsiteX2" fmla="*/ 4929051 w 7626601"/>
              <a:gd name="connsiteY2" fmla="*/ 0 h 7924800"/>
              <a:gd name="connsiteX3" fmla="*/ 7626601 w 7626601"/>
              <a:gd name="connsiteY3" fmla="*/ 7924800 h 7924800"/>
              <a:gd name="connsiteX4" fmla="*/ 60144 w 7626601"/>
              <a:gd name="connsiteY4" fmla="*/ 7924800 h 7924800"/>
              <a:gd name="connsiteX0" fmla="*/ 60144 w 7114410"/>
              <a:gd name="connsiteY0" fmla="*/ 7924800 h 7924800"/>
              <a:gd name="connsiteX1" fmla="*/ 0 w 7114410"/>
              <a:gd name="connsiteY1" fmla="*/ 0 h 7924800"/>
              <a:gd name="connsiteX2" fmla="*/ 4929051 w 7114410"/>
              <a:gd name="connsiteY2" fmla="*/ 0 h 7924800"/>
              <a:gd name="connsiteX3" fmla="*/ 7114410 w 7114410"/>
              <a:gd name="connsiteY3" fmla="*/ 7924800 h 7924800"/>
              <a:gd name="connsiteX4" fmla="*/ 60144 w 7114410"/>
              <a:gd name="connsiteY4" fmla="*/ 7924800 h 7924800"/>
              <a:gd name="connsiteX0" fmla="*/ 60144 w 6695344"/>
              <a:gd name="connsiteY0" fmla="*/ 7924800 h 7941426"/>
              <a:gd name="connsiteX1" fmla="*/ 0 w 6695344"/>
              <a:gd name="connsiteY1" fmla="*/ 0 h 7941426"/>
              <a:gd name="connsiteX2" fmla="*/ 4929051 w 6695344"/>
              <a:gd name="connsiteY2" fmla="*/ 0 h 7941426"/>
              <a:gd name="connsiteX3" fmla="*/ 6695344 w 6695344"/>
              <a:gd name="connsiteY3" fmla="*/ 7941426 h 7941426"/>
              <a:gd name="connsiteX4" fmla="*/ 60144 w 6695344"/>
              <a:gd name="connsiteY4" fmla="*/ 7924800 h 7941426"/>
              <a:gd name="connsiteX0" fmla="*/ 60144 w 6757427"/>
              <a:gd name="connsiteY0" fmla="*/ 7924800 h 7924800"/>
              <a:gd name="connsiteX1" fmla="*/ 0 w 6757427"/>
              <a:gd name="connsiteY1" fmla="*/ 0 h 7924800"/>
              <a:gd name="connsiteX2" fmla="*/ 4929051 w 6757427"/>
              <a:gd name="connsiteY2" fmla="*/ 0 h 7924800"/>
              <a:gd name="connsiteX3" fmla="*/ 6757427 w 6757427"/>
              <a:gd name="connsiteY3" fmla="*/ 7924800 h 7924800"/>
              <a:gd name="connsiteX4" fmla="*/ 60144 w 6757427"/>
              <a:gd name="connsiteY4" fmla="*/ 7924800 h 7924800"/>
              <a:gd name="connsiteX0" fmla="*/ 60144 w 7683422"/>
              <a:gd name="connsiteY0" fmla="*/ 7924800 h 13752162"/>
              <a:gd name="connsiteX1" fmla="*/ 0 w 7683422"/>
              <a:gd name="connsiteY1" fmla="*/ 0 h 13752162"/>
              <a:gd name="connsiteX2" fmla="*/ 4929051 w 7683422"/>
              <a:gd name="connsiteY2" fmla="*/ 0 h 13752162"/>
              <a:gd name="connsiteX3" fmla="*/ 7683422 w 7683422"/>
              <a:gd name="connsiteY3" fmla="*/ 13752162 h 13752162"/>
              <a:gd name="connsiteX4" fmla="*/ 60144 w 7683422"/>
              <a:gd name="connsiteY4" fmla="*/ 7924800 h 13752162"/>
              <a:gd name="connsiteX0" fmla="*/ 74612 w 7683422"/>
              <a:gd name="connsiteY0" fmla="*/ 13752163 h 13752163"/>
              <a:gd name="connsiteX1" fmla="*/ 0 w 7683422"/>
              <a:gd name="connsiteY1" fmla="*/ 0 h 13752163"/>
              <a:gd name="connsiteX2" fmla="*/ 4929051 w 7683422"/>
              <a:gd name="connsiteY2" fmla="*/ 0 h 13752163"/>
              <a:gd name="connsiteX3" fmla="*/ 7683422 w 7683422"/>
              <a:gd name="connsiteY3" fmla="*/ 13752162 h 13752163"/>
              <a:gd name="connsiteX4" fmla="*/ 74612 w 7683422"/>
              <a:gd name="connsiteY4" fmla="*/ 13752163 h 13752163"/>
              <a:gd name="connsiteX0" fmla="*/ 16737 w 7625547"/>
              <a:gd name="connsiteY0" fmla="*/ 13767662 h 13767662"/>
              <a:gd name="connsiteX1" fmla="*/ 0 w 7625547"/>
              <a:gd name="connsiteY1" fmla="*/ 0 h 13767662"/>
              <a:gd name="connsiteX2" fmla="*/ 4871176 w 7625547"/>
              <a:gd name="connsiteY2" fmla="*/ 15499 h 13767662"/>
              <a:gd name="connsiteX3" fmla="*/ 7625547 w 7625547"/>
              <a:gd name="connsiteY3" fmla="*/ 13767661 h 13767662"/>
              <a:gd name="connsiteX4" fmla="*/ 16737 w 7625547"/>
              <a:gd name="connsiteY4" fmla="*/ 13767662 h 137676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547" h="13767662">
                <a:moveTo>
                  <a:pt x="16737" y="13767662"/>
                </a:moveTo>
                <a:lnTo>
                  <a:pt x="0" y="0"/>
                </a:lnTo>
                <a:lnTo>
                  <a:pt x="4871176" y="15499"/>
                </a:lnTo>
                <a:lnTo>
                  <a:pt x="7625547" y="13767661"/>
                </a:lnTo>
                <a:lnTo>
                  <a:pt x="16737" y="13767662"/>
                </a:lnTo>
                <a:close/>
              </a:path>
            </a:pathLst>
          </a:custGeom>
        </p:spPr>
        <p:txBody>
          <a:bodyPr/>
          <a:lstStyle/>
          <a:p>
            <a:r>
              <a:rPr lang="en-US"/>
              <a:t>Click icon to add picture</a:t>
            </a:r>
          </a:p>
        </p:txBody>
      </p:sp>
      <p:sp>
        <p:nvSpPr>
          <p:cNvPr id="7" name="Rectangle 6">
            <a:extLst>
              <a:ext uri="{FF2B5EF4-FFF2-40B4-BE49-F238E27FC236}">
                <a16:creationId xmlns:a16="http://schemas.microsoft.com/office/drawing/2014/main" id="{F85BCF04-B727-EE4B-8D55-5BE71B8E8215}"/>
              </a:ext>
            </a:extLst>
          </p:cNvPr>
          <p:cNvSpPr/>
          <p:nvPr/>
        </p:nvSpPr>
        <p:spPr>
          <a:xfrm>
            <a:off x="1968104" y="2833170"/>
            <a:ext cx="1295401" cy="114300"/>
          </a:xfrm>
          <a:prstGeom prst="rect">
            <a:avLst/>
          </a:prstGeom>
          <a:solidFill>
            <a:srgbClr val="7AA6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rgbClr val="B55638"/>
              </a:solidFill>
            </a:endParaRPr>
          </a:p>
        </p:txBody>
      </p:sp>
    </p:spTree>
    <p:extLst>
      <p:ext uri="{BB962C8B-B14F-4D97-AF65-F5344CB8AC3E}">
        <p14:creationId xmlns:p14="http://schemas.microsoft.com/office/powerpoint/2010/main" val="242669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1676618" y="12712701"/>
            <a:ext cx="5487114" cy="730250"/>
          </a:xfrm>
          <a:prstGeom prst="rect">
            <a:avLst/>
          </a:prstGeom>
        </p:spPr>
        <p:txBody>
          <a:bodyPr/>
          <a:lstStyle/>
          <a:p>
            <a:fld id="{8C15FAD5-8948-5749-BE4E-6F0CB1662788}" type="datetimeFigureOut">
              <a:rPr lang="en-US" smtClean="0"/>
              <a:pPr/>
              <a:t>3/4/2021</a:t>
            </a:fld>
            <a:endParaRPr lang="en-US"/>
          </a:p>
        </p:txBody>
      </p:sp>
      <p:sp>
        <p:nvSpPr>
          <p:cNvPr id="4" name="Footer Placeholder 3"/>
          <p:cNvSpPr>
            <a:spLocks noGrp="1"/>
          </p:cNvSpPr>
          <p:nvPr>
            <p:ph type="ftr" sz="quarter" idx="11"/>
          </p:nvPr>
        </p:nvSpPr>
        <p:spPr>
          <a:xfrm>
            <a:off x="8078252" y="12712701"/>
            <a:ext cx="8230672" cy="730250"/>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F373EDF5-1227-894E-90E9-EBC0D3802CF6}" type="slidenum">
              <a:rPr lang="en-US" smtClean="0"/>
              <a:pPr/>
              <a:t>‹#›</a:t>
            </a:fld>
            <a:endParaRPr lang="en-US"/>
          </a:p>
        </p:txBody>
      </p:sp>
      <p:pic>
        <p:nvPicPr>
          <p:cNvPr id="6" name="Picture 5" descr="A picture containing drawing&#10;&#10;Description automatically generated">
            <a:extLst>
              <a:ext uri="{FF2B5EF4-FFF2-40B4-BE49-F238E27FC236}">
                <a16:creationId xmlns:a16="http://schemas.microsoft.com/office/drawing/2014/main" id="{A24160B6-B0C8-944B-81FB-FF58BEFF746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
        <p:nvSpPr>
          <p:cNvPr id="7" name="TextBox 6">
            <a:extLst>
              <a:ext uri="{FF2B5EF4-FFF2-40B4-BE49-F238E27FC236}">
                <a16:creationId xmlns:a16="http://schemas.microsoft.com/office/drawing/2014/main" id="{BA534EA4-D218-2A45-961B-D5D7768C5CAA}"/>
              </a:ext>
            </a:extLst>
          </p:cNvPr>
          <p:cNvSpPr txBox="1"/>
          <p:nvPr/>
        </p:nvSpPr>
        <p:spPr>
          <a:xfrm>
            <a:off x="20397754" y="1918957"/>
            <a:ext cx="3522246" cy="307777"/>
          </a:xfrm>
          <a:prstGeom prst="rect">
            <a:avLst/>
          </a:prstGeom>
          <a:noFill/>
        </p:spPr>
        <p:txBody>
          <a:bodyPr wrap="none" rtlCol="0">
            <a:spAutoFit/>
          </a:bodyPr>
          <a:lstStyle/>
          <a:p>
            <a:r>
              <a:rPr lang="en-US" sz="1400" i="1" dirty="0">
                <a:solidFill>
                  <a:srgbClr val="B55638"/>
                </a:solidFill>
              </a:rPr>
              <a:t>More meat, milk and eggs by and for the poor</a:t>
            </a:r>
          </a:p>
        </p:txBody>
      </p:sp>
    </p:spTree>
    <p:extLst>
      <p:ext uri="{BB962C8B-B14F-4D97-AF65-F5344CB8AC3E}">
        <p14:creationId xmlns:p14="http://schemas.microsoft.com/office/powerpoint/2010/main" val="2213732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29">
            <a:extLst>
              <a:ext uri="{28A0092B-C50C-407E-A947-70E740481C1C}">
                <a14:useLocalDpi xmlns:a14="http://schemas.microsoft.com/office/drawing/2010/main"/>
              </a:ext>
            </a:extLst>
          </a:blip>
          <a:stretch>
            <a:fillRect/>
          </a:stretch>
        </p:blipFill>
        <p:spPr>
          <a:xfrm>
            <a:off x="0" y="0"/>
            <a:ext cx="24387175" cy="13716000"/>
          </a:xfrm>
          <a:prstGeom prst="rect">
            <a:avLst/>
          </a:prstGeom>
        </p:spPr>
      </p:pic>
      <p:sp>
        <p:nvSpPr>
          <p:cNvPr id="2" name="Title Placeholder 1"/>
          <p:cNvSpPr>
            <a:spLocks noGrp="1"/>
          </p:cNvSpPr>
          <p:nvPr>
            <p:ph type="title"/>
          </p:nvPr>
        </p:nvSpPr>
        <p:spPr>
          <a:xfrm>
            <a:off x="1676619" y="730251"/>
            <a:ext cx="21033938"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6619" y="3651250"/>
            <a:ext cx="21033938"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17223443" y="12712701"/>
            <a:ext cx="5487114"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F373EDF5-1227-894E-90E9-EBC0D3802CF6}" type="slidenum">
              <a:rPr lang="en-US" smtClean="0"/>
              <a:pPr/>
              <a:t>‹#›</a:t>
            </a:fld>
            <a:endParaRPr lang="en-US"/>
          </a:p>
        </p:txBody>
      </p:sp>
      <p:pic>
        <p:nvPicPr>
          <p:cNvPr id="10" name="Picture 9">
            <a:extLst>
              <a:ext uri="{FF2B5EF4-FFF2-40B4-BE49-F238E27FC236}">
                <a16:creationId xmlns:a16="http://schemas.microsoft.com/office/drawing/2014/main" id="{C180AB85-D613-8146-962F-1B717D4CEDA3}"/>
              </a:ext>
            </a:extLst>
          </p:cNvPr>
          <p:cNvPicPr>
            <a:picLocks noChangeAspect="1"/>
          </p:cNvPicPr>
          <p:nvPr/>
        </p:nvPicPr>
        <p:blipFill>
          <a:blip r:embed="rId30" cstate="screen">
            <a:alphaModFix amt="39000"/>
            <a:extLst>
              <a:ext uri="{28A0092B-C50C-407E-A947-70E740481C1C}">
                <a14:useLocalDpi xmlns:a14="http://schemas.microsoft.com/office/drawing/2010/main"/>
              </a:ext>
            </a:extLst>
          </a:blip>
          <a:stretch>
            <a:fillRect/>
          </a:stretch>
        </p:blipFill>
        <p:spPr>
          <a:xfrm>
            <a:off x="1" y="10599683"/>
            <a:ext cx="940949" cy="1621042"/>
          </a:xfrm>
          <a:prstGeom prst="rect">
            <a:avLst/>
          </a:prstGeom>
        </p:spPr>
      </p:pic>
      <p:sp>
        <p:nvSpPr>
          <p:cNvPr id="7" name="Rectangle 6">
            <a:extLst>
              <a:ext uri="{FF2B5EF4-FFF2-40B4-BE49-F238E27FC236}">
                <a16:creationId xmlns:a16="http://schemas.microsoft.com/office/drawing/2014/main" id="{B12EFE35-AFE6-4CBC-8D20-0E57110530BD}"/>
              </a:ext>
            </a:extLst>
          </p:cNvPr>
          <p:cNvSpPr/>
          <p:nvPr userDrawn="1"/>
        </p:nvSpPr>
        <p:spPr>
          <a:xfrm>
            <a:off x="12193587" y="12344400"/>
            <a:ext cx="11430000" cy="1003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924452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 id="2147483713" r:id="rId15"/>
    <p:sldLayoutId id="2147483686" r:id="rId16"/>
    <p:sldLayoutId id="2147483687" r:id="rId17"/>
    <p:sldLayoutId id="2147483688" r:id="rId18"/>
    <p:sldLayoutId id="2147483693" r:id="rId19"/>
    <p:sldLayoutId id="2147483694" r:id="rId20"/>
    <p:sldLayoutId id="2147483695" r:id="rId21"/>
    <p:sldLayoutId id="2147483692" r:id="rId22"/>
    <p:sldLayoutId id="2147483685" r:id="rId23"/>
    <p:sldLayoutId id="2147483689" r:id="rId24"/>
    <p:sldLayoutId id="2147483690" r:id="rId25"/>
    <p:sldLayoutId id="2147483691" r:id="rId26"/>
    <p:sldLayoutId id="2147483652" r:id="rId27"/>
  </p:sldLayoutIdLst>
  <p:transition spd="slow">
    <p:wipe dir="d"/>
  </p:transition>
  <p:txStyles>
    <p:titleStyle>
      <a:lvl1pPr algn="l" defTabSz="1828800" rtl="0" eaLnBrk="1" latinLnBrk="0" hangingPunct="1">
        <a:lnSpc>
          <a:spcPct val="90000"/>
        </a:lnSpc>
        <a:spcBef>
          <a:spcPct val="0"/>
        </a:spcBef>
        <a:buNone/>
        <a:defRPr sz="7200" b="1" i="0" kern="1200">
          <a:solidFill>
            <a:srgbClr val="C14C2E"/>
          </a:solidFill>
          <a:latin typeface="Calibri" charset="0"/>
          <a:ea typeface="Calibri" charset="0"/>
          <a:cs typeface="Calibri" charset="0"/>
        </a:defRPr>
      </a:lvl1pPr>
    </p:titleStyle>
    <p:bodyStyle>
      <a:lvl1pPr marL="457200" indent="-457200" algn="l" defTabSz="1828800" rtl="0" eaLnBrk="1" latinLnBrk="0" hangingPunct="1">
        <a:lnSpc>
          <a:spcPct val="90000"/>
        </a:lnSpc>
        <a:spcBef>
          <a:spcPts val="2000"/>
        </a:spcBef>
        <a:buFont typeface="Arial"/>
        <a:buChar char="•"/>
        <a:defRPr sz="4800" kern="1200">
          <a:solidFill>
            <a:schemeClr val="tx1"/>
          </a:solidFill>
          <a:latin typeface="Calibri" charset="0"/>
          <a:ea typeface="Calibri" charset="0"/>
          <a:cs typeface="Calibri" charset="0"/>
        </a:defRPr>
      </a:lvl1pPr>
      <a:lvl2pPr marL="1371600" indent="-457200" algn="l" defTabSz="1828800" rtl="0" eaLnBrk="1" latinLnBrk="0" hangingPunct="1">
        <a:lnSpc>
          <a:spcPct val="90000"/>
        </a:lnSpc>
        <a:spcBef>
          <a:spcPts val="1000"/>
        </a:spcBef>
        <a:buFont typeface="Arial"/>
        <a:buChar char="•"/>
        <a:defRPr sz="4000" kern="1200">
          <a:solidFill>
            <a:schemeClr val="tx1"/>
          </a:solidFill>
          <a:latin typeface="Calibri" charset="0"/>
          <a:ea typeface="Calibri" charset="0"/>
          <a:cs typeface="Calibri" charset="0"/>
        </a:defRPr>
      </a:lvl2pPr>
      <a:lvl3pPr marL="2286000" indent="-457200" algn="l" defTabSz="1828800" rtl="0" eaLnBrk="1" latinLnBrk="0" hangingPunct="1">
        <a:lnSpc>
          <a:spcPct val="90000"/>
        </a:lnSpc>
        <a:spcBef>
          <a:spcPts val="1000"/>
        </a:spcBef>
        <a:buFont typeface="Arial"/>
        <a:buChar char="•"/>
        <a:defRPr sz="3600" kern="1200">
          <a:solidFill>
            <a:schemeClr val="tx1"/>
          </a:solidFill>
          <a:latin typeface="Calibri" charset="0"/>
          <a:ea typeface="Calibri" charset="0"/>
          <a:cs typeface="Calibri" charset="0"/>
        </a:defRPr>
      </a:lvl3pPr>
      <a:lvl4pPr marL="3200400" indent="-457200" algn="l" defTabSz="1828800" rtl="0" eaLnBrk="1" latinLnBrk="0" hangingPunct="1">
        <a:lnSpc>
          <a:spcPct val="90000"/>
        </a:lnSpc>
        <a:spcBef>
          <a:spcPts val="1000"/>
        </a:spcBef>
        <a:buFont typeface="Arial"/>
        <a:buChar char="•"/>
        <a:defRPr sz="3200" kern="1200">
          <a:solidFill>
            <a:schemeClr val="tx1"/>
          </a:solidFill>
          <a:latin typeface="Calibri" charset="0"/>
          <a:ea typeface="Calibri" charset="0"/>
          <a:cs typeface="Calibri" charset="0"/>
        </a:defRPr>
      </a:lvl4pPr>
      <a:lvl5pPr marL="4114800" indent="-457200" algn="l" defTabSz="18288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ctrTitle"/>
          </p:nvPr>
        </p:nvSpPr>
        <p:spPr>
          <a:xfrm>
            <a:off x="2088193" y="3352800"/>
            <a:ext cx="21227292" cy="4495800"/>
          </a:xfrm>
        </p:spPr>
        <p:txBody>
          <a:bodyPr anchor="t">
            <a:normAutofit fontScale="90000"/>
          </a:bodyPr>
          <a:lstStyle/>
          <a:p>
            <a:pPr>
              <a:lnSpc>
                <a:spcPct val="100000"/>
              </a:lnSpc>
            </a:pPr>
            <a:r>
              <a:rPr lang="en-GB" sz="8000" dirty="0"/>
              <a:t>Uganda </a:t>
            </a:r>
            <a:r>
              <a:rPr lang="en-GB" sz="8000" dirty="0" err="1"/>
              <a:t>MorePork</a:t>
            </a:r>
            <a:r>
              <a:rPr lang="en-GB" sz="8000" dirty="0"/>
              <a:t> project </a:t>
            </a:r>
            <a:br>
              <a:rPr lang="en-GB" sz="8000" dirty="0"/>
            </a:br>
            <a:br>
              <a:rPr lang="en-GB" sz="8000" dirty="0"/>
            </a:br>
            <a:r>
              <a:rPr lang="en-GB" sz="8000" dirty="0" err="1"/>
              <a:t>Catalyzing</a:t>
            </a:r>
            <a:r>
              <a:rPr lang="en-GB" sz="8000" dirty="0"/>
              <a:t> formation of an animal feeds association in Uganda</a:t>
            </a:r>
          </a:p>
        </p:txBody>
      </p:sp>
      <p:sp>
        <p:nvSpPr>
          <p:cNvPr id="5" name="Subtitle 2"/>
          <p:cNvSpPr>
            <a:spLocks noGrp="1"/>
          </p:cNvSpPr>
          <p:nvPr>
            <p:ph type="subTitle" idx="1"/>
          </p:nvPr>
        </p:nvSpPr>
        <p:spPr>
          <a:xfrm>
            <a:off x="2379038" y="7902970"/>
            <a:ext cx="20645602" cy="707630"/>
          </a:xfrm>
        </p:spPr>
        <p:txBody>
          <a:bodyPr>
            <a:normAutofit/>
          </a:bodyPr>
          <a:lstStyle/>
          <a:p>
            <a:r>
              <a:rPr lang="en-US" sz="3600" b="1" dirty="0"/>
              <a:t> Robert Katende (Ultimate Business Strategies, Ltd)</a:t>
            </a:r>
          </a:p>
        </p:txBody>
      </p:sp>
      <p:sp>
        <p:nvSpPr>
          <p:cNvPr id="6" name="Text Placeholder 4">
            <a:extLst>
              <a:ext uri="{FF2B5EF4-FFF2-40B4-BE49-F238E27FC236}">
                <a16:creationId xmlns:a16="http://schemas.microsoft.com/office/drawing/2014/main" id="{E644D340-E929-4D6A-ABF0-763AD201F212}"/>
              </a:ext>
            </a:extLst>
          </p:cNvPr>
          <p:cNvSpPr txBox="1">
            <a:spLocks/>
          </p:cNvSpPr>
          <p:nvPr/>
        </p:nvSpPr>
        <p:spPr>
          <a:xfrm>
            <a:off x="2744787" y="9156554"/>
            <a:ext cx="20570698" cy="1727104"/>
          </a:xfrm>
          <a:prstGeom prst="rect">
            <a:avLst/>
          </a:prstGeom>
        </p:spPr>
        <p:txBody>
          <a:bodyPr>
            <a:noAutofit/>
          </a:bodyPr>
          <a:lstStyle>
            <a:lvl1pPr marL="457200" indent="-457200" algn="l" defTabSz="1828800" rtl="0" eaLnBrk="1" latinLnBrk="0" hangingPunct="1">
              <a:lnSpc>
                <a:spcPct val="90000"/>
              </a:lnSpc>
              <a:spcBef>
                <a:spcPts val="2000"/>
              </a:spcBef>
              <a:buFont typeface="Arial"/>
              <a:buChar char="•"/>
              <a:defRPr sz="4800" kern="1200">
                <a:solidFill>
                  <a:schemeClr val="tx1"/>
                </a:solidFill>
                <a:latin typeface="Calibri" charset="0"/>
                <a:ea typeface="Calibri" charset="0"/>
                <a:cs typeface="Calibri" charset="0"/>
              </a:defRPr>
            </a:lvl1pPr>
            <a:lvl2pPr marL="1371600" indent="-457200" algn="l" defTabSz="1828800" rtl="0" eaLnBrk="1" latinLnBrk="0" hangingPunct="1">
              <a:lnSpc>
                <a:spcPct val="90000"/>
              </a:lnSpc>
              <a:spcBef>
                <a:spcPts val="1000"/>
              </a:spcBef>
              <a:buFont typeface="Arial"/>
              <a:buChar char="•"/>
              <a:defRPr sz="4000" kern="1200">
                <a:solidFill>
                  <a:schemeClr val="tx1"/>
                </a:solidFill>
                <a:latin typeface="Calibri" charset="0"/>
                <a:ea typeface="Calibri" charset="0"/>
                <a:cs typeface="Calibri" charset="0"/>
              </a:defRPr>
            </a:lvl2pPr>
            <a:lvl3pPr marL="2286000" indent="-457200" algn="l" defTabSz="1828800" rtl="0" eaLnBrk="1" latinLnBrk="0" hangingPunct="1">
              <a:lnSpc>
                <a:spcPct val="90000"/>
              </a:lnSpc>
              <a:spcBef>
                <a:spcPts val="1000"/>
              </a:spcBef>
              <a:buFont typeface="Arial"/>
              <a:buChar char="•"/>
              <a:defRPr sz="3600" kern="1200">
                <a:solidFill>
                  <a:schemeClr val="tx1"/>
                </a:solidFill>
                <a:latin typeface="Calibri" charset="0"/>
                <a:ea typeface="Calibri" charset="0"/>
                <a:cs typeface="Calibri" charset="0"/>
              </a:defRPr>
            </a:lvl3pPr>
            <a:lvl4pPr marL="3200400" indent="-457200" algn="l" defTabSz="1828800" rtl="0" eaLnBrk="1" latinLnBrk="0" hangingPunct="1">
              <a:lnSpc>
                <a:spcPct val="90000"/>
              </a:lnSpc>
              <a:spcBef>
                <a:spcPts val="1000"/>
              </a:spcBef>
              <a:buFont typeface="Arial"/>
              <a:buChar char="•"/>
              <a:defRPr sz="3200" kern="1200">
                <a:solidFill>
                  <a:schemeClr val="tx1"/>
                </a:solidFill>
                <a:latin typeface="Calibri" charset="0"/>
                <a:ea typeface="Calibri" charset="0"/>
                <a:cs typeface="Calibri" charset="0"/>
              </a:defRPr>
            </a:lvl4pPr>
            <a:lvl5pPr marL="4114800" indent="-457200" algn="l" defTabSz="1828800" rtl="0" eaLnBrk="1" latinLnBrk="0" hangingPunct="1">
              <a:lnSpc>
                <a:spcPct val="90000"/>
              </a:lnSpc>
              <a:spcBef>
                <a:spcPts val="1000"/>
              </a:spcBef>
              <a:buFont typeface="Arial"/>
              <a:buChar char="•"/>
              <a:defRPr sz="2800" kern="1200">
                <a:solidFill>
                  <a:schemeClr val="tx1"/>
                </a:solidFill>
                <a:latin typeface="Calibri" charset="0"/>
                <a:ea typeface="Calibri" charset="0"/>
                <a:cs typeface="Calibri" charset="0"/>
              </a:defRPr>
            </a:lvl5pPr>
            <a:lvl6pPr marL="50292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a:buChar char="•"/>
              <a:defRPr sz="3600" kern="1200">
                <a:solidFill>
                  <a:schemeClr val="tx1"/>
                </a:solidFill>
                <a:latin typeface="+mn-lt"/>
                <a:ea typeface="+mn-ea"/>
                <a:cs typeface="+mn-cs"/>
              </a:defRPr>
            </a:lvl9pPr>
          </a:lstStyle>
          <a:p>
            <a:pPr marL="0" indent="0" algn="ctr">
              <a:buNone/>
            </a:pPr>
            <a:r>
              <a:rPr lang="en-GB" sz="3000" dirty="0"/>
              <a:t>Uganda  Feeds and Forages Stakeholder Workshop</a:t>
            </a:r>
          </a:p>
          <a:p>
            <a:pPr marL="0" indent="0" algn="ctr">
              <a:buNone/>
            </a:pPr>
            <a:r>
              <a:rPr lang="en-GB" sz="3000"/>
              <a:t>Kampala, 25 February 2021</a:t>
            </a:r>
            <a:endParaRPr lang="en-GB" sz="3000" dirty="0"/>
          </a:p>
        </p:txBody>
      </p:sp>
      <p:pic>
        <p:nvPicPr>
          <p:cNvPr id="10" name="Picture 9">
            <a:extLst>
              <a:ext uri="{FF2B5EF4-FFF2-40B4-BE49-F238E27FC236}">
                <a16:creationId xmlns:a16="http://schemas.microsoft.com/office/drawing/2014/main" id="{36DC6FA5-8C94-45AC-94B1-3C5A49C3646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431587" y="12267287"/>
            <a:ext cx="12400767" cy="1371600"/>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DD51FB8A-FC9A-4BF4-8589-276FF8BD296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137961" y="304801"/>
            <a:ext cx="6236512" cy="1717914"/>
          </a:xfrm>
          <a:prstGeom prst="rect">
            <a:avLst/>
          </a:prstGeom>
        </p:spPr>
      </p:pic>
    </p:spTree>
    <p:extLst>
      <p:ext uri="{BB962C8B-B14F-4D97-AF65-F5344CB8AC3E}">
        <p14:creationId xmlns:p14="http://schemas.microsoft.com/office/powerpoint/2010/main" val="6735198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a:xfrm>
            <a:off x="2073222" y="2112759"/>
            <a:ext cx="18121365" cy="706641"/>
          </a:xfrm>
        </p:spPr>
        <p:txBody>
          <a:bodyPr/>
          <a:lstStyle/>
          <a:p>
            <a:r>
              <a:rPr lang="en-US" sz="4800" dirty="0"/>
              <a:t>What have we learnt about the Livestock Feed Sector in Uganda?</a:t>
            </a:r>
          </a:p>
        </p:txBody>
      </p:sp>
      <p:sp>
        <p:nvSpPr>
          <p:cNvPr id="5"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a:xfrm>
            <a:off x="2073222" y="3787714"/>
            <a:ext cx="20881519" cy="7620000"/>
          </a:xfrm>
        </p:spPr>
        <p:txBody>
          <a:bodyPr/>
          <a:lstStyle/>
          <a:p>
            <a:pPr lvl="1">
              <a:buFont typeface="Wingdings" pitchFamily="2" charset="2"/>
              <a:buChar char="§"/>
            </a:pPr>
            <a:r>
              <a:rPr lang="en-US" dirty="0"/>
              <a:t>There is growth – there are many players of different sizes operating across the country</a:t>
            </a:r>
          </a:p>
          <a:p>
            <a:pPr lvl="1">
              <a:buFont typeface="Wingdings" pitchFamily="2" charset="2"/>
              <a:buChar char="§"/>
            </a:pPr>
            <a:r>
              <a:rPr lang="en-US" dirty="0"/>
              <a:t>Entry into the market of better organised players with capacity to control a network of retailers or their own outlets</a:t>
            </a:r>
          </a:p>
          <a:p>
            <a:pPr lvl="1">
              <a:buFont typeface="Wingdings" pitchFamily="2" charset="2"/>
              <a:buChar char="§"/>
            </a:pPr>
            <a:r>
              <a:rPr lang="en-US" dirty="0"/>
              <a:t>There is a high level of innovation – various feeding options, premixes or concentrates, fabrication of equipment, </a:t>
            </a:r>
            <a:r>
              <a:rPr lang="en-US" dirty="0" err="1"/>
              <a:t>etc</a:t>
            </a:r>
            <a:endParaRPr lang="en-US" dirty="0"/>
          </a:p>
          <a:p>
            <a:pPr lvl="1">
              <a:buFont typeface="Wingdings" pitchFamily="2" charset="2"/>
              <a:buChar char="§"/>
            </a:pPr>
            <a:r>
              <a:rPr lang="en-US" dirty="0"/>
              <a:t>More private sector investment and very little of public investment</a:t>
            </a:r>
          </a:p>
          <a:p>
            <a:pPr lvl="1">
              <a:buFont typeface="Wingdings" pitchFamily="2" charset="2"/>
              <a:buChar char="§"/>
            </a:pPr>
            <a:r>
              <a:rPr lang="en-US" dirty="0"/>
              <a:t>The future looks bright – a projected increase in consumption of animals, especially pork (4.1 million pigs, 3.9 million households own livestock - MAAIF and UBOS, 2018). The market is growing.</a:t>
            </a:r>
          </a:p>
          <a:p>
            <a:pPr marL="914217" lvl="1" indent="0">
              <a:buNone/>
            </a:pPr>
            <a:endParaRPr lang="en-US" dirty="0"/>
          </a:p>
        </p:txBody>
      </p:sp>
    </p:spTree>
    <p:extLst>
      <p:ext uri="{BB962C8B-B14F-4D97-AF65-F5344CB8AC3E}">
        <p14:creationId xmlns:p14="http://schemas.microsoft.com/office/powerpoint/2010/main" val="1174911163"/>
      </p:ext>
    </p:extLst>
  </p:cSld>
  <p:clrMapOvr>
    <a:masterClrMapping/>
  </p:clrMapOvr>
  <p:transition spd="slow">
    <p:wipe di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a:xfrm>
            <a:off x="2073222" y="2112759"/>
            <a:ext cx="18121365" cy="706641"/>
          </a:xfrm>
        </p:spPr>
        <p:txBody>
          <a:bodyPr/>
          <a:lstStyle/>
          <a:p>
            <a:r>
              <a:rPr lang="en-US" sz="4800" dirty="0"/>
              <a:t>What have we learnt about the Livestock Feed Sector in Uganda?</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a:xfrm>
            <a:off x="1220787" y="3352800"/>
            <a:ext cx="22402799" cy="8001000"/>
          </a:xfrm>
        </p:spPr>
        <p:txBody>
          <a:bodyPr>
            <a:normAutofit/>
          </a:bodyPr>
          <a:lstStyle/>
          <a:p>
            <a:pPr lvl="1">
              <a:buFont typeface="Wingdings" pitchFamily="2" charset="2"/>
              <a:buChar char="§"/>
            </a:pPr>
            <a:r>
              <a:rPr lang="en-US" dirty="0"/>
              <a:t>Very many uncoordinated players – manufacturers, millers, stockists, retailers, importers, mixers</a:t>
            </a:r>
          </a:p>
          <a:p>
            <a:pPr lvl="1">
              <a:buFont typeface="Wingdings" pitchFamily="2" charset="2"/>
              <a:buChar char="§"/>
            </a:pPr>
            <a:r>
              <a:rPr lang="en-US" dirty="0"/>
              <a:t>Extremely low levels of technical competence</a:t>
            </a:r>
          </a:p>
          <a:p>
            <a:pPr lvl="1">
              <a:buFont typeface="Wingdings" pitchFamily="2" charset="2"/>
              <a:buChar char="§"/>
            </a:pPr>
            <a:r>
              <a:rPr lang="en-US" dirty="0"/>
              <a:t>A weak regulatory and enforcement environment</a:t>
            </a:r>
          </a:p>
          <a:p>
            <a:pPr lvl="1">
              <a:buFont typeface="Wingdings" pitchFamily="2" charset="2"/>
              <a:buChar char="§"/>
            </a:pPr>
            <a:r>
              <a:rPr lang="en-US" dirty="0"/>
              <a:t>A high prevalence of poor quality, unbranded feed </a:t>
            </a:r>
          </a:p>
          <a:p>
            <a:pPr lvl="1">
              <a:buFont typeface="Wingdings" pitchFamily="2" charset="2"/>
              <a:buChar char="§"/>
            </a:pPr>
            <a:r>
              <a:rPr lang="en-US" dirty="0"/>
              <a:t>Free entry and free exit into and out of the sector</a:t>
            </a:r>
          </a:p>
          <a:p>
            <a:pPr lvl="1">
              <a:buFont typeface="Wingdings" pitchFamily="2" charset="2"/>
              <a:buChar char="§"/>
            </a:pPr>
            <a:r>
              <a:rPr lang="en-US" dirty="0"/>
              <a:t>No standards at all or very little is known about them</a:t>
            </a:r>
          </a:p>
          <a:p>
            <a:pPr lvl="1">
              <a:buFont typeface="Wingdings" pitchFamily="2" charset="2"/>
              <a:buChar char="§"/>
            </a:pPr>
            <a:r>
              <a:rPr lang="en-US" dirty="0"/>
              <a:t>No certification of players - manufacturers, millers, stockists, retailers, importers, mixers</a:t>
            </a:r>
          </a:p>
          <a:p>
            <a:pPr lvl="1">
              <a:buFont typeface="Wingdings" pitchFamily="2" charset="2"/>
              <a:buChar char="§"/>
            </a:pPr>
            <a:r>
              <a:rPr lang="en-US" dirty="0"/>
              <a:t>No accreditation of premises</a:t>
            </a:r>
          </a:p>
          <a:p>
            <a:pPr lvl="1">
              <a:buFont typeface="Wingdings" pitchFamily="2" charset="2"/>
              <a:buChar char="§"/>
            </a:pPr>
            <a:r>
              <a:rPr lang="en-US" dirty="0"/>
              <a:t>No regular inspections by the regulators</a:t>
            </a:r>
          </a:p>
          <a:p>
            <a:pPr lvl="1">
              <a:buFont typeface="Wingdings" pitchFamily="2" charset="2"/>
              <a:buChar char="§"/>
            </a:pPr>
            <a:r>
              <a:rPr lang="en-US" dirty="0"/>
              <a:t>Lack of accurate, reliable and accessible data </a:t>
            </a:r>
          </a:p>
          <a:p>
            <a:pPr marL="914217" lvl="1" indent="0">
              <a:buNone/>
            </a:pPr>
            <a:endParaRPr lang="en-US" dirty="0"/>
          </a:p>
        </p:txBody>
      </p:sp>
    </p:spTree>
    <p:extLst>
      <p:ext uri="{BB962C8B-B14F-4D97-AF65-F5344CB8AC3E}">
        <p14:creationId xmlns:p14="http://schemas.microsoft.com/office/powerpoint/2010/main" val="1691791078"/>
      </p:ext>
    </p:extLst>
  </p:cSld>
  <p:clrMapOvr>
    <a:masterClrMapping/>
  </p:clrMapOvr>
  <p:transition spd="slow">
    <p:wipe di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a:xfrm>
            <a:off x="2073222" y="1960359"/>
            <a:ext cx="19873965" cy="1011441"/>
          </a:xfrm>
        </p:spPr>
        <p:txBody>
          <a:bodyPr/>
          <a:lstStyle/>
          <a:p>
            <a:r>
              <a:rPr lang="en-US" sz="6000" dirty="0"/>
              <a:t>What does a well organised Livestock Feed Sector look like?</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p:txBody>
          <a:bodyPr/>
          <a:lstStyle/>
          <a:p>
            <a:r>
              <a:rPr lang="en-US" sz="3600" dirty="0"/>
              <a:t>There are barriers to entry – these are not prohibitive but are meant to ensure compliance</a:t>
            </a:r>
          </a:p>
          <a:p>
            <a:r>
              <a:rPr lang="en-US" sz="3600" dirty="0"/>
              <a:t>There is a well organised self regulating mechanism – spearheaded by the association</a:t>
            </a:r>
          </a:p>
          <a:p>
            <a:r>
              <a:rPr lang="en-US" sz="3600" dirty="0"/>
              <a:t>There is certification and accreditation of actors – importers, manufacturers, stockists. Retailers, </a:t>
            </a:r>
            <a:r>
              <a:rPr lang="en-US" sz="3600" dirty="0" err="1"/>
              <a:t>etc</a:t>
            </a:r>
            <a:endParaRPr lang="en-US" sz="3600" dirty="0"/>
          </a:p>
          <a:p>
            <a:r>
              <a:rPr lang="en-US" sz="3600" dirty="0"/>
              <a:t>Regular inspection by the regulators – formal and informal</a:t>
            </a:r>
          </a:p>
          <a:p>
            <a:r>
              <a:rPr lang="en-US" sz="3600" dirty="0"/>
              <a:t>An enabling policy and legal environment – availability, knowledge, access, sanctions</a:t>
            </a:r>
          </a:p>
          <a:p>
            <a:r>
              <a:rPr lang="en-US" sz="3600" dirty="0"/>
              <a:t>Efficient – actors who do not measure up should leave</a:t>
            </a:r>
          </a:p>
          <a:p>
            <a:endParaRPr lang="en-US" sz="3600" dirty="0"/>
          </a:p>
          <a:p>
            <a:endParaRPr lang="en-US" sz="3600" dirty="0"/>
          </a:p>
          <a:p>
            <a:endParaRPr lang="en-US" sz="3600" dirty="0"/>
          </a:p>
        </p:txBody>
      </p:sp>
    </p:spTree>
    <p:extLst>
      <p:ext uri="{BB962C8B-B14F-4D97-AF65-F5344CB8AC3E}">
        <p14:creationId xmlns:p14="http://schemas.microsoft.com/office/powerpoint/2010/main" val="1560721941"/>
      </p:ext>
    </p:extLst>
  </p:cSld>
  <p:clrMapOvr>
    <a:masterClrMapping/>
  </p:clrMapOvr>
  <p:transition spd="slow">
    <p:wipe di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a:xfrm>
            <a:off x="2073222" y="1655559"/>
            <a:ext cx="16444965" cy="935241"/>
          </a:xfrm>
        </p:spPr>
        <p:txBody>
          <a:bodyPr/>
          <a:lstStyle/>
          <a:p>
            <a:r>
              <a:rPr lang="en-US" dirty="0"/>
              <a:t>Why do we need the Association?</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a:xfrm>
            <a:off x="2073222" y="3070286"/>
            <a:ext cx="20483565" cy="8588314"/>
          </a:xfrm>
        </p:spPr>
        <p:txBody>
          <a:bodyPr/>
          <a:lstStyle/>
          <a:p>
            <a:pPr>
              <a:buFont typeface="Wingdings" pitchFamily="2" charset="2"/>
              <a:buChar char="§"/>
            </a:pPr>
            <a:r>
              <a:rPr lang="en-US" sz="3200" dirty="0"/>
              <a:t>For members to start on the process of self regulation – a strong and enforceable code of conduct</a:t>
            </a:r>
          </a:p>
          <a:p>
            <a:pPr>
              <a:buFont typeface="Wingdings" pitchFamily="2" charset="2"/>
              <a:buChar char="§"/>
            </a:pPr>
            <a:r>
              <a:rPr lang="en-US" sz="3200" dirty="0"/>
              <a:t>Advocacy and lobbying - Strength in negotiations with </a:t>
            </a:r>
            <a:r>
              <a:rPr lang="en-US" sz="3200" dirty="0" err="1"/>
              <a:t>Govt</a:t>
            </a:r>
            <a:r>
              <a:rPr lang="en-US" sz="3200" dirty="0"/>
              <a:t>, </a:t>
            </a:r>
            <a:r>
              <a:rPr lang="en-US" sz="3200" dirty="0" err="1"/>
              <a:t>Devt</a:t>
            </a:r>
            <a:r>
              <a:rPr lang="en-US" sz="3200" dirty="0"/>
              <a:t> partners, CSOs, other business actors etc. DEMAND for industry wide action with one strong UNIFIED voice.</a:t>
            </a:r>
          </a:p>
          <a:p>
            <a:pPr>
              <a:buFont typeface="Wingdings" pitchFamily="2" charset="2"/>
              <a:buChar char="§"/>
            </a:pPr>
            <a:r>
              <a:rPr lang="en-US" sz="3200" dirty="0"/>
              <a:t>Set standards for the control of quality across actors, processes and products – accreditation and certification</a:t>
            </a:r>
          </a:p>
          <a:p>
            <a:pPr>
              <a:buFont typeface="Wingdings" pitchFamily="2" charset="2"/>
              <a:buChar char="§"/>
            </a:pPr>
            <a:r>
              <a:rPr lang="en-US" sz="3200" dirty="0"/>
              <a:t>Develop the much needed member services </a:t>
            </a:r>
          </a:p>
          <a:p>
            <a:pPr>
              <a:buFont typeface="Wingdings" pitchFamily="2" charset="2"/>
              <a:buChar char="§"/>
            </a:pPr>
            <a:r>
              <a:rPr lang="en-US" sz="3200" dirty="0"/>
              <a:t>	Capacity building</a:t>
            </a:r>
          </a:p>
          <a:p>
            <a:pPr>
              <a:buFont typeface="Wingdings" pitchFamily="2" charset="2"/>
              <a:buChar char="§"/>
            </a:pPr>
            <a:r>
              <a:rPr lang="en-US" sz="3200" dirty="0"/>
              <a:t>	Research and Development</a:t>
            </a:r>
          </a:p>
          <a:p>
            <a:pPr>
              <a:buFont typeface="Wingdings" pitchFamily="2" charset="2"/>
              <a:buChar char="§"/>
            </a:pPr>
            <a:r>
              <a:rPr lang="en-US" sz="3200" dirty="0"/>
              <a:t>	Mobilisation of resources</a:t>
            </a:r>
          </a:p>
          <a:p>
            <a:pPr>
              <a:buFont typeface="Wingdings" pitchFamily="2" charset="2"/>
              <a:buChar char="§"/>
            </a:pPr>
            <a:r>
              <a:rPr lang="en-US" sz="3200" dirty="0"/>
              <a:t>Visibility – fight stigma associated with the pork sector, build a strong brand</a:t>
            </a:r>
          </a:p>
          <a:p>
            <a:pPr>
              <a:buFont typeface="Wingdings" pitchFamily="2" charset="2"/>
              <a:buChar char="§"/>
            </a:pPr>
            <a:r>
              <a:rPr lang="en-US" sz="3200" dirty="0"/>
              <a:t>Aggregation, processing, </a:t>
            </a:r>
            <a:r>
              <a:rPr lang="en-US" sz="3200" dirty="0" err="1"/>
              <a:t>utilisation</a:t>
            </a:r>
            <a:r>
              <a:rPr lang="en-US" sz="3200" dirty="0"/>
              <a:t> and sharing of industry data</a:t>
            </a:r>
            <a:endParaRPr lang="nl-BE" sz="3200" dirty="0"/>
          </a:p>
          <a:p>
            <a:pPr>
              <a:buFont typeface="Wingdings" pitchFamily="2" charset="2"/>
              <a:buChar char="§"/>
            </a:pPr>
            <a:r>
              <a:rPr lang="en-US" sz="3200" dirty="0"/>
              <a:t>Sharing of ideas, lessons, business growth strategies</a:t>
            </a:r>
          </a:p>
          <a:p>
            <a:endParaRPr lang="nl-BE" sz="3200" dirty="0"/>
          </a:p>
          <a:p>
            <a:pPr marL="0" indent="0">
              <a:buNone/>
            </a:pPr>
            <a:endParaRPr lang="en-US" sz="3200" dirty="0"/>
          </a:p>
        </p:txBody>
      </p:sp>
    </p:spTree>
    <p:extLst>
      <p:ext uri="{BB962C8B-B14F-4D97-AF65-F5344CB8AC3E}">
        <p14:creationId xmlns:p14="http://schemas.microsoft.com/office/powerpoint/2010/main" val="3594593513"/>
      </p:ext>
    </p:extLst>
  </p:cSld>
  <p:clrMapOvr>
    <a:masterClrMapping/>
  </p:clrMapOvr>
  <p:transition spd="slow">
    <p:wipe di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a:xfrm>
            <a:off x="2073222" y="1655559"/>
            <a:ext cx="19569165" cy="935241"/>
          </a:xfrm>
        </p:spPr>
        <p:txBody>
          <a:bodyPr/>
          <a:lstStyle/>
          <a:p>
            <a:r>
              <a:rPr lang="en-US" dirty="0"/>
              <a:t>What do we need to do NOW to start the process?</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p:txBody>
          <a:bodyPr>
            <a:normAutofit/>
          </a:bodyPr>
          <a:lstStyle/>
          <a:p>
            <a:r>
              <a:rPr lang="en-US" dirty="0"/>
              <a:t>Agree to form an association and elect an Interim Executive or Steering Committee </a:t>
            </a:r>
          </a:p>
          <a:p>
            <a:r>
              <a:rPr lang="en-US" dirty="0"/>
              <a:t>ILRI/UBS/MAAIF to support the Interim Committee to do the following:</a:t>
            </a:r>
          </a:p>
          <a:p>
            <a:pPr lvl="1"/>
            <a:r>
              <a:rPr lang="en-US" dirty="0"/>
              <a:t>Draft articles and memorandum of association (use mentors who are already doing this)</a:t>
            </a:r>
          </a:p>
          <a:p>
            <a:pPr lvl="1"/>
            <a:r>
              <a:rPr lang="en-US" dirty="0"/>
              <a:t>Organising the inaugural AGM – to elect executive/board</a:t>
            </a:r>
          </a:p>
          <a:p>
            <a:pPr lvl="1"/>
            <a:r>
              <a:rPr lang="en-US" dirty="0"/>
              <a:t>A fast tracked process for training, certification and accreditation of members</a:t>
            </a:r>
          </a:p>
          <a:p>
            <a:r>
              <a:rPr lang="en-US" dirty="0"/>
              <a:t>Formalization of association</a:t>
            </a:r>
          </a:p>
          <a:p>
            <a:r>
              <a:rPr lang="en-US" dirty="0" err="1"/>
              <a:t>Popularisation</a:t>
            </a:r>
            <a:r>
              <a:rPr lang="en-US" dirty="0"/>
              <a:t> of the Association </a:t>
            </a:r>
          </a:p>
          <a:p>
            <a:r>
              <a:rPr lang="en-US" dirty="0"/>
              <a:t>Issues of  member services </a:t>
            </a:r>
          </a:p>
          <a:p>
            <a:endParaRPr lang="en-US" dirty="0"/>
          </a:p>
        </p:txBody>
      </p:sp>
    </p:spTree>
    <p:extLst>
      <p:ext uri="{BB962C8B-B14F-4D97-AF65-F5344CB8AC3E}">
        <p14:creationId xmlns:p14="http://schemas.microsoft.com/office/powerpoint/2010/main" val="4264156825"/>
      </p:ext>
    </p:extLst>
  </p:cSld>
  <p:clrMapOvr>
    <a:masterClrMapping/>
  </p:clrMapOvr>
  <p:transition spd="slow">
    <p:wipe di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33606F1-3CBE-DA4E-A367-50609B02D387}"/>
              </a:ext>
            </a:extLst>
          </p:cNvPr>
          <p:cNvSpPr>
            <a:spLocks noGrp="1"/>
          </p:cNvSpPr>
          <p:nvPr>
            <p:ph type="body" sz="quarter" idx="11"/>
          </p:nvPr>
        </p:nvSpPr>
        <p:spPr/>
        <p:txBody>
          <a:bodyPr/>
          <a:lstStyle/>
          <a:p>
            <a:r>
              <a:rPr lang="en-US" dirty="0"/>
              <a:t>What will SUCCESS look like?</a:t>
            </a:r>
          </a:p>
        </p:txBody>
      </p:sp>
      <p:sp>
        <p:nvSpPr>
          <p:cNvPr id="3" name="Text Placeholder 2">
            <a:extLst>
              <a:ext uri="{FF2B5EF4-FFF2-40B4-BE49-F238E27FC236}">
                <a16:creationId xmlns:a16="http://schemas.microsoft.com/office/drawing/2014/main" id="{82073AC9-96FB-EA49-A908-1125D5E8057D}"/>
              </a:ext>
            </a:extLst>
          </p:cNvPr>
          <p:cNvSpPr>
            <a:spLocks noGrp="1"/>
          </p:cNvSpPr>
          <p:nvPr>
            <p:ph type="body" sz="quarter" idx="12"/>
          </p:nvPr>
        </p:nvSpPr>
        <p:spPr/>
        <p:txBody>
          <a:bodyPr/>
          <a:lstStyle/>
          <a:p>
            <a:r>
              <a:rPr lang="en-GB" dirty="0"/>
              <a:t>Take a piece of paper and write down two indicators of what success will look like.</a:t>
            </a:r>
          </a:p>
        </p:txBody>
      </p:sp>
    </p:spTree>
    <p:extLst>
      <p:ext uri="{BB962C8B-B14F-4D97-AF65-F5344CB8AC3E}">
        <p14:creationId xmlns:p14="http://schemas.microsoft.com/office/powerpoint/2010/main" val="1571870278"/>
      </p:ext>
    </p:extLst>
  </p:cSld>
  <p:clrMapOvr>
    <a:masterClrMapping/>
  </p:clrMapOvr>
  <p:transition spd="slow">
    <p:wipe di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DVSECTIONID" val="gLLkbNYfJYmMS8cGCr6Zqx"/>
</p:tagLst>
</file>

<file path=ppt/theme/theme1.xml><?xml version="1.0" encoding="utf-8"?>
<a:theme xmlns:a="http://schemas.openxmlformats.org/drawingml/2006/main" name="Policybriefing_scienceinput_10Dec20_vfi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olicybriefing_scienceinput_10Dec20_vfin" id="{ED508246-3948-488A-97CA-75A7E4ABEFCD}" vid="{7CF12F0C-0564-4F95-A708-5F04F99A1D8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8f3fd67c2581899dd3ce3ce4f3036a0a">
  <xsd:schema xmlns:xsd="http://www.w3.org/2001/XMLSchema" xmlns:xs="http://www.w3.org/2001/XMLSchema" xmlns:p="http://schemas.microsoft.com/office/2006/metadata/properties" xmlns:ns2="9f5e9607-a28b-487e-b093-da60e75ee109" targetNamespace="http://schemas.microsoft.com/office/2006/metadata/properties" ma:root="true" ma:fieldsID="7bab1580e1166506c132b14b5bd181b3"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079E4C7-076F-4F08-A35D-FFC7A5736B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FB85590-8B73-4576-93CE-79ECAF74AFCD}">
  <ds:schemaRefs>
    <ds:schemaRef ds:uri="http://purl.org/dc/elements/1.1/"/>
    <ds:schemaRef ds:uri="http://schemas.microsoft.com/office/2006/metadata/properties"/>
    <ds:schemaRef ds:uri="http://purl.org/dc/terms/"/>
    <ds:schemaRef ds:uri="http://schemas.microsoft.com/office/2006/documentManagement/types"/>
    <ds:schemaRef ds:uri="http://schemas.microsoft.com/office/infopath/2007/PartnerControls"/>
    <ds:schemaRef ds:uri="9f5e9607-a28b-487e-b093-da60e75ee109"/>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239CAA18-B8ED-4A5F-AE1D-7FAA1652DFD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Policybriefing_scienceinput_10Dec20_vfin</Template>
  <TotalTime>0</TotalTime>
  <Words>706</Words>
  <Application>Microsoft Office PowerPoint</Application>
  <PresentationFormat>Custom</PresentationFormat>
  <Paragraphs>57</Paragraphs>
  <Slides>8</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System Font Regular</vt:lpstr>
      <vt:lpstr>Wingdings</vt:lpstr>
      <vt:lpstr>Policybriefing_scienceinput_10Dec20_vfin</vt:lpstr>
      <vt:lpstr>Uganda MorePork project   Catalyzing formation of an animal feeds association in Uganda</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2017-02-17T13:16:47Z</dcterms:created>
  <dcterms:modified xsi:type="dcterms:W3CDTF">2021-03-04T18:40:13Z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