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323" r:id="rId2"/>
    <p:sldId id="321" r:id="rId3"/>
    <p:sldId id="325" r:id="rId4"/>
    <p:sldId id="324" r:id="rId5"/>
    <p:sldId id="326" r:id="rId6"/>
    <p:sldId id="327" r:id="rId7"/>
    <p:sldId id="391" r:id="rId8"/>
    <p:sldId id="370" r:id="rId9"/>
    <p:sldId id="388" r:id="rId10"/>
    <p:sldId id="371" r:id="rId11"/>
    <p:sldId id="372" r:id="rId12"/>
    <p:sldId id="373" r:id="rId13"/>
    <p:sldId id="374" r:id="rId14"/>
    <p:sldId id="389" r:id="rId15"/>
    <p:sldId id="378" r:id="rId16"/>
    <p:sldId id="379" r:id="rId17"/>
    <p:sldId id="380" r:id="rId18"/>
    <p:sldId id="381" r:id="rId19"/>
    <p:sldId id="382" r:id="rId20"/>
    <p:sldId id="385" r:id="rId21"/>
    <p:sldId id="375" r:id="rId22"/>
    <p:sldId id="376" r:id="rId23"/>
    <p:sldId id="377" r:id="rId24"/>
    <p:sldId id="384" r:id="rId25"/>
    <p:sldId id="386" r:id="rId26"/>
    <p:sldId id="383" r:id="rId27"/>
    <p:sldId id="390" r:id="rId28"/>
    <p:sldId id="387" r:id="rId29"/>
    <p:sldId id="36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68218" initials="m" lastIdx="1" clrIdx="0">
    <p:extLst>
      <p:ext uri="{19B8F6BF-5375-455C-9EA6-DF929625EA0E}">
        <p15:presenceInfo xmlns:p15="http://schemas.microsoft.com/office/powerpoint/2012/main" userId="S::m68218@vip365s.com::29690cdc-b3c1-440d-ad90-7c373cc346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9E42"/>
    <a:srgbClr val="639C8C"/>
    <a:srgbClr val="724E66"/>
    <a:srgbClr val="7D6329"/>
    <a:srgbClr val="508336"/>
    <a:srgbClr val="D79653"/>
    <a:srgbClr val="0000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7D398F-09E1-4849-B1EF-2854DF9BF0B9}" v="12" dt="2023-06-21T13:27:11.4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0"/>
    <p:restoredTop sz="87042" autoAdjust="0"/>
  </p:normalViewPr>
  <p:slideViewPr>
    <p:cSldViewPr snapToGrid="0" snapToObjects="1">
      <p:cViewPr varScale="1">
        <p:scale>
          <a:sx n="102" d="100"/>
          <a:sy n="102" d="100"/>
        </p:scale>
        <p:origin x="60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r, Siobhan" userId="1c7e5b7f-9722-4abd-9dfd-239257286de4" providerId="ADAL" clId="{DA17F106-79D6-B14B-A782-FD9C02B874A4}"/>
    <pc:docChg chg="modSld">
      <pc:chgData name="Mor, Siobhan" userId="1c7e5b7f-9722-4abd-9dfd-239257286de4" providerId="ADAL" clId="{DA17F106-79D6-B14B-A782-FD9C02B874A4}" dt="2023-04-30T16:22:58.262" v="1" actId="20577"/>
      <pc:docMkLst>
        <pc:docMk/>
      </pc:docMkLst>
      <pc:sldChg chg="modSp mod">
        <pc:chgData name="Mor, Siobhan" userId="1c7e5b7f-9722-4abd-9dfd-239257286de4" providerId="ADAL" clId="{DA17F106-79D6-B14B-A782-FD9C02B874A4}" dt="2023-04-30T16:22:58.262" v="1" actId="20577"/>
        <pc:sldMkLst>
          <pc:docMk/>
          <pc:sldMk cId="1717724937" sldId="383"/>
        </pc:sldMkLst>
        <pc:spChg chg="mod">
          <ac:chgData name="Mor, Siobhan" userId="1c7e5b7f-9722-4abd-9dfd-239257286de4" providerId="ADAL" clId="{DA17F106-79D6-B14B-A782-FD9C02B874A4}" dt="2023-04-30T16:22:58.262" v="1" actId="20577"/>
          <ac:spMkLst>
            <pc:docMk/>
            <pc:sldMk cId="1717724937" sldId="383"/>
            <ac:spMk id="3" creationId="{76813981-89D7-5B85-E591-D340CE4FBD19}"/>
          </ac:spMkLst>
        </pc:spChg>
      </pc:sldChg>
    </pc:docChg>
  </pc:docChgLst>
  <pc:docChgLst>
    <pc:chgData name="Mor, Siobhan" userId="1c7e5b7f-9722-4abd-9dfd-239257286de4" providerId="ADAL" clId="{CB7D398F-09E1-4849-B1EF-2854DF9BF0B9}"/>
    <pc:docChg chg="custSel modSld modMainMaster">
      <pc:chgData name="Mor, Siobhan" userId="1c7e5b7f-9722-4abd-9dfd-239257286de4" providerId="ADAL" clId="{CB7D398F-09E1-4849-B1EF-2854DF9BF0B9}" dt="2023-06-21T13:27:14.331" v="55" actId="1037"/>
      <pc:docMkLst>
        <pc:docMk/>
      </pc:docMkLst>
      <pc:sldChg chg="addSp delSp modSp mod">
        <pc:chgData name="Mor, Siobhan" userId="1c7e5b7f-9722-4abd-9dfd-239257286de4" providerId="ADAL" clId="{CB7D398F-09E1-4849-B1EF-2854DF9BF0B9}" dt="2023-06-21T13:11:10.841" v="3" actId="478"/>
        <pc:sldMkLst>
          <pc:docMk/>
          <pc:sldMk cId="1173409441" sldId="321"/>
        </pc:sldMkLst>
        <pc:spChg chg="add del mod">
          <ac:chgData name="Mor, Siobhan" userId="1c7e5b7f-9722-4abd-9dfd-239257286de4" providerId="ADAL" clId="{CB7D398F-09E1-4849-B1EF-2854DF9BF0B9}" dt="2023-06-21T13:11:10.841" v="3" actId="478"/>
          <ac:spMkLst>
            <pc:docMk/>
            <pc:sldMk cId="1173409441" sldId="321"/>
            <ac:spMk id="3" creationId="{AEF08667-ABA5-7ACA-C326-000ABA396786}"/>
          </ac:spMkLst>
        </pc:spChg>
        <pc:spChg chg="del">
          <ac:chgData name="Mor, Siobhan" userId="1c7e5b7f-9722-4abd-9dfd-239257286de4" providerId="ADAL" clId="{CB7D398F-09E1-4849-B1EF-2854DF9BF0B9}" dt="2023-06-21T13:11:06.569" v="2" actId="478"/>
          <ac:spMkLst>
            <pc:docMk/>
            <pc:sldMk cId="1173409441" sldId="321"/>
            <ac:spMk id="5" creationId="{C3819FCF-7CC5-27AC-7C0F-18E142468161}"/>
          </ac:spMkLst>
        </pc:spChg>
      </pc:sldChg>
      <pc:sldChg chg="addSp delSp modSp mod">
        <pc:chgData name="Mor, Siobhan" userId="1c7e5b7f-9722-4abd-9dfd-239257286de4" providerId="ADAL" clId="{CB7D398F-09E1-4849-B1EF-2854DF9BF0B9}" dt="2023-06-21T13:25:43.654" v="7" actId="1037"/>
        <pc:sldMkLst>
          <pc:docMk/>
          <pc:sldMk cId="3292463994" sldId="325"/>
        </pc:sldMkLst>
        <pc:spChg chg="mod topLvl">
          <ac:chgData name="Mor, Siobhan" userId="1c7e5b7f-9722-4abd-9dfd-239257286de4" providerId="ADAL" clId="{CB7D398F-09E1-4849-B1EF-2854DF9BF0B9}" dt="2023-06-21T13:25:43.654" v="7" actId="1037"/>
          <ac:spMkLst>
            <pc:docMk/>
            <pc:sldMk cId="3292463994" sldId="325"/>
            <ac:spMk id="8" creationId="{CF11C137-DC77-E411-4270-AE019A2DD65A}"/>
          </ac:spMkLst>
        </pc:spChg>
        <pc:grpChg chg="del">
          <ac:chgData name="Mor, Siobhan" userId="1c7e5b7f-9722-4abd-9dfd-239257286de4" providerId="ADAL" clId="{CB7D398F-09E1-4849-B1EF-2854DF9BF0B9}" dt="2023-06-21T13:25:39.760" v="4" actId="478"/>
          <ac:grpSpMkLst>
            <pc:docMk/>
            <pc:sldMk cId="3292463994" sldId="325"/>
            <ac:grpSpMk id="6" creationId="{94AE8D3A-EDCD-43FE-8C45-55B80FE243ED}"/>
          </ac:grpSpMkLst>
        </pc:grpChg>
        <pc:picChg chg="add mod">
          <ac:chgData name="Mor, Siobhan" userId="1c7e5b7f-9722-4abd-9dfd-239257286de4" providerId="ADAL" clId="{CB7D398F-09E1-4849-B1EF-2854DF9BF0B9}" dt="2023-06-21T13:25:40.149" v="5"/>
          <ac:picMkLst>
            <pc:docMk/>
            <pc:sldMk cId="3292463994" sldId="325"/>
            <ac:picMk id="2" creationId="{7920B009-EE82-67D8-23BE-2CAE98460906}"/>
          </ac:picMkLst>
        </pc:picChg>
        <pc:picChg chg="del topLvl">
          <ac:chgData name="Mor, Siobhan" userId="1c7e5b7f-9722-4abd-9dfd-239257286de4" providerId="ADAL" clId="{CB7D398F-09E1-4849-B1EF-2854DF9BF0B9}" dt="2023-06-21T13:25:39.760" v="4" actId="478"/>
          <ac:picMkLst>
            <pc:docMk/>
            <pc:sldMk cId="3292463994" sldId="325"/>
            <ac:picMk id="7" creationId="{A1290858-47CF-B946-A86A-DCBFEEE36216}"/>
          </ac:picMkLst>
        </pc:picChg>
      </pc:sldChg>
      <pc:sldChg chg="addSp delSp modSp mod">
        <pc:chgData name="Mor, Siobhan" userId="1c7e5b7f-9722-4abd-9dfd-239257286de4" providerId="ADAL" clId="{CB7D398F-09E1-4849-B1EF-2854DF9BF0B9}" dt="2023-06-21T13:26:02.899" v="19" actId="1037"/>
        <pc:sldMkLst>
          <pc:docMk/>
          <pc:sldMk cId="3584727792" sldId="370"/>
        </pc:sldMkLst>
        <pc:spChg chg="mod topLvl">
          <ac:chgData name="Mor, Siobhan" userId="1c7e5b7f-9722-4abd-9dfd-239257286de4" providerId="ADAL" clId="{CB7D398F-09E1-4849-B1EF-2854DF9BF0B9}" dt="2023-06-21T13:26:02.899" v="19" actId="1037"/>
          <ac:spMkLst>
            <pc:docMk/>
            <pc:sldMk cId="3584727792" sldId="370"/>
            <ac:spMk id="6" creationId="{8069CCB9-E2E7-E839-0847-862BB503CA9C}"/>
          </ac:spMkLst>
        </pc:spChg>
        <pc:grpChg chg="del">
          <ac:chgData name="Mor, Siobhan" userId="1c7e5b7f-9722-4abd-9dfd-239257286de4" providerId="ADAL" clId="{CB7D398F-09E1-4849-B1EF-2854DF9BF0B9}" dt="2023-06-21T13:25:57.946" v="14" actId="478"/>
          <ac:grpSpMkLst>
            <pc:docMk/>
            <pc:sldMk cId="3584727792" sldId="370"/>
            <ac:grpSpMk id="4" creationId="{32BD0B92-0855-3B55-CA0F-754B653A65E5}"/>
          </ac:grpSpMkLst>
        </pc:grpChg>
        <pc:picChg chg="del topLvl">
          <ac:chgData name="Mor, Siobhan" userId="1c7e5b7f-9722-4abd-9dfd-239257286de4" providerId="ADAL" clId="{CB7D398F-09E1-4849-B1EF-2854DF9BF0B9}" dt="2023-06-21T13:25:57.946" v="14" actId="478"/>
          <ac:picMkLst>
            <pc:docMk/>
            <pc:sldMk cId="3584727792" sldId="370"/>
            <ac:picMk id="5" creationId="{63E9C0B6-A265-A723-F699-E15CB304DF81}"/>
          </ac:picMkLst>
        </pc:picChg>
        <pc:picChg chg="add mod">
          <ac:chgData name="Mor, Siobhan" userId="1c7e5b7f-9722-4abd-9dfd-239257286de4" providerId="ADAL" clId="{CB7D398F-09E1-4849-B1EF-2854DF9BF0B9}" dt="2023-06-21T13:25:58.577" v="15"/>
          <ac:picMkLst>
            <pc:docMk/>
            <pc:sldMk cId="3584727792" sldId="370"/>
            <ac:picMk id="7" creationId="{63A3041F-6F24-45F1-4424-833C69FEBABB}"/>
          </ac:picMkLst>
        </pc:picChg>
      </pc:sldChg>
      <pc:sldChg chg="addSp delSp modSp mod">
        <pc:chgData name="Mor, Siobhan" userId="1c7e5b7f-9722-4abd-9dfd-239257286de4" providerId="ADAL" clId="{CB7D398F-09E1-4849-B1EF-2854DF9BF0B9}" dt="2023-06-21T13:26:23.140" v="29" actId="1037"/>
        <pc:sldMkLst>
          <pc:docMk/>
          <pc:sldMk cId="1983893026" sldId="374"/>
        </pc:sldMkLst>
        <pc:spChg chg="mod topLvl">
          <ac:chgData name="Mor, Siobhan" userId="1c7e5b7f-9722-4abd-9dfd-239257286de4" providerId="ADAL" clId="{CB7D398F-09E1-4849-B1EF-2854DF9BF0B9}" dt="2023-06-21T13:26:23.140" v="29" actId="1037"/>
          <ac:spMkLst>
            <pc:docMk/>
            <pc:sldMk cId="1983893026" sldId="374"/>
            <ac:spMk id="10" creationId="{AA9992F8-52DE-16BB-C5E5-773ABD6188AD}"/>
          </ac:spMkLst>
        </pc:spChg>
        <pc:grpChg chg="del">
          <ac:chgData name="Mor, Siobhan" userId="1c7e5b7f-9722-4abd-9dfd-239257286de4" providerId="ADAL" clId="{CB7D398F-09E1-4849-B1EF-2854DF9BF0B9}" dt="2023-06-21T13:26:18.328" v="26" actId="478"/>
          <ac:grpSpMkLst>
            <pc:docMk/>
            <pc:sldMk cId="1983893026" sldId="374"/>
            <ac:grpSpMk id="8" creationId="{965DE128-D2FE-2DEF-958D-A23A2A91A8AA}"/>
          </ac:grpSpMkLst>
        </pc:grpChg>
        <pc:picChg chg="add mod">
          <ac:chgData name="Mor, Siobhan" userId="1c7e5b7f-9722-4abd-9dfd-239257286de4" providerId="ADAL" clId="{CB7D398F-09E1-4849-B1EF-2854DF9BF0B9}" dt="2023-06-21T13:26:19.001" v="27"/>
          <ac:picMkLst>
            <pc:docMk/>
            <pc:sldMk cId="1983893026" sldId="374"/>
            <ac:picMk id="2" creationId="{664A90E6-BBB2-4412-DB50-C4BC132126EA}"/>
          </ac:picMkLst>
        </pc:picChg>
        <pc:picChg chg="del topLvl">
          <ac:chgData name="Mor, Siobhan" userId="1c7e5b7f-9722-4abd-9dfd-239257286de4" providerId="ADAL" clId="{CB7D398F-09E1-4849-B1EF-2854DF9BF0B9}" dt="2023-06-21T13:26:18.328" v="26" actId="478"/>
          <ac:picMkLst>
            <pc:docMk/>
            <pc:sldMk cId="1983893026" sldId="374"/>
            <ac:picMk id="9" creationId="{85C2697F-5E4C-2668-EB2E-91B9999B7F68}"/>
          </ac:picMkLst>
        </pc:picChg>
      </pc:sldChg>
      <pc:sldChg chg="addSp delSp modSp mod">
        <pc:chgData name="Mor, Siobhan" userId="1c7e5b7f-9722-4abd-9dfd-239257286de4" providerId="ADAL" clId="{CB7D398F-09E1-4849-B1EF-2854DF9BF0B9}" dt="2023-06-21T13:26:42.613" v="39" actId="1037"/>
        <pc:sldMkLst>
          <pc:docMk/>
          <pc:sldMk cId="1039749328" sldId="375"/>
        </pc:sldMkLst>
        <pc:spChg chg="mod topLvl">
          <ac:chgData name="Mor, Siobhan" userId="1c7e5b7f-9722-4abd-9dfd-239257286de4" providerId="ADAL" clId="{CB7D398F-09E1-4849-B1EF-2854DF9BF0B9}" dt="2023-06-21T13:26:42.613" v="39" actId="1037"/>
          <ac:spMkLst>
            <pc:docMk/>
            <pc:sldMk cId="1039749328" sldId="375"/>
            <ac:spMk id="6" creationId="{90358848-EBD9-7346-815E-02E6CE452B3E}"/>
          </ac:spMkLst>
        </pc:spChg>
        <pc:grpChg chg="del">
          <ac:chgData name="Mor, Siobhan" userId="1c7e5b7f-9722-4abd-9dfd-239257286de4" providerId="ADAL" clId="{CB7D398F-09E1-4849-B1EF-2854DF9BF0B9}" dt="2023-06-21T13:26:37.872" v="34" actId="478"/>
          <ac:grpSpMkLst>
            <pc:docMk/>
            <pc:sldMk cId="1039749328" sldId="375"/>
            <ac:grpSpMk id="4" creationId="{CBB98FE7-0593-8B73-A777-DCDB7C3A653D}"/>
          </ac:grpSpMkLst>
        </pc:grpChg>
        <pc:picChg chg="del topLvl">
          <ac:chgData name="Mor, Siobhan" userId="1c7e5b7f-9722-4abd-9dfd-239257286de4" providerId="ADAL" clId="{CB7D398F-09E1-4849-B1EF-2854DF9BF0B9}" dt="2023-06-21T13:26:37.872" v="34" actId="478"/>
          <ac:picMkLst>
            <pc:docMk/>
            <pc:sldMk cId="1039749328" sldId="375"/>
            <ac:picMk id="5" creationId="{4CCE2B71-7C49-CE4E-9157-51CB5988E103}"/>
          </ac:picMkLst>
        </pc:picChg>
        <pc:picChg chg="add mod">
          <ac:chgData name="Mor, Siobhan" userId="1c7e5b7f-9722-4abd-9dfd-239257286de4" providerId="ADAL" clId="{CB7D398F-09E1-4849-B1EF-2854DF9BF0B9}" dt="2023-06-21T13:26:38.539" v="35"/>
          <ac:picMkLst>
            <pc:docMk/>
            <pc:sldMk cId="1039749328" sldId="375"/>
            <ac:picMk id="7" creationId="{A513985C-C297-FF99-A131-E28E6D0C1EF3}"/>
          </ac:picMkLst>
        </pc:picChg>
      </pc:sldChg>
      <pc:sldChg chg="addSp delSp modSp mod">
        <pc:chgData name="Mor, Siobhan" userId="1c7e5b7f-9722-4abd-9dfd-239257286de4" providerId="ADAL" clId="{CB7D398F-09E1-4849-B1EF-2854DF9BF0B9}" dt="2023-06-21T13:26:49.809" v="43" actId="1037"/>
        <pc:sldMkLst>
          <pc:docMk/>
          <pc:sldMk cId="3167177728" sldId="376"/>
        </pc:sldMkLst>
        <pc:spChg chg="mod topLvl">
          <ac:chgData name="Mor, Siobhan" userId="1c7e5b7f-9722-4abd-9dfd-239257286de4" providerId="ADAL" clId="{CB7D398F-09E1-4849-B1EF-2854DF9BF0B9}" dt="2023-06-21T13:26:49.809" v="43" actId="1037"/>
          <ac:spMkLst>
            <pc:docMk/>
            <pc:sldMk cId="3167177728" sldId="376"/>
            <ac:spMk id="9" creationId="{7B1D8D89-603C-F8D8-CC6B-2AFC9CEE8615}"/>
          </ac:spMkLst>
        </pc:spChg>
        <pc:grpChg chg="del">
          <ac:chgData name="Mor, Siobhan" userId="1c7e5b7f-9722-4abd-9dfd-239257286de4" providerId="ADAL" clId="{CB7D398F-09E1-4849-B1EF-2854DF9BF0B9}" dt="2023-06-21T13:26:46.396" v="40" actId="478"/>
          <ac:grpSpMkLst>
            <pc:docMk/>
            <pc:sldMk cId="3167177728" sldId="376"/>
            <ac:grpSpMk id="7" creationId="{F57E0746-B937-4EFC-938F-D89AE1ADF900}"/>
          </ac:grpSpMkLst>
        </pc:grpChg>
        <pc:picChg chg="add mod">
          <ac:chgData name="Mor, Siobhan" userId="1c7e5b7f-9722-4abd-9dfd-239257286de4" providerId="ADAL" clId="{CB7D398F-09E1-4849-B1EF-2854DF9BF0B9}" dt="2023-06-21T13:26:47.088" v="41"/>
          <ac:picMkLst>
            <pc:docMk/>
            <pc:sldMk cId="3167177728" sldId="376"/>
            <ac:picMk id="4" creationId="{D1CAC48B-C6BC-10E3-6D4B-0B93D33A3EC0}"/>
          </ac:picMkLst>
        </pc:picChg>
        <pc:picChg chg="del topLvl">
          <ac:chgData name="Mor, Siobhan" userId="1c7e5b7f-9722-4abd-9dfd-239257286de4" providerId="ADAL" clId="{CB7D398F-09E1-4849-B1EF-2854DF9BF0B9}" dt="2023-06-21T13:26:46.396" v="40" actId="478"/>
          <ac:picMkLst>
            <pc:docMk/>
            <pc:sldMk cId="3167177728" sldId="376"/>
            <ac:picMk id="8" creationId="{C9D95802-406C-531B-BDBC-3213CDA02349}"/>
          </ac:picMkLst>
        </pc:picChg>
      </pc:sldChg>
      <pc:sldChg chg="addSp delSp modSp mod">
        <pc:chgData name="Mor, Siobhan" userId="1c7e5b7f-9722-4abd-9dfd-239257286de4" providerId="ADAL" clId="{CB7D398F-09E1-4849-B1EF-2854DF9BF0B9}" dt="2023-06-21T13:26:56.319" v="47" actId="1037"/>
        <pc:sldMkLst>
          <pc:docMk/>
          <pc:sldMk cId="58801644" sldId="377"/>
        </pc:sldMkLst>
        <pc:spChg chg="mod topLvl">
          <ac:chgData name="Mor, Siobhan" userId="1c7e5b7f-9722-4abd-9dfd-239257286de4" providerId="ADAL" clId="{CB7D398F-09E1-4849-B1EF-2854DF9BF0B9}" dt="2023-06-21T13:26:56.319" v="47" actId="1037"/>
          <ac:spMkLst>
            <pc:docMk/>
            <pc:sldMk cId="58801644" sldId="377"/>
            <ac:spMk id="6" creationId="{D425FC59-9DBA-7802-7BF4-6CBE17F17A1A}"/>
          </ac:spMkLst>
        </pc:spChg>
        <pc:grpChg chg="del">
          <ac:chgData name="Mor, Siobhan" userId="1c7e5b7f-9722-4abd-9dfd-239257286de4" providerId="ADAL" clId="{CB7D398F-09E1-4849-B1EF-2854DF9BF0B9}" dt="2023-06-21T13:26:53.167" v="44" actId="478"/>
          <ac:grpSpMkLst>
            <pc:docMk/>
            <pc:sldMk cId="58801644" sldId="377"/>
            <ac:grpSpMk id="4" creationId="{3524B2AD-1BC5-94F2-F18D-EB43DB388B9E}"/>
          </ac:grpSpMkLst>
        </pc:grpChg>
        <pc:picChg chg="del topLvl">
          <ac:chgData name="Mor, Siobhan" userId="1c7e5b7f-9722-4abd-9dfd-239257286de4" providerId="ADAL" clId="{CB7D398F-09E1-4849-B1EF-2854DF9BF0B9}" dt="2023-06-21T13:26:53.167" v="44" actId="478"/>
          <ac:picMkLst>
            <pc:docMk/>
            <pc:sldMk cId="58801644" sldId="377"/>
            <ac:picMk id="5" creationId="{79C8747F-473B-78E2-8C62-81D53EC4B352}"/>
          </ac:picMkLst>
        </pc:picChg>
        <pc:picChg chg="add mod">
          <ac:chgData name="Mor, Siobhan" userId="1c7e5b7f-9722-4abd-9dfd-239257286de4" providerId="ADAL" clId="{CB7D398F-09E1-4849-B1EF-2854DF9BF0B9}" dt="2023-06-21T13:26:53.814" v="45"/>
          <ac:picMkLst>
            <pc:docMk/>
            <pc:sldMk cId="58801644" sldId="377"/>
            <ac:picMk id="7" creationId="{E61C9874-F209-136D-FCC3-4437F9230287}"/>
          </ac:picMkLst>
        </pc:picChg>
      </pc:sldChg>
      <pc:sldChg chg="addSp delSp modSp mod">
        <pc:chgData name="Mor, Siobhan" userId="1c7e5b7f-9722-4abd-9dfd-239257286de4" providerId="ADAL" clId="{CB7D398F-09E1-4849-B1EF-2854DF9BF0B9}" dt="2023-06-21T13:27:06.939" v="51" actId="1037"/>
        <pc:sldMkLst>
          <pc:docMk/>
          <pc:sldMk cId="1717724937" sldId="383"/>
        </pc:sldMkLst>
        <pc:spChg chg="mod topLvl">
          <ac:chgData name="Mor, Siobhan" userId="1c7e5b7f-9722-4abd-9dfd-239257286de4" providerId="ADAL" clId="{CB7D398F-09E1-4849-B1EF-2854DF9BF0B9}" dt="2023-06-21T13:27:06.939" v="51" actId="1037"/>
          <ac:spMkLst>
            <pc:docMk/>
            <pc:sldMk cId="1717724937" sldId="383"/>
            <ac:spMk id="6" creationId="{90358848-EBD9-7346-815E-02E6CE452B3E}"/>
          </ac:spMkLst>
        </pc:spChg>
        <pc:grpChg chg="del">
          <ac:chgData name="Mor, Siobhan" userId="1c7e5b7f-9722-4abd-9dfd-239257286de4" providerId="ADAL" clId="{CB7D398F-09E1-4849-B1EF-2854DF9BF0B9}" dt="2023-06-21T13:27:03.464" v="48" actId="478"/>
          <ac:grpSpMkLst>
            <pc:docMk/>
            <pc:sldMk cId="1717724937" sldId="383"/>
            <ac:grpSpMk id="4" creationId="{CBB98FE7-0593-8B73-A777-DCDB7C3A653D}"/>
          </ac:grpSpMkLst>
        </pc:grpChg>
        <pc:picChg chg="del topLvl">
          <ac:chgData name="Mor, Siobhan" userId="1c7e5b7f-9722-4abd-9dfd-239257286de4" providerId="ADAL" clId="{CB7D398F-09E1-4849-B1EF-2854DF9BF0B9}" dt="2023-06-21T13:27:03.464" v="48" actId="478"/>
          <ac:picMkLst>
            <pc:docMk/>
            <pc:sldMk cId="1717724937" sldId="383"/>
            <ac:picMk id="5" creationId="{4CCE2B71-7C49-CE4E-9157-51CB5988E103}"/>
          </ac:picMkLst>
        </pc:picChg>
        <pc:picChg chg="add mod">
          <ac:chgData name="Mor, Siobhan" userId="1c7e5b7f-9722-4abd-9dfd-239257286de4" providerId="ADAL" clId="{CB7D398F-09E1-4849-B1EF-2854DF9BF0B9}" dt="2023-06-21T13:27:04.191" v="49"/>
          <ac:picMkLst>
            <pc:docMk/>
            <pc:sldMk cId="1717724937" sldId="383"/>
            <ac:picMk id="7" creationId="{66C474C1-5550-7F4A-2BD2-7945F1D20E34}"/>
          </ac:picMkLst>
        </pc:picChg>
      </pc:sldChg>
      <pc:sldChg chg="addSp delSp modSp mod">
        <pc:chgData name="Mor, Siobhan" userId="1c7e5b7f-9722-4abd-9dfd-239257286de4" providerId="ADAL" clId="{CB7D398F-09E1-4849-B1EF-2854DF9BF0B9}" dt="2023-06-21T13:26:11.011" v="25" actId="1037"/>
        <pc:sldMkLst>
          <pc:docMk/>
          <pc:sldMk cId="1070688247" sldId="388"/>
        </pc:sldMkLst>
        <pc:spChg chg="mod topLvl">
          <ac:chgData name="Mor, Siobhan" userId="1c7e5b7f-9722-4abd-9dfd-239257286de4" providerId="ADAL" clId="{CB7D398F-09E1-4849-B1EF-2854DF9BF0B9}" dt="2023-06-21T13:26:11.011" v="25" actId="1037"/>
          <ac:spMkLst>
            <pc:docMk/>
            <pc:sldMk cId="1070688247" sldId="388"/>
            <ac:spMk id="6" creationId="{8069CCB9-E2E7-E839-0847-862BB503CA9C}"/>
          </ac:spMkLst>
        </pc:spChg>
        <pc:grpChg chg="del">
          <ac:chgData name="Mor, Siobhan" userId="1c7e5b7f-9722-4abd-9dfd-239257286de4" providerId="ADAL" clId="{CB7D398F-09E1-4849-B1EF-2854DF9BF0B9}" dt="2023-06-21T13:26:05.784" v="20" actId="478"/>
          <ac:grpSpMkLst>
            <pc:docMk/>
            <pc:sldMk cId="1070688247" sldId="388"/>
            <ac:grpSpMk id="4" creationId="{32BD0B92-0855-3B55-CA0F-754B653A65E5}"/>
          </ac:grpSpMkLst>
        </pc:grpChg>
        <pc:picChg chg="del topLvl">
          <ac:chgData name="Mor, Siobhan" userId="1c7e5b7f-9722-4abd-9dfd-239257286de4" providerId="ADAL" clId="{CB7D398F-09E1-4849-B1EF-2854DF9BF0B9}" dt="2023-06-21T13:26:05.784" v="20" actId="478"/>
          <ac:picMkLst>
            <pc:docMk/>
            <pc:sldMk cId="1070688247" sldId="388"/>
            <ac:picMk id="5" creationId="{63E9C0B6-A265-A723-F699-E15CB304DF81}"/>
          </ac:picMkLst>
        </pc:picChg>
        <pc:picChg chg="add mod">
          <ac:chgData name="Mor, Siobhan" userId="1c7e5b7f-9722-4abd-9dfd-239257286de4" providerId="ADAL" clId="{CB7D398F-09E1-4849-B1EF-2854DF9BF0B9}" dt="2023-06-21T13:26:06.404" v="21"/>
          <ac:picMkLst>
            <pc:docMk/>
            <pc:sldMk cId="1070688247" sldId="388"/>
            <ac:picMk id="7" creationId="{2DBD1C08-0BDB-DBD4-3571-45EE9674E3AD}"/>
          </ac:picMkLst>
        </pc:picChg>
      </pc:sldChg>
      <pc:sldChg chg="addSp delSp modSp mod">
        <pc:chgData name="Mor, Siobhan" userId="1c7e5b7f-9722-4abd-9dfd-239257286de4" providerId="ADAL" clId="{CB7D398F-09E1-4849-B1EF-2854DF9BF0B9}" dt="2023-06-21T13:26:31.272" v="33" actId="1037"/>
        <pc:sldMkLst>
          <pc:docMk/>
          <pc:sldMk cId="387374284" sldId="389"/>
        </pc:sldMkLst>
        <pc:spChg chg="mod topLvl">
          <ac:chgData name="Mor, Siobhan" userId="1c7e5b7f-9722-4abd-9dfd-239257286de4" providerId="ADAL" clId="{CB7D398F-09E1-4849-B1EF-2854DF9BF0B9}" dt="2023-06-21T13:26:31.272" v="33" actId="1037"/>
          <ac:spMkLst>
            <pc:docMk/>
            <pc:sldMk cId="387374284" sldId="389"/>
            <ac:spMk id="10" creationId="{AA9992F8-52DE-16BB-C5E5-773ABD6188AD}"/>
          </ac:spMkLst>
        </pc:spChg>
        <pc:grpChg chg="del">
          <ac:chgData name="Mor, Siobhan" userId="1c7e5b7f-9722-4abd-9dfd-239257286de4" providerId="ADAL" clId="{CB7D398F-09E1-4849-B1EF-2854DF9BF0B9}" dt="2023-06-21T13:26:26.975" v="30" actId="478"/>
          <ac:grpSpMkLst>
            <pc:docMk/>
            <pc:sldMk cId="387374284" sldId="389"/>
            <ac:grpSpMk id="8" creationId="{965DE128-D2FE-2DEF-958D-A23A2A91A8AA}"/>
          </ac:grpSpMkLst>
        </pc:grpChg>
        <pc:picChg chg="add mod">
          <ac:chgData name="Mor, Siobhan" userId="1c7e5b7f-9722-4abd-9dfd-239257286de4" providerId="ADAL" clId="{CB7D398F-09E1-4849-B1EF-2854DF9BF0B9}" dt="2023-06-21T13:26:27.628" v="31"/>
          <ac:picMkLst>
            <pc:docMk/>
            <pc:sldMk cId="387374284" sldId="389"/>
            <ac:picMk id="2" creationId="{FAAB2770-89BB-B13B-B6BA-235CD9EF34B2}"/>
          </ac:picMkLst>
        </pc:picChg>
        <pc:picChg chg="del topLvl">
          <ac:chgData name="Mor, Siobhan" userId="1c7e5b7f-9722-4abd-9dfd-239257286de4" providerId="ADAL" clId="{CB7D398F-09E1-4849-B1EF-2854DF9BF0B9}" dt="2023-06-21T13:26:26.975" v="30" actId="478"/>
          <ac:picMkLst>
            <pc:docMk/>
            <pc:sldMk cId="387374284" sldId="389"/>
            <ac:picMk id="9" creationId="{85C2697F-5E4C-2668-EB2E-91B9999B7F68}"/>
          </ac:picMkLst>
        </pc:picChg>
      </pc:sldChg>
      <pc:sldChg chg="addSp delSp modSp mod">
        <pc:chgData name="Mor, Siobhan" userId="1c7e5b7f-9722-4abd-9dfd-239257286de4" providerId="ADAL" clId="{CB7D398F-09E1-4849-B1EF-2854DF9BF0B9}" dt="2023-06-21T13:27:14.331" v="55" actId="1037"/>
        <pc:sldMkLst>
          <pc:docMk/>
          <pc:sldMk cId="3007517499" sldId="390"/>
        </pc:sldMkLst>
        <pc:spChg chg="mod topLvl">
          <ac:chgData name="Mor, Siobhan" userId="1c7e5b7f-9722-4abd-9dfd-239257286de4" providerId="ADAL" clId="{CB7D398F-09E1-4849-B1EF-2854DF9BF0B9}" dt="2023-06-21T13:27:14.331" v="55" actId="1037"/>
          <ac:spMkLst>
            <pc:docMk/>
            <pc:sldMk cId="3007517499" sldId="390"/>
            <ac:spMk id="6" creationId="{90358848-EBD9-7346-815E-02E6CE452B3E}"/>
          </ac:spMkLst>
        </pc:spChg>
        <pc:grpChg chg="del">
          <ac:chgData name="Mor, Siobhan" userId="1c7e5b7f-9722-4abd-9dfd-239257286de4" providerId="ADAL" clId="{CB7D398F-09E1-4849-B1EF-2854DF9BF0B9}" dt="2023-06-21T13:27:10.762" v="52" actId="478"/>
          <ac:grpSpMkLst>
            <pc:docMk/>
            <pc:sldMk cId="3007517499" sldId="390"/>
            <ac:grpSpMk id="4" creationId="{CBB98FE7-0593-8B73-A777-DCDB7C3A653D}"/>
          </ac:grpSpMkLst>
        </pc:grpChg>
        <pc:picChg chg="del topLvl">
          <ac:chgData name="Mor, Siobhan" userId="1c7e5b7f-9722-4abd-9dfd-239257286de4" providerId="ADAL" clId="{CB7D398F-09E1-4849-B1EF-2854DF9BF0B9}" dt="2023-06-21T13:27:10.762" v="52" actId="478"/>
          <ac:picMkLst>
            <pc:docMk/>
            <pc:sldMk cId="3007517499" sldId="390"/>
            <ac:picMk id="5" creationId="{4CCE2B71-7C49-CE4E-9157-51CB5988E103}"/>
          </ac:picMkLst>
        </pc:picChg>
        <pc:picChg chg="add mod">
          <ac:chgData name="Mor, Siobhan" userId="1c7e5b7f-9722-4abd-9dfd-239257286de4" providerId="ADAL" clId="{CB7D398F-09E1-4849-B1EF-2854DF9BF0B9}" dt="2023-06-21T13:27:11.407" v="53"/>
          <ac:picMkLst>
            <pc:docMk/>
            <pc:sldMk cId="3007517499" sldId="390"/>
            <ac:picMk id="7" creationId="{7B1E2F5F-94EA-8174-2091-5892C219E0B0}"/>
          </ac:picMkLst>
        </pc:picChg>
      </pc:sldChg>
      <pc:sldChg chg="addSp delSp modSp mod">
        <pc:chgData name="Mor, Siobhan" userId="1c7e5b7f-9722-4abd-9dfd-239257286de4" providerId="ADAL" clId="{CB7D398F-09E1-4849-B1EF-2854DF9BF0B9}" dt="2023-06-21T13:25:55.195" v="13" actId="1037"/>
        <pc:sldMkLst>
          <pc:docMk/>
          <pc:sldMk cId="2180532636" sldId="391"/>
        </pc:sldMkLst>
        <pc:spChg chg="mod topLvl">
          <ac:chgData name="Mor, Siobhan" userId="1c7e5b7f-9722-4abd-9dfd-239257286de4" providerId="ADAL" clId="{CB7D398F-09E1-4849-B1EF-2854DF9BF0B9}" dt="2023-06-21T13:25:55.195" v="13" actId="1037"/>
          <ac:spMkLst>
            <pc:docMk/>
            <pc:sldMk cId="2180532636" sldId="391"/>
            <ac:spMk id="6" creationId="{05CD0769-EFEC-02FA-31E6-AEED3CB6E08A}"/>
          </ac:spMkLst>
        </pc:spChg>
        <pc:grpChg chg="del">
          <ac:chgData name="Mor, Siobhan" userId="1c7e5b7f-9722-4abd-9dfd-239257286de4" providerId="ADAL" clId="{CB7D398F-09E1-4849-B1EF-2854DF9BF0B9}" dt="2023-06-21T13:25:50.242" v="8" actId="478"/>
          <ac:grpSpMkLst>
            <pc:docMk/>
            <pc:sldMk cId="2180532636" sldId="391"/>
            <ac:grpSpMk id="4" creationId="{483E4F33-6650-FCBA-08CF-B03B3D29E797}"/>
          </ac:grpSpMkLst>
        </pc:grpChg>
        <pc:picChg chg="del topLvl">
          <ac:chgData name="Mor, Siobhan" userId="1c7e5b7f-9722-4abd-9dfd-239257286de4" providerId="ADAL" clId="{CB7D398F-09E1-4849-B1EF-2854DF9BF0B9}" dt="2023-06-21T13:25:50.242" v="8" actId="478"/>
          <ac:picMkLst>
            <pc:docMk/>
            <pc:sldMk cId="2180532636" sldId="391"/>
            <ac:picMk id="5" creationId="{54A8CA44-9B45-C424-333E-CDEF729EC6EE}"/>
          </ac:picMkLst>
        </pc:picChg>
        <pc:picChg chg="add mod">
          <ac:chgData name="Mor, Siobhan" userId="1c7e5b7f-9722-4abd-9dfd-239257286de4" providerId="ADAL" clId="{CB7D398F-09E1-4849-B1EF-2854DF9BF0B9}" dt="2023-06-21T13:25:50.919" v="9"/>
          <ac:picMkLst>
            <pc:docMk/>
            <pc:sldMk cId="2180532636" sldId="391"/>
            <ac:picMk id="7" creationId="{4AED442E-55F6-8DB1-8796-03E99C7B62EA}"/>
          </ac:picMkLst>
        </pc:picChg>
      </pc:sldChg>
      <pc:sldMasterChg chg="modSldLayout">
        <pc:chgData name="Mor, Siobhan" userId="1c7e5b7f-9722-4abd-9dfd-239257286de4" providerId="ADAL" clId="{CB7D398F-09E1-4849-B1EF-2854DF9BF0B9}" dt="2023-06-21T13:10:55.931" v="1"/>
        <pc:sldMasterMkLst>
          <pc:docMk/>
          <pc:sldMasterMk cId="3311869767" sldId="2147483648"/>
        </pc:sldMasterMkLst>
        <pc:sldLayoutChg chg="addSp delSp modSp mod">
          <pc:chgData name="Mor, Siobhan" userId="1c7e5b7f-9722-4abd-9dfd-239257286de4" providerId="ADAL" clId="{CB7D398F-09E1-4849-B1EF-2854DF9BF0B9}" dt="2023-06-21T13:10:55.931" v="1"/>
          <pc:sldLayoutMkLst>
            <pc:docMk/>
            <pc:sldMasterMk cId="3311869767" sldId="2147483648"/>
            <pc:sldLayoutMk cId="2680833823" sldId="2147483649"/>
          </pc:sldLayoutMkLst>
          <pc:spChg chg="mod">
            <ac:chgData name="Mor, Siobhan" userId="1c7e5b7f-9722-4abd-9dfd-239257286de4" providerId="ADAL" clId="{CB7D398F-09E1-4849-B1EF-2854DF9BF0B9}" dt="2023-06-21T13:10:55.931" v="1"/>
            <ac:spMkLst>
              <pc:docMk/>
              <pc:sldMasterMk cId="3311869767" sldId="2147483648"/>
              <pc:sldLayoutMk cId="2680833823" sldId="2147483649"/>
              <ac:spMk id="15" creationId="{81AD56D5-6774-1BB0-3213-6AE7FA7FC37E}"/>
            </ac:spMkLst>
          </pc:spChg>
          <pc:grpChg chg="add mod">
            <ac:chgData name="Mor, Siobhan" userId="1c7e5b7f-9722-4abd-9dfd-239257286de4" providerId="ADAL" clId="{CB7D398F-09E1-4849-B1EF-2854DF9BF0B9}" dt="2023-06-21T13:10:55.931" v="1"/>
            <ac:grpSpMkLst>
              <pc:docMk/>
              <pc:sldMasterMk cId="3311869767" sldId="2147483648"/>
              <pc:sldLayoutMk cId="2680833823" sldId="2147483649"/>
              <ac:grpSpMk id="3" creationId="{78F95FF1-AC5E-25C1-D3AE-6BC86596E452}"/>
            </ac:grpSpMkLst>
          </pc:grpChg>
          <pc:picChg chg="mod">
            <ac:chgData name="Mor, Siobhan" userId="1c7e5b7f-9722-4abd-9dfd-239257286de4" providerId="ADAL" clId="{CB7D398F-09E1-4849-B1EF-2854DF9BF0B9}" dt="2023-06-21T13:10:55.931" v="1"/>
            <ac:picMkLst>
              <pc:docMk/>
              <pc:sldMasterMk cId="3311869767" sldId="2147483648"/>
              <pc:sldLayoutMk cId="2680833823" sldId="2147483649"/>
              <ac:picMk id="10" creationId="{15C36912-386D-FF4B-C9B9-93C19D0D526C}"/>
            </ac:picMkLst>
          </pc:picChg>
          <pc:picChg chg="del">
            <ac:chgData name="Mor, Siobhan" userId="1c7e5b7f-9722-4abd-9dfd-239257286de4" providerId="ADAL" clId="{CB7D398F-09E1-4849-B1EF-2854DF9BF0B9}" dt="2023-06-21T13:10:55.061" v="0" actId="478"/>
            <ac:picMkLst>
              <pc:docMk/>
              <pc:sldMasterMk cId="3311869767" sldId="2147483648"/>
              <pc:sldLayoutMk cId="2680833823" sldId="2147483649"/>
              <ac:picMk id="11" creationId="{3A3A3C92-EF72-54E0-ADC4-B87AD953EAB6}"/>
            </ac:picMkLst>
          </pc:picChg>
          <pc:picChg chg="mod">
            <ac:chgData name="Mor, Siobhan" userId="1c7e5b7f-9722-4abd-9dfd-239257286de4" providerId="ADAL" clId="{CB7D398F-09E1-4849-B1EF-2854DF9BF0B9}" dt="2023-06-21T13:10:55.931" v="1"/>
            <ac:picMkLst>
              <pc:docMk/>
              <pc:sldMasterMk cId="3311869767" sldId="2147483648"/>
              <pc:sldLayoutMk cId="2680833823" sldId="2147483649"/>
              <ac:picMk id="16" creationId="{B6D1D794-C1DE-9619-E253-1B07738FE735}"/>
            </ac:picMkLst>
          </pc:picChg>
          <pc:cxnChg chg="mod">
            <ac:chgData name="Mor, Siobhan" userId="1c7e5b7f-9722-4abd-9dfd-239257286de4" providerId="ADAL" clId="{CB7D398F-09E1-4849-B1EF-2854DF9BF0B9}" dt="2023-06-21T13:10:55.931" v="1"/>
            <ac:cxnSpMkLst>
              <pc:docMk/>
              <pc:sldMasterMk cId="3311869767" sldId="2147483648"/>
              <pc:sldLayoutMk cId="2680833823" sldId="2147483649"/>
              <ac:cxnSpMk id="14" creationId="{04845C9B-51C6-ED07-0D91-8CBA382FFBF1}"/>
            </ac:cxnSpMkLst>
          </pc:cxnChg>
          <pc:cxnChg chg="mod">
            <ac:chgData name="Mor, Siobhan" userId="1c7e5b7f-9722-4abd-9dfd-239257286de4" providerId="ADAL" clId="{CB7D398F-09E1-4849-B1EF-2854DF9BF0B9}" dt="2023-06-21T13:10:55.931" v="1"/>
            <ac:cxnSpMkLst>
              <pc:docMk/>
              <pc:sldMasterMk cId="3311869767" sldId="2147483648"/>
              <pc:sldLayoutMk cId="2680833823" sldId="2147483649"/>
              <ac:cxnSpMk id="17" creationId="{14A02D47-90DE-1776-FE93-B95C146865BA}"/>
            </ac:cxnSpMkLst>
          </pc:cxn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B54F7-0841-B84C-BC37-FD58FD38A012}" type="datetimeFigureOut">
              <a:rPr lang="en-GB" smtClean="0"/>
              <a:t>21/06/2023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6B3DA-78FF-B544-8F6A-5C08D4C8FE87}" type="slidenum">
              <a:rPr lang="en-GB" smtClean="0"/>
              <a:t>‹#›</a:t>
            </a:fld>
            <a:endParaRPr lang="en-GB"/>
          </a:p>
        </p:txBody>
      </p:sp>
    </p:spTree>
    <p:extLst>
      <p:ext uri="{BB962C8B-B14F-4D97-AF65-F5344CB8AC3E}">
        <p14:creationId xmlns:p14="http://schemas.microsoft.com/office/powerpoint/2010/main" val="378697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sz="1800" dirty="0">
                <a:solidFill>
                  <a:srgbClr val="000000"/>
                </a:solidFill>
                <a:effectLst/>
                <a:latin typeface="Arial" panose="020B0604020202020204" pitchFamily="34" charset="0"/>
                <a:ea typeface="Arial" panose="020B0604020202020204" pitchFamily="34" charset="0"/>
              </a:rPr>
              <a:t>If groups are finding it difficult to come up with an example from their woreda/district, suggest one of the following:</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Rabies outbreak in humans</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Anthrax outbreak in livestock</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Wildlife die-off due to unknown causes</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Response to drought</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Pollution of community water source</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Increased malnutrition rate in children aged under-5 years</a:t>
            </a:r>
            <a:endParaRPr lang="en-GB"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21</a:t>
            </a:fld>
            <a:endParaRPr lang="en-GB"/>
          </a:p>
        </p:txBody>
      </p:sp>
    </p:spTree>
    <p:extLst>
      <p:ext uri="{BB962C8B-B14F-4D97-AF65-F5344CB8AC3E}">
        <p14:creationId xmlns:p14="http://schemas.microsoft.com/office/powerpoint/2010/main" val="1230935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sz="1800" dirty="0">
                <a:solidFill>
                  <a:srgbClr val="000000"/>
                </a:solidFill>
                <a:effectLst/>
                <a:latin typeface="Arial" panose="020B0604020202020204" pitchFamily="34" charset="0"/>
                <a:ea typeface="Arial" panose="020B0604020202020204" pitchFamily="34" charset="0"/>
              </a:rPr>
              <a:t>If groups are finding it difficult to come up with an example from their woreda/district, suggest one of the following:</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Rabies outbreak in humans</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Anthrax outbreak in livestock</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Wildlife die-off due to unknown causes</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Response to drought</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Pollution of community water source</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Increased malnutrition rate in children aged under-5 years</a:t>
            </a:r>
            <a:endParaRPr lang="en-GB"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26</a:t>
            </a:fld>
            <a:endParaRPr lang="en-GB"/>
          </a:p>
        </p:txBody>
      </p:sp>
    </p:spTree>
    <p:extLst>
      <p:ext uri="{BB962C8B-B14F-4D97-AF65-F5344CB8AC3E}">
        <p14:creationId xmlns:p14="http://schemas.microsoft.com/office/powerpoint/2010/main" val="4137994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sz="1800" dirty="0">
                <a:solidFill>
                  <a:srgbClr val="000000"/>
                </a:solidFill>
                <a:effectLst/>
                <a:latin typeface="Arial" panose="020B0604020202020204" pitchFamily="34" charset="0"/>
                <a:ea typeface="Arial" panose="020B0604020202020204" pitchFamily="34" charset="0"/>
              </a:rPr>
              <a:t>If groups are finding it difficult to come up with an example from their woreda/district, suggest one of the following:</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Rabies outbreak in humans</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Anthrax outbreak in livestock</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Wildlife die-off due to unknown causes</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Response to drought</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Pollution of community water source</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Increased malnutrition rate in children aged under-5 years</a:t>
            </a:r>
            <a:endParaRPr lang="en-GB"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27</a:t>
            </a:fld>
            <a:endParaRPr lang="en-GB"/>
          </a:p>
        </p:txBody>
      </p:sp>
    </p:spTree>
    <p:extLst>
      <p:ext uri="{BB962C8B-B14F-4D97-AF65-F5344CB8AC3E}">
        <p14:creationId xmlns:p14="http://schemas.microsoft.com/office/powerpoint/2010/main" val="30575186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grpSp>
        <p:nvGrpSpPr>
          <p:cNvPr id="3" name="Group 2">
            <a:extLst>
              <a:ext uri="{FF2B5EF4-FFF2-40B4-BE49-F238E27FC236}">
                <a16:creationId xmlns:a16="http://schemas.microsoft.com/office/drawing/2014/main" id="{78F95FF1-AC5E-25C1-D3AE-6BC86596E452}"/>
              </a:ext>
            </a:extLst>
          </p:cNvPr>
          <p:cNvGrpSpPr/>
          <p:nvPr userDrawn="1"/>
        </p:nvGrpSpPr>
        <p:grpSpPr>
          <a:xfrm>
            <a:off x="1284931" y="474662"/>
            <a:ext cx="9644998" cy="1573406"/>
            <a:chOff x="1284931" y="474662"/>
            <a:chExt cx="9644998" cy="1573406"/>
          </a:xfrm>
        </p:grpSpPr>
        <p:pic>
          <p:nvPicPr>
            <p:cNvPr id="10" name="Picture 9" descr="A picture containing logo&#10;&#10;Description automatically generated">
              <a:extLst>
                <a:ext uri="{FF2B5EF4-FFF2-40B4-BE49-F238E27FC236}">
                  <a16:creationId xmlns:a16="http://schemas.microsoft.com/office/drawing/2014/main" id="{15C36912-386D-FF4B-C9B9-93C19D0D526C}"/>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3542"/>
            <a:stretch/>
          </p:blipFill>
          <p:spPr bwMode="auto">
            <a:xfrm>
              <a:off x="1284931" y="474662"/>
              <a:ext cx="3806748" cy="1573406"/>
            </a:xfrm>
            <a:prstGeom prst="rect">
              <a:avLst/>
            </a:prstGeom>
            <a:ln>
              <a:noFill/>
            </a:ln>
            <a:extLst>
              <a:ext uri="{53640926-AAD7-44D8-BBD7-CCE9431645EC}">
                <a14:shadowObscured xmlns:a14="http://schemas.microsoft.com/office/drawing/2010/main"/>
              </a:ext>
            </a:extLst>
          </p:spPr>
        </p:pic>
        <p:cxnSp>
          <p:nvCxnSpPr>
            <p:cNvPr id="14" name="Straight Connector 13">
              <a:extLst>
                <a:ext uri="{FF2B5EF4-FFF2-40B4-BE49-F238E27FC236}">
                  <a16:creationId xmlns:a16="http://schemas.microsoft.com/office/drawing/2014/main" id="{04845C9B-51C6-ED07-0D91-8CBA382FFBF1}"/>
                </a:ext>
              </a:extLst>
            </p:cNvPr>
            <p:cNvCxnSpPr/>
            <p:nvPr userDrawn="1"/>
          </p:nvCxnSpPr>
          <p:spPr>
            <a:xfrm flipH="1">
              <a:off x="4996697" y="581768"/>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sp>
          <p:nvSpPr>
            <p:cNvPr id="15" name="Text Box 3">
              <a:extLst>
                <a:ext uri="{FF2B5EF4-FFF2-40B4-BE49-F238E27FC236}">
                  <a16:creationId xmlns:a16="http://schemas.microsoft.com/office/drawing/2014/main" id="{81AD56D5-6774-1BB0-3213-6AE7FA7FC37E}"/>
                </a:ext>
              </a:extLst>
            </p:cNvPr>
            <p:cNvSpPr txBox="1"/>
            <p:nvPr userDrawn="1"/>
          </p:nvSpPr>
          <p:spPr>
            <a:xfrm>
              <a:off x="5114069" y="688293"/>
              <a:ext cx="4874728" cy="126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80000"/>
                </a:lnSpc>
              </a:pPr>
              <a:r>
                <a:rPr lang="en-US" sz="3200" b="0" dirty="0">
                  <a:solidFill>
                    <a:srgbClr val="008080"/>
                  </a:solidFill>
                  <a:effectLst/>
                  <a:latin typeface="Arial" panose="020B0604020202020204" pitchFamily="34" charset="0"/>
                  <a:ea typeface="Arial" panose="020B0604020202020204" pitchFamily="34" charset="0"/>
                </a:rPr>
                <a:t>One Health for </a:t>
              </a: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Humans, Environment, </a:t>
              </a:r>
              <a:endParaRPr lang="en-ET" sz="3200" b="0" dirty="0">
                <a:solidFill>
                  <a:srgbClr val="008080"/>
                </a:solidFill>
                <a:effectLst/>
                <a:latin typeface="Arial" panose="020B0604020202020204" pitchFamily="34" charset="0"/>
                <a:ea typeface="Arial" panose="020B0604020202020204" pitchFamily="34" charset="0"/>
              </a:endParaRP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Animals and Livelihood</a:t>
              </a:r>
              <a:endParaRPr lang="en-ET" sz="3200" b="0" dirty="0">
                <a:solidFill>
                  <a:srgbClr val="008080"/>
                </a:solidFill>
                <a:effectLst/>
                <a:latin typeface="Arial" panose="020B0604020202020204" pitchFamily="34" charset="0"/>
                <a:ea typeface="Arial" panose="020B0604020202020204" pitchFamily="34" charset="0"/>
              </a:endParaRPr>
            </a:p>
          </p:txBody>
        </p:sp>
        <p:pic>
          <p:nvPicPr>
            <p:cNvPr id="16" name="Picture 15" descr="Qr code&#10;&#10;Description automatically generated">
              <a:extLst>
                <a:ext uri="{FF2B5EF4-FFF2-40B4-BE49-F238E27FC236}">
                  <a16:creationId xmlns:a16="http://schemas.microsoft.com/office/drawing/2014/main" id="{B6D1D794-C1DE-9619-E253-1B07738FE735}"/>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670139" y="672432"/>
              <a:ext cx="1259790" cy="1259790"/>
            </a:xfrm>
            <a:prstGeom prst="rect">
              <a:avLst/>
            </a:prstGeom>
            <a:noFill/>
            <a:ln>
              <a:noFill/>
            </a:ln>
          </p:spPr>
        </p:pic>
        <p:cxnSp>
          <p:nvCxnSpPr>
            <p:cNvPr id="17" name="Straight Connector 16">
              <a:extLst>
                <a:ext uri="{FF2B5EF4-FFF2-40B4-BE49-F238E27FC236}">
                  <a16:creationId xmlns:a16="http://schemas.microsoft.com/office/drawing/2014/main" id="{14A02D47-90DE-1776-FE93-B95C146865BA}"/>
                </a:ext>
              </a:extLst>
            </p:cNvPr>
            <p:cNvCxnSpPr/>
            <p:nvPr userDrawn="1"/>
          </p:nvCxnSpPr>
          <p:spPr>
            <a:xfrm flipH="1">
              <a:off x="9562289" y="552816"/>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680833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554326"/>
          </a:xfrm>
          <a:solidFill>
            <a:srgbClr val="639C8C"/>
          </a:solidFill>
        </p:spPr>
        <p:txBody>
          <a:bodyPr>
            <a:normAutofit/>
          </a:bodyPr>
          <a:lstStyle>
            <a:lvl1pPr marL="0" indent="0" algn="ctr">
              <a:buNone/>
              <a:defRPr sz="32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514478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2498293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a:xfrm>
            <a:off x="1537854" y="1149927"/>
            <a:ext cx="9815945" cy="50270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953246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149928"/>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149927"/>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0" name="Title 1">
            <a:extLst>
              <a:ext uri="{FF2B5EF4-FFF2-40B4-BE49-F238E27FC236}">
                <a16:creationId xmlns:a16="http://schemas.microsoft.com/office/drawing/2014/main" id="{B7B97089-76A8-8633-0A46-B0F48BA05A57}"/>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75244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154685"/>
            <a:ext cx="5157787"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157984"/>
            <a:ext cx="5157787" cy="403167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154685"/>
            <a:ext cx="5183188"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157984"/>
            <a:ext cx="5183188" cy="4031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2" name="Title 1">
            <a:extLst>
              <a:ext uri="{FF2B5EF4-FFF2-40B4-BE49-F238E27FC236}">
                <a16:creationId xmlns:a16="http://schemas.microsoft.com/office/drawing/2014/main" id="{3328C2CB-EE27-CEA7-8F95-D5FDF8C80B22}"/>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458628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7" name="Title 1">
            <a:extLst>
              <a:ext uri="{FF2B5EF4-FFF2-40B4-BE49-F238E27FC236}">
                <a16:creationId xmlns:a16="http://schemas.microsoft.com/office/drawing/2014/main" id="{497A8863-9EE0-E6B6-CAFE-64DD765546B1}"/>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443511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643814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838200" y="987425"/>
            <a:ext cx="1051718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9" name="Title 1">
            <a:extLst>
              <a:ext uri="{FF2B5EF4-FFF2-40B4-BE49-F238E27FC236}">
                <a16:creationId xmlns:a16="http://schemas.microsoft.com/office/drawing/2014/main" id="{B9C2F935-7CAC-60B9-187F-78D88535A27E}"/>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59711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
        <p:nvSpPr>
          <p:cNvPr id="7" name="Rectangle 13">
            <a:extLst>
              <a:ext uri="{FF2B5EF4-FFF2-40B4-BE49-F238E27FC236}">
                <a16:creationId xmlns:a16="http://schemas.microsoft.com/office/drawing/2014/main" id="{FAD9476D-06F1-A3F1-9645-999A44B9F576}"/>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8" name="Image" descr="Image">
            <a:extLst>
              <a:ext uri="{FF2B5EF4-FFF2-40B4-BE49-F238E27FC236}">
                <a16:creationId xmlns:a16="http://schemas.microsoft.com/office/drawing/2014/main" id="{C688BB5E-2670-0025-F274-E4684F812D4B}"/>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9" name="Image" descr="Image">
            <a:extLst>
              <a:ext uri="{FF2B5EF4-FFF2-40B4-BE49-F238E27FC236}">
                <a16:creationId xmlns:a16="http://schemas.microsoft.com/office/drawing/2014/main" id="{DC903DE8-E366-ABAA-DDED-27370A696B68}"/>
              </a:ext>
            </a:extLst>
          </p:cNvPr>
          <p:cNvPicPr>
            <a:picLocks noChangeAspect="1"/>
          </p:cNvPicPr>
          <p:nvPr userDrawn="1"/>
        </p:nvPicPr>
        <p:blipFill>
          <a:blip r:embed="rId12"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10" name="Image" descr="Image">
            <a:extLst>
              <a:ext uri="{FF2B5EF4-FFF2-40B4-BE49-F238E27FC236}">
                <a16:creationId xmlns:a16="http://schemas.microsoft.com/office/drawing/2014/main" id="{248A155F-1BE2-EC86-C822-A5E9AF245D93}"/>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3311869767"/>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64" r:id="rId3"/>
    <p:sldLayoutId id="2147483650" r:id="rId4"/>
    <p:sldLayoutId id="2147483652" r:id="rId5"/>
    <p:sldLayoutId id="2147483653" r:id="rId6"/>
    <p:sldLayoutId id="2147483654" r:id="rId7"/>
    <p:sldLayoutId id="2147483655"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3.svg"/></Relationships>
</file>

<file path=ppt/slides/_rels/slide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2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2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2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zDMhRWUsLvw&amp;t=9s" TargetMode="External"/><Relationship Id="rId2" Type="http://schemas.openxmlformats.org/officeDocument/2006/relationships/hyperlink" Target="https://www.youtube.com/watch?v=75djvHfs5pw" TargetMode="External"/><Relationship Id="rId1" Type="http://schemas.openxmlformats.org/officeDocument/2006/relationships/slideLayout" Target="../slideLayouts/slideLayout4.xml"/><Relationship Id="rId5" Type="http://schemas.openxmlformats.org/officeDocument/2006/relationships/image" Target="../media/image11.sv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5333C-12BD-E108-DE08-2B8649759F10}"/>
              </a:ext>
            </a:extLst>
          </p:cNvPr>
          <p:cNvSpPr>
            <a:spLocks noGrp="1"/>
          </p:cNvSpPr>
          <p:nvPr>
            <p:ph type="ctrTitle"/>
          </p:nvPr>
        </p:nvSpPr>
        <p:spPr/>
        <p:txBody>
          <a:bodyPr>
            <a:normAutofit/>
          </a:bodyPr>
          <a:lstStyle/>
          <a:p>
            <a:r>
              <a:rPr lang="en-GB" dirty="0"/>
              <a:t>Operationalizing One Health in pastoralist settings</a:t>
            </a:r>
          </a:p>
        </p:txBody>
      </p:sp>
    </p:spTree>
    <p:extLst>
      <p:ext uri="{BB962C8B-B14F-4D97-AF65-F5344CB8AC3E}">
        <p14:creationId xmlns:p14="http://schemas.microsoft.com/office/powerpoint/2010/main" val="3173860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412D1-E778-F891-A3B2-9BE0AE548BB9}"/>
              </a:ext>
            </a:extLst>
          </p:cNvPr>
          <p:cNvSpPr>
            <a:spLocks noGrp="1"/>
          </p:cNvSpPr>
          <p:nvPr>
            <p:ph type="title"/>
          </p:nvPr>
        </p:nvSpPr>
        <p:spPr/>
        <p:txBody>
          <a:bodyPr/>
          <a:lstStyle/>
          <a:p>
            <a:r>
              <a:rPr lang="en-GB" dirty="0"/>
              <a:t>Data-driven decision making (DDDM)*</a:t>
            </a:r>
          </a:p>
        </p:txBody>
      </p:sp>
      <p:sp>
        <p:nvSpPr>
          <p:cNvPr id="3" name="Content Placeholder 2">
            <a:extLst>
              <a:ext uri="{FF2B5EF4-FFF2-40B4-BE49-F238E27FC236}">
                <a16:creationId xmlns:a16="http://schemas.microsoft.com/office/drawing/2014/main" id="{D37200AC-CAFC-BDDA-7250-3E27F148A0B1}"/>
              </a:ext>
            </a:extLst>
          </p:cNvPr>
          <p:cNvSpPr>
            <a:spLocks noGrp="1"/>
          </p:cNvSpPr>
          <p:nvPr>
            <p:ph idx="1"/>
          </p:nvPr>
        </p:nvSpPr>
        <p:spPr/>
        <p:txBody>
          <a:bodyPr>
            <a:normAutofit/>
          </a:bodyPr>
          <a:lstStyle/>
          <a:p>
            <a:r>
              <a:rPr lang="en-US" dirty="0"/>
              <a:t>Process for </a:t>
            </a:r>
            <a:r>
              <a:rPr lang="en-US" b="1" dirty="0"/>
              <a:t>deciding on a course of action based on data, experimentation, and evidence </a:t>
            </a:r>
            <a:r>
              <a:rPr lang="en-US" dirty="0"/>
              <a:t>rather than opinions or intuition</a:t>
            </a:r>
          </a:p>
          <a:p>
            <a:r>
              <a:rPr lang="en-US" dirty="0"/>
              <a:t>Data is used to drive decisions that improve programs, activities, or strategies</a:t>
            </a:r>
          </a:p>
          <a:p>
            <a:r>
              <a:rPr lang="en-US" dirty="0"/>
              <a:t>Helps move from reactive to proactive approaches</a:t>
            </a:r>
          </a:p>
          <a:p>
            <a:r>
              <a:rPr lang="en-US" dirty="0"/>
              <a:t>Can be applied at program, organization or system level</a:t>
            </a:r>
          </a:p>
          <a:p>
            <a:endParaRPr lang="en-US" dirty="0"/>
          </a:p>
          <a:p>
            <a:endParaRPr lang="en-US" dirty="0"/>
          </a:p>
          <a:p>
            <a:pPr marL="0" indent="0">
              <a:buNone/>
            </a:pPr>
            <a:r>
              <a:rPr lang="en-US" sz="2400" dirty="0"/>
              <a:t>* Similar terms: evidence-based decision making, evidence-based practice, evidence-informed policy </a:t>
            </a:r>
            <a:endParaRPr lang="en-GB" sz="2400" dirty="0"/>
          </a:p>
        </p:txBody>
      </p:sp>
      <p:pic>
        <p:nvPicPr>
          <p:cNvPr id="4" name="Graphic 3" descr="Presentation with checklist with solid fill">
            <a:extLst>
              <a:ext uri="{FF2B5EF4-FFF2-40B4-BE49-F238E27FC236}">
                <a16:creationId xmlns:a16="http://schemas.microsoft.com/office/drawing/2014/main" id="{67F91B13-1C1B-624C-40E1-37D4C9C7BDC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056618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C231E-A854-09B4-6598-99DE4031EB37}"/>
              </a:ext>
            </a:extLst>
          </p:cNvPr>
          <p:cNvSpPr>
            <a:spLocks noGrp="1"/>
          </p:cNvSpPr>
          <p:nvPr>
            <p:ph type="title"/>
          </p:nvPr>
        </p:nvSpPr>
        <p:spPr/>
        <p:txBody>
          <a:bodyPr/>
          <a:lstStyle/>
          <a:p>
            <a:r>
              <a:rPr lang="en-GB" dirty="0"/>
              <a:t>Benefits of DDDM</a:t>
            </a:r>
          </a:p>
        </p:txBody>
      </p:sp>
      <p:sp>
        <p:nvSpPr>
          <p:cNvPr id="3" name="Content Placeholder 2">
            <a:extLst>
              <a:ext uri="{FF2B5EF4-FFF2-40B4-BE49-F238E27FC236}">
                <a16:creationId xmlns:a16="http://schemas.microsoft.com/office/drawing/2014/main" id="{40E17163-C9E2-0784-47F4-5D17E70DE8D1}"/>
              </a:ext>
            </a:extLst>
          </p:cNvPr>
          <p:cNvSpPr>
            <a:spLocks noGrp="1"/>
          </p:cNvSpPr>
          <p:nvPr>
            <p:ph idx="1"/>
          </p:nvPr>
        </p:nvSpPr>
        <p:spPr/>
        <p:txBody>
          <a:bodyPr>
            <a:normAutofit/>
          </a:bodyPr>
          <a:lstStyle/>
          <a:p>
            <a:r>
              <a:rPr lang="en-US" dirty="0"/>
              <a:t>Helps decision-makers and communities to:</a:t>
            </a:r>
          </a:p>
          <a:p>
            <a:pPr lvl="1"/>
            <a:r>
              <a:rPr lang="en-US" dirty="0"/>
              <a:t>Identify and manage risks (e.g. outbreaks, drought)  </a:t>
            </a:r>
          </a:p>
          <a:p>
            <a:pPr lvl="1"/>
            <a:r>
              <a:rPr lang="en-US" dirty="0"/>
              <a:t>Identify and manage priorities (e.g. strategic, operational, resources)</a:t>
            </a:r>
          </a:p>
          <a:p>
            <a:pPr lvl="1"/>
            <a:r>
              <a:rPr lang="en-US" dirty="0"/>
              <a:t>Identify potential changes in needs and expectations of interested parties in the long term; </a:t>
            </a:r>
          </a:p>
          <a:p>
            <a:pPr lvl="1"/>
            <a:r>
              <a:rPr lang="en-US" dirty="0"/>
              <a:t>Identify which existing services, products and processes provide the most value;</a:t>
            </a:r>
          </a:p>
          <a:p>
            <a:pPr lvl="1"/>
            <a:r>
              <a:rPr lang="en-US" dirty="0"/>
              <a:t>Identify which new services, products and processes are needed;</a:t>
            </a:r>
          </a:p>
          <a:p>
            <a:pPr lvl="1"/>
            <a:r>
              <a:rPr lang="en-US" dirty="0"/>
              <a:t>Identify new capabilities and experiences that may be needed</a:t>
            </a:r>
          </a:p>
          <a:p>
            <a:endParaRPr lang="en-GB" dirty="0"/>
          </a:p>
        </p:txBody>
      </p:sp>
      <p:pic>
        <p:nvPicPr>
          <p:cNvPr id="4" name="Graphic 3" descr="Presentation with checklist with solid fill">
            <a:extLst>
              <a:ext uri="{FF2B5EF4-FFF2-40B4-BE49-F238E27FC236}">
                <a16:creationId xmlns:a16="http://schemas.microsoft.com/office/drawing/2014/main" id="{CB729643-88F2-8744-6A21-E0756D4CE5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007702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052C7-2A48-6362-02FD-112E5A2C74E8}"/>
              </a:ext>
            </a:extLst>
          </p:cNvPr>
          <p:cNvSpPr>
            <a:spLocks noGrp="1"/>
          </p:cNvSpPr>
          <p:nvPr>
            <p:ph type="title"/>
          </p:nvPr>
        </p:nvSpPr>
        <p:spPr/>
        <p:txBody>
          <a:bodyPr/>
          <a:lstStyle/>
          <a:p>
            <a:r>
              <a:rPr lang="en-GB" dirty="0"/>
              <a:t>Steps in DDDM</a:t>
            </a:r>
          </a:p>
        </p:txBody>
      </p:sp>
      <p:pic>
        <p:nvPicPr>
          <p:cNvPr id="7" name="Shape 45" descr="Diagram&#10;&#10;Description automatically generated">
            <a:extLst>
              <a:ext uri="{FF2B5EF4-FFF2-40B4-BE49-F238E27FC236}">
                <a16:creationId xmlns:a16="http://schemas.microsoft.com/office/drawing/2014/main" id="{BA2FAD64-7890-1ADA-05ED-7481787F9FE4}"/>
              </a:ext>
            </a:extLst>
          </p:cNvPr>
          <p:cNvPicPr/>
          <p:nvPr/>
        </p:nvPicPr>
        <p:blipFill rotWithShape="1">
          <a:blip r:embed="rId2">
            <a:alphaModFix/>
          </a:blip>
          <a:srcRect/>
          <a:stretch/>
        </p:blipFill>
        <p:spPr>
          <a:xfrm>
            <a:off x="2174049" y="1475536"/>
            <a:ext cx="7843901" cy="3906928"/>
          </a:xfrm>
          <a:prstGeom prst="rect">
            <a:avLst/>
          </a:prstGeom>
          <a:noFill/>
          <a:ln>
            <a:noFill/>
          </a:ln>
        </p:spPr>
      </p:pic>
      <p:pic>
        <p:nvPicPr>
          <p:cNvPr id="3" name="Graphic 2" descr="Presentation with checklist with solid fill">
            <a:extLst>
              <a:ext uri="{FF2B5EF4-FFF2-40B4-BE49-F238E27FC236}">
                <a16:creationId xmlns:a16="http://schemas.microsoft.com/office/drawing/2014/main" id="{B90E4DB3-3A3C-021A-F74A-6EF0D6A271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705496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8068D4-F705-B524-554D-27135C76D5AF}"/>
              </a:ext>
            </a:extLst>
          </p:cNvPr>
          <p:cNvSpPr>
            <a:spLocks noGrp="1"/>
          </p:cNvSpPr>
          <p:nvPr>
            <p:ph type="title"/>
          </p:nvPr>
        </p:nvSpPr>
        <p:spPr/>
        <p:txBody>
          <a:bodyPr/>
          <a:lstStyle/>
          <a:p>
            <a:r>
              <a:rPr lang="en-GB" dirty="0"/>
              <a:t>Case study on DDDM</a:t>
            </a:r>
          </a:p>
        </p:txBody>
      </p:sp>
      <p:sp>
        <p:nvSpPr>
          <p:cNvPr id="4" name="Content Placeholder 3">
            <a:extLst>
              <a:ext uri="{FF2B5EF4-FFF2-40B4-BE49-F238E27FC236}">
                <a16:creationId xmlns:a16="http://schemas.microsoft.com/office/drawing/2014/main" id="{9F570EE4-4733-6077-96D0-F55A277568A8}"/>
              </a:ext>
            </a:extLst>
          </p:cNvPr>
          <p:cNvSpPr>
            <a:spLocks noGrp="1"/>
          </p:cNvSpPr>
          <p:nvPr>
            <p:ph idx="1"/>
          </p:nvPr>
        </p:nvSpPr>
        <p:spPr/>
        <p:txBody>
          <a:bodyPr>
            <a:normAutofit/>
          </a:bodyPr>
          <a:lstStyle/>
          <a:p>
            <a:pPr marL="0" indent="0">
              <a:buNone/>
            </a:pPr>
            <a:r>
              <a:rPr lang="en-US" b="1" dirty="0"/>
              <a:t>Community-Based Observatories Network (CBON) in the framework of the HEAL project</a:t>
            </a:r>
          </a:p>
          <a:p>
            <a:r>
              <a:rPr lang="en-GB" dirty="0"/>
              <a:t>Facilitator will hand out copies of the case study</a:t>
            </a:r>
          </a:p>
          <a:p>
            <a:r>
              <a:rPr lang="en-US" dirty="0"/>
              <a:t>At your table, discuss the case study using the questions on the next slide as prompts</a:t>
            </a:r>
          </a:p>
          <a:p>
            <a:r>
              <a:rPr lang="en-US" dirty="0"/>
              <a:t>Be prepared to share your discussion in plenary</a:t>
            </a:r>
          </a:p>
          <a:p>
            <a:endParaRPr lang="en-US" dirty="0"/>
          </a:p>
          <a:p>
            <a:endParaRPr lang="en-GB" dirty="0"/>
          </a:p>
        </p:txBody>
      </p:sp>
      <p:sp>
        <p:nvSpPr>
          <p:cNvPr id="10" name="TextBox 9">
            <a:extLst>
              <a:ext uri="{FF2B5EF4-FFF2-40B4-BE49-F238E27FC236}">
                <a16:creationId xmlns:a16="http://schemas.microsoft.com/office/drawing/2014/main" id="{AA9992F8-52DE-16BB-C5E5-773ABD6188AD}"/>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90 minutes</a:t>
            </a:r>
          </a:p>
        </p:txBody>
      </p:sp>
      <p:pic>
        <p:nvPicPr>
          <p:cNvPr id="2" name="Graphic 1" descr="Stopwatch with solid fill">
            <a:extLst>
              <a:ext uri="{FF2B5EF4-FFF2-40B4-BE49-F238E27FC236}">
                <a16:creationId xmlns:a16="http://schemas.microsoft.com/office/drawing/2014/main" id="{664A90E6-BBB2-4412-DB50-C4BC132126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983893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8068D4-F705-B524-554D-27135C76D5AF}"/>
              </a:ext>
            </a:extLst>
          </p:cNvPr>
          <p:cNvSpPr>
            <a:spLocks noGrp="1"/>
          </p:cNvSpPr>
          <p:nvPr>
            <p:ph type="title"/>
          </p:nvPr>
        </p:nvSpPr>
        <p:spPr/>
        <p:txBody>
          <a:bodyPr/>
          <a:lstStyle/>
          <a:p>
            <a:r>
              <a:rPr lang="en-GB" dirty="0"/>
              <a:t>Case study on DDDM</a:t>
            </a:r>
          </a:p>
        </p:txBody>
      </p:sp>
      <p:sp>
        <p:nvSpPr>
          <p:cNvPr id="4" name="Content Placeholder 3">
            <a:extLst>
              <a:ext uri="{FF2B5EF4-FFF2-40B4-BE49-F238E27FC236}">
                <a16:creationId xmlns:a16="http://schemas.microsoft.com/office/drawing/2014/main" id="{9F570EE4-4733-6077-96D0-F55A277568A8}"/>
              </a:ext>
            </a:extLst>
          </p:cNvPr>
          <p:cNvSpPr>
            <a:spLocks noGrp="1"/>
          </p:cNvSpPr>
          <p:nvPr>
            <p:ph idx="1"/>
          </p:nvPr>
        </p:nvSpPr>
        <p:spPr/>
        <p:txBody>
          <a:bodyPr>
            <a:normAutofit/>
          </a:bodyPr>
          <a:lstStyle/>
          <a:p>
            <a:pPr marL="0" indent="0">
              <a:buNone/>
            </a:pPr>
            <a:r>
              <a:rPr lang="en-US" b="1" dirty="0"/>
              <a:t>Small group discussion</a:t>
            </a:r>
          </a:p>
          <a:p>
            <a:r>
              <a:rPr lang="en-US" dirty="0"/>
              <a:t>Discussion questions:</a:t>
            </a:r>
          </a:p>
          <a:p>
            <a:pPr lvl="1"/>
            <a:r>
              <a:rPr lang="en-US" dirty="0"/>
              <a:t>Can you identify the 4 main steps of DDDM in the development of the CBON as described in the case study?</a:t>
            </a:r>
          </a:p>
          <a:p>
            <a:pPr lvl="1"/>
            <a:r>
              <a:rPr lang="en-US" dirty="0"/>
              <a:t>What data is collected as part of the CBON? How is it collected?</a:t>
            </a:r>
          </a:p>
          <a:p>
            <a:pPr lvl="1"/>
            <a:r>
              <a:rPr lang="en-US" dirty="0"/>
              <a:t>What challenges and problems might you anticipate in the implementation of data collection and analysis stages? </a:t>
            </a:r>
          </a:p>
          <a:p>
            <a:pPr lvl="1"/>
            <a:r>
              <a:rPr lang="en-US" dirty="0"/>
              <a:t>Who are the stakeholders in the CBON? How are key findings communicated to stakeholders?</a:t>
            </a:r>
          </a:p>
          <a:p>
            <a:pPr lvl="1"/>
            <a:r>
              <a:rPr lang="en-US" dirty="0"/>
              <a:t>Which elements contribute to effective participation of local communities?</a:t>
            </a:r>
          </a:p>
          <a:p>
            <a:endParaRPr lang="en-GB" dirty="0"/>
          </a:p>
        </p:txBody>
      </p:sp>
      <p:sp>
        <p:nvSpPr>
          <p:cNvPr id="10" name="TextBox 9">
            <a:extLst>
              <a:ext uri="{FF2B5EF4-FFF2-40B4-BE49-F238E27FC236}">
                <a16:creationId xmlns:a16="http://schemas.microsoft.com/office/drawing/2014/main" id="{AA9992F8-52DE-16BB-C5E5-773ABD6188AD}"/>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90 minutes</a:t>
            </a:r>
          </a:p>
        </p:txBody>
      </p:sp>
      <p:pic>
        <p:nvPicPr>
          <p:cNvPr id="2" name="Graphic 1" descr="Stopwatch with solid fill">
            <a:extLst>
              <a:ext uri="{FF2B5EF4-FFF2-40B4-BE49-F238E27FC236}">
                <a16:creationId xmlns:a16="http://schemas.microsoft.com/office/drawing/2014/main" id="{FAAB2770-89BB-B13B-B6BA-235CD9EF34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87374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DE107-23F2-04C0-AA73-870AC5671E6B}"/>
              </a:ext>
            </a:extLst>
          </p:cNvPr>
          <p:cNvSpPr>
            <a:spLocks noGrp="1"/>
          </p:cNvSpPr>
          <p:nvPr>
            <p:ph type="title"/>
          </p:nvPr>
        </p:nvSpPr>
        <p:spPr/>
        <p:txBody>
          <a:bodyPr/>
          <a:lstStyle/>
          <a:p>
            <a:r>
              <a:rPr lang="en-GB" dirty="0"/>
              <a:t>Formulating key questions</a:t>
            </a:r>
          </a:p>
        </p:txBody>
      </p:sp>
      <p:sp>
        <p:nvSpPr>
          <p:cNvPr id="3" name="Content Placeholder 2">
            <a:extLst>
              <a:ext uri="{FF2B5EF4-FFF2-40B4-BE49-F238E27FC236}">
                <a16:creationId xmlns:a16="http://schemas.microsoft.com/office/drawing/2014/main" id="{2C882138-7E13-7575-B302-61305B13B1F3}"/>
              </a:ext>
            </a:extLst>
          </p:cNvPr>
          <p:cNvSpPr>
            <a:spLocks noGrp="1"/>
          </p:cNvSpPr>
          <p:nvPr>
            <p:ph idx="1"/>
          </p:nvPr>
        </p:nvSpPr>
        <p:spPr/>
        <p:txBody>
          <a:bodyPr/>
          <a:lstStyle/>
          <a:p>
            <a:r>
              <a:rPr lang="en-GB" dirty="0"/>
              <a:t>Defines the problem you want to answer</a:t>
            </a:r>
          </a:p>
          <a:p>
            <a:r>
              <a:rPr lang="en-GB" dirty="0"/>
              <a:t>Important to consider what the project/program/organization intends to accomplish, e.g.</a:t>
            </a:r>
          </a:p>
          <a:p>
            <a:pPr lvl="1"/>
            <a:r>
              <a:rPr lang="en-GB" dirty="0"/>
              <a:t>Assess opportunity</a:t>
            </a:r>
          </a:p>
          <a:p>
            <a:pPr lvl="1"/>
            <a:r>
              <a:rPr lang="en-GB" dirty="0"/>
              <a:t>Diagnose a problem</a:t>
            </a:r>
          </a:p>
          <a:p>
            <a:r>
              <a:rPr lang="en-GB" dirty="0"/>
              <a:t>How question is formulated should assist in identify what data should be collected</a:t>
            </a:r>
          </a:p>
          <a:p>
            <a:pPr marL="457200" lvl="1" indent="0">
              <a:buNone/>
            </a:pPr>
            <a:endParaRPr lang="en-GB" dirty="0"/>
          </a:p>
        </p:txBody>
      </p:sp>
      <p:graphicFrame>
        <p:nvGraphicFramePr>
          <p:cNvPr id="4" name="Table 3">
            <a:extLst>
              <a:ext uri="{FF2B5EF4-FFF2-40B4-BE49-F238E27FC236}">
                <a16:creationId xmlns:a16="http://schemas.microsoft.com/office/drawing/2014/main" id="{251ABD7B-3E2D-33A7-73DA-0646FF447366}"/>
              </a:ext>
            </a:extLst>
          </p:cNvPr>
          <p:cNvGraphicFramePr>
            <a:graphicFrameLocks noGrp="1"/>
          </p:cNvGraphicFramePr>
          <p:nvPr>
            <p:extLst>
              <p:ext uri="{D42A27DB-BD31-4B8C-83A1-F6EECF244321}">
                <p14:modId xmlns:p14="http://schemas.microsoft.com/office/powerpoint/2010/main" val="1005289998"/>
              </p:ext>
            </p:extLst>
          </p:nvPr>
        </p:nvGraphicFramePr>
        <p:xfrm>
          <a:off x="1377045" y="4389213"/>
          <a:ext cx="9815512" cy="1463040"/>
        </p:xfrm>
        <a:graphic>
          <a:graphicData uri="http://schemas.openxmlformats.org/drawingml/2006/table">
            <a:tbl>
              <a:tblPr firstRow="1" bandRow="1">
                <a:tableStyleId>{5940675A-B579-460E-94D1-54222C63F5DA}</a:tableStyleId>
              </a:tblPr>
              <a:tblGrid>
                <a:gridCol w="1253898">
                  <a:extLst>
                    <a:ext uri="{9D8B030D-6E8A-4147-A177-3AD203B41FA5}">
                      <a16:colId xmlns:a16="http://schemas.microsoft.com/office/drawing/2014/main" val="2387013334"/>
                    </a:ext>
                  </a:extLst>
                </a:gridCol>
                <a:gridCol w="8561614">
                  <a:extLst>
                    <a:ext uri="{9D8B030D-6E8A-4147-A177-3AD203B41FA5}">
                      <a16:colId xmlns:a16="http://schemas.microsoft.com/office/drawing/2014/main" val="339971839"/>
                    </a:ext>
                  </a:extLst>
                </a:gridCol>
              </a:tblGrid>
              <a:tr h="370840">
                <a:tc>
                  <a:txBody>
                    <a:bodyPr/>
                    <a:lstStyle/>
                    <a:p>
                      <a:r>
                        <a:rPr lang="en-GB" dirty="0"/>
                        <a:t>PICO</a:t>
                      </a:r>
                    </a:p>
                  </a:txBody>
                  <a:tcPr/>
                </a:tc>
                <a:tc>
                  <a:txBody>
                    <a:bodyPr/>
                    <a:lstStyle/>
                    <a:p>
                      <a:r>
                        <a:rPr lang="en-US" sz="1800" b="1" i="0" kern="1200" dirty="0">
                          <a:solidFill>
                            <a:schemeClr val="tx1"/>
                          </a:solidFill>
                          <a:effectLst/>
                          <a:latin typeface="+mn-lt"/>
                          <a:ea typeface="+mn-ea"/>
                          <a:cs typeface="+mn-cs"/>
                        </a:rPr>
                        <a:t>P</a:t>
                      </a:r>
                      <a:r>
                        <a:rPr lang="en-US" sz="1800" b="0" i="0" kern="1200" dirty="0">
                          <a:solidFill>
                            <a:schemeClr val="tx1"/>
                          </a:solidFill>
                          <a:effectLst/>
                          <a:latin typeface="+mn-lt"/>
                          <a:ea typeface="+mn-ea"/>
                          <a:cs typeface="+mn-cs"/>
                        </a:rPr>
                        <a:t>: Population – recipients or beneficiaries of a service or intervention</a:t>
                      </a:r>
                    </a:p>
                    <a:p>
                      <a:r>
                        <a:rPr lang="en-US" sz="1800" b="1" i="0" kern="1200" dirty="0">
                          <a:solidFill>
                            <a:schemeClr val="tx1"/>
                          </a:solidFill>
                          <a:effectLst/>
                          <a:latin typeface="+mn-lt"/>
                          <a:ea typeface="+mn-ea"/>
                          <a:cs typeface="+mn-cs"/>
                        </a:rPr>
                        <a:t>I</a:t>
                      </a:r>
                      <a:r>
                        <a:rPr lang="en-US" sz="1800" b="0" i="0" kern="1200" dirty="0">
                          <a:solidFill>
                            <a:schemeClr val="tx1"/>
                          </a:solidFill>
                          <a:effectLst/>
                          <a:latin typeface="+mn-lt"/>
                          <a:ea typeface="+mn-ea"/>
                          <a:cs typeface="+mn-cs"/>
                        </a:rPr>
                        <a:t>: Intervention – service or planned action to be delivered</a:t>
                      </a:r>
                    </a:p>
                    <a:p>
                      <a:r>
                        <a:rPr lang="en-US" sz="1800" b="1" i="0" kern="1200" dirty="0">
                          <a:solidFill>
                            <a:schemeClr val="tx1"/>
                          </a:solidFill>
                          <a:effectLst/>
                          <a:latin typeface="+mn-lt"/>
                          <a:ea typeface="+mn-ea"/>
                          <a:cs typeface="+mn-cs"/>
                        </a:rPr>
                        <a:t>C</a:t>
                      </a:r>
                      <a:r>
                        <a:rPr lang="en-US" sz="1800" b="0" i="0" kern="1200" dirty="0">
                          <a:solidFill>
                            <a:schemeClr val="tx1"/>
                          </a:solidFill>
                          <a:effectLst/>
                          <a:latin typeface="+mn-lt"/>
                          <a:ea typeface="+mn-ea"/>
                          <a:cs typeface="+mn-cs"/>
                        </a:rPr>
                        <a:t>: Comparison – alternative service or action (optional)</a:t>
                      </a:r>
                    </a:p>
                    <a:p>
                      <a:r>
                        <a:rPr lang="en-US" sz="1800" b="1" i="0" kern="1200" dirty="0">
                          <a:solidFill>
                            <a:schemeClr val="tx1"/>
                          </a:solidFill>
                          <a:effectLst/>
                          <a:latin typeface="+mn-lt"/>
                          <a:ea typeface="+mn-ea"/>
                          <a:cs typeface="+mn-cs"/>
                        </a:rPr>
                        <a:t>O</a:t>
                      </a:r>
                      <a:r>
                        <a:rPr lang="en-US" sz="1800" b="0" i="0" kern="1200" dirty="0">
                          <a:solidFill>
                            <a:schemeClr val="tx1"/>
                          </a:solidFill>
                          <a:effectLst/>
                          <a:latin typeface="+mn-lt"/>
                          <a:ea typeface="+mn-ea"/>
                          <a:cs typeface="+mn-cs"/>
                        </a:rPr>
                        <a:t>: Outcome – way in which service or action can be measured to see if it had the desired effect</a:t>
                      </a:r>
                    </a:p>
                  </a:txBody>
                  <a:tcPr/>
                </a:tc>
                <a:extLst>
                  <a:ext uri="{0D108BD9-81ED-4DB2-BD59-A6C34878D82A}">
                    <a16:rowId xmlns:a16="http://schemas.microsoft.com/office/drawing/2014/main" val="2444747430"/>
                  </a:ext>
                </a:extLst>
              </a:tr>
            </a:tbl>
          </a:graphicData>
        </a:graphic>
      </p:graphicFrame>
      <p:pic>
        <p:nvPicPr>
          <p:cNvPr id="5" name="Graphic 4" descr="Presentation with checklist with solid fill">
            <a:extLst>
              <a:ext uri="{FF2B5EF4-FFF2-40B4-BE49-F238E27FC236}">
                <a16:creationId xmlns:a16="http://schemas.microsoft.com/office/drawing/2014/main" id="{3A93D33F-F936-FF54-5CCF-3E5F30FEEE4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426735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4BA3A-7CEF-04D4-22DE-13BBAB550673}"/>
              </a:ext>
            </a:extLst>
          </p:cNvPr>
          <p:cNvSpPr>
            <a:spLocks noGrp="1"/>
          </p:cNvSpPr>
          <p:nvPr>
            <p:ph type="title"/>
          </p:nvPr>
        </p:nvSpPr>
        <p:spPr/>
        <p:txBody>
          <a:bodyPr/>
          <a:lstStyle/>
          <a:p>
            <a:r>
              <a:rPr lang="en-GB" dirty="0"/>
              <a:t>Examples of questions</a:t>
            </a:r>
          </a:p>
        </p:txBody>
      </p:sp>
      <p:sp>
        <p:nvSpPr>
          <p:cNvPr id="3" name="Content Placeholder 2">
            <a:extLst>
              <a:ext uri="{FF2B5EF4-FFF2-40B4-BE49-F238E27FC236}">
                <a16:creationId xmlns:a16="http://schemas.microsoft.com/office/drawing/2014/main" id="{18CE569A-50F2-6F88-ECCD-4ABAF4490449}"/>
              </a:ext>
            </a:extLst>
          </p:cNvPr>
          <p:cNvSpPr>
            <a:spLocks noGrp="1"/>
          </p:cNvSpPr>
          <p:nvPr>
            <p:ph idx="1"/>
          </p:nvPr>
        </p:nvSpPr>
        <p:spPr/>
        <p:txBody>
          <a:bodyPr/>
          <a:lstStyle/>
          <a:p>
            <a:r>
              <a:rPr lang="en-US" dirty="0"/>
              <a:t>What are the impacts of One Health Units </a:t>
            </a:r>
            <a:r>
              <a:rPr lang="en-US" dirty="0">
                <a:solidFill>
                  <a:srgbClr val="C79E42"/>
                </a:solidFill>
              </a:rPr>
              <a:t>(intervention)</a:t>
            </a:r>
            <a:r>
              <a:rPr lang="en-US" dirty="0"/>
              <a:t> on pastoralists in the Horn of Africa</a:t>
            </a:r>
            <a:r>
              <a:rPr lang="en-US" dirty="0">
                <a:solidFill>
                  <a:srgbClr val="C79E42"/>
                </a:solidFill>
              </a:rPr>
              <a:t> (population)</a:t>
            </a:r>
            <a:r>
              <a:rPr lang="en-US" dirty="0"/>
              <a:t>? </a:t>
            </a:r>
          </a:p>
          <a:p>
            <a:endParaRPr lang="en-US" dirty="0"/>
          </a:p>
          <a:p>
            <a:pPr marL="0" indent="0" algn="ctr">
              <a:buNone/>
            </a:pPr>
            <a:r>
              <a:rPr lang="en-US" dirty="0"/>
              <a:t>versus</a:t>
            </a:r>
          </a:p>
          <a:p>
            <a:pPr marL="0" indent="0" algn="ctr">
              <a:buNone/>
            </a:pPr>
            <a:endParaRPr lang="en-GB" dirty="0"/>
          </a:p>
          <a:p>
            <a:r>
              <a:rPr lang="en-US" dirty="0"/>
              <a:t>Do One Health Units </a:t>
            </a:r>
            <a:r>
              <a:rPr lang="en-US" dirty="0">
                <a:solidFill>
                  <a:srgbClr val="C79E42"/>
                </a:solidFill>
              </a:rPr>
              <a:t>(intervention) </a:t>
            </a:r>
            <a:r>
              <a:rPr lang="en-US" dirty="0"/>
              <a:t>increase health service utilization </a:t>
            </a:r>
            <a:r>
              <a:rPr lang="en-US" dirty="0">
                <a:solidFill>
                  <a:srgbClr val="C79E42"/>
                </a:solidFill>
              </a:rPr>
              <a:t>(outcome)</a:t>
            </a:r>
            <a:r>
              <a:rPr lang="en-US" dirty="0"/>
              <a:t> in pastoralist areas of the Horn of Africa </a:t>
            </a:r>
            <a:r>
              <a:rPr lang="en-US" dirty="0">
                <a:solidFill>
                  <a:srgbClr val="C79E42"/>
                </a:solidFill>
              </a:rPr>
              <a:t>(population)</a:t>
            </a:r>
            <a:r>
              <a:rPr lang="en-US" dirty="0"/>
              <a:t> compared to the standard model of health service delivery </a:t>
            </a:r>
            <a:r>
              <a:rPr lang="en-US" dirty="0">
                <a:solidFill>
                  <a:srgbClr val="C79E42"/>
                </a:solidFill>
              </a:rPr>
              <a:t>(comparison)</a:t>
            </a:r>
            <a:r>
              <a:rPr lang="en-US" dirty="0"/>
              <a:t>?</a:t>
            </a:r>
          </a:p>
        </p:txBody>
      </p:sp>
      <p:pic>
        <p:nvPicPr>
          <p:cNvPr id="4" name="Graphic 3" descr="Presentation with checklist with solid fill">
            <a:extLst>
              <a:ext uri="{FF2B5EF4-FFF2-40B4-BE49-F238E27FC236}">
                <a16:creationId xmlns:a16="http://schemas.microsoft.com/office/drawing/2014/main" id="{BBE424C4-DF5E-1349-C89E-F6A63E9CC2E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202577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31749-0626-47A1-48BB-66C8D8C65756}"/>
              </a:ext>
            </a:extLst>
          </p:cNvPr>
          <p:cNvSpPr>
            <a:spLocks noGrp="1"/>
          </p:cNvSpPr>
          <p:nvPr>
            <p:ph type="title"/>
          </p:nvPr>
        </p:nvSpPr>
        <p:spPr/>
        <p:txBody>
          <a:bodyPr/>
          <a:lstStyle/>
          <a:p>
            <a:r>
              <a:rPr lang="en-GB" dirty="0"/>
              <a:t>Other examples of questions</a:t>
            </a:r>
          </a:p>
        </p:txBody>
      </p:sp>
      <p:graphicFrame>
        <p:nvGraphicFramePr>
          <p:cNvPr id="4" name="Table 4">
            <a:extLst>
              <a:ext uri="{FF2B5EF4-FFF2-40B4-BE49-F238E27FC236}">
                <a16:creationId xmlns:a16="http://schemas.microsoft.com/office/drawing/2014/main" id="{8CE48C30-0A2D-114C-04E3-9DD71CF6E2CC}"/>
              </a:ext>
            </a:extLst>
          </p:cNvPr>
          <p:cNvGraphicFramePr>
            <a:graphicFrameLocks noGrp="1"/>
          </p:cNvGraphicFramePr>
          <p:nvPr>
            <p:ph idx="1"/>
            <p:extLst>
              <p:ext uri="{D42A27DB-BD31-4B8C-83A1-F6EECF244321}">
                <p14:modId xmlns:p14="http://schemas.microsoft.com/office/powerpoint/2010/main" val="2626611051"/>
              </p:ext>
            </p:extLst>
          </p:nvPr>
        </p:nvGraphicFramePr>
        <p:xfrm>
          <a:off x="1538288" y="1492253"/>
          <a:ext cx="9815512" cy="4297680"/>
        </p:xfrm>
        <a:graphic>
          <a:graphicData uri="http://schemas.openxmlformats.org/drawingml/2006/table">
            <a:tbl>
              <a:tblPr firstRow="1" bandRow="1">
                <a:tableStyleId>{5940675A-B579-460E-94D1-54222C63F5DA}</a:tableStyleId>
              </a:tblPr>
              <a:tblGrid>
                <a:gridCol w="1253898">
                  <a:extLst>
                    <a:ext uri="{9D8B030D-6E8A-4147-A177-3AD203B41FA5}">
                      <a16:colId xmlns:a16="http://schemas.microsoft.com/office/drawing/2014/main" val="852435106"/>
                    </a:ext>
                  </a:extLst>
                </a:gridCol>
                <a:gridCol w="8561614">
                  <a:extLst>
                    <a:ext uri="{9D8B030D-6E8A-4147-A177-3AD203B41FA5}">
                      <a16:colId xmlns:a16="http://schemas.microsoft.com/office/drawing/2014/main" val="285467486"/>
                    </a:ext>
                  </a:extLst>
                </a:gridCol>
              </a:tblGrid>
              <a:tr h="370840">
                <a:tc>
                  <a:txBody>
                    <a:bodyPr/>
                    <a:lstStyle/>
                    <a:p>
                      <a:r>
                        <a:rPr lang="en-GB" dirty="0"/>
                        <a:t>COCOPOP</a:t>
                      </a:r>
                    </a:p>
                  </a:txBody>
                  <a:tcPr/>
                </a:tc>
                <a:tc>
                  <a:txBody>
                    <a:bodyPr/>
                    <a:lstStyle/>
                    <a:p>
                      <a:r>
                        <a:rPr lang="en-US" sz="1800" b="1" i="0" kern="1200" dirty="0">
                          <a:solidFill>
                            <a:schemeClr val="tx1"/>
                          </a:solidFill>
                          <a:effectLst/>
                          <a:latin typeface="+mn-lt"/>
                          <a:ea typeface="+mn-ea"/>
                          <a:cs typeface="+mn-cs"/>
                        </a:rPr>
                        <a:t>When you want to assess the prevalence of a condition, disease, problem when there is no intervention </a:t>
                      </a:r>
                      <a:r>
                        <a:rPr lang="en-US" sz="1800" b="1" i="1" kern="1200" dirty="0">
                          <a:solidFill>
                            <a:schemeClr val="tx1"/>
                          </a:solidFill>
                          <a:effectLst/>
                          <a:latin typeface="+mn-lt"/>
                          <a:ea typeface="+mn-ea"/>
                          <a:cs typeface="+mn-cs"/>
                        </a:rPr>
                        <a:t>e.g. What is the prevalence of brucellosis in adult patients presenting with fever in this woreda/district?</a:t>
                      </a:r>
                    </a:p>
                    <a:p>
                      <a:r>
                        <a:rPr lang="en-US" sz="1800" b="1" i="0" kern="1200" dirty="0">
                          <a:solidFill>
                            <a:schemeClr val="tx1"/>
                          </a:solidFill>
                          <a:effectLst/>
                          <a:latin typeface="+mn-lt"/>
                          <a:ea typeface="+mn-ea"/>
                          <a:cs typeface="+mn-cs"/>
                        </a:rPr>
                        <a:t>Co: </a:t>
                      </a:r>
                      <a:r>
                        <a:rPr lang="en-US" sz="1800" b="0" i="0" kern="1200" dirty="0">
                          <a:solidFill>
                            <a:schemeClr val="tx1"/>
                          </a:solidFill>
                          <a:effectLst/>
                          <a:latin typeface="+mn-lt"/>
                          <a:ea typeface="+mn-ea"/>
                          <a:cs typeface="+mn-cs"/>
                        </a:rPr>
                        <a:t>Condition – what disease or problem you are looking at (brucellosis)</a:t>
                      </a:r>
                    </a:p>
                    <a:p>
                      <a:r>
                        <a:rPr lang="en-US" sz="1800" b="1" i="0" kern="1200" dirty="0">
                          <a:solidFill>
                            <a:schemeClr val="tx1"/>
                          </a:solidFill>
                          <a:effectLst/>
                          <a:latin typeface="+mn-lt"/>
                          <a:ea typeface="+mn-ea"/>
                          <a:cs typeface="+mn-cs"/>
                        </a:rPr>
                        <a:t>Co</a:t>
                      </a:r>
                      <a:r>
                        <a:rPr lang="en-US" sz="1800" b="0" i="0" kern="1200" dirty="0">
                          <a:solidFill>
                            <a:schemeClr val="tx1"/>
                          </a:solidFill>
                          <a:effectLst/>
                          <a:latin typeface="+mn-lt"/>
                          <a:ea typeface="+mn-ea"/>
                          <a:cs typeface="+mn-cs"/>
                        </a:rPr>
                        <a:t>: Context – when/where is this happening (this woreda/district)</a:t>
                      </a:r>
                    </a:p>
                    <a:p>
                      <a:r>
                        <a:rPr lang="en-US" sz="1800" b="1" i="0" kern="1200" dirty="0">
                          <a:solidFill>
                            <a:schemeClr val="tx1"/>
                          </a:solidFill>
                          <a:effectLst/>
                          <a:latin typeface="+mn-lt"/>
                          <a:ea typeface="+mn-ea"/>
                          <a:cs typeface="+mn-cs"/>
                        </a:rPr>
                        <a:t>Pop</a:t>
                      </a:r>
                      <a:r>
                        <a:rPr lang="en-US" sz="1800" b="0" i="0" kern="1200" dirty="0">
                          <a:solidFill>
                            <a:schemeClr val="tx1"/>
                          </a:solidFill>
                          <a:effectLst/>
                          <a:latin typeface="+mn-lt"/>
                          <a:ea typeface="+mn-ea"/>
                          <a:cs typeface="+mn-cs"/>
                        </a:rPr>
                        <a:t>: Population – how is the population defined (adults presenting to healthcare facility with fever) </a:t>
                      </a:r>
                    </a:p>
                  </a:txBody>
                  <a:tcPr/>
                </a:tc>
                <a:extLst>
                  <a:ext uri="{0D108BD9-81ED-4DB2-BD59-A6C34878D82A}">
                    <a16:rowId xmlns:a16="http://schemas.microsoft.com/office/drawing/2014/main" val="3536912978"/>
                  </a:ext>
                </a:extLst>
              </a:tr>
              <a:tr h="163560">
                <a:tc>
                  <a:txBody>
                    <a:bodyPr/>
                    <a:lstStyle/>
                    <a:p>
                      <a:r>
                        <a:rPr lang="en-GB" dirty="0"/>
                        <a:t>SPICE</a:t>
                      </a:r>
                    </a:p>
                  </a:txBody>
                  <a:tcPr/>
                </a:tc>
                <a:tc>
                  <a:txBody>
                    <a:bodyPr/>
                    <a:lstStyle/>
                    <a:p>
                      <a:r>
                        <a:rPr lang="en-US" sz="1800" b="1" i="0" kern="1200" dirty="0">
                          <a:solidFill>
                            <a:schemeClr val="tx1"/>
                          </a:solidFill>
                          <a:effectLst/>
                          <a:latin typeface="+mn-lt"/>
                          <a:ea typeface="+mn-ea"/>
                          <a:cs typeface="+mn-cs"/>
                        </a:rPr>
                        <a:t>When you want to investigate attitudes or opinions </a:t>
                      </a:r>
                      <a:r>
                        <a:rPr lang="en-US" sz="1800" b="1" i="1" kern="1200" dirty="0">
                          <a:solidFill>
                            <a:schemeClr val="tx1"/>
                          </a:solidFill>
                          <a:effectLst/>
                          <a:latin typeface="+mn-lt"/>
                          <a:ea typeface="+mn-ea"/>
                          <a:cs typeface="+mn-cs"/>
                        </a:rPr>
                        <a:t>e.g. What do community members think about One Health Units in this woreda/district?</a:t>
                      </a:r>
                    </a:p>
                    <a:p>
                      <a:r>
                        <a:rPr lang="en-US" sz="1800" b="1" i="0" kern="1200" dirty="0">
                          <a:solidFill>
                            <a:schemeClr val="tx1"/>
                          </a:solidFill>
                          <a:effectLst/>
                          <a:latin typeface="+mn-lt"/>
                          <a:ea typeface="+mn-ea"/>
                          <a:cs typeface="+mn-cs"/>
                        </a:rPr>
                        <a:t>S</a:t>
                      </a:r>
                      <a:r>
                        <a:rPr lang="en-US" sz="1800" b="0" i="0" kern="1200" dirty="0">
                          <a:solidFill>
                            <a:schemeClr val="tx1"/>
                          </a:solidFill>
                          <a:effectLst/>
                          <a:latin typeface="+mn-lt"/>
                          <a:ea typeface="+mn-ea"/>
                          <a:cs typeface="+mn-cs"/>
                        </a:rPr>
                        <a:t>: Setting – where this is happening (this woreda/district)</a:t>
                      </a:r>
                    </a:p>
                    <a:p>
                      <a:r>
                        <a:rPr lang="en-US" sz="1800" b="1" i="0" kern="1200" dirty="0">
                          <a:solidFill>
                            <a:schemeClr val="tx1"/>
                          </a:solidFill>
                          <a:effectLst/>
                          <a:latin typeface="+mn-lt"/>
                          <a:ea typeface="+mn-ea"/>
                          <a:cs typeface="+mn-cs"/>
                        </a:rPr>
                        <a:t>P</a:t>
                      </a:r>
                      <a:r>
                        <a:rPr lang="en-US" sz="1800" b="0" i="0" kern="1200" dirty="0">
                          <a:solidFill>
                            <a:schemeClr val="tx1"/>
                          </a:solidFill>
                          <a:effectLst/>
                          <a:latin typeface="+mn-lt"/>
                          <a:ea typeface="+mn-ea"/>
                          <a:cs typeface="+mn-cs"/>
                        </a:rPr>
                        <a:t>: Population or perspective – from whose perspective the investigation is done (community members)</a:t>
                      </a:r>
                    </a:p>
                    <a:p>
                      <a:r>
                        <a:rPr lang="en-US" sz="1800" b="1" i="0" kern="1200" dirty="0">
                          <a:solidFill>
                            <a:schemeClr val="tx1"/>
                          </a:solidFill>
                          <a:effectLst/>
                          <a:latin typeface="+mn-lt"/>
                          <a:ea typeface="+mn-ea"/>
                          <a:cs typeface="+mn-cs"/>
                        </a:rPr>
                        <a:t>I</a:t>
                      </a:r>
                      <a:r>
                        <a:rPr lang="en-US" sz="1800" b="0" i="0" kern="1200" dirty="0">
                          <a:solidFill>
                            <a:schemeClr val="tx1"/>
                          </a:solidFill>
                          <a:effectLst/>
                          <a:latin typeface="+mn-lt"/>
                          <a:ea typeface="+mn-ea"/>
                          <a:cs typeface="+mn-cs"/>
                        </a:rPr>
                        <a:t>: Intervention – service or action (One Health Units)</a:t>
                      </a:r>
                    </a:p>
                    <a:p>
                      <a:r>
                        <a:rPr lang="en-US" sz="1800" b="1" i="0" kern="1200" dirty="0">
                          <a:solidFill>
                            <a:schemeClr val="tx1"/>
                          </a:solidFill>
                          <a:effectLst/>
                          <a:latin typeface="+mn-lt"/>
                          <a:ea typeface="+mn-ea"/>
                          <a:cs typeface="+mn-cs"/>
                        </a:rPr>
                        <a:t>C</a:t>
                      </a:r>
                      <a:r>
                        <a:rPr lang="en-US" sz="1800" b="0" i="0" kern="1200" dirty="0">
                          <a:solidFill>
                            <a:schemeClr val="tx1"/>
                          </a:solidFill>
                          <a:effectLst/>
                          <a:latin typeface="+mn-lt"/>
                          <a:ea typeface="+mn-ea"/>
                          <a:cs typeface="+mn-cs"/>
                        </a:rPr>
                        <a:t>: Comparison – alternative service or action (optional)</a:t>
                      </a:r>
                      <a:endParaRPr lang="en-US" sz="1800" b="1" i="0" kern="1200" dirty="0">
                        <a:solidFill>
                          <a:schemeClr val="tx1"/>
                        </a:solidFill>
                        <a:effectLst/>
                        <a:latin typeface="+mn-lt"/>
                        <a:ea typeface="+mn-ea"/>
                        <a:cs typeface="+mn-cs"/>
                      </a:endParaRPr>
                    </a:p>
                    <a:p>
                      <a:r>
                        <a:rPr lang="en-US" sz="1800" b="1" i="0" kern="1200" dirty="0">
                          <a:solidFill>
                            <a:schemeClr val="tx1"/>
                          </a:solidFill>
                          <a:effectLst/>
                          <a:latin typeface="+mn-lt"/>
                          <a:ea typeface="+mn-ea"/>
                          <a:cs typeface="+mn-cs"/>
                        </a:rPr>
                        <a:t>E</a:t>
                      </a:r>
                      <a:r>
                        <a:rPr lang="en-US" sz="1800" b="0" i="0" kern="1200" dirty="0">
                          <a:solidFill>
                            <a:schemeClr val="tx1"/>
                          </a:solidFill>
                          <a:effectLst/>
                          <a:latin typeface="+mn-lt"/>
                          <a:ea typeface="+mn-ea"/>
                          <a:cs typeface="+mn-cs"/>
                        </a:rPr>
                        <a:t>: Evaluation – outcome measure (attitudes)</a:t>
                      </a:r>
                    </a:p>
                  </a:txBody>
                  <a:tcPr/>
                </a:tc>
                <a:extLst>
                  <a:ext uri="{0D108BD9-81ED-4DB2-BD59-A6C34878D82A}">
                    <a16:rowId xmlns:a16="http://schemas.microsoft.com/office/drawing/2014/main" val="1298227281"/>
                  </a:ext>
                </a:extLst>
              </a:tr>
            </a:tbl>
          </a:graphicData>
        </a:graphic>
      </p:graphicFrame>
      <p:pic>
        <p:nvPicPr>
          <p:cNvPr id="3" name="Graphic 2" descr="Presentation with checklist with solid fill">
            <a:extLst>
              <a:ext uri="{FF2B5EF4-FFF2-40B4-BE49-F238E27FC236}">
                <a16:creationId xmlns:a16="http://schemas.microsoft.com/office/drawing/2014/main" id="{9C9D768E-6945-255A-DFA2-9EA515BEA7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318278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2EF62-A266-EF06-071C-7E1E5FF88D8D}"/>
              </a:ext>
            </a:extLst>
          </p:cNvPr>
          <p:cNvSpPr>
            <a:spLocks noGrp="1"/>
          </p:cNvSpPr>
          <p:nvPr>
            <p:ph type="title"/>
          </p:nvPr>
        </p:nvSpPr>
        <p:spPr/>
        <p:txBody>
          <a:bodyPr/>
          <a:lstStyle/>
          <a:p>
            <a:r>
              <a:rPr lang="en-GB" dirty="0"/>
              <a:t>Collecting data</a:t>
            </a:r>
          </a:p>
        </p:txBody>
      </p:sp>
      <p:sp>
        <p:nvSpPr>
          <p:cNvPr id="3" name="Content Placeholder 2">
            <a:extLst>
              <a:ext uri="{FF2B5EF4-FFF2-40B4-BE49-F238E27FC236}">
                <a16:creationId xmlns:a16="http://schemas.microsoft.com/office/drawing/2014/main" id="{F368117B-847B-9A59-7878-8CB1FE2FE5F6}"/>
              </a:ext>
            </a:extLst>
          </p:cNvPr>
          <p:cNvSpPr>
            <a:spLocks noGrp="1"/>
          </p:cNvSpPr>
          <p:nvPr>
            <p:ph idx="1"/>
          </p:nvPr>
        </p:nvSpPr>
        <p:spPr/>
        <p:txBody>
          <a:bodyPr>
            <a:normAutofit/>
          </a:bodyPr>
          <a:lstStyle/>
          <a:p>
            <a:r>
              <a:rPr lang="en-GB" dirty="0"/>
              <a:t>Important considerations:</a:t>
            </a:r>
          </a:p>
          <a:p>
            <a:pPr lvl="1"/>
            <a:r>
              <a:rPr lang="en-US" dirty="0"/>
              <a:t>What data are most relevant and available? </a:t>
            </a:r>
          </a:p>
          <a:p>
            <a:pPr lvl="1"/>
            <a:r>
              <a:rPr lang="en-US" dirty="0"/>
              <a:t>How will data be collected and by whom? </a:t>
            </a:r>
          </a:p>
          <a:p>
            <a:pPr lvl="1"/>
            <a:r>
              <a:rPr lang="en-US" dirty="0"/>
              <a:t>When is the information to be collected, analyzed, and delivered?  </a:t>
            </a:r>
          </a:p>
          <a:p>
            <a:pPr lvl="1"/>
            <a:r>
              <a:rPr lang="en-US" dirty="0"/>
              <a:t>What indicators will you use to assess progress and change? </a:t>
            </a:r>
          </a:p>
          <a:p>
            <a:pPr lvl="1"/>
            <a:endParaRPr lang="en-US" dirty="0"/>
          </a:p>
          <a:p>
            <a:r>
              <a:rPr lang="en-US" dirty="0"/>
              <a:t>Tips for One Health practitioners:</a:t>
            </a:r>
          </a:p>
          <a:p>
            <a:pPr lvl="1"/>
            <a:r>
              <a:rPr lang="en-US" dirty="0"/>
              <a:t>Consider all components and processes in the socio-ecological system as they affect the problem being addressed (systems thinking)</a:t>
            </a:r>
          </a:p>
          <a:p>
            <a:pPr lvl="1"/>
            <a:r>
              <a:rPr lang="en-US" dirty="0"/>
              <a:t>Consider whether you need to collaborate with other sectors (health, agriculture, environment, nutrition, water…) to obtain relevant data</a:t>
            </a:r>
          </a:p>
          <a:p>
            <a:endParaRPr lang="en-GB" dirty="0"/>
          </a:p>
        </p:txBody>
      </p:sp>
      <p:grpSp>
        <p:nvGrpSpPr>
          <p:cNvPr id="6" name="Group 5">
            <a:extLst>
              <a:ext uri="{FF2B5EF4-FFF2-40B4-BE49-F238E27FC236}">
                <a16:creationId xmlns:a16="http://schemas.microsoft.com/office/drawing/2014/main" id="{0B1028F4-543B-476F-1849-5F0A30356DF2}"/>
              </a:ext>
            </a:extLst>
          </p:cNvPr>
          <p:cNvGrpSpPr/>
          <p:nvPr/>
        </p:nvGrpSpPr>
        <p:grpSpPr>
          <a:xfrm>
            <a:off x="130626" y="4335235"/>
            <a:ext cx="1376556" cy="1004209"/>
            <a:chOff x="391886" y="4433209"/>
            <a:chExt cx="1376556" cy="1004209"/>
          </a:xfrm>
        </p:grpSpPr>
        <p:pic>
          <p:nvPicPr>
            <p:cNvPr id="4" name="Picture 2" descr="graphic definition on One Health">
              <a:extLst>
                <a:ext uri="{FF2B5EF4-FFF2-40B4-BE49-F238E27FC236}">
                  <a16:creationId xmlns:a16="http://schemas.microsoft.com/office/drawing/2014/main" id="{E64E86A3-5A50-580F-42DF-1580D3336A77}"/>
                </a:ext>
              </a:extLst>
            </p:cNvPr>
            <p:cNvPicPr>
              <a:picLocks noChangeAspect="1" noChangeArrowheads="1"/>
            </p:cNvPicPr>
            <p:nvPr/>
          </p:nvPicPr>
          <p:blipFill rotWithShape="1">
            <a:blip r:embed="rId2">
              <a:duotone>
                <a:schemeClr val="accent4">
                  <a:shade val="45000"/>
                  <a:satMod val="135000"/>
                </a:schemeClr>
                <a:prstClr val="white"/>
              </a:duotone>
              <a:extLst>
                <a:ext uri="{28A0092B-C50C-407E-A947-70E740481C1C}">
                  <a14:useLocalDpi xmlns:a14="http://schemas.microsoft.com/office/drawing/2010/main" val="0"/>
                </a:ext>
              </a:extLst>
            </a:blip>
            <a:srcRect l="43814" t="8541" r="40496" b="70626"/>
            <a:stretch/>
          </p:blipFill>
          <p:spPr bwMode="auto">
            <a:xfrm>
              <a:off x="391886" y="4433209"/>
              <a:ext cx="1376556" cy="100420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19ABB64-EF4D-8071-CFB2-8EF9E74E4A69}"/>
                </a:ext>
              </a:extLst>
            </p:cNvPr>
            <p:cNvSpPr txBox="1"/>
            <p:nvPr/>
          </p:nvSpPr>
          <p:spPr>
            <a:xfrm>
              <a:off x="789214" y="4750647"/>
              <a:ext cx="553357" cy="400110"/>
            </a:xfrm>
            <a:prstGeom prst="rect">
              <a:avLst/>
            </a:prstGeom>
            <a:noFill/>
          </p:spPr>
          <p:txBody>
            <a:bodyPr wrap="none" rtlCol="0">
              <a:spAutoFit/>
            </a:bodyPr>
            <a:lstStyle/>
            <a:p>
              <a:r>
                <a:rPr lang="en-GB" sz="2000" b="1" dirty="0"/>
                <a:t>4Cs</a:t>
              </a:r>
            </a:p>
          </p:txBody>
        </p:sp>
      </p:grpSp>
      <p:pic>
        <p:nvPicPr>
          <p:cNvPr id="7" name="Graphic 6" descr="Presentation with checklist with solid fill">
            <a:extLst>
              <a:ext uri="{FF2B5EF4-FFF2-40B4-BE49-F238E27FC236}">
                <a16:creationId xmlns:a16="http://schemas.microsoft.com/office/drawing/2014/main" id="{5902826E-2D71-BD4F-887C-43CA95E675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678379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9BFC0-EAFA-FA3F-B0C3-2E24BA384493}"/>
              </a:ext>
            </a:extLst>
          </p:cNvPr>
          <p:cNvSpPr>
            <a:spLocks noGrp="1"/>
          </p:cNvSpPr>
          <p:nvPr>
            <p:ph type="title"/>
          </p:nvPr>
        </p:nvSpPr>
        <p:spPr/>
        <p:txBody>
          <a:bodyPr/>
          <a:lstStyle/>
          <a:p>
            <a:r>
              <a:rPr lang="en-GB" dirty="0"/>
              <a:t>Data analysis</a:t>
            </a:r>
          </a:p>
        </p:txBody>
      </p:sp>
      <p:sp>
        <p:nvSpPr>
          <p:cNvPr id="3" name="Content Placeholder 2">
            <a:extLst>
              <a:ext uri="{FF2B5EF4-FFF2-40B4-BE49-F238E27FC236}">
                <a16:creationId xmlns:a16="http://schemas.microsoft.com/office/drawing/2014/main" id="{25F6527D-6851-1136-B1CA-319A318732B9}"/>
              </a:ext>
            </a:extLst>
          </p:cNvPr>
          <p:cNvSpPr>
            <a:spLocks noGrp="1"/>
          </p:cNvSpPr>
          <p:nvPr>
            <p:ph idx="1"/>
          </p:nvPr>
        </p:nvSpPr>
        <p:spPr/>
        <p:txBody>
          <a:bodyPr/>
          <a:lstStyle/>
          <a:p>
            <a:r>
              <a:rPr lang="en-GB" dirty="0"/>
              <a:t>Process of interpreting (making sense of) data</a:t>
            </a:r>
          </a:p>
          <a:p>
            <a:r>
              <a:rPr lang="en-GB" dirty="0"/>
              <a:t>Data quality is important</a:t>
            </a:r>
          </a:p>
          <a:p>
            <a:pPr lvl="1"/>
            <a:r>
              <a:rPr lang="en-GB" dirty="0"/>
              <a:t>Clean data prior to analysis e.g. remove incorrect/incomplete/missing/ duplicate data)</a:t>
            </a:r>
          </a:p>
          <a:p>
            <a:pPr lvl="1"/>
            <a:r>
              <a:rPr lang="en-GB" dirty="0"/>
              <a:t>Consider improvements to data collection systems to reduce above</a:t>
            </a:r>
          </a:p>
          <a:p>
            <a:r>
              <a:rPr lang="en-GB" dirty="0"/>
              <a:t>Types of data analysis:</a:t>
            </a:r>
          </a:p>
          <a:p>
            <a:pPr lvl="1"/>
            <a:r>
              <a:rPr lang="en-GB" dirty="0"/>
              <a:t>Quantitative – numbers based (how many, how often…)</a:t>
            </a:r>
          </a:p>
          <a:p>
            <a:pPr lvl="2"/>
            <a:r>
              <a:rPr lang="en-GB" dirty="0"/>
              <a:t>Descriptive statistics – describe characteristics of the data</a:t>
            </a:r>
          </a:p>
          <a:p>
            <a:pPr lvl="2"/>
            <a:r>
              <a:rPr lang="en-GB" dirty="0"/>
              <a:t>Inferential statistics – draw comparisons and make predictions</a:t>
            </a:r>
          </a:p>
          <a:p>
            <a:pPr lvl="1"/>
            <a:r>
              <a:rPr lang="en-GB" dirty="0"/>
              <a:t>Qualitative – language-based (why, how…)</a:t>
            </a:r>
          </a:p>
          <a:p>
            <a:endParaRPr lang="en-GB" dirty="0"/>
          </a:p>
        </p:txBody>
      </p:sp>
      <p:pic>
        <p:nvPicPr>
          <p:cNvPr id="4" name="Graphic 3" descr="Presentation with checklist with solid fill">
            <a:extLst>
              <a:ext uri="{FF2B5EF4-FFF2-40B4-BE49-F238E27FC236}">
                <a16:creationId xmlns:a16="http://schemas.microsoft.com/office/drawing/2014/main" id="{FCAFB301-31BD-1F34-2EDF-5B01A3B126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728670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1B4C2-A3B9-0AA8-3943-17952BFEF2DD}"/>
              </a:ext>
            </a:extLst>
          </p:cNvPr>
          <p:cNvSpPr>
            <a:spLocks noGrp="1"/>
          </p:cNvSpPr>
          <p:nvPr>
            <p:ph type="ctrTitle"/>
          </p:nvPr>
        </p:nvSpPr>
        <p:spPr/>
        <p:txBody>
          <a:bodyPr/>
          <a:lstStyle/>
          <a:p>
            <a:r>
              <a:rPr lang="en-GB" dirty="0"/>
              <a:t>Module 1: Principles and applications of One Health </a:t>
            </a:r>
          </a:p>
        </p:txBody>
      </p:sp>
    </p:spTree>
    <p:extLst>
      <p:ext uri="{BB962C8B-B14F-4D97-AF65-F5344CB8AC3E}">
        <p14:creationId xmlns:p14="http://schemas.microsoft.com/office/powerpoint/2010/main" val="117340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237A6-478D-E66E-04EB-4B008C9BB23D}"/>
              </a:ext>
            </a:extLst>
          </p:cNvPr>
          <p:cNvSpPr>
            <a:spLocks noGrp="1"/>
          </p:cNvSpPr>
          <p:nvPr>
            <p:ph type="title"/>
          </p:nvPr>
        </p:nvSpPr>
        <p:spPr/>
        <p:txBody>
          <a:bodyPr/>
          <a:lstStyle/>
          <a:p>
            <a:r>
              <a:rPr lang="en-GB" dirty="0"/>
              <a:t>Data analysis (continued)</a:t>
            </a:r>
          </a:p>
        </p:txBody>
      </p:sp>
      <p:sp>
        <p:nvSpPr>
          <p:cNvPr id="3" name="Content Placeholder 2">
            <a:extLst>
              <a:ext uri="{FF2B5EF4-FFF2-40B4-BE49-F238E27FC236}">
                <a16:creationId xmlns:a16="http://schemas.microsoft.com/office/drawing/2014/main" id="{251F02C5-2E91-C660-0636-7199A26BB6A5}"/>
              </a:ext>
            </a:extLst>
          </p:cNvPr>
          <p:cNvSpPr>
            <a:spLocks noGrp="1"/>
          </p:cNvSpPr>
          <p:nvPr>
            <p:ph idx="1"/>
          </p:nvPr>
        </p:nvSpPr>
        <p:spPr/>
        <p:txBody>
          <a:bodyPr/>
          <a:lstStyle/>
          <a:p>
            <a:r>
              <a:rPr lang="en-GB" dirty="0"/>
              <a:t>Final step is coming to conclusions i.e. identifying key findings and suggested action/recommendations</a:t>
            </a:r>
          </a:p>
          <a:p>
            <a:r>
              <a:rPr lang="en-GB" dirty="0"/>
              <a:t>Tips:</a:t>
            </a:r>
          </a:p>
          <a:p>
            <a:pPr lvl="1"/>
            <a:r>
              <a:rPr lang="en-US" dirty="0"/>
              <a:t>Ensure recommendations are clearly supported by the data analyses and results </a:t>
            </a:r>
          </a:p>
          <a:p>
            <a:pPr lvl="2"/>
            <a:r>
              <a:rPr lang="en-US" dirty="0"/>
              <a:t>Focus on 3-5 </a:t>
            </a:r>
            <a:r>
              <a:rPr lang="en-US" u="sng" dirty="0"/>
              <a:t>key</a:t>
            </a:r>
            <a:r>
              <a:rPr lang="en-US" dirty="0"/>
              <a:t> findings</a:t>
            </a:r>
          </a:p>
          <a:p>
            <a:pPr lvl="1"/>
            <a:r>
              <a:rPr lang="en-US" dirty="0"/>
              <a:t>Organize recommendations by potential timeline (e.g., short-term, long-term)</a:t>
            </a:r>
          </a:p>
          <a:p>
            <a:pPr lvl="1"/>
            <a:r>
              <a:rPr lang="en-US" dirty="0"/>
              <a:t>Present multiple options - consider risks and benefits of implementing and not implementing the recommendations </a:t>
            </a:r>
          </a:p>
          <a:p>
            <a:pPr lvl="1"/>
            <a:r>
              <a:rPr lang="en-US" dirty="0"/>
              <a:t>Focus on actions that stakeholders have the power and resources to implement</a:t>
            </a:r>
          </a:p>
          <a:p>
            <a:pPr lvl="1"/>
            <a:endParaRPr lang="en-GB" dirty="0"/>
          </a:p>
        </p:txBody>
      </p:sp>
      <p:pic>
        <p:nvPicPr>
          <p:cNvPr id="4" name="Graphic 3" descr="Presentation with checklist with solid fill">
            <a:extLst>
              <a:ext uri="{FF2B5EF4-FFF2-40B4-BE49-F238E27FC236}">
                <a16:creationId xmlns:a16="http://schemas.microsoft.com/office/drawing/2014/main" id="{DAD1D8C0-78F0-C939-E66F-D5ACF9AD4F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6790025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DC88-3299-4596-54AC-AADD1DE0CF35}"/>
              </a:ext>
            </a:extLst>
          </p:cNvPr>
          <p:cNvSpPr>
            <a:spLocks noGrp="1"/>
          </p:cNvSpPr>
          <p:nvPr>
            <p:ph type="title"/>
          </p:nvPr>
        </p:nvSpPr>
        <p:spPr/>
        <p:txBody>
          <a:bodyPr/>
          <a:lstStyle/>
          <a:p>
            <a:r>
              <a:rPr lang="en-GB" dirty="0"/>
              <a:t>Turning questions into answers</a:t>
            </a:r>
          </a:p>
        </p:txBody>
      </p:sp>
      <p:sp>
        <p:nvSpPr>
          <p:cNvPr id="3" name="Content Placeholder 2">
            <a:extLst>
              <a:ext uri="{FF2B5EF4-FFF2-40B4-BE49-F238E27FC236}">
                <a16:creationId xmlns:a16="http://schemas.microsoft.com/office/drawing/2014/main" id="{76813981-89D7-5B85-E591-D340CE4FBD19}"/>
              </a:ext>
            </a:extLst>
          </p:cNvPr>
          <p:cNvSpPr>
            <a:spLocks noGrp="1"/>
          </p:cNvSpPr>
          <p:nvPr>
            <p:ph idx="1"/>
          </p:nvPr>
        </p:nvSpPr>
        <p:spPr/>
        <p:txBody>
          <a:bodyPr/>
          <a:lstStyle/>
          <a:p>
            <a:pPr marL="0" indent="0">
              <a:buNone/>
            </a:pPr>
            <a:r>
              <a:rPr lang="en-GB" b="1" dirty="0"/>
              <a:t>Small group activity (brainstorming)</a:t>
            </a:r>
          </a:p>
          <a:p>
            <a:r>
              <a:rPr lang="en-GB" dirty="0"/>
              <a:t>Identify an important ‘One Health problem’ in your woreda/district that requires multi-sectoral collaboration to address</a:t>
            </a:r>
          </a:p>
          <a:p>
            <a:r>
              <a:rPr lang="en-GB" dirty="0"/>
              <a:t>Using question prompts on the next slide, brainstorm how you would implement the first 2 stages of DDDM:</a:t>
            </a:r>
          </a:p>
          <a:p>
            <a:pPr marL="914400" lvl="1" indent="-457200">
              <a:buFont typeface="+mj-lt"/>
              <a:buAutoNum type="arabicPeriod"/>
            </a:pPr>
            <a:r>
              <a:rPr lang="en-US" dirty="0"/>
              <a:t>formulating key questions</a:t>
            </a:r>
          </a:p>
          <a:p>
            <a:pPr marL="914400" lvl="1" indent="-457200">
              <a:buFont typeface="+mj-lt"/>
              <a:buAutoNum type="arabicPeriod"/>
            </a:pPr>
            <a:r>
              <a:rPr lang="en-US" dirty="0"/>
              <a:t>collecting and analyzing data</a:t>
            </a:r>
          </a:p>
          <a:p>
            <a:r>
              <a:rPr lang="en-US" dirty="0"/>
              <a:t>Capture group discussion on flip chart</a:t>
            </a:r>
          </a:p>
          <a:p>
            <a:pPr marL="0" indent="0">
              <a:buNone/>
            </a:pPr>
            <a:endParaRPr lang="en-US" dirty="0"/>
          </a:p>
          <a:p>
            <a:pPr marL="0" indent="0">
              <a:buNone/>
            </a:pPr>
            <a:endParaRPr lang="en-GB" dirty="0"/>
          </a:p>
        </p:txBody>
      </p:sp>
      <p:sp>
        <p:nvSpPr>
          <p:cNvPr id="6" name="TextBox 5">
            <a:extLst>
              <a:ext uri="{FF2B5EF4-FFF2-40B4-BE49-F238E27FC236}">
                <a16:creationId xmlns:a16="http://schemas.microsoft.com/office/drawing/2014/main" id="{90358848-EBD9-7346-815E-02E6CE452B3E}"/>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40 minutes</a:t>
            </a:r>
          </a:p>
        </p:txBody>
      </p:sp>
      <p:pic>
        <p:nvPicPr>
          <p:cNvPr id="7" name="Graphic 6" descr="Stopwatch with solid fill">
            <a:extLst>
              <a:ext uri="{FF2B5EF4-FFF2-40B4-BE49-F238E27FC236}">
                <a16:creationId xmlns:a16="http://schemas.microsoft.com/office/drawing/2014/main" id="{A513985C-C297-FF99-A131-E28E6D0C1EF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039749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0B626-A01A-4DA5-55C8-B1E2FAB52E09}"/>
              </a:ext>
            </a:extLst>
          </p:cNvPr>
          <p:cNvSpPr>
            <a:spLocks noGrp="1"/>
          </p:cNvSpPr>
          <p:nvPr>
            <p:ph type="title"/>
          </p:nvPr>
        </p:nvSpPr>
        <p:spPr/>
        <p:txBody>
          <a:bodyPr/>
          <a:lstStyle/>
          <a:p>
            <a:r>
              <a:rPr lang="en-GB" dirty="0"/>
              <a:t>Turning questions into answers</a:t>
            </a:r>
          </a:p>
        </p:txBody>
      </p:sp>
      <p:sp>
        <p:nvSpPr>
          <p:cNvPr id="3" name="Content Placeholder 2">
            <a:extLst>
              <a:ext uri="{FF2B5EF4-FFF2-40B4-BE49-F238E27FC236}">
                <a16:creationId xmlns:a16="http://schemas.microsoft.com/office/drawing/2014/main" id="{E805FC2A-70A7-1BDD-71CC-36FC62F8BC00}"/>
              </a:ext>
            </a:extLst>
          </p:cNvPr>
          <p:cNvSpPr>
            <a:spLocks noGrp="1"/>
          </p:cNvSpPr>
          <p:nvPr>
            <p:ph idx="1"/>
          </p:nvPr>
        </p:nvSpPr>
        <p:spPr/>
        <p:txBody>
          <a:bodyPr>
            <a:normAutofit/>
          </a:bodyPr>
          <a:lstStyle/>
          <a:p>
            <a:pPr marL="0" indent="0">
              <a:buNone/>
            </a:pPr>
            <a:r>
              <a:rPr lang="en-GB" b="1" dirty="0"/>
              <a:t>Small group activity (brainstorming)</a:t>
            </a:r>
          </a:p>
          <a:p>
            <a:r>
              <a:rPr lang="en-GB" dirty="0"/>
              <a:t>Discussion prompts</a:t>
            </a:r>
          </a:p>
          <a:p>
            <a:pPr lvl="1"/>
            <a:r>
              <a:rPr lang="en-US" dirty="0"/>
              <a:t>Identify and define the problem by writing out an answerable question</a:t>
            </a:r>
          </a:p>
          <a:p>
            <a:pPr lvl="2"/>
            <a:r>
              <a:rPr lang="en-US" dirty="0"/>
              <a:t>Check: can question be answered with data?</a:t>
            </a:r>
          </a:p>
          <a:p>
            <a:pPr lvl="1"/>
            <a:r>
              <a:rPr lang="en-US" dirty="0"/>
              <a:t>Identify the types of data that are needed to answer the question</a:t>
            </a:r>
          </a:p>
          <a:p>
            <a:pPr lvl="2"/>
            <a:r>
              <a:rPr lang="en-US" dirty="0"/>
              <a:t>Check: do all data address the question?</a:t>
            </a:r>
          </a:p>
          <a:p>
            <a:pPr lvl="1"/>
            <a:r>
              <a:rPr lang="en-US" dirty="0"/>
              <a:t>Identify how data will be collected (or if it is already available how it will be located) – consider location, time</a:t>
            </a:r>
          </a:p>
          <a:p>
            <a:pPr lvl="1"/>
            <a:r>
              <a:rPr lang="en-US" dirty="0"/>
              <a:t>Identify who will collect the data (or if it is already available how it will be shared)</a:t>
            </a:r>
          </a:p>
          <a:p>
            <a:pPr lvl="1"/>
            <a:endParaRPr lang="en-GB" dirty="0"/>
          </a:p>
        </p:txBody>
      </p:sp>
      <p:sp>
        <p:nvSpPr>
          <p:cNvPr id="9" name="TextBox 8">
            <a:extLst>
              <a:ext uri="{FF2B5EF4-FFF2-40B4-BE49-F238E27FC236}">
                <a16:creationId xmlns:a16="http://schemas.microsoft.com/office/drawing/2014/main" id="{7B1D8D89-603C-F8D8-CC6B-2AFC9CEE8615}"/>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40 minutes</a:t>
            </a:r>
          </a:p>
        </p:txBody>
      </p:sp>
      <p:pic>
        <p:nvPicPr>
          <p:cNvPr id="4" name="Graphic 3" descr="Stopwatch with solid fill">
            <a:extLst>
              <a:ext uri="{FF2B5EF4-FFF2-40B4-BE49-F238E27FC236}">
                <a16:creationId xmlns:a16="http://schemas.microsoft.com/office/drawing/2014/main" id="{D1CAC48B-C6BC-10E3-6D4B-0B93D33A3E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1671777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0B626-A01A-4DA5-55C8-B1E2FAB52E09}"/>
              </a:ext>
            </a:extLst>
          </p:cNvPr>
          <p:cNvSpPr>
            <a:spLocks noGrp="1"/>
          </p:cNvSpPr>
          <p:nvPr>
            <p:ph type="title"/>
          </p:nvPr>
        </p:nvSpPr>
        <p:spPr/>
        <p:txBody>
          <a:bodyPr/>
          <a:lstStyle/>
          <a:p>
            <a:r>
              <a:rPr lang="en-GB" dirty="0"/>
              <a:t>Turning questions into answers</a:t>
            </a:r>
          </a:p>
        </p:txBody>
      </p:sp>
      <p:sp>
        <p:nvSpPr>
          <p:cNvPr id="3" name="Content Placeholder 2">
            <a:extLst>
              <a:ext uri="{FF2B5EF4-FFF2-40B4-BE49-F238E27FC236}">
                <a16:creationId xmlns:a16="http://schemas.microsoft.com/office/drawing/2014/main" id="{E805FC2A-70A7-1BDD-71CC-36FC62F8BC00}"/>
              </a:ext>
            </a:extLst>
          </p:cNvPr>
          <p:cNvSpPr>
            <a:spLocks noGrp="1"/>
          </p:cNvSpPr>
          <p:nvPr>
            <p:ph idx="1"/>
          </p:nvPr>
        </p:nvSpPr>
        <p:spPr/>
        <p:txBody>
          <a:bodyPr>
            <a:normAutofit/>
          </a:bodyPr>
          <a:lstStyle/>
          <a:p>
            <a:pPr marL="0" indent="0">
              <a:buNone/>
            </a:pPr>
            <a:r>
              <a:rPr lang="en-GB" b="1" dirty="0"/>
              <a:t>Feedback session</a:t>
            </a:r>
          </a:p>
          <a:p>
            <a:r>
              <a:rPr lang="en-US" dirty="0"/>
              <a:t>Walk around the room and read what other groups have done</a:t>
            </a:r>
          </a:p>
          <a:p>
            <a:r>
              <a:rPr lang="en-US" dirty="0"/>
              <a:t>Write down 1 piece of feedback (question or comment) on a sticky note and leave it for the group to consider after the feedback session</a:t>
            </a:r>
          </a:p>
          <a:p>
            <a:pPr lvl="1"/>
            <a:endParaRPr lang="en-GB" dirty="0"/>
          </a:p>
        </p:txBody>
      </p:sp>
      <p:sp>
        <p:nvSpPr>
          <p:cNvPr id="6" name="TextBox 5">
            <a:extLst>
              <a:ext uri="{FF2B5EF4-FFF2-40B4-BE49-F238E27FC236}">
                <a16:creationId xmlns:a16="http://schemas.microsoft.com/office/drawing/2014/main" id="{D425FC59-9DBA-7802-7BF4-6CBE17F17A1A}"/>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20 minutes</a:t>
            </a:r>
          </a:p>
        </p:txBody>
      </p:sp>
      <p:pic>
        <p:nvPicPr>
          <p:cNvPr id="7" name="Graphic 6" descr="Stopwatch with solid fill">
            <a:extLst>
              <a:ext uri="{FF2B5EF4-FFF2-40B4-BE49-F238E27FC236}">
                <a16:creationId xmlns:a16="http://schemas.microsoft.com/office/drawing/2014/main" id="{E61C9874-F209-136D-FCC3-4437F923028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58801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2DC8F-EC29-902F-2BC8-806DD465ECA7}"/>
              </a:ext>
            </a:extLst>
          </p:cNvPr>
          <p:cNvSpPr>
            <a:spLocks noGrp="1"/>
          </p:cNvSpPr>
          <p:nvPr>
            <p:ph type="title"/>
          </p:nvPr>
        </p:nvSpPr>
        <p:spPr/>
        <p:txBody>
          <a:bodyPr/>
          <a:lstStyle/>
          <a:p>
            <a:r>
              <a:rPr lang="en-GB" dirty="0"/>
              <a:t>Communicating results to stakeholders</a:t>
            </a:r>
          </a:p>
        </p:txBody>
      </p:sp>
      <p:sp>
        <p:nvSpPr>
          <p:cNvPr id="3" name="Content Placeholder 2">
            <a:extLst>
              <a:ext uri="{FF2B5EF4-FFF2-40B4-BE49-F238E27FC236}">
                <a16:creationId xmlns:a16="http://schemas.microsoft.com/office/drawing/2014/main" id="{61B69348-2E80-4D8F-48A7-D098CA9251C8}"/>
              </a:ext>
            </a:extLst>
          </p:cNvPr>
          <p:cNvSpPr>
            <a:spLocks noGrp="1"/>
          </p:cNvSpPr>
          <p:nvPr>
            <p:ph idx="1"/>
          </p:nvPr>
        </p:nvSpPr>
        <p:spPr/>
        <p:txBody>
          <a:bodyPr>
            <a:normAutofit/>
          </a:bodyPr>
          <a:lstStyle/>
          <a:p>
            <a:r>
              <a:rPr lang="en-GB" dirty="0"/>
              <a:t>Important considerations:</a:t>
            </a:r>
          </a:p>
          <a:p>
            <a:pPr lvl="1"/>
            <a:r>
              <a:rPr lang="en-US" dirty="0"/>
              <a:t>Who are your key audiences? </a:t>
            </a:r>
          </a:p>
          <a:p>
            <a:pPr lvl="1"/>
            <a:r>
              <a:rPr lang="en-US" dirty="0"/>
              <a:t>What results will most inform their understanding and decision making? </a:t>
            </a:r>
          </a:p>
          <a:p>
            <a:pPr lvl="1"/>
            <a:r>
              <a:rPr lang="en-US" dirty="0"/>
              <a:t>How will the information be used? </a:t>
            </a:r>
          </a:p>
          <a:p>
            <a:pPr lvl="1"/>
            <a:r>
              <a:rPr lang="en-US" dirty="0"/>
              <a:t>What are the most important messages to convey? </a:t>
            </a:r>
          </a:p>
          <a:p>
            <a:r>
              <a:rPr lang="en-GB" dirty="0"/>
              <a:t>Tips for One Health practitioners:</a:t>
            </a:r>
          </a:p>
          <a:p>
            <a:pPr lvl="1"/>
            <a:r>
              <a:rPr lang="en-US" dirty="0"/>
              <a:t>Need to communicate to a range of stakeholders with different technical backgrounds and from different parts of society</a:t>
            </a:r>
          </a:p>
          <a:p>
            <a:pPr lvl="1"/>
            <a:r>
              <a:rPr lang="en-US" dirty="0"/>
              <a:t>Knowledge of different stakeholder perspectives, how stakeholders interact and influence each other as well as how political and cultural contexts affect the problem and proposed actions are all important (systems thinking)</a:t>
            </a:r>
            <a:endParaRPr lang="en-GB" dirty="0"/>
          </a:p>
        </p:txBody>
      </p:sp>
      <p:grpSp>
        <p:nvGrpSpPr>
          <p:cNvPr id="4" name="Group 3">
            <a:extLst>
              <a:ext uri="{FF2B5EF4-FFF2-40B4-BE49-F238E27FC236}">
                <a16:creationId xmlns:a16="http://schemas.microsoft.com/office/drawing/2014/main" id="{623FAA5B-6310-0669-369F-5C6451492BF2}"/>
              </a:ext>
            </a:extLst>
          </p:cNvPr>
          <p:cNvGrpSpPr/>
          <p:nvPr/>
        </p:nvGrpSpPr>
        <p:grpSpPr>
          <a:xfrm>
            <a:off x="146955" y="4057646"/>
            <a:ext cx="1376556" cy="1004209"/>
            <a:chOff x="391886" y="4433209"/>
            <a:chExt cx="1376556" cy="1004209"/>
          </a:xfrm>
        </p:grpSpPr>
        <p:pic>
          <p:nvPicPr>
            <p:cNvPr id="5" name="Picture 2" descr="graphic definition on One Health">
              <a:extLst>
                <a:ext uri="{FF2B5EF4-FFF2-40B4-BE49-F238E27FC236}">
                  <a16:creationId xmlns:a16="http://schemas.microsoft.com/office/drawing/2014/main" id="{64CF74A5-67E0-E455-6D1B-6CD8F32F9206}"/>
                </a:ext>
              </a:extLst>
            </p:cNvPr>
            <p:cNvPicPr>
              <a:picLocks noChangeAspect="1" noChangeArrowheads="1"/>
            </p:cNvPicPr>
            <p:nvPr/>
          </p:nvPicPr>
          <p:blipFill rotWithShape="1">
            <a:blip r:embed="rId2">
              <a:duotone>
                <a:schemeClr val="accent4">
                  <a:shade val="45000"/>
                  <a:satMod val="135000"/>
                </a:schemeClr>
                <a:prstClr val="white"/>
              </a:duotone>
              <a:extLst>
                <a:ext uri="{28A0092B-C50C-407E-A947-70E740481C1C}">
                  <a14:useLocalDpi xmlns:a14="http://schemas.microsoft.com/office/drawing/2010/main" val="0"/>
                </a:ext>
              </a:extLst>
            </a:blip>
            <a:srcRect l="43814" t="8541" r="40496" b="70626"/>
            <a:stretch/>
          </p:blipFill>
          <p:spPr bwMode="auto">
            <a:xfrm>
              <a:off x="391886" y="4433209"/>
              <a:ext cx="1376556" cy="100420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E38EC90-2978-B87A-C020-33F88C0976CA}"/>
                </a:ext>
              </a:extLst>
            </p:cNvPr>
            <p:cNvSpPr txBox="1"/>
            <p:nvPr/>
          </p:nvSpPr>
          <p:spPr>
            <a:xfrm>
              <a:off x="789214" y="4750647"/>
              <a:ext cx="553357" cy="400110"/>
            </a:xfrm>
            <a:prstGeom prst="rect">
              <a:avLst/>
            </a:prstGeom>
            <a:noFill/>
          </p:spPr>
          <p:txBody>
            <a:bodyPr wrap="none" rtlCol="0">
              <a:spAutoFit/>
            </a:bodyPr>
            <a:lstStyle/>
            <a:p>
              <a:r>
                <a:rPr lang="en-GB" sz="2000" b="1" dirty="0"/>
                <a:t>4Cs</a:t>
              </a:r>
            </a:p>
          </p:txBody>
        </p:sp>
      </p:grpSp>
      <p:pic>
        <p:nvPicPr>
          <p:cNvPr id="7" name="Graphic 6" descr="Presentation with checklist with solid fill">
            <a:extLst>
              <a:ext uri="{FF2B5EF4-FFF2-40B4-BE49-F238E27FC236}">
                <a16:creationId xmlns:a16="http://schemas.microsoft.com/office/drawing/2014/main" id="{5E0B1923-0217-B5F5-FE62-2A997C949C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258142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2B7C3-0DC5-91AC-5CC0-A766AF48D1E4}"/>
              </a:ext>
            </a:extLst>
          </p:cNvPr>
          <p:cNvSpPr>
            <a:spLocks noGrp="1"/>
          </p:cNvSpPr>
          <p:nvPr>
            <p:ph type="title"/>
          </p:nvPr>
        </p:nvSpPr>
        <p:spPr/>
        <p:txBody>
          <a:bodyPr/>
          <a:lstStyle/>
          <a:p>
            <a:r>
              <a:rPr lang="en-GB" dirty="0"/>
              <a:t>Implementation and follow-up</a:t>
            </a:r>
          </a:p>
        </p:txBody>
      </p:sp>
      <p:sp>
        <p:nvSpPr>
          <p:cNvPr id="3" name="Content Placeholder 2">
            <a:extLst>
              <a:ext uri="{FF2B5EF4-FFF2-40B4-BE49-F238E27FC236}">
                <a16:creationId xmlns:a16="http://schemas.microsoft.com/office/drawing/2014/main" id="{4F7371E6-408C-093B-E8D2-ADEF2E32CC9D}"/>
              </a:ext>
            </a:extLst>
          </p:cNvPr>
          <p:cNvSpPr>
            <a:spLocks noGrp="1"/>
          </p:cNvSpPr>
          <p:nvPr>
            <p:ph idx="1"/>
          </p:nvPr>
        </p:nvSpPr>
        <p:spPr/>
        <p:txBody>
          <a:bodyPr/>
          <a:lstStyle/>
          <a:p>
            <a:r>
              <a:rPr lang="en-GB" dirty="0"/>
              <a:t>Remember: </a:t>
            </a:r>
            <a:r>
              <a:rPr lang="en-US" dirty="0"/>
              <a:t>DDDM is not complete until the information it generates </a:t>
            </a:r>
            <a:r>
              <a:rPr lang="en-US" b="1" dirty="0"/>
              <a:t>leads to action</a:t>
            </a:r>
          </a:p>
          <a:p>
            <a:r>
              <a:rPr lang="en-US" dirty="0"/>
              <a:t>Actions might include changes to activities, programs, organizations, and entire systems</a:t>
            </a:r>
          </a:p>
          <a:p>
            <a:r>
              <a:rPr lang="en-US" dirty="0"/>
              <a:t>Follow up once actions are implemented to determine whether change has been effected, e.g.</a:t>
            </a:r>
          </a:p>
          <a:p>
            <a:pPr lvl="1"/>
            <a:r>
              <a:rPr lang="en-US" dirty="0"/>
              <a:t>Are new services, activities, and policies being developed and implemented as intended?</a:t>
            </a:r>
          </a:p>
          <a:p>
            <a:pPr lvl="1"/>
            <a:r>
              <a:rPr lang="en-US" dirty="0"/>
              <a:t>Are changes in knowledge, beliefs, attitudes, behaviors, or status occurring because of the actions taken? </a:t>
            </a:r>
          </a:p>
          <a:p>
            <a:r>
              <a:rPr lang="en-US" dirty="0"/>
              <a:t>If no change, formulate key question (i.e. cycle continues)</a:t>
            </a:r>
          </a:p>
          <a:p>
            <a:pPr lvl="1"/>
            <a:endParaRPr lang="en-GB" dirty="0"/>
          </a:p>
        </p:txBody>
      </p:sp>
      <p:pic>
        <p:nvPicPr>
          <p:cNvPr id="4" name="Graphic 3" descr="Presentation with checklist with solid fill">
            <a:extLst>
              <a:ext uri="{FF2B5EF4-FFF2-40B4-BE49-F238E27FC236}">
                <a16:creationId xmlns:a16="http://schemas.microsoft.com/office/drawing/2014/main" id="{E02213A0-EE3D-5CAD-7EA1-8C9F2BDACF4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1947890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DC88-3299-4596-54AC-AADD1DE0CF35}"/>
              </a:ext>
            </a:extLst>
          </p:cNvPr>
          <p:cNvSpPr>
            <a:spLocks noGrp="1"/>
          </p:cNvSpPr>
          <p:nvPr>
            <p:ph type="title"/>
          </p:nvPr>
        </p:nvSpPr>
        <p:spPr/>
        <p:txBody>
          <a:bodyPr/>
          <a:lstStyle/>
          <a:p>
            <a:r>
              <a:rPr lang="en-GB" dirty="0"/>
              <a:t>From recommendations to action and follow-up</a:t>
            </a:r>
          </a:p>
        </p:txBody>
      </p:sp>
      <p:sp>
        <p:nvSpPr>
          <p:cNvPr id="3" name="Content Placeholder 2">
            <a:extLst>
              <a:ext uri="{FF2B5EF4-FFF2-40B4-BE49-F238E27FC236}">
                <a16:creationId xmlns:a16="http://schemas.microsoft.com/office/drawing/2014/main" id="{76813981-89D7-5B85-E591-D340CE4FBD19}"/>
              </a:ext>
            </a:extLst>
          </p:cNvPr>
          <p:cNvSpPr>
            <a:spLocks noGrp="1"/>
          </p:cNvSpPr>
          <p:nvPr>
            <p:ph idx="1"/>
          </p:nvPr>
        </p:nvSpPr>
        <p:spPr>
          <a:xfrm>
            <a:off x="1537854" y="1149927"/>
            <a:ext cx="9815945" cy="5283530"/>
          </a:xfrm>
        </p:spPr>
        <p:txBody>
          <a:bodyPr>
            <a:normAutofit/>
          </a:bodyPr>
          <a:lstStyle/>
          <a:p>
            <a:pPr marL="0" indent="0">
              <a:buNone/>
            </a:pPr>
            <a:r>
              <a:rPr lang="en-GB" b="1" dirty="0"/>
              <a:t>Small group activity (brainstorming)</a:t>
            </a:r>
          </a:p>
          <a:p>
            <a:r>
              <a:rPr lang="en-GB" dirty="0"/>
              <a:t>In the same groups, consider the feedback and adjust as needed</a:t>
            </a:r>
          </a:p>
          <a:p>
            <a:r>
              <a:rPr lang="en-GB" dirty="0"/>
              <a:t>Using question prompts on the next slide brainstorm how you would implement the final 2 stages of DDDM:</a:t>
            </a:r>
          </a:p>
          <a:p>
            <a:pPr marL="914400" lvl="1" indent="-457200">
              <a:buFont typeface="+mj-lt"/>
              <a:buAutoNum type="arabicPeriod" startAt="3"/>
            </a:pPr>
            <a:r>
              <a:rPr lang="en-US" dirty="0"/>
              <a:t>communicating results to stakeholders</a:t>
            </a:r>
          </a:p>
          <a:p>
            <a:pPr marL="914400" lvl="1" indent="-457200">
              <a:buFont typeface="+mj-lt"/>
              <a:buAutoNum type="arabicPeriod" startAt="3"/>
            </a:pPr>
            <a:r>
              <a:rPr lang="en-US" dirty="0"/>
              <a:t>implementation and follow-up</a:t>
            </a:r>
          </a:p>
          <a:p>
            <a:r>
              <a:rPr lang="en-US" dirty="0"/>
              <a:t>Capture group discussion on flip chart</a:t>
            </a:r>
          </a:p>
          <a:p>
            <a:r>
              <a:rPr lang="en-US" dirty="0"/>
              <a:t>Be prepared to present your discussion in plenary and </a:t>
            </a:r>
            <a:r>
              <a:rPr lang="en-US"/>
              <a:t>vote on </a:t>
            </a:r>
            <a:r>
              <a:rPr lang="en-US" dirty="0"/>
              <a:t>the best plan</a:t>
            </a:r>
            <a:endParaRPr lang="en-GB" dirty="0"/>
          </a:p>
        </p:txBody>
      </p:sp>
      <p:sp>
        <p:nvSpPr>
          <p:cNvPr id="6" name="TextBox 5">
            <a:extLst>
              <a:ext uri="{FF2B5EF4-FFF2-40B4-BE49-F238E27FC236}">
                <a16:creationId xmlns:a16="http://schemas.microsoft.com/office/drawing/2014/main" id="{90358848-EBD9-7346-815E-02E6CE452B3E}"/>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a:t>
            </a:r>
          </a:p>
        </p:txBody>
      </p:sp>
      <p:pic>
        <p:nvPicPr>
          <p:cNvPr id="7" name="Graphic 6" descr="Stopwatch with solid fill">
            <a:extLst>
              <a:ext uri="{FF2B5EF4-FFF2-40B4-BE49-F238E27FC236}">
                <a16:creationId xmlns:a16="http://schemas.microsoft.com/office/drawing/2014/main" id="{66C474C1-5550-7F4A-2BD2-7945F1D20E3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717724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DC88-3299-4596-54AC-AADD1DE0CF35}"/>
              </a:ext>
            </a:extLst>
          </p:cNvPr>
          <p:cNvSpPr>
            <a:spLocks noGrp="1"/>
          </p:cNvSpPr>
          <p:nvPr>
            <p:ph type="title"/>
          </p:nvPr>
        </p:nvSpPr>
        <p:spPr/>
        <p:txBody>
          <a:bodyPr/>
          <a:lstStyle/>
          <a:p>
            <a:r>
              <a:rPr lang="en-GB" dirty="0"/>
              <a:t>From recommendations to action and follow-up</a:t>
            </a:r>
          </a:p>
        </p:txBody>
      </p:sp>
      <p:sp>
        <p:nvSpPr>
          <p:cNvPr id="3" name="Content Placeholder 2">
            <a:extLst>
              <a:ext uri="{FF2B5EF4-FFF2-40B4-BE49-F238E27FC236}">
                <a16:creationId xmlns:a16="http://schemas.microsoft.com/office/drawing/2014/main" id="{76813981-89D7-5B85-E591-D340CE4FBD19}"/>
              </a:ext>
            </a:extLst>
          </p:cNvPr>
          <p:cNvSpPr>
            <a:spLocks noGrp="1"/>
          </p:cNvSpPr>
          <p:nvPr>
            <p:ph idx="1"/>
          </p:nvPr>
        </p:nvSpPr>
        <p:spPr>
          <a:xfrm>
            <a:off x="1537854" y="1149927"/>
            <a:ext cx="9815945" cy="5283530"/>
          </a:xfrm>
        </p:spPr>
        <p:txBody>
          <a:bodyPr>
            <a:normAutofit/>
          </a:bodyPr>
          <a:lstStyle/>
          <a:p>
            <a:pPr marL="0" indent="0">
              <a:buNone/>
            </a:pPr>
            <a:r>
              <a:rPr lang="en-GB" b="1" dirty="0"/>
              <a:t>Small group activity (brainstorming)</a:t>
            </a:r>
          </a:p>
          <a:p>
            <a:r>
              <a:rPr lang="en-US" dirty="0"/>
              <a:t>Discussion questions</a:t>
            </a:r>
          </a:p>
          <a:p>
            <a:pPr lvl="1"/>
            <a:r>
              <a:rPr lang="en-US" dirty="0"/>
              <a:t>Who are your key audiences? </a:t>
            </a:r>
          </a:p>
          <a:p>
            <a:pPr lvl="1"/>
            <a:r>
              <a:rPr lang="en-US" dirty="0"/>
              <a:t>What methods will you use to convey the key recommendations?</a:t>
            </a:r>
          </a:p>
          <a:p>
            <a:pPr lvl="1"/>
            <a:r>
              <a:rPr lang="en-US" dirty="0"/>
              <a:t>How will they use the information? </a:t>
            </a:r>
          </a:p>
          <a:p>
            <a:pPr lvl="1"/>
            <a:r>
              <a:rPr lang="en-US" dirty="0"/>
              <a:t>Who will implement the recommendations and follow-up on progress?</a:t>
            </a:r>
          </a:p>
        </p:txBody>
      </p:sp>
      <p:sp>
        <p:nvSpPr>
          <p:cNvPr id="6" name="TextBox 5">
            <a:extLst>
              <a:ext uri="{FF2B5EF4-FFF2-40B4-BE49-F238E27FC236}">
                <a16:creationId xmlns:a16="http://schemas.microsoft.com/office/drawing/2014/main" id="{90358848-EBD9-7346-815E-02E6CE452B3E}"/>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a:t>
            </a:r>
          </a:p>
        </p:txBody>
      </p:sp>
      <p:pic>
        <p:nvPicPr>
          <p:cNvPr id="7" name="Graphic 6" descr="Stopwatch with solid fill">
            <a:extLst>
              <a:ext uri="{FF2B5EF4-FFF2-40B4-BE49-F238E27FC236}">
                <a16:creationId xmlns:a16="http://schemas.microsoft.com/office/drawing/2014/main" id="{7B1E2F5F-94EA-8174-2091-5892C219E0B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0075174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7D902-1B96-FC48-8259-953121A928D9}"/>
              </a:ext>
            </a:extLst>
          </p:cNvPr>
          <p:cNvSpPr>
            <a:spLocks noGrp="1"/>
          </p:cNvSpPr>
          <p:nvPr>
            <p:ph type="title"/>
          </p:nvPr>
        </p:nvSpPr>
        <p:spPr/>
        <p:txBody>
          <a:bodyPr/>
          <a:lstStyle/>
          <a:p>
            <a:r>
              <a:rPr lang="en-GB" dirty="0"/>
              <a:t>Summary of key learning points from day 3</a:t>
            </a:r>
          </a:p>
        </p:txBody>
      </p:sp>
      <p:sp>
        <p:nvSpPr>
          <p:cNvPr id="3" name="Content Placeholder 2">
            <a:extLst>
              <a:ext uri="{FF2B5EF4-FFF2-40B4-BE49-F238E27FC236}">
                <a16:creationId xmlns:a16="http://schemas.microsoft.com/office/drawing/2014/main" id="{DF7C8EA9-AB48-8964-AA05-71323314616F}"/>
              </a:ext>
            </a:extLst>
          </p:cNvPr>
          <p:cNvSpPr>
            <a:spLocks noGrp="1"/>
          </p:cNvSpPr>
          <p:nvPr>
            <p:ph idx="1"/>
          </p:nvPr>
        </p:nvSpPr>
        <p:spPr/>
        <p:txBody>
          <a:bodyPr/>
          <a:lstStyle/>
          <a:p>
            <a:r>
              <a:rPr lang="en-GB" dirty="0"/>
              <a:t>Key steps in DDDM are: (1) formulating key questions, (2) collecting and </a:t>
            </a:r>
            <a:r>
              <a:rPr lang="en-GB" dirty="0" err="1"/>
              <a:t>analyzing</a:t>
            </a:r>
            <a:r>
              <a:rPr lang="en-GB" dirty="0"/>
              <a:t> data, (3) communicating results to decision makers, (4) implementation and follow-up of key recommendations</a:t>
            </a:r>
          </a:p>
          <a:p>
            <a:r>
              <a:rPr lang="en-GB" dirty="0"/>
              <a:t>Key questions must be formulated so they can be answered with data</a:t>
            </a:r>
          </a:p>
          <a:p>
            <a:r>
              <a:rPr lang="en-GB" dirty="0"/>
              <a:t>In One Health contexts, data collection across sectors and communication with diverse stakeholder groups is needed</a:t>
            </a:r>
          </a:p>
          <a:p>
            <a:endParaRPr lang="en-GB" dirty="0"/>
          </a:p>
        </p:txBody>
      </p:sp>
      <p:pic>
        <p:nvPicPr>
          <p:cNvPr id="4" name="Graphic 3" descr="Presentation with checklist with solid fill">
            <a:extLst>
              <a:ext uri="{FF2B5EF4-FFF2-40B4-BE49-F238E27FC236}">
                <a16:creationId xmlns:a16="http://schemas.microsoft.com/office/drawing/2014/main" id="{A5069FC0-82AD-201B-6BFA-D2704493C50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6579343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155C5-8C58-144B-7DD8-D44228C47FB3}"/>
              </a:ext>
            </a:extLst>
          </p:cNvPr>
          <p:cNvSpPr>
            <a:spLocks noGrp="1"/>
          </p:cNvSpPr>
          <p:nvPr>
            <p:ph type="ctrTitle"/>
          </p:nvPr>
        </p:nvSpPr>
        <p:spPr/>
        <p:txBody>
          <a:bodyPr>
            <a:normAutofit fontScale="90000"/>
          </a:bodyPr>
          <a:lstStyle/>
          <a:p>
            <a:r>
              <a:rPr lang="en-GB" dirty="0"/>
              <a:t>Multi-sectoral collaboration and coordination in One Health</a:t>
            </a:r>
          </a:p>
        </p:txBody>
      </p:sp>
      <p:sp>
        <p:nvSpPr>
          <p:cNvPr id="4" name="Title 1">
            <a:extLst>
              <a:ext uri="{FF2B5EF4-FFF2-40B4-BE49-F238E27FC236}">
                <a16:creationId xmlns:a16="http://schemas.microsoft.com/office/drawing/2014/main" id="{215F2E87-D39D-78CC-9B34-95FDC44A24EF}"/>
              </a:ext>
            </a:extLst>
          </p:cNvPr>
          <p:cNvSpPr txBox="1">
            <a:spLocks/>
          </p:cNvSpPr>
          <p:nvPr/>
        </p:nvSpPr>
        <p:spPr>
          <a:xfrm>
            <a:off x="1191490" y="263237"/>
            <a:ext cx="10162309" cy="651164"/>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b="1" kern="1200">
                <a:solidFill>
                  <a:srgbClr val="639C8C"/>
                </a:solidFill>
                <a:latin typeface="+mn-lt"/>
                <a:ea typeface="+mj-ea"/>
                <a:cs typeface="+mj-cs"/>
              </a:defRPr>
            </a:lvl1pPr>
          </a:lstStyle>
          <a:p>
            <a:pPr algn="l"/>
            <a:r>
              <a:rPr lang="en-GB" dirty="0"/>
              <a:t>Coming up:</a:t>
            </a:r>
          </a:p>
        </p:txBody>
      </p:sp>
    </p:spTree>
    <p:extLst>
      <p:ext uri="{BB962C8B-B14F-4D97-AF65-F5344CB8AC3E}">
        <p14:creationId xmlns:p14="http://schemas.microsoft.com/office/powerpoint/2010/main" val="1728314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3CB211-31DF-87B0-455A-66D24F1B5181}"/>
              </a:ext>
            </a:extLst>
          </p:cNvPr>
          <p:cNvSpPr>
            <a:spLocks noGrp="1"/>
          </p:cNvSpPr>
          <p:nvPr>
            <p:ph type="title"/>
          </p:nvPr>
        </p:nvSpPr>
        <p:spPr/>
        <p:txBody>
          <a:bodyPr/>
          <a:lstStyle/>
          <a:p>
            <a:r>
              <a:rPr lang="en-GB" dirty="0"/>
              <a:t>Re-cap Day 2</a:t>
            </a:r>
          </a:p>
        </p:txBody>
      </p:sp>
      <p:sp>
        <p:nvSpPr>
          <p:cNvPr id="5" name="Content Placeholder 4">
            <a:extLst>
              <a:ext uri="{FF2B5EF4-FFF2-40B4-BE49-F238E27FC236}">
                <a16:creationId xmlns:a16="http://schemas.microsoft.com/office/drawing/2014/main" id="{D33EB4EB-4FD1-8EF2-69BB-6515906AD373}"/>
              </a:ext>
            </a:extLst>
          </p:cNvPr>
          <p:cNvSpPr>
            <a:spLocks noGrp="1"/>
          </p:cNvSpPr>
          <p:nvPr>
            <p:ph idx="1"/>
          </p:nvPr>
        </p:nvSpPr>
        <p:spPr/>
        <p:txBody>
          <a:bodyPr/>
          <a:lstStyle/>
          <a:p>
            <a:pPr marL="0" indent="0">
              <a:buNone/>
            </a:pPr>
            <a:r>
              <a:rPr lang="en-GB" b="1" dirty="0"/>
              <a:t>Reflection</a:t>
            </a:r>
          </a:p>
          <a:p>
            <a:endParaRPr lang="en-GB" dirty="0"/>
          </a:p>
          <a:p>
            <a:endParaRPr lang="en-GB" dirty="0"/>
          </a:p>
          <a:p>
            <a:endParaRPr lang="en-GB" dirty="0"/>
          </a:p>
          <a:p>
            <a:endParaRPr lang="en-GB" dirty="0"/>
          </a:p>
          <a:p>
            <a:endParaRPr lang="en-GB" dirty="0"/>
          </a:p>
          <a:p>
            <a:endParaRPr lang="en-GB" dirty="0"/>
          </a:p>
          <a:p>
            <a:r>
              <a:rPr lang="en-GB" dirty="0"/>
              <a:t>Write down your key lessons from yesterday</a:t>
            </a:r>
          </a:p>
          <a:p>
            <a:r>
              <a:rPr lang="en-GB" dirty="0"/>
              <a:t>Be prepared to share your responses in plenary</a:t>
            </a:r>
          </a:p>
        </p:txBody>
      </p:sp>
      <p:sp>
        <p:nvSpPr>
          <p:cNvPr id="8" name="TextBox 7">
            <a:extLst>
              <a:ext uri="{FF2B5EF4-FFF2-40B4-BE49-F238E27FC236}">
                <a16:creationId xmlns:a16="http://schemas.microsoft.com/office/drawing/2014/main" id="{CF11C137-DC77-E411-4270-AE019A2DD65A}"/>
              </a:ext>
            </a:extLst>
          </p:cNvPr>
          <p:cNvSpPr txBox="1"/>
          <p:nvPr/>
        </p:nvSpPr>
        <p:spPr>
          <a:xfrm>
            <a:off x="92902"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30 minutes</a:t>
            </a:r>
          </a:p>
        </p:txBody>
      </p:sp>
      <p:pic>
        <p:nvPicPr>
          <p:cNvPr id="9" name="Picture 8" descr="Graphical user interface, text, application&#10;&#10;Description automatically generated">
            <a:extLst>
              <a:ext uri="{FF2B5EF4-FFF2-40B4-BE49-F238E27FC236}">
                <a16:creationId xmlns:a16="http://schemas.microsoft.com/office/drawing/2014/main" id="{F58BEF2A-8E00-EF0E-C1B0-5E8C6945352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2342" y="1723871"/>
            <a:ext cx="4947352" cy="2748436"/>
          </a:xfrm>
          <a:prstGeom prst="rect">
            <a:avLst/>
          </a:prstGeom>
          <a:noFill/>
        </p:spPr>
      </p:pic>
      <p:pic>
        <p:nvPicPr>
          <p:cNvPr id="2" name="Graphic 1" descr="Stopwatch with solid fill">
            <a:extLst>
              <a:ext uri="{FF2B5EF4-FFF2-40B4-BE49-F238E27FC236}">
                <a16:creationId xmlns:a16="http://schemas.microsoft.com/office/drawing/2014/main" id="{7920B009-EE82-67D8-23BE-2CAE984609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292463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D777CB-C790-1017-B48C-56BCCEB35671}"/>
              </a:ext>
            </a:extLst>
          </p:cNvPr>
          <p:cNvSpPr>
            <a:spLocks noGrp="1"/>
          </p:cNvSpPr>
          <p:nvPr>
            <p:ph type="ctrTitle"/>
          </p:nvPr>
        </p:nvSpPr>
        <p:spPr>
          <a:xfrm>
            <a:off x="1426026" y="1122363"/>
            <a:ext cx="9383488" cy="2387600"/>
          </a:xfrm>
        </p:spPr>
        <p:txBody>
          <a:bodyPr>
            <a:normAutofit/>
          </a:bodyPr>
          <a:lstStyle/>
          <a:p>
            <a:r>
              <a:rPr lang="en-GB" dirty="0"/>
              <a:t>Data-driven decision making in One Health</a:t>
            </a:r>
          </a:p>
        </p:txBody>
      </p:sp>
    </p:spTree>
    <p:extLst>
      <p:ext uri="{BB962C8B-B14F-4D97-AF65-F5344CB8AC3E}">
        <p14:creationId xmlns:p14="http://schemas.microsoft.com/office/powerpoint/2010/main" val="1757912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FB079F-C4FE-7F2A-9F70-E463E7C6ADC4}"/>
              </a:ext>
            </a:extLst>
          </p:cNvPr>
          <p:cNvSpPr>
            <a:spLocks noGrp="1"/>
          </p:cNvSpPr>
          <p:nvPr>
            <p:ph type="title"/>
          </p:nvPr>
        </p:nvSpPr>
        <p:spPr/>
        <p:txBody>
          <a:bodyPr/>
          <a:lstStyle/>
          <a:p>
            <a:r>
              <a:rPr lang="en-GB" dirty="0"/>
              <a:t>Intended learning outcomes</a:t>
            </a:r>
          </a:p>
        </p:txBody>
      </p:sp>
      <p:sp>
        <p:nvSpPr>
          <p:cNvPr id="4" name="Content Placeholder 3">
            <a:extLst>
              <a:ext uri="{FF2B5EF4-FFF2-40B4-BE49-F238E27FC236}">
                <a16:creationId xmlns:a16="http://schemas.microsoft.com/office/drawing/2014/main" id="{FCACC2FD-687C-9481-447E-413E62E7665C}"/>
              </a:ext>
            </a:extLst>
          </p:cNvPr>
          <p:cNvSpPr>
            <a:spLocks noGrp="1"/>
          </p:cNvSpPr>
          <p:nvPr>
            <p:ph idx="1"/>
          </p:nvPr>
        </p:nvSpPr>
        <p:spPr/>
        <p:txBody>
          <a:bodyPr/>
          <a:lstStyle/>
          <a:p>
            <a:pPr marL="0" indent="0">
              <a:buNone/>
            </a:pPr>
            <a:r>
              <a:rPr lang="en-US" dirty="0"/>
              <a:t>By the end of this session, you will be able to: </a:t>
            </a:r>
          </a:p>
          <a:p>
            <a:r>
              <a:rPr lang="en-US" dirty="0"/>
              <a:t>list the steps of DDDM;  </a:t>
            </a:r>
          </a:p>
          <a:p>
            <a:r>
              <a:rPr lang="en-US" dirty="0"/>
              <a:t>formulate key questions that can be answered with data; </a:t>
            </a:r>
          </a:p>
          <a:p>
            <a:r>
              <a:rPr lang="en-US" dirty="0"/>
              <a:t>describe important considerations for data collection and analysis; and </a:t>
            </a:r>
          </a:p>
          <a:p>
            <a:r>
              <a:rPr lang="en-US" dirty="0"/>
              <a:t>make recommendations based on data </a:t>
            </a:r>
            <a:endParaRPr lang="en-GB" dirty="0"/>
          </a:p>
        </p:txBody>
      </p:sp>
      <p:pic>
        <p:nvPicPr>
          <p:cNvPr id="7" name="Graphic 6" descr="Presentation with checklist with solid fill">
            <a:extLst>
              <a:ext uri="{FF2B5EF4-FFF2-40B4-BE49-F238E27FC236}">
                <a16:creationId xmlns:a16="http://schemas.microsoft.com/office/drawing/2014/main" id="{360DC712-A3E7-D1BF-199F-D4CA28FF5E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336416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EEFB6-1D8A-CFAB-E5EE-90D39A4C4FC3}"/>
              </a:ext>
            </a:extLst>
          </p:cNvPr>
          <p:cNvSpPr>
            <a:spLocks noGrp="1"/>
          </p:cNvSpPr>
          <p:nvPr>
            <p:ph type="title"/>
          </p:nvPr>
        </p:nvSpPr>
        <p:spPr/>
        <p:txBody>
          <a:bodyPr/>
          <a:lstStyle/>
          <a:p>
            <a:r>
              <a:rPr lang="en-GB" dirty="0"/>
              <a:t>Topics</a:t>
            </a:r>
          </a:p>
        </p:txBody>
      </p:sp>
      <p:sp>
        <p:nvSpPr>
          <p:cNvPr id="3" name="Content Placeholder 2">
            <a:extLst>
              <a:ext uri="{FF2B5EF4-FFF2-40B4-BE49-F238E27FC236}">
                <a16:creationId xmlns:a16="http://schemas.microsoft.com/office/drawing/2014/main" id="{4570D1F5-A9CF-A689-8C2D-9090F9D21F97}"/>
              </a:ext>
            </a:extLst>
          </p:cNvPr>
          <p:cNvSpPr>
            <a:spLocks noGrp="1"/>
          </p:cNvSpPr>
          <p:nvPr>
            <p:ph idx="1"/>
          </p:nvPr>
        </p:nvSpPr>
        <p:spPr/>
        <p:txBody>
          <a:bodyPr/>
          <a:lstStyle/>
          <a:p>
            <a:r>
              <a:rPr lang="en-US" dirty="0"/>
              <a:t>What is data-driven decision making?</a:t>
            </a:r>
          </a:p>
          <a:p>
            <a:r>
              <a:rPr lang="en-US" dirty="0"/>
              <a:t>Steps in DDDM</a:t>
            </a:r>
          </a:p>
          <a:p>
            <a:endParaRPr lang="en-GB" dirty="0"/>
          </a:p>
        </p:txBody>
      </p:sp>
      <p:pic>
        <p:nvPicPr>
          <p:cNvPr id="4" name="Graphic 3" descr="Presentation with checklist with solid fill">
            <a:extLst>
              <a:ext uri="{FF2B5EF4-FFF2-40B4-BE49-F238E27FC236}">
                <a16:creationId xmlns:a16="http://schemas.microsoft.com/office/drawing/2014/main" id="{31940D28-4F96-04F3-5FBB-C31C8A91EC4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78905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9CC08-4E01-2536-F5E8-18DEE208EAD4}"/>
              </a:ext>
            </a:extLst>
          </p:cNvPr>
          <p:cNvSpPr>
            <a:spLocks noGrp="1"/>
          </p:cNvSpPr>
          <p:nvPr>
            <p:ph type="title"/>
          </p:nvPr>
        </p:nvSpPr>
        <p:spPr/>
        <p:txBody>
          <a:bodyPr/>
          <a:lstStyle/>
          <a:p>
            <a:r>
              <a:rPr lang="en-GB" dirty="0"/>
              <a:t>Information sources</a:t>
            </a:r>
          </a:p>
        </p:txBody>
      </p:sp>
      <p:sp>
        <p:nvSpPr>
          <p:cNvPr id="3" name="Content Placeholder 2">
            <a:extLst>
              <a:ext uri="{FF2B5EF4-FFF2-40B4-BE49-F238E27FC236}">
                <a16:creationId xmlns:a16="http://schemas.microsoft.com/office/drawing/2014/main" id="{ED8BCC76-85F1-7D53-418F-85CCD59C82C0}"/>
              </a:ext>
            </a:extLst>
          </p:cNvPr>
          <p:cNvSpPr>
            <a:spLocks noGrp="1"/>
          </p:cNvSpPr>
          <p:nvPr>
            <p:ph idx="1"/>
          </p:nvPr>
        </p:nvSpPr>
        <p:spPr/>
        <p:txBody>
          <a:bodyPr/>
          <a:lstStyle/>
          <a:p>
            <a:pPr marL="0" indent="0">
              <a:buNone/>
            </a:pPr>
            <a:r>
              <a:rPr lang="en-US" b="1" dirty="0"/>
              <a:t>Interactive plenary discussion</a:t>
            </a:r>
          </a:p>
          <a:p>
            <a:r>
              <a:rPr lang="en-US" dirty="0"/>
              <a:t>What types of data and information sources do human, animal and environment sectors use to make decisions about programming?</a:t>
            </a:r>
          </a:p>
          <a:p>
            <a:r>
              <a:rPr lang="en-US" dirty="0"/>
              <a:t>What types of data and information sources do pastoralist communities use to make household decisions?</a:t>
            </a:r>
          </a:p>
          <a:p>
            <a:endParaRPr lang="en-GB" dirty="0"/>
          </a:p>
        </p:txBody>
      </p:sp>
      <p:sp>
        <p:nvSpPr>
          <p:cNvPr id="6" name="TextBox 5">
            <a:extLst>
              <a:ext uri="{FF2B5EF4-FFF2-40B4-BE49-F238E27FC236}">
                <a16:creationId xmlns:a16="http://schemas.microsoft.com/office/drawing/2014/main" id="{05CD0769-EFEC-02FA-31E6-AEED3CB6E08A}"/>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4AED442E-55F6-8DB1-8796-03E99C7B62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180532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F69F-233F-3587-78BC-3EA1BF046309}"/>
              </a:ext>
            </a:extLst>
          </p:cNvPr>
          <p:cNvSpPr>
            <a:spLocks noGrp="1"/>
          </p:cNvSpPr>
          <p:nvPr>
            <p:ph type="title"/>
          </p:nvPr>
        </p:nvSpPr>
        <p:spPr/>
        <p:txBody>
          <a:bodyPr/>
          <a:lstStyle/>
          <a:p>
            <a:r>
              <a:rPr lang="en-GB" dirty="0"/>
              <a:t>What is evidence?</a:t>
            </a:r>
          </a:p>
        </p:txBody>
      </p:sp>
      <p:sp>
        <p:nvSpPr>
          <p:cNvPr id="3" name="Content Placeholder 2">
            <a:extLst>
              <a:ext uri="{FF2B5EF4-FFF2-40B4-BE49-F238E27FC236}">
                <a16:creationId xmlns:a16="http://schemas.microsoft.com/office/drawing/2014/main" id="{E48B92A6-C4FF-E20A-2E02-DB98DE86FD2D}"/>
              </a:ext>
            </a:extLst>
          </p:cNvPr>
          <p:cNvSpPr>
            <a:spLocks noGrp="1"/>
          </p:cNvSpPr>
          <p:nvPr>
            <p:ph idx="1"/>
          </p:nvPr>
        </p:nvSpPr>
        <p:spPr>
          <a:xfrm>
            <a:off x="1537854" y="1149927"/>
            <a:ext cx="9815945" cy="5316188"/>
          </a:xfrm>
        </p:spPr>
        <p:txBody>
          <a:bodyPr>
            <a:normAutofit/>
          </a:bodyPr>
          <a:lstStyle/>
          <a:p>
            <a:pPr marL="0" indent="0">
              <a:buNone/>
            </a:pPr>
            <a:r>
              <a:rPr lang="en-GB" b="1" dirty="0"/>
              <a:t>Interactive plenary discussion (video analysis)</a:t>
            </a:r>
          </a:p>
          <a:p>
            <a:r>
              <a:rPr lang="en-GB" dirty="0"/>
              <a:t>Facilitator will play a video</a:t>
            </a:r>
          </a:p>
          <a:p>
            <a:endParaRPr lang="en-GB" dirty="0"/>
          </a:p>
          <a:p>
            <a:pPr marL="0" indent="0" algn="ctr">
              <a:lnSpc>
                <a:spcPct val="115000"/>
              </a:lnSpc>
              <a:spcBef>
                <a:spcPts val="0"/>
              </a:spcBef>
              <a:buNone/>
            </a:pPr>
            <a:r>
              <a:rPr lang="en-GB" sz="2400" b="1" dirty="0">
                <a:solidFill>
                  <a:srgbClr val="BF8F00"/>
                </a:solidFill>
                <a:effectLst/>
                <a:ea typeface="Arial" panose="020B0604020202020204" pitchFamily="34" charset="0"/>
              </a:rPr>
              <a:t>Video 5: </a:t>
            </a:r>
            <a:r>
              <a:rPr lang="en-US" sz="2400" b="1" dirty="0">
                <a:solidFill>
                  <a:srgbClr val="BF8F00"/>
                </a:solidFill>
                <a:effectLst/>
                <a:ea typeface="Arial" panose="020B0604020202020204" pitchFamily="34" charset="0"/>
              </a:rPr>
              <a:t>Evidence-informed policy</a:t>
            </a:r>
          </a:p>
          <a:p>
            <a:pPr marL="0" indent="0" algn="ctr">
              <a:lnSpc>
                <a:spcPct val="115000"/>
              </a:lnSpc>
              <a:spcBef>
                <a:spcPts val="0"/>
              </a:spcBef>
              <a:buNone/>
            </a:pPr>
            <a:r>
              <a:rPr lang="en-GB" sz="2400" dirty="0">
                <a:solidFill>
                  <a:srgbClr val="0070C0"/>
                </a:solidFill>
                <a:effectLst/>
                <a:ea typeface="Arial" panose="020B0604020202020204" pitchFamily="34" charset="0"/>
                <a:hlinkClick r:id="rId2"/>
              </a:rPr>
              <a:t>https://www.youtube.com/watch?v=75djvHfs5pw</a:t>
            </a:r>
            <a:endParaRPr lang="en-GB" sz="2400" dirty="0">
              <a:solidFill>
                <a:srgbClr val="0070C0"/>
              </a:solidFill>
              <a:effectLst/>
              <a:ea typeface="Arial" panose="020B0604020202020204" pitchFamily="34" charset="0"/>
            </a:endParaRPr>
          </a:p>
          <a:p>
            <a:pPr marL="0" indent="0" algn="ctr">
              <a:lnSpc>
                <a:spcPct val="115000"/>
              </a:lnSpc>
              <a:spcBef>
                <a:spcPts val="0"/>
              </a:spcBef>
              <a:buNone/>
            </a:pPr>
            <a:endParaRPr lang="en-GB" sz="2400" dirty="0"/>
          </a:p>
          <a:p>
            <a:pPr marL="0" indent="0" algn="ctr">
              <a:buNone/>
            </a:pPr>
            <a:r>
              <a:rPr lang="en-GB" sz="2400" dirty="0"/>
              <a:t>OR</a:t>
            </a:r>
          </a:p>
          <a:p>
            <a:pPr marL="0" indent="0" algn="ctr">
              <a:buNone/>
            </a:pPr>
            <a:endParaRPr lang="en-GB" sz="2400" dirty="0"/>
          </a:p>
          <a:p>
            <a:pPr marL="0" indent="0" algn="ctr">
              <a:buNone/>
            </a:pPr>
            <a:r>
              <a:rPr lang="en-GB" sz="2400" b="1" dirty="0">
                <a:solidFill>
                  <a:srgbClr val="C79E42"/>
                </a:solidFill>
              </a:rPr>
              <a:t>Video 6: Data driven decision making (GBV)</a:t>
            </a:r>
          </a:p>
          <a:p>
            <a:pPr marL="0" indent="0" algn="ctr">
              <a:buNone/>
            </a:pPr>
            <a:r>
              <a:rPr lang="en-GB" sz="2400" dirty="0">
                <a:hlinkClick r:id="rId3"/>
              </a:rPr>
              <a:t>https://www.youtube.com/watch?v=zDMhRWUsLvw&amp;t=9s</a:t>
            </a:r>
            <a:endParaRPr lang="en-GB" sz="2400" dirty="0"/>
          </a:p>
          <a:p>
            <a:pPr marL="0" indent="0" algn="ctr">
              <a:buNone/>
            </a:pPr>
            <a:endParaRPr lang="en-GB" sz="2400" dirty="0"/>
          </a:p>
          <a:p>
            <a:pPr marL="0" indent="0" algn="ctr">
              <a:lnSpc>
                <a:spcPct val="115000"/>
              </a:lnSpc>
              <a:spcBef>
                <a:spcPts val="0"/>
              </a:spcBef>
              <a:buNone/>
            </a:pPr>
            <a:endParaRPr lang="en-GB" sz="2400" b="1" dirty="0">
              <a:solidFill>
                <a:srgbClr val="BF8F00"/>
              </a:solidFill>
              <a:effectLst/>
              <a:ea typeface="Arial" panose="020B0604020202020204" pitchFamily="34" charset="0"/>
            </a:endParaRPr>
          </a:p>
          <a:p>
            <a:pPr marL="0" indent="0">
              <a:buNone/>
            </a:pPr>
            <a:endParaRPr lang="en-GB" dirty="0"/>
          </a:p>
        </p:txBody>
      </p:sp>
      <p:sp>
        <p:nvSpPr>
          <p:cNvPr id="6" name="TextBox 5">
            <a:extLst>
              <a:ext uri="{FF2B5EF4-FFF2-40B4-BE49-F238E27FC236}">
                <a16:creationId xmlns:a16="http://schemas.microsoft.com/office/drawing/2014/main" id="{8069CCB9-E2E7-E839-0847-862BB503CA9C}"/>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63A3041F-6F24-45F1-4424-833C69FEBAB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584727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F69F-233F-3587-78BC-3EA1BF046309}"/>
              </a:ext>
            </a:extLst>
          </p:cNvPr>
          <p:cNvSpPr>
            <a:spLocks noGrp="1"/>
          </p:cNvSpPr>
          <p:nvPr>
            <p:ph type="title"/>
          </p:nvPr>
        </p:nvSpPr>
        <p:spPr/>
        <p:txBody>
          <a:bodyPr/>
          <a:lstStyle/>
          <a:p>
            <a:r>
              <a:rPr lang="en-GB" dirty="0"/>
              <a:t>What is evidence?</a:t>
            </a:r>
          </a:p>
        </p:txBody>
      </p:sp>
      <p:sp>
        <p:nvSpPr>
          <p:cNvPr id="3" name="Content Placeholder 2">
            <a:extLst>
              <a:ext uri="{FF2B5EF4-FFF2-40B4-BE49-F238E27FC236}">
                <a16:creationId xmlns:a16="http://schemas.microsoft.com/office/drawing/2014/main" id="{E48B92A6-C4FF-E20A-2E02-DB98DE86FD2D}"/>
              </a:ext>
            </a:extLst>
          </p:cNvPr>
          <p:cNvSpPr>
            <a:spLocks noGrp="1"/>
          </p:cNvSpPr>
          <p:nvPr>
            <p:ph idx="1"/>
          </p:nvPr>
        </p:nvSpPr>
        <p:spPr>
          <a:xfrm>
            <a:off x="1537854" y="1149927"/>
            <a:ext cx="9815945" cy="5316188"/>
          </a:xfrm>
        </p:spPr>
        <p:txBody>
          <a:bodyPr>
            <a:normAutofit/>
          </a:bodyPr>
          <a:lstStyle/>
          <a:p>
            <a:pPr marL="0" indent="0">
              <a:buNone/>
            </a:pPr>
            <a:r>
              <a:rPr lang="en-GB" b="1" dirty="0"/>
              <a:t>Interactive plenary discussion (video analysis)</a:t>
            </a:r>
          </a:p>
          <a:p>
            <a:r>
              <a:rPr lang="en-GB" dirty="0"/>
              <a:t>As you watch consider:</a:t>
            </a:r>
          </a:p>
          <a:p>
            <a:pPr lvl="1"/>
            <a:r>
              <a:rPr lang="en-US" dirty="0"/>
              <a:t>What do you understand by the terms ‘data-driven decision making’ or ‘evidence-informed decision making’?</a:t>
            </a:r>
          </a:p>
          <a:p>
            <a:pPr lvl="1"/>
            <a:r>
              <a:rPr lang="en-US" dirty="0"/>
              <a:t>What is the alternative to evidence-informed decision making?</a:t>
            </a:r>
          </a:p>
          <a:p>
            <a:pPr lvl="1"/>
            <a:r>
              <a:rPr lang="en-US" dirty="0"/>
              <a:t>What is evidence? What are some different words for ‘evidence’?</a:t>
            </a:r>
          </a:p>
          <a:p>
            <a:r>
              <a:rPr lang="en-US" dirty="0"/>
              <a:t>Be prepared to share your answers in plenary</a:t>
            </a:r>
          </a:p>
          <a:p>
            <a:pPr marL="0" indent="0" algn="ctr">
              <a:lnSpc>
                <a:spcPct val="115000"/>
              </a:lnSpc>
              <a:spcBef>
                <a:spcPts val="0"/>
              </a:spcBef>
              <a:buNone/>
            </a:pPr>
            <a:endParaRPr lang="en-GB" sz="2400" b="1" dirty="0">
              <a:solidFill>
                <a:srgbClr val="BF8F00"/>
              </a:solidFill>
              <a:effectLst/>
              <a:ea typeface="Arial" panose="020B0604020202020204" pitchFamily="34" charset="0"/>
            </a:endParaRPr>
          </a:p>
          <a:p>
            <a:pPr marL="0" indent="0">
              <a:buNone/>
            </a:pPr>
            <a:endParaRPr lang="en-GB" dirty="0"/>
          </a:p>
        </p:txBody>
      </p:sp>
      <p:sp>
        <p:nvSpPr>
          <p:cNvPr id="6" name="TextBox 5">
            <a:extLst>
              <a:ext uri="{FF2B5EF4-FFF2-40B4-BE49-F238E27FC236}">
                <a16:creationId xmlns:a16="http://schemas.microsoft.com/office/drawing/2014/main" id="{8069CCB9-E2E7-E839-0847-862BB503CA9C}"/>
              </a:ext>
            </a:extLst>
          </p:cNvPr>
          <p:cNvSpPr txBox="1"/>
          <p:nvPr/>
        </p:nvSpPr>
        <p:spPr>
          <a:xfrm>
            <a:off x="9584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2DBD1C08-0BDB-DBD4-3571-45EE9674E3A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0706882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6590</TotalTime>
  <Words>1968</Words>
  <Application>Microsoft Macintosh PowerPoint</Application>
  <PresentationFormat>Widescreen</PresentationFormat>
  <Paragraphs>227</Paragraphs>
  <Slides>29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Calibri Light</vt:lpstr>
      <vt:lpstr>Symbol</vt:lpstr>
      <vt:lpstr>Office Theme</vt:lpstr>
      <vt:lpstr>Operationalizing One Health in pastoralist settings</vt:lpstr>
      <vt:lpstr>Module 1: Principles and applications of One Health </vt:lpstr>
      <vt:lpstr>Re-cap Day 2</vt:lpstr>
      <vt:lpstr>Data-driven decision making in One Health</vt:lpstr>
      <vt:lpstr>Intended learning outcomes</vt:lpstr>
      <vt:lpstr>Topics</vt:lpstr>
      <vt:lpstr>Information sources</vt:lpstr>
      <vt:lpstr>What is evidence?</vt:lpstr>
      <vt:lpstr>What is evidence?</vt:lpstr>
      <vt:lpstr>Data-driven decision making (DDDM)*</vt:lpstr>
      <vt:lpstr>Benefits of DDDM</vt:lpstr>
      <vt:lpstr>Steps in DDDM</vt:lpstr>
      <vt:lpstr>Case study on DDDM</vt:lpstr>
      <vt:lpstr>Case study on DDDM</vt:lpstr>
      <vt:lpstr>Formulating key questions</vt:lpstr>
      <vt:lpstr>Examples of questions</vt:lpstr>
      <vt:lpstr>Other examples of questions</vt:lpstr>
      <vt:lpstr>Collecting data</vt:lpstr>
      <vt:lpstr>Data analysis</vt:lpstr>
      <vt:lpstr>Data analysis (continued)</vt:lpstr>
      <vt:lpstr>Turning questions into answers</vt:lpstr>
      <vt:lpstr>Turning questions into answers</vt:lpstr>
      <vt:lpstr>Turning questions into answers</vt:lpstr>
      <vt:lpstr>Communicating results to stakeholders</vt:lpstr>
      <vt:lpstr>Implementation and follow-up</vt:lpstr>
      <vt:lpstr>From recommendations to action and follow-up</vt:lpstr>
      <vt:lpstr>From recommendations to action and follow-up</vt:lpstr>
      <vt:lpstr>Summary of key learning points from day 3</vt:lpstr>
      <vt:lpstr>Multi-sectoral collaboration and coordination in One Health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m68218</dc:creator>
  <cp:lastModifiedBy>Mor, Siobhan</cp:lastModifiedBy>
  <cp:revision>234</cp:revision>
  <dcterms:created xsi:type="dcterms:W3CDTF">2022-06-01T08:00:30Z</dcterms:created>
  <dcterms:modified xsi:type="dcterms:W3CDTF">2023-06-21T13:27:17Z</dcterms:modified>
</cp:coreProperties>
</file>