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9" r:id="rId5"/>
    <p:sldId id="303" r:id="rId6"/>
    <p:sldId id="306" r:id="rId7"/>
    <p:sldId id="307" r:id="rId8"/>
    <p:sldId id="308" r:id="rId9"/>
    <p:sldId id="309" r:id="rId10"/>
    <p:sldId id="310" r:id="rId11"/>
    <p:sldId id="311" r:id="rId12"/>
    <p:sldId id="300" r:id="rId13"/>
    <p:sldId id="288" r:id="rId14"/>
    <p:sldId id="301" r:id="rId15"/>
    <p:sldId id="302" r:id="rId16"/>
    <p:sldId id="287" r:id="rId17"/>
  </p:sldIdLst>
  <p:sldSz cx="24387175" cy="13716000"/>
  <p:notesSz cx="6858000" cy="9144000"/>
  <p:defaultTextStyle>
    <a:defPPr>
      <a:defRPr lang="en-US"/>
    </a:defPPr>
    <a:lvl1pPr marL="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55638"/>
    <a:srgbClr val="77933C"/>
    <a:srgbClr val="FFA427"/>
    <a:srgbClr val="287675"/>
    <a:srgbClr val="7AA6BA"/>
    <a:srgbClr val="C0504D"/>
    <a:srgbClr val="F34C17"/>
    <a:srgbClr val="DF430F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08" autoAdjust="0"/>
    <p:restoredTop sz="93428" autoAdjust="0"/>
  </p:normalViewPr>
  <p:slideViewPr>
    <p:cSldViewPr>
      <p:cViewPr varScale="1">
        <p:scale>
          <a:sx n="33" d="100"/>
          <a:sy n="33" d="100"/>
        </p:scale>
        <p:origin x="480" y="60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5/5/2020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5/5/2020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.png"/><Relationship Id="rId4" Type="http://schemas.openxmlformats.org/officeDocument/2006/relationships/hyperlink" Target="http://www.cgiar.org/about-us/our-funders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5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7" y="8580135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7" y="-6736"/>
            <a:ext cx="16087775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68" y="11366500"/>
            <a:ext cx="12400767" cy="13716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1533745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1441400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9374288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1908586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906587" y="4589770"/>
            <a:ext cx="13019141" cy="1077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en-US" sz="6399" b="1" i="0" u="none" strike="noStrike" kern="1200" cap="none" spc="0" normalizeH="0" baseline="0" noProof="0" dirty="0">
                <a:ln>
                  <a:noFill/>
                </a:ln>
                <a:solidFill>
                  <a:srgbClr val="B55638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endParaRPr lang="en-US" sz="3599" dirty="0">
              <a:solidFill>
                <a:srgbClr val="B55638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906587" y="6445566"/>
            <a:ext cx="1529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CGIAR Research Program on Livestock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aims to increase the productivity and profitability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2400" kern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948279" y="10868493"/>
            <a:ext cx="7425909" cy="707886"/>
            <a:chOff x="3315349" y="6458953"/>
            <a:chExt cx="3712471" cy="353943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2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906587" y="5891568"/>
            <a:ext cx="17121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system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1906587" y="7549011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1587" y="13563600"/>
            <a:ext cx="24387175" cy="2286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B053BD-FA93-6242-8D9B-F701E45533C9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194EAA-1F04-7F46-9151-20BBA7713A5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720" y="8697775"/>
            <a:ext cx="15057267" cy="16654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F2569E-81E5-0845-8E25-554B32CA70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9D0F1C6-C512-114C-A37D-415367C66F33}"/>
              </a:ext>
            </a:extLst>
          </p:cNvPr>
          <p:cNvSpPr/>
          <p:nvPr userDrawn="1"/>
        </p:nvSpPr>
        <p:spPr>
          <a:xfrm>
            <a:off x="2078122" y="2846357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no r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0B78DE-65ED-934A-92F7-8DF8E2CE82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F4EF2F9-707D-4944-8873-2694B1E13500}"/>
              </a:ext>
            </a:extLst>
          </p:cNvPr>
          <p:cNvSpPr/>
          <p:nvPr userDrawn="1"/>
        </p:nvSpPr>
        <p:spPr>
          <a:xfrm>
            <a:off x="2078122" y="2846357"/>
            <a:ext cx="1295400" cy="1143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A7AEDDE1-6453-F140-8498-9C5D34A0481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1936962374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images on r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18188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18188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8B52AF-6DB7-884C-8B51-B5AC6FC447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0BF1340-094C-CF40-9EFC-F2716CE95D64}"/>
              </a:ext>
            </a:extLst>
          </p:cNvPr>
          <p:cNvSpPr/>
          <p:nvPr userDrawn="1"/>
        </p:nvSpPr>
        <p:spPr>
          <a:xfrm>
            <a:off x="2078122" y="2846357"/>
            <a:ext cx="1295400" cy="1143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33362863-1CCD-354D-AEF4-43703D926C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4163341514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images on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39303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80AB85-D613-8146-962F-1B717D4CED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85BCF04-B727-EE4B-8D55-5BE71B8E8215}"/>
              </a:ext>
            </a:extLst>
          </p:cNvPr>
          <p:cNvSpPr/>
          <p:nvPr userDrawn="1"/>
        </p:nvSpPr>
        <p:spPr>
          <a:xfrm>
            <a:off x="2078122" y="2846357"/>
            <a:ext cx="1295400" cy="1143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168583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left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7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87" y="9067800"/>
            <a:ext cx="5868987" cy="4648200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68ADD9-D3D6-2248-82CB-D116D93B27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BCCA6477-EF9F-A94E-AF11-0E0EE44DCC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40587" y="1720857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CED694-38FC-5E42-BE18-7DD801963E9E}"/>
              </a:ext>
            </a:extLst>
          </p:cNvPr>
          <p:cNvSpPr/>
          <p:nvPr userDrawn="1"/>
        </p:nvSpPr>
        <p:spPr>
          <a:xfrm>
            <a:off x="7245487" y="2911655"/>
            <a:ext cx="1295400" cy="1143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414C3BC5-7121-AB48-BE2D-EF2B185C72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40587" y="3853012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3585352525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left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3B6E4BE-63B2-E347-B4D2-5ABC329EF6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A0C2B6-D317-1F42-9D76-D7032579CA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F8E264-CC33-3F4D-8385-9F740D0B4E9D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EB829FD-5034-3349-BEDD-52B8CAA6F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74613" y="0"/>
            <a:ext cx="7238305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57427" h="7924800">
                <a:moveTo>
                  <a:pt x="60144" y="7924800"/>
                </a:moveTo>
                <a:lnTo>
                  <a:pt x="0" y="0"/>
                </a:lnTo>
                <a:lnTo>
                  <a:pt x="4929051" y="0"/>
                </a:lnTo>
                <a:lnTo>
                  <a:pt x="6757427" y="7924800"/>
                </a:lnTo>
                <a:lnTo>
                  <a:pt x="60144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4D3313C4-F1F5-504E-B461-9C2A7C7046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51956" y="8118764"/>
            <a:ext cx="8537169" cy="56138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29103 w 6726386"/>
              <a:gd name="connsiteY0" fmla="*/ 7924800 h 7924800"/>
              <a:gd name="connsiteX1" fmla="*/ 0 w 6726386"/>
              <a:gd name="connsiteY1" fmla="*/ 2310938 h 7924800"/>
              <a:gd name="connsiteX2" fmla="*/ 4898010 w 6726386"/>
              <a:gd name="connsiteY2" fmla="*/ 0 h 7924800"/>
              <a:gd name="connsiteX3" fmla="*/ 6726386 w 6726386"/>
              <a:gd name="connsiteY3" fmla="*/ 7924800 h 7924800"/>
              <a:gd name="connsiteX4" fmla="*/ 29103 w 6726386"/>
              <a:gd name="connsiteY4" fmla="*/ 7924800 h 7924800"/>
              <a:gd name="connsiteX0" fmla="*/ 29103 w 6726386"/>
              <a:gd name="connsiteY0" fmla="*/ 5613862 h 5613862"/>
              <a:gd name="connsiteX1" fmla="*/ 0 w 6726386"/>
              <a:gd name="connsiteY1" fmla="*/ 0 h 5613862"/>
              <a:gd name="connsiteX2" fmla="*/ 6682918 w 6726386"/>
              <a:gd name="connsiteY2" fmla="*/ 16626 h 5613862"/>
              <a:gd name="connsiteX3" fmla="*/ 6726386 w 6726386"/>
              <a:gd name="connsiteY3" fmla="*/ 5613862 h 5613862"/>
              <a:gd name="connsiteX4" fmla="*/ 29103 w 6726386"/>
              <a:gd name="connsiteY4" fmla="*/ 5613862 h 5613862"/>
              <a:gd name="connsiteX0" fmla="*/ 29103 w 7890456"/>
              <a:gd name="connsiteY0" fmla="*/ 5613862 h 5630488"/>
              <a:gd name="connsiteX1" fmla="*/ 0 w 7890456"/>
              <a:gd name="connsiteY1" fmla="*/ 0 h 5630488"/>
              <a:gd name="connsiteX2" fmla="*/ 6682918 w 7890456"/>
              <a:gd name="connsiteY2" fmla="*/ 16626 h 5630488"/>
              <a:gd name="connsiteX3" fmla="*/ 7890456 w 7890456"/>
              <a:gd name="connsiteY3" fmla="*/ 5630488 h 5630488"/>
              <a:gd name="connsiteX4" fmla="*/ 29103 w 7890456"/>
              <a:gd name="connsiteY4" fmla="*/ 5613862 h 5630488"/>
              <a:gd name="connsiteX0" fmla="*/ 91187 w 7952540"/>
              <a:gd name="connsiteY0" fmla="*/ 5597236 h 5613862"/>
              <a:gd name="connsiteX1" fmla="*/ 0 w 7952540"/>
              <a:gd name="connsiteY1" fmla="*/ 16625 h 5613862"/>
              <a:gd name="connsiteX2" fmla="*/ 6745002 w 7952540"/>
              <a:gd name="connsiteY2" fmla="*/ 0 h 5613862"/>
              <a:gd name="connsiteX3" fmla="*/ 7952540 w 7952540"/>
              <a:gd name="connsiteY3" fmla="*/ 5613862 h 5613862"/>
              <a:gd name="connsiteX4" fmla="*/ 91187 w 7952540"/>
              <a:gd name="connsiteY4" fmla="*/ 5597236 h 5613862"/>
              <a:gd name="connsiteX0" fmla="*/ 0 w 7970000"/>
              <a:gd name="connsiteY0" fmla="*/ 5597236 h 5613862"/>
              <a:gd name="connsiteX1" fmla="*/ 17460 w 7970000"/>
              <a:gd name="connsiteY1" fmla="*/ 16625 h 5613862"/>
              <a:gd name="connsiteX2" fmla="*/ 6762462 w 7970000"/>
              <a:gd name="connsiteY2" fmla="*/ 0 h 5613862"/>
              <a:gd name="connsiteX3" fmla="*/ 7970000 w 7970000"/>
              <a:gd name="connsiteY3" fmla="*/ 5613862 h 5613862"/>
              <a:gd name="connsiteX4" fmla="*/ 0 w 7970000"/>
              <a:gd name="connsiteY4" fmla="*/ 5597236 h 561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0000" h="5613862">
                <a:moveTo>
                  <a:pt x="0" y="5597236"/>
                </a:moveTo>
                <a:lnTo>
                  <a:pt x="17460" y="16625"/>
                </a:lnTo>
                <a:lnTo>
                  <a:pt x="6762462" y="0"/>
                </a:lnTo>
                <a:lnTo>
                  <a:pt x="7970000" y="5613862"/>
                </a:lnTo>
                <a:lnTo>
                  <a:pt x="0" y="5597236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6F924201-A847-504C-8B6A-801E3E875F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41480" y="2269405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E75CFA0-A2E0-614C-BB8F-AF2098A48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41480" y="4401560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6DDCE51-DC6D-234F-87A3-285ACA8FC41D}"/>
              </a:ext>
            </a:extLst>
          </p:cNvPr>
          <p:cNvSpPr/>
          <p:nvPr userDrawn="1"/>
        </p:nvSpPr>
        <p:spPr>
          <a:xfrm>
            <a:off x="8446380" y="3460203"/>
            <a:ext cx="1295400" cy="1143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563420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left image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3B6E4BE-63B2-E347-B4D2-5ABC329EF6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10800"/>
            <a:ext cx="1471721" cy="25354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A0C2B6-D317-1F42-9D76-D7032579CA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3041" y="436359"/>
            <a:ext cx="2609358" cy="1219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F8E264-CC33-3F4D-8385-9F740D0B4E9D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EB829FD-5034-3349-BEDD-52B8CAA6F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2618" y="-15499"/>
            <a:ext cx="8168202" cy="1376766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122421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122421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7614172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626601"/>
              <a:gd name="connsiteY0" fmla="*/ 7924800 h 7924800"/>
              <a:gd name="connsiteX1" fmla="*/ 0 w 7626601"/>
              <a:gd name="connsiteY1" fmla="*/ 0 h 7924800"/>
              <a:gd name="connsiteX2" fmla="*/ 4929051 w 7626601"/>
              <a:gd name="connsiteY2" fmla="*/ 0 h 7924800"/>
              <a:gd name="connsiteX3" fmla="*/ 7626601 w 7626601"/>
              <a:gd name="connsiteY3" fmla="*/ 7924800 h 7924800"/>
              <a:gd name="connsiteX4" fmla="*/ 60144 w 7626601"/>
              <a:gd name="connsiteY4" fmla="*/ 7924800 h 7924800"/>
              <a:gd name="connsiteX0" fmla="*/ 60144 w 7114410"/>
              <a:gd name="connsiteY0" fmla="*/ 7924800 h 7924800"/>
              <a:gd name="connsiteX1" fmla="*/ 0 w 7114410"/>
              <a:gd name="connsiteY1" fmla="*/ 0 h 7924800"/>
              <a:gd name="connsiteX2" fmla="*/ 4929051 w 7114410"/>
              <a:gd name="connsiteY2" fmla="*/ 0 h 7924800"/>
              <a:gd name="connsiteX3" fmla="*/ 7114410 w 7114410"/>
              <a:gd name="connsiteY3" fmla="*/ 7924800 h 7924800"/>
              <a:gd name="connsiteX4" fmla="*/ 60144 w 7114410"/>
              <a:gd name="connsiteY4" fmla="*/ 7924800 h 7924800"/>
              <a:gd name="connsiteX0" fmla="*/ 60144 w 6695344"/>
              <a:gd name="connsiteY0" fmla="*/ 7924800 h 7941426"/>
              <a:gd name="connsiteX1" fmla="*/ 0 w 6695344"/>
              <a:gd name="connsiteY1" fmla="*/ 0 h 7941426"/>
              <a:gd name="connsiteX2" fmla="*/ 4929051 w 6695344"/>
              <a:gd name="connsiteY2" fmla="*/ 0 h 7941426"/>
              <a:gd name="connsiteX3" fmla="*/ 6695344 w 6695344"/>
              <a:gd name="connsiteY3" fmla="*/ 7941426 h 7941426"/>
              <a:gd name="connsiteX4" fmla="*/ 60144 w 6695344"/>
              <a:gd name="connsiteY4" fmla="*/ 7924800 h 7941426"/>
              <a:gd name="connsiteX0" fmla="*/ 60144 w 6757427"/>
              <a:gd name="connsiteY0" fmla="*/ 7924800 h 7924800"/>
              <a:gd name="connsiteX1" fmla="*/ 0 w 6757427"/>
              <a:gd name="connsiteY1" fmla="*/ 0 h 7924800"/>
              <a:gd name="connsiteX2" fmla="*/ 4929051 w 6757427"/>
              <a:gd name="connsiteY2" fmla="*/ 0 h 7924800"/>
              <a:gd name="connsiteX3" fmla="*/ 6757427 w 6757427"/>
              <a:gd name="connsiteY3" fmla="*/ 7924800 h 7924800"/>
              <a:gd name="connsiteX4" fmla="*/ 60144 w 6757427"/>
              <a:gd name="connsiteY4" fmla="*/ 7924800 h 7924800"/>
              <a:gd name="connsiteX0" fmla="*/ 60144 w 7683422"/>
              <a:gd name="connsiteY0" fmla="*/ 7924800 h 13752162"/>
              <a:gd name="connsiteX1" fmla="*/ 0 w 7683422"/>
              <a:gd name="connsiteY1" fmla="*/ 0 h 13752162"/>
              <a:gd name="connsiteX2" fmla="*/ 4929051 w 7683422"/>
              <a:gd name="connsiteY2" fmla="*/ 0 h 13752162"/>
              <a:gd name="connsiteX3" fmla="*/ 7683422 w 7683422"/>
              <a:gd name="connsiteY3" fmla="*/ 13752162 h 13752162"/>
              <a:gd name="connsiteX4" fmla="*/ 60144 w 7683422"/>
              <a:gd name="connsiteY4" fmla="*/ 7924800 h 13752162"/>
              <a:gd name="connsiteX0" fmla="*/ 74612 w 7683422"/>
              <a:gd name="connsiteY0" fmla="*/ 13752163 h 13752163"/>
              <a:gd name="connsiteX1" fmla="*/ 0 w 7683422"/>
              <a:gd name="connsiteY1" fmla="*/ 0 h 13752163"/>
              <a:gd name="connsiteX2" fmla="*/ 4929051 w 7683422"/>
              <a:gd name="connsiteY2" fmla="*/ 0 h 13752163"/>
              <a:gd name="connsiteX3" fmla="*/ 7683422 w 7683422"/>
              <a:gd name="connsiteY3" fmla="*/ 13752162 h 13752163"/>
              <a:gd name="connsiteX4" fmla="*/ 74612 w 7683422"/>
              <a:gd name="connsiteY4" fmla="*/ 13752163 h 13752163"/>
              <a:gd name="connsiteX0" fmla="*/ 16737 w 7625547"/>
              <a:gd name="connsiteY0" fmla="*/ 13767662 h 13767662"/>
              <a:gd name="connsiteX1" fmla="*/ 0 w 7625547"/>
              <a:gd name="connsiteY1" fmla="*/ 0 h 13767662"/>
              <a:gd name="connsiteX2" fmla="*/ 4871176 w 7625547"/>
              <a:gd name="connsiteY2" fmla="*/ 15499 h 13767662"/>
              <a:gd name="connsiteX3" fmla="*/ 7625547 w 7625547"/>
              <a:gd name="connsiteY3" fmla="*/ 13767661 h 13767662"/>
              <a:gd name="connsiteX4" fmla="*/ 16737 w 7625547"/>
              <a:gd name="connsiteY4" fmla="*/ 13767662 h 1376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5547" h="13767662">
                <a:moveTo>
                  <a:pt x="16737" y="13767662"/>
                </a:moveTo>
                <a:lnTo>
                  <a:pt x="0" y="0"/>
                </a:lnTo>
                <a:lnTo>
                  <a:pt x="4871176" y="15499"/>
                </a:lnTo>
                <a:lnTo>
                  <a:pt x="7625547" y="13767661"/>
                </a:lnTo>
                <a:lnTo>
                  <a:pt x="16737" y="13767662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EE63178F-7083-4649-BF6D-75273DBC979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41480" y="2269405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F28F54-4B2C-5B46-9ED7-5370427762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41480" y="4401560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B55638"/>
              </a:buClr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63C71A-FA0B-C34C-81AA-B5AAD2D6EC94}"/>
              </a:ext>
            </a:extLst>
          </p:cNvPr>
          <p:cNvSpPr/>
          <p:nvPr userDrawn="1"/>
        </p:nvSpPr>
        <p:spPr>
          <a:xfrm>
            <a:off x="8446380" y="3460203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551211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landscap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F7BD94-D1A9-C54D-B00E-04F6272A4A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95394" y="10440"/>
            <a:ext cx="16764000" cy="6390450"/>
          </a:xfrm>
          <a:pattFill prst="ltVert">
            <a:fgClr>
              <a:srgbClr val="B55638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DD00311-4187-B844-A4FC-A20045C669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5953" y="0"/>
            <a:ext cx="3053264" cy="15861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C49503-1382-8340-AA85-4EB5A6996C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6477000"/>
            <a:ext cx="7595394" cy="7239000"/>
          </a:xfrm>
          <a:pattFill prst="pct30">
            <a:fgClr>
              <a:srgbClr val="B55638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731412-56CE-7E49-8D06-B371D963A109}"/>
              </a:ext>
            </a:extLst>
          </p:cNvPr>
          <p:cNvSpPr/>
          <p:nvPr userDrawn="1"/>
        </p:nvSpPr>
        <p:spPr>
          <a:xfrm>
            <a:off x="2948921" y="4572030"/>
            <a:ext cx="1284453" cy="152370"/>
          </a:xfrm>
          <a:prstGeom prst="rect">
            <a:avLst/>
          </a:prstGeom>
          <a:solidFill>
            <a:srgbClr val="FFA4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9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6B39DBE-9417-4948-B2E4-B68A49ACD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646" y="1676400"/>
            <a:ext cx="5796102" cy="2286000"/>
          </a:xfrm>
        </p:spPr>
        <p:txBody>
          <a:bodyPr>
            <a:normAutofit/>
          </a:bodyPr>
          <a:lstStyle>
            <a:lvl1pPr algn="ctr">
              <a:defRPr sz="6400" b="1">
                <a:solidFill>
                  <a:srgbClr val="B556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88799D9-7871-0244-92F7-62E23B1A03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93187" y="7543800"/>
            <a:ext cx="13944599" cy="44196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600017" indent="-685800">
              <a:buClr>
                <a:srgbClr val="B55638"/>
              </a:buClr>
              <a:buFont typeface="Arial" panose="020B0604020202020204" pitchFamily="34" charset="0"/>
              <a:buChar char="•"/>
              <a:defRPr/>
            </a:lvl2pPr>
            <a:lvl3pPr marL="2399934" indent="-571500">
              <a:buClr>
                <a:srgbClr val="B55638"/>
              </a:buClr>
              <a:buFont typeface="System Font Regular"/>
              <a:buChar char="–"/>
              <a:defRPr/>
            </a:lvl3pPr>
            <a:lvl4pPr marL="3314151" indent="-571500">
              <a:buClr>
                <a:srgbClr val="B55638"/>
              </a:buClr>
              <a:buFont typeface="Arial" panose="020B0604020202020204" pitchFamily="34" charset="0"/>
              <a:buChar char="•"/>
              <a:defRPr/>
            </a:lvl4pPr>
            <a:lvl5pPr marL="4228368" indent="-571500">
              <a:buClr>
                <a:srgbClr val="B55638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71483391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5171" y="549276"/>
            <a:ext cx="20729099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171" y="3200403"/>
            <a:ext cx="20729099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6" r:id="rId3"/>
    <p:sldLayoutId id="2147483687" r:id="rId4"/>
    <p:sldLayoutId id="2147483688" r:id="rId5"/>
    <p:sldLayoutId id="2147483693" r:id="rId6"/>
    <p:sldLayoutId id="2147483694" r:id="rId7"/>
    <p:sldLayoutId id="2147483695" r:id="rId8"/>
    <p:sldLayoutId id="2147483692" r:id="rId9"/>
    <p:sldLayoutId id="2147483685" r:id="rId10"/>
    <p:sldLayoutId id="2147483689" r:id="rId11"/>
    <p:sldLayoutId id="2147483690" r:id="rId12"/>
    <p:sldLayoutId id="2147483691" r:id="rId13"/>
    <p:sldLayoutId id="2147483652" r:id="rId14"/>
  </p:sldLayoutIdLst>
  <p:transition spd="slow">
    <p:wipe dir="d"/>
  </p:transition>
  <p:txStyles>
    <p:titleStyle>
      <a:lvl1pPr algn="l" defTabSz="1828434" rtl="0" eaLnBrk="1" latinLnBrk="0" hangingPunct="1">
        <a:spcBef>
          <a:spcPct val="0"/>
        </a:spcBef>
        <a:buNone/>
        <a:defRPr lang="en-US" sz="8798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63" indent="-685663" algn="l" defTabSz="1828434" rtl="0" eaLnBrk="1" latinLnBrk="0" hangingPunct="1">
        <a:spcBef>
          <a:spcPct val="20000"/>
        </a:spcBef>
        <a:buFont typeface="Arial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485603" indent="-571386" algn="l" defTabSz="1828434" rtl="0" eaLnBrk="1" latinLnBrk="0" hangingPunct="1">
        <a:spcBef>
          <a:spcPct val="20000"/>
        </a:spcBef>
        <a:buFont typeface="Arial" pitchFamily="34" charset="0"/>
        <a:buChar char="–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543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0" indent="-457109" algn="l" defTabSz="1828434" rtl="0" eaLnBrk="1" latinLnBrk="0" hangingPunct="1">
        <a:spcBef>
          <a:spcPct val="20000"/>
        </a:spcBef>
        <a:buFont typeface="Arial" pitchFamily="34" charset="0"/>
        <a:buChar char="–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977" indent="-457109" algn="l" defTabSz="1828434" rtl="0" eaLnBrk="1" latinLnBrk="0" hangingPunct="1">
        <a:spcBef>
          <a:spcPct val="20000"/>
        </a:spcBef>
        <a:buFont typeface="Arial" pitchFamily="34" charset="0"/>
        <a:buChar char="»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194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2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9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2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9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0787" y="5334000"/>
            <a:ext cx="8610600" cy="1371600"/>
          </a:xfrm>
        </p:spPr>
        <p:txBody>
          <a:bodyPr>
            <a:normAutofit/>
          </a:bodyPr>
          <a:lstStyle/>
          <a:p>
            <a:pPr algn="l"/>
            <a:endParaRPr lang="en-US" b="1" dirty="0">
              <a:solidFill>
                <a:srgbClr val="B55638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20787" y="6477589"/>
            <a:ext cx="8077200" cy="990600"/>
          </a:xfrm>
        </p:spPr>
        <p:txBody>
          <a:bodyPr>
            <a:normAutofit/>
          </a:bodyPr>
          <a:lstStyle/>
          <a:p>
            <a:pPr algn="l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DCA35D-BCCA-E341-86E7-CFEF8F8FD1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20787" y="7797896"/>
            <a:ext cx="8077200" cy="1727104"/>
          </a:xfrm>
        </p:spPr>
        <p:txBody>
          <a:bodyPr>
            <a:noAutofit/>
          </a:bodyPr>
          <a:lstStyle/>
          <a:p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66B925-7280-DC48-95C5-B6E92316CD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SEPARATOR ORANGE</a:t>
            </a:r>
          </a:p>
        </p:txBody>
      </p:sp>
    </p:spTree>
    <p:extLst>
      <p:ext uri="{BB962C8B-B14F-4D97-AF65-F5344CB8AC3E}">
        <p14:creationId xmlns:p14="http://schemas.microsoft.com/office/powerpoint/2010/main" val="319949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102907-B333-2041-9894-BECB518B68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SEPARATOR BLUE</a:t>
            </a:r>
          </a:p>
        </p:txBody>
      </p:sp>
    </p:spTree>
    <p:extLst>
      <p:ext uri="{BB962C8B-B14F-4D97-AF65-F5344CB8AC3E}">
        <p14:creationId xmlns:p14="http://schemas.microsoft.com/office/powerpoint/2010/main" val="568067239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EE3823-2FED-504E-B96D-258393D5BE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SEPARATOR GREEN</a:t>
            </a:r>
          </a:p>
        </p:txBody>
      </p:sp>
    </p:spTree>
    <p:extLst>
      <p:ext uri="{BB962C8B-B14F-4D97-AF65-F5344CB8AC3E}">
        <p14:creationId xmlns:p14="http://schemas.microsoft.com/office/powerpoint/2010/main" val="824616470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3606F1-3CBE-DA4E-A367-50609B02D3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73AC9-96FB-EA49-A908-1125D5E8057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91078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B9590-A122-FC45-8293-AA9A3929C7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2FD353-5C9F-3F46-863F-DB2943AA7C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16572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F93F2A-5B86-B544-BC8E-920D5B8BCF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83EFB4C-153E-B946-B43E-D70E8E8EDB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CD8236-7817-3347-976B-BE65D3EE2B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F35C54-30D5-0D44-8696-421D02FD84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73801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EE57A4-4217-0D47-9A16-392463BEBA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206B44-F512-BA43-A21F-87AE39BAE9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04DD7D-3487-2A4D-BB36-94FD1A8620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B993C4A-DF41-9349-A30E-0F46023644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24353651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26C1C65-19DA-984E-8225-9E61E6B625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3B3D5EC-BDDE-4644-940E-5A2BF96C5A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CD7C7C-F56D-9741-99B0-F75C9311E7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AE535D-5273-904A-9393-04F0F0D1F55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90950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D98109-1C88-CC43-AFC3-4E18903FDB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1D696E-D5BD-C941-A5BF-D890331EE1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B11E80F-AE4C-CE45-9018-3E604461B2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74ECAD4-310E-474C-B4D8-B20C305102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25997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E7B2AFF-7387-AD44-9F2A-3BA6DE8E57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FC8F6F-6AA8-8F48-913F-7B70ABA94F7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BFA9554-C64B-E548-956B-BE27BAD9E5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773780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B26E90C-1F4F-F648-9C60-CDCFA01D1E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82CA715-F3C5-F74B-8E61-655B76AC12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6233462-F885-6E45-A379-3350B08FE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1B02922-E279-7E48-8B6B-C345327367F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95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B85590-8B73-4576-93CE-79ECAF74AFCD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9f5e9607-a28b-487e-b093-da60e75ee109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8</Words>
  <Application>Microsoft Office PowerPoint</Application>
  <PresentationFormat>Custom</PresentationFormat>
  <Paragraphs>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System Font Regular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2020-05-05T19:40:04Z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