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3" r:id="rId2"/>
  </p:sldMasterIdLst>
  <p:notesMasterIdLst>
    <p:notesMasterId r:id="rId38"/>
  </p:notesMasterIdLst>
  <p:sldIdLst>
    <p:sldId id="333" r:id="rId3"/>
    <p:sldId id="334" r:id="rId4"/>
    <p:sldId id="305" r:id="rId5"/>
    <p:sldId id="301" r:id="rId6"/>
    <p:sldId id="323" r:id="rId7"/>
    <p:sldId id="324" r:id="rId8"/>
    <p:sldId id="385" r:id="rId9"/>
    <p:sldId id="321" r:id="rId10"/>
    <p:sldId id="325" r:id="rId11"/>
    <p:sldId id="326" r:id="rId12"/>
    <p:sldId id="374" r:id="rId13"/>
    <p:sldId id="335" r:id="rId14"/>
    <p:sldId id="392" r:id="rId15"/>
    <p:sldId id="393" r:id="rId16"/>
    <p:sldId id="279" r:id="rId17"/>
    <p:sldId id="286" r:id="rId18"/>
    <p:sldId id="290" r:id="rId19"/>
    <p:sldId id="391" r:id="rId20"/>
    <p:sldId id="304" r:id="rId21"/>
    <p:sldId id="390" r:id="rId22"/>
    <p:sldId id="328" r:id="rId23"/>
    <p:sldId id="386" r:id="rId24"/>
    <p:sldId id="337" r:id="rId25"/>
    <p:sldId id="336" r:id="rId26"/>
    <p:sldId id="389" r:id="rId27"/>
    <p:sldId id="329" r:id="rId28"/>
    <p:sldId id="306" r:id="rId29"/>
    <p:sldId id="359" r:id="rId30"/>
    <p:sldId id="362" r:id="rId31"/>
    <p:sldId id="309" r:id="rId32"/>
    <p:sldId id="338" r:id="rId33"/>
    <p:sldId id="307" r:id="rId34"/>
    <p:sldId id="288" r:id="rId35"/>
    <p:sldId id="388" r:id="rId36"/>
    <p:sldId id="349"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68218" initials="m" lastIdx="1" clrIdx="0">
    <p:extLst>
      <p:ext uri="{19B8F6BF-5375-455C-9EA6-DF929625EA0E}">
        <p15:presenceInfo xmlns:p15="http://schemas.microsoft.com/office/powerpoint/2012/main" userId="S::m68218@vip365s.com::29690cdc-b3c1-440d-ad90-7c373cc34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9653"/>
    <a:srgbClr val="639C8C"/>
    <a:srgbClr val="0000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CD4C53-EAAA-7E41-BC75-2574B3263579}" v="34" dt="2023-06-22T10:17:36.965"/>
    <p1510:client id="{A159C5BC-7172-455B-9BCA-EDA275383FE8}" v="1" dt="2023-06-22T08:50:47.4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p:restoredTop sz="94718"/>
  </p:normalViewPr>
  <p:slideViewPr>
    <p:cSldViewPr snapToGrid="0" snapToObjects="1">
      <p:cViewPr varScale="1">
        <p:scale>
          <a:sx n="112" d="100"/>
          <a:sy n="112" d="100"/>
        </p:scale>
        <p:origin x="22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 Siobhan" userId="1c7e5b7f-9722-4abd-9dfd-239257286de4" providerId="ADAL" clId="{76CD4C53-EAAA-7E41-BC75-2574B3263579}"/>
    <pc:docChg chg="undo custSel addSld modSld modMainMaster">
      <pc:chgData name="Mor, Siobhan" userId="1c7e5b7f-9722-4abd-9dfd-239257286de4" providerId="ADAL" clId="{76CD4C53-EAAA-7E41-BC75-2574B3263579}" dt="2023-06-22T10:18:50.082" v="276" actId="20577"/>
      <pc:docMkLst>
        <pc:docMk/>
      </pc:docMkLst>
      <pc:sldChg chg="addSp delSp modSp mod">
        <pc:chgData name="Mor, Siobhan" userId="1c7e5b7f-9722-4abd-9dfd-239257286de4" providerId="ADAL" clId="{76CD4C53-EAAA-7E41-BC75-2574B3263579}" dt="2023-06-22T09:38:58.380" v="92"/>
        <pc:sldMkLst>
          <pc:docMk/>
          <pc:sldMk cId="1123699169" sldId="279"/>
        </pc:sldMkLst>
        <pc:spChg chg="add mod">
          <ac:chgData name="Mor, Siobhan" userId="1c7e5b7f-9722-4abd-9dfd-239257286de4" providerId="ADAL" clId="{76CD4C53-EAAA-7E41-BC75-2574B3263579}" dt="2023-06-22T09:38:58.380" v="92"/>
          <ac:spMkLst>
            <pc:docMk/>
            <pc:sldMk cId="1123699169" sldId="279"/>
            <ac:spMk id="2" creationId="{49AFF5D9-1CCD-B406-3F93-73A0DDAB2BBF}"/>
          </ac:spMkLst>
        </pc:spChg>
        <pc:grpChg chg="del">
          <ac:chgData name="Mor, Siobhan" userId="1c7e5b7f-9722-4abd-9dfd-239257286de4" providerId="ADAL" clId="{76CD4C53-EAAA-7E41-BC75-2574B3263579}" dt="2023-06-22T09:38:57.453" v="91" actId="478"/>
          <ac:grpSpMkLst>
            <pc:docMk/>
            <pc:sldMk cId="1123699169" sldId="279"/>
            <ac:grpSpMk id="6" creationId="{876D983C-09EE-430C-8D04-91041C88EA58}"/>
          </ac:grpSpMkLst>
        </pc:grpChg>
        <pc:picChg chg="add mod">
          <ac:chgData name="Mor, Siobhan" userId="1c7e5b7f-9722-4abd-9dfd-239257286de4" providerId="ADAL" clId="{76CD4C53-EAAA-7E41-BC75-2574B3263579}" dt="2023-06-22T09:38:58.380" v="92"/>
          <ac:picMkLst>
            <pc:docMk/>
            <pc:sldMk cId="1123699169" sldId="279"/>
            <ac:picMk id="3" creationId="{BFDF9235-8268-2E0C-1D13-D1A39708F579}"/>
          </ac:picMkLst>
        </pc:picChg>
      </pc:sldChg>
      <pc:sldChg chg="addSp delSp modSp mod">
        <pc:chgData name="Mor, Siobhan" userId="1c7e5b7f-9722-4abd-9dfd-239257286de4" providerId="ADAL" clId="{76CD4C53-EAAA-7E41-BC75-2574B3263579}" dt="2023-06-22T09:39:03.211" v="94"/>
        <pc:sldMkLst>
          <pc:docMk/>
          <pc:sldMk cId="2871388866" sldId="286"/>
        </pc:sldMkLst>
        <pc:spChg chg="add mod">
          <ac:chgData name="Mor, Siobhan" userId="1c7e5b7f-9722-4abd-9dfd-239257286de4" providerId="ADAL" clId="{76CD4C53-EAAA-7E41-BC75-2574B3263579}" dt="2023-06-22T09:39:03.211" v="94"/>
          <ac:spMkLst>
            <pc:docMk/>
            <pc:sldMk cId="2871388866" sldId="286"/>
            <ac:spMk id="3" creationId="{5B0E7164-4D70-5E72-DFD0-E8C118AE8B60}"/>
          </ac:spMkLst>
        </pc:spChg>
        <pc:grpChg chg="del">
          <ac:chgData name="Mor, Siobhan" userId="1c7e5b7f-9722-4abd-9dfd-239257286de4" providerId="ADAL" clId="{76CD4C53-EAAA-7E41-BC75-2574B3263579}" dt="2023-06-22T09:39:02.357" v="93" actId="478"/>
          <ac:grpSpMkLst>
            <pc:docMk/>
            <pc:sldMk cId="2871388866" sldId="286"/>
            <ac:grpSpMk id="5" creationId="{3D4A8332-5EED-D607-DF91-A4420AA8E176}"/>
          </ac:grpSpMkLst>
        </pc:grpChg>
        <pc:picChg chg="add mod">
          <ac:chgData name="Mor, Siobhan" userId="1c7e5b7f-9722-4abd-9dfd-239257286de4" providerId="ADAL" clId="{76CD4C53-EAAA-7E41-BC75-2574B3263579}" dt="2023-06-22T09:39:03.211" v="94"/>
          <ac:picMkLst>
            <pc:docMk/>
            <pc:sldMk cId="2871388866" sldId="286"/>
            <ac:picMk id="8" creationId="{FCB74785-9629-03AE-A745-907D8E7C3CDC}"/>
          </ac:picMkLst>
        </pc:picChg>
      </pc:sldChg>
      <pc:sldChg chg="addSp delSp modSp mod">
        <pc:chgData name="Mor, Siobhan" userId="1c7e5b7f-9722-4abd-9dfd-239257286de4" providerId="ADAL" clId="{76CD4C53-EAAA-7E41-BC75-2574B3263579}" dt="2023-06-22T09:40:14.649" v="136" actId="20577"/>
        <pc:sldMkLst>
          <pc:docMk/>
          <pc:sldMk cId="4034378112" sldId="288"/>
        </pc:sldMkLst>
        <pc:spChg chg="add mod">
          <ac:chgData name="Mor, Siobhan" userId="1c7e5b7f-9722-4abd-9dfd-239257286de4" providerId="ADAL" clId="{76CD4C53-EAAA-7E41-BC75-2574B3263579}" dt="2023-06-22T09:40:14.649" v="136" actId="20577"/>
          <ac:spMkLst>
            <pc:docMk/>
            <pc:sldMk cId="4034378112" sldId="288"/>
            <ac:spMk id="3" creationId="{6FB1AEA7-AF99-94F3-18EF-6E7E8E3668A5}"/>
          </ac:spMkLst>
        </pc:spChg>
        <pc:grpChg chg="del">
          <ac:chgData name="Mor, Siobhan" userId="1c7e5b7f-9722-4abd-9dfd-239257286de4" providerId="ADAL" clId="{76CD4C53-EAAA-7E41-BC75-2574B3263579}" dt="2023-06-22T09:40:11.971" v="131" actId="478"/>
          <ac:grpSpMkLst>
            <pc:docMk/>
            <pc:sldMk cId="4034378112" sldId="288"/>
            <ac:grpSpMk id="4" creationId="{456F007C-B47B-43BA-8EA5-BA71D620E399}"/>
          </ac:grpSpMkLst>
        </pc:grpChg>
        <pc:picChg chg="add mod">
          <ac:chgData name="Mor, Siobhan" userId="1c7e5b7f-9722-4abd-9dfd-239257286de4" providerId="ADAL" clId="{76CD4C53-EAAA-7E41-BC75-2574B3263579}" dt="2023-06-22T09:40:12.652" v="132"/>
          <ac:picMkLst>
            <pc:docMk/>
            <pc:sldMk cId="4034378112" sldId="288"/>
            <ac:picMk id="7" creationId="{965BB46C-5A29-8EBA-DBBE-75C3195C7972}"/>
          </ac:picMkLst>
        </pc:picChg>
      </pc:sldChg>
      <pc:sldChg chg="addSp delSp modSp mod">
        <pc:chgData name="Mor, Siobhan" userId="1c7e5b7f-9722-4abd-9dfd-239257286de4" providerId="ADAL" clId="{76CD4C53-EAAA-7E41-BC75-2574B3263579}" dt="2023-06-22T09:37:13.049" v="60"/>
        <pc:sldMkLst>
          <pc:docMk/>
          <pc:sldMk cId="2501358007" sldId="290"/>
        </pc:sldMkLst>
        <pc:picChg chg="add mod">
          <ac:chgData name="Mor, Siobhan" userId="1c7e5b7f-9722-4abd-9dfd-239257286de4" providerId="ADAL" clId="{76CD4C53-EAAA-7E41-BC75-2574B3263579}" dt="2023-06-22T09:37:13.049" v="60"/>
          <ac:picMkLst>
            <pc:docMk/>
            <pc:sldMk cId="2501358007" sldId="290"/>
            <ac:picMk id="3" creationId="{C8DBF6FC-A863-EFF9-587A-D45A6E2972FD}"/>
          </ac:picMkLst>
        </pc:picChg>
        <pc:picChg chg="del">
          <ac:chgData name="Mor, Siobhan" userId="1c7e5b7f-9722-4abd-9dfd-239257286de4" providerId="ADAL" clId="{76CD4C53-EAAA-7E41-BC75-2574B3263579}" dt="2023-06-22T09:37:12.348" v="59" actId="478"/>
          <ac:picMkLst>
            <pc:docMk/>
            <pc:sldMk cId="2501358007" sldId="290"/>
            <ac:picMk id="6" creationId="{3398294D-4746-1DE5-86AA-280BF6E8BC9F}"/>
          </ac:picMkLst>
        </pc:picChg>
      </pc:sldChg>
      <pc:sldChg chg="addSp delSp modSp mod">
        <pc:chgData name="Mor, Siobhan" userId="1c7e5b7f-9722-4abd-9dfd-239257286de4" providerId="ADAL" clId="{76CD4C53-EAAA-7E41-BC75-2574B3263579}" dt="2023-06-22T09:38:39.200" v="85"/>
        <pc:sldMkLst>
          <pc:docMk/>
          <pc:sldMk cId="2540099086" sldId="301"/>
        </pc:sldMkLst>
        <pc:spChg chg="add mod">
          <ac:chgData name="Mor, Siobhan" userId="1c7e5b7f-9722-4abd-9dfd-239257286de4" providerId="ADAL" clId="{76CD4C53-EAAA-7E41-BC75-2574B3263579}" dt="2023-06-22T09:38:39.200" v="85"/>
          <ac:spMkLst>
            <pc:docMk/>
            <pc:sldMk cId="2540099086" sldId="301"/>
            <ac:spMk id="7" creationId="{486E980A-75C9-BD67-6232-E4B25292C492}"/>
          </ac:spMkLst>
        </pc:spChg>
        <pc:grpChg chg="del">
          <ac:chgData name="Mor, Siobhan" userId="1c7e5b7f-9722-4abd-9dfd-239257286de4" providerId="ADAL" clId="{76CD4C53-EAAA-7E41-BC75-2574B3263579}" dt="2023-06-22T09:38:28.495" v="82" actId="478"/>
          <ac:grpSpMkLst>
            <pc:docMk/>
            <pc:sldMk cId="2540099086" sldId="301"/>
            <ac:grpSpMk id="4" creationId="{CC97F97E-C963-43D3-BA79-BCC012F9C702}"/>
          </ac:grpSpMkLst>
        </pc:grpChg>
        <pc:picChg chg="add del mod">
          <ac:chgData name="Mor, Siobhan" userId="1c7e5b7f-9722-4abd-9dfd-239257286de4" providerId="ADAL" clId="{76CD4C53-EAAA-7E41-BC75-2574B3263579}" dt="2023-06-22T09:38:38.364" v="84" actId="478"/>
          <ac:picMkLst>
            <pc:docMk/>
            <pc:sldMk cId="2540099086" sldId="301"/>
            <ac:picMk id="3" creationId="{649FAAC5-0755-33E3-2BE4-6EBCFCC5ED68}"/>
          </ac:picMkLst>
        </pc:picChg>
        <pc:picChg chg="add mod">
          <ac:chgData name="Mor, Siobhan" userId="1c7e5b7f-9722-4abd-9dfd-239257286de4" providerId="ADAL" clId="{76CD4C53-EAAA-7E41-BC75-2574B3263579}" dt="2023-06-22T09:38:39.200" v="85"/>
          <ac:picMkLst>
            <pc:docMk/>
            <pc:sldMk cId="2540099086" sldId="301"/>
            <ac:picMk id="9" creationId="{B823335E-5990-8487-3468-77EA6B383848}"/>
          </ac:picMkLst>
        </pc:picChg>
      </pc:sldChg>
      <pc:sldChg chg="addSp delSp modSp mod">
        <pc:chgData name="Mor, Siobhan" userId="1c7e5b7f-9722-4abd-9dfd-239257286de4" providerId="ADAL" clId="{76CD4C53-EAAA-7E41-BC75-2574B3263579}" dt="2023-06-22T09:39:11.985" v="100" actId="20577"/>
        <pc:sldMkLst>
          <pc:docMk/>
          <pc:sldMk cId="1201943702" sldId="304"/>
        </pc:sldMkLst>
        <pc:spChg chg="add mod">
          <ac:chgData name="Mor, Siobhan" userId="1c7e5b7f-9722-4abd-9dfd-239257286de4" providerId="ADAL" clId="{76CD4C53-EAAA-7E41-BC75-2574B3263579}" dt="2023-06-22T09:39:11.985" v="100" actId="20577"/>
          <ac:spMkLst>
            <pc:docMk/>
            <pc:sldMk cId="1201943702" sldId="304"/>
            <ac:spMk id="3" creationId="{AB602BE4-3BDF-B9B6-FC81-839F96F3C83E}"/>
          </ac:spMkLst>
        </pc:spChg>
        <pc:grpChg chg="del">
          <ac:chgData name="Mor, Siobhan" userId="1c7e5b7f-9722-4abd-9dfd-239257286de4" providerId="ADAL" clId="{76CD4C53-EAAA-7E41-BC75-2574B3263579}" dt="2023-06-22T09:39:07.860" v="95" actId="478"/>
          <ac:grpSpMkLst>
            <pc:docMk/>
            <pc:sldMk cId="1201943702" sldId="304"/>
            <ac:grpSpMk id="4" creationId="{9BFC6152-748E-4F12-8C4E-7D454714606F}"/>
          </ac:grpSpMkLst>
        </pc:grpChg>
        <pc:picChg chg="add mod">
          <ac:chgData name="Mor, Siobhan" userId="1c7e5b7f-9722-4abd-9dfd-239257286de4" providerId="ADAL" clId="{76CD4C53-EAAA-7E41-BC75-2574B3263579}" dt="2023-06-22T09:39:08.640" v="96"/>
          <ac:picMkLst>
            <pc:docMk/>
            <pc:sldMk cId="1201943702" sldId="304"/>
            <ac:picMk id="7" creationId="{FE62CB1A-C338-AA9B-BA60-0E82A97CA183}"/>
          </ac:picMkLst>
        </pc:picChg>
      </pc:sldChg>
      <pc:sldChg chg="addSp delSp modSp mod">
        <pc:chgData name="Mor, Siobhan" userId="1c7e5b7f-9722-4abd-9dfd-239257286de4" providerId="ADAL" clId="{76CD4C53-EAAA-7E41-BC75-2574B3263579}" dt="2023-06-22T09:38:20.651" v="81" actId="1076"/>
        <pc:sldMkLst>
          <pc:docMk/>
          <pc:sldMk cId="3316482078" sldId="305"/>
        </pc:sldMkLst>
        <pc:spChg chg="mod topLvl">
          <ac:chgData name="Mor, Siobhan" userId="1c7e5b7f-9722-4abd-9dfd-239257286de4" providerId="ADAL" clId="{76CD4C53-EAAA-7E41-BC75-2574B3263579}" dt="2023-06-22T09:38:20.651" v="81" actId="1076"/>
          <ac:spMkLst>
            <pc:docMk/>
            <pc:sldMk cId="3316482078" sldId="305"/>
            <ac:spMk id="6" creationId="{C8A3D3BA-0216-4A91-B863-D3310E33EB33}"/>
          </ac:spMkLst>
        </pc:spChg>
        <pc:grpChg chg="del">
          <ac:chgData name="Mor, Siobhan" userId="1c7e5b7f-9722-4abd-9dfd-239257286de4" providerId="ADAL" clId="{76CD4C53-EAAA-7E41-BC75-2574B3263579}" dt="2023-06-22T09:38:07.950" v="77" actId="478"/>
          <ac:grpSpMkLst>
            <pc:docMk/>
            <pc:sldMk cId="3316482078" sldId="305"/>
            <ac:grpSpMk id="4" creationId="{BC91BD29-F311-41AE-813E-DB5E4A7D3B8B}"/>
          </ac:grpSpMkLst>
        </pc:grpChg>
        <pc:picChg chg="add mod">
          <ac:chgData name="Mor, Siobhan" userId="1c7e5b7f-9722-4abd-9dfd-239257286de4" providerId="ADAL" clId="{76CD4C53-EAAA-7E41-BC75-2574B3263579}" dt="2023-06-22T09:38:09.208" v="78"/>
          <ac:picMkLst>
            <pc:docMk/>
            <pc:sldMk cId="3316482078" sldId="305"/>
            <ac:picMk id="3" creationId="{E10C64AD-E7D5-26B3-446A-E0B415002750}"/>
          </ac:picMkLst>
        </pc:picChg>
        <pc:picChg chg="del topLvl">
          <ac:chgData name="Mor, Siobhan" userId="1c7e5b7f-9722-4abd-9dfd-239257286de4" providerId="ADAL" clId="{76CD4C53-EAAA-7E41-BC75-2574B3263579}" dt="2023-06-22T09:38:07.950" v="77" actId="478"/>
          <ac:picMkLst>
            <pc:docMk/>
            <pc:sldMk cId="3316482078" sldId="305"/>
            <ac:picMk id="5" creationId="{E2B8BF89-4CC2-4586-9CD4-47DDAB45274E}"/>
          </ac:picMkLst>
        </pc:picChg>
      </pc:sldChg>
      <pc:sldChg chg="addSp delSp modSp mod">
        <pc:chgData name="Mor, Siobhan" userId="1c7e5b7f-9722-4abd-9dfd-239257286de4" providerId="ADAL" clId="{76CD4C53-EAAA-7E41-BC75-2574B3263579}" dt="2023-06-22T09:39:52.002" v="118"/>
        <pc:sldMkLst>
          <pc:docMk/>
          <pc:sldMk cId="342195803" sldId="306"/>
        </pc:sldMkLst>
        <pc:spChg chg="add mod">
          <ac:chgData name="Mor, Siobhan" userId="1c7e5b7f-9722-4abd-9dfd-239257286de4" providerId="ADAL" clId="{76CD4C53-EAAA-7E41-BC75-2574B3263579}" dt="2023-06-22T09:39:52.002" v="118"/>
          <ac:spMkLst>
            <pc:docMk/>
            <pc:sldMk cId="342195803" sldId="306"/>
            <ac:spMk id="3" creationId="{E5F335CD-644E-FE50-8DA6-B15C775955A9}"/>
          </ac:spMkLst>
        </pc:spChg>
        <pc:grpChg chg="del">
          <ac:chgData name="Mor, Siobhan" userId="1c7e5b7f-9722-4abd-9dfd-239257286de4" providerId="ADAL" clId="{76CD4C53-EAAA-7E41-BC75-2574B3263579}" dt="2023-06-22T09:39:51.527" v="117" actId="478"/>
          <ac:grpSpMkLst>
            <pc:docMk/>
            <pc:sldMk cId="342195803" sldId="306"/>
            <ac:grpSpMk id="4" creationId="{9D696C06-18FF-4535-B625-3BD8ECA77F4A}"/>
          </ac:grpSpMkLst>
        </pc:grpChg>
        <pc:picChg chg="add mod">
          <ac:chgData name="Mor, Siobhan" userId="1c7e5b7f-9722-4abd-9dfd-239257286de4" providerId="ADAL" clId="{76CD4C53-EAAA-7E41-BC75-2574B3263579}" dt="2023-06-22T09:39:52.002" v="118"/>
          <ac:picMkLst>
            <pc:docMk/>
            <pc:sldMk cId="342195803" sldId="306"/>
            <ac:picMk id="5" creationId="{E6983E8B-FBBD-F49A-6C84-4D50607D9AF7}"/>
          </ac:picMkLst>
        </pc:picChg>
      </pc:sldChg>
      <pc:sldChg chg="addSp delSp modSp mod">
        <pc:chgData name="Mor, Siobhan" userId="1c7e5b7f-9722-4abd-9dfd-239257286de4" providerId="ADAL" clId="{76CD4C53-EAAA-7E41-BC75-2574B3263579}" dt="2023-06-22T09:40:08.826" v="130" actId="20577"/>
        <pc:sldMkLst>
          <pc:docMk/>
          <pc:sldMk cId="608858845" sldId="307"/>
        </pc:sldMkLst>
        <pc:spChg chg="add mod">
          <ac:chgData name="Mor, Siobhan" userId="1c7e5b7f-9722-4abd-9dfd-239257286de4" providerId="ADAL" clId="{76CD4C53-EAAA-7E41-BC75-2574B3263579}" dt="2023-06-22T09:40:08.826" v="130" actId="20577"/>
          <ac:spMkLst>
            <pc:docMk/>
            <pc:sldMk cId="608858845" sldId="307"/>
            <ac:spMk id="3" creationId="{B9E020DF-1C40-79EF-2A41-CC2576C4EC7E}"/>
          </ac:spMkLst>
        </pc:spChg>
        <pc:grpChg chg="del">
          <ac:chgData name="Mor, Siobhan" userId="1c7e5b7f-9722-4abd-9dfd-239257286de4" providerId="ADAL" clId="{76CD4C53-EAAA-7E41-BC75-2574B3263579}" dt="2023-06-22T09:40:05.905" v="125" actId="478"/>
          <ac:grpSpMkLst>
            <pc:docMk/>
            <pc:sldMk cId="608858845" sldId="307"/>
            <ac:grpSpMk id="4" creationId="{1A79CCEA-1F06-4C65-AD5A-7821918E6E05}"/>
          </ac:grpSpMkLst>
        </pc:grpChg>
        <pc:picChg chg="add mod">
          <ac:chgData name="Mor, Siobhan" userId="1c7e5b7f-9722-4abd-9dfd-239257286de4" providerId="ADAL" clId="{76CD4C53-EAAA-7E41-BC75-2574B3263579}" dt="2023-06-22T09:40:06.647" v="126"/>
          <ac:picMkLst>
            <pc:docMk/>
            <pc:sldMk cId="608858845" sldId="307"/>
            <ac:picMk id="7" creationId="{DC0B2920-2AAA-6E2F-CFAB-131F173F75E1}"/>
          </ac:picMkLst>
        </pc:picChg>
      </pc:sldChg>
      <pc:sldChg chg="addSp delSp modSp mod">
        <pc:chgData name="Mor, Siobhan" userId="1c7e5b7f-9722-4abd-9dfd-239257286de4" providerId="ADAL" clId="{76CD4C53-EAAA-7E41-BC75-2574B3263579}" dt="2023-06-22T09:40:00.758" v="124" actId="20577"/>
        <pc:sldMkLst>
          <pc:docMk/>
          <pc:sldMk cId="678734349" sldId="309"/>
        </pc:sldMkLst>
        <pc:spChg chg="add mod">
          <ac:chgData name="Mor, Siobhan" userId="1c7e5b7f-9722-4abd-9dfd-239257286de4" providerId="ADAL" clId="{76CD4C53-EAAA-7E41-BC75-2574B3263579}" dt="2023-06-22T09:40:00.758" v="124" actId="20577"/>
          <ac:spMkLst>
            <pc:docMk/>
            <pc:sldMk cId="678734349" sldId="309"/>
            <ac:spMk id="3" creationId="{CA17F399-728D-06A7-1442-B24E054F3535}"/>
          </ac:spMkLst>
        </pc:spChg>
        <pc:grpChg chg="del">
          <ac:chgData name="Mor, Siobhan" userId="1c7e5b7f-9722-4abd-9dfd-239257286de4" providerId="ADAL" clId="{76CD4C53-EAAA-7E41-BC75-2574B3263579}" dt="2023-06-22T09:39:57.828" v="119" actId="478"/>
          <ac:grpSpMkLst>
            <pc:docMk/>
            <pc:sldMk cId="678734349" sldId="309"/>
            <ac:grpSpMk id="6" creationId="{AD13F6FA-301D-46D7-91D2-7202A1C1C768}"/>
          </ac:grpSpMkLst>
        </pc:grpChg>
        <pc:picChg chg="add mod">
          <ac:chgData name="Mor, Siobhan" userId="1c7e5b7f-9722-4abd-9dfd-239257286de4" providerId="ADAL" clId="{76CD4C53-EAAA-7E41-BC75-2574B3263579}" dt="2023-06-22T09:39:58.458" v="120"/>
          <ac:picMkLst>
            <pc:docMk/>
            <pc:sldMk cId="678734349" sldId="309"/>
            <ac:picMk id="4" creationId="{FF4930B9-3D2A-7D1C-A504-59C5A956E4D9}"/>
          </ac:picMkLst>
        </pc:picChg>
      </pc:sldChg>
      <pc:sldChg chg="addSp delSp modSp mod">
        <pc:chgData name="Mor, Siobhan" userId="1c7e5b7f-9722-4abd-9dfd-239257286de4" providerId="ADAL" clId="{76CD4C53-EAAA-7E41-BC75-2574B3263579}" dt="2023-06-22T09:36:51.301" v="52"/>
        <pc:sldMkLst>
          <pc:docMk/>
          <pc:sldMk cId="1847695042" sldId="321"/>
        </pc:sldMkLst>
        <pc:picChg chg="add mod">
          <ac:chgData name="Mor, Siobhan" userId="1c7e5b7f-9722-4abd-9dfd-239257286de4" providerId="ADAL" clId="{76CD4C53-EAAA-7E41-BC75-2574B3263579}" dt="2023-06-22T09:36:51.301" v="52"/>
          <ac:picMkLst>
            <pc:docMk/>
            <pc:sldMk cId="1847695042" sldId="321"/>
            <ac:picMk id="3" creationId="{64624FF1-5B93-24C2-FA5B-EA3E05AA01F8}"/>
          </ac:picMkLst>
        </pc:picChg>
        <pc:picChg chg="del">
          <ac:chgData name="Mor, Siobhan" userId="1c7e5b7f-9722-4abd-9dfd-239257286de4" providerId="ADAL" clId="{76CD4C53-EAAA-7E41-BC75-2574B3263579}" dt="2023-06-22T09:36:50.513" v="51" actId="478"/>
          <ac:picMkLst>
            <pc:docMk/>
            <pc:sldMk cId="1847695042" sldId="321"/>
            <ac:picMk id="7" creationId="{53C0ED52-AD9D-8271-1DA3-FB84DB36B6FC}"/>
          </ac:picMkLst>
        </pc:picChg>
      </pc:sldChg>
      <pc:sldChg chg="addSp delSp modSp mod">
        <pc:chgData name="Mor, Siobhan" userId="1c7e5b7f-9722-4abd-9dfd-239257286de4" providerId="ADAL" clId="{76CD4C53-EAAA-7E41-BC75-2574B3263579}" dt="2023-06-22T09:36:30.970" v="48" actId="404"/>
        <pc:sldMkLst>
          <pc:docMk/>
          <pc:sldMk cId="455580356" sldId="323"/>
        </pc:sldMkLst>
        <pc:graphicFrameChg chg="mod modGraphic">
          <ac:chgData name="Mor, Siobhan" userId="1c7e5b7f-9722-4abd-9dfd-239257286de4" providerId="ADAL" clId="{76CD4C53-EAAA-7E41-BC75-2574B3263579}" dt="2023-06-22T09:36:30.970" v="48" actId="404"/>
          <ac:graphicFrameMkLst>
            <pc:docMk/>
            <pc:sldMk cId="455580356" sldId="323"/>
            <ac:graphicFrameMk id="5" creationId="{667651D9-6E73-4E0C-1394-444B6BD300C0}"/>
          </ac:graphicFrameMkLst>
        </pc:graphicFrameChg>
        <pc:picChg chg="add del mod">
          <ac:chgData name="Mor, Siobhan" userId="1c7e5b7f-9722-4abd-9dfd-239257286de4" providerId="ADAL" clId="{76CD4C53-EAAA-7E41-BC75-2574B3263579}" dt="2023-06-22T09:35:55.023" v="43" actId="478"/>
          <ac:picMkLst>
            <pc:docMk/>
            <pc:sldMk cId="455580356" sldId="323"/>
            <ac:picMk id="3" creationId="{B5074E26-AB08-9C71-F0DA-8C93BD850CFE}"/>
          </ac:picMkLst>
        </pc:picChg>
        <pc:picChg chg="del">
          <ac:chgData name="Mor, Siobhan" userId="1c7e5b7f-9722-4abd-9dfd-239257286de4" providerId="ADAL" clId="{76CD4C53-EAAA-7E41-BC75-2574B3263579}" dt="2023-06-22T09:36:12.478" v="45" actId="478"/>
          <ac:picMkLst>
            <pc:docMk/>
            <pc:sldMk cId="455580356" sldId="323"/>
            <ac:picMk id="4" creationId="{C21BE3CC-6BB7-FE1D-A1D2-C1508087B82E}"/>
          </ac:picMkLst>
        </pc:picChg>
        <pc:picChg chg="add mod">
          <ac:chgData name="Mor, Siobhan" userId="1c7e5b7f-9722-4abd-9dfd-239257286de4" providerId="ADAL" clId="{76CD4C53-EAAA-7E41-BC75-2574B3263579}" dt="2023-06-22T09:36:10.275" v="44"/>
          <ac:picMkLst>
            <pc:docMk/>
            <pc:sldMk cId="455580356" sldId="323"/>
            <ac:picMk id="6" creationId="{50C627AD-5015-C440-0045-A7B76DD4DE65}"/>
          </ac:picMkLst>
        </pc:picChg>
      </pc:sldChg>
      <pc:sldChg chg="addSp delSp modSp mod">
        <pc:chgData name="Mor, Siobhan" userId="1c7e5b7f-9722-4abd-9dfd-239257286de4" providerId="ADAL" clId="{76CD4C53-EAAA-7E41-BC75-2574B3263579}" dt="2023-06-22T09:36:46.397" v="50"/>
        <pc:sldMkLst>
          <pc:docMk/>
          <pc:sldMk cId="3817411313" sldId="324"/>
        </pc:sldMkLst>
        <pc:picChg chg="add mod">
          <ac:chgData name="Mor, Siobhan" userId="1c7e5b7f-9722-4abd-9dfd-239257286de4" providerId="ADAL" clId="{76CD4C53-EAAA-7E41-BC75-2574B3263579}" dt="2023-06-22T09:36:46.397" v="50"/>
          <ac:picMkLst>
            <pc:docMk/>
            <pc:sldMk cId="3817411313" sldId="324"/>
            <ac:picMk id="3" creationId="{9EB3AACA-93C7-B37F-22FD-9EC25984A6E1}"/>
          </ac:picMkLst>
        </pc:picChg>
        <pc:picChg chg="del">
          <ac:chgData name="Mor, Siobhan" userId="1c7e5b7f-9722-4abd-9dfd-239257286de4" providerId="ADAL" clId="{76CD4C53-EAAA-7E41-BC75-2574B3263579}" dt="2023-06-22T09:36:45.374" v="49" actId="478"/>
          <ac:picMkLst>
            <pc:docMk/>
            <pc:sldMk cId="3817411313" sldId="324"/>
            <ac:picMk id="4" creationId="{C9136507-B177-636E-09E7-15605B3637CA}"/>
          </ac:picMkLst>
        </pc:picChg>
      </pc:sldChg>
      <pc:sldChg chg="addSp delSp modSp mod">
        <pc:chgData name="Mor, Siobhan" userId="1c7e5b7f-9722-4abd-9dfd-239257286de4" providerId="ADAL" clId="{76CD4C53-EAAA-7E41-BC75-2574B3263579}" dt="2023-06-22T09:36:56.374" v="54"/>
        <pc:sldMkLst>
          <pc:docMk/>
          <pc:sldMk cId="2979405507" sldId="325"/>
        </pc:sldMkLst>
        <pc:picChg chg="del">
          <ac:chgData name="Mor, Siobhan" userId="1c7e5b7f-9722-4abd-9dfd-239257286de4" providerId="ADAL" clId="{76CD4C53-EAAA-7E41-BC75-2574B3263579}" dt="2023-06-22T09:36:55.426" v="53" actId="478"/>
          <ac:picMkLst>
            <pc:docMk/>
            <pc:sldMk cId="2979405507" sldId="325"/>
            <ac:picMk id="3" creationId="{6CD5BEA0-A38E-D8E1-153F-EE359D1A1EA6}"/>
          </ac:picMkLst>
        </pc:picChg>
        <pc:picChg chg="add mod">
          <ac:chgData name="Mor, Siobhan" userId="1c7e5b7f-9722-4abd-9dfd-239257286de4" providerId="ADAL" clId="{76CD4C53-EAAA-7E41-BC75-2574B3263579}" dt="2023-06-22T09:36:56.374" v="54"/>
          <ac:picMkLst>
            <pc:docMk/>
            <pc:sldMk cId="2979405507" sldId="325"/>
            <ac:picMk id="4" creationId="{EEE59FFD-7ECC-A2C1-4478-DC53B9E138C4}"/>
          </ac:picMkLst>
        </pc:picChg>
      </pc:sldChg>
      <pc:sldChg chg="addSp delSp modSp mod">
        <pc:chgData name="Mor, Siobhan" userId="1c7e5b7f-9722-4abd-9dfd-239257286de4" providerId="ADAL" clId="{76CD4C53-EAAA-7E41-BC75-2574B3263579}" dt="2023-06-22T09:37:00.372" v="56"/>
        <pc:sldMkLst>
          <pc:docMk/>
          <pc:sldMk cId="747831085" sldId="326"/>
        </pc:sldMkLst>
        <pc:picChg chg="add mod">
          <ac:chgData name="Mor, Siobhan" userId="1c7e5b7f-9722-4abd-9dfd-239257286de4" providerId="ADAL" clId="{76CD4C53-EAAA-7E41-BC75-2574B3263579}" dt="2023-06-22T09:37:00.372" v="56"/>
          <ac:picMkLst>
            <pc:docMk/>
            <pc:sldMk cId="747831085" sldId="326"/>
            <ac:picMk id="3" creationId="{5BDAAF86-91CA-8A5C-62E3-DF7D478EED48}"/>
          </ac:picMkLst>
        </pc:picChg>
        <pc:picChg chg="del">
          <ac:chgData name="Mor, Siobhan" userId="1c7e5b7f-9722-4abd-9dfd-239257286de4" providerId="ADAL" clId="{76CD4C53-EAAA-7E41-BC75-2574B3263579}" dt="2023-06-22T09:36:59.592" v="55" actId="478"/>
          <ac:picMkLst>
            <pc:docMk/>
            <pc:sldMk cId="747831085" sldId="326"/>
            <ac:picMk id="4" creationId="{EB2EDB6C-5668-8141-B59F-7BDDB913C1A3}"/>
          </ac:picMkLst>
        </pc:picChg>
      </pc:sldChg>
      <pc:sldChg chg="addSp delSp modSp mod">
        <pc:chgData name="Mor, Siobhan" userId="1c7e5b7f-9722-4abd-9dfd-239257286de4" providerId="ADAL" clId="{76CD4C53-EAAA-7E41-BC75-2574B3263579}" dt="2023-06-22T09:37:22.587" v="64"/>
        <pc:sldMkLst>
          <pc:docMk/>
          <pc:sldMk cId="1591359365" sldId="328"/>
        </pc:sldMkLst>
        <pc:picChg chg="add mod">
          <ac:chgData name="Mor, Siobhan" userId="1c7e5b7f-9722-4abd-9dfd-239257286de4" providerId="ADAL" clId="{76CD4C53-EAAA-7E41-BC75-2574B3263579}" dt="2023-06-22T09:37:22.587" v="64"/>
          <ac:picMkLst>
            <pc:docMk/>
            <pc:sldMk cId="1591359365" sldId="328"/>
            <ac:picMk id="3" creationId="{BC59ECAB-584E-C245-2D31-ABF7AC078300}"/>
          </ac:picMkLst>
        </pc:picChg>
        <pc:picChg chg="del">
          <ac:chgData name="Mor, Siobhan" userId="1c7e5b7f-9722-4abd-9dfd-239257286de4" providerId="ADAL" clId="{76CD4C53-EAAA-7E41-BC75-2574B3263579}" dt="2023-06-22T09:37:21.605" v="63" actId="478"/>
          <ac:picMkLst>
            <pc:docMk/>
            <pc:sldMk cId="1591359365" sldId="328"/>
            <ac:picMk id="4" creationId="{F59D20F0-E7E0-CE17-F0B3-79AA73B56BBD}"/>
          </ac:picMkLst>
        </pc:picChg>
      </pc:sldChg>
      <pc:sldChg chg="addSp delSp modSp mod">
        <pc:chgData name="Mor, Siobhan" userId="1c7e5b7f-9722-4abd-9dfd-239257286de4" providerId="ADAL" clId="{76CD4C53-EAAA-7E41-BC75-2574B3263579}" dt="2023-06-22T09:37:31.384" v="68"/>
        <pc:sldMkLst>
          <pc:docMk/>
          <pc:sldMk cId="694505957" sldId="329"/>
        </pc:sldMkLst>
        <pc:picChg chg="add mod">
          <ac:chgData name="Mor, Siobhan" userId="1c7e5b7f-9722-4abd-9dfd-239257286de4" providerId="ADAL" clId="{76CD4C53-EAAA-7E41-BC75-2574B3263579}" dt="2023-06-22T09:37:31.384" v="68"/>
          <ac:picMkLst>
            <pc:docMk/>
            <pc:sldMk cId="694505957" sldId="329"/>
            <ac:picMk id="3" creationId="{E4F2C4F0-E3A4-A356-B6EF-2A555BE092AB}"/>
          </ac:picMkLst>
        </pc:picChg>
        <pc:picChg chg="del">
          <ac:chgData name="Mor, Siobhan" userId="1c7e5b7f-9722-4abd-9dfd-239257286de4" providerId="ADAL" clId="{76CD4C53-EAAA-7E41-BC75-2574B3263579}" dt="2023-06-22T09:37:30.597" v="67" actId="478"/>
          <ac:picMkLst>
            <pc:docMk/>
            <pc:sldMk cId="694505957" sldId="329"/>
            <ac:picMk id="4" creationId="{42D345BB-F417-EC3F-25CC-A5325380E1CE}"/>
          </ac:picMkLst>
        </pc:picChg>
      </pc:sldChg>
      <pc:sldChg chg="addSp delSp modSp mod">
        <pc:chgData name="Mor, Siobhan" userId="1c7e5b7f-9722-4abd-9dfd-239257286de4" providerId="ADAL" clId="{76CD4C53-EAAA-7E41-BC75-2574B3263579}" dt="2023-06-22T08:10:42.714" v="40" actId="478"/>
        <pc:sldMkLst>
          <pc:docMk/>
          <pc:sldMk cId="1173409441" sldId="334"/>
        </pc:sldMkLst>
        <pc:spChg chg="add del mod">
          <ac:chgData name="Mor, Siobhan" userId="1c7e5b7f-9722-4abd-9dfd-239257286de4" providerId="ADAL" clId="{76CD4C53-EAAA-7E41-BC75-2574B3263579}" dt="2023-06-22T08:10:42.714" v="40" actId="478"/>
          <ac:spMkLst>
            <pc:docMk/>
            <pc:sldMk cId="1173409441" sldId="334"/>
            <ac:spMk id="3" creationId="{4EB7C668-651F-46DE-8916-B2588B31A2A2}"/>
          </ac:spMkLst>
        </pc:spChg>
        <pc:spChg chg="mod">
          <ac:chgData name="Mor, Siobhan" userId="1c7e5b7f-9722-4abd-9dfd-239257286de4" providerId="ADAL" clId="{76CD4C53-EAAA-7E41-BC75-2574B3263579}" dt="2023-06-22T08:10:39.415" v="38" actId="20577"/>
          <ac:spMkLst>
            <pc:docMk/>
            <pc:sldMk cId="1173409441" sldId="334"/>
            <ac:spMk id="4" creationId="{C9C1B4C2-A3B9-0AA8-3943-17952BFEF2DD}"/>
          </ac:spMkLst>
        </pc:spChg>
        <pc:spChg chg="del">
          <ac:chgData name="Mor, Siobhan" userId="1c7e5b7f-9722-4abd-9dfd-239257286de4" providerId="ADAL" clId="{76CD4C53-EAAA-7E41-BC75-2574B3263579}" dt="2023-06-22T08:10:41.169" v="39" actId="478"/>
          <ac:spMkLst>
            <pc:docMk/>
            <pc:sldMk cId="1173409441" sldId="334"/>
            <ac:spMk id="5" creationId="{C3819FCF-7CC5-27AC-7C0F-18E142468161}"/>
          </ac:spMkLst>
        </pc:spChg>
      </pc:sldChg>
      <pc:sldChg chg="modSp mod">
        <pc:chgData name="Mor, Siobhan" userId="1c7e5b7f-9722-4abd-9dfd-239257286de4" providerId="ADAL" clId="{76CD4C53-EAAA-7E41-BC75-2574B3263579}" dt="2023-06-22T08:11:02.356" v="41" actId="2711"/>
        <pc:sldMkLst>
          <pc:docMk/>
          <pc:sldMk cId="1757912711" sldId="335"/>
        </pc:sldMkLst>
        <pc:spChg chg="mod">
          <ac:chgData name="Mor, Siobhan" userId="1c7e5b7f-9722-4abd-9dfd-239257286de4" providerId="ADAL" clId="{76CD4C53-EAAA-7E41-BC75-2574B3263579}" dt="2023-06-22T08:11:02.356" v="41" actId="2711"/>
          <ac:spMkLst>
            <pc:docMk/>
            <pc:sldMk cId="1757912711" sldId="335"/>
            <ac:spMk id="4" creationId="{ACD777CB-C790-1017-B48C-56BCCEB35671}"/>
          </ac:spMkLst>
        </pc:spChg>
      </pc:sldChg>
      <pc:sldChg chg="addSp delSp modSp mod">
        <pc:chgData name="Mor, Siobhan" userId="1c7e5b7f-9722-4abd-9dfd-239257286de4" providerId="ADAL" clId="{76CD4C53-EAAA-7E41-BC75-2574B3263579}" dt="2023-06-22T09:39:33.945" v="112" actId="20577"/>
        <pc:sldMkLst>
          <pc:docMk/>
          <pc:sldMk cId="530766492" sldId="337"/>
        </pc:sldMkLst>
        <pc:spChg chg="add mod">
          <ac:chgData name="Mor, Siobhan" userId="1c7e5b7f-9722-4abd-9dfd-239257286de4" providerId="ADAL" clId="{76CD4C53-EAAA-7E41-BC75-2574B3263579}" dt="2023-06-22T09:39:33.945" v="112" actId="20577"/>
          <ac:spMkLst>
            <pc:docMk/>
            <pc:sldMk cId="530766492" sldId="337"/>
            <ac:spMk id="3" creationId="{AEAE69FB-B044-CADC-C52E-DB4E71239CD5}"/>
          </ac:spMkLst>
        </pc:spChg>
        <pc:grpChg chg="del">
          <ac:chgData name="Mor, Siobhan" userId="1c7e5b7f-9722-4abd-9dfd-239257286de4" providerId="ADAL" clId="{76CD4C53-EAAA-7E41-BC75-2574B3263579}" dt="2023-06-22T09:39:31.868" v="108" actId="478"/>
          <ac:grpSpMkLst>
            <pc:docMk/>
            <pc:sldMk cId="530766492" sldId="337"/>
            <ac:grpSpMk id="5" creationId="{939987BE-E290-4D9D-B44F-B357B74EA1C3}"/>
          </ac:grpSpMkLst>
        </pc:grpChg>
        <pc:picChg chg="add mod">
          <ac:chgData name="Mor, Siobhan" userId="1c7e5b7f-9722-4abd-9dfd-239257286de4" providerId="ADAL" clId="{76CD4C53-EAAA-7E41-BC75-2574B3263579}" dt="2023-06-22T09:39:28.713" v="107"/>
          <ac:picMkLst>
            <pc:docMk/>
            <pc:sldMk cId="530766492" sldId="337"/>
            <ac:picMk id="4" creationId="{0AF3B446-695E-63CB-BA05-0A7AE04FE0DD}"/>
          </ac:picMkLst>
        </pc:picChg>
      </pc:sldChg>
      <pc:sldChg chg="addSp delSp modSp mod">
        <pc:chgData name="Mor, Siobhan" userId="1c7e5b7f-9722-4abd-9dfd-239257286de4" providerId="ADAL" clId="{76CD4C53-EAAA-7E41-BC75-2574B3263579}" dt="2023-06-22T09:37:46.086" v="74"/>
        <pc:sldMkLst>
          <pc:docMk/>
          <pc:sldMk cId="3281233576" sldId="338"/>
        </pc:sldMkLst>
        <pc:picChg chg="del">
          <ac:chgData name="Mor, Siobhan" userId="1c7e5b7f-9722-4abd-9dfd-239257286de4" providerId="ADAL" clId="{76CD4C53-EAAA-7E41-BC75-2574B3263579}" dt="2023-06-22T09:37:45.311" v="73" actId="478"/>
          <ac:picMkLst>
            <pc:docMk/>
            <pc:sldMk cId="3281233576" sldId="338"/>
            <ac:picMk id="3" creationId="{3A5C1DF8-9CDD-9E2B-3569-065F183B981C}"/>
          </ac:picMkLst>
        </pc:picChg>
        <pc:picChg chg="add mod">
          <ac:chgData name="Mor, Siobhan" userId="1c7e5b7f-9722-4abd-9dfd-239257286de4" providerId="ADAL" clId="{76CD4C53-EAAA-7E41-BC75-2574B3263579}" dt="2023-06-22T09:37:46.086" v="74"/>
          <ac:picMkLst>
            <pc:docMk/>
            <pc:sldMk cId="3281233576" sldId="338"/>
            <ac:picMk id="5" creationId="{0A85DA76-EC5E-1074-4252-789C02B89DC5}"/>
          </ac:picMkLst>
        </pc:picChg>
      </pc:sldChg>
      <pc:sldChg chg="addSp delSp modSp mod">
        <pc:chgData name="Mor, Siobhan" userId="1c7e5b7f-9722-4abd-9dfd-239257286de4" providerId="ADAL" clId="{76CD4C53-EAAA-7E41-BC75-2574B3263579}" dt="2023-06-22T09:37:35.286" v="70"/>
        <pc:sldMkLst>
          <pc:docMk/>
          <pc:sldMk cId="3492095979" sldId="359"/>
        </pc:sldMkLst>
        <pc:picChg chg="del">
          <ac:chgData name="Mor, Siobhan" userId="1c7e5b7f-9722-4abd-9dfd-239257286de4" providerId="ADAL" clId="{76CD4C53-EAAA-7E41-BC75-2574B3263579}" dt="2023-06-22T09:37:34.497" v="69" actId="478"/>
          <ac:picMkLst>
            <pc:docMk/>
            <pc:sldMk cId="3492095979" sldId="359"/>
            <ac:picMk id="3" creationId="{885D1580-32AE-C30B-6939-B1173DFB7657}"/>
          </ac:picMkLst>
        </pc:picChg>
        <pc:picChg chg="add mod">
          <ac:chgData name="Mor, Siobhan" userId="1c7e5b7f-9722-4abd-9dfd-239257286de4" providerId="ADAL" clId="{76CD4C53-EAAA-7E41-BC75-2574B3263579}" dt="2023-06-22T09:37:35.286" v="70"/>
          <ac:picMkLst>
            <pc:docMk/>
            <pc:sldMk cId="3492095979" sldId="359"/>
            <ac:picMk id="4" creationId="{7014772F-064E-C268-AD64-3EF6B9D995B7}"/>
          </ac:picMkLst>
        </pc:picChg>
      </pc:sldChg>
      <pc:sldChg chg="addSp delSp modSp mod">
        <pc:chgData name="Mor, Siobhan" userId="1c7e5b7f-9722-4abd-9dfd-239257286de4" providerId="ADAL" clId="{76CD4C53-EAAA-7E41-BC75-2574B3263579}" dt="2023-06-22T09:37:39.382" v="72"/>
        <pc:sldMkLst>
          <pc:docMk/>
          <pc:sldMk cId="1161350315" sldId="362"/>
        </pc:sldMkLst>
        <pc:picChg chg="del">
          <ac:chgData name="Mor, Siobhan" userId="1c7e5b7f-9722-4abd-9dfd-239257286de4" providerId="ADAL" clId="{76CD4C53-EAAA-7E41-BC75-2574B3263579}" dt="2023-06-22T09:37:38.383" v="71" actId="478"/>
          <ac:picMkLst>
            <pc:docMk/>
            <pc:sldMk cId="1161350315" sldId="362"/>
            <ac:picMk id="3" creationId="{885D1580-32AE-C30B-6939-B1173DFB7657}"/>
          </ac:picMkLst>
        </pc:picChg>
        <pc:picChg chg="add mod">
          <ac:chgData name="Mor, Siobhan" userId="1c7e5b7f-9722-4abd-9dfd-239257286de4" providerId="ADAL" clId="{76CD4C53-EAAA-7E41-BC75-2574B3263579}" dt="2023-06-22T09:37:39.382" v="72"/>
          <ac:picMkLst>
            <pc:docMk/>
            <pc:sldMk cId="1161350315" sldId="362"/>
            <ac:picMk id="4" creationId="{EE86B312-C0BC-0B7E-C496-C550F836C5B4}"/>
          </ac:picMkLst>
        </pc:picChg>
      </pc:sldChg>
      <pc:sldChg chg="addSp delSp modSp mod">
        <pc:chgData name="Mor, Siobhan" userId="1c7e5b7f-9722-4abd-9dfd-239257286de4" providerId="ADAL" clId="{76CD4C53-EAAA-7E41-BC75-2574B3263579}" dt="2023-06-22T09:37:07.303" v="58"/>
        <pc:sldMkLst>
          <pc:docMk/>
          <pc:sldMk cId="2193796583" sldId="374"/>
        </pc:sldMkLst>
        <pc:picChg chg="del">
          <ac:chgData name="Mor, Siobhan" userId="1c7e5b7f-9722-4abd-9dfd-239257286de4" providerId="ADAL" clId="{76CD4C53-EAAA-7E41-BC75-2574B3263579}" dt="2023-06-22T09:37:06.511" v="57" actId="478"/>
          <ac:picMkLst>
            <pc:docMk/>
            <pc:sldMk cId="2193796583" sldId="374"/>
            <ac:picMk id="4" creationId="{882A837F-4145-C4FF-D91C-F892F7E8666B}"/>
          </ac:picMkLst>
        </pc:picChg>
        <pc:picChg chg="add mod">
          <ac:chgData name="Mor, Siobhan" userId="1c7e5b7f-9722-4abd-9dfd-239257286de4" providerId="ADAL" clId="{76CD4C53-EAAA-7E41-BC75-2574B3263579}" dt="2023-06-22T09:37:07.303" v="58"/>
          <ac:picMkLst>
            <pc:docMk/>
            <pc:sldMk cId="2193796583" sldId="374"/>
            <ac:picMk id="5" creationId="{71E9B685-8277-8E20-7791-6ECD057B9B0B}"/>
          </ac:picMkLst>
        </pc:picChg>
      </pc:sldChg>
      <pc:sldChg chg="addSp delSp modSp mod">
        <pc:chgData name="Mor, Siobhan" userId="1c7e5b7f-9722-4abd-9dfd-239257286de4" providerId="ADAL" clId="{76CD4C53-EAAA-7E41-BC75-2574B3263579}" dt="2023-06-22T09:38:49.012" v="90" actId="20577"/>
        <pc:sldMkLst>
          <pc:docMk/>
          <pc:sldMk cId="187429035" sldId="385"/>
        </pc:sldMkLst>
        <pc:spChg chg="add mod">
          <ac:chgData name="Mor, Siobhan" userId="1c7e5b7f-9722-4abd-9dfd-239257286de4" providerId="ADAL" clId="{76CD4C53-EAAA-7E41-BC75-2574B3263579}" dt="2023-06-22T09:38:49.012" v="90" actId="20577"/>
          <ac:spMkLst>
            <pc:docMk/>
            <pc:sldMk cId="187429035" sldId="385"/>
            <ac:spMk id="4" creationId="{EB9B86E2-C9D5-1C48-3E08-D22866B47DAD}"/>
          </ac:spMkLst>
        </pc:spChg>
        <pc:grpChg chg="del">
          <ac:chgData name="Mor, Siobhan" userId="1c7e5b7f-9722-4abd-9dfd-239257286de4" providerId="ADAL" clId="{76CD4C53-EAAA-7E41-BC75-2574B3263579}" dt="2023-06-22T09:38:45.073" v="86" actId="478"/>
          <ac:grpSpMkLst>
            <pc:docMk/>
            <pc:sldMk cId="187429035" sldId="385"/>
            <ac:grpSpMk id="7" creationId="{9D67030E-80F2-2131-E654-28F6ADE8697B}"/>
          </ac:grpSpMkLst>
        </pc:grpChg>
        <pc:picChg chg="add mod">
          <ac:chgData name="Mor, Siobhan" userId="1c7e5b7f-9722-4abd-9dfd-239257286de4" providerId="ADAL" clId="{76CD4C53-EAAA-7E41-BC75-2574B3263579}" dt="2023-06-22T09:38:45.995" v="87"/>
          <ac:picMkLst>
            <pc:docMk/>
            <pc:sldMk cId="187429035" sldId="385"/>
            <ac:picMk id="5" creationId="{BAC5721C-F23D-20CA-5385-0425860145AD}"/>
          </ac:picMkLst>
        </pc:picChg>
      </pc:sldChg>
      <pc:sldChg chg="addSp delSp modSp mod">
        <pc:chgData name="Mor, Siobhan" userId="1c7e5b7f-9722-4abd-9dfd-239257286de4" providerId="ADAL" clId="{76CD4C53-EAAA-7E41-BC75-2574B3263579}" dt="2023-06-22T09:37:26.402" v="66"/>
        <pc:sldMkLst>
          <pc:docMk/>
          <pc:sldMk cId="1187660756" sldId="386"/>
        </pc:sldMkLst>
        <pc:picChg chg="add mod">
          <ac:chgData name="Mor, Siobhan" userId="1c7e5b7f-9722-4abd-9dfd-239257286de4" providerId="ADAL" clId="{76CD4C53-EAAA-7E41-BC75-2574B3263579}" dt="2023-06-22T09:37:26.402" v="66"/>
          <ac:picMkLst>
            <pc:docMk/>
            <pc:sldMk cId="1187660756" sldId="386"/>
            <ac:picMk id="3" creationId="{50D2197B-9A9C-AB5C-16D6-478BEFA502C4}"/>
          </ac:picMkLst>
        </pc:picChg>
        <pc:picChg chg="del">
          <ac:chgData name="Mor, Siobhan" userId="1c7e5b7f-9722-4abd-9dfd-239257286de4" providerId="ADAL" clId="{76CD4C53-EAAA-7E41-BC75-2574B3263579}" dt="2023-06-22T09:37:25.659" v="65" actId="478"/>
          <ac:picMkLst>
            <pc:docMk/>
            <pc:sldMk cId="1187660756" sldId="386"/>
            <ac:picMk id="4" creationId="{F59D20F0-E7E0-CE17-F0B3-79AA73B56BBD}"/>
          </ac:picMkLst>
        </pc:picChg>
      </pc:sldChg>
      <pc:sldChg chg="addSp delSp modSp mod">
        <pc:chgData name="Mor, Siobhan" userId="1c7e5b7f-9722-4abd-9dfd-239257286de4" providerId="ADAL" clId="{76CD4C53-EAAA-7E41-BC75-2574B3263579}" dt="2023-06-22T09:37:51.881" v="76"/>
        <pc:sldMkLst>
          <pc:docMk/>
          <pc:sldMk cId="256407822" sldId="388"/>
        </pc:sldMkLst>
        <pc:picChg chg="add mod">
          <ac:chgData name="Mor, Siobhan" userId="1c7e5b7f-9722-4abd-9dfd-239257286de4" providerId="ADAL" clId="{76CD4C53-EAAA-7E41-BC75-2574B3263579}" dt="2023-06-22T09:37:51.881" v="76"/>
          <ac:picMkLst>
            <pc:docMk/>
            <pc:sldMk cId="256407822" sldId="388"/>
            <ac:picMk id="3" creationId="{44BE8025-BF85-B175-E917-35E567472050}"/>
          </ac:picMkLst>
        </pc:picChg>
        <pc:picChg chg="del">
          <ac:chgData name="Mor, Siobhan" userId="1c7e5b7f-9722-4abd-9dfd-239257286de4" providerId="ADAL" clId="{76CD4C53-EAAA-7E41-BC75-2574B3263579}" dt="2023-06-22T09:37:50.835" v="75" actId="478"/>
          <ac:picMkLst>
            <pc:docMk/>
            <pc:sldMk cId="256407822" sldId="388"/>
            <ac:picMk id="6" creationId="{1A67D497-A0FD-6D04-1556-7CD6571C2D24}"/>
          </ac:picMkLst>
        </pc:picChg>
      </pc:sldChg>
      <pc:sldChg chg="addSp delSp modSp mod">
        <pc:chgData name="Mor, Siobhan" userId="1c7e5b7f-9722-4abd-9dfd-239257286de4" providerId="ADAL" clId="{76CD4C53-EAAA-7E41-BC75-2574B3263579}" dt="2023-06-22T09:39:46.682" v="116" actId="20577"/>
        <pc:sldMkLst>
          <pc:docMk/>
          <pc:sldMk cId="1402207200" sldId="389"/>
        </pc:sldMkLst>
        <pc:spChg chg="add mod">
          <ac:chgData name="Mor, Siobhan" userId="1c7e5b7f-9722-4abd-9dfd-239257286de4" providerId="ADAL" clId="{76CD4C53-EAAA-7E41-BC75-2574B3263579}" dt="2023-06-22T09:39:46.682" v="116" actId="20577"/>
          <ac:spMkLst>
            <pc:docMk/>
            <pc:sldMk cId="1402207200" sldId="389"/>
            <ac:spMk id="3" creationId="{45CED5DF-C5CA-675F-CBC6-EA46A5D6CC19}"/>
          </ac:spMkLst>
        </pc:spChg>
        <pc:grpChg chg="del">
          <ac:chgData name="Mor, Siobhan" userId="1c7e5b7f-9722-4abd-9dfd-239257286de4" providerId="ADAL" clId="{76CD4C53-EAAA-7E41-BC75-2574B3263579}" dt="2023-06-22T09:39:44.122" v="113" actId="478"/>
          <ac:grpSpMkLst>
            <pc:docMk/>
            <pc:sldMk cId="1402207200" sldId="389"/>
            <ac:grpSpMk id="5" creationId="{939987BE-E290-4D9D-B44F-B357B74EA1C3}"/>
          </ac:grpSpMkLst>
        </pc:grpChg>
        <pc:picChg chg="add mod">
          <ac:chgData name="Mor, Siobhan" userId="1c7e5b7f-9722-4abd-9dfd-239257286de4" providerId="ADAL" clId="{76CD4C53-EAAA-7E41-BC75-2574B3263579}" dt="2023-06-22T09:39:44.843" v="114"/>
          <ac:picMkLst>
            <pc:docMk/>
            <pc:sldMk cId="1402207200" sldId="389"/>
            <ac:picMk id="8" creationId="{1BA741D6-C6E4-290A-F7A5-8604EDA86FD4}"/>
          </ac:picMkLst>
        </pc:picChg>
      </pc:sldChg>
      <pc:sldChg chg="addSp delSp modSp mod">
        <pc:chgData name="Mor, Siobhan" userId="1c7e5b7f-9722-4abd-9dfd-239257286de4" providerId="ADAL" clId="{76CD4C53-EAAA-7E41-BC75-2574B3263579}" dt="2023-06-22T09:39:18.286" v="106" actId="20577"/>
        <pc:sldMkLst>
          <pc:docMk/>
          <pc:sldMk cId="2463038193" sldId="390"/>
        </pc:sldMkLst>
        <pc:spChg chg="add mod">
          <ac:chgData name="Mor, Siobhan" userId="1c7e5b7f-9722-4abd-9dfd-239257286de4" providerId="ADAL" clId="{76CD4C53-EAAA-7E41-BC75-2574B3263579}" dt="2023-06-22T09:39:18.286" v="106" actId="20577"/>
          <ac:spMkLst>
            <pc:docMk/>
            <pc:sldMk cId="2463038193" sldId="390"/>
            <ac:spMk id="3" creationId="{6B724B95-972D-FBA0-DB7E-F7225DC05827}"/>
          </ac:spMkLst>
        </pc:spChg>
        <pc:grpChg chg="del">
          <ac:chgData name="Mor, Siobhan" userId="1c7e5b7f-9722-4abd-9dfd-239257286de4" providerId="ADAL" clId="{76CD4C53-EAAA-7E41-BC75-2574B3263579}" dt="2023-06-22T09:39:15.341" v="101" actId="478"/>
          <ac:grpSpMkLst>
            <pc:docMk/>
            <pc:sldMk cId="2463038193" sldId="390"/>
            <ac:grpSpMk id="4" creationId="{9BFC6152-748E-4F12-8C4E-7D454714606F}"/>
          </ac:grpSpMkLst>
        </pc:grpChg>
        <pc:picChg chg="add mod">
          <ac:chgData name="Mor, Siobhan" userId="1c7e5b7f-9722-4abd-9dfd-239257286de4" providerId="ADAL" clId="{76CD4C53-EAAA-7E41-BC75-2574B3263579}" dt="2023-06-22T09:39:15.823" v="102"/>
          <ac:picMkLst>
            <pc:docMk/>
            <pc:sldMk cId="2463038193" sldId="390"/>
            <ac:picMk id="7" creationId="{CA723F76-D89A-6B1A-B74E-B97EA3B5ABB8}"/>
          </ac:picMkLst>
        </pc:picChg>
      </pc:sldChg>
      <pc:sldChg chg="addSp delSp modSp mod">
        <pc:chgData name="Mor, Siobhan" userId="1c7e5b7f-9722-4abd-9dfd-239257286de4" providerId="ADAL" clId="{76CD4C53-EAAA-7E41-BC75-2574B3263579}" dt="2023-06-22T09:37:16.982" v="62"/>
        <pc:sldMkLst>
          <pc:docMk/>
          <pc:sldMk cId="2438731086" sldId="391"/>
        </pc:sldMkLst>
        <pc:picChg chg="add mod">
          <ac:chgData name="Mor, Siobhan" userId="1c7e5b7f-9722-4abd-9dfd-239257286de4" providerId="ADAL" clId="{76CD4C53-EAAA-7E41-BC75-2574B3263579}" dt="2023-06-22T09:37:16.982" v="62"/>
          <ac:picMkLst>
            <pc:docMk/>
            <pc:sldMk cId="2438731086" sldId="391"/>
            <ac:picMk id="3" creationId="{32CFFC00-4755-7E15-9AE6-B4826221C378}"/>
          </ac:picMkLst>
        </pc:picChg>
        <pc:picChg chg="del">
          <ac:chgData name="Mor, Siobhan" userId="1c7e5b7f-9722-4abd-9dfd-239257286de4" providerId="ADAL" clId="{76CD4C53-EAAA-7E41-BC75-2574B3263579}" dt="2023-06-22T09:37:16.229" v="61" actId="478"/>
          <ac:picMkLst>
            <pc:docMk/>
            <pc:sldMk cId="2438731086" sldId="391"/>
            <ac:picMk id="6" creationId="{3398294D-4746-1DE5-86AA-280BF6E8BC9F}"/>
          </ac:picMkLst>
        </pc:picChg>
      </pc:sldChg>
      <pc:sldChg chg="addSp delSp modSp new mod modClrScheme chgLayout">
        <pc:chgData name="Mor, Siobhan" userId="1c7e5b7f-9722-4abd-9dfd-239257286de4" providerId="ADAL" clId="{76CD4C53-EAAA-7E41-BC75-2574B3263579}" dt="2023-06-22T10:17:29.644" v="245"/>
        <pc:sldMkLst>
          <pc:docMk/>
          <pc:sldMk cId="2949447555" sldId="392"/>
        </pc:sldMkLst>
        <pc:spChg chg="del mod ord">
          <ac:chgData name="Mor, Siobhan" userId="1c7e5b7f-9722-4abd-9dfd-239257286de4" providerId="ADAL" clId="{76CD4C53-EAAA-7E41-BC75-2574B3263579}" dt="2023-06-22T10:14:54.918" v="139" actId="700"/>
          <ac:spMkLst>
            <pc:docMk/>
            <pc:sldMk cId="2949447555" sldId="392"/>
            <ac:spMk id="2" creationId="{173C7116-4F48-F4BC-4BDE-D95FD7E46E7C}"/>
          </ac:spMkLst>
        </pc:spChg>
        <pc:spChg chg="add mod ord">
          <ac:chgData name="Mor, Siobhan" userId="1c7e5b7f-9722-4abd-9dfd-239257286de4" providerId="ADAL" clId="{76CD4C53-EAAA-7E41-BC75-2574B3263579}" dt="2023-06-22T10:15:02.237" v="171" actId="20577"/>
          <ac:spMkLst>
            <pc:docMk/>
            <pc:sldMk cId="2949447555" sldId="392"/>
            <ac:spMk id="3" creationId="{560635B2-D9B4-0BED-9643-D43FD0B8B4FA}"/>
          </ac:spMkLst>
        </pc:spChg>
        <pc:spChg chg="add mod ord">
          <ac:chgData name="Mor, Siobhan" userId="1c7e5b7f-9722-4abd-9dfd-239257286de4" providerId="ADAL" clId="{76CD4C53-EAAA-7E41-BC75-2574B3263579}" dt="2023-06-22T10:17:14.142" v="244" actId="20577"/>
          <ac:spMkLst>
            <pc:docMk/>
            <pc:sldMk cId="2949447555" sldId="392"/>
            <ac:spMk id="4" creationId="{C870D924-DAE5-E0BA-D09E-D619E3A7F408}"/>
          </ac:spMkLst>
        </pc:spChg>
        <pc:picChg chg="add mod">
          <ac:chgData name="Mor, Siobhan" userId="1c7e5b7f-9722-4abd-9dfd-239257286de4" providerId="ADAL" clId="{76CD4C53-EAAA-7E41-BC75-2574B3263579}" dt="2023-06-22T10:17:29.644" v="245"/>
          <ac:picMkLst>
            <pc:docMk/>
            <pc:sldMk cId="2949447555" sldId="392"/>
            <ac:picMk id="5" creationId="{AA15D8E9-1B9D-BFE9-F5A1-95D65D92C3C0}"/>
          </ac:picMkLst>
        </pc:picChg>
      </pc:sldChg>
      <pc:sldChg chg="addSp modSp new mod">
        <pc:chgData name="Mor, Siobhan" userId="1c7e5b7f-9722-4abd-9dfd-239257286de4" providerId="ADAL" clId="{76CD4C53-EAAA-7E41-BC75-2574B3263579}" dt="2023-06-22T10:18:50.082" v="276" actId="20577"/>
        <pc:sldMkLst>
          <pc:docMk/>
          <pc:sldMk cId="1176915034" sldId="393"/>
        </pc:sldMkLst>
        <pc:spChg chg="mod">
          <ac:chgData name="Mor, Siobhan" userId="1c7e5b7f-9722-4abd-9dfd-239257286de4" providerId="ADAL" clId="{76CD4C53-EAAA-7E41-BC75-2574B3263579}" dt="2023-06-22T10:17:35.415" v="252" actId="20577"/>
          <ac:spMkLst>
            <pc:docMk/>
            <pc:sldMk cId="1176915034" sldId="393"/>
            <ac:spMk id="2" creationId="{CB6FAD03-54D8-ECD8-D1DF-50E300A2C15E}"/>
          </ac:spMkLst>
        </pc:spChg>
        <pc:spChg chg="mod">
          <ac:chgData name="Mor, Siobhan" userId="1c7e5b7f-9722-4abd-9dfd-239257286de4" providerId="ADAL" clId="{76CD4C53-EAAA-7E41-BC75-2574B3263579}" dt="2023-06-22T10:18:50.082" v="276" actId="20577"/>
          <ac:spMkLst>
            <pc:docMk/>
            <pc:sldMk cId="1176915034" sldId="393"/>
            <ac:spMk id="3" creationId="{C7CA4571-A135-A82E-C33C-45B426C3ECD2}"/>
          </ac:spMkLst>
        </pc:spChg>
        <pc:picChg chg="add mod">
          <ac:chgData name="Mor, Siobhan" userId="1c7e5b7f-9722-4abd-9dfd-239257286de4" providerId="ADAL" clId="{76CD4C53-EAAA-7E41-BC75-2574B3263579}" dt="2023-06-22T10:17:36.965" v="253"/>
          <ac:picMkLst>
            <pc:docMk/>
            <pc:sldMk cId="1176915034" sldId="393"/>
            <ac:picMk id="4" creationId="{DFD1E269-121E-32A9-DEC2-7C4CA056C8FE}"/>
          </ac:picMkLst>
        </pc:picChg>
      </pc:sldChg>
      <pc:sldMasterChg chg="modSldLayout">
        <pc:chgData name="Mor, Siobhan" userId="1c7e5b7f-9722-4abd-9dfd-239257286de4" providerId="ADAL" clId="{76CD4C53-EAAA-7E41-BC75-2574B3263579}" dt="2023-06-22T09:44:17.291" v="137"/>
        <pc:sldMasterMkLst>
          <pc:docMk/>
          <pc:sldMasterMk cId="3311869767" sldId="2147483648"/>
        </pc:sldMasterMkLst>
        <pc:sldLayoutChg chg="addSp delSp modSp mod">
          <pc:chgData name="Mor, Siobhan" userId="1c7e5b7f-9722-4abd-9dfd-239257286de4" providerId="ADAL" clId="{76CD4C53-EAAA-7E41-BC75-2574B3263579}" dt="2023-06-22T09:44:17.291" v="137"/>
          <pc:sldLayoutMkLst>
            <pc:docMk/>
            <pc:sldMasterMk cId="3311869767" sldId="2147483648"/>
            <pc:sldLayoutMk cId="2364283872" sldId="2147483662"/>
          </pc:sldLayoutMkLst>
          <pc:spChg chg="add mod">
            <ac:chgData name="Mor, Siobhan" userId="1c7e5b7f-9722-4abd-9dfd-239257286de4" providerId="ADAL" clId="{76CD4C53-EAAA-7E41-BC75-2574B3263579}" dt="2023-06-22T09:44:17.291" v="137"/>
            <ac:spMkLst>
              <pc:docMk/>
              <pc:sldMasterMk cId="3311869767" sldId="2147483648"/>
              <pc:sldLayoutMk cId="2364283872" sldId="2147483662"/>
              <ac:spMk id="11" creationId="{C23186FC-2D4A-07EF-EE04-2C454C5858EF}"/>
            </ac:spMkLst>
          </pc:spChg>
          <pc:spChg chg="mod">
            <ac:chgData name="Mor, Siobhan" userId="1c7e5b7f-9722-4abd-9dfd-239257286de4" providerId="ADAL" clId="{76CD4C53-EAAA-7E41-BC75-2574B3263579}" dt="2023-06-22T08:09:34.089" v="1"/>
            <ac:spMkLst>
              <pc:docMk/>
              <pc:sldMasterMk cId="3311869767" sldId="2147483648"/>
              <pc:sldLayoutMk cId="2364283872" sldId="2147483662"/>
              <ac:spMk id="15" creationId="{BC7699C7-7168-4578-AE6D-D9BF81BEE51E}"/>
            </ac:spMkLst>
          </pc:spChg>
          <pc:grpChg chg="add mod">
            <ac:chgData name="Mor, Siobhan" userId="1c7e5b7f-9722-4abd-9dfd-239257286de4" providerId="ADAL" clId="{76CD4C53-EAAA-7E41-BC75-2574B3263579}" dt="2023-06-22T08:09:34.089" v="1"/>
            <ac:grpSpMkLst>
              <pc:docMk/>
              <pc:sldMasterMk cId="3311869767" sldId="2147483648"/>
              <pc:sldLayoutMk cId="2364283872" sldId="2147483662"/>
              <ac:grpSpMk id="3" creationId="{6B555438-AE7C-54DA-98B0-53280E66CE65}"/>
            </ac:grpSpMkLst>
          </pc:grpChg>
          <pc:picChg chg="mod">
            <ac:chgData name="Mor, Siobhan" userId="1c7e5b7f-9722-4abd-9dfd-239257286de4" providerId="ADAL" clId="{76CD4C53-EAAA-7E41-BC75-2574B3263579}" dt="2023-06-22T08:09:34.089" v="1"/>
            <ac:picMkLst>
              <pc:docMk/>
              <pc:sldMasterMk cId="3311869767" sldId="2147483648"/>
              <pc:sldLayoutMk cId="2364283872" sldId="2147483662"/>
              <ac:picMk id="10" creationId="{5BDCABF0-B1EB-D51D-2354-C9914E181EB2}"/>
            </ac:picMkLst>
          </pc:picChg>
          <pc:picChg chg="del">
            <ac:chgData name="Mor, Siobhan" userId="1c7e5b7f-9722-4abd-9dfd-239257286de4" providerId="ADAL" clId="{76CD4C53-EAAA-7E41-BC75-2574B3263579}" dt="2023-06-22T08:09:22.347" v="0" actId="478"/>
            <ac:picMkLst>
              <pc:docMk/>
              <pc:sldMasterMk cId="3311869767" sldId="2147483648"/>
              <pc:sldLayoutMk cId="2364283872" sldId="2147483662"/>
              <ac:picMk id="11" creationId="{3A3A3C92-EF72-54E0-ADC4-B87AD953EAB6}"/>
            </ac:picMkLst>
          </pc:picChg>
          <pc:picChg chg="mod">
            <ac:chgData name="Mor, Siobhan" userId="1c7e5b7f-9722-4abd-9dfd-239257286de4" providerId="ADAL" clId="{76CD4C53-EAAA-7E41-BC75-2574B3263579}" dt="2023-06-22T08:09:34.089" v="1"/>
            <ac:picMkLst>
              <pc:docMk/>
              <pc:sldMasterMk cId="3311869767" sldId="2147483648"/>
              <pc:sldLayoutMk cId="2364283872" sldId="2147483662"/>
              <ac:picMk id="16" creationId="{8AF03474-5E5E-7216-C304-97A8CDBC3B4A}"/>
            </ac:picMkLst>
          </pc:picChg>
          <pc:picChg chg="add mod">
            <ac:chgData name="Mor, Siobhan" userId="1c7e5b7f-9722-4abd-9dfd-239257286de4" providerId="ADAL" clId="{76CD4C53-EAAA-7E41-BC75-2574B3263579}" dt="2023-06-22T09:44:17.291" v="137"/>
            <ac:picMkLst>
              <pc:docMk/>
              <pc:sldMasterMk cId="3311869767" sldId="2147483648"/>
              <pc:sldLayoutMk cId="2364283872" sldId="2147483662"/>
              <ac:picMk id="18" creationId="{BFC83FE5-BD38-E844-5509-AD8258B3AA3F}"/>
            </ac:picMkLst>
          </pc:picChg>
          <pc:cxnChg chg="mod">
            <ac:chgData name="Mor, Siobhan" userId="1c7e5b7f-9722-4abd-9dfd-239257286de4" providerId="ADAL" clId="{76CD4C53-EAAA-7E41-BC75-2574B3263579}" dt="2023-06-22T08:09:34.089" v="1"/>
            <ac:cxnSpMkLst>
              <pc:docMk/>
              <pc:sldMasterMk cId="3311869767" sldId="2147483648"/>
              <pc:sldLayoutMk cId="2364283872" sldId="2147483662"/>
              <ac:cxnSpMk id="14" creationId="{4914F09F-1AF0-DF2C-BF90-BEB6CB84E0F9}"/>
            </ac:cxnSpMkLst>
          </pc:cxnChg>
          <pc:cxnChg chg="mod">
            <ac:chgData name="Mor, Siobhan" userId="1c7e5b7f-9722-4abd-9dfd-239257286de4" providerId="ADAL" clId="{76CD4C53-EAAA-7E41-BC75-2574B3263579}" dt="2023-06-22T08:09:34.089" v="1"/>
            <ac:cxnSpMkLst>
              <pc:docMk/>
              <pc:sldMasterMk cId="3311869767" sldId="2147483648"/>
              <pc:sldLayoutMk cId="2364283872" sldId="2147483662"/>
              <ac:cxnSpMk id="17" creationId="{AB2E4824-ADE5-7C71-51CE-99410482B172}"/>
            </ac:cxnSpMkLst>
          </pc:cxnChg>
        </pc:sldLayoutChg>
      </pc:sldMasterChg>
    </pc:docChg>
  </pc:docChgLst>
  <pc:docChgLst>
    <pc:chgData name="Mor, Siobhan" userId="1c7e5b7f-9722-4abd-9dfd-239257286de4" providerId="ADAL" clId="{A159C5BC-7172-455B-9BCA-EDA275383FE8}"/>
    <pc:docChg chg="undo redo custSel delSld modSld sldOrd delMainMaster">
      <pc:chgData name="Mor, Siobhan" userId="1c7e5b7f-9722-4abd-9dfd-239257286de4" providerId="ADAL" clId="{A159C5BC-7172-455B-9BCA-EDA275383FE8}" dt="2023-06-22T09:33:47.481" v="787" actId="20577"/>
      <pc:docMkLst>
        <pc:docMk/>
      </pc:docMkLst>
      <pc:sldChg chg="del">
        <pc:chgData name="Mor, Siobhan" userId="1c7e5b7f-9722-4abd-9dfd-239257286de4" providerId="ADAL" clId="{A159C5BC-7172-455B-9BCA-EDA275383FE8}" dt="2023-06-22T08:52:11.946" v="754" actId="47"/>
        <pc:sldMkLst>
          <pc:docMk/>
          <pc:sldMk cId="0" sldId="264"/>
        </pc:sldMkLst>
      </pc:sldChg>
      <pc:sldChg chg="addSp delSp modSp mod modClrScheme chgLayout">
        <pc:chgData name="Mor, Siobhan" userId="1c7e5b7f-9722-4abd-9dfd-239257286de4" providerId="ADAL" clId="{A159C5BC-7172-455B-9BCA-EDA275383FE8}" dt="2023-06-22T08:35:52.501" v="142" actId="20577"/>
        <pc:sldMkLst>
          <pc:docMk/>
          <pc:sldMk cId="1123699169" sldId="279"/>
        </pc:sldMkLst>
        <pc:spChg chg="add del mod">
          <ac:chgData name="Mor, Siobhan" userId="1c7e5b7f-9722-4abd-9dfd-239257286de4" providerId="ADAL" clId="{A159C5BC-7172-455B-9BCA-EDA275383FE8}" dt="2023-06-22T08:32:30.606" v="75" actId="6264"/>
          <ac:spMkLst>
            <pc:docMk/>
            <pc:sldMk cId="1123699169" sldId="279"/>
            <ac:spMk id="2" creationId="{856664B7-DE1C-6095-4FA0-6FC44BEE33CF}"/>
          </ac:spMkLst>
        </pc:spChg>
        <pc:spChg chg="add del mod">
          <ac:chgData name="Mor, Siobhan" userId="1c7e5b7f-9722-4abd-9dfd-239257286de4" providerId="ADAL" clId="{A159C5BC-7172-455B-9BCA-EDA275383FE8}" dt="2023-06-22T08:32:30.606" v="75" actId="6264"/>
          <ac:spMkLst>
            <pc:docMk/>
            <pc:sldMk cId="1123699169" sldId="279"/>
            <ac:spMk id="3" creationId="{AD6FF556-2663-2301-DF35-450E97EACAED}"/>
          </ac:spMkLst>
        </pc:spChg>
        <pc:spChg chg="add mod ord">
          <ac:chgData name="Mor, Siobhan" userId="1c7e5b7f-9722-4abd-9dfd-239257286de4" providerId="ADAL" clId="{A159C5BC-7172-455B-9BCA-EDA275383FE8}" dt="2023-06-22T08:35:52.501" v="142" actId="20577"/>
          <ac:spMkLst>
            <pc:docMk/>
            <pc:sldMk cId="1123699169" sldId="279"/>
            <ac:spMk id="5" creationId="{C166C431-0162-864E-6296-B606C87514BB}"/>
          </ac:spMkLst>
        </pc:spChg>
        <pc:spChg chg="add del mod">
          <ac:chgData name="Mor, Siobhan" userId="1c7e5b7f-9722-4abd-9dfd-239257286de4" providerId="ADAL" clId="{A159C5BC-7172-455B-9BCA-EDA275383FE8}" dt="2023-06-22T08:33:33.349" v="93" actId="6264"/>
          <ac:spMkLst>
            <pc:docMk/>
            <pc:sldMk cId="1123699169" sldId="279"/>
            <ac:spMk id="9" creationId="{A05D6766-74BD-A864-A70A-AC7B843418B4}"/>
          </ac:spMkLst>
        </pc:spChg>
        <pc:spChg chg="add del mod">
          <ac:chgData name="Mor, Siobhan" userId="1c7e5b7f-9722-4abd-9dfd-239257286de4" providerId="ADAL" clId="{A159C5BC-7172-455B-9BCA-EDA275383FE8}" dt="2023-06-22T08:33:33.349" v="93" actId="6264"/>
          <ac:spMkLst>
            <pc:docMk/>
            <pc:sldMk cId="1123699169" sldId="279"/>
            <ac:spMk id="10" creationId="{69EAC6F4-1913-4349-00F5-7BD254B2830B}"/>
          </ac:spMkLst>
        </pc:spChg>
        <pc:spChg chg="add del mod">
          <ac:chgData name="Mor, Siobhan" userId="1c7e5b7f-9722-4abd-9dfd-239257286de4" providerId="ADAL" clId="{A159C5BC-7172-455B-9BCA-EDA275383FE8}" dt="2023-06-22T08:33:33.349" v="93" actId="6264"/>
          <ac:spMkLst>
            <pc:docMk/>
            <pc:sldMk cId="1123699169" sldId="279"/>
            <ac:spMk id="11" creationId="{03CD6E9D-862F-8BA9-7653-23B4261A5107}"/>
          </ac:spMkLst>
        </pc:spChg>
        <pc:spChg chg="add mod ord">
          <ac:chgData name="Mor, Siobhan" userId="1c7e5b7f-9722-4abd-9dfd-239257286de4" providerId="ADAL" clId="{A159C5BC-7172-455B-9BCA-EDA275383FE8}" dt="2023-06-22T08:35:40.103" v="138" actId="6264"/>
          <ac:spMkLst>
            <pc:docMk/>
            <pc:sldMk cId="1123699169" sldId="279"/>
            <ac:spMk id="13" creationId="{D3F3378B-CBD1-378A-C0CE-F424CACDC484}"/>
          </ac:spMkLst>
        </pc:spChg>
        <pc:spChg chg="add del mod">
          <ac:chgData name="Mor, Siobhan" userId="1c7e5b7f-9722-4abd-9dfd-239257286de4" providerId="ADAL" clId="{A159C5BC-7172-455B-9BCA-EDA275383FE8}" dt="2023-06-22T08:35:40.103" v="138" actId="6264"/>
          <ac:spMkLst>
            <pc:docMk/>
            <pc:sldMk cId="1123699169" sldId="279"/>
            <ac:spMk id="14" creationId="{8F99B1FF-74A3-711A-BC56-DC810885231C}"/>
          </ac:spMkLst>
        </pc:spChg>
        <pc:spChg chg="add del mod">
          <ac:chgData name="Mor, Siobhan" userId="1c7e5b7f-9722-4abd-9dfd-239257286de4" providerId="ADAL" clId="{A159C5BC-7172-455B-9BCA-EDA275383FE8}" dt="2023-06-22T08:35:40.103" v="138" actId="6264"/>
          <ac:spMkLst>
            <pc:docMk/>
            <pc:sldMk cId="1123699169" sldId="279"/>
            <ac:spMk id="15" creationId="{41843D23-A7F7-97DD-DFB6-A2DCE7728910}"/>
          </ac:spMkLst>
        </pc:spChg>
        <pc:spChg chg="add del mod">
          <ac:chgData name="Mor, Siobhan" userId="1c7e5b7f-9722-4abd-9dfd-239257286de4" providerId="ADAL" clId="{A159C5BC-7172-455B-9BCA-EDA275383FE8}" dt="2023-06-22T08:35:40.103" v="138" actId="6264"/>
          <ac:spMkLst>
            <pc:docMk/>
            <pc:sldMk cId="1123699169" sldId="279"/>
            <ac:spMk id="16" creationId="{560C66F4-1734-94E1-5B4D-84829FF51783}"/>
          </ac:spMkLst>
        </pc:spChg>
        <pc:spChg chg="mod ord">
          <ac:chgData name="Mor, Siobhan" userId="1c7e5b7f-9722-4abd-9dfd-239257286de4" providerId="ADAL" clId="{A159C5BC-7172-455B-9BCA-EDA275383FE8}" dt="2023-06-22T08:35:40.103" v="138" actId="6264"/>
          <ac:spMkLst>
            <pc:docMk/>
            <pc:sldMk cId="1123699169" sldId="279"/>
            <ac:spMk id="179" creationId="{00000000-0000-0000-0000-000000000000}"/>
          </ac:spMkLst>
        </pc:spChg>
        <pc:spChg chg="del mod ord">
          <ac:chgData name="Mor, Siobhan" userId="1c7e5b7f-9722-4abd-9dfd-239257286de4" providerId="ADAL" clId="{A159C5BC-7172-455B-9BCA-EDA275383FE8}" dt="2023-06-22T08:33:36.941" v="94" actId="478"/>
          <ac:spMkLst>
            <pc:docMk/>
            <pc:sldMk cId="1123699169" sldId="279"/>
            <ac:spMk id="180" creationId="{00000000-0000-0000-0000-000000000000}"/>
          </ac:spMkLst>
        </pc:spChg>
        <pc:spChg chg="del">
          <ac:chgData name="Mor, Siobhan" userId="1c7e5b7f-9722-4abd-9dfd-239257286de4" providerId="ADAL" clId="{A159C5BC-7172-455B-9BCA-EDA275383FE8}" dt="2023-06-22T08:32:55.747" v="77" actId="478"/>
          <ac:spMkLst>
            <pc:docMk/>
            <pc:sldMk cId="1123699169" sldId="279"/>
            <ac:spMk id="181" creationId="{00000000-0000-0000-0000-000000000000}"/>
          </ac:spMkLst>
        </pc:spChg>
        <pc:picChg chg="mod">
          <ac:chgData name="Mor, Siobhan" userId="1c7e5b7f-9722-4abd-9dfd-239257286de4" providerId="ADAL" clId="{A159C5BC-7172-455B-9BCA-EDA275383FE8}" dt="2023-06-22T08:35:50.267" v="141" actId="1076"/>
          <ac:picMkLst>
            <pc:docMk/>
            <pc:sldMk cId="1123699169" sldId="279"/>
            <ac:picMk id="4" creationId="{8BF43CC3-297D-4D33-808F-98A09A3E32D5}"/>
          </ac:picMkLst>
        </pc:picChg>
      </pc:sldChg>
      <pc:sldChg chg="addSp delSp modSp mod modClrScheme chgLayout">
        <pc:chgData name="Mor, Siobhan" userId="1c7e5b7f-9722-4abd-9dfd-239257286de4" providerId="ADAL" clId="{A159C5BC-7172-455B-9BCA-EDA275383FE8}" dt="2023-06-22T08:34:48.299" v="125" actId="113"/>
        <pc:sldMkLst>
          <pc:docMk/>
          <pc:sldMk cId="2871388866" sldId="286"/>
        </pc:sldMkLst>
        <pc:spChg chg="mod ord">
          <ac:chgData name="Mor, Siobhan" userId="1c7e5b7f-9722-4abd-9dfd-239257286de4" providerId="ADAL" clId="{A159C5BC-7172-455B-9BCA-EDA275383FE8}" dt="2023-06-22T08:34:28.438" v="123" actId="6264"/>
          <ac:spMkLst>
            <pc:docMk/>
            <pc:sldMk cId="2871388866" sldId="286"/>
            <ac:spMk id="2" creationId="{00F7C1FB-0B8D-D941-8D99-F269442042E5}"/>
          </ac:spMkLst>
        </pc:spChg>
        <pc:spChg chg="del">
          <ac:chgData name="Mor, Siobhan" userId="1c7e5b7f-9722-4abd-9dfd-239257286de4" providerId="ADAL" clId="{A159C5BC-7172-455B-9BCA-EDA275383FE8}" dt="2023-06-22T08:34:07.427" v="118" actId="478"/>
          <ac:spMkLst>
            <pc:docMk/>
            <pc:sldMk cId="2871388866" sldId="286"/>
            <ac:spMk id="3" creationId="{841BFCFA-0ADE-094C-8998-B860D7818ECF}"/>
          </ac:spMkLst>
        </pc:spChg>
        <pc:spChg chg="add mod ord">
          <ac:chgData name="Mor, Siobhan" userId="1c7e5b7f-9722-4abd-9dfd-239257286de4" providerId="ADAL" clId="{A159C5BC-7172-455B-9BCA-EDA275383FE8}" dt="2023-06-22T08:34:48.299" v="125" actId="113"/>
          <ac:spMkLst>
            <pc:docMk/>
            <pc:sldMk cId="2871388866" sldId="286"/>
            <ac:spMk id="4" creationId="{5DCD8DA0-05DB-0E2E-1615-9864818619C1}"/>
          </ac:spMkLst>
        </pc:spChg>
        <pc:spChg chg="add del mod">
          <ac:chgData name="Mor, Siobhan" userId="1c7e5b7f-9722-4abd-9dfd-239257286de4" providerId="ADAL" clId="{A159C5BC-7172-455B-9BCA-EDA275383FE8}" dt="2023-06-22T08:34:28.438" v="123" actId="6264"/>
          <ac:spMkLst>
            <pc:docMk/>
            <pc:sldMk cId="2871388866" sldId="286"/>
            <ac:spMk id="8" creationId="{2125F3FC-9193-CBCA-5793-64727FE280F8}"/>
          </ac:spMkLst>
        </pc:spChg>
        <pc:spChg chg="add del mod">
          <ac:chgData name="Mor, Siobhan" userId="1c7e5b7f-9722-4abd-9dfd-239257286de4" providerId="ADAL" clId="{A159C5BC-7172-455B-9BCA-EDA275383FE8}" dt="2023-06-22T08:34:28.438" v="123" actId="6264"/>
          <ac:spMkLst>
            <pc:docMk/>
            <pc:sldMk cId="2871388866" sldId="286"/>
            <ac:spMk id="9" creationId="{53C164C3-8C57-45DD-9C00-E63ACA356F20}"/>
          </ac:spMkLst>
        </pc:spChg>
      </pc:sldChg>
      <pc:sldChg chg="addSp delSp modSp mod modClrScheme chgLayout">
        <pc:chgData name="Mor, Siobhan" userId="1c7e5b7f-9722-4abd-9dfd-239257286de4" providerId="ADAL" clId="{A159C5BC-7172-455B-9BCA-EDA275383FE8}" dt="2023-06-22T08:48:12.427" v="726" actId="20577"/>
        <pc:sldMkLst>
          <pc:docMk/>
          <pc:sldMk cId="4034378112" sldId="288"/>
        </pc:sldMkLst>
        <pc:spChg chg="mod ord">
          <ac:chgData name="Mor, Siobhan" userId="1c7e5b7f-9722-4abd-9dfd-239257286de4" providerId="ADAL" clId="{A159C5BC-7172-455B-9BCA-EDA275383FE8}" dt="2023-06-22T08:41:38.820" v="397" actId="6264"/>
          <ac:spMkLst>
            <pc:docMk/>
            <pc:sldMk cId="4034378112" sldId="288"/>
            <ac:spMk id="2" creationId="{B8CE693B-0489-CD4D-99E2-F7E0BFEC738E}"/>
          </ac:spMkLst>
        </pc:spChg>
        <pc:spChg chg="del">
          <ac:chgData name="Mor, Siobhan" userId="1c7e5b7f-9722-4abd-9dfd-239257286de4" providerId="ADAL" clId="{A159C5BC-7172-455B-9BCA-EDA275383FE8}" dt="2023-06-22T08:47:34.990" v="698" actId="478"/>
          <ac:spMkLst>
            <pc:docMk/>
            <pc:sldMk cId="4034378112" sldId="288"/>
            <ac:spMk id="3" creationId="{14AF6774-A43F-064B-A02B-81A9DE52139A}"/>
          </ac:spMkLst>
        </pc:spChg>
        <pc:spChg chg="add del mod ord">
          <ac:chgData name="Mor, Siobhan" userId="1c7e5b7f-9722-4abd-9dfd-239257286de4" providerId="ADAL" clId="{A159C5BC-7172-455B-9BCA-EDA275383FE8}" dt="2023-06-22T08:41:38.820" v="397" actId="6264"/>
          <ac:spMkLst>
            <pc:docMk/>
            <pc:sldMk cId="4034378112" sldId="288"/>
            <ac:spMk id="7" creationId="{A04C3676-3AD6-5007-FF5A-FAE379DBA6FE}"/>
          </ac:spMkLst>
        </pc:spChg>
        <pc:spChg chg="add del mod">
          <ac:chgData name="Mor, Siobhan" userId="1c7e5b7f-9722-4abd-9dfd-239257286de4" providerId="ADAL" clId="{A159C5BC-7172-455B-9BCA-EDA275383FE8}" dt="2023-06-22T08:41:38.820" v="397" actId="6264"/>
          <ac:spMkLst>
            <pc:docMk/>
            <pc:sldMk cId="4034378112" sldId="288"/>
            <ac:spMk id="8" creationId="{D8FA4953-6E81-FBC7-5052-DB94272EE4B2}"/>
          </ac:spMkLst>
        </pc:spChg>
        <pc:spChg chg="add mod ord">
          <ac:chgData name="Mor, Siobhan" userId="1c7e5b7f-9722-4abd-9dfd-239257286de4" providerId="ADAL" clId="{A159C5BC-7172-455B-9BCA-EDA275383FE8}" dt="2023-06-22T08:48:12.427" v="726" actId="20577"/>
          <ac:spMkLst>
            <pc:docMk/>
            <pc:sldMk cId="4034378112" sldId="288"/>
            <ac:spMk id="9" creationId="{EF45E270-85CF-0D64-18F7-BAD75025229F}"/>
          </ac:spMkLst>
        </pc:spChg>
      </pc:sldChg>
      <pc:sldChg chg="addSp delSp modSp mod modClrScheme chgLayout">
        <pc:chgData name="Mor, Siobhan" userId="1c7e5b7f-9722-4abd-9dfd-239257286de4" providerId="ADAL" clId="{A159C5BC-7172-455B-9BCA-EDA275383FE8}" dt="2023-06-22T08:36:06.005" v="144" actId="1076"/>
        <pc:sldMkLst>
          <pc:docMk/>
          <pc:sldMk cId="2501358007" sldId="290"/>
        </pc:sldMkLst>
        <pc:spChg chg="mod ord">
          <ac:chgData name="Mor, Siobhan" userId="1c7e5b7f-9722-4abd-9dfd-239257286de4" providerId="ADAL" clId="{A159C5BC-7172-455B-9BCA-EDA275383FE8}" dt="2023-06-22T08:36:01.746" v="143" actId="6264"/>
          <ac:spMkLst>
            <pc:docMk/>
            <pc:sldMk cId="2501358007" sldId="290"/>
            <ac:spMk id="2" creationId="{9D567A13-CFD7-CC4F-B2B6-7E811652194C}"/>
          </ac:spMkLst>
        </pc:spChg>
        <pc:spChg chg="del">
          <ac:chgData name="Mor, Siobhan" userId="1c7e5b7f-9722-4abd-9dfd-239257286de4" providerId="ADAL" clId="{A159C5BC-7172-455B-9BCA-EDA275383FE8}" dt="2023-06-22T08:35:06.245" v="128" actId="478"/>
          <ac:spMkLst>
            <pc:docMk/>
            <pc:sldMk cId="2501358007" sldId="290"/>
            <ac:spMk id="3" creationId="{9C9925FF-F3A6-244B-A285-28106C27BC71}"/>
          </ac:spMkLst>
        </pc:spChg>
        <pc:spChg chg="add del mod">
          <ac:chgData name="Mor, Siobhan" userId="1c7e5b7f-9722-4abd-9dfd-239257286de4" providerId="ADAL" clId="{A159C5BC-7172-455B-9BCA-EDA275383FE8}" dt="2023-06-22T08:34:54.431" v="126" actId="6264"/>
          <ac:spMkLst>
            <pc:docMk/>
            <pc:sldMk cId="2501358007" sldId="290"/>
            <ac:spMk id="4" creationId="{31CFC244-EEAD-D4AD-EFDB-95F4F7074D94}"/>
          </ac:spMkLst>
        </pc:spChg>
        <pc:spChg chg="add mod ord">
          <ac:chgData name="Mor, Siobhan" userId="1c7e5b7f-9722-4abd-9dfd-239257286de4" providerId="ADAL" clId="{A159C5BC-7172-455B-9BCA-EDA275383FE8}" dt="2023-06-22T08:36:01.746" v="143" actId="6264"/>
          <ac:spMkLst>
            <pc:docMk/>
            <pc:sldMk cId="2501358007" sldId="290"/>
            <ac:spMk id="7" creationId="{F1C9C757-9E01-2407-C4D7-9E05B7E0B004}"/>
          </ac:spMkLst>
        </pc:spChg>
        <pc:spChg chg="add del mod">
          <ac:chgData name="Mor, Siobhan" userId="1c7e5b7f-9722-4abd-9dfd-239257286de4" providerId="ADAL" clId="{A159C5BC-7172-455B-9BCA-EDA275383FE8}" dt="2023-06-22T08:36:01.746" v="143" actId="6264"/>
          <ac:spMkLst>
            <pc:docMk/>
            <pc:sldMk cId="2501358007" sldId="290"/>
            <ac:spMk id="8" creationId="{E1862C24-F617-7011-F905-907142B8D919}"/>
          </ac:spMkLst>
        </pc:spChg>
        <pc:spChg chg="add del mod">
          <ac:chgData name="Mor, Siobhan" userId="1c7e5b7f-9722-4abd-9dfd-239257286de4" providerId="ADAL" clId="{A159C5BC-7172-455B-9BCA-EDA275383FE8}" dt="2023-06-22T08:36:01.746" v="143" actId="6264"/>
          <ac:spMkLst>
            <pc:docMk/>
            <pc:sldMk cId="2501358007" sldId="290"/>
            <ac:spMk id="9" creationId="{37189A0F-5BFD-2D5E-2991-C01A0E4B57F1}"/>
          </ac:spMkLst>
        </pc:spChg>
        <pc:picChg chg="mod">
          <ac:chgData name="Mor, Siobhan" userId="1c7e5b7f-9722-4abd-9dfd-239257286de4" providerId="ADAL" clId="{A159C5BC-7172-455B-9BCA-EDA275383FE8}" dt="2023-06-22T08:36:06.005" v="144" actId="1076"/>
          <ac:picMkLst>
            <pc:docMk/>
            <pc:sldMk cId="2501358007" sldId="290"/>
            <ac:picMk id="5" creationId="{0E3CDFB2-2671-4EA7-9E36-3BF6958FFC15}"/>
          </ac:picMkLst>
        </pc:picChg>
      </pc:sldChg>
      <pc:sldChg chg="addSp delSp modSp mod modClrScheme chgLayout">
        <pc:chgData name="Mor, Siobhan" userId="1c7e5b7f-9722-4abd-9dfd-239257286de4" providerId="ADAL" clId="{A159C5BC-7172-455B-9BCA-EDA275383FE8}" dt="2023-06-22T08:27:52.344" v="18" actId="478"/>
        <pc:sldMkLst>
          <pc:docMk/>
          <pc:sldMk cId="2540099086" sldId="301"/>
        </pc:sldMkLst>
        <pc:spChg chg="mod ord">
          <ac:chgData name="Mor, Siobhan" userId="1c7e5b7f-9722-4abd-9dfd-239257286de4" providerId="ADAL" clId="{A159C5BC-7172-455B-9BCA-EDA275383FE8}" dt="2023-06-22T08:27:49.769" v="17" actId="6264"/>
          <ac:spMkLst>
            <pc:docMk/>
            <pc:sldMk cId="2540099086" sldId="301"/>
            <ac:spMk id="2" creationId="{B4220684-7901-924F-90D5-81429EB071FF}"/>
          </ac:spMkLst>
        </pc:spChg>
        <pc:spChg chg="add del mod ord">
          <ac:chgData name="Mor, Siobhan" userId="1c7e5b7f-9722-4abd-9dfd-239257286de4" providerId="ADAL" clId="{A159C5BC-7172-455B-9BCA-EDA275383FE8}" dt="2023-06-22T08:27:27.926" v="14" actId="478"/>
          <ac:spMkLst>
            <pc:docMk/>
            <pc:sldMk cId="2540099086" sldId="301"/>
            <ac:spMk id="3" creationId="{9BDE41E9-AE9D-7559-2387-9C4F19BB1C77}"/>
          </ac:spMkLst>
        </pc:spChg>
        <pc:spChg chg="add del mod">
          <ac:chgData name="Mor, Siobhan" userId="1c7e5b7f-9722-4abd-9dfd-239257286de4" providerId="ADAL" clId="{A159C5BC-7172-455B-9BCA-EDA275383FE8}" dt="2023-06-22T08:27:34.324" v="15" actId="6264"/>
          <ac:spMkLst>
            <pc:docMk/>
            <pc:sldMk cId="2540099086" sldId="301"/>
            <ac:spMk id="7" creationId="{43933B72-6D3D-04E1-239D-49EA045B5C34}"/>
          </ac:spMkLst>
        </pc:spChg>
        <pc:spChg chg="add del mod ord">
          <ac:chgData name="Mor, Siobhan" userId="1c7e5b7f-9722-4abd-9dfd-239257286de4" providerId="ADAL" clId="{A159C5BC-7172-455B-9BCA-EDA275383FE8}" dt="2023-06-22T08:27:37.150" v="16" actId="478"/>
          <ac:spMkLst>
            <pc:docMk/>
            <pc:sldMk cId="2540099086" sldId="301"/>
            <ac:spMk id="9" creationId="{B2DE8A5E-A2CD-9F6E-2359-D3984C078B7D}"/>
          </ac:spMkLst>
        </pc:spChg>
        <pc:spChg chg="add del mod">
          <ac:chgData name="Mor, Siobhan" userId="1c7e5b7f-9722-4abd-9dfd-239257286de4" providerId="ADAL" clId="{A159C5BC-7172-455B-9BCA-EDA275383FE8}" dt="2023-06-22T08:27:49.769" v="17" actId="6264"/>
          <ac:spMkLst>
            <pc:docMk/>
            <pc:sldMk cId="2540099086" sldId="301"/>
            <ac:spMk id="10" creationId="{79CAE42F-DFC1-AA4B-B343-98625B6000FC}"/>
          </ac:spMkLst>
        </pc:spChg>
        <pc:spChg chg="add del mod ord">
          <ac:chgData name="Mor, Siobhan" userId="1c7e5b7f-9722-4abd-9dfd-239257286de4" providerId="ADAL" clId="{A159C5BC-7172-455B-9BCA-EDA275383FE8}" dt="2023-06-22T08:27:52.344" v="18" actId="478"/>
          <ac:spMkLst>
            <pc:docMk/>
            <pc:sldMk cId="2540099086" sldId="301"/>
            <ac:spMk id="11" creationId="{62A9C2C0-C2D0-9875-0D3E-339B0D48D74C}"/>
          </ac:spMkLst>
        </pc:spChg>
      </pc:sldChg>
      <pc:sldChg chg="addSp delSp modSp mod modClrScheme chgLayout">
        <pc:chgData name="Mor, Siobhan" userId="1c7e5b7f-9722-4abd-9dfd-239257286de4" providerId="ADAL" clId="{A159C5BC-7172-455B-9BCA-EDA275383FE8}" dt="2023-06-22T08:37:18.644" v="166" actId="20577"/>
        <pc:sldMkLst>
          <pc:docMk/>
          <pc:sldMk cId="1201943702" sldId="304"/>
        </pc:sldMkLst>
        <pc:spChg chg="mod ord">
          <ac:chgData name="Mor, Siobhan" userId="1c7e5b7f-9722-4abd-9dfd-239257286de4" providerId="ADAL" clId="{A159C5BC-7172-455B-9BCA-EDA275383FE8}" dt="2023-06-22T08:37:03.314" v="161" actId="6264"/>
          <ac:spMkLst>
            <pc:docMk/>
            <pc:sldMk cId="1201943702" sldId="304"/>
            <ac:spMk id="2" creationId="{72686698-B18F-FD41-8A1B-48C8D0B478B3}"/>
          </ac:spMkLst>
        </pc:spChg>
        <pc:spChg chg="del">
          <ac:chgData name="Mor, Siobhan" userId="1c7e5b7f-9722-4abd-9dfd-239257286de4" providerId="ADAL" clId="{A159C5BC-7172-455B-9BCA-EDA275383FE8}" dt="2023-06-22T08:37:08.762" v="162" actId="478"/>
          <ac:spMkLst>
            <pc:docMk/>
            <pc:sldMk cId="1201943702" sldId="304"/>
            <ac:spMk id="3" creationId="{1040A30F-96D4-6B49-9AF0-D67113EB12FC}"/>
          </ac:spMkLst>
        </pc:spChg>
        <pc:spChg chg="add del mod ord">
          <ac:chgData name="Mor, Siobhan" userId="1c7e5b7f-9722-4abd-9dfd-239257286de4" providerId="ADAL" clId="{A159C5BC-7172-455B-9BCA-EDA275383FE8}" dt="2023-06-22T08:37:03.314" v="161" actId="6264"/>
          <ac:spMkLst>
            <pc:docMk/>
            <pc:sldMk cId="1201943702" sldId="304"/>
            <ac:spMk id="7" creationId="{7A9BA703-1587-2A4E-EFCD-98702BA5D0DF}"/>
          </ac:spMkLst>
        </pc:spChg>
        <pc:spChg chg="add del mod">
          <ac:chgData name="Mor, Siobhan" userId="1c7e5b7f-9722-4abd-9dfd-239257286de4" providerId="ADAL" clId="{A159C5BC-7172-455B-9BCA-EDA275383FE8}" dt="2023-06-22T08:37:03.314" v="161" actId="6264"/>
          <ac:spMkLst>
            <pc:docMk/>
            <pc:sldMk cId="1201943702" sldId="304"/>
            <ac:spMk id="8" creationId="{4342837F-E894-AC96-A8E1-4474B8D2ED0C}"/>
          </ac:spMkLst>
        </pc:spChg>
        <pc:spChg chg="add mod ord">
          <ac:chgData name="Mor, Siobhan" userId="1c7e5b7f-9722-4abd-9dfd-239257286de4" providerId="ADAL" clId="{A159C5BC-7172-455B-9BCA-EDA275383FE8}" dt="2023-06-22T08:37:18.644" v="166" actId="20577"/>
          <ac:spMkLst>
            <pc:docMk/>
            <pc:sldMk cId="1201943702" sldId="304"/>
            <ac:spMk id="9" creationId="{C3F42EA9-FAA2-44CD-E24C-27D73C8766BA}"/>
          </ac:spMkLst>
        </pc:spChg>
      </pc:sldChg>
      <pc:sldChg chg="addSp delSp modSp mod modClrScheme chgLayout">
        <pc:chgData name="Mor, Siobhan" userId="1c7e5b7f-9722-4abd-9dfd-239257286de4" providerId="ADAL" clId="{A159C5BC-7172-455B-9BCA-EDA275383FE8}" dt="2023-06-22T08:26:58.994" v="10" actId="20577"/>
        <pc:sldMkLst>
          <pc:docMk/>
          <pc:sldMk cId="3316482078" sldId="305"/>
        </pc:sldMkLst>
        <pc:spChg chg="mod ord">
          <ac:chgData name="Mor, Siobhan" userId="1c7e5b7f-9722-4abd-9dfd-239257286de4" providerId="ADAL" clId="{A159C5BC-7172-455B-9BCA-EDA275383FE8}" dt="2023-06-22T08:26:16.032" v="1" actId="700"/>
          <ac:spMkLst>
            <pc:docMk/>
            <pc:sldMk cId="3316482078" sldId="305"/>
            <ac:spMk id="2" creationId="{96EE3F45-3A8E-D746-AFD1-5842769CDD7E}"/>
          </ac:spMkLst>
        </pc:spChg>
        <pc:spChg chg="add del mod">
          <ac:chgData name="Mor, Siobhan" userId="1c7e5b7f-9722-4abd-9dfd-239257286de4" providerId="ADAL" clId="{A159C5BC-7172-455B-9BCA-EDA275383FE8}" dt="2023-06-22T08:26:46.999" v="5" actId="478"/>
          <ac:spMkLst>
            <pc:docMk/>
            <pc:sldMk cId="3316482078" sldId="305"/>
            <ac:spMk id="3" creationId="{7728D607-5E98-B903-F323-52DB7CA648D9}"/>
          </ac:spMkLst>
        </pc:spChg>
        <pc:spChg chg="add del mod">
          <ac:chgData name="Mor, Siobhan" userId="1c7e5b7f-9722-4abd-9dfd-239257286de4" providerId="ADAL" clId="{A159C5BC-7172-455B-9BCA-EDA275383FE8}" dt="2023-06-22T08:26:06.227" v="0" actId="6264"/>
          <ac:spMkLst>
            <pc:docMk/>
            <pc:sldMk cId="3316482078" sldId="305"/>
            <ac:spMk id="7" creationId="{80A306AF-777E-1643-3AD5-EB6BDB8A27B7}"/>
          </ac:spMkLst>
        </pc:spChg>
        <pc:spChg chg="add mod ord">
          <ac:chgData name="Mor, Siobhan" userId="1c7e5b7f-9722-4abd-9dfd-239257286de4" providerId="ADAL" clId="{A159C5BC-7172-455B-9BCA-EDA275383FE8}" dt="2023-06-22T08:26:58.994" v="10" actId="20577"/>
          <ac:spMkLst>
            <pc:docMk/>
            <pc:sldMk cId="3316482078" sldId="305"/>
            <ac:spMk id="8" creationId="{8FB583DE-18A1-2B54-E4CB-32069F774D2D}"/>
          </ac:spMkLst>
        </pc:spChg>
      </pc:sldChg>
      <pc:sldChg chg="addSp delSp modSp mod modClrScheme chgLayout">
        <pc:chgData name="Mor, Siobhan" userId="1c7e5b7f-9722-4abd-9dfd-239257286de4" providerId="ADAL" clId="{A159C5BC-7172-455B-9BCA-EDA275383FE8}" dt="2023-06-22T08:44:33.752" v="634" actId="14"/>
        <pc:sldMkLst>
          <pc:docMk/>
          <pc:sldMk cId="342195803" sldId="306"/>
        </pc:sldMkLst>
        <pc:spChg chg="mod ord">
          <ac:chgData name="Mor, Siobhan" userId="1c7e5b7f-9722-4abd-9dfd-239257286de4" providerId="ADAL" clId="{A159C5BC-7172-455B-9BCA-EDA275383FE8}" dt="2023-06-22T08:44:20.118" v="626" actId="6264"/>
          <ac:spMkLst>
            <pc:docMk/>
            <pc:sldMk cId="342195803" sldId="306"/>
            <ac:spMk id="2" creationId="{2761F0DE-0A94-A74D-912A-344A09887FDF}"/>
          </ac:spMkLst>
        </pc:spChg>
        <pc:spChg chg="add del mod ord">
          <ac:chgData name="Mor, Siobhan" userId="1c7e5b7f-9722-4abd-9dfd-239257286de4" providerId="ADAL" clId="{A159C5BC-7172-455B-9BCA-EDA275383FE8}" dt="2023-06-22T08:41:38.820" v="397" actId="6264"/>
          <ac:spMkLst>
            <pc:docMk/>
            <pc:sldMk cId="342195803" sldId="306"/>
            <ac:spMk id="3" creationId="{28FA0517-A755-58F5-8806-7F0A0E9F947A}"/>
          </ac:spMkLst>
        </pc:spChg>
        <pc:spChg chg="del">
          <ac:chgData name="Mor, Siobhan" userId="1c7e5b7f-9722-4abd-9dfd-239257286de4" providerId="ADAL" clId="{A159C5BC-7172-455B-9BCA-EDA275383FE8}" dt="2023-06-22T08:44:12.551" v="624" actId="478"/>
          <ac:spMkLst>
            <pc:docMk/>
            <pc:sldMk cId="342195803" sldId="306"/>
            <ac:spMk id="5" creationId="{D398F1D0-4A8C-674E-8950-ADF4434C2289}"/>
          </ac:spMkLst>
        </pc:spChg>
        <pc:spChg chg="add del mod">
          <ac:chgData name="Mor, Siobhan" userId="1c7e5b7f-9722-4abd-9dfd-239257286de4" providerId="ADAL" clId="{A159C5BC-7172-455B-9BCA-EDA275383FE8}" dt="2023-06-22T08:41:38.820" v="397" actId="6264"/>
          <ac:spMkLst>
            <pc:docMk/>
            <pc:sldMk cId="342195803" sldId="306"/>
            <ac:spMk id="8" creationId="{0F4D1A53-1AF4-351A-68BE-1386A5D86735}"/>
          </ac:spMkLst>
        </pc:spChg>
        <pc:spChg chg="add mod ord">
          <ac:chgData name="Mor, Siobhan" userId="1c7e5b7f-9722-4abd-9dfd-239257286de4" providerId="ADAL" clId="{A159C5BC-7172-455B-9BCA-EDA275383FE8}" dt="2023-06-22T08:44:33.752" v="634" actId="14"/>
          <ac:spMkLst>
            <pc:docMk/>
            <pc:sldMk cId="342195803" sldId="306"/>
            <ac:spMk id="9" creationId="{281685CD-C1B8-437E-6211-178F23ECCCB4}"/>
          </ac:spMkLst>
        </pc:spChg>
        <pc:spChg chg="add del mod">
          <ac:chgData name="Mor, Siobhan" userId="1c7e5b7f-9722-4abd-9dfd-239257286de4" providerId="ADAL" clId="{A159C5BC-7172-455B-9BCA-EDA275383FE8}" dt="2023-06-22T08:44:20.118" v="626" actId="6264"/>
          <ac:spMkLst>
            <pc:docMk/>
            <pc:sldMk cId="342195803" sldId="306"/>
            <ac:spMk id="10" creationId="{A2C54959-F78C-9848-7138-5B9D2B0EE9D4}"/>
          </ac:spMkLst>
        </pc:spChg>
        <pc:spChg chg="add del mod">
          <ac:chgData name="Mor, Siobhan" userId="1c7e5b7f-9722-4abd-9dfd-239257286de4" providerId="ADAL" clId="{A159C5BC-7172-455B-9BCA-EDA275383FE8}" dt="2023-06-22T08:44:20.118" v="626" actId="6264"/>
          <ac:spMkLst>
            <pc:docMk/>
            <pc:sldMk cId="342195803" sldId="306"/>
            <ac:spMk id="11" creationId="{406FCFE6-46D1-2E5B-FBB3-14340148E8BA}"/>
          </ac:spMkLst>
        </pc:spChg>
      </pc:sldChg>
      <pc:sldChg chg="addSp delSp modSp mod modClrScheme chgLayout">
        <pc:chgData name="Mor, Siobhan" userId="1c7e5b7f-9722-4abd-9dfd-239257286de4" providerId="ADAL" clId="{A159C5BC-7172-455B-9BCA-EDA275383FE8}" dt="2023-06-22T08:47:25.076" v="697" actId="20577"/>
        <pc:sldMkLst>
          <pc:docMk/>
          <pc:sldMk cId="608858845" sldId="307"/>
        </pc:sldMkLst>
        <pc:spChg chg="mod ord">
          <ac:chgData name="Mor, Siobhan" userId="1c7e5b7f-9722-4abd-9dfd-239257286de4" providerId="ADAL" clId="{A159C5BC-7172-455B-9BCA-EDA275383FE8}" dt="2023-06-22T08:46:37.325" v="682" actId="20577"/>
          <ac:spMkLst>
            <pc:docMk/>
            <pc:sldMk cId="608858845" sldId="307"/>
            <ac:spMk id="2" creationId="{409B10B0-20E9-8E4F-AC21-9137FE8B108C}"/>
          </ac:spMkLst>
        </pc:spChg>
        <pc:spChg chg="del mod">
          <ac:chgData name="Mor, Siobhan" userId="1c7e5b7f-9722-4abd-9dfd-239257286de4" providerId="ADAL" clId="{A159C5BC-7172-455B-9BCA-EDA275383FE8}" dt="2023-06-22T08:47:07.147" v="686" actId="478"/>
          <ac:spMkLst>
            <pc:docMk/>
            <pc:sldMk cId="608858845" sldId="307"/>
            <ac:spMk id="3" creationId="{F5DB5FC1-51D7-6141-973F-376CB11112B2}"/>
          </ac:spMkLst>
        </pc:spChg>
        <pc:spChg chg="add del mod ord">
          <ac:chgData name="Mor, Siobhan" userId="1c7e5b7f-9722-4abd-9dfd-239257286de4" providerId="ADAL" clId="{A159C5BC-7172-455B-9BCA-EDA275383FE8}" dt="2023-06-22T08:41:38.820" v="397" actId="6264"/>
          <ac:spMkLst>
            <pc:docMk/>
            <pc:sldMk cId="608858845" sldId="307"/>
            <ac:spMk id="7" creationId="{4B739456-14EE-7F2F-BA24-567E05FE2776}"/>
          </ac:spMkLst>
        </pc:spChg>
        <pc:spChg chg="add del mod">
          <ac:chgData name="Mor, Siobhan" userId="1c7e5b7f-9722-4abd-9dfd-239257286de4" providerId="ADAL" clId="{A159C5BC-7172-455B-9BCA-EDA275383FE8}" dt="2023-06-22T08:41:38.820" v="397" actId="6264"/>
          <ac:spMkLst>
            <pc:docMk/>
            <pc:sldMk cId="608858845" sldId="307"/>
            <ac:spMk id="8" creationId="{EC9BB162-8524-EA9B-5D0D-5C079382F23F}"/>
          </ac:spMkLst>
        </pc:spChg>
        <pc:spChg chg="add mod ord">
          <ac:chgData name="Mor, Siobhan" userId="1c7e5b7f-9722-4abd-9dfd-239257286de4" providerId="ADAL" clId="{A159C5BC-7172-455B-9BCA-EDA275383FE8}" dt="2023-06-22T08:47:25.076" v="697" actId="20577"/>
          <ac:spMkLst>
            <pc:docMk/>
            <pc:sldMk cId="608858845" sldId="307"/>
            <ac:spMk id="9" creationId="{F1776FFB-6DCC-1FC7-C7C0-71C63D9ADF03}"/>
          </ac:spMkLst>
        </pc:spChg>
      </pc:sldChg>
      <pc:sldChg chg="addSp delSp modSp mod modClrScheme chgLayout">
        <pc:chgData name="Mor, Siobhan" userId="1c7e5b7f-9722-4abd-9dfd-239257286de4" providerId="ADAL" clId="{A159C5BC-7172-455B-9BCA-EDA275383FE8}" dt="2023-06-22T08:46:15.429" v="660" actId="20577"/>
        <pc:sldMkLst>
          <pc:docMk/>
          <pc:sldMk cId="678734349" sldId="309"/>
        </pc:sldMkLst>
        <pc:spChg chg="mod ord">
          <ac:chgData name="Mor, Siobhan" userId="1c7e5b7f-9722-4abd-9dfd-239257286de4" providerId="ADAL" clId="{A159C5BC-7172-455B-9BCA-EDA275383FE8}" dt="2023-06-22T08:46:02.272" v="654" actId="6264"/>
          <ac:spMkLst>
            <pc:docMk/>
            <pc:sldMk cId="678734349" sldId="309"/>
            <ac:spMk id="2" creationId="{2761F0DE-0A94-A74D-912A-344A09887FDF}"/>
          </ac:spMkLst>
        </pc:spChg>
        <pc:spChg chg="add del mod ord">
          <ac:chgData name="Mor, Siobhan" userId="1c7e5b7f-9722-4abd-9dfd-239257286de4" providerId="ADAL" clId="{A159C5BC-7172-455B-9BCA-EDA275383FE8}" dt="2023-06-22T08:41:38.820" v="397" actId="6264"/>
          <ac:spMkLst>
            <pc:docMk/>
            <pc:sldMk cId="678734349" sldId="309"/>
            <ac:spMk id="3" creationId="{872B61DC-23BF-2916-8E8C-0EBB50657247}"/>
          </ac:spMkLst>
        </pc:spChg>
        <pc:spChg chg="add del mod">
          <ac:chgData name="Mor, Siobhan" userId="1c7e5b7f-9722-4abd-9dfd-239257286de4" providerId="ADAL" clId="{A159C5BC-7172-455B-9BCA-EDA275383FE8}" dt="2023-06-22T08:41:38.820" v="397" actId="6264"/>
          <ac:spMkLst>
            <pc:docMk/>
            <pc:sldMk cId="678734349" sldId="309"/>
            <ac:spMk id="4" creationId="{23111F27-6C2D-64DC-FDB3-2760F83DEFF4}"/>
          </ac:spMkLst>
        </pc:spChg>
        <pc:spChg chg="del">
          <ac:chgData name="Mor, Siobhan" userId="1c7e5b7f-9722-4abd-9dfd-239257286de4" providerId="ADAL" clId="{A159C5BC-7172-455B-9BCA-EDA275383FE8}" dt="2023-06-22T08:45:57.979" v="652" actId="478"/>
          <ac:spMkLst>
            <pc:docMk/>
            <pc:sldMk cId="678734349" sldId="309"/>
            <ac:spMk id="5" creationId="{D398F1D0-4A8C-674E-8950-ADF4434C2289}"/>
          </ac:spMkLst>
        </pc:spChg>
        <pc:spChg chg="add mod ord">
          <ac:chgData name="Mor, Siobhan" userId="1c7e5b7f-9722-4abd-9dfd-239257286de4" providerId="ADAL" clId="{A159C5BC-7172-455B-9BCA-EDA275383FE8}" dt="2023-06-22T08:46:15.429" v="660" actId="20577"/>
          <ac:spMkLst>
            <pc:docMk/>
            <pc:sldMk cId="678734349" sldId="309"/>
            <ac:spMk id="9" creationId="{524FFB1A-F661-754C-A8C9-A897A49AFD78}"/>
          </ac:spMkLst>
        </pc:spChg>
        <pc:spChg chg="add del mod">
          <ac:chgData name="Mor, Siobhan" userId="1c7e5b7f-9722-4abd-9dfd-239257286de4" providerId="ADAL" clId="{A159C5BC-7172-455B-9BCA-EDA275383FE8}" dt="2023-06-22T08:46:02.272" v="654" actId="6264"/>
          <ac:spMkLst>
            <pc:docMk/>
            <pc:sldMk cId="678734349" sldId="309"/>
            <ac:spMk id="10" creationId="{24A6BAC6-A25C-C5F5-1D03-669311B66E2B}"/>
          </ac:spMkLst>
        </pc:spChg>
        <pc:spChg chg="add del mod">
          <ac:chgData name="Mor, Siobhan" userId="1c7e5b7f-9722-4abd-9dfd-239257286de4" providerId="ADAL" clId="{A159C5BC-7172-455B-9BCA-EDA275383FE8}" dt="2023-06-22T08:46:02.272" v="654" actId="6264"/>
          <ac:spMkLst>
            <pc:docMk/>
            <pc:sldMk cId="678734349" sldId="309"/>
            <ac:spMk id="11" creationId="{3BCD8AB6-E444-502B-56EA-BD7F45708085}"/>
          </ac:spMkLst>
        </pc:spChg>
      </pc:sldChg>
      <pc:sldChg chg="addSp delSp modSp mod modClrScheme chgLayout">
        <pc:chgData name="Mor, Siobhan" userId="1c7e5b7f-9722-4abd-9dfd-239257286de4" providerId="ADAL" clId="{A159C5BC-7172-455B-9BCA-EDA275383FE8}" dt="2023-06-22T08:30:25.097" v="53" actId="478"/>
        <pc:sldMkLst>
          <pc:docMk/>
          <pc:sldMk cId="1847695042" sldId="321"/>
        </pc:sldMkLst>
        <pc:spChg chg="mod ord">
          <ac:chgData name="Mor, Siobhan" userId="1c7e5b7f-9722-4abd-9dfd-239257286de4" providerId="ADAL" clId="{A159C5BC-7172-455B-9BCA-EDA275383FE8}" dt="2023-06-22T08:30:22.916" v="52" actId="700"/>
          <ac:spMkLst>
            <pc:docMk/>
            <pc:sldMk cId="1847695042" sldId="321"/>
            <ac:spMk id="2" creationId="{B4220684-7901-924F-90D5-81429EB071FF}"/>
          </ac:spMkLst>
        </pc:spChg>
        <pc:spChg chg="add del mod">
          <ac:chgData name="Mor, Siobhan" userId="1c7e5b7f-9722-4abd-9dfd-239257286de4" providerId="ADAL" clId="{A159C5BC-7172-455B-9BCA-EDA275383FE8}" dt="2023-06-22T08:30:14.820" v="51" actId="6264"/>
          <ac:spMkLst>
            <pc:docMk/>
            <pc:sldMk cId="1847695042" sldId="321"/>
            <ac:spMk id="3" creationId="{714166AC-C91B-C164-4563-473B7469C7AD}"/>
          </ac:spMkLst>
        </pc:spChg>
        <pc:spChg chg="add del mod ord">
          <ac:chgData name="Mor, Siobhan" userId="1c7e5b7f-9722-4abd-9dfd-239257286de4" providerId="ADAL" clId="{A159C5BC-7172-455B-9BCA-EDA275383FE8}" dt="2023-06-22T08:30:25.097" v="53" actId="478"/>
          <ac:spMkLst>
            <pc:docMk/>
            <pc:sldMk cId="1847695042" sldId="321"/>
            <ac:spMk id="4" creationId="{149ECBC4-0D88-3764-B074-08DB4F07E7D3}"/>
          </ac:spMkLst>
        </pc:spChg>
      </pc:sldChg>
      <pc:sldChg chg="addSp delSp modSp mod modClrScheme chgLayout">
        <pc:chgData name="Mor, Siobhan" userId="1c7e5b7f-9722-4abd-9dfd-239257286de4" providerId="ADAL" clId="{A159C5BC-7172-455B-9BCA-EDA275383FE8}" dt="2023-06-22T08:28:51.361" v="30" actId="6264"/>
        <pc:sldMkLst>
          <pc:docMk/>
          <pc:sldMk cId="455580356" sldId="323"/>
        </pc:sldMkLst>
        <pc:spChg chg="mod ord">
          <ac:chgData name="Mor, Siobhan" userId="1c7e5b7f-9722-4abd-9dfd-239257286de4" providerId="ADAL" clId="{A159C5BC-7172-455B-9BCA-EDA275383FE8}" dt="2023-06-22T08:28:51.361" v="30" actId="6264"/>
          <ac:spMkLst>
            <pc:docMk/>
            <pc:sldMk cId="455580356" sldId="323"/>
            <ac:spMk id="2" creationId="{B4220684-7901-924F-90D5-81429EB071FF}"/>
          </ac:spMkLst>
        </pc:spChg>
        <pc:spChg chg="add del mod">
          <ac:chgData name="Mor, Siobhan" userId="1c7e5b7f-9722-4abd-9dfd-239257286de4" providerId="ADAL" clId="{A159C5BC-7172-455B-9BCA-EDA275383FE8}" dt="2023-06-22T08:28:42.885" v="28" actId="478"/>
          <ac:spMkLst>
            <pc:docMk/>
            <pc:sldMk cId="455580356" sldId="323"/>
            <ac:spMk id="3" creationId="{10BF4AF5-DAEC-E825-F3FC-B42619067143}"/>
          </ac:spMkLst>
        </pc:spChg>
        <pc:spChg chg="add del mod">
          <ac:chgData name="Mor, Siobhan" userId="1c7e5b7f-9722-4abd-9dfd-239257286de4" providerId="ADAL" clId="{A159C5BC-7172-455B-9BCA-EDA275383FE8}" dt="2023-06-22T08:27:58.466" v="19" actId="6264"/>
          <ac:spMkLst>
            <pc:docMk/>
            <pc:sldMk cId="455580356" sldId="323"/>
            <ac:spMk id="6" creationId="{C3A926DF-9A03-FF21-2BBB-1DD880778412}"/>
          </ac:spMkLst>
        </pc:spChg>
        <pc:spChg chg="add del mod ord">
          <ac:chgData name="Mor, Siobhan" userId="1c7e5b7f-9722-4abd-9dfd-239257286de4" providerId="ADAL" clId="{A159C5BC-7172-455B-9BCA-EDA275383FE8}" dt="2023-06-22T08:28:13.755" v="21" actId="700"/>
          <ac:spMkLst>
            <pc:docMk/>
            <pc:sldMk cId="455580356" sldId="323"/>
            <ac:spMk id="7" creationId="{F317F7EA-3833-EBEB-A9AB-101A5DC65927}"/>
          </ac:spMkLst>
        </pc:spChg>
        <pc:spChg chg="add del mod ord">
          <ac:chgData name="Mor, Siobhan" userId="1c7e5b7f-9722-4abd-9dfd-239257286de4" providerId="ADAL" clId="{A159C5BC-7172-455B-9BCA-EDA275383FE8}" dt="2023-06-22T08:28:13.755" v="21" actId="700"/>
          <ac:spMkLst>
            <pc:docMk/>
            <pc:sldMk cId="455580356" sldId="323"/>
            <ac:spMk id="8" creationId="{6F6F82DB-D2D3-836B-4C76-08F246D7276D}"/>
          </ac:spMkLst>
        </pc:spChg>
        <pc:spChg chg="add mod ord">
          <ac:chgData name="Mor, Siobhan" userId="1c7e5b7f-9722-4abd-9dfd-239257286de4" providerId="ADAL" clId="{A159C5BC-7172-455B-9BCA-EDA275383FE8}" dt="2023-06-22T08:28:51.361" v="30" actId="6264"/>
          <ac:spMkLst>
            <pc:docMk/>
            <pc:sldMk cId="455580356" sldId="323"/>
            <ac:spMk id="9" creationId="{AB57FA47-F980-F656-9743-B73F51D5CF9A}"/>
          </ac:spMkLst>
        </pc:spChg>
        <pc:spChg chg="add del mod">
          <ac:chgData name="Mor, Siobhan" userId="1c7e5b7f-9722-4abd-9dfd-239257286de4" providerId="ADAL" clId="{A159C5BC-7172-455B-9BCA-EDA275383FE8}" dt="2023-06-22T08:28:51.361" v="30" actId="6264"/>
          <ac:spMkLst>
            <pc:docMk/>
            <pc:sldMk cId="455580356" sldId="323"/>
            <ac:spMk id="10" creationId="{C37734DE-AF92-28D4-A796-8FC7CA5013F9}"/>
          </ac:spMkLst>
        </pc:spChg>
        <pc:spChg chg="add del mod">
          <ac:chgData name="Mor, Siobhan" userId="1c7e5b7f-9722-4abd-9dfd-239257286de4" providerId="ADAL" clId="{A159C5BC-7172-455B-9BCA-EDA275383FE8}" dt="2023-06-22T08:28:51.361" v="30" actId="6264"/>
          <ac:spMkLst>
            <pc:docMk/>
            <pc:sldMk cId="455580356" sldId="323"/>
            <ac:spMk id="11" creationId="{4C5AA802-B3EC-BFFB-3686-FDB1B6036BAC}"/>
          </ac:spMkLst>
        </pc:spChg>
      </pc:sldChg>
      <pc:sldChg chg="addSp delSp modSp mod modClrScheme chgLayout">
        <pc:chgData name="Mor, Siobhan" userId="1c7e5b7f-9722-4abd-9dfd-239257286de4" providerId="ADAL" clId="{A159C5BC-7172-455B-9BCA-EDA275383FE8}" dt="2023-06-22T08:29:49.232" v="45" actId="6264"/>
        <pc:sldMkLst>
          <pc:docMk/>
          <pc:sldMk cId="3817411313" sldId="324"/>
        </pc:sldMkLst>
        <pc:spChg chg="mod ord">
          <ac:chgData name="Mor, Siobhan" userId="1c7e5b7f-9722-4abd-9dfd-239257286de4" providerId="ADAL" clId="{A159C5BC-7172-455B-9BCA-EDA275383FE8}" dt="2023-06-22T08:29:49.232" v="45" actId="6264"/>
          <ac:spMkLst>
            <pc:docMk/>
            <pc:sldMk cId="3817411313" sldId="324"/>
            <ac:spMk id="2" creationId="{B4220684-7901-924F-90D5-81429EB071FF}"/>
          </ac:spMkLst>
        </pc:spChg>
        <pc:spChg chg="del mod">
          <ac:chgData name="Mor, Siobhan" userId="1c7e5b7f-9722-4abd-9dfd-239257286de4" providerId="ADAL" clId="{A159C5BC-7172-455B-9BCA-EDA275383FE8}" dt="2023-06-22T08:29:29.538" v="34" actId="478"/>
          <ac:spMkLst>
            <pc:docMk/>
            <pc:sldMk cId="3817411313" sldId="324"/>
            <ac:spMk id="3" creationId="{1AC208AB-7062-3AF7-5E02-AE905B7C2EDC}"/>
          </ac:spMkLst>
        </pc:spChg>
        <pc:spChg chg="add del mod">
          <ac:chgData name="Mor, Siobhan" userId="1c7e5b7f-9722-4abd-9dfd-239257286de4" providerId="ADAL" clId="{A159C5BC-7172-455B-9BCA-EDA275383FE8}" dt="2023-06-22T08:29:12.195" v="31" actId="6264"/>
          <ac:spMkLst>
            <pc:docMk/>
            <pc:sldMk cId="3817411313" sldId="324"/>
            <ac:spMk id="5" creationId="{5C22774E-E6E3-E747-922D-9526FFD77351}"/>
          </ac:spMkLst>
        </pc:spChg>
        <pc:spChg chg="add mod ord">
          <ac:chgData name="Mor, Siobhan" userId="1c7e5b7f-9722-4abd-9dfd-239257286de4" providerId="ADAL" clId="{A159C5BC-7172-455B-9BCA-EDA275383FE8}" dt="2023-06-22T08:29:49.232" v="45" actId="6264"/>
          <ac:spMkLst>
            <pc:docMk/>
            <pc:sldMk cId="3817411313" sldId="324"/>
            <ac:spMk id="6" creationId="{66BEC9B4-6B21-9038-60E8-7CDBD39735CF}"/>
          </ac:spMkLst>
        </pc:spChg>
        <pc:spChg chg="add del mod">
          <ac:chgData name="Mor, Siobhan" userId="1c7e5b7f-9722-4abd-9dfd-239257286de4" providerId="ADAL" clId="{A159C5BC-7172-455B-9BCA-EDA275383FE8}" dt="2023-06-22T08:29:49.232" v="45" actId="6264"/>
          <ac:spMkLst>
            <pc:docMk/>
            <pc:sldMk cId="3817411313" sldId="324"/>
            <ac:spMk id="7" creationId="{ECCCA2D8-6135-B5E4-4E3F-CC20E077BC87}"/>
          </ac:spMkLst>
        </pc:spChg>
        <pc:spChg chg="add del mod">
          <ac:chgData name="Mor, Siobhan" userId="1c7e5b7f-9722-4abd-9dfd-239257286de4" providerId="ADAL" clId="{A159C5BC-7172-455B-9BCA-EDA275383FE8}" dt="2023-06-22T08:29:49.232" v="45" actId="6264"/>
          <ac:spMkLst>
            <pc:docMk/>
            <pc:sldMk cId="3817411313" sldId="324"/>
            <ac:spMk id="8" creationId="{07A29995-92BD-8504-51FF-73B67E05EC8C}"/>
          </ac:spMkLst>
        </pc:spChg>
      </pc:sldChg>
      <pc:sldChg chg="addSp delSp modSp mod modClrScheme chgLayout">
        <pc:chgData name="Mor, Siobhan" userId="1c7e5b7f-9722-4abd-9dfd-239257286de4" providerId="ADAL" clId="{A159C5BC-7172-455B-9BCA-EDA275383FE8}" dt="2023-06-22T08:30:39.751" v="56" actId="478"/>
        <pc:sldMkLst>
          <pc:docMk/>
          <pc:sldMk cId="2979405507" sldId="325"/>
        </pc:sldMkLst>
        <pc:spChg chg="mod ord">
          <ac:chgData name="Mor, Siobhan" userId="1c7e5b7f-9722-4abd-9dfd-239257286de4" providerId="ADAL" clId="{A159C5BC-7172-455B-9BCA-EDA275383FE8}" dt="2023-06-22T08:30:36.070" v="55" actId="700"/>
          <ac:spMkLst>
            <pc:docMk/>
            <pc:sldMk cId="2979405507" sldId="325"/>
            <ac:spMk id="2" creationId="{B4220684-7901-924F-90D5-81429EB071FF}"/>
          </ac:spMkLst>
        </pc:spChg>
        <pc:spChg chg="add del mod">
          <ac:chgData name="Mor, Siobhan" userId="1c7e5b7f-9722-4abd-9dfd-239257286de4" providerId="ADAL" clId="{A159C5BC-7172-455B-9BCA-EDA275383FE8}" dt="2023-06-22T08:30:30.467" v="54" actId="6264"/>
          <ac:spMkLst>
            <pc:docMk/>
            <pc:sldMk cId="2979405507" sldId="325"/>
            <ac:spMk id="4" creationId="{4391A9E4-6AEA-0D50-6723-110B8B9E8D05}"/>
          </ac:spMkLst>
        </pc:spChg>
        <pc:spChg chg="add del mod ord">
          <ac:chgData name="Mor, Siobhan" userId="1c7e5b7f-9722-4abd-9dfd-239257286de4" providerId="ADAL" clId="{A159C5BC-7172-455B-9BCA-EDA275383FE8}" dt="2023-06-22T08:30:39.751" v="56" actId="478"/>
          <ac:spMkLst>
            <pc:docMk/>
            <pc:sldMk cId="2979405507" sldId="325"/>
            <ac:spMk id="6" creationId="{C0A3B234-F715-302A-552E-23AD09F6A43A}"/>
          </ac:spMkLst>
        </pc:spChg>
      </pc:sldChg>
      <pc:sldChg chg="addSp delSp modSp mod modClrScheme chgLayout">
        <pc:chgData name="Mor, Siobhan" userId="1c7e5b7f-9722-4abd-9dfd-239257286de4" providerId="ADAL" clId="{A159C5BC-7172-455B-9BCA-EDA275383FE8}" dt="2023-06-22T08:54:07.992" v="765" actId="700"/>
        <pc:sldMkLst>
          <pc:docMk/>
          <pc:sldMk cId="747831085" sldId="326"/>
        </pc:sldMkLst>
        <pc:spChg chg="mod ord">
          <ac:chgData name="Mor, Siobhan" userId="1c7e5b7f-9722-4abd-9dfd-239257286de4" providerId="ADAL" clId="{A159C5BC-7172-455B-9BCA-EDA275383FE8}" dt="2023-06-22T08:54:07.992" v="765" actId="700"/>
          <ac:spMkLst>
            <pc:docMk/>
            <pc:sldMk cId="747831085" sldId="326"/>
            <ac:spMk id="2" creationId="{B4220684-7901-924F-90D5-81429EB071FF}"/>
          </ac:spMkLst>
        </pc:spChg>
        <pc:spChg chg="add del mod">
          <ac:chgData name="Mor, Siobhan" userId="1c7e5b7f-9722-4abd-9dfd-239257286de4" providerId="ADAL" clId="{A159C5BC-7172-455B-9BCA-EDA275383FE8}" dt="2023-06-22T08:32:00.832" v="70" actId="478"/>
          <ac:spMkLst>
            <pc:docMk/>
            <pc:sldMk cId="747831085" sldId="326"/>
            <ac:spMk id="3" creationId="{C976ED37-ED93-41E0-8748-1C6606F5B165}"/>
          </ac:spMkLst>
        </pc:spChg>
        <pc:spChg chg="add del mod">
          <ac:chgData name="Mor, Siobhan" userId="1c7e5b7f-9722-4abd-9dfd-239257286de4" providerId="ADAL" clId="{A159C5BC-7172-455B-9BCA-EDA275383FE8}" dt="2023-06-22T08:30:50.128" v="57" actId="6264"/>
          <ac:spMkLst>
            <pc:docMk/>
            <pc:sldMk cId="747831085" sldId="326"/>
            <ac:spMk id="5" creationId="{473269EC-B453-A083-F61D-6B48FE5C6F6E}"/>
          </ac:spMkLst>
        </pc:spChg>
        <pc:spChg chg="add del mod ord">
          <ac:chgData name="Mor, Siobhan" userId="1c7e5b7f-9722-4abd-9dfd-239257286de4" providerId="ADAL" clId="{A159C5BC-7172-455B-9BCA-EDA275383FE8}" dt="2023-06-22T08:31:15.057" v="60" actId="478"/>
          <ac:spMkLst>
            <pc:docMk/>
            <pc:sldMk cId="747831085" sldId="326"/>
            <ac:spMk id="7" creationId="{500999B8-B490-9851-11F0-A56C79D938F0}"/>
          </ac:spMkLst>
        </pc:spChg>
        <pc:spChg chg="add del mod ord">
          <ac:chgData name="Mor, Siobhan" userId="1c7e5b7f-9722-4abd-9dfd-239257286de4" providerId="ADAL" clId="{A159C5BC-7172-455B-9BCA-EDA275383FE8}" dt="2023-06-22T08:31:02.704" v="59" actId="478"/>
          <ac:spMkLst>
            <pc:docMk/>
            <pc:sldMk cId="747831085" sldId="326"/>
            <ac:spMk id="8" creationId="{88FA27A2-D96F-990E-AFDE-ACC66C625CAA}"/>
          </ac:spMkLst>
        </pc:spChg>
        <pc:spChg chg="add del mod">
          <ac:chgData name="Mor, Siobhan" userId="1c7e5b7f-9722-4abd-9dfd-239257286de4" providerId="ADAL" clId="{A159C5BC-7172-455B-9BCA-EDA275383FE8}" dt="2023-06-22T08:31:26.105" v="62" actId="6264"/>
          <ac:spMkLst>
            <pc:docMk/>
            <pc:sldMk cId="747831085" sldId="326"/>
            <ac:spMk id="9" creationId="{BC77D56D-F22C-FBDA-4274-F04D331A529F}"/>
          </ac:spMkLst>
        </pc:spChg>
        <pc:spChg chg="add mod ord">
          <ac:chgData name="Mor, Siobhan" userId="1c7e5b7f-9722-4abd-9dfd-239257286de4" providerId="ADAL" clId="{A159C5BC-7172-455B-9BCA-EDA275383FE8}" dt="2023-06-22T08:54:07.992" v="765" actId="700"/>
          <ac:spMkLst>
            <pc:docMk/>
            <pc:sldMk cId="747831085" sldId="326"/>
            <ac:spMk id="10" creationId="{D518D965-EFF8-606D-F09A-EB4971A10A31}"/>
          </ac:spMkLst>
        </pc:spChg>
        <pc:spChg chg="add del mod ord">
          <ac:chgData name="Mor, Siobhan" userId="1c7e5b7f-9722-4abd-9dfd-239257286de4" providerId="ADAL" clId="{A159C5BC-7172-455B-9BCA-EDA275383FE8}" dt="2023-06-22T08:32:13.541" v="73" actId="478"/>
          <ac:spMkLst>
            <pc:docMk/>
            <pc:sldMk cId="747831085" sldId="326"/>
            <ac:spMk id="11" creationId="{8C380454-6807-877F-8638-72B8C80E0961}"/>
          </ac:spMkLst>
        </pc:spChg>
      </pc:sldChg>
      <pc:sldChg chg="addSp delSp modSp mod modClrScheme chgLayout">
        <pc:chgData name="Mor, Siobhan" userId="1c7e5b7f-9722-4abd-9dfd-239257286de4" providerId="ADAL" clId="{A159C5BC-7172-455B-9BCA-EDA275383FE8}" dt="2023-06-22T08:39:26.662" v="345" actId="14100"/>
        <pc:sldMkLst>
          <pc:docMk/>
          <pc:sldMk cId="1591359365" sldId="328"/>
        </pc:sldMkLst>
        <pc:spChg chg="mod ord">
          <ac:chgData name="Mor, Siobhan" userId="1c7e5b7f-9722-4abd-9dfd-239257286de4" providerId="ADAL" clId="{A159C5BC-7172-455B-9BCA-EDA275383FE8}" dt="2023-06-22T08:38:32.773" v="199" actId="6264"/>
          <ac:spMkLst>
            <pc:docMk/>
            <pc:sldMk cId="1591359365" sldId="328"/>
            <ac:spMk id="2" creationId="{72686698-B18F-FD41-8A1B-48C8D0B478B3}"/>
          </ac:spMkLst>
        </pc:spChg>
        <pc:spChg chg="del mod">
          <ac:chgData name="Mor, Siobhan" userId="1c7e5b7f-9722-4abd-9dfd-239257286de4" providerId="ADAL" clId="{A159C5BC-7172-455B-9BCA-EDA275383FE8}" dt="2023-06-22T08:38:28.161" v="197" actId="478"/>
          <ac:spMkLst>
            <pc:docMk/>
            <pc:sldMk cId="1591359365" sldId="328"/>
            <ac:spMk id="3" creationId="{1040A30F-96D4-6B49-9AF0-D67113EB12FC}"/>
          </ac:spMkLst>
        </pc:spChg>
        <pc:spChg chg="add del mod">
          <ac:chgData name="Mor, Siobhan" userId="1c7e5b7f-9722-4abd-9dfd-239257286de4" providerId="ADAL" clId="{A159C5BC-7172-455B-9BCA-EDA275383FE8}" dt="2023-06-22T08:38:16.729" v="193" actId="6264"/>
          <ac:spMkLst>
            <pc:docMk/>
            <pc:sldMk cId="1591359365" sldId="328"/>
            <ac:spMk id="6" creationId="{E84A0003-7537-18FD-8210-9E4C1FF2DCB9}"/>
          </ac:spMkLst>
        </pc:spChg>
        <pc:spChg chg="add mod ord">
          <ac:chgData name="Mor, Siobhan" userId="1c7e5b7f-9722-4abd-9dfd-239257286de4" providerId="ADAL" clId="{A159C5BC-7172-455B-9BCA-EDA275383FE8}" dt="2023-06-22T08:39:21.744" v="344" actId="20577"/>
          <ac:spMkLst>
            <pc:docMk/>
            <pc:sldMk cId="1591359365" sldId="328"/>
            <ac:spMk id="7" creationId="{AEAC36A8-4AEB-2E20-FA18-D6F495372836}"/>
          </ac:spMkLst>
        </pc:spChg>
        <pc:spChg chg="add del mod">
          <ac:chgData name="Mor, Siobhan" userId="1c7e5b7f-9722-4abd-9dfd-239257286de4" providerId="ADAL" clId="{A159C5BC-7172-455B-9BCA-EDA275383FE8}" dt="2023-06-22T08:38:32.773" v="199" actId="6264"/>
          <ac:spMkLst>
            <pc:docMk/>
            <pc:sldMk cId="1591359365" sldId="328"/>
            <ac:spMk id="8" creationId="{E16B7B14-8860-70E9-CCAC-58A3FD91B1E7}"/>
          </ac:spMkLst>
        </pc:spChg>
        <pc:spChg chg="add del mod">
          <ac:chgData name="Mor, Siobhan" userId="1c7e5b7f-9722-4abd-9dfd-239257286de4" providerId="ADAL" clId="{A159C5BC-7172-455B-9BCA-EDA275383FE8}" dt="2023-06-22T08:38:32.773" v="199" actId="6264"/>
          <ac:spMkLst>
            <pc:docMk/>
            <pc:sldMk cId="1591359365" sldId="328"/>
            <ac:spMk id="9" creationId="{BE159FE9-B694-095B-F72D-3F7B3555E40B}"/>
          </ac:spMkLst>
        </pc:spChg>
        <pc:picChg chg="mod">
          <ac:chgData name="Mor, Siobhan" userId="1c7e5b7f-9722-4abd-9dfd-239257286de4" providerId="ADAL" clId="{A159C5BC-7172-455B-9BCA-EDA275383FE8}" dt="2023-06-22T08:39:26.662" v="345" actId="14100"/>
          <ac:picMkLst>
            <pc:docMk/>
            <pc:sldMk cId="1591359365" sldId="328"/>
            <ac:picMk id="5" creationId="{0199465D-3649-26D4-8124-3F9B5ABD0EC3}"/>
          </ac:picMkLst>
        </pc:picChg>
      </pc:sldChg>
      <pc:sldChg chg="addSp delSp modSp mod modClrScheme chgLayout">
        <pc:chgData name="Mor, Siobhan" userId="1c7e5b7f-9722-4abd-9dfd-239257286de4" providerId="ADAL" clId="{A159C5BC-7172-455B-9BCA-EDA275383FE8}" dt="2023-06-22T08:44:02.658" v="623" actId="1036"/>
        <pc:sldMkLst>
          <pc:docMk/>
          <pc:sldMk cId="694505957" sldId="329"/>
        </pc:sldMkLst>
        <pc:spChg chg="mod ord">
          <ac:chgData name="Mor, Siobhan" userId="1c7e5b7f-9722-4abd-9dfd-239257286de4" providerId="ADAL" clId="{A159C5BC-7172-455B-9BCA-EDA275383FE8}" dt="2023-06-22T08:43:25.569" v="497" actId="6264"/>
          <ac:spMkLst>
            <pc:docMk/>
            <pc:sldMk cId="694505957" sldId="329"/>
            <ac:spMk id="2" creationId="{53292D64-9207-B04E-A7B7-FDF907CF5B9C}"/>
          </ac:spMkLst>
        </pc:spChg>
        <pc:spChg chg="del">
          <ac:chgData name="Mor, Siobhan" userId="1c7e5b7f-9722-4abd-9dfd-239257286de4" providerId="ADAL" clId="{A159C5BC-7172-455B-9BCA-EDA275383FE8}" dt="2023-06-22T08:42:21.261" v="404" actId="478"/>
          <ac:spMkLst>
            <pc:docMk/>
            <pc:sldMk cId="694505957" sldId="329"/>
            <ac:spMk id="3" creationId="{1FF1279B-5406-494F-A011-4FDF3D23851B}"/>
          </ac:spMkLst>
        </pc:spChg>
        <pc:spChg chg="add del mod ord">
          <ac:chgData name="Mor, Siobhan" userId="1c7e5b7f-9722-4abd-9dfd-239257286de4" providerId="ADAL" clId="{A159C5BC-7172-455B-9BCA-EDA275383FE8}" dt="2023-06-22T08:41:38.820" v="397" actId="6264"/>
          <ac:spMkLst>
            <pc:docMk/>
            <pc:sldMk cId="694505957" sldId="329"/>
            <ac:spMk id="6" creationId="{F8B6ECEF-E136-6931-A316-EC2A5A118BFA}"/>
          </ac:spMkLst>
        </pc:spChg>
        <pc:spChg chg="add del mod">
          <ac:chgData name="Mor, Siobhan" userId="1c7e5b7f-9722-4abd-9dfd-239257286de4" providerId="ADAL" clId="{A159C5BC-7172-455B-9BCA-EDA275383FE8}" dt="2023-06-22T08:41:38.820" v="397" actId="6264"/>
          <ac:spMkLst>
            <pc:docMk/>
            <pc:sldMk cId="694505957" sldId="329"/>
            <ac:spMk id="7" creationId="{31EB9A52-A5D3-67AF-2A08-47216C1E5D42}"/>
          </ac:spMkLst>
        </pc:spChg>
        <pc:spChg chg="add mod ord">
          <ac:chgData name="Mor, Siobhan" userId="1c7e5b7f-9722-4abd-9dfd-239257286de4" providerId="ADAL" clId="{A159C5BC-7172-455B-9BCA-EDA275383FE8}" dt="2023-06-22T08:43:58.347" v="621" actId="20577"/>
          <ac:spMkLst>
            <pc:docMk/>
            <pc:sldMk cId="694505957" sldId="329"/>
            <ac:spMk id="8" creationId="{31B97A87-8BFE-D8B4-BF0D-8E99ECE1339A}"/>
          </ac:spMkLst>
        </pc:spChg>
        <pc:spChg chg="add del mod">
          <ac:chgData name="Mor, Siobhan" userId="1c7e5b7f-9722-4abd-9dfd-239257286de4" providerId="ADAL" clId="{A159C5BC-7172-455B-9BCA-EDA275383FE8}" dt="2023-06-22T08:42:29.329" v="407" actId="6264"/>
          <ac:spMkLst>
            <pc:docMk/>
            <pc:sldMk cId="694505957" sldId="329"/>
            <ac:spMk id="9" creationId="{9A7D6AD1-C878-CA4B-8405-AC705EB515A2}"/>
          </ac:spMkLst>
        </pc:spChg>
        <pc:spChg chg="add del mod">
          <ac:chgData name="Mor, Siobhan" userId="1c7e5b7f-9722-4abd-9dfd-239257286de4" providerId="ADAL" clId="{A159C5BC-7172-455B-9BCA-EDA275383FE8}" dt="2023-06-22T08:42:29.329" v="407" actId="6264"/>
          <ac:spMkLst>
            <pc:docMk/>
            <pc:sldMk cId="694505957" sldId="329"/>
            <ac:spMk id="10" creationId="{720A92AC-840E-6E69-2ECD-92B2B755B8E4}"/>
          </ac:spMkLst>
        </pc:spChg>
        <pc:spChg chg="add del mod">
          <ac:chgData name="Mor, Siobhan" userId="1c7e5b7f-9722-4abd-9dfd-239257286de4" providerId="ADAL" clId="{A159C5BC-7172-455B-9BCA-EDA275383FE8}" dt="2023-06-22T08:43:25.569" v="497" actId="6264"/>
          <ac:spMkLst>
            <pc:docMk/>
            <pc:sldMk cId="694505957" sldId="329"/>
            <ac:spMk id="11" creationId="{32579D12-B787-E8D6-F482-F4D3F5B031E6}"/>
          </ac:spMkLst>
        </pc:spChg>
        <pc:spChg chg="add del mod">
          <ac:chgData name="Mor, Siobhan" userId="1c7e5b7f-9722-4abd-9dfd-239257286de4" providerId="ADAL" clId="{A159C5BC-7172-455B-9BCA-EDA275383FE8}" dt="2023-06-22T08:43:25.569" v="497" actId="6264"/>
          <ac:spMkLst>
            <pc:docMk/>
            <pc:sldMk cId="694505957" sldId="329"/>
            <ac:spMk id="12" creationId="{F321661D-D0F7-CBC9-1B8E-5FD5FECDBA01}"/>
          </ac:spMkLst>
        </pc:spChg>
        <pc:picChg chg="mod">
          <ac:chgData name="Mor, Siobhan" userId="1c7e5b7f-9722-4abd-9dfd-239257286de4" providerId="ADAL" clId="{A159C5BC-7172-455B-9BCA-EDA275383FE8}" dt="2023-06-22T08:44:02.658" v="623" actId="1036"/>
          <ac:picMkLst>
            <pc:docMk/>
            <pc:sldMk cId="694505957" sldId="329"/>
            <ac:picMk id="5" creationId="{DA76400A-D054-4543-A8C7-C87BA7F300FA}"/>
          </ac:picMkLst>
        </pc:picChg>
      </pc:sldChg>
      <pc:sldChg chg="ord">
        <pc:chgData name="Mor, Siobhan" userId="1c7e5b7f-9722-4abd-9dfd-239257286de4" providerId="ADAL" clId="{A159C5BC-7172-455B-9BCA-EDA275383FE8}" dt="2023-06-22T08:53:40.246" v="764"/>
        <pc:sldMkLst>
          <pc:docMk/>
          <pc:sldMk cId="1757912711" sldId="335"/>
        </pc:sldMkLst>
      </pc:sldChg>
      <pc:sldChg chg="addSp delSp modSp mod modClrScheme chgLayout">
        <pc:chgData name="Mor, Siobhan" userId="1c7e5b7f-9722-4abd-9dfd-239257286de4" providerId="ADAL" clId="{A159C5BC-7172-455B-9BCA-EDA275383FE8}" dt="2023-06-22T08:40:55.452" v="393" actId="478"/>
        <pc:sldMkLst>
          <pc:docMk/>
          <pc:sldMk cId="3188190482" sldId="336"/>
        </pc:sldMkLst>
        <pc:spChg chg="mod ord">
          <ac:chgData name="Mor, Siobhan" userId="1c7e5b7f-9722-4abd-9dfd-239257286de4" providerId="ADAL" clId="{A159C5BC-7172-455B-9BCA-EDA275383FE8}" dt="2023-06-22T08:40:53.115" v="392" actId="700"/>
          <ac:spMkLst>
            <pc:docMk/>
            <pc:sldMk cId="3188190482" sldId="336"/>
            <ac:spMk id="2" creationId="{53292D64-9207-B04E-A7B7-FDF907CF5B9C}"/>
          </ac:spMkLst>
        </pc:spChg>
        <pc:spChg chg="add del mod">
          <ac:chgData name="Mor, Siobhan" userId="1c7e5b7f-9722-4abd-9dfd-239257286de4" providerId="ADAL" clId="{A159C5BC-7172-455B-9BCA-EDA275383FE8}" dt="2023-06-22T08:40:49.078" v="390" actId="6264"/>
          <ac:spMkLst>
            <pc:docMk/>
            <pc:sldMk cId="3188190482" sldId="336"/>
            <ac:spMk id="3" creationId="{2560A13B-7F47-7142-4AD3-8537B98B5FB6}"/>
          </ac:spMkLst>
        </pc:spChg>
        <pc:spChg chg="add del mod ord">
          <ac:chgData name="Mor, Siobhan" userId="1c7e5b7f-9722-4abd-9dfd-239257286de4" providerId="ADAL" clId="{A159C5BC-7172-455B-9BCA-EDA275383FE8}" dt="2023-06-22T08:40:55.452" v="393" actId="478"/>
          <ac:spMkLst>
            <pc:docMk/>
            <pc:sldMk cId="3188190482" sldId="336"/>
            <ac:spMk id="5" creationId="{BE1DE907-14DF-FDEE-4AFB-02928CCFDAD0}"/>
          </ac:spMkLst>
        </pc:spChg>
      </pc:sldChg>
      <pc:sldChg chg="addSp delSp modSp mod modClrScheme chgLayout">
        <pc:chgData name="Mor, Siobhan" userId="1c7e5b7f-9722-4abd-9dfd-239257286de4" providerId="ADAL" clId="{A159C5BC-7172-455B-9BCA-EDA275383FE8}" dt="2023-06-22T08:40:41.885" v="389" actId="20577"/>
        <pc:sldMkLst>
          <pc:docMk/>
          <pc:sldMk cId="530766492" sldId="337"/>
        </pc:sldMkLst>
        <pc:spChg chg="mod ord">
          <ac:chgData name="Mor, Siobhan" userId="1c7e5b7f-9722-4abd-9dfd-239257286de4" providerId="ADAL" clId="{A159C5BC-7172-455B-9BCA-EDA275383FE8}" dt="2023-06-22T08:40:20.495" v="360" actId="6264"/>
          <ac:spMkLst>
            <pc:docMk/>
            <pc:sldMk cId="530766492" sldId="337"/>
            <ac:spMk id="2" creationId="{53292D64-9207-B04E-A7B7-FDF907CF5B9C}"/>
          </ac:spMkLst>
        </pc:spChg>
        <pc:spChg chg="del">
          <ac:chgData name="Mor, Siobhan" userId="1c7e5b7f-9722-4abd-9dfd-239257286de4" providerId="ADAL" clId="{A159C5BC-7172-455B-9BCA-EDA275383FE8}" dt="2023-06-22T08:40:14.972" v="358" actId="478"/>
          <ac:spMkLst>
            <pc:docMk/>
            <pc:sldMk cId="530766492" sldId="337"/>
            <ac:spMk id="3" creationId="{1FF1279B-5406-494F-A011-4FDF3D23851B}"/>
          </ac:spMkLst>
        </pc:spChg>
        <pc:spChg chg="add del mod">
          <ac:chgData name="Mor, Siobhan" userId="1c7e5b7f-9722-4abd-9dfd-239257286de4" providerId="ADAL" clId="{A159C5BC-7172-455B-9BCA-EDA275383FE8}" dt="2023-06-22T08:40:01.696" v="355" actId="6264"/>
          <ac:spMkLst>
            <pc:docMk/>
            <pc:sldMk cId="530766492" sldId="337"/>
            <ac:spMk id="4" creationId="{96E3EAF8-4A26-E8D8-4369-8A050F6C4889}"/>
          </ac:spMkLst>
        </pc:spChg>
        <pc:spChg chg="add mod ord">
          <ac:chgData name="Mor, Siobhan" userId="1c7e5b7f-9722-4abd-9dfd-239257286de4" providerId="ADAL" clId="{A159C5BC-7172-455B-9BCA-EDA275383FE8}" dt="2023-06-22T08:40:41.885" v="389" actId="20577"/>
          <ac:spMkLst>
            <pc:docMk/>
            <pc:sldMk cId="530766492" sldId="337"/>
            <ac:spMk id="8" creationId="{7CA4C079-26D9-D423-3627-BE15F8DD0C3B}"/>
          </ac:spMkLst>
        </pc:spChg>
        <pc:spChg chg="add del mod">
          <ac:chgData name="Mor, Siobhan" userId="1c7e5b7f-9722-4abd-9dfd-239257286de4" providerId="ADAL" clId="{A159C5BC-7172-455B-9BCA-EDA275383FE8}" dt="2023-06-22T08:40:20.495" v="360" actId="6264"/>
          <ac:spMkLst>
            <pc:docMk/>
            <pc:sldMk cId="530766492" sldId="337"/>
            <ac:spMk id="9" creationId="{D977F41A-A79D-465C-8C42-6A018BC5BCB4}"/>
          </ac:spMkLst>
        </pc:spChg>
        <pc:spChg chg="add del mod">
          <ac:chgData name="Mor, Siobhan" userId="1c7e5b7f-9722-4abd-9dfd-239257286de4" providerId="ADAL" clId="{A159C5BC-7172-455B-9BCA-EDA275383FE8}" dt="2023-06-22T08:40:20.495" v="360" actId="6264"/>
          <ac:spMkLst>
            <pc:docMk/>
            <pc:sldMk cId="530766492" sldId="337"/>
            <ac:spMk id="10" creationId="{F5D00E0D-21CB-87B8-A3CE-8D5FFBB1776C}"/>
          </ac:spMkLst>
        </pc:spChg>
      </pc:sldChg>
      <pc:sldChg chg="addSp delSp modSp mod modClrScheme chgLayout">
        <pc:chgData name="Mor, Siobhan" userId="1c7e5b7f-9722-4abd-9dfd-239257286de4" providerId="ADAL" clId="{A159C5BC-7172-455B-9BCA-EDA275383FE8}" dt="2023-06-22T08:46:27.868" v="662" actId="1076"/>
        <pc:sldMkLst>
          <pc:docMk/>
          <pc:sldMk cId="3281233576" sldId="338"/>
        </pc:sldMkLst>
        <pc:spChg chg="mod ord">
          <ac:chgData name="Mor, Siobhan" userId="1c7e5b7f-9722-4abd-9dfd-239257286de4" providerId="ADAL" clId="{A159C5BC-7172-455B-9BCA-EDA275383FE8}" dt="2023-06-22T08:41:38.820" v="397" actId="6264"/>
          <ac:spMkLst>
            <pc:docMk/>
            <pc:sldMk cId="3281233576" sldId="338"/>
            <ac:spMk id="2" creationId="{2761F0DE-0A94-A74D-912A-344A09887FDF}"/>
          </ac:spMkLst>
        </pc:spChg>
        <pc:spChg chg="add del mod ord">
          <ac:chgData name="Mor, Siobhan" userId="1c7e5b7f-9722-4abd-9dfd-239257286de4" providerId="ADAL" clId="{A159C5BC-7172-455B-9BCA-EDA275383FE8}" dt="2023-06-22T08:41:38.820" v="397" actId="6264"/>
          <ac:spMkLst>
            <pc:docMk/>
            <pc:sldMk cId="3281233576" sldId="338"/>
            <ac:spMk id="5" creationId="{2B9999BB-F07A-A915-4320-52C0D62506F8}"/>
          </ac:spMkLst>
        </pc:spChg>
        <pc:spChg chg="add del mod">
          <ac:chgData name="Mor, Siobhan" userId="1c7e5b7f-9722-4abd-9dfd-239257286de4" providerId="ADAL" clId="{A159C5BC-7172-455B-9BCA-EDA275383FE8}" dt="2023-06-22T08:41:38.820" v="397" actId="6264"/>
          <ac:spMkLst>
            <pc:docMk/>
            <pc:sldMk cId="3281233576" sldId="338"/>
            <ac:spMk id="6" creationId="{860ECC7A-30BF-3163-FD8F-76291E938AD2}"/>
          </ac:spMkLst>
        </pc:spChg>
        <pc:spChg chg="add del mod ord">
          <ac:chgData name="Mor, Siobhan" userId="1c7e5b7f-9722-4abd-9dfd-239257286de4" providerId="ADAL" clId="{A159C5BC-7172-455B-9BCA-EDA275383FE8}" dt="2023-06-22T08:46:24.615" v="661" actId="478"/>
          <ac:spMkLst>
            <pc:docMk/>
            <pc:sldMk cId="3281233576" sldId="338"/>
            <ac:spMk id="7" creationId="{57C9819B-9ED9-2A6A-462C-4111A5AD3AB1}"/>
          </ac:spMkLst>
        </pc:spChg>
        <pc:picChg chg="mod">
          <ac:chgData name="Mor, Siobhan" userId="1c7e5b7f-9722-4abd-9dfd-239257286de4" providerId="ADAL" clId="{A159C5BC-7172-455B-9BCA-EDA275383FE8}" dt="2023-06-22T08:46:27.868" v="662" actId="1076"/>
          <ac:picMkLst>
            <pc:docMk/>
            <pc:sldMk cId="3281233576" sldId="338"/>
            <ac:picMk id="4" creationId="{84FB9DD1-BDB5-4DB3-8056-8D46503DEF53}"/>
          </ac:picMkLst>
        </pc:picChg>
      </pc:sldChg>
      <pc:sldChg chg="addSp delSp modSp mod modClrScheme chgLayout">
        <pc:chgData name="Mor, Siobhan" userId="1c7e5b7f-9722-4abd-9dfd-239257286de4" providerId="ADAL" clId="{A159C5BC-7172-455B-9BCA-EDA275383FE8}" dt="2023-06-22T08:51:35.518" v="753" actId="122"/>
        <pc:sldMkLst>
          <pc:docMk/>
          <pc:sldMk cId="550859672" sldId="349"/>
        </pc:sldMkLst>
        <pc:spChg chg="del mod ord">
          <ac:chgData name="Mor, Siobhan" userId="1c7e5b7f-9722-4abd-9dfd-239257286de4" providerId="ADAL" clId="{A159C5BC-7172-455B-9BCA-EDA275383FE8}" dt="2023-06-22T08:50:17.436" v="736" actId="478"/>
          <ac:spMkLst>
            <pc:docMk/>
            <pc:sldMk cId="550859672" sldId="349"/>
            <ac:spMk id="2" creationId="{C6D8F0CF-526D-0E47-99E4-57B1E5BDACA2}"/>
          </ac:spMkLst>
        </pc:spChg>
        <pc:spChg chg="add del mod ord">
          <ac:chgData name="Mor, Siobhan" userId="1c7e5b7f-9722-4abd-9dfd-239257286de4" providerId="ADAL" clId="{A159C5BC-7172-455B-9BCA-EDA275383FE8}" dt="2023-06-22T08:48:53.776" v="735" actId="700"/>
          <ac:spMkLst>
            <pc:docMk/>
            <pc:sldMk cId="550859672" sldId="349"/>
            <ac:spMk id="3" creationId="{9FC18A3A-357D-4A48-6A1B-B43B51DD08BD}"/>
          </ac:spMkLst>
        </pc:spChg>
        <pc:spChg chg="add del mod">
          <ac:chgData name="Mor, Siobhan" userId="1c7e5b7f-9722-4abd-9dfd-239257286de4" providerId="ADAL" clId="{A159C5BC-7172-455B-9BCA-EDA275383FE8}" dt="2023-06-22T08:50:19.788" v="737" actId="478"/>
          <ac:spMkLst>
            <pc:docMk/>
            <pc:sldMk cId="550859672" sldId="349"/>
            <ac:spMk id="5" creationId="{0DAF9312-2AC5-0819-9F2C-F0EF9D7F7288}"/>
          </ac:spMkLst>
        </pc:spChg>
        <pc:spChg chg="add mod ord">
          <ac:chgData name="Mor, Siobhan" userId="1c7e5b7f-9722-4abd-9dfd-239257286de4" providerId="ADAL" clId="{A159C5BC-7172-455B-9BCA-EDA275383FE8}" dt="2023-06-22T08:50:29.318" v="747" actId="20577"/>
          <ac:spMkLst>
            <pc:docMk/>
            <pc:sldMk cId="550859672" sldId="349"/>
            <ac:spMk id="6" creationId="{0A8FF156-99B6-0A48-753E-921885E600F7}"/>
          </ac:spMkLst>
        </pc:spChg>
        <pc:spChg chg="add del mod ord">
          <ac:chgData name="Mor, Siobhan" userId="1c7e5b7f-9722-4abd-9dfd-239257286de4" providerId="ADAL" clId="{A159C5BC-7172-455B-9BCA-EDA275383FE8}" dt="2023-06-22T08:50:31.913" v="748" actId="478"/>
          <ac:spMkLst>
            <pc:docMk/>
            <pc:sldMk cId="550859672" sldId="349"/>
            <ac:spMk id="7" creationId="{D7776488-E5A1-9050-8289-9CCCE240317B}"/>
          </ac:spMkLst>
        </pc:spChg>
        <pc:spChg chg="del">
          <ac:chgData name="Mor, Siobhan" userId="1c7e5b7f-9722-4abd-9dfd-239257286de4" providerId="ADAL" clId="{A159C5BC-7172-455B-9BCA-EDA275383FE8}" dt="2023-06-22T08:51:13.097" v="751" actId="478"/>
          <ac:spMkLst>
            <pc:docMk/>
            <pc:sldMk cId="550859672" sldId="349"/>
            <ac:spMk id="8" creationId="{629F4FA1-B778-884D-B8C2-82FC34F2D3F8}"/>
          </ac:spMkLst>
        </pc:spChg>
        <pc:spChg chg="add mod">
          <ac:chgData name="Mor, Siobhan" userId="1c7e5b7f-9722-4abd-9dfd-239257286de4" providerId="ADAL" clId="{A159C5BC-7172-455B-9BCA-EDA275383FE8}" dt="2023-06-22T08:51:35.518" v="753" actId="122"/>
          <ac:spMkLst>
            <pc:docMk/>
            <pc:sldMk cId="550859672" sldId="349"/>
            <ac:spMk id="9" creationId="{5BC8041B-D636-036A-634E-76467F764E6D}"/>
          </ac:spMkLst>
        </pc:spChg>
      </pc:sldChg>
      <pc:sldChg chg="addSp delSp modSp mod modClrScheme chgLayout">
        <pc:chgData name="Mor, Siobhan" userId="1c7e5b7f-9722-4abd-9dfd-239257286de4" providerId="ADAL" clId="{A159C5BC-7172-455B-9BCA-EDA275383FE8}" dt="2023-06-22T08:45:11.447" v="641" actId="20577"/>
        <pc:sldMkLst>
          <pc:docMk/>
          <pc:sldMk cId="3492095979" sldId="359"/>
        </pc:sldMkLst>
        <pc:spChg chg="mod ord">
          <ac:chgData name="Mor, Siobhan" userId="1c7e5b7f-9722-4abd-9dfd-239257286de4" providerId="ADAL" clId="{A159C5BC-7172-455B-9BCA-EDA275383FE8}" dt="2023-06-22T08:44:59.914" v="637" actId="6264"/>
          <ac:spMkLst>
            <pc:docMk/>
            <pc:sldMk cId="3492095979" sldId="359"/>
            <ac:spMk id="2" creationId="{2761F0DE-0A94-A74D-912A-344A09887FDF}"/>
          </ac:spMkLst>
        </pc:spChg>
        <pc:spChg chg="add del mod ord">
          <ac:chgData name="Mor, Siobhan" userId="1c7e5b7f-9722-4abd-9dfd-239257286de4" providerId="ADAL" clId="{A159C5BC-7172-455B-9BCA-EDA275383FE8}" dt="2023-06-22T08:41:38.820" v="397" actId="6264"/>
          <ac:spMkLst>
            <pc:docMk/>
            <pc:sldMk cId="3492095979" sldId="359"/>
            <ac:spMk id="4" creationId="{6D91698F-4D60-2037-15AC-A995C44ADEC0}"/>
          </ac:spMkLst>
        </pc:spChg>
        <pc:spChg chg="del">
          <ac:chgData name="Mor, Siobhan" userId="1c7e5b7f-9722-4abd-9dfd-239257286de4" providerId="ADAL" clId="{A159C5BC-7172-455B-9BCA-EDA275383FE8}" dt="2023-06-22T08:44:53.588" v="635" actId="478"/>
          <ac:spMkLst>
            <pc:docMk/>
            <pc:sldMk cId="3492095979" sldId="359"/>
            <ac:spMk id="5" creationId="{D398F1D0-4A8C-674E-8950-ADF4434C2289}"/>
          </ac:spMkLst>
        </pc:spChg>
        <pc:spChg chg="add del mod">
          <ac:chgData name="Mor, Siobhan" userId="1c7e5b7f-9722-4abd-9dfd-239257286de4" providerId="ADAL" clId="{A159C5BC-7172-455B-9BCA-EDA275383FE8}" dt="2023-06-22T08:41:38.820" v="397" actId="6264"/>
          <ac:spMkLst>
            <pc:docMk/>
            <pc:sldMk cId="3492095979" sldId="359"/>
            <ac:spMk id="6" creationId="{3BD3EF74-3D50-FD31-E7D2-1F8A2F357FFC}"/>
          </ac:spMkLst>
        </pc:spChg>
        <pc:spChg chg="add mod ord">
          <ac:chgData name="Mor, Siobhan" userId="1c7e5b7f-9722-4abd-9dfd-239257286de4" providerId="ADAL" clId="{A159C5BC-7172-455B-9BCA-EDA275383FE8}" dt="2023-06-22T08:45:11.447" v="641" actId="20577"/>
          <ac:spMkLst>
            <pc:docMk/>
            <pc:sldMk cId="3492095979" sldId="359"/>
            <ac:spMk id="7" creationId="{98EF11AF-E5A3-E791-9860-2DEB6365438D}"/>
          </ac:spMkLst>
        </pc:spChg>
        <pc:spChg chg="add del mod">
          <ac:chgData name="Mor, Siobhan" userId="1c7e5b7f-9722-4abd-9dfd-239257286de4" providerId="ADAL" clId="{A159C5BC-7172-455B-9BCA-EDA275383FE8}" dt="2023-06-22T08:44:59.914" v="637" actId="6264"/>
          <ac:spMkLst>
            <pc:docMk/>
            <pc:sldMk cId="3492095979" sldId="359"/>
            <ac:spMk id="8" creationId="{DCBC1A2B-609E-7B58-3074-E19A12090423}"/>
          </ac:spMkLst>
        </pc:spChg>
        <pc:spChg chg="add del mod">
          <ac:chgData name="Mor, Siobhan" userId="1c7e5b7f-9722-4abd-9dfd-239257286de4" providerId="ADAL" clId="{A159C5BC-7172-455B-9BCA-EDA275383FE8}" dt="2023-06-22T08:44:59.914" v="637" actId="6264"/>
          <ac:spMkLst>
            <pc:docMk/>
            <pc:sldMk cId="3492095979" sldId="359"/>
            <ac:spMk id="9" creationId="{4313284C-0D5D-0DA1-279A-08C8066725B7}"/>
          </ac:spMkLst>
        </pc:spChg>
      </pc:sldChg>
      <pc:sldChg chg="addSp delSp modSp mod modClrScheme chgLayout">
        <pc:chgData name="Mor, Siobhan" userId="1c7e5b7f-9722-4abd-9dfd-239257286de4" providerId="ADAL" clId="{A159C5BC-7172-455B-9BCA-EDA275383FE8}" dt="2023-06-22T08:45:36.641" v="651" actId="20577"/>
        <pc:sldMkLst>
          <pc:docMk/>
          <pc:sldMk cId="1161350315" sldId="362"/>
        </pc:sldMkLst>
        <pc:spChg chg="mod ord">
          <ac:chgData name="Mor, Siobhan" userId="1c7e5b7f-9722-4abd-9dfd-239257286de4" providerId="ADAL" clId="{A159C5BC-7172-455B-9BCA-EDA275383FE8}" dt="2023-06-22T08:45:29.264" v="645" actId="6264"/>
          <ac:spMkLst>
            <pc:docMk/>
            <pc:sldMk cId="1161350315" sldId="362"/>
            <ac:spMk id="2" creationId="{2761F0DE-0A94-A74D-912A-344A09887FDF}"/>
          </ac:spMkLst>
        </pc:spChg>
        <pc:spChg chg="add del mod ord">
          <ac:chgData name="Mor, Siobhan" userId="1c7e5b7f-9722-4abd-9dfd-239257286de4" providerId="ADAL" clId="{A159C5BC-7172-455B-9BCA-EDA275383FE8}" dt="2023-06-22T08:41:38.820" v="397" actId="6264"/>
          <ac:spMkLst>
            <pc:docMk/>
            <pc:sldMk cId="1161350315" sldId="362"/>
            <ac:spMk id="4" creationId="{CE42955E-DD4B-1422-4FE9-527EDEDEDEE3}"/>
          </ac:spMkLst>
        </pc:spChg>
        <pc:spChg chg="del mod">
          <ac:chgData name="Mor, Siobhan" userId="1c7e5b7f-9722-4abd-9dfd-239257286de4" providerId="ADAL" clId="{A159C5BC-7172-455B-9BCA-EDA275383FE8}" dt="2023-06-22T08:45:25.020" v="643" actId="478"/>
          <ac:spMkLst>
            <pc:docMk/>
            <pc:sldMk cId="1161350315" sldId="362"/>
            <ac:spMk id="5" creationId="{D398F1D0-4A8C-674E-8950-ADF4434C2289}"/>
          </ac:spMkLst>
        </pc:spChg>
        <pc:spChg chg="add del mod">
          <ac:chgData name="Mor, Siobhan" userId="1c7e5b7f-9722-4abd-9dfd-239257286de4" providerId="ADAL" clId="{A159C5BC-7172-455B-9BCA-EDA275383FE8}" dt="2023-06-22T08:41:38.820" v="397" actId="6264"/>
          <ac:spMkLst>
            <pc:docMk/>
            <pc:sldMk cId="1161350315" sldId="362"/>
            <ac:spMk id="6" creationId="{5A65DC2F-A924-E2AF-848F-DF53DDD0CA0B}"/>
          </ac:spMkLst>
        </pc:spChg>
        <pc:spChg chg="add mod ord">
          <ac:chgData name="Mor, Siobhan" userId="1c7e5b7f-9722-4abd-9dfd-239257286de4" providerId="ADAL" clId="{A159C5BC-7172-455B-9BCA-EDA275383FE8}" dt="2023-06-22T08:45:36.641" v="651" actId="20577"/>
          <ac:spMkLst>
            <pc:docMk/>
            <pc:sldMk cId="1161350315" sldId="362"/>
            <ac:spMk id="7" creationId="{DAAC719F-8CB2-CE0D-020A-53C9089E0D28}"/>
          </ac:spMkLst>
        </pc:spChg>
        <pc:spChg chg="add del mod">
          <ac:chgData name="Mor, Siobhan" userId="1c7e5b7f-9722-4abd-9dfd-239257286de4" providerId="ADAL" clId="{A159C5BC-7172-455B-9BCA-EDA275383FE8}" dt="2023-06-22T08:45:29.264" v="645" actId="6264"/>
          <ac:spMkLst>
            <pc:docMk/>
            <pc:sldMk cId="1161350315" sldId="362"/>
            <ac:spMk id="8" creationId="{EBD6DC4E-A054-928B-821B-D23191CB8539}"/>
          </ac:spMkLst>
        </pc:spChg>
        <pc:spChg chg="add del mod">
          <ac:chgData name="Mor, Siobhan" userId="1c7e5b7f-9722-4abd-9dfd-239257286de4" providerId="ADAL" clId="{A159C5BC-7172-455B-9BCA-EDA275383FE8}" dt="2023-06-22T08:45:29.264" v="645" actId="6264"/>
          <ac:spMkLst>
            <pc:docMk/>
            <pc:sldMk cId="1161350315" sldId="362"/>
            <ac:spMk id="9" creationId="{A6218D2E-34B6-929A-5125-3F1D75C9E62B}"/>
          </ac:spMkLst>
        </pc:spChg>
      </pc:sldChg>
      <pc:sldChg chg="addSp delSp modSp mod chgLayout">
        <pc:chgData name="Mor, Siobhan" userId="1c7e5b7f-9722-4abd-9dfd-239257286de4" providerId="ADAL" clId="{A159C5BC-7172-455B-9BCA-EDA275383FE8}" dt="2023-06-22T08:32:21.828" v="74" actId="6264"/>
        <pc:sldMkLst>
          <pc:docMk/>
          <pc:sldMk cId="2193796583" sldId="374"/>
        </pc:sldMkLst>
        <pc:spChg chg="mod ord">
          <ac:chgData name="Mor, Siobhan" userId="1c7e5b7f-9722-4abd-9dfd-239257286de4" providerId="ADAL" clId="{A159C5BC-7172-455B-9BCA-EDA275383FE8}" dt="2023-06-22T08:32:21.828" v="74" actId="6264"/>
          <ac:spMkLst>
            <pc:docMk/>
            <pc:sldMk cId="2193796583" sldId="374"/>
            <ac:spMk id="2" creationId="{1DFEC814-9529-502A-84C4-06012C43FEE5}"/>
          </ac:spMkLst>
        </pc:spChg>
        <pc:spChg chg="mod ord">
          <ac:chgData name="Mor, Siobhan" userId="1c7e5b7f-9722-4abd-9dfd-239257286de4" providerId="ADAL" clId="{A159C5BC-7172-455B-9BCA-EDA275383FE8}" dt="2023-06-22T08:32:21.828" v="74" actId="6264"/>
          <ac:spMkLst>
            <pc:docMk/>
            <pc:sldMk cId="2193796583" sldId="374"/>
            <ac:spMk id="3" creationId="{7356CF2C-C47B-C670-FC71-C64305747314}"/>
          </ac:spMkLst>
        </pc:spChg>
        <pc:spChg chg="add del mod">
          <ac:chgData name="Mor, Siobhan" userId="1c7e5b7f-9722-4abd-9dfd-239257286de4" providerId="ADAL" clId="{A159C5BC-7172-455B-9BCA-EDA275383FE8}" dt="2023-06-22T08:32:21.828" v="74" actId="6264"/>
          <ac:spMkLst>
            <pc:docMk/>
            <pc:sldMk cId="2193796583" sldId="374"/>
            <ac:spMk id="5" creationId="{EBD8B99F-470D-1699-4985-4EFF2B9A3CB1}"/>
          </ac:spMkLst>
        </pc:spChg>
        <pc:spChg chg="add del mod">
          <ac:chgData name="Mor, Siobhan" userId="1c7e5b7f-9722-4abd-9dfd-239257286de4" providerId="ADAL" clId="{A159C5BC-7172-455B-9BCA-EDA275383FE8}" dt="2023-06-22T08:32:21.828" v="74" actId="6264"/>
          <ac:spMkLst>
            <pc:docMk/>
            <pc:sldMk cId="2193796583" sldId="374"/>
            <ac:spMk id="6" creationId="{BF595F46-35E2-2F26-27F5-7CCE44AAA299}"/>
          </ac:spMkLst>
        </pc:spChg>
      </pc:sldChg>
      <pc:sldChg chg="addSp delSp modSp mod chgLayout">
        <pc:chgData name="Mor, Siobhan" userId="1c7e5b7f-9722-4abd-9dfd-239257286de4" providerId="ADAL" clId="{A159C5BC-7172-455B-9BCA-EDA275383FE8}" dt="2023-06-22T08:30:06.902" v="50" actId="20577"/>
        <pc:sldMkLst>
          <pc:docMk/>
          <pc:sldMk cId="187429035" sldId="385"/>
        </pc:sldMkLst>
        <pc:spChg chg="mod ord">
          <ac:chgData name="Mor, Siobhan" userId="1c7e5b7f-9722-4abd-9dfd-239257286de4" providerId="ADAL" clId="{A159C5BC-7172-455B-9BCA-EDA275383FE8}" dt="2023-06-22T08:29:58.769" v="46" actId="6264"/>
          <ac:spMkLst>
            <pc:docMk/>
            <pc:sldMk cId="187429035" sldId="385"/>
            <ac:spMk id="2" creationId="{8E732463-9D8D-6EEB-5E83-FBE0444E75BD}"/>
          </ac:spMkLst>
        </pc:spChg>
        <pc:spChg chg="mod ord">
          <ac:chgData name="Mor, Siobhan" userId="1c7e5b7f-9722-4abd-9dfd-239257286de4" providerId="ADAL" clId="{A159C5BC-7172-455B-9BCA-EDA275383FE8}" dt="2023-06-22T08:30:06.902" v="50" actId="20577"/>
          <ac:spMkLst>
            <pc:docMk/>
            <pc:sldMk cId="187429035" sldId="385"/>
            <ac:spMk id="3" creationId="{70D8C23C-1E36-B7B2-4408-BC301014C105}"/>
          </ac:spMkLst>
        </pc:spChg>
        <pc:spChg chg="add del mod">
          <ac:chgData name="Mor, Siobhan" userId="1c7e5b7f-9722-4abd-9dfd-239257286de4" providerId="ADAL" clId="{A159C5BC-7172-455B-9BCA-EDA275383FE8}" dt="2023-06-22T08:29:58.769" v="46" actId="6264"/>
          <ac:spMkLst>
            <pc:docMk/>
            <pc:sldMk cId="187429035" sldId="385"/>
            <ac:spMk id="4" creationId="{34151078-F4C1-DF1D-63C4-9206B97A6CD2}"/>
          </ac:spMkLst>
        </pc:spChg>
        <pc:spChg chg="add del mod">
          <ac:chgData name="Mor, Siobhan" userId="1c7e5b7f-9722-4abd-9dfd-239257286de4" providerId="ADAL" clId="{A159C5BC-7172-455B-9BCA-EDA275383FE8}" dt="2023-06-22T08:29:58.769" v="46" actId="6264"/>
          <ac:spMkLst>
            <pc:docMk/>
            <pc:sldMk cId="187429035" sldId="385"/>
            <ac:spMk id="5" creationId="{48EA7314-8868-03E8-56F0-686389CFC4FE}"/>
          </ac:spMkLst>
        </pc:spChg>
      </pc:sldChg>
      <pc:sldChg chg="addSp delSp modSp mod modClrScheme chgLayout">
        <pc:chgData name="Mor, Siobhan" userId="1c7e5b7f-9722-4abd-9dfd-239257286de4" providerId="ADAL" clId="{A159C5BC-7172-455B-9BCA-EDA275383FE8}" dt="2023-06-22T08:39:54.035" v="354" actId="20577"/>
        <pc:sldMkLst>
          <pc:docMk/>
          <pc:sldMk cId="1187660756" sldId="386"/>
        </pc:sldMkLst>
        <pc:spChg chg="mod ord">
          <ac:chgData name="Mor, Siobhan" userId="1c7e5b7f-9722-4abd-9dfd-239257286de4" providerId="ADAL" clId="{A159C5BC-7172-455B-9BCA-EDA275383FE8}" dt="2023-06-22T08:39:40.487" v="349" actId="700"/>
          <ac:spMkLst>
            <pc:docMk/>
            <pc:sldMk cId="1187660756" sldId="386"/>
            <ac:spMk id="2" creationId="{72686698-B18F-FD41-8A1B-48C8D0B478B3}"/>
          </ac:spMkLst>
        </pc:spChg>
        <pc:spChg chg="del mod">
          <ac:chgData name="Mor, Siobhan" userId="1c7e5b7f-9722-4abd-9dfd-239257286de4" providerId="ADAL" clId="{A159C5BC-7172-455B-9BCA-EDA275383FE8}" dt="2023-06-22T08:39:45.181" v="351" actId="478"/>
          <ac:spMkLst>
            <pc:docMk/>
            <pc:sldMk cId="1187660756" sldId="386"/>
            <ac:spMk id="3" creationId="{1040A30F-96D4-6B49-9AF0-D67113EB12FC}"/>
          </ac:spMkLst>
        </pc:spChg>
        <pc:spChg chg="add del mod">
          <ac:chgData name="Mor, Siobhan" userId="1c7e5b7f-9722-4abd-9dfd-239257286de4" providerId="ADAL" clId="{A159C5BC-7172-455B-9BCA-EDA275383FE8}" dt="2023-06-22T08:39:34.972" v="347" actId="6264"/>
          <ac:spMkLst>
            <pc:docMk/>
            <pc:sldMk cId="1187660756" sldId="386"/>
            <ac:spMk id="6" creationId="{AE3CD4D7-AAE8-9443-465E-D29E46D4ADA8}"/>
          </ac:spMkLst>
        </pc:spChg>
        <pc:spChg chg="add mod ord">
          <ac:chgData name="Mor, Siobhan" userId="1c7e5b7f-9722-4abd-9dfd-239257286de4" providerId="ADAL" clId="{A159C5BC-7172-455B-9BCA-EDA275383FE8}" dt="2023-06-22T08:39:54.035" v="354" actId="20577"/>
          <ac:spMkLst>
            <pc:docMk/>
            <pc:sldMk cId="1187660756" sldId="386"/>
            <ac:spMk id="7" creationId="{97554391-2396-6B1A-7719-6EE8A572E85A}"/>
          </ac:spMkLst>
        </pc:spChg>
        <pc:picChg chg="del">
          <ac:chgData name="Mor, Siobhan" userId="1c7e5b7f-9722-4abd-9dfd-239257286de4" providerId="ADAL" clId="{A159C5BC-7172-455B-9BCA-EDA275383FE8}" dt="2023-06-22T08:39:31.594" v="346" actId="478"/>
          <ac:picMkLst>
            <pc:docMk/>
            <pc:sldMk cId="1187660756" sldId="386"/>
            <ac:picMk id="5" creationId="{0199465D-3649-26D4-8124-3F9B5ABD0EC3}"/>
          </ac:picMkLst>
        </pc:picChg>
      </pc:sldChg>
      <pc:sldChg chg="addSp delSp modSp mod modClrScheme chgLayout">
        <pc:chgData name="Mor, Siobhan" userId="1c7e5b7f-9722-4abd-9dfd-239257286de4" providerId="ADAL" clId="{A159C5BC-7172-455B-9BCA-EDA275383FE8}" dt="2023-06-22T09:33:47.481" v="787" actId="20577"/>
        <pc:sldMkLst>
          <pc:docMk/>
          <pc:sldMk cId="256407822" sldId="388"/>
        </pc:sldMkLst>
        <pc:spChg chg="mod ord">
          <ac:chgData name="Mor, Siobhan" userId="1c7e5b7f-9722-4abd-9dfd-239257286de4" providerId="ADAL" clId="{A159C5BC-7172-455B-9BCA-EDA275383FE8}" dt="2023-06-22T09:33:47.481" v="787" actId="20577"/>
          <ac:spMkLst>
            <pc:docMk/>
            <pc:sldMk cId="256407822" sldId="388"/>
            <ac:spMk id="2" creationId="{C6D8F0CF-526D-0E47-99E4-57B1E5BDACA2}"/>
          </ac:spMkLst>
        </pc:spChg>
        <pc:spChg chg="add del mod ord">
          <ac:chgData name="Mor, Siobhan" userId="1c7e5b7f-9722-4abd-9dfd-239257286de4" providerId="ADAL" clId="{A159C5BC-7172-455B-9BCA-EDA275383FE8}" dt="2023-06-22T08:41:38.820" v="397" actId="6264"/>
          <ac:spMkLst>
            <pc:docMk/>
            <pc:sldMk cId="256407822" sldId="388"/>
            <ac:spMk id="3" creationId="{B0955963-173D-B00E-3532-D2DD26DB27E7}"/>
          </ac:spMkLst>
        </pc:spChg>
        <pc:spChg chg="add del mod">
          <ac:chgData name="Mor, Siobhan" userId="1c7e5b7f-9722-4abd-9dfd-239257286de4" providerId="ADAL" clId="{A159C5BC-7172-455B-9BCA-EDA275383FE8}" dt="2023-06-22T08:41:38.820" v="397" actId="6264"/>
          <ac:spMkLst>
            <pc:docMk/>
            <pc:sldMk cId="256407822" sldId="388"/>
            <ac:spMk id="4" creationId="{3FCFAC05-648C-D986-B735-0FBC4C12A5C7}"/>
          </ac:spMkLst>
        </pc:spChg>
        <pc:spChg chg="add mod ord">
          <ac:chgData name="Mor, Siobhan" userId="1c7e5b7f-9722-4abd-9dfd-239257286de4" providerId="ADAL" clId="{A159C5BC-7172-455B-9BCA-EDA275383FE8}" dt="2023-06-22T08:48:37.220" v="733" actId="20577"/>
          <ac:spMkLst>
            <pc:docMk/>
            <pc:sldMk cId="256407822" sldId="388"/>
            <ac:spMk id="5" creationId="{A8FD2CA2-6A45-5DDB-3269-DA0659637D7E}"/>
          </ac:spMkLst>
        </pc:spChg>
        <pc:spChg chg="del mod">
          <ac:chgData name="Mor, Siobhan" userId="1c7e5b7f-9722-4abd-9dfd-239257286de4" providerId="ADAL" clId="{A159C5BC-7172-455B-9BCA-EDA275383FE8}" dt="2023-06-22T08:48:24.980" v="728" actId="478"/>
          <ac:spMkLst>
            <pc:docMk/>
            <pc:sldMk cId="256407822" sldId="388"/>
            <ac:spMk id="8" creationId="{629F4FA1-B778-884D-B8C2-82FC34F2D3F8}"/>
          </ac:spMkLst>
        </pc:spChg>
      </pc:sldChg>
      <pc:sldChg chg="addSp delSp modSp mod modClrScheme chgLayout">
        <pc:chgData name="Mor, Siobhan" userId="1c7e5b7f-9722-4abd-9dfd-239257286de4" providerId="ADAL" clId="{A159C5BC-7172-455B-9BCA-EDA275383FE8}" dt="2023-06-22T08:42:06.202" v="403" actId="113"/>
        <pc:sldMkLst>
          <pc:docMk/>
          <pc:sldMk cId="1402207200" sldId="389"/>
        </pc:sldMkLst>
        <pc:spChg chg="mod ord">
          <ac:chgData name="Mor, Siobhan" userId="1c7e5b7f-9722-4abd-9dfd-239257286de4" providerId="ADAL" clId="{A159C5BC-7172-455B-9BCA-EDA275383FE8}" dt="2023-06-22T08:41:58.495" v="400" actId="6264"/>
          <ac:spMkLst>
            <pc:docMk/>
            <pc:sldMk cId="1402207200" sldId="389"/>
            <ac:spMk id="2" creationId="{53292D64-9207-B04E-A7B7-FDF907CF5B9C}"/>
          </ac:spMkLst>
        </pc:spChg>
        <pc:spChg chg="del">
          <ac:chgData name="Mor, Siobhan" userId="1c7e5b7f-9722-4abd-9dfd-239257286de4" providerId="ADAL" clId="{A159C5BC-7172-455B-9BCA-EDA275383FE8}" dt="2023-06-22T08:41:48.049" v="398" actId="478"/>
          <ac:spMkLst>
            <pc:docMk/>
            <pc:sldMk cId="1402207200" sldId="389"/>
            <ac:spMk id="3" creationId="{1FF1279B-5406-494F-A011-4FDF3D23851B}"/>
          </ac:spMkLst>
        </pc:spChg>
        <pc:spChg chg="add del mod ord">
          <ac:chgData name="Mor, Siobhan" userId="1c7e5b7f-9722-4abd-9dfd-239257286de4" providerId="ADAL" clId="{A159C5BC-7172-455B-9BCA-EDA275383FE8}" dt="2023-06-22T08:41:38.820" v="397" actId="6264"/>
          <ac:spMkLst>
            <pc:docMk/>
            <pc:sldMk cId="1402207200" sldId="389"/>
            <ac:spMk id="8" creationId="{799F58E8-DAF5-76A3-EA02-99C86121D95C}"/>
          </ac:spMkLst>
        </pc:spChg>
        <pc:spChg chg="add del mod">
          <ac:chgData name="Mor, Siobhan" userId="1c7e5b7f-9722-4abd-9dfd-239257286de4" providerId="ADAL" clId="{A159C5BC-7172-455B-9BCA-EDA275383FE8}" dt="2023-06-22T08:41:38.820" v="397" actId="6264"/>
          <ac:spMkLst>
            <pc:docMk/>
            <pc:sldMk cId="1402207200" sldId="389"/>
            <ac:spMk id="9" creationId="{20529E3F-105C-3EC3-BDF1-FEB53D9AB7F0}"/>
          </ac:spMkLst>
        </pc:spChg>
        <pc:spChg chg="add mod ord">
          <ac:chgData name="Mor, Siobhan" userId="1c7e5b7f-9722-4abd-9dfd-239257286de4" providerId="ADAL" clId="{A159C5BC-7172-455B-9BCA-EDA275383FE8}" dt="2023-06-22T08:42:06.202" v="403" actId="113"/>
          <ac:spMkLst>
            <pc:docMk/>
            <pc:sldMk cId="1402207200" sldId="389"/>
            <ac:spMk id="10" creationId="{E2812EFF-76F6-A5C7-8D5C-A94362562183}"/>
          </ac:spMkLst>
        </pc:spChg>
        <pc:spChg chg="add del mod">
          <ac:chgData name="Mor, Siobhan" userId="1c7e5b7f-9722-4abd-9dfd-239257286de4" providerId="ADAL" clId="{A159C5BC-7172-455B-9BCA-EDA275383FE8}" dt="2023-06-22T08:41:58.495" v="400" actId="6264"/>
          <ac:spMkLst>
            <pc:docMk/>
            <pc:sldMk cId="1402207200" sldId="389"/>
            <ac:spMk id="11" creationId="{980F2846-CE15-96F7-97CA-C4115E286EEC}"/>
          </ac:spMkLst>
        </pc:spChg>
        <pc:spChg chg="add del mod">
          <ac:chgData name="Mor, Siobhan" userId="1c7e5b7f-9722-4abd-9dfd-239257286de4" providerId="ADAL" clId="{A159C5BC-7172-455B-9BCA-EDA275383FE8}" dt="2023-06-22T08:41:58.495" v="400" actId="6264"/>
          <ac:spMkLst>
            <pc:docMk/>
            <pc:sldMk cId="1402207200" sldId="389"/>
            <ac:spMk id="12" creationId="{A52CCD94-B07D-1A61-FCA0-A00A72A09ABA}"/>
          </ac:spMkLst>
        </pc:spChg>
      </pc:sldChg>
      <pc:sldChg chg="addSp delSp modSp mod modClrScheme chgLayout">
        <pc:chgData name="Mor, Siobhan" userId="1c7e5b7f-9722-4abd-9dfd-239257286de4" providerId="ADAL" clId="{A159C5BC-7172-455B-9BCA-EDA275383FE8}" dt="2023-06-22T08:38:08.091" v="192" actId="20577"/>
        <pc:sldMkLst>
          <pc:docMk/>
          <pc:sldMk cId="2463038193" sldId="390"/>
        </pc:sldMkLst>
        <pc:spChg chg="mod ord">
          <ac:chgData name="Mor, Siobhan" userId="1c7e5b7f-9722-4abd-9dfd-239257286de4" providerId="ADAL" clId="{A159C5BC-7172-455B-9BCA-EDA275383FE8}" dt="2023-06-22T08:37:51.789" v="175" actId="6264"/>
          <ac:spMkLst>
            <pc:docMk/>
            <pc:sldMk cId="2463038193" sldId="390"/>
            <ac:spMk id="2" creationId="{72686698-B18F-FD41-8A1B-48C8D0B478B3}"/>
          </ac:spMkLst>
        </pc:spChg>
        <pc:spChg chg="del mod">
          <ac:chgData name="Mor, Siobhan" userId="1c7e5b7f-9722-4abd-9dfd-239257286de4" providerId="ADAL" clId="{A159C5BC-7172-455B-9BCA-EDA275383FE8}" dt="2023-06-22T08:37:44.934" v="171" actId="478"/>
          <ac:spMkLst>
            <pc:docMk/>
            <pc:sldMk cId="2463038193" sldId="390"/>
            <ac:spMk id="3" creationId="{1040A30F-96D4-6B49-9AF0-D67113EB12FC}"/>
          </ac:spMkLst>
        </pc:spChg>
        <pc:spChg chg="add del mod">
          <ac:chgData name="Mor, Siobhan" userId="1c7e5b7f-9722-4abd-9dfd-239257286de4" providerId="ADAL" clId="{A159C5BC-7172-455B-9BCA-EDA275383FE8}" dt="2023-06-22T08:37:30.144" v="167" actId="6264"/>
          <ac:spMkLst>
            <pc:docMk/>
            <pc:sldMk cId="2463038193" sldId="390"/>
            <ac:spMk id="7" creationId="{0194E873-1CDB-C2ED-3EA3-BD17EA92D14E}"/>
          </ac:spMkLst>
        </pc:spChg>
        <pc:spChg chg="add mod ord">
          <ac:chgData name="Mor, Siobhan" userId="1c7e5b7f-9722-4abd-9dfd-239257286de4" providerId="ADAL" clId="{A159C5BC-7172-455B-9BCA-EDA275383FE8}" dt="2023-06-22T08:38:08.091" v="192" actId="20577"/>
          <ac:spMkLst>
            <pc:docMk/>
            <pc:sldMk cId="2463038193" sldId="390"/>
            <ac:spMk id="8" creationId="{5E631B96-5CD7-AC61-809E-D832012AF83B}"/>
          </ac:spMkLst>
        </pc:spChg>
        <pc:spChg chg="add del mod">
          <ac:chgData name="Mor, Siobhan" userId="1c7e5b7f-9722-4abd-9dfd-239257286de4" providerId="ADAL" clId="{A159C5BC-7172-455B-9BCA-EDA275383FE8}" dt="2023-06-22T08:37:51.789" v="175" actId="6264"/>
          <ac:spMkLst>
            <pc:docMk/>
            <pc:sldMk cId="2463038193" sldId="390"/>
            <ac:spMk id="9" creationId="{640867B8-3DF7-F190-9A60-82C459AC75D2}"/>
          </ac:spMkLst>
        </pc:spChg>
        <pc:spChg chg="add del mod">
          <ac:chgData name="Mor, Siobhan" userId="1c7e5b7f-9722-4abd-9dfd-239257286de4" providerId="ADAL" clId="{A159C5BC-7172-455B-9BCA-EDA275383FE8}" dt="2023-06-22T08:37:51.789" v="175" actId="6264"/>
          <ac:spMkLst>
            <pc:docMk/>
            <pc:sldMk cId="2463038193" sldId="390"/>
            <ac:spMk id="10" creationId="{E0FA931D-3C4B-06C6-0639-6DF98B65388F}"/>
          </ac:spMkLst>
        </pc:spChg>
      </pc:sldChg>
      <pc:sldChg chg="addSp delSp modSp mod modClrScheme chgLayout">
        <pc:chgData name="Mor, Siobhan" userId="1c7e5b7f-9722-4abd-9dfd-239257286de4" providerId="ADAL" clId="{A159C5BC-7172-455B-9BCA-EDA275383FE8}" dt="2023-06-22T08:36:50.233" v="158" actId="20577"/>
        <pc:sldMkLst>
          <pc:docMk/>
          <pc:sldMk cId="2438731086" sldId="391"/>
        </pc:sldMkLst>
        <pc:spChg chg="mod ord">
          <ac:chgData name="Mor, Siobhan" userId="1c7e5b7f-9722-4abd-9dfd-239257286de4" providerId="ADAL" clId="{A159C5BC-7172-455B-9BCA-EDA275383FE8}" dt="2023-06-22T08:36:22.939" v="146" actId="700"/>
          <ac:spMkLst>
            <pc:docMk/>
            <pc:sldMk cId="2438731086" sldId="391"/>
            <ac:spMk id="2" creationId="{9D567A13-CFD7-CC4F-B2B6-7E811652194C}"/>
          </ac:spMkLst>
        </pc:spChg>
        <pc:spChg chg="del mod">
          <ac:chgData name="Mor, Siobhan" userId="1c7e5b7f-9722-4abd-9dfd-239257286de4" providerId="ADAL" clId="{A159C5BC-7172-455B-9BCA-EDA275383FE8}" dt="2023-06-22T08:36:29.909" v="148" actId="478"/>
          <ac:spMkLst>
            <pc:docMk/>
            <pc:sldMk cId="2438731086" sldId="391"/>
            <ac:spMk id="3" creationId="{9C9925FF-F3A6-244B-A285-28106C27BC71}"/>
          </ac:spMkLst>
        </pc:spChg>
        <pc:spChg chg="add mod ord">
          <ac:chgData name="Mor, Siobhan" userId="1c7e5b7f-9722-4abd-9dfd-239257286de4" providerId="ADAL" clId="{A159C5BC-7172-455B-9BCA-EDA275383FE8}" dt="2023-06-22T08:36:50.233" v="158" actId="20577"/>
          <ac:spMkLst>
            <pc:docMk/>
            <pc:sldMk cId="2438731086" sldId="391"/>
            <ac:spMk id="4" creationId="{76286CDA-AAC9-5DDD-1792-77EF1C1DAE96}"/>
          </ac:spMkLst>
        </pc:spChg>
        <pc:picChg chg="del">
          <ac:chgData name="Mor, Siobhan" userId="1c7e5b7f-9722-4abd-9dfd-239257286de4" providerId="ADAL" clId="{A159C5BC-7172-455B-9BCA-EDA275383FE8}" dt="2023-06-22T08:36:13.444" v="145" actId="478"/>
          <ac:picMkLst>
            <pc:docMk/>
            <pc:sldMk cId="2438731086" sldId="391"/>
            <ac:picMk id="5" creationId="{0E3CDFB2-2671-4EA7-9E36-3BF6958FFC15}"/>
          </ac:picMkLst>
        </pc:picChg>
      </pc:sldChg>
      <pc:sldMasterChg chg="delSldLayout">
        <pc:chgData name="Mor, Siobhan" userId="1c7e5b7f-9722-4abd-9dfd-239257286de4" providerId="ADAL" clId="{A159C5BC-7172-455B-9BCA-EDA275383FE8}" dt="2023-06-22T08:52:11.946" v="754" actId="47"/>
        <pc:sldMasterMkLst>
          <pc:docMk/>
          <pc:sldMasterMk cId="3311869767" sldId="2147483648"/>
        </pc:sldMasterMkLst>
        <pc:sldLayoutChg chg="del">
          <pc:chgData name="Mor, Siobhan" userId="1c7e5b7f-9722-4abd-9dfd-239257286de4" providerId="ADAL" clId="{A159C5BC-7172-455B-9BCA-EDA275383FE8}" dt="2023-06-22T08:52:11.946" v="754" actId="47"/>
          <pc:sldLayoutMkLst>
            <pc:docMk/>
            <pc:sldMasterMk cId="3311869767" sldId="2147483648"/>
            <pc:sldLayoutMk cId="1976513281" sldId="2147483660"/>
          </pc:sldLayoutMkLst>
        </pc:sldLayoutChg>
      </pc:sldMasterChg>
      <pc:sldMasterChg chg="del delSldLayout">
        <pc:chgData name="Mor, Siobhan" userId="1c7e5b7f-9722-4abd-9dfd-239257286de4" providerId="ADAL" clId="{A159C5BC-7172-455B-9BCA-EDA275383FE8}" dt="2023-06-22T08:41:21.780" v="394" actId="700"/>
        <pc:sldMasterMkLst>
          <pc:docMk/>
          <pc:sldMasterMk cId="183494113" sldId="2147483673"/>
        </pc:sldMasterMkLst>
        <pc:sldLayoutChg chg="del">
          <pc:chgData name="Mor, Siobhan" userId="1c7e5b7f-9722-4abd-9dfd-239257286de4" providerId="ADAL" clId="{A159C5BC-7172-455B-9BCA-EDA275383FE8}" dt="2023-06-22T08:41:21.780" v="394" actId="700"/>
          <pc:sldLayoutMkLst>
            <pc:docMk/>
            <pc:sldMasterMk cId="183494113" sldId="2147483673"/>
            <pc:sldLayoutMk cId="3943732378" sldId="2147483674"/>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1670452142" sldId="2147483675"/>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1897111013" sldId="2147483676"/>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1314682141" sldId="2147483677"/>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1834447887" sldId="2147483678"/>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1317111853" sldId="2147483679"/>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3932929341" sldId="2147483680"/>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1616150779" sldId="2147483681"/>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922497775" sldId="2147483682"/>
          </pc:sldLayoutMkLst>
        </pc:sldLayoutChg>
        <pc:sldLayoutChg chg="del">
          <pc:chgData name="Mor, Siobhan" userId="1c7e5b7f-9722-4abd-9dfd-239257286de4" providerId="ADAL" clId="{A159C5BC-7172-455B-9BCA-EDA275383FE8}" dt="2023-06-22T08:41:21.780" v="394" actId="700"/>
          <pc:sldLayoutMkLst>
            <pc:docMk/>
            <pc:sldMasterMk cId="183494113" sldId="2147483673"/>
            <pc:sldLayoutMk cId="1718655268" sldId="2147483683"/>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3F3A81-9954-476C-A750-BCAB0E29E221}" type="doc">
      <dgm:prSet loTypeId="urn:microsoft.com/office/officeart/2016/7/layout/ChevronBlockProcess" loCatId="process" qsTypeId="urn:microsoft.com/office/officeart/2005/8/quickstyle/simple1" qsCatId="simple" csTypeId="urn:microsoft.com/office/officeart/2005/8/colors/accent1_2" csCatId="accent1" phldr="1"/>
      <dgm:spPr/>
      <dgm:t>
        <a:bodyPr/>
        <a:lstStyle/>
        <a:p>
          <a:endParaRPr lang="en-US"/>
        </a:p>
      </dgm:t>
    </dgm:pt>
    <dgm:pt modelId="{B14E534C-BDC6-4D09-8DDB-B0C70C465BFA}">
      <dgm:prSet/>
      <dgm:spPr/>
      <dgm:t>
        <a:bodyPr/>
        <a:lstStyle/>
        <a:p>
          <a:r>
            <a:rPr lang="en-US" b="1" dirty="0"/>
            <a:t>Individually </a:t>
          </a:r>
        </a:p>
      </dgm:t>
    </dgm:pt>
    <dgm:pt modelId="{FED5F62D-6604-42BF-A418-42130E9CA64C}" type="parTrans" cxnId="{E328BBA7-9BC0-4C73-A5DE-D90DD1D6D6B1}">
      <dgm:prSet/>
      <dgm:spPr/>
      <dgm:t>
        <a:bodyPr/>
        <a:lstStyle/>
        <a:p>
          <a:endParaRPr lang="en-US"/>
        </a:p>
      </dgm:t>
    </dgm:pt>
    <dgm:pt modelId="{57E6B374-1862-4332-AE83-669A41604ED5}" type="sibTrans" cxnId="{E328BBA7-9BC0-4C73-A5DE-D90DD1D6D6B1}">
      <dgm:prSet/>
      <dgm:spPr/>
      <dgm:t>
        <a:bodyPr/>
        <a:lstStyle/>
        <a:p>
          <a:endParaRPr lang="en-US"/>
        </a:p>
      </dgm:t>
    </dgm:pt>
    <dgm:pt modelId="{54049978-3544-499D-A7D1-5F959D99C2CE}">
      <dgm:prSet custT="1"/>
      <dgm:spPr/>
      <dgm:t>
        <a:bodyPr/>
        <a:lstStyle/>
        <a:p>
          <a:r>
            <a:rPr lang="en-US" sz="2400" dirty="0"/>
            <a:t>Write down 2-3 learning expectations and 1 intention to apply the lessons. </a:t>
          </a:r>
        </a:p>
      </dgm:t>
    </dgm:pt>
    <dgm:pt modelId="{1085D656-081F-4B6C-8BD6-A0952234AE97}" type="parTrans" cxnId="{539D2CF2-7BF3-40DF-898D-0FD46DCE50A2}">
      <dgm:prSet/>
      <dgm:spPr/>
      <dgm:t>
        <a:bodyPr/>
        <a:lstStyle/>
        <a:p>
          <a:endParaRPr lang="en-US"/>
        </a:p>
      </dgm:t>
    </dgm:pt>
    <dgm:pt modelId="{467112AD-6E1E-4AEA-A7B8-8975C9BC0511}" type="sibTrans" cxnId="{539D2CF2-7BF3-40DF-898D-0FD46DCE50A2}">
      <dgm:prSet/>
      <dgm:spPr/>
      <dgm:t>
        <a:bodyPr/>
        <a:lstStyle/>
        <a:p>
          <a:endParaRPr lang="en-US"/>
        </a:p>
      </dgm:t>
    </dgm:pt>
    <dgm:pt modelId="{6CCEB8F3-6392-4153-B30D-22F5549B864A}">
      <dgm:prSet/>
      <dgm:spPr/>
      <dgm:t>
        <a:bodyPr/>
        <a:lstStyle/>
        <a:p>
          <a:r>
            <a:rPr lang="en-US" b="1" dirty="0"/>
            <a:t>By table </a:t>
          </a:r>
        </a:p>
      </dgm:t>
    </dgm:pt>
    <dgm:pt modelId="{163601C0-F1F8-4FDB-9256-2A50E371A6AB}" type="parTrans" cxnId="{FC46953C-720D-4BA6-ADE1-FE98E12A2EEC}">
      <dgm:prSet/>
      <dgm:spPr/>
      <dgm:t>
        <a:bodyPr/>
        <a:lstStyle/>
        <a:p>
          <a:endParaRPr lang="en-US"/>
        </a:p>
      </dgm:t>
    </dgm:pt>
    <dgm:pt modelId="{360B575F-203B-4146-8186-FCCA3035041E}" type="sibTrans" cxnId="{FC46953C-720D-4BA6-ADE1-FE98E12A2EEC}">
      <dgm:prSet/>
      <dgm:spPr/>
      <dgm:t>
        <a:bodyPr/>
        <a:lstStyle/>
        <a:p>
          <a:endParaRPr lang="en-US"/>
        </a:p>
      </dgm:t>
    </dgm:pt>
    <dgm:pt modelId="{C62223AD-4649-476F-BD3D-90BAAC7263D7}">
      <dgm:prSet custT="1"/>
      <dgm:spPr/>
      <dgm:t>
        <a:bodyPr/>
        <a:lstStyle/>
        <a:p>
          <a:r>
            <a:rPr lang="en-US" sz="2400" dirty="0"/>
            <a:t>Share your learning expectations and intention to apply the lessons.</a:t>
          </a:r>
        </a:p>
      </dgm:t>
    </dgm:pt>
    <dgm:pt modelId="{3A63F9BD-82BC-46D1-91A7-952D1D0DCD0A}" type="parTrans" cxnId="{970273AC-9120-4E62-BC54-24BE29DA4A2E}">
      <dgm:prSet/>
      <dgm:spPr/>
      <dgm:t>
        <a:bodyPr/>
        <a:lstStyle/>
        <a:p>
          <a:endParaRPr lang="en-US"/>
        </a:p>
      </dgm:t>
    </dgm:pt>
    <dgm:pt modelId="{C05DE9CF-8FD3-40AC-838E-5D6BEEDBC906}" type="sibTrans" cxnId="{970273AC-9120-4E62-BC54-24BE29DA4A2E}">
      <dgm:prSet/>
      <dgm:spPr/>
      <dgm:t>
        <a:bodyPr/>
        <a:lstStyle/>
        <a:p>
          <a:endParaRPr lang="en-US"/>
        </a:p>
      </dgm:t>
    </dgm:pt>
    <dgm:pt modelId="{25766542-63FA-421F-8A7F-C0E50C42EA7B}">
      <dgm:prSet/>
      <dgm:spPr/>
      <dgm:t>
        <a:bodyPr/>
        <a:lstStyle/>
        <a:p>
          <a:r>
            <a:rPr lang="en-US" b="1" dirty="0"/>
            <a:t>Agree on</a:t>
          </a:r>
        </a:p>
      </dgm:t>
    </dgm:pt>
    <dgm:pt modelId="{5F9C4A25-CE23-4A13-935F-4F5F940C548F}" type="parTrans" cxnId="{1B04B75D-59C8-4EEC-901F-6592DDBE8C71}">
      <dgm:prSet/>
      <dgm:spPr/>
      <dgm:t>
        <a:bodyPr/>
        <a:lstStyle/>
        <a:p>
          <a:endParaRPr lang="en-US"/>
        </a:p>
      </dgm:t>
    </dgm:pt>
    <dgm:pt modelId="{F8A84436-32C0-4A62-A7E4-80E8E0392565}" type="sibTrans" cxnId="{1B04B75D-59C8-4EEC-901F-6592DDBE8C71}">
      <dgm:prSet/>
      <dgm:spPr/>
      <dgm:t>
        <a:bodyPr/>
        <a:lstStyle/>
        <a:p>
          <a:endParaRPr lang="en-US"/>
        </a:p>
      </dgm:t>
    </dgm:pt>
    <dgm:pt modelId="{7B8008F1-E03D-4197-9124-E8D8C6EF0E21}">
      <dgm:prSet custT="1"/>
      <dgm:spPr/>
      <dgm:t>
        <a:bodyPr/>
        <a:lstStyle/>
        <a:p>
          <a:r>
            <a:rPr lang="en-US" sz="2400" dirty="0"/>
            <a:t>2-3 learning expectations and 1 intention to apply the lessons as a group. </a:t>
          </a:r>
        </a:p>
      </dgm:t>
    </dgm:pt>
    <dgm:pt modelId="{92BD8E88-C60A-4C44-9AA3-D2CEF7D6FBB1}" type="parTrans" cxnId="{2304B150-4E47-4F26-857F-3E61902EA50E}">
      <dgm:prSet/>
      <dgm:spPr/>
      <dgm:t>
        <a:bodyPr/>
        <a:lstStyle/>
        <a:p>
          <a:endParaRPr lang="en-US"/>
        </a:p>
      </dgm:t>
    </dgm:pt>
    <dgm:pt modelId="{F5655A90-F941-466E-832A-B9ED52AB1D09}" type="sibTrans" cxnId="{2304B150-4E47-4F26-857F-3E61902EA50E}">
      <dgm:prSet/>
      <dgm:spPr/>
      <dgm:t>
        <a:bodyPr/>
        <a:lstStyle/>
        <a:p>
          <a:endParaRPr lang="en-US"/>
        </a:p>
      </dgm:t>
    </dgm:pt>
    <dgm:pt modelId="{18C55C48-DB54-43A1-B946-E96C18EC76FD}">
      <dgm:prSet/>
      <dgm:spPr/>
      <dgm:t>
        <a:bodyPr/>
        <a:lstStyle/>
        <a:p>
          <a:r>
            <a:rPr lang="en-US" b="1" dirty="0"/>
            <a:t>In plenary</a:t>
          </a:r>
        </a:p>
      </dgm:t>
    </dgm:pt>
    <dgm:pt modelId="{C62E5B7E-E503-470F-B747-3D086ECE309A}" type="parTrans" cxnId="{2BCC1D9B-7DDC-4033-9F73-01E46603973D}">
      <dgm:prSet/>
      <dgm:spPr/>
      <dgm:t>
        <a:bodyPr/>
        <a:lstStyle/>
        <a:p>
          <a:endParaRPr lang="en-US"/>
        </a:p>
      </dgm:t>
    </dgm:pt>
    <dgm:pt modelId="{D7237DEF-FE65-4A29-9347-E817DB0D2BA7}" type="sibTrans" cxnId="{2BCC1D9B-7DDC-4033-9F73-01E46603973D}">
      <dgm:prSet/>
      <dgm:spPr/>
      <dgm:t>
        <a:bodyPr/>
        <a:lstStyle/>
        <a:p>
          <a:endParaRPr lang="en-US"/>
        </a:p>
      </dgm:t>
    </dgm:pt>
    <dgm:pt modelId="{88341230-6A11-4252-97EF-C687916AEB6A}">
      <dgm:prSet custT="1"/>
      <dgm:spPr/>
      <dgm:t>
        <a:bodyPr/>
        <a:lstStyle/>
        <a:p>
          <a:r>
            <a:rPr lang="en-US" sz="2400" dirty="0"/>
            <a:t>Share your group learning expectations and intentions to apply the lessons. </a:t>
          </a:r>
        </a:p>
      </dgm:t>
    </dgm:pt>
    <dgm:pt modelId="{22617A24-C8A8-4593-A4ED-84A7293129EC}" type="parTrans" cxnId="{5891ECA7-2EA6-4436-A35F-5E93905D5A56}">
      <dgm:prSet/>
      <dgm:spPr/>
      <dgm:t>
        <a:bodyPr/>
        <a:lstStyle/>
        <a:p>
          <a:endParaRPr lang="en-US"/>
        </a:p>
      </dgm:t>
    </dgm:pt>
    <dgm:pt modelId="{BDCB839C-ED71-4D17-AB70-9D98CEA7E24B}" type="sibTrans" cxnId="{5891ECA7-2EA6-4436-A35F-5E93905D5A56}">
      <dgm:prSet/>
      <dgm:spPr/>
      <dgm:t>
        <a:bodyPr/>
        <a:lstStyle/>
        <a:p>
          <a:endParaRPr lang="en-US"/>
        </a:p>
      </dgm:t>
    </dgm:pt>
    <dgm:pt modelId="{4B0B2E84-2F3D-41D7-B5BE-B5BF8BB502DE}" type="pres">
      <dgm:prSet presAssocID="{0E3F3A81-9954-476C-A750-BCAB0E29E221}" presName="Name0" presStyleCnt="0">
        <dgm:presLayoutVars>
          <dgm:dir/>
          <dgm:animLvl val="lvl"/>
          <dgm:resizeHandles val="exact"/>
        </dgm:presLayoutVars>
      </dgm:prSet>
      <dgm:spPr/>
    </dgm:pt>
    <dgm:pt modelId="{5A022DD7-699F-4DE4-B659-552C376E8751}" type="pres">
      <dgm:prSet presAssocID="{B14E534C-BDC6-4D09-8DDB-B0C70C465BFA}" presName="composite" presStyleCnt="0"/>
      <dgm:spPr/>
    </dgm:pt>
    <dgm:pt modelId="{F1D7DDFD-F88C-4180-AA2C-8317C5DAC385}" type="pres">
      <dgm:prSet presAssocID="{B14E534C-BDC6-4D09-8DDB-B0C70C465BFA}" presName="parTx" presStyleLbl="alignNode1" presStyleIdx="0" presStyleCnt="4">
        <dgm:presLayoutVars>
          <dgm:chMax val="0"/>
          <dgm:chPref val="0"/>
        </dgm:presLayoutVars>
      </dgm:prSet>
      <dgm:spPr/>
    </dgm:pt>
    <dgm:pt modelId="{F140BE9D-5B88-433B-86E9-DD6766F09510}" type="pres">
      <dgm:prSet presAssocID="{B14E534C-BDC6-4D09-8DDB-B0C70C465BFA}" presName="desTx" presStyleLbl="alignAccFollowNode1" presStyleIdx="0" presStyleCnt="4">
        <dgm:presLayoutVars/>
      </dgm:prSet>
      <dgm:spPr/>
    </dgm:pt>
    <dgm:pt modelId="{4F7D41B2-98A1-42A2-89C2-AA44D44E5690}" type="pres">
      <dgm:prSet presAssocID="{57E6B374-1862-4332-AE83-669A41604ED5}" presName="space" presStyleCnt="0"/>
      <dgm:spPr/>
    </dgm:pt>
    <dgm:pt modelId="{4A2264A5-1900-4E60-A888-7F90CF154355}" type="pres">
      <dgm:prSet presAssocID="{6CCEB8F3-6392-4153-B30D-22F5549B864A}" presName="composite" presStyleCnt="0"/>
      <dgm:spPr/>
    </dgm:pt>
    <dgm:pt modelId="{9C88268F-0B71-4BAB-95F7-3630EAA4B2EC}" type="pres">
      <dgm:prSet presAssocID="{6CCEB8F3-6392-4153-B30D-22F5549B864A}" presName="parTx" presStyleLbl="alignNode1" presStyleIdx="1" presStyleCnt="4">
        <dgm:presLayoutVars>
          <dgm:chMax val="0"/>
          <dgm:chPref val="0"/>
        </dgm:presLayoutVars>
      </dgm:prSet>
      <dgm:spPr/>
    </dgm:pt>
    <dgm:pt modelId="{2EC2FC17-04C7-4849-B62E-A1F14BB59F8A}" type="pres">
      <dgm:prSet presAssocID="{6CCEB8F3-6392-4153-B30D-22F5549B864A}" presName="desTx" presStyleLbl="alignAccFollowNode1" presStyleIdx="1" presStyleCnt="4">
        <dgm:presLayoutVars/>
      </dgm:prSet>
      <dgm:spPr/>
    </dgm:pt>
    <dgm:pt modelId="{DCCE9CFC-9BBB-4C6D-BD5E-3FF0857E38E0}" type="pres">
      <dgm:prSet presAssocID="{360B575F-203B-4146-8186-FCCA3035041E}" presName="space" presStyleCnt="0"/>
      <dgm:spPr/>
    </dgm:pt>
    <dgm:pt modelId="{8AD18D8A-4B5C-4FEA-8307-F47974858724}" type="pres">
      <dgm:prSet presAssocID="{25766542-63FA-421F-8A7F-C0E50C42EA7B}" presName="composite" presStyleCnt="0"/>
      <dgm:spPr/>
    </dgm:pt>
    <dgm:pt modelId="{C4B3ADB5-8C95-405A-B2AB-3B953C59DDD9}" type="pres">
      <dgm:prSet presAssocID="{25766542-63FA-421F-8A7F-C0E50C42EA7B}" presName="parTx" presStyleLbl="alignNode1" presStyleIdx="2" presStyleCnt="4">
        <dgm:presLayoutVars>
          <dgm:chMax val="0"/>
          <dgm:chPref val="0"/>
        </dgm:presLayoutVars>
      </dgm:prSet>
      <dgm:spPr/>
    </dgm:pt>
    <dgm:pt modelId="{4CFBC6C9-4CE0-41E4-B9CA-E0589E53BA28}" type="pres">
      <dgm:prSet presAssocID="{25766542-63FA-421F-8A7F-C0E50C42EA7B}" presName="desTx" presStyleLbl="alignAccFollowNode1" presStyleIdx="2" presStyleCnt="4">
        <dgm:presLayoutVars/>
      </dgm:prSet>
      <dgm:spPr/>
    </dgm:pt>
    <dgm:pt modelId="{3390B3D0-1BD7-4243-ACF4-CAC583E10DC9}" type="pres">
      <dgm:prSet presAssocID="{F8A84436-32C0-4A62-A7E4-80E8E0392565}" presName="space" presStyleCnt="0"/>
      <dgm:spPr/>
    </dgm:pt>
    <dgm:pt modelId="{999AD03E-EC9A-4D8F-9E8C-C68AF39431D9}" type="pres">
      <dgm:prSet presAssocID="{18C55C48-DB54-43A1-B946-E96C18EC76FD}" presName="composite" presStyleCnt="0"/>
      <dgm:spPr/>
    </dgm:pt>
    <dgm:pt modelId="{48AF6954-DD7C-480B-B90D-C3113CE90689}" type="pres">
      <dgm:prSet presAssocID="{18C55C48-DB54-43A1-B946-E96C18EC76FD}" presName="parTx" presStyleLbl="alignNode1" presStyleIdx="3" presStyleCnt="4">
        <dgm:presLayoutVars>
          <dgm:chMax val="0"/>
          <dgm:chPref val="0"/>
        </dgm:presLayoutVars>
      </dgm:prSet>
      <dgm:spPr/>
    </dgm:pt>
    <dgm:pt modelId="{E712CB7B-B2D9-4FDA-AE0C-386A642328F3}" type="pres">
      <dgm:prSet presAssocID="{18C55C48-DB54-43A1-B946-E96C18EC76FD}" presName="desTx" presStyleLbl="alignAccFollowNode1" presStyleIdx="3" presStyleCnt="4">
        <dgm:presLayoutVars/>
      </dgm:prSet>
      <dgm:spPr/>
    </dgm:pt>
  </dgm:ptLst>
  <dgm:cxnLst>
    <dgm:cxn modelId="{E2D90D06-083B-487C-BF75-AAD6B44EB46F}" type="presOf" srcId="{B14E534C-BDC6-4D09-8DDB-B0C70C465BFA}" destId="{F1D7DDFD-F88C-4180-AA2C-8317C5DAC385}" srcOrd="0" destOrd="0" presId="urn:microsoft.com/office/officeart/2016/7/layout/ChevronBlockProcess"/>
    <dgm:cxn modelId="{FF508A22-D9B3-4196-BA69-C254BD391315}" type="presOf" srcId="{C62223AD-4649-476F-BD3D-90BAAC7263D7}" destId="{2EC2FC17-04C7-4849-B62E-A1F14BB59F8A}" srcOrd="0" destOrd="0" presId="urn:microsoft.com/office/officeart/2016/7/layout/ChevronBlockProcess"/>
    <dgm:cxn modelId="{86DC5039-C6EB-42BD-82E7-74662FDBC0AC}" type="presOf" srcId="{88341230-6A11-4252-97EF-C687916AEB6A}" destId="{E712CB7B-B2D9-4FDA-AE0C-386A642328F3}" srcOrd="0" destOrd="0" presId="urn:microsoft.com/office/officeart/2016/7/layout/ChevronBlockProcess"/>
    <dgm:cxn modelId="{FC46953C-720D-4BA6-ADE1-FE98E12A2EEC}" srcId="{0E3F3A81-9954-476C-A750-BCAB0E29E221}" destId="{6CCEB8F3-6392-4153-B30D-22F5549B864A}" srcOrd="1" destOrd="0" parTransId="{163601C0-F1F8-4FDB-9256-2A50E371A6AB}" sibTransId="{360B575F-203B-4146-8186-FCCA3035041E}"/>
    <dgm:cxn modelId="{2304B150-4E47-4F26-857F-3E61902EA50E}" srcId="{25766542-63FA-421F-8A7F-C0E50C42EA7B}" destId="{7B8008F1-E03D-4197-9124-E8D8C6EF0E21}" srcOrd="0" destOrd="0" parTransId="{92BD8E88-C60A-4C44-9AA3-D2CEF7D6FBB1}" sibTransId="{F5655A90-F941-466E-832A-B9ED52AB1D09}"/>
    <dgm:cxn modelId="{1B04B75D-59C8-4EEC-901F-6592DDBE8C71}" srcId="{0E3F3A81-9954-476C-A750-BCAB0E29E221}" destId="{25766542-63FA-421F-8A7F-C0E50C42EA7B}" srcOrd="2" destOrd="0" parTransId="{5F9C4A25-CE23-4A13-935F-4F5F940C548F}" sibTransId="{F8A84436-32C0-4A62-A7E4-80E8E0392565}"/>
    <dgm:cxn modelId="{17AD7B76-7E40-426A-BF74-FEAC97A53876}" type="presOf" srcId="{7B8008F1-E03D-4197-9124-E8D8C6EF0E21}" destId="{4CFBC6C9-4CE0-41E4-B9CA-E0589E53BA28}" srcOrd="0" destOrd="0" presId="urn:microsoft.com/office/officeart/2016/7/layout/ChevronBlockProcess"/>
    <dgm:cxn modelId="{763B427C-EE9D-4FB2-B10C-D00E5A2A69B8}" type="presOf" srcId="{6CCEB8F3-6392-4153-B30D-22F5549B864A}" destId="{9C88268F-0B71-4BAB-95F7-3630EAA4B2EC}" srcOrd="0" destOrd="0" presId="urn:microsoft.com/office/officeart/2016/7/layout/ChevronBlockProcess"/>
    <dgm:cxn modelId="{2BCC1D9B-7DDC-4033-9F73-01E46603973D}" srcId="{0E3F3A81-9954-476C-A750-BCAB0E29E221}" destId="{18C55C48-DB54-43A1-B946-E96C18EC76FD}" srcOrd="3" destOrd="0" parTransId="{C62E5B7E-E503-470F-B747-3D086ECE309A}" sibTransId="{D7237DEF-FE65-4A29-9347-E817DB0D2BA7}"/>
    <dgm:cxn modelId="{E328BBA7-9BC0-4C73-A5DE-D90DD1D6D6B1}" srcId="{0E3F3A81-9954-476C-A750-BCAB0E29E221}" destId="{B14E534C-BDC6-4D09-8DDB-B0C70C465BFA}" srcOrd="0" destOrd="0" parTransId="{FED5F62D-6604-42BF-A418-42130E9CA64C}" sibTransId="{57E6B374-1862-4332-AE83-669A41604ED5}"/>
    <dgm:cxn modelId="{5891ECA7-2EA6-4436-A35F-5E93905D5A56}" srcId="{18C55C48-DB54-43A1-B946-E96C18EC76FD}" destId="{88341230-6A11-4252-97EF-C687916AEB6A}" srcOrd="0" destOrd="0" parTransId="{22617A24-C8A8-4593-A4ED-84A7293129EC}" sibTransId="{BDCB839C-ED71-4D17-AB70-9D98CEA7E24B}"/>
    <dgm:cxn modelId="{970273AC-9120-4E62-BC54-24BE29DA4A2E}" srcId="{6CCEB8F3-6392-4153-B30D-22F5549B864A}" destId="{C62223AD-4649-476F-BD3D-90BAAC7263D7}" srcOrd="0" destOrd="0" parTransId="{3A63F9BD-82BC-46D1-91A7-952D1D0DCD0A}" sibTransId="{C05DE9CF-8FD3-40AC-838E-5D6BEEDBC906}"/>
    <dgm:cxn modelId="{C2EDCBBA-C6AA-4F3F-8881-658A5B3AD200}" type="presOf" srcId="{54049978-3544-499D-A7D1-5F959D99C2CE}" destId="{F140BE9D-5B88-433B-86E9-DD6766F09510}" srcOrd="0" destOrd="0" presId="urn:microsoft.com/office/officeart/2016/7/layout/ChevronBlockProcess"/>
    <dgm:cxn modelId="{AF90CCE8-592F-4DF3-919D-162E8635DB2F}" type="presOf" srcId="{0E3F3A81-9954-476C-A750-BCAB0E29E221}" destId="{4B0B2E84-2F3D-41D7-B5BE-B5BF8BB502DE}" srcOrd="0" destOrd="0" presId="urn:microsoft.com/office/officeart/2016/7/layout/ChevronBlockProcess"/>
    <dgm:cxn modelId="{539D2CF2-7BF3-40DF-898D-0FD46DCE50A2}" srcId="{B14E534C-BDC6-4D09-8DDB-B0C70C465BFA}" destId="{54049978-3544-499D-A7D1-5F959D99C2CE}" srcOrd="0" destOrd="0" parTransId="{1085D656-081F-4B6C-8BD6-A0952234AE97}" sibTransId="{467112AD-6E1E-4AEA-A7B8-8975C9BC0511}"/>
    <dgm:cxn modelId="{DC5979F7-D9B1-40B0-94BC-F3650175D8E8}" type="presOf" srcId="{25766542-63FA-421F-8A7F-C0E50C42EA7B}" destId="{C4B3ADB5-8C95-405A-B2AB-3B953C59DDD9}" srcOrd="0" destOrd="0" presId="urn:microsoft.com/office/officeart/2016/7/layout/ChevronBlockProcess"/>
    <dgm:cxn modelId="{0485F7FC-F595-4173-93C9-3F6FE0105C81}" type="presOf" srcId="{18C55C48-DB54-43A1-B946-E96C18EC76FD}" destId="{48AF6954-DD7C-480B-B90D-C3113CE90689}" srcOrd="0" destOrd="0" presId="urn:microsoft.com/office/officeart/2016/7/layout/ChevronBlockProcess"/>
    <dgm:cxn modelId="{F68FD515-5F0B-46ED-AA28-D34215F580CB}" type="presParOf" srcId="{4B0B2E84-2F3D-41D7-B5BE-B5BF8BB502DE}" destId="{5A022DD7-699F-4DE4-B659-552C376E8751}" srcOrd="0" destOrd="0" presId="urn:microsoft.com/office/officeart/2016/7/layout/ChevronBlockProcess"/>
    <dgm:cxn modelId="{73A37F6F-C2F9-4D57-99C6-C5C4F5D0CE09}" type="presParOf" srcId="{5A022DD7-699F-4DE4-B659-552C376E8751}" destId="{F1D7DDFD-F88C-4180-AA2C-8317C5DAC385}" srcOrd="0" destOrd="0" presId="urn:microsoft.com/office/officeart/2016/7/layout/ChevronBlockProcess"/>
    <dgm:cxn modelId="{465F156F-9B5F-459F-BBF2-3489DF13C5D6}" type="presParOf" srcId="{5A022DD7-699F-4DE4-B659-552C376E8751}" destId="{F140BE9D-5B88-433B-86E9-DD6766F09510}" srcOrd="1" destOrd="0" presId="urn:microsoft.com/office/officeart/2016/7/layout/ChevronBlockProcess"/>
    <dgm:cxn modelId="{F62B0426-F464-474A-AB69-05C670B2E7D0}" type="presParOf" srcId="{4B0B2E84-2F3D-41D7-B5BE-B5BF8BB502DE}" destId="{4F7D41B2-98A1-42A2-89C2-AA44D44E5690}" srcOrd="1" destOrd="0" presId="urn:microsoft.com/office/officeart/2016/7/layout/ChevronBlockProcess"/>
    <dgm:cxn modelId="{A05D6021-943B-443E-BA5E-8678E3EAE4F7}" type="presParOf" srcId="{4B0B2E84-2F3D-41D7-B5BE-B5BF8BB502DE}" destId="{4A2264A5-1900-4E60-A888-7F90CF154355}" srcOrd="2" destOrd="0" presId="urn:microsoft.com/office/officeart/2016/7/layout/ChevronBlockProcess"/>
    <dgm:cxn modelId="{FD798D4B-455B-4612-B49D-710FCDE38C28}" type="presParOf" srcId="{4A2264A5-1900-4E60-A888-7F90CF154355}" destId="{9C88268F-0B71-4BAB-95F7-3630EAA4B2EC}" srcOrd="0" destOrd="0" presId="urn:microsoft.com/office/officeart/2016/7/layout/ChevronBlockProcess"/>
    <dgm:cxn modelId="{8C288D52-646D-4F38-9FFA-B31AE4E27840}" type="presParOf" srcId="{4A2264A5-1900-4E60-A888-7F90CF154355}" destId="{2EC2FC17-04C7-4849-B62E-A1F14BB59F8A}" srcOrd="1" destOrd="0" presId="urn:microsoft.com/office/officeart/2016/7/layout/ChevronBlockProcess"/>
    <dgm:cxn modelId="{2BADF31F-D23C-41FD-8B97-C6B9565600BB}" type="presParOf" srcId="{4B0B2E84-2F3D-41D7-B5BE-B5BF8BB502DE}" destId="{DCCE9CFC-9BBB-4C6D-BD5E-3FF0857E38E0}" srcOrd="3" destOrd="0" presId="urn:microsoft.com/office/officeart/2016/7/layout/ChevronBlockProcess"/>
    <dgm:cxn modelId="{30D27E80-F422-4B77-A7DE-BF47DE0300ED}" type="presParOf" srcId="{4B0B2E84-2F3D-41D7-B5BE-B5BF8BB502DE}" destId="{8AD18D8A-4B5C-4FEA-8307-F47974858724}" srcOrd="4" destOrd="0" presId="urn:microsoft.com/office/officeart/2016/7/layout/ChevronBlockProcess"/>
    <dgm:cxn modelId="{DA2C3A81-BAA0-452B-9490-F134D38FB517}" type="presParOf" srcId="{8AD18D8A-4B5C-4FEA-8307-F47974858724}" destId="{C4B3ADB5-8C95-405A-B2AB-3B953C59DDD9}" srcOrd="0" destOrd="0" presId="urn:microsoft.com/office/officeart/2016/7/layout/ChevronBlockProcess"/>
    <dgm:cxn modelId="{426DC732-AFC3-473E-9DC7-75611AB79736}" type="presParOf" srcId="{8AD18D8A-4B5C-4FEA-8307-F47974858724}" destId="{4CFBC6C9-4CE0-41E4-B9CA-E0589E53BA28}" srcOrd="1" destOrd="0" presId="urn:microsoft.com/office/officeart/2016/7/layout/ChevronBlockProcess"/>
    <dgm:cxn modelId="{EDABBFFD-E403-4C2E-9374-EA882BF04764}" type="presParOf" srcId="{4B0B2E84-2F3D-41D7-B5BE-B5BF8BB502DE}" destId="{3390B3D0-1BD7-4243-ACF4-CAC583E10DC9}" srcOrd="5" destOrd="0" presId="urn:microsoft.com/office/officeart/2016/7/layout/ChevronBlockProcess"/>
    <dgm:cxn modelId="{3850FFF1-BC20-44D2-9ED3-833AFD0D30F1}" type="presParOf" srcId="{4B0B2E84-2F3D-41D7-B5BE-B5BF8BB502DE}" destId="{999AD03E-EC9A-4D8F-9E8C-C68AF39431D9}" srcOrd="6" destOrd="0" presId="urn:microsoft.com/office/officeart/2016/7/layout/ChevronBlockProcess"/>
    <dgm:cxn modelId="{AF0F658C-005F-4221-A885-43C8CBC87792}" type="presParOf" srcId="{999AD03E-EC9A-4D8F-9E8C-C68AF39431D9}" destId="{48AF6954-DD7C-480B-B90D-C3113CE90689}" srcOrd="0" destOrd="0" presId="urn:microsoft.com/office/officeart/2016/7/layout/ChevronBlockProcess"/>
    <dgm:cxn modelId="{4AF312C8-233C-4966-BA80-97727FC933B5}" type="presParOf" srcId="{999AD03E-EC9A-4D8F-9E8C-C68AF39431D9}" destId="{E712CB7B-B2D9-4FDA-AE0C-386A642328F3}" srcOrd="1" destOrd="0" presId="urn:microsoft.com/office/officeart/2016/7/layout/Chevron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3B78AB-4CFC-4A49-95F4-6142D0755954}" type="doc">
      <dgm:prSet loTypeId="urn:microsoft.com/office/officeart/2016/7/layout/ChevronBlockProcess" loCatId="process" qsTypeId="urn:microsoft.com/office/officeart/2005/8/quickstyle/simple1" qsCatId="simple" csTypeId="urn:microsoft.com/office/officeart/2005/8/colors/accent1_2" csCatId="accent1" phldr="1"/>
      <dgm:spPr/>
      <dgm:t>
        <a:bodyPr/>
        <a:lstStyle/>
        <a:p>
          <a:endParaRPr lang="en-US"/>
        </a:p>
      </dgm:t>
    </dgm:pt>
    <dgm:pt modelId="{0897A2F3-0EDB-42FB-9139-DB7D13E7322C}">
      <dgm:prSet custT="1"/>
      <dgm:spPr/>
      <dgm:t>
        <a:bodyPr/>
        <a:lstStyle/>
        <a:p>
          <a:r>
            <a:rPr lang="en-US" sz="1800" b="1" dirty="0"/>
            <a:t>Appreciate</a:t>
          </a:r>
          <a:endParaRPr lang="en-US" sz="2000" b="1" dirty="0"/>
        </a:p>
      </dgm:t>
    </dgm:pt>
    <dgm:pt modelId="{E3B74A12-0864-46D6-A025-2D03B47D636E}" type="parTrans" cxnId="{B9BAF714-CFA8-403D-81A7-93CE6095ED2A}">
      <dgm:prSet/>
      <dgm:spPr/>
      <dgm:t>
        <a:bodyPr/>
        <a:lstStyle/>
        <a:p>
          <a:endParaRPr lang="en-US" sz="1800"/>
        </a:p>
      </dgm:t>
    </dgm:pt>
    <dgm:pt modelId="{5933AA31-92EC-4958-B8EA-2B49ED129233}" type="sibTrans" cxnId="{B9BAF714-CFA8-403D-81A7-93CE6095ED2A}">
      <dgm:prSet/>
      <dgm:spPr/>
      <dgm:t>
        <a:bodyPr/>
        <a:lstStyle/>
        <a:p>
          <a:endParaRPr lang="en-US" sz="1800"/>
        </a:p>
      </dgm:t>
    </dgm:pt>
    <dgm:pt modelId="{52F63F41-FB4A-49F1-B2B4-9F464D29724D}">
      <dgm:prSet custT="1"/>
      <dgm:spPr/>
      <dgm:t>
        <a:bodyPr/>
        <a:lstStyle/>
        <a:p>
          <a:r>
            <a:rPr lang="en-US" sz="1800" dirty="0"/>
            <a:t>The values of cultural diversity, relativism, and responsivity in a One Health context. </a:t>
          </a:r>
        </a:p>
      </dgm:t>
    </dgm:pt>
    <dgm:pt modelId="{DD3E7B38-A2DC-4A04-9685-93A7E4D0ACDC}" type="parTrans" cxnId="{5A3E361B-1E5C-4B94-978D-23C753A08805}">
      <dgm:prSet/>
      <dgm:spPr/>
      <dgm:t>
        <a:bodyPr/>
        <a:lstStyle/>
        <a:p>
          <a:endParaRPr lang="en-US" sz="1800"/>
        </a:p>
      </dgm:t>
    </dgm:pt>
    <dgm:pt modelId="{ECF920AD-9BCA-44ED-AA29-20816696DDEC}" type="sibTrans" cxnId="{5A3E361B-1E5C-4B94-978D-23C753A08805}">
      <dgm:prSet/>
      <dgm:spPr/>
      <dgm:t>
        <a:bodyPr/>
        <a:lstStyle/>
        <a:p>
          <a:endParaRPr lang="en-US" sz="1800"/>
        </a:p>
      </dgm:t>
    </dgm:pt>
    <dgm:pt modelId="{F915204E-C0DC-4BD8-8DE0-6F8503019D14}">
      <dgm:prSet custT="1"/>
      <dgm:spPr/>
      <dgm:t>
        <a:bodyPr/>
        <a:lstStyle/>
        <a:p>
          <a:r>
            <a:rPr lang="en-US" sz="1800" b="1" dirty="0"/>
            <a:t>Apply</a:t>
          </a:r>
          <a:endParaRPr lang="en-US" sz="2000" b="1" dirty="0"/>
        </a:p>
      </dgm:t>
    </dgm:pt>
    <dgm:pt modelId="{162420E8-3080-43AB-9D85-57F153A4B8A3}" type="parTrans" cxnId="{FD17651F-A3D3-44AE-BEE0-2491EBF79317}">
      <dgm:prSet/>
      <dgm:spPr/>
      <dgm:t>
        <a:bodyPr/>
        <a:lstStyle/>
        <a:p>
          <a:endParaRPr lang="en-US" sz="1800"/>
        </a:p>
      </dgm:t>
    </dgm:pt>
    <dgm:pt modelId="{1BE5EF71-F246-4DD6-A3B0-7EF32BA0C5B6}" type="sibTrans" cxnId="{FD17651F-A3D3-44AE-BEE0-2491EBF79317}">
      <dgm:prSet/>
      <dgm:spPr/>
      <dgm:t>
        <a:bodyPr/>
        <a:lstStyle/>
        <a:p>
          <a:endParaRPr lang="en-US" sz="1800"/>
        </a:p>
      </dgm:t>
    </dgm:pt>
    <dgm:pt modelId="{6BCB9503-D7B0-4F8C-9F88-5DA5CA837285}">
      <dgm:prSet custT="1"/>
      <dgm:spPr/>
      <dgm:t>
        <a:bodyPr/>
        <a:lstStyle/>
        <a:p>
          <a:r>
            <a:rPr lang="en-US" sz="1800" dirty="0"/>
            <a:t>Concepts of cultural diversity and relativism as analytical tools in One Health practices.</a:t>
          </a:r>
        </a:p>
      </dgm:t>
    </dgm:pt>
    <dgm:pt modelId="{9CDBDAFE-0E4E-4237-8A84-B079E2F47FBB}" type="parTrans" cxnId="{68BD7F02-77B6-4E41-9C04-65C099459E8B}">
      <dgm:prSet/>
      <dgm:spPr/>
      <dgm:t>
        <a:bodyPr/>
        <a:lstStyle/>
        <a:p>
          <a:endParaRPr lang="en-US" sz="1800"/>
        </a:p>
      </dgm:t>
    </dgm:pt>
    <dgm:pt modelId="{B2A2C8EE-C974-437A-A1B5-A79F0B2D5EF0}" type="sibTrans" cxnId="{68BD7F02-77B6-4E41-9C04-65C099459E8B}">
      <dgm:prSet/>
      <dgm:spPr/>
      <dgm:t>
        <a:bodyPr/>
        <a:lstStyle/>
        <a:p>
          <a:endParaRPr lang="en-US" sz="1800"/>
        </a:p>
      </dgm:t>
    </dgm:pt>
    <dgm:pt modelId="{A5444D83-A156-43A7-9D25-1796825E69D6}">
      <dgm:prSet custT="1"/>
      <dgm:spPr/>
      <dgm:t>
        <a:bodyPr/>
        <a:lstStyle/>
        <a:p>
          <a:r>
            <a:rPr lang="en-US" sz="1800" b="1" dirty="0"/>
            <a:t>Strive</a:t>
          </a:r>
          <a:endParaRPr lang="en-US" sz="2000" b="1" dirty="0"/>
        </a:p>
      </dgm:t>
    </dgm:pt>
    <dgm:pt modelId="{C5D8292F-9286-4D2A-B751-55E05C261C81}" type="parTrans" cxnId="{0822A483-0D1A-419A-8FFF-9F10362E43B3}">
      <dgm:prSet/>
      <dgm:spPr/>
      <dgm:t>
        <a:bodyPr/>
        <a:lstStyle/>
        <a:p>
          <a:endParaRPr lang="en-US" sz="1800"/>
        </a:p>
      </dgm:t>
    </dgm:pt>
    <dgm:pt modelId="{EE91E85B-4DE1-4B58-B050-F9E35A6C2F52}" type="sibTrans" cxnId="{0822A483-0D1A-419A-8FFF-9F10362E43B3}">
      <dgm:prSet/>
      <dgm:spPr/>
      <dgm:t>
        <a:bodyPr/>
        <a:lstStyle/>
        <a:p>
          <a:endParaRPr lang="en-US" sz="1800"/>
        </a:p>
      </dgm:t>
    </dgm:pt>
    <dgm:pt modelId="{98DC25C0-AB90-4DA7-A978-A6D10026025A}">
      <dgm:prSet custT="1"/>
      <dgm:spPr/>
      <dgm:t>
        <a:bodyPr/>
        <a:lstStyle/>
        <a:p>
          <a:r>
            <a:rPr lang="en-US" sz="1800" dirty="0"/>
            <a:t>For cultural diversity as a source of exchange, innovation, and creativity in One Health practices. </a:t>
          </a:r>
        </a:p>
      </dgm:t>
    </dgm:pt>
    <dgm:pt modelId="{466BFE83-C672-4F8E-ABAF-300C281E8583}" type="parTrans" cxnId="{24525111-B047-40D7-A7A2-65A913C920DB}">
      <dgm:prSet/>
      <dgm:spPr/>
      <dgm:t>
        <a:bodyPr/>
        <a:lstStyle/>
        <a:p>
          <a:endParaRPr lang="en-US" sz="1800"/>
        </a:p>
      </dgm:t>
    </dgm:pt>
    <dgm:pt modelId="{053FD7CF-FF6A-49F5-9622-FC4964279FCA}" type="sibTrans" cxnId="{24525111-B047-40D7-A7A2-65A913C920DB}">
      <dgm:prSet/>
      <dgm:spPr/>
      <dgm:t>
        <a:bodyPr/>
        <a:lstStyle/>
        <a:p>
          <a:endParaRPr lang="en-US" sz="1800"/>
        </a:p>
      </dgm:t>
    </dgm:pt>
    <dgm:pt modelId="{5D6E86E7-83F8-4F9A-A896-6EA60670316C}">
      <dgm:prSet custT="1"/>
      <dgm:spPr/>
      <dgm:t>
        <a:bodyPr/>
        <a:lstStyle/>
        <a:p>
          <a:r>
            <a:rPr lang="en-US" sz="1800" b="1" dirty="0"/>
            <a:t>Frame</a:t>
          </a:r>
          <a:endParaRPr lang="en-US" sz="2000" b="1" dirty="0"/>
        </a:p>
      </dgm:t>
    </dgm:pt>
    <dgm:pt modelId="{94C8279A-7584-4A5B-BA1D-A1B7B3029CFA}" type="parTrans" cxnId="{0CF775B8-3D72-4451-A8C1-26A17A88E352}">
      <dgm:prSet/>
      <dgm:spPr/>
      <dgm:t>
        <a:bodyPr/>
        <a:lstStyle/>
        <a:p>
          <a:endParaRPr lang="en-US" sz="1800"/>
        </a:p>
      </dgm:t>
    </dgm:pt>
    <dgm:pt modelId="{EB72FA8C-4C49-4AE8-A82F-C9ADBE50B79B}" type="sibTrans" cxnId="{0CF775B8-3D72-4451-A8C1-26A17A88E352}">
      <dgm:prSet/>
      <dgm:spPr/>
      <dgm:t>
        <a:bodyPr/>
        <a:lstStyle/>
        <a:p>
          <a:endParaRPr lang="en-US" sz="1800"/>
        </a:p>
      </dgm:t>
    </dgm:pt>
    <dgm:pt modelId="{82BAD662-F1AB-48EF-A23F-23D2F8010F1C}">
      <dgm:prSet custT="1"/>
      <dgm:spPr/>
      <dgm:t>
        <a:bodyPr/>
        <a:lstStyle/>
        <a:p>
          <a:r>
            <a:rPr lang="en-US" sz="1800" dirty="0"/>
            <a:t>The concepts of culture and One Health within the healthcare context in pastoralist settings.</a:t>
          </a:r>
        </a:p>
      </dgm:t>
    </dgm:pt>
    <dgm:pt modelId="{910783BC-A22E-4532-AD1B-761D3C8F532A}" type="parTrans" cxnId="{D7AE1CF3-10ED-416A-8CCD-75D2AF1EC4D6}">
      <dgm:prSet/>
      <dgm:spPr/>
      <dgm:t>
        <a:bodyPr/>
        <a:lstStyle/>
        <a:p>
          <a:endParaRPr lang="en-US" sz="1800"/>
        </a:p>
      </dgm:t>
    </dgm:pt>
    <dgm:pt modelId="{A5B19CCB-4DC6-4100-B0DB-4D907054BFC8}" type="sibTrans" cxnId="{D7AE1CF3-10ED-416A-8CCD-75D2AF1EC4D6}">
      <dgm:prSet/>
      <dgm:spPr/>
      <dgm:t>
        <a:bodyPr/>
        <a:lstStyle/>
        <a:p>
          <a:endParaRPr lang="en-US" sz="1800"/>
        </a:p>
      </dgm:t>
    </dgm:pt>
    <dgm:pt modelId="{C591984A-0A82-4033-A5DE-2D22EC731F4A}">
      <dgm:prSet custT="1"/>
      <dgm:spPr/>
      <dgm:t>
        <a:bodyPr/>
        <a:lstStyle/>
        <a:p>
          <a:r>
            <a:rPr lang="en-US" sz="1800" b="1" dirty="0"/>
            <a:t>Demonstrate</a:t>
          </a:r>
          <a:endParaRPr lang="en-US" sz="2000" b="1" dirty="0"/>
        </a:p>
      </dgm:t>
    </dgm:pt>
    <dgm:pt modelId="{2CF6827C-97E6-4330-9E75-F3C3EFE75D47}" type="parTrans" cxnId="{53241627-428E-4377-B7FF-AD9D8FF7CD7E}">
      <dgm:prSet/>
      <dgm:spPr/>
      <dgm:t>
        <a:bodyPr/>
        <a:lstStyle/>
        <a:p>
          <a:endParaRPr lang="en-US" sz="1800"/>
        </a:p>
      </dgm:t>
    </dgm:pt>
    <dgm:pt modelId="{25A7FEE4-0DF7-4527-AA40-C7791D95876C}" type="sibTrans" cxnId="{53241627-428E-4377-B7FF-AD9D8FF7CD7E}">
      <dgm:prSet/>
      <dgm:spPr/>
      <dgm:t>
        <a:bodyPr/>
        <a:lstStyle/>
        <a:p>
          <a:endParaRPr lang="en-US" sz="1800"/>
        </a:p>
      </dgm:t>
    </dgm:pt>
    <dgm:pt modelId="{967D7633-AC65-44EC-A47B-C44FF61524EE}">
      <dgm:prSet custT="1"/>
      <dgm:spPr/>
      <dgm:t>
        <a:bodyPr/>
        <a:lstStyle/>
        <a:p>
          <a:r>
            <a:rPr lang="en-US" sz="1800" dirty="0"/>
            <a:t>Ability to assess and integrate culture and gender issues in One Health practices in pastoralist communities.  </a:t>
          </a:r>
        </a:p>
      </dgm:t>
    </dgm:pt>
    <dgm:pt modelId="{5AFDCAE4-5EB8-4668-8AF4-DA0E10F6A7C3}" type="parTrans" cxnId="{53A5DF06-3CCC-44E5-98AE-AE538C0A2707}">
      <dgm:prSet/>
      <dgm:spPr/>
      <dgm:t>
        <a:bodyPr/>
        <a:lstStyle/>
        <a:p>
          <a:endParaRPr lang="en-US" sz="1800"/>
        </a:p>
      </dgm:t>
    </dgm:pt>
    <dgm:pt modelId="{CBC7720F-3643-45B8-9A14-98A44BE237BA}" type="sibTrans" cxnId="{53A5DF06-3CCC-44E5-98AE-AE538C0A2707}">
      <dgm:prSet/>
      <dgm:spPr/>
      <dgm:t>
        <a:bodyPr/>
        <a:lstStyle/>
        <a:p>
          <a:endParaRPr lang="en-US" sz="1800"/>
        </a:p>
      </dgm:t>
    </dgm:pt>
    <dgm:pt modelId="{C21271BE-8CEA-4D55-8D8C-086071152946}">
      <dgm:prSet custT="1"/>
      <dgm:spPr/>
      <dgm:t>
        <a:bodyPr/>
        <a:lstStyle/>
        <a:p>
          <a:r>
            <a:rPr lang="en-US" sz="1800" b="1" dirty="0"/>
            <a:t>Demonstrate</a:t>
          </a:r>
        </a:p>
      </dgm:t>
    </dgm:pt>
    <dgm:pt modelId="{09D0BF07-2696-4774-A439-005625C3C956}" type="parTrans" cxnId="{33E6FA20-4EDE-4A23-9BB5-237B0F491083}">
      <dgm:prSet/>
      <dgm:spPr/>
      <dgm:t>
        <a:bodyPr/>
        <a:lstStyle/>
        <a:p>
          <a:endParaRPr lang="en-US" sz="1800"/>
        </a:p>
      </dgm:t>
    </dgm:pt>
    <dgm:pt modelId="{1B7E6718-60FC-4133-A1AE-33DF6B08EEC8}" type="sibTrans" cxnId="{33E6FA20-4EDE-4A23-9BB5-237B0F491083}">
      <dgm:prSet/>
      <dgm:spPr/>
      <dgm:t>
        <a:bodyPr/>
        <a:lstStyle/>
        <a:p>
          <a:endParaRPr lang="en-US" sz="1800"/>
        </a:p>
      </dgm:t>
    </dgm:pt>
    <dgm:pt modelId="{D142B0DE-C6F3-46AD-9BF6-AD09F45793BB}">
      <dgm:prSet custT="1"/>
      <dgm:spPr/>
      <dgm:t>
        <a:bodyPr/>
        <a:lstStyle/>
        <a:p>
          <a:r>
            <a:rPr lang="en-US" sz="1800" dirty="0"/>
            <a:t>Culturally competent knowledge, skills, and attitudes in working across disciplinary, organizational and cultural boundaries. </a:t>
          </a:r>
        </a:p>
      </dgm:t>
    </dgm:pt>
    <dgm:pt modelId="{A6EA8E22-A44D-417E-BB93-BF0772DC7170}" type="parTrans" cxnId="{244AF042-04F7-4517-9921-C3CF27388D9E}">
      <dgm:prSet/>
      <dgm:spPr/>
      <dgm:t>
        <a:bodyPr/>
        <a:lstStyle/>
        <a:p>
          <a:endParaRPr lang="en-US" sz="1800"/>
        </a:p>
      </dgm:t>
    </dgm:pt>
    <dgm:pt modelId="{949E7284-E5E5-45D8-96F2-447091636832}" type="sibTrans" cxnId="{244AF042-04F7-4517-9921-C3CF27388D9E}">
      <dgm:prSet/>
      <dgm:spPr/>
      <dgm:t>
        <a:bodyPr/>
        <a:lstStyle/>
        <a:p>
          <a:endParaRPr lang="en-US" sz="1800"/>
        </a:p>
      </dgm:t>
    </dgm:pt>
    <dgm:pt modelId="{EB0507B2-551C-41DB-B97B-603978B19911}" type="pres">
      <dgm:prSet presAssocID="{B93B78AB-4CFC-4A49-95F4-6142D0755954}" presName="Name0" presStyleCnt="0">
        <dgm:presLayoutVars>
          <dgm:dir/>
          <dgm:animLvl val="lvl"/>
          <dgm:resizeHandles val="exact"/>
        </dgm:presLayoutVars>
      </dgm:prSet>
      <dgm:spPr/>
    </dgm:pt>
    <dgm:pt modelId="{DC7628B1-8486-463A-8DD5-190CC0F27E36}" type="pres">
      <dgm:prSet presAssocID="{0897A2F3-0EDB-42FB-9139-DB7D13E7322C}" presName="composite" presStyleCnt="0"/>
      <dgm:spPr/>
    </dgm:pt>
    <dgm:pt modelId="{E2669046-8C50-4061-A34F-47EFAEDC43C1}" type="pres">
      <dgm:prSet presAssocID="{0897A2F3-0EDB-42FB-9139-DB7D13E7322C}" presName="parTx" presStyleLbl="alignNode1" presStyleIdx="0" presStyleCnt="6">
        <dgm:presLayoutVars>
          <dgm:chMax val="0"/>
          <dgm:chPref val="0"/>
        </dgm:presLayoutVars>
      </dgm:prSet>
      <dgm:spPr/>
    </dgm:pt>
    <dgm:pt modelId="{24CA9342-7592-40B9-BA22-8FF726B69A3C}" type="pres">
      <dgm:prSet presAssocID="{0897A2F3-0EDB-42FB-9139-DB7D13E7322C}" presName="desTx" presStyleLbl="alignAccFollowNode1" presStyleIdx="0" presStyleCnt="6">
        <dgm:presLayoutVars/>
      </dgm:prSet>
      <dgm:spPr/>
    </dgm:pt>
    <dgm:pt modelId="{CD29F458-DD33-4C11-A152-B878611F23DF}" type="pres">
      <dgm:prSet presAssocID="{5933AA31-92EC-4958-B8EA-2B49ED129233}" presName="space" presStyleCnt="0"/>
      <dgm:spPr/>
    </dgm:pt>
    <dgm:pt modelId="{48DCDEDB-CA96-421C-92EC-710BF8191536}" type="pres">
      <dgm:prSet presAssocID="{F915204E-C0DC-4BD8-8DE0-6F8503019D14}" presName="composite" presStyleCnt="0"/>
      <dgm:spPr/>
    </dgm:pt>
    <dgm:pt modelId="{0F67EB2A-5954-41AE-BBFE-2B378903E816}" type="pres">
      <dgm:prSet presAssocID="{F915204E-C0DC-4BD8-8DE0-6F8503019D14}" presName="parTx" presStyleLbl="alignNode1" presStyleIdx="1" presStyleCnt="6">
        <dgm:presLayoutVars>
          <dgm:chMax val="0"/>
          <dgm:chPref val="0"/>
        </dgm:presLayoutVars>
      </dgm:prSet>
      <dgm:spPr/>
    </dgm:pt>
    <dgm:pt modelId="{EB884930-11B1-4999-815F-98A447B75C8B}" type="pres">
      <dgm:prSet presAssocID="{F915204E-C0DC-4BD8-8DE0-6F8503019D14}" presName="desTx" presStyleLbl="alignAccFollowNode1" presStyleIdx="1" presStyleCnt="6">
        <dgm:presLayoutVars/>
      </dgm:prSet>
      <dgm:spPr/>
    </dgm:pt>
    <dgm:pt modelId="{A77BFAEA-7140-45D9-B393-E03C290B73A7}" type="pres">
      <dgm:prSet presAssocID="{1BE5EF71-F246-4DD6-A3B0-7EF32BA0C5B6}" presName="space" presStyleCnt="0"/>
      <dgm:spPr/>
    </dgm:pt>
    <dgm:pt modelId="{12D903ED-CBA2-4393-BDCC-C1B3CDEDCADB}" type="pres">
      <dgm:prSet presAssocID="{A5444D83-A156-43A7-9D25-1796825E69D6}" presName="composite" presStyleCnt="0"/>
      <dgm:spPr/>
    </dgm:pt>
    <dgm:pt modelId="{E3E43A8C-5C51-4311-A191-9CA6BEEB7939}" type="pres">
      <dgm:prSet presAssocID="{A5444D83-A156-43A7-9D25-1796825E69D6}" presName="parTx" presStyleLbl="alignNode1" presStyleIdx="2" presStyleCnt="6">
        <dgm:presLayoutVars>
          <dgm:chMax val="0"/>
          <dgm:chPref val="0"/>
        </dgm:presLayoutVars>
      </dgm:prSet>
      <dgm:spPr/>
    </dgm:pt>
    <dgm:pt modelId="{0DE935C6-9076-450F-92CA-9A628CE20772}" type="pres">
      <dgm:prSet presAssocID="{A5444D83-A156-43A7-9D25-1796825E69D6}" presName="desTx" presStyleLbl="alignAccFollowNode1" presStyleIdx="2" presStyleCnt="6">
        <dgm:presLayoutVars/>
      </dgm:prSet>
      <dgm:spPr/>
    </dgm:pt>
    <dgm:pt modelId="{A12958BE-BC00-4B41-AE97-3D955EE519A5}" type="pres">
      <dgm:prSet presAssocID="{EE91E85B-4DE1-4B58-B050-F9E35A6C2F52}" presName="space" presStyleCnt="0"/>
      <dgm:spPr/>
    </dgm:pt>
    <dgm:pt modelId="{A6EF6631-0422-4F2A-8EC4-4C2EF90DDD3C}" type="pres">
      <dgm:prSet presAssocID="{5D6E86E7-83F8-4F9A-A896-6EA60670316C}" presName="composite" presStyleCnt="0"/>
      <dgm:spPr/>
    </dgm:pt>
    <dgm:pt modelId="{33CC9CA4-1019-4439-8D4D-93D47C7112DE}" type="pres">
      <dgm:prSet presAssocID="{5D6E86E7-83F8-4F9A-A896-6EA60670316C}" presName="parTx" presStyleLbl="alignNode1" presStyleIdx="3" presStyleCnt="6">
        <dgm:presLayoutVars>
          <dgm:chMax val="0"/>
          <dgm:chPref val="0"/>
        </dgm:presLayoutVars>
      </dgm:prSet>
      <dgm:spPr/>
    </dgm:pt>
    <dgm:pt modelId="{D7283DCB-3736-481A-95BF-10AB25933975}" type="pres">
      <dgm:prSet presAssocID="{5D6E86E7-83F8-4F9A-A896-6EA60670316C}" presName="desTx" presStyleLbl="alignAccFollowNode1" presStyleIdx="3" presStyleCnt="6">
        <dgm:presLayoutVars/>
      </dgm:prSet>
      <dgm:spPr/>
    </dgm:pt>
    <dgm:pt modelId="{4B844CE3-BE09-4523-8CCB-CD872E3F6D57}" type="pres">
      <dgm:prSet presAssocID="{EB72FA8C-4C49-4AE8-A82F-C9ADBE50B79B}" presName="space" presStyleCnt="0"/>
      <dgm:spPr/>
    </dgm:pt>
    <dgm:pt modelId="{4F2EA090-509F-4D3C-A257-B1F76619376A}" type="pres">
      <dgm:prSet presAssocID="{C591984A-0A82-4033-A5DE-2D22EC731F4A}" presName="composite" presStyleCnt="0"/>
      <dgm:spPr/>
    </dgm:pt>
    <dgm:pt modelId="{ACE573F6-C0E2-4F61-BA31-106998871DDD}" type="pres">
      <dgm:prSet presAssocID="{C591984A-0A82-4033-A5DE-2D22EC731F4A}" presName="parTx" presStyleLbl="alignNode1" presStyleIdx="4" presStyleCnt="6">
        <dgm:presLayoutVars>
          <dgm:chMax val="0"/>
          <dgm:chPref val="0"/>
        </dgm:presLayoutVars>
      </dgm:prSet>
      <dgm:spPr/>
    </dgm:pt>
    <dgm:pt modelId="{A99AAE04-B1E0-42B0-8D2C-DEE077922E8F}" type="pres">
      <dgm:prSet presAssocID="{C591984A-0A82-4033-A5DE-2D22EC731F4A}" presName="desTx" presStyleLbl="alignAccFollowNode1" presStyleIdx="4" presStyleCnt="6">
        <dgm:presLayoutVars/>
      </dgm:prSet>
      <dgm:spPr/>
    </dgm:pt>
    <dgm:pt modelId="{91E46230-5B70-45E5-B0CD-7F4F5C61F8CB}" type="pres">
      <dgm:prSet presAssocID="{25A7FEE4-0DF7-4527-AA40-C7791D95876C}" presName="space" presStyleCnt="0"/>
      <dgm:spPr/>
    </dgm:pt>
    <dgm:pt modelId="{16C1F71B-D990-4B33-9EDC-81A50694C3F3}" type="pres">
      <dgm:prSet presAssocID="{C21271BE-8CEA-4D55-8D8C-086071152946}" presName="composite" presStyleCnt="0"/>
      <dgm:spPr/>
    </dgm:pt>
    <dgm:pt modelId="{E1D593F3-38B6-4104-A9AE-ADC4CF99291F}" type="pres">
      <dgm:prSet presAssocID="{C21271BE-8CEA-4D55-8D8C-086071152946}" presName="parTx" presStyleLbl="alignNode1" presStyleIdx="5" presStyleCnt="6">
        <dgm:presLayoutVars>
          <dgm:chMax val="0"/>
          <dgm:chPref val="0"/>
        </dgm:presLayoutVars>
      </dgm:prSet>
      <dgm:spPr/>
    </dgm:pt>
    <dgm:pt modelId="{C3072C2B-128E-4A52-B9C3-0DDD712F9C1E}" type="pres">
      <dgm:prSet presAssocID="{C21271BE-8CEA-4D55-8D8C-086071152946}" presName="desTx" presStyleLbl="alignAccFollowNode1" presStyleIdx="5" presStyleCnt="6">
        <dgm:presLayoutVars/>
      </dgm:prSet>
      <dgm:spPr/>
    </dgm:pt>
  </dgm:ptLst>
  <dgm:cxnLst>
    <dgm:cxn modelId="{68BD7F02-77B6-4E41-9C04-65C099459E8B}" srcId="{F915204E-C0DC-4BD8-8DE0-6F8503019D14}" destId="{6BCB9503-D7B0-4F8C-9F88-5DA5CA837285}" srcOrd="0" destOrd="0" parTransId="{9CDBDAFE-0E4E-4237-8A84-B079E2F47FBB}" sibTransId="{B2A2C8EE-C974-437A-A1B5-A79F0B2D5EF0}"/>
    <dgm:cxn modelId="{53A5DF06-3CCC-44E5-98AE-AE538C0A2707}" srcId="{C591984A-0A82-4033-A5DE-2D22EC731F4A}" destId="{967D7633-AC65-44EC-A47B-C44FF61524EE}" srcOrd="0" destOrd="0" parTransId="{5AFDCAE4-5EB8-4668-8AF4-DA0E10F6A7C3}" sibTransId="{CBC7720F-3643-45B8-9A14-98A44BE237BA}"/>
    <dgm:cxn modelId="{D220860B-0EDF-4026-A5B8-46E8FFF3E0E0}" type="presOf" srcId="{A5444D83-A156-43A7-9D25-1796825E69D6}" destId="{E3E43A8C-5C51-4311-A191-9CA6BEEB7939}" srcOrd="0" destOrd="0" presId="urn:microsoft.com/office/officeart/2016/7/layout/ChevronBlockProcess"/>
    <dgm:cxn modelId="{24525111-B047-40D7-A7A2-65A913C920DB}" srcId="{A5444D83-A156-43A7-9D25-1796825E69D6}" destId="{98DC25C0-AB90-4DA7-A978-A6D10026025A}" srcOrd="0" destOrd="0" parTransId="{466BFE83-C672-4F8E-ABAF-300C281E8583}" sibTransId="{053FD7CF-FF6A-49F5-9622-FC4964279FCA}"/>
    <dgm:cxn modelId="{B9BAF714-CFA8-403D-81A7-93CE6095ED2A}" srcId="{B93B78AB-4CFC-4A49-95F4-6142D0755954}" destId="{0897A2F3-0EDB-42FB-9139-DB7D13E7322C}" srcOrd="0" destOrd="0" parTransId="{E3B74A12-0864-46D6-A025-2D03B47D636E}" sibTransId="{5933AA31-92EC-4958-B8EA-2B49ED129233}"/>
    <dgm:cxn modelId="{A49CF715-ABE4-4D40-A2A4-58C6E49B0300}" type="presOf" srcId="{F915204E-C0DC-4BD8-8DE0-6F8503019D14}" destId="{0F67EB2A-5954-41AE-BBFE-2B378903E816}" srcOrd="0" destOrd="0" presId="urn:microsoft.com/office/officeart/2016/7/layout/ChevronBlockProcess"/>
    <dgm:cxn modelId="{5A3E361B-1E5C-4B94-978D-23C753A08805}" srcId="{0897A2F3-0EDB-42FB-9139-DB7D13E7322C}" destId="{52F63F41-FB4A-49F1-B2B4-9F464D29724D}" srcOrd="0" destOrd="0" parTransId="{DD3E7B38-A2DC-4A04-9685-93A7E4D0ACDC}" sibTransId="{ECF920AD-9BCA-44ED-AA29-20816696DDEC}"/>
    <dgm:cxn modelId="{826DB51B-AB56-4EB8-B747-951FE12A679F}" type="presOf" srcId="{C21271BE-8CEA-4D55-8D8C-086071152946}" destId="{E1D593F3-38B6-4104-A9AE-ADC4CF99291F}" srcOrd="0" destOrd="0" presId="urn:microsoft.com/office/officeart/2016/7/layout/ChevronBlockProcess"/>
    <dgm:cxn modelId="{FD17651F-A3D3-44AE-BEE0-2491EBF79317}" srcId="{B93B78AB-4CFC-4A49-95F4-6142D0755954}" destId="{F915204E-C0DC-4BD8-8DE0-6F8503019D14}" srcOrd="1" destOrd="0" parTransId="{162420E8-3080-43AB-9D85-57F153A4B8A3}" sibTransId="{1BE5EF71-F246-4DD6-A3B0-7EF32BA0C5B6}"/>
    <dgm:cxn modelId="{33E6FA20-4EDE-4A23-9BB5-237B0F491083}" srcId="{B93B78AB-4CFC-4A49-95F4-6142D0755954}" destId="{C21271BE-8CEA-4D55-8D8C-086071152946}" srcOrd="5" destOrd="0" parTransId="{09D0BF07-2696-4774-A439-005625C3C956}" sibTransId="{1B7E6718-60FC-4133-A1AE-33DF6B08EEC8}"/>
    <dgm:cxn modelId="{1EDC0D21-F405-4581-A4FC-6F392EB941C5}" type="presOf" srcId="{C591984A-0A82-4033-A5DE-2D22EC731F4A}" destId="{ACE573F6-C0E2-4F61-BA31-106998871DDD}" srcOrd="0" destOrd="0" presId="urn:microsoft.com/office/officeart/2016/7/layout/ChevronBlockProcess"/>
    <dgm:cxn modelId="{EBB34922-D7CA-4D6C-B4E5-D5BA2E0A91CD}" type="presOf" srcId="{6BCB9503-D7B0-4F8C-9F88-5DA5CA837285}" destId="{EB884930-11B1-4999-815F-98A447B75C8B}" srcOrd="0" destOrd="0" presId="urn:microsoft.com/office/officeart/2016/7/layout/ChevronBlockProcess"/>
    <dgm:cxn modelId="{53241627-428E-4377-B7FF-AD9D8FF7CD7E}" srcId="{B93B78AB-4CFC-4A49-95F4-6142D0755954}" destId="{C591984A-0A82-4033-A5DE-2D22EC731F4A}" srcOrd="4" destOrd="0" parTransId="{2CF6827C-97E6-4330-9E75-F3C3EFE75D47}" sibTransId="{25A7FEE4-0DF7-4527-AA40-C7791D95876C}"/>
    <dgm:cxn modelId="{710BBA3F-DEE1-4B9C-9789-99F9D18CBF88}" type="presOf" srcId="{5D6E86E7-83F8-4F9A-A896-6EA60670316C}" destId="{33CC9CA4-1019-4439-8D4D-93D47C7112DE}" srcOrd="0" destOrd="0" presId="urn:microsoft.com/office/officeart/2016/7/layout/ChevronBlockProcess"/>
    <dgm:cxn modelId="{244AF042-04F7-4517-9921-C3CF27388D9E}" srcId="{C21271BE-8CEA-4D55-8D8C-086071152946}" destId="{D142B0DE-C6F3-46AD-9BF6-AD09F45793BB}" srcOrd="0" destOrd="0" parTransId="{A6EA8E22-A44D-417E-BB93-BF0772DC7170}" sibTransId="{949E7284-E5E5-45D8-96F2-447091636832}"/>
    <dgm:cxn modelId="{639D1F43-A9CE-4106-A813-55C41F4A4216}" type="presOf" srcId="{82BAD662-F1AB-48EF-A23F-23D2F8010F1C}" destId="{D7283DCB-3736-481A-95BF-10AB25933975}" srcOrd="0" destOrd="0" presId="urn:microsoft.com/office/officeart/2016/7/layout/ChevronBlockProcess"/>
    <dgm:cxn modelId="{181B814A-9578-468D-84AA-CECD48B42CB7}" type="presOf" srcId="{B93B78AB-4CFC-4A49-95F4-6142D0755954}" destId="{EB0507B2-551C-41DB-B97B-603978B19911}" srcOrd="0" destOrd="0" presId="urn:microsoft.com/office/officeart/2016/7/layout/ChevronBlockProcess"/>
    <dgm:cxn modelId="{0D058C4F-D8D1-4E12-A071-F8A4DA9DED41}" type="presOf" srcId="{98DC25C0-AB90-4DA7-A978-A6D10026025A}" destId="{0DE935C6-9076-450F-92CA-9A628CE20772}" srcOrd="0" destOrd="0" presId="urn:microsoft.com/office/officeart/2016/7/layout/ChevronBlockProcess"/>
    <dgm:cxn modelId="{25223B6D-DB14-4BE9-BE0E-ADB272CEA418}" type="presOf" srcId="{0897A2F3-0EDB-42FB-9139-DB7D13E7322C}" destId="{E2669046-8C50-4061-A34F-47EFAEDC43C1}" srcOrd="0" destOrd="0" presId="urn:microsoft.com/office/officeart/2016/7/layout/ChevronBlockProcess"/>
    <dgm:cxn modelId="{0822A483-0D1A-419A-8FFF-9F10362E43B3}" srcId="{B93B78AB-4CFC-4A49-95F4-6142D0755954}" destId="{A5444D83-A156-43A7-9D25-1796825E69D6}" srcOrd="2" destOrd="0" parTransId="{C5D8292F-9286-4D2A-B751-55E05C261C81}" sibTransId="{EE91E85B-4DE1-4B58-B050-F9E35A6C2F52}"/>
    <dgm:cxn modelId="{0238A0A5-76B4-4782-9052-CA9D58C91579}" type="presOf" srcId="{D142B0DE-C6F3-46AD-9BF6-AD09F45793BB}" destId="{C3072C2B-128E-4A52-B9C3-0DDD712F9C1E}" srcOrd="0" destOrd="0" presId="urn:microsoft.com/office/officeart/2016/7/layout/ChevronBlockProcess"/>
    <dgm:cxn modelId="{31C460B3-8A65-4070-BBDA-95F8C2BD1A0D}" type="presOf" srcId="{967D7633-AC65-44EC-A47B-C44FF61524EE}" destId="{A99AAE04-B1E0-42B0-8D2C-DEE077922E8F}" srcOrd="0" destOrd="0" presId="urn:microsoft.com/office/officeart/2016/7/layout/ChevronBlockProcess"/>
    <dgm:cxn modelId="{0CF775B8-3D72-4451-A8C1-26A17A88E352}" srcId="{B93B78AB-4CFC-4A49-95F4-6142D0755954}" destId="{5D6E86E7-83F8-4F9A-A896-6EA60670316C}" srcOrd="3" destOrd="0" parTransId="{94C8279A-7584-4A5B-BA1D-A1B7B3029CFA}" sibTransId="{EB72FA8C-4C49-4AE8-A82F-C9ADBE50B79B}"/>
    <dgm:cxn modelId="{71827CEA-CCC9-4BF8-ABE5-A3517B52D100}" type="presOf" srcId="{52F63F41-FB4A-49F1-B2B4-9F464D29724D}" destId="{24CA9342-7592-40B9-BA22-8FF726B69A3C}" srcOrd="0" destOrd="0" presId="urn:microsoft.com/office/officeart/2016/7/layout/ChevronBlockProcess"/>
    <dgm:cxn modelId="{D7AE1CF3-10ED-416A-8CCD-75D2AF1EC4D6}" srcId="{5D6E86E7-83F8-4F9A-A896-6EA60670316C}" destId="{82BAD662-F1AB-48EF-A23F-23D2F8010F1C}" srcOrd="0" destOrd="0" parTransId="{910783BC-A22E-4532-AD1B-761D3C8F532A}" sibTransId="{A5B19CCB-4DC6-4100-B0DB-4D907054BFC8}"/>
    <dgm:cxn modelId="{0E31DB96-9378-4C59-8B6A-EEFE79A615C1}" type="presParOf" srcId="{EB0507B2-551C-41DB-B97B-603978B19911}" destId="{DC7628B1-8486-463A-8DD5-190CC0F27E36}" srcOrd="0" destOrd="0" presId="urn:microsoft.com/office/officeart/2016/7/layout/ChevronBlockProcess"/>
    <dgm:cxn modelId="{6BC355DF-C0A0-4B6A-A5B4-0E1A008F5316}" type="presParOf" srcId="{DC7628B1-8486-463A-8DD5-190CC0F27E36}" destId="{E2669046-8C50-4061-A34F-47EFAEDC43C1}" srcOrd="0" destOrd="0" presId="urn:microsoft.com/office/officeart/2016/7/layout/ChevronBlockProcess"/>
    <dgm:cxn modelId="{33161FAD-07BA-435C-9F0F-4B8BF9C080D3}" type="presParOf" srcId="{DC7628B1-8486-463A-8DD5-190CC0F27E36}" destId="{24CA9342-7592-40B9-BA22-8FF726B69A3C}" srcOrd="1" destOrd="0" presId="urn:microsoft.com/office/officeart/2016/7/layout/ChevronBlockProcess"/>
    <dgm:cxn modelId="{675F3FD2-1AE0-4DA1-8E3B-B86116FB9DB0}" type="presParOf" srcId="{EB0507B2-551C-41DB-B97B-603978B19911}" destId="{CD29F458-DD33-4C11-A152-B878611F23DF}" srcOrd="1" destOrd="0" presId="urn:microsoft.com/office/officeart/2016/7/layout/ChevronBlockProcess"/>
    <dgm:cxn modelId="{7D8BC427-CA55-40AA-84C6-5812CC4B29C8}" type="presParOf" srcId="{EB0507B2-551C-41DB-B97B-603978B19911}" destId="{48DCDEDB-CA96-421C-92EC-710BF8191536}" srcOrd="2" destOrd="0" presId="urn:microsoft.com/office/officeart/2016/7/layout/ChevronBlockProcess"/>
    <dgm:cxn modelId="{3580EF76-F809-4CD0-9993-2EE773D251A8}" type="presParOf" srcId="{48DCDEDB-CA96-421C-92EC-710BF8191536}" destId="{0F67EB2A-5954-41AE-BBFE-2B378903E816}" srcOrd="0" destOrd="0" presId="urn:microsoft.com/office/officeart/2016/7/layout/ChevronBlockProcess"/>
    <dgm:cxn modelId="{FB521B8E-2BB1-43B9-A4F0-0FCA689896A2}" type="presParOf" srcId="{48DCDEDB-CA96-421C-92EC-710BF8191536}" destId="{EB884930-11B1-4999-815F-98A447B75C8B}" srcOrd="1" destOrd="0" presId="urn:microsoft.com/office/officeart/2016/7/layout/ChevronBlockProcess"/>
    <dgm:cxn modelId="{33DE281A-E94D-4889-BC8C-A82B8260BE7A}" type="presParOf" srcId="{EB0507B2-551C-41DB-B97B-603978B19911}" destId="{A77BFAEA-7140-45D9-B393-E03C290B73A7}" srcOrd="3" destOrd="0" presId="urn:microsoft.com/office/officeart/2016/7/layout/ChevronBlockProcess"/>
    <dgm:cxn modelId="{7CC46039-75F6-4BED-92F1-67A1ED6D183F}" type="presParOf" srcId="{EB0507B2-551C-41DB-B97B-603978B19911}" destId="{12D903ED-CBA2-4393-BDCC-C1B3CDEDCADB}" srcOrd="4" destOrd="0" presId="urn:microsoft.com/office/officeart/2016/7/layout/ChevronBlockProcess"/>
    <dgm:cxn modelId="{94099D1F-0244-4EEE-A73C-7FDB1817D141}" type="presParOf" srcId="{12D903ED-CBA2-4393-BDCC-C1B3CDEDCADB}" destId="{E3E43A8C-5C51-4311-A191-9CA6BEEB7939}" srcOrd="0" destOrd="0" presId="urn:microsoft.com/office/officeart/2016/7/layout/ChevronBlockProcess"/>
    <dgm:cxn modelId="{141C93DF-5BFA-49D8-B6EB-A29933288098}" type="presParOf" srcId="{12D903ED-CBA2-4393-BDCC-C1B3CDEDCADB}" destId="{0DE935C6-9076-450F-92CA-9A628CE20772}" srcOrd="1" destOrd="0" presId="urn:microsoft.com/office/officeart/2016/7/layout/ChevronBlockProcess"/>
    <dgm:cxn modelId="{ACE0FB0F-8A4A-46DC-97F8-95D7A5D24ED6}" type="presParOf" srcId="{EB0507B2-551C-41DB-B97B-603978B19911}" destId="{A12958BE-BC00-4B41-AE97-3D955EE519A5}" srcOrd="5" destOrd="0" presId="urn:microsoft.com/office/officeart/2016/7/layout/ChevronBlockProcess"/>
    <dgm:cxn modelId="{CD2E84EF-871F-4ED1-A34B-A2E77A61C1FB}" type="presParOf" srcId="{EB0507B2-551C-41DB-B97B-603978B19911}" destId="{A6EF6631-0422-4F2A-8EC4-4C2EF90DDD3C}" srcOrd="6" destOrd="0" presId="urn:microsoft.com/office/officeart/2016/7/layout/ChevronBlockProcess"/>
    <dgm:cxn modelId="{F0146671-D273-427C-9A4F-F7F557AB2061}" type="presParOf" srcId="{A6EF6631-0422-4F2A-8EC4-4C2EF90DDD3C}" destId="{33CC9CA4-1019-4439-8D4D-93D47C7112DE}" srcOrd="0" destOrd="0" presId="urn:microsoft.com/office/officeart/2016/7/layout/ChevronBlockProcess"/>
    <dgm:cxn modelId="{5419B75A-5ECC-4EEB-9E7D-9EC3C6423EC4}" type="presParOf" srcId="{A6EF6631-0422-4F2A-8EC4-4C2EF90DDD3C}" destId="{D7283DCB-3736-481A-95BF-10AB25933975}" srcOrd="1" destOrd="0" presId="urn:microsoft.com/office/officeart/2016/7/layout/ChevronBlockProcess"/>
    <dgm:cxn modelId="{BED227B6-5BF3-4247-8D6E-235527B5F5EE}" type="presParOf" srcId="{EB0507B2-551C-41DB-B97B-603978B19911}" destId="{4B844CE3-BE09-4523-8CCB-CD872E3F6D57}" srcOrd="7" destOrd="0" presId="urn:microsoft.com/office/officeart/2016/7/layout/ChevronBlockProcess"/>
    <dgm:cxn modelId="{629E88F5-1D0D-476C-9FEF-6A2CDBE85B3C}" type="presParOf" srcId="{EB0507B2-551C-41DB-B97B-603978B19911}" destId="{4F2EA090-509F-4D3C-A257-B1F76619376A}" srcOrd="8" destOrd="0" presId="urn:microsoft.com/office/officeart/2016/7/layout/ChevronBlockProcess"/>
    <dgm:cxn modelId="{C35C399C-1C9C-448A-B385-FA4E0A1F84EE}" type="presParOf" srcId="{4F2EA090-509F-4D3C-A257-B1F76619376A}" destId="{ACE573F6-C0E2-4F61-BA31-106998871DDD}" srcOrd="0" destOrd="0" presId="urn:microsoft.com/office/officeart/2016/7/layout/ChevronBlockProcess"/>
    <dgm:cxn modelId="{8792EED7-3D32-4201-9F3A-797854678A16}" type="presParOf" srcId="{4F2EA090-509F-4D3C-A257-B1F76619376A}" destId="{A99AAE04-B1E0-42B0-8D2C-DEE077922E8F}" srcOrd="1" destOrd="0" presId="urn:microsoft.com/office/officeart/2016/7/layout/ChevronBlockProcess"/>
    <dgm:cxn modelId="{53DCF9DA-A446-4BE2-9706-BF8E4439AE22}" type="presParOf" srcId="{EB0507B2-551C-41DB-B97B-603978B19911}" destId="{91E46230-5B70-45E5-B0CD-7F4F5C61F8CB}" srcOrd="9" destOrd="0" presId="urn:microsoft.com/office/officeart/2016/7/layout/ChevronBlockProcess"/>
    <dgm:cxn modelId="{353BFF2F-DD68-4847-BCC5-FB3A7721BA97}" type="presParOf" srcId="{EB0507B2-551C-41DB-B97B-603978B19911}" destId="{16C1F71B-D990-4B33-9EDC-81A50694C3F3}" srcOrd="10" destOrd="0" presId="urn:microsoft.com/office/officeart/2016/7/layout/ChevronBlockProcess"/>
    <dgm:cxn modelId="{CA8B5461-EC18-4350-8921-A3FF6FAEA817}" type="presParOf" srcId="{16C1F71B-D990-4B33-9EDC-81A50694C3F3}" destId="{E1D593F3-38B6-4104-A9AE-ADC4CF99291F}" srcOrd="0" destOrd="0" presId="urn:microsoft.com/office/officeart/2016/7/layout/ChevronBlockProcess"/>
    <dgm:cxn modelId="{D2A61222-A156-4C0C-9BF9-53C68904889A}" type="presParOf" srcId="{16C1F71B-D990-4B33-9EDC-81A50694C3F3}" destId="{C3072C2B-128E-4A52-B9C3-0DDD712F9C1E}" srcOrd="1" destOrd="0" presId="urn:microsoft.com/office/officeart/2016/7/layout/Chevron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3CFEDAC-DE41-4D5C-A3B9-718D498C297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640DB3E7-162C-4578-A3EF-31FAD2F09DB0}">
      <dgm:prSet/>
      <dgm:spPr/>
      <dgm:t>
        <a:bodyPr/>
        <a:lstStyle/>
        <a:p>
          <a:r>
            <a:rPr lang="en-US" dirty="0"/>
            <a:t>Experiential, reflective and collaborative learning process </a:t>
          </a:r>
        </a:p>
      </dgm:t>
    </dgm:pt>
    <dgm:pt modelId="{D28C26E4-0526-4426-98AE-00B558105F2D}" type="parTrans" cxnId="{C5F219A3-EAA2-47A3-94C9-A5E6E134490C}">
      <dgm:prSet/>
      <dgm:spPr/>
      <dgm:t>
        <a:bodyPr/>
        <a:lstStyle/>
        <a:p>
          <a:endParaRPr lang="en-US"/>
        </a:p>
      </dgm:t>
    </dgm:pt>
    <dgm:pt modelId="{2F8B4DC2-65A7-4683-9FC9-E1643E2FDA53}" type="sibTrans" cxnId="{C5F219A3-EAA2-47A3-94C9-A5E6E134490C}">
      <dgm:prSet/>
      <dgm:spPr/>
      <dgm:t>
        <a:bodyPr/>
        <a:lstStyle/>
        <a:p>
          <a:endParaRPr lang="en-US"/>
        </a:p>
      </dgm:t>
    </dgm:pt>
    <dgm:pt modelId="{F39D48C8-9C8C-4E56-96CB-90FC6931E2C3}">
      <dgm:prSet/>
      <dgm:spPr/>
      <dgm:t>
        <a:bodyPr/>
        <a:lstStyle/>
        <a:p>
          <a:r>
            <a:rPr lang="en-US"/>
            <a:t>Enriching learning through case study analysis, videos, and role-plays    </a:t>
          </a:r>
        </a:p>
      </dgm:t>
    </dgm:pt>
    <dgm:pt modelId="{B6F1465E-4DFE-4BC6-AFCA-C5E21A802598}" type="parTrans" cxnId="{D96F2468-877D-422F-A1C0-5EAA779B360A}">
      <dgm:prSet/>
      <dgm:spPr/>
      <dgm:t>
        <a:bodyPr/>
        <a:lstStyle/>
        <a:p>
          <a:endParaRPr lang="en-US"/>
        </a:p>
      </dgm:t>
    </dgm:pt>
    <dgm:pt modelId="{D4F2262B-7619-4063-9F6D-A850253A6E94}" type="sibTrans" cxnId="{D96F2468-877D-422F-A1C0-5EAA779B360A}">
      <dgm:prSet/>
      <dgm:spPr/>
      <dgm:t>
        <a:bodyPr/>
        <a:lstStyle/>
        <a:p>
          <a:endParaRPr lang="en-US"/>
        </a:p>
      </dgm:t>
    </dgm:pt>
    <dgm:pt modelId="{69EE1D2D-1150-4574-ADEC-DA9CD4B04281}">
      <dgm:prSet/>
      <dgm:spPr/>
      <dgm:t>
        <a:bodyPr/>
        <a:lstStyle/>
        <a:p>
          <a:r>
            <a:rPr lang="en-US"/>
            <a:t>Small group work and presentations</a:t>
          </a:r>
        </a:p>
      </dgm:t>
    </dgm:pt>
    <dgm:pt modelId="{6BC4A3F8-2DB8-43C9-BD75-D7D809C3CA5E}" type="parTrans" cxnId="{97A30316-603A-440A-B84E-AC76968DDD8E}">
      <dgm:prSet/>
      <dgm:spPr/>
      <dgm:t>
        <a:bodyPr/>
        <a:lstStyle/>
        <a:p>
          <a:endParaRPr lang="en-US"/>
        </a:p>
      </dgm:t>
    </dgm:pt>
    <dgm:pt modelId="{DC70E6BA-09C4-4DC9-ACE0-2C8256FEFA56}" type="sibTrans" cxnId="{97A30316-603A-440A-B84E-AC76968DDD8E}">
      <dgm:prSet/>
      <dgm:spPr/>
      <dgm:t>
        <a:bodyPr/>
        <a:lstStyle/>
        <a:p>
          <a:endParaRPr lang="en-US"/>
        </a:p>
      </dgm:t>
    </dgm:pt>
    <dgm:pt modelId="{632ADDCC-57CA-4836-A1E0-057D15F9A51C}">
      <dgm:prSet/>
      <dgm:spPr/>
      <dgm:t>
        <a:bodyPr/>
        <a:lstStyle/>
        <a:p>
          <a:r>
            <a:rPr lang="en-US"/>
            <a:t>Personal reflections and journaling of key lessons and insights </a:t>
          </a:r>
        </a:p>
      </dgm:t>
    </dgm:pt>
    <dgm:pt modelId="{F5CED49C-7550-4AB3-AADB-211E5CF54D6C}" type="parTrans" cxnId="{44DECB06-65FF-47B2-B2E1-45CEC33DE950}">
      <dgm:prSet/>
      <dgm:spPr/>
      <dgm:t>
        <a:bodyPr/>
        <a:lstStyle/>
        <a:p>
          <a:endParaRPr lang="en-US"/>
        </a:p>
      </dgm:t>
    </dgm:pt>
    <dgm:pt modelId="{98F4FAD3-6E50-4308-B590-7FCC33A9868B}" type="sibTrans" cxnId="{44DECB06-65FF-47B2-B2E1-45CEC33DE950}">
      <dgm:prSet/>
      <dgm:spPr/>
      <dgm:t>
        <a:bodyPr/>
        <a:lstStyle/>
        <a:p>
          <a:endParaRPr lang="en-US"/>
        </a:p>
      </dgm:t>
    </dgm:pt>
    <dgm:pt modelId="{9E7A7B04-C24C-494C-BE27-66402686C04B}" type="pres">
      <dgm:prSet presAssocID="{93CFEDAC-DE41-4D5C-A3B9-718D498C297F}" presName="linear" presStyleCnt="0">
        <dgm:presLayoutVars>
          <dgm:animLvl val="lvl"/>
          <dgm:resizeHandles val="exact"/>
        </dgm:presLayoutVars>
      </dgm:prSet>
      <dgm:spPr/>
    </dgm:pt>
    <dgm:pt modelId="{5B59C711-A7AD-4F37-B186-8EE843E6FC18}" type="pres">
      <dgm:prSet presAssocID="{640DB3E7-162C-4578-A3EF-31FAD2F09DB0}" presName="parentText" presStyleLbl="node1" presStyleIdx="0" presStyleCnt="4">
        <dgm:presLayoutVars>
          <dgm:chMax val="0"/>
          <dgm:bulletEnabled val="1"/>
        </dgm:presLayoutVars>
      </dgm:prSet>
      <dgm:spPr/>
    </dgm:pt>
    <dgm:pt modelId="{82371EB7-902F-4A5B-8726-BA56C862C164}" type="pres">
      <dgm:prSet presAssocID="{2F8B4DC2-65A7-4683-9FC9-E1643E2FDA53}" presName="spacer" presStyleCnt="0"/>
      <dgm:spPr/>
    </dgm:pt>
    <dgm:pt modelId="{9EB8E18F-4DBD-4ACA-B1ED-7653883D024F}" type="pres">
      <dgm:prSet presAssocID="{F39D48C8-9C8C-4E56-96CB-90FC6931E2C3}" presName="parentText" presStyleLbl="node1" presStyleIdx="1" presStyleCnt="4">
        <dgm:presLayoutVars>
          <dgm:chMax val="0"/>
          <dgm:bulletEnabled val="1"/>
        </dgm:presLayoutVars>
      </dgm:prSet>
      <dgm:spPr/>
    </dgm:pt>
    <dgm:pt modelId="{111F547B-F6DD-410C-8B14-F5FEB6ADA97D}" type="pres">
      <dgm:prSet presAssocID="{D4F2262B-7619-4063-9F6D-A850253A6E94}" presName="spacer" presStyleCnt="0"/>
      <dgm:spPr/>
    </dgm:pt>
    <dgm:pt modelId="{441930A2-77B9-4F2D-8240-537073DB8847}" type="pres">
      <dgm:prSet presAssocID="{69EE1D2D-1150-4574-ADEC-DA9CD4B04281}" presName="parentText" presStyleLbl="node1" presStyleIdx="2" presStyleCnt="4">
        <dgm:presLayoutVars>
          <dgm:chMax val="0"/>
          <dgm:bulletEnabled val="1"/>
        </dgm:presLayoutVars>
      </dgm:prSet>
      <dgm:spPr/>
    </dgm:pt>
    <dgm:pt modelId="{485102C5-943D-4EA4-9F17-97573764F2AB}" type="pres">
      <dgm:prSet presAssocID="{DC70E6BA-09C4-4DC9-ACE0-2C8256FEFA56}" presName="spacer" presStyleCnt="0"/>
      <dgm:spPr/>
    </dgm:pt>
    <dgm:pt modelId="{B146608A-E888-4886-ADD9-ED72F479DA25}" type="pres">
      <dgm:prSet presAssocID="{632ADDCC-57CA-4836-A1E0-057D15F9A51C}" presName="parentText" presStyleLbl="node1" presStyleIdx="3" presStyleCnt="4">
        <dgm:presLayoutVars>
          <dgm:chMax val="0"/>
          <dgm:bulletEnabled val="1"/>
        </dgm:presLayoutVars>
      </dgm:prSet>
      <dgm:spPr/>
    </dgm:pt>
  </dgm:ptLst>
  <dgm:cxnLst>
    <dgm:cxn modelId="{44DECB06-65FF-47B2-B2E1-45CEC33DE950}" srcId="{93CFEDAC-DE41-4D5C-A3B9-718D498C297F}" destId="{632ADDCC-57CA-4836-A1E0-057D15F9A51C}" srcOrd="3" destOrd="0" parTransId="{F5CED49C-7550-4AB3-AADB-211E5CF54D6C}" sibTransId="{98F4FAD3-6E50-4308-B590-7FCC33A9868B}"/>
    <dgm:cxn modelId="{03A0C30C-5B60-4A6E-9F7A-99203220011A}" type="presOf" srcId="{93CFEDAC-DE41-4D5C-A3B9-718D498C297F}" destId="{9E7A7B04-C24C-494C-BE27-66402686C04B}" srcOrd="0" destOrd="0" presId="urn:microsoft.com/office/officeart/2005/8/layout/vList2"/>
    <dgm:cxn modelId="{97A30316-603A-440A-B84E-AC76968DDD8E}" srcId="{93CFEDAC-DE41-4D5C-A3B9-718D498C297F}" destId="{69EE1D2D-1150-4574-ADEC-DA9CD4B04281}" srcOrd="2" destOrd="0" parTransId="{6BC4A3F8-2DB8-43C9-BD75-D7D809C3CA5E}" sibTransId="{DC70E6BA-09C4-4DC9-ACE0-2C8256FEFA56}"/>
    <dgm:cxn modelId="{D96F2468-877D-422F-A1C0-5EAA779B360A}" srcId="{93CFEDAC-DE41-4D5C-A3B9-718D498C297F}" destId="{F39D48C8-9C8C-4E56-96CB-90FC6931E2C3}" srcOrd="1" destOrd="0" parTransId="{B6F1465E-4DFE-4BC6-AFCA-C5E21A802598}" sibTransId="{D4F2262B-7619-4063-9F6D-A850253A6E94}"/>
    <dgm:cxn modelId="{41A57270-7805-455C-882F-45C1C210171A}" type="presOf" srcId="{69EE1D2D-1150-4574-ADEC-DA9CD4B04281}" destId="{441930A2-77B9-4F2D-8240-537073DB8847}" srcOrd="0" destOrd="0" presId="urn:microsoft.com/office/officeart/2005/8/layout/vList2"/>
    <dgm:cxn modelId="{C5F219A3-EAA2-47A3-94C9-A5E6E134490C}" srcId="{93CFEDAC-DE41-4D5C-A3B9-718D498C297F}" destId="{640DB3E7-162C-4578-A3EF-31FAD2F09DB0}" srcOrd="0" destOrd="0" parTransId="{D28C26E4-0526-4426-98AE-00B558105F2D}" sibTransId="{2F8B4DC2-65A7-4683-9FC9-E1643E2FDA53}"/>
    <dgm:cxn modelId="{0F20AED6-76F2-4C8A-BE37-B32CC2036C33}" type="presOf" srcId="{640DB3E7-162C-4578-A3EF-31FAD2F09DB0}" destId="{5B59C711-A7AD-4F37-B186-8EE843E6FC18}" srcOrd="0" destOrd="0" presId="urn:microsoft.com/office/officeart/2005/8/layout/vList2"/>
    <dgm:cxn modelId="{6626A2E0-566B-4AB7-A634-46AA666EC81D}" type="presOf" srcId="{632ADDCC-57CA-4836-A1E0-057D15F9A51C}" destId="{B146608A-E888-4886-ADD9-ED72F479DA25}" srcOrd="0" destOrd="0" presId="urn:microsoft.com/office/officeart/2005/8/layout/vList2"/>
    <dgm:cxn modelId="{791357E9-5ECA-49F4-B27E-623E79811317}" type="presOf" srcId="{F39D48C8-9C8C-4E56-96CB-90FC6931E2C3}" destId="{9EB8E18F-4DBD-4ACA-B1ED-7653883D024F}" srcOrd="0" destOrd="0" presId="urn:microsoft.com/office/officeart/2005/8/layout/vList2"/>
    <dgm:cxn modelId="{3B3499B9-5975-417F-AF2B-13698B7DC446}" type="presParOf" srcId="{9E7A7B04-C24C-494C-BE27-66402686C04B}" destId="{5B59C711-A7AD-4F37-B186-8EE843E6FC18}" srcOrd="0" destOrd="0" presId="urn:microsoft.com/office/officeart/2005/8/layout/vList2"/>
    <dgm:cxn modelId="{B3D56B5F-D4AB-443F-8DDF-13F82E72E02F}" type="presParOf" srcId="{9E7A7B04-C24C-494C-BE27-66402686C04B}" destId="{82371EB7-902F-4A5B-8726-BA56C862C164}" srcOrd="1" destOrd="0" presId="urn:microsoft.com/office/officeart/2005/8/layout/vList2"/>
    <dgm:cxn modelId="{A2A9AC71-919B-4CC9-B982-3B54EB63C4E5}" type="presParOf" srcId="{9E7A7B04-C24C-494C-BE27-66402686C04B}" destId="{9EB8E18F-4DBD-4ACA-B1ED-7653883D024F}" srcOrd="2" destOrd="0" presId="urn:microsoft.com/office/officeart/2005/8/layout/vList2"/>
    <dgm:cxn modelId="{47055599-DA16-42E6-91AC-A387F160D832}" type="presParOf" srcId="{9E7A7B04-C24C-494C-BE27-66402686C04B}" destId="{111F547B-F6DD-410C-8B14-F5FEB6ADA97D}" srcOrd="3" destOrd="0" presId="urn:microsoft.com/office/officeart/2005/8/layout/vList2"/>
    <dgm:cxn modelId="{F728F1C8-0FBD-4817-8E1C-14A6AC592DF6}" type="presParOf" srcId="{9E7A7B04-C24C-494C-BE27-66402686C04B}" destId="{441930A2-77B9-4F2D-8240-537073DB8847}" srcOrd="4" destOrd="0" presId="urn:microsoft.com/office/officeart/2005/8/layout/vList2"/>
    <dgm:cxn modelId="{18E4DAE2-F420-4D2D-BEF6-27C1EBAECC6A}" type="presParOf" srcId="{9E7A7B04-C24C-494C-BE27-66402686C04B}" destId="{485102C5-943D-4EA4-9F17-97573764F2AB}" srcOrd="5" destOrd="0" presId="urn:microsoft.com/office/officeart/2005/8/layout/vList2"/>
    <dgm:cxn modelId="{BCF2C641-79D5-4FFC-80C1-5D03532F9614}" type="presParOf" srcId="{9E7A7B04-C24C-494C-BE27-66402686C04B}" destId="{B146608A-E888-4886-ADD9-ED72F479DA2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D7DDFD-F88C-4180-AA2C-8317C5DAC385}">
      <dsp:nvSpPr>
        <dsp:cNvPr id="0" name=""/>
        <dsp:cNvSpPr/>
      </dsp:nvSpPr>
      <dsp:spPr>
        <a:xfrm>
          <a:off x="11814" y="780345"/>
          <a:ext cx="2597198" cy="779159"/>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205" tIns="96205" rIns="96205" bIns="96205" numCol="1" spcCol="1270" anchor="ctr" anchorCtr="0">
          <a:noAutofit/>
        </a:bodyPr>
        <a:lstStyle/>
        <a:p>
          <a:pPr marL="0" lvl="0" indent="0" algn="ctr" defTabSz="1244600">
            <a:lnSpc>
              <a:spcPct val="90000"/>
            </a:lnSpc>
            <a:spcBef>
              <a:spcPct val="0"/>
            </a:spcBef>
            <a:spcAft>
              <a:spcPct val="35000"/>
            </a:spcAft>
            <a:buNone/>
          </a:pPr>
          <a:r>
            <a:rPr lang="en-US" sz="2800" b="1" kern="1200" dirty="0"/>
            <a:t>Individually </a:t>
          </a:r>
        </a:p>
      </dsp:txBody>
      <dsp:txXfrm>
        <a:off x="245562" y="780345"/>
        <a:ext cx="2129702" cy="779159"/>
      </dsp:txXfrm>
    </dsp:sp>
    <dsp:sp modelId="{F140BE9D-5B88-433B-86E9-DD6766F09510}">
      <dsp:nvSpPr>
        <dsp:cNvPr id="0" name=""/>
        <dsp:cNvSpPr/>
      </dsp:nvSpPr>
      <dsp:spPr>
        <a:xfrm>
          <a:off x="11814" y="1559504"/>
          <a:ext cx="2363450" cy="25804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6765" tIns="186765" rIns="186765" bIns="373530" numCol="1" spcCol="1270" anchor="t" anchorCtr="0">
          <a:noAutofit/>
        </a:bodyPr>
        <a:lstStyle/>
        <a:p>
          <a:pPr marL="0" lvl="0" indent="0" algn="l" defTabSz="1066800">
            <a:lnSpc>
              <a:spcPct val="90000"/>
            </a:lnSpc>
            <a:spcBef>
              <a:spcPct val="0"/>
            </a:spcBef>
            <a:spcAft>
              <a:spcPct val="35000"/>
            </a:spcAft>
            <a:buNone/>
          </a:pPr>
          <a:r>
            <a:rPr lang="en-US" sz="2400" kern="1200" dirty="0"/>
            <a:t>Write down 2-3 learning expectations and 1 intention to apply the lessons. </a:t>
          </a:r>
        </a:p>
      </dsp:txBody>
      <dsp:txXfrm>
        <a:off x="11814" y="1559504"/>
        <a:ext cx="2363450" cy="2580490"/>
      </dsp:txXfrm>
    </dsp:sp>
    <dsp:sp modelId="{9C88268F-0B71-4BAB-95F7-3630EAA4B2EC}">
      <dsp:nvSpPr>
        <dsp:cNvPr id="0" name=""/>
        <dsp:cNvSpPr/>
      </dsp:nvSpPr>
      <dsp:spPr>
        <a:xfrm>
          <a:off x="2557769" y="780345"/>
          <a:ext cx="2597198" cy="779159"/>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205" tIns="96205" rIns="96205" bIns="96205" numCol="1" spcCol="1270" anchor="ctr" anchorCtr="0">
          <a:noAutofit/>
        </a:bodyPr>
        <a:lstStyle/>
        <a:p>
          <a:pPr marL="0" lvl="0" indent="0" algn="ctr" defTabSz="1244600">
            <a:lnSpc>
              <a:spcPct val="90000"/>
            </a:lnSpc>
            <a:spcBef>
              <a:spcPct val="0"/>
            </a:spcBef>
            <a:spcAft>
              <a:spcPct val="35000"/>
            </a:spcAft>
            <a:buNone/>
          </a:pPr>
          <a:r>
            <a:rPr lang="en-US" sz="2800" b="1" kern="1200" dirty="0"/>
            <a:t>By table </a:t>
          </a:r>
        </a:p>
      </dsp:txBody>
      <dsp:txXfrm>
        <a:off x="2791517" y="780345"/>
        <a:ext cx="2129702" cy="779159"/>
      </dsp:txXfrm>
    </dsp:sp>
    <dsp:sp modelId="{2EC2FC17-04C7-4849-B62E-A1F14BB59F8A}">
      <dsp:nvSpPr>
        <dsp:cNvPr id="0" name=""/>
        <dsp:cNvSpPr/>
      </dsp:nvSpPr>
      <dsp:spPr>
        <a:xfrm>
          <a:off x="2557769" y="1559504"/>
          <a:ext cx="2363450" cy="25804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6765" tIns="186765" rIns="186765" bIns="373530" numCol="1" spcCol="1270" anchor="t" anchorCtr="0">
          <a:noAutofit/>
        </a:bodyPr>
        <a:lstStyle/>
        <a:p>
          <a:pPr marL="0" lvl="0" indent="0" algn="l" defTabSz="1066800">
            <a:lnSpc>
              <a:spcPct val="90000"/>
            </a:lnSpc>
            <a:spcBef>
              <a:spcPct val="0"/>
            </a:spcBef>
            <a:spcAft>
              <a:spcPct val="35000"/>
            </a:spcAft>
            <a:buNone/>
          </a:pPr>
          <a:r>
            <a:rPr lang="en-US" sz="2400" kern="1200" dirty="0"/>
            <a:t>Share your learning expectations and intention to apply the lessons.</a:t>
          </a:r>
        </a:p>
      </dsp:txBody>
      <dsp:txXfrm>
        <a:off x="2557769" y="1559504"/>
        <a:ext cx="2363450" cy="2580490"/>
      </dsp:txXfrm>
    </dsp:sp>
    <dsp:sp modelId="{C4B3ADB5-8C95-405A-B2AB-3B953C59DDD9}">
      <dsp:nvSpPr>
        <dsp:cNvPr id="0" name=""/>
        <dsp:cNvSpPr/>
      </dsp:nvSpPr>
      <dsp:spPr>
        <a:xfrm>
          <a:off x="5103724" y="780345"/>
          <a:ext cx="2597198" cy="779159"/>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205" tIns="96205" rIns="96205" bIns="96205" numCol="1" spcCol="1270" anchor="ctr" anchorCtr="0">
          <a:noAutofit/>
        </a:bodyPr>
        <a:lstStyle/>
        <a:p>
          <a:pPr marL="0" lvl="0" indent="0" algn="ctr" defTabSz="1244600">
            <a:lnSpc>
              <a:spcPct val="90000"/>
            </a:lnSpc>
            <a:spcBef>
              <a:spcPct val="0"/>
            </a:spcBef>
            <a:spcAft>
              <a:spcPct val="35000"/>
            </a:spcAft>
            <a:buNone/>
          </a:pPr>
          <a:r>
            <a:rPr lang="en-US" sz="2800" b="1" kern="1200" dirty="0"/>
            <a:t>Agree on</a:t>
          </a:r>
        </a:p>
      </dsp:txBody>
      <dsp:txXfrm>
        <a:off x="5337472" y="780345"/>
        <a:ext cx="2129702" cy="779159"/>
      </dsp:txXfrm>
    </dsp:sp>
    <dsp:sp modelId="{4CFBC6C9-4CE0-41E4-B9CA-E0589E53BA28}">
      <dsp:nvSpPr>
        <dsp:cNvPr id="0" name=""/>
        <dsp:cNvSpPr/>
      </dsp:nvSpPr>
      <dsp:spPr>
        <a:xfrm>
          <a:off x="5103724" y="1559504"/>
          <a:ext cx="2363450" cy="25804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6765" tIns="186765" rIns="186765" bIns="373530" numCol="1" spcCol="1270" anchor="t" anchorCtr="0">
          <a:noAutofit/>
        </a:bodyPr>
        <a:lstStyle/>
        <a:p>
          <a:pPr marL="0" lvl="0" indent="0" algn="l" defTabSz="1066800">
            <a:lnSpc>
              <a:spcPct val="90000"/>
            </a:lnSpc>
            <a:spcBef>
              <a:spcPct val="0"/>
            </a:spcBef>
            <a:spcAft>
              <a:spcPct val="35000"/>
            </a:spcAft>
            <a:buNone/>
          </a:pPr>
          <a:r>
            <a:rPr lang="en-US" sz="2400" kern="1200" dirty="0"/>
            <a:t>2-3 learning expectations and 1 intention to apply the lessons as a group. </a:t>
          </a:r>
        </a:p>
      </dsp:txBody>
      <dsp:txXfrm>
        <a:off x="5103724" y="1559504"/>
        <a:ext cx="2363450" cy="2580490"/>
      </dsp:txXfrm>
    </dsp:sp>
    <dsp:sp modelId="{48AF6954-DD7C-480B-B90D-C3113CE90689}">
      <dsp:nvSpPr>
        <dsp:cNvPr id="0" name=""/>
        <dsp:cNvSpPr/>
      </dsp:nvSpPr>
      <dsp:spPr>
        <a:xfrm>
          <a:off x="7649679" y="780345"/>
          <a:ext cx="2597198" cy="779159"/>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205" tIns="96205" rIns="96205" bIns="96205" numCol="1" spcCol="1270" anchor="ctr" anchorCtr="0">
          <a:noAutofit/>
        </a:bodyPr>
        <a:lstStyle/>
        <a:p>
          <a:pPr marL="0" lvl="0" indent="0" algn="ctr" defTabSz="1244600">
            <a:lnSpc>
              <a:spcPct val="90000"/>
            </a:lnSpc>
            <a:spcBef>
              <a:spcPct val="0"/>
            </a:spcBef>
            <a:spcAft>
              <a:spcPct val="35000"/>
            </a:spcAft>
            <a:buNone/>
          </a:pPr>
          <a:r>
            <a:rPr lang="en-US" sz="2800" b="1" kern="1200" dirty="0"/>
            <a:t>In plenary</a:t>
          </a:r>
        </a:p>
      </dsp:txBody>
      <dsp:txXfrm>
        <a:off x="7883427" y="780345"/>
        <a:ext cx="2129702" cy="779159"/>
      </dsp:txXfrm>
    </dsp:sp>
    <dsp:sp modelId="{E712CB7B-B2D9-4FDA-AE0C-386A642328F3}">
      <dsp:nvSpPr>
        <dsp:cNvPr id="0" name=""/>
        <dsp:cNvSpPr/>
      </dsp:nvSpPr>
      <dsp:spPr>
        <a:xfrm>
          <a:off x="7649679" y="1559504"/>
          <a:ext cx="2363450" cy="25804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6765" tIns="186765" rIns="186765" bIns="373530" numCol="1" spcCol="1270" anchor="t" anchorCtr="0">
          <a:noAutofit/>
        </a:bodyPr>
        <a:lstStyle/>
        <a:p>
          <a:pPr marL="0" lvl="0" indent="0" algn="l" defTabSz="1066800">
            <a:lnSpc>
              <a:spcPct val="90000"/>
            </a:lnSpc>
            <a:spcBef>
              <a:spcPct val="0"/>
            </a:spcBef>
            <a:spcAft>
              <a:spcPct val="35000"/>
            </a:spcAft>
            <a:buNone/>
          </a:pPr>
          <a:r>
            <a:rPr lang="en-US" sz="2400" kern="1200" dirty="0"/>
            <a:t>Share your group learning expectations and intentions to apply the lessons. </a:t>
          </a:r>
        </a:p>
      </dsp:txBody>
      <dsp:txXfrm>
        <a:off x="7649679" y="1559504"/>
        <a:ext cx="2363450" cy="25804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69046-8C50-4061-A34F-47EFAEDC43C1}">
      <dsp:nvSpPr>
        <dsp:cNvPr id="0" name=""/>
        <dsp:cNvSpPr/>
      </dsp:nvSpPr>
      <dsp:spPr>
        <a:xfrm>
          <a:off x="11569" y="477923"/>
          <a:ext cx="1924547" cy="577364"/>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288" tIns="71288" rIns="71288" bIns="71288" numCol="1" spcCol="1270" anchor="ctr" anchorCtr="0">
          <a:noAutofit/>
        </a:bodyPr>
        <a:lstStyle/>
        <a:p>
          <a:pPr marL="0" lvl="0" indent="0" algn="ctr" defTabSz="800100">
            <a:lnSpc>
              <a:spcPct val="90000"/>
            </a:lnSpc>
            <a:spcBef>
              <a:spcPct val="0"/>
            </a:spcBef>
            <a:spcAft>
              <a:spcPct val="35000"/>
            </a:spcAft>
            <a:buNone/>
          </a:pPr>
          <a:r>
            <a:rPr lang="en-US" sz="1800" b="1" kern="1200" dirty="0"/>
            <a:t>Appreciate</a:t>
          </a:r>
          <a:endParaRPr lang="en-US" sz="2000" b="1" kern="1200" dirty="0"/>
        </a:p>
      </dsp:txBody>
      <dsp:txXfrm>
        <a:off x="184778" y="477923"/>
        <a:ext cx="1578129" cy="577364"/>
      </dsp:txXfrm>
    </dsp:sp>
    <dsp:sp modelId="{24CA9342-7592-40B9-BA22-8FF726B69A3C}">
      <dsp:nvSpPr>
        <dsp:cNvPr id="0" name=""/>
        <dsp:cNvSpPr/>
      </dsp:nvSpPr>
      <dsp:spPr>
        <a:xfrm>
          <a:off x="11569" y="1055287"/>
          <a:ext cx="1751338" cy="29473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8395" tIns="138395" rIns="138395" bIns="276789" numCol="1" spcCol="1270" anchor="t" anchorCtr="0">
          <a:noAutofit/>
        </a:bodyPr>
        <a:lstStyle/>
        <a:p>
          <a:pPr marL="0" lvl="0" indent="0" algn="l" defTabSz="800100">
            <a:lnSpc>
              <a:spcPct val="90000"/>
            </a:lnSpc>
            <a:spcBef>
              <a:spcPct val="0"/>
            </a:spcBef>
            <a:spcAft>
              <a:spcPct val="35000"/>
            </a:spcAft>
            <a:buNone/>
          </a:pPr>
          <a:r>
            <a:rPr lang="en-US" sz="1800" kern="1200" dirty="0"/>
            <a:t>The values of cultural diversity, relativism, and responsivity in a One Health context. </a:t>
          </a:r>
        </a:p>
      </dsp:txBody>
      <dsp:txXfrm>
        <a:off x="11569" y="1055287"/>
        <a:ext cx="1751338" cy="2947348"/>
      </dsp:txXfrm>
    </dsp:sp>
    <dsp:sp modelId="{0F67EB2A-5954-41AE-BBFE-2B378903E816}">
      <dsp:nvSpPr>
        <dsp:cNvPr id="0" name=""/>
        <dsp:cNvSpPr/>
      </dsp:nvSpPr>
      <dsp:spPr>
        <a:xfrm>
          <a:off x="1879729" y="477923"/>
          <a:ext cx="1924547" cy="577364"/>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288" tIns="71288" rIns="71288" bIns="71288" numCol="1" spcCol="1270" anchor="ctr" anchorCtr="0">
          <a:noAutofit/>
        </a:bodyPr>
        <a:lstStyle/>
        <a:p>
          <a:pPr marL="0" lvl="0" indent="0" algn="ctr" defTabSz="800100">
            <a:lnSpc>
              <a:spcPct val="90000"/>
            </a:lnSpc>
            <a:spcBef>
              <a:spcPct val="0"/>
            </a:spcBef>
            <a:spcAft>
              <a:spcPct val="35000"/>
            </a:spcAft>
            <a:buNone/>
          </a:pPr>
          <a:r>
            <a:rPr lang="en-US" sz="1800" b="1" kern="1200" dirty="0"/>
            <a:t>Apply</a:t>
          </a:r>
          <a:endParaRPr lang="en-US" sz="2000" b="1" kern="1200" dirty="0"/>
        </a:p>
      </dsp:txBody>
      <dsp:txXfrm>
        <a:off x="2052938" y="477923"/>
        <a:ext cx="1578129" cy="577364"/>
      </dsp:txXfrm>
    </dsp:sp>
    <dsp:sp modelId="{EB884930-11B1-4999-815F-98A447B75C8B}">
      <dsp:nvSpPr>
        <dsp:cNvPr id="0" name=""/>
        <dsp:cNvSpPr/>
      </dsp:nvSpPr>
      <dsp:spPr>
        <a:xfrm>
          <a:off x="1879729" y="1055287"/>
          <a:ext cx="1751338" cy="29473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8395" tIns="138395" rIns="138395" bIns="276789" numCol="1" spcCol="1270" anchor="t" anchorCtr="0">
          <a:noAutofit/>
        </a:bodyPr>
        <a:lstStyle/>
        <a:p>
          <a:pPr marL="0" lvl="0" indent="0" algn="l" defTabSz="800100">
            <a:lnSpc>
              <a:spcPct val="90000"/>
            </a:lnSpc>
            <a:spcBef>
              <a:spcPct val="0"/>
            </a:spcBef>
            <a:spcAft>
              <a:spcPct val="35000"/>
            </a:spcAft>
            <a:buNone/>
          </a:pPr>
          <a:r>
            <a:rPr lang="en-US" sz="1800" kern="1200" dirty="0"/>
            <a:t>Concepts of cultural diversity and relativism as analytical tools in One Health practices.</a:t>
          </a:r>
        </a:p>
      </dsp:txBody>
      <dsp:txXfrm>
        <a:off x="1879729" y="1055287"/>
        <a:ext cx="1751338" cy="2947348"/>
      </dsp:txXfrm>
    </dsp:sp>
    <dsp:sp modelId="{E3E43A8C-5C51-4311-A191-9CA6BEEB7939}">
      <dsp:nvSpPr>
        <dsp:cNvPr id="0" name=""/>
        <dsp:cNvSpPr/>
      </dsp:nvSpPr>
      <dsp:spPr>
        <a:xfrm>
          <a:off x="3747889" y="477923"/>
          <a:ext cx="1924547" cy="577364"/>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288" tIns="71288" rIns="71288" bIns="71288" numCol="1" spcCol="1270" anchor="ctr" anchorCtr="0">
          <a:noAutofit/>
        </a:bodyPr>
        <a:lstStyle/>
        <a:p>
          <a:pPr marL="0" lvl="0" indent="0" algn="ctr" defTabSz="800100">
            <a:lnSpc>
              <a:spcPct val="90000"/>
            </a:lnSpc>
            <a:spcBef>
              <a:spcPct val="0"/>
            </a:spcBef>
            <a:spcAft>
              <a:spcPct val="35000"/>
            </a:spcAft>
            <a:buNone/>
          </a:pPr>
          <a:r>
            <a:rPr lang="en-US" sz="1800" b="1" kern="1200" dirty="0"/>
            <a:t>Strive</a:t>
          </a:r>
          <a:endParaRPr lang="en-US" sz="2000" b="1" kern="1200" dirty="0"/>
        </a:p>
      </dsp:txBody>
      <dsp:txXfrm>
        <a:off x="3921098" y="477923"/>
        <a:ext cx="1578129" cy="577364"/>
      </dsp:txXfrm>
    </dsp:sp>
    <dsp:sp modelId="{0DE935C6-9076-450F-92CA-9A628CE20772}">
      <dsp:nvSpPr>
        <dsp:cNvPr id="0" name=""/>
        <dsp:cNvSpPr/>
      </dsp:nvSpPr>
      <dsp:spPr>
        <a:xfrm>
          <a:off x="3747889" y="1055287"/>
          <a:ext cx="1751338" cy="29473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8395" tIns="138395" rIns="138395" bIns="276789" numCol="1" spcCol="1270" anchor="t" anchorCtr="0">
          <a:noAutofit/>
        </a:bodyPr>
        <a:lstStyle/>
        <a:p>
          <a:pPr marL="0" lvl="0" indent="0" algn="l" defTabSz="800100">
            <a:lnSpc>
              <a:spcPct val="90000"/>
            </a:lnSpc>
            <a:spcBef>
              <a:spcPct val="0"/>
            </a:spcBef>
            <a:spcAft>
              <a:spcPct val="35000"/>
            </a:spcAft>
            <a:buNone/>
          </a:pPr>
          <a:r>
            <a:rPr lang="en-US" sz="1800" kern="1200" dirty="0"/>
            <a:t>For cultural diversity as a source of exchange, innovation, and creativity in One Health practices. </a:t>
          </a:r>
        </a:p>
      </dsp:txBody>
      <dsp:txXfrm>
        <a:off x="3747889" y="1055287"/>
        <a:ext cx="1751338" cy="2947348"/>
      </dsp:txXfrm>
    </dsp:sp>
    <dsp:sp modelId="{33CC9CA4-1019-4439-8D4D-93D47C7112DE}">
      <dsp:nvSpPr>
        <dsp:cNvPr id="0" name=""/>
        <dsp:cNvSpPr/>
      </dsp:nvSpPr>
      <dsp:spPr>
        <a:xfrm>
          <a:off x="5616049" y="477923"/>
          <a:ext cx="1924547" cy="577364"/>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288" tIns="71288" rIns="71288" bIns="71288" numCol="1" spcCol="1270" anchor="ctr" anchorCtr="0">
          <a:noAutofit/>
        </a:bodyPr>
        <a:lstStyle/>
        <a:p>
          <a:pPr marL="0" lvl="0" indent="0" algn="ctr" defTabSz="800100">
            <a:lnSpc>
              <a:spcPct val="90000"/>
            </a:lnSpc>
            <a:spcBef>
              <a:spcPct val="0"/>
            </a:spcBef>
            <a:spcAft>
              <a:spcPct val="35000"/>
            </a:spcAft>
            <a:buNone/>
          </a:pPr>
          <a:r>
            <a:rPr lang="en-US" sz="1800" b="1" kern="1200" dirty="0"/>
            <a:t>Frame</a:t>
          </a:r>
          <a:endParaRPr lang="en-US" sz="2000" b="1" kern="1200" dirty="0"/>
        </a:p>
      </dsp:txBody>
      <dsp:txXfrm>
        <a:off x="5789258" y="477923"/>
        <a:ext cx="1578129" cy="577364"/>
      </dsp:txXfrm>
    </dsp:sp>
    <dsp:sp modelId="{D7283DCB-3736-481A-95BF-10AB25933975}">
      <dsp:nvSpPr>
        <dsp:cNvPr id="0" name=""/>
        <dsp:cNvSpPr/>
      </dsp:nvSpPr>
      <dsp:spPr>
        <a:xfrm>
          <a:off x="5616049" y="1055287"/>
          <a:ext cx="1751338" cy="29473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8395" tIns="138395" rIns="138395" bIns="276789" numCol="1" spcCol="1270" anchor="t" anchorCtr="0">
          <a:noAutofit/>
        </a:bodyPr>
        <a:lstStyle/>
        <a:p>
          <a:pPr marL="0" lvl="0" indent="0" algn="l" defTabSz="800100">
            <a:lnSpc>
              <a:spcPct val="90000"/>
            </a:lnSpc>
            <a:spcBef>
              <a:spcPct val="0"/>
            </a:spcBef>
            <a:spcAft>
              <a:spcPct val="35000"/>
            </a:spcAft>
            <a:buNone/>
          </a:pPr>
          <a:r>
            <a:rPr lang="en-US" sz="1800" kern="1200" dirty="0"/>
            <a:t>The concepts of culture and One Health within the healthcare context in pastoralist settings.</a:t>
          </a:r>
        </a:p>
      </dsp:txBody>
      <dsp:txXfrm>
        <a:off x="5616049" y="1055287"/>
        <a:ext cx="1751338" cy="2947348"/>
      </dsp:txXfrm>
    </dsp:sp>
    <dsp:sp modelId="{ACE573F6-C0E2-4F61-BA31-106998871DDD}">
      <dsp:nvSpPr>
        <dsp:cNvPr id="0" name=""/>
        <dsp:cNvSpPr/>
      </dsp:nvSpPr>
      <dsp:spPr>
        <a:xfrm>
          <a:off x="7484209" y="477923"/>
          <a:ext cx="1924547" cy="577364"/>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288" tIns="71288" rIns="71288" bIns="71288" numCol="1" spcCol="1270" anchor="ctr" anchorCtr="0">
          <a:noAutofit/>
        </a:bodyPr>
        <a:lstStyle/>
        <a:p>
          <a:pPr marL="0" lvl="0" indent="0" algn="ctr" defTabSz="800100">
            <a:lnSpc>
              <a:spcPct val="90000"/>
            </a:lnSpc>
            <a:spcBef>
              <a:spcPct val="0"/>
            </a:spcBef>
            <a:spcAft>
              <a:spcPct val="35000"/>
            </a:spcAft>
            <a:buNone/>
          </a:pPr>
          <a:r>
            <a:rPr lang="en-US" sz="1800" b="1" kern="1200" dirty="0"/>
            <a:t>Demonstrate</a:t>
          </a:r>
          <a:endParaRPr lang="en-US" sz="2000" b="1" kern="1200" dirty="0"/>
        </a:p>
      </dsp:txBody>
      <dsp:txXfrm>
        <a:off x="7657418" y="477923"/>
        <a:ext cx="1578129" cy="577364"/>
      </dsp:txXfrm>
    </dsp:sp>
    <dsp:sp modelId="{A99AAE04-B1E0-42B0-8D2C-DEE077922E8F}">
      <dsp:nvSpPr>
        <dsp:cNvPr id="0" name=""/>
        <dsp:cNvSpPr/>
      </dsp:nvSpPr>
      <dsp:spPr>
        <a:xfrm>
          <a:off x="7484209" y="1055287"/>
          <a:ext cx="1751338" cy="29473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8395" tIns="138395" rIns="138395" bIns="276789" numCol="1" spcCol="1270" anchor="t" anchorCtr="0">
          <a:noAutofit/>
        </a:bodyPr>
        <a:lstStyle/>
        <a:p>
          <a:pPr marL="0" lvl="0" indent="0" algn="l" defTabSz="800100">
            <a:lnSpc>
              <a:spcPct val="90000"/>
            </a:lnSpc>
            <a:spcBef>
              <a:spcPct val="0"/>
            </a:spcBef>
            <a:spcAft>
              <a:spcPct val="35000"/>
            </a:spcAft>
            <a:buNone/>
          </a:pPr>
          <a:r>
            <a:rPr lang="en-US" sz="1800" kern="1200" dirty="0"/>
            <a:t>Ability to assess and integrate culture and gender issues in One Health practices in pastoralist communities.  </a:t>
          </a:r>
        </a:p>
      </dsp:txBody>
      <dsp:txXfrm>
        <a:off x="7484209" y="1055287"/>
        <a:ext cx="1751338" cy="2947348"/>
      </dsp:txXfrm>
    </dsp:sp>
    <dsp:sp modelId="{E1D593F3-38B6-4104-A9AE-ADC4CF99291F}">
      <dsp:nvSpPr>
        <dsp:cNvPr id="0" name=""/>
        <dsp:cNvSpPr/>
      </dsp:nvSpPr>
      <dsp:spPr>
        <a:xfrm>
          <a:off x="9352369" y="477923"/>
          <a:ext cx="1924547" cy="577364"/>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288" tIns="71288" rIns="71288" bIns="71288" numCol="1" spcCol="1270" anchor="ctr" anchorCtr="0">
          <a:noAutofit/>
        </a:bodyPr>
        <a:lstStyle/>
        <a:p>
          <a:pPr marL="0" lvl="0" indent="0" algn="ctr" defTabSz="800100">
            <a:lnSpc>
              <a:spcPct val="90000"/>
            </a:lnSpc>
            <a:spcBef>
              <a:spcPct val="0"/>
            </a:spcBef>
            <a:spcAft>
              <a:spcPct val="35000"/>
            </a:spcAft>
            <a:buNone/>
          </a:pPr>
          <a:r>
            <a:rPr lang="en-US" sz="1800" b="1" kern="1200" dirty="0"/>
            <a:t>Demonstrate</a:t>
          </a:r>
        </a:p>
      </dsp:txBody>
      <dsp:txXfrm>
        <a:off x="9525578" y="477923"/>
        <a:ext cx="1578129" cy="577364"/>
      </dsp:txXfrm>
    </dsp:sp>
    <dsp:sp modelId="{C3072C2B-128E-4A52-B9C3-0DDD712F9C1E}">
      <dsp:nvSpPr>
        <dsp:cNvPr id="0" name=""/>
        <dsp:cNvSpPr/>
      </dsp:nvSpPr>
      <dsp:spPr>
        <a:xfrm>
          <a:off x="9352369" y="1055287"/>
          <a:ext cx="1751338" cy="29473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8395" tIns="138395" rIns="138395" bIns="276789" numCol="1" spcCol="1270" anchor="t" anchorCtr="0">
          <a:noAutofit/>
        </a:bodyPr>
        <a:lstStyle/>
        <a:p>
          <a:pPr marL="0" lvl="0" indent="0" algn="l" defTabSz="800100">
            <a:lnSpc>
              <a:spcPct val="90000"/>
            </a:lnSpc>
            <a:spcBef>
              <a:spcPct val="0"/>
            </a:spcBef>
            <a:spcAft>
              <a:spcPct val="35000"/>
            </a:spcAft>
            <a:buNone/>
          </a:pPr>
          <a:r>
            <a:rPr lang="en-US" sz="1800" kern="1200" dirty="0"/>
            <a:t>Culturally competent knowledge, skills, and attitudes in working across disciplinary, organizational and cultural boundaries. </a:t>
          </a:r>
        </a:p>
      </dsp:txBody>
      <dsp:txXfrm>
        <a:off x="9352369" y="1055287"/>
        <a:ext cx="1751338" cy="29473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59C711-A7AD-4F37-B186-8EE843E6FC18}">
      <dsp:nvSpPr>
        <dsp:cNvPr id="0" name=""/>
        <dsp:cNvSpPr/>
      </dsp:nvSpPr>
      <dsp:spPr>
        <a:xfrm>
          <a:off x="0" y="50867"/>
          <a:ext cx="8879114" cy="10725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Experiential, reflective and collaborative learning process </a:t>
          </a:r>
        </a:p>
      </dsp:txBody>
      <dsp:txXfrm>
        <a:off x="52359" y="103226"/>
        <a:ext cx="8774396" cy="967861"/>
      </dsp:txXfrm>
    </dsp:sp>
    <dsp:sp modelId="{9EB8E18F-4DBD-4ACA-B1ED-7653883D024F}">
      <dsp:nvSpPr>
        <dsp:cNvPr id="0" name=""/>
        <dsp:cNvSpPr/>
      </dsp:nvSpPr>
      <dsp:spPr>
        <a:xfrm>
          <a:off x="0" y="1201206"/>
          <a:ext cx="8879114" cy="10725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Enriching learning through case study analysis, videos, and role-plays    </a:t>
          </a:r>
        </a:p>
      </dsp:txBody>
      <dsp:txXfrm>
        <a:off x="52359" y="1253565"/>
        <a:ext cx="8774396" cy="967861"/>
      </dsp:txXfrm>
    </dsp:sp>
    <dsp:sp modelId="{441930A2-77B9-4F2D-8240-537073DB8847}">
      <dsp:nvSpPr>
        <dsp:cNvPr id="0" name=""/>
        <dsp:cNvSpPr/>
      </dsp:nvSpPr>
      <dsp:spPr>
        <a:xfrm>
          <a:off x="0" y="2351545"/>
          <a:ext cx="8879114" cy="10725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Small group work and presentations</a:t>
          </a:r>
        </a:p>
      </dsp:txBody>
      <dsp:txXfrm>
        <a:off x="52359" y="2403904"/>
        <a:ext cx="8774396" cy="967861"/>
      </dsp:txXfrm>
    </dsp:sp>
    <dsp:sp modelId="{B146608A-E888-4886-ADD9-ED72F479DA25}">
      <dsp:nvSpPr>
        <dsp:cNvPr id="0" name=""/>
        <dsp:cNvSpPr/>
      </dsp:nvSpPr>
      <dsp:spPr>
        <a:xfrm>
          <a:off x="0" y="3501884"/>
          <a:ext cx="8879114" cy="10725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Personal reflections and journaling of key lessons and insights </a:t>
          </a:r>
        </a:p>
      </dsp:txBody>
      <dsp:txXfrm>
        <a:off x="52359" y="3554243"/>
        <a:ext cx="8774396" cy="967861"/>
      </dsp:txXfrm>
    </dsp:sp>
  </dsp:spTree>
</dsp:drawing>
</file>

<file path=ppt/diagrams/layout1.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B54F7-0841-B84C-BC37-FD58FD38A012}" type="datetimeFigureOut">
              <a:rPr lang="en-GB" smtClean="0"/>
              <a:t>22/06/2023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6B3DA-78FF-B544-8F6A-5C08D4C8FE87}" type="slidenum">
              <a:rPr lang="en-GB" smtClean="0"/>
              <a:t>‹#›</a:t>
            </a:fld>
            <a:endParaRPr lang="en-GB"/>
          </a:p>
        </p:txBody>
      </p:sp>
    </p:spTree>
    <p:extLst>
      <p:ext uri="{BB962C8B-B14F-4D97-AF65-F5344CB8AC3E}">
        <p14:creationId xmlns:p14="http://schemas.microsoft.com/office/powerpoint/2010/main" val="378697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46B3DA-78FF-B544-8F6A-5C08D4C8FE87}" type="slidenum">
              <a:rPr lang="en-GB" smtClean="0"/>
              <a:t>15</a:t>
            </a:fld>
            <a:endParaRPr lang="en-GB"/>
          </a:p>
        </p:txBody>
      </p:sp>
    </p:spTree>
    <p:extLst>
      <p:ext uri="{BB962C8B-B14F-4D97-AF65-F5344CB8AC3E}">
        <p14:creationId xmlns:p14="http://schemas.microsoft.com/office/powerpoint/2010/main" val="688984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16</a:t>
            </a:fld>
            <a:endParaRPr lang="en-GB"/>
          </a:p>
        </p:txBody>
      </p:sp>
    </p:spTree>
    <p:extLst>
      <p:ext uri="{BB962C8B-B14F-4D97-AF65-F5344CB8AC3E}">
        <p14:creationId xmlns:p14="http://schemas.microsoft.com/office/powerpoint/2010/main" val="417920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21</a:t>
            </a:fld>
            <a:endParaRPr lang="en-GB"/>
          </a:p>
        </p:txBody>
      </p:sp>
    </p:spTree>
    <p:extLst>
      <p:ext uri="{BB962C8B-B14F-4D97-AF65-F5344CB8AC3E}">
        <p14:creationId xmlns:p14="http://schemas.microsoft.com/office/powerpoint/2010/main" val="3366692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22</a:t>
            </a:fld>
            <a:endParaRPr lang="en-GB"/>
          </a:p>
        </p:txBody>
      </p:sp>
    </p:spTree>
    <p:extLst>
      <p:ext uri="{BB962C8B-B14F-4D97-AF65-F5344CB8AC3E}">
        <p14:creationId xmlns:p14="http://schemas.microsoft.com/office/powerpoint/2010/main" val="3201118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solidFill>
                <a:srgbClr val="000000"/>
              </a:solidFill>
              <a:effectLst/>
              <a:latin typeface="Arial" panose="020B0604020202020204" pitchFamily="34" charset="0"/>
              <a:ea typeface="Calibri" panose="020F0502020204030204" pitchFamily="34" charset="0"/>
            </a:endParaRPr>
          </a:p>
          <a:p>
            <a:r>
              <a:rPr lang="en-US" sz="1800" dirty="0">
                <a:solidFill>
                  <a:srgbClr val="000000"/>
                </a:solidFill>
                <a:effectLst/>
                <a:latin typeface="Arial" panose="020B0604020202020204" pitchFamily="34" charset="0"/>
                <a:ea typeface="Calibri" panose="020F0502020204030204" pitchFamily="34" charset="0"/>
              </a:rPr>
              <a:t>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6B3DA-78FF-B544-8F6A-5C08D4C8FE8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6369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6B3DA-78FF-B544-8F6A-5C08D4C8FE8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357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6B3DA-78FF-B544-8F6A-5C08D4C8FE8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758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6B3DA-78FF-B544-8F6A-5C08D4C8FE8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8115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6B3DA-78FF-B544-8F6A-5C08D4C8FE8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3765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9.tmp"/><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680833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2165C-5A72-8445-971E-7AA3916A754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9EEA606-9176-5844-855A-7E0D39E5B9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0D12-E387-864E-98F7-90528FC809A7}"/>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C9857AF-F0FE-3540-BF92-0496274645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FF548A-F636-8E4E-ADD3-4E7E755C408A}"/>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996089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6A62B4-E5CE-6144-9AB0-B5BF74FFAC6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D97B1A-CBAE-534E-A594-8FA8620813E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F77887-AE2F-0C43-B337-3B4DD4C25C7F}"/>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34BC727D-609A-C647-84D9-64010769BB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C12177-7305-574A-9C26-4FFDFB68202A}"/>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224719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25_Custom Layout">
    <p:spTree>
      <p:nvGrpSpPr>
        <p:cNvPr id="1" name=""/>
        <p:cNvGrpSpPr/>
        <p:nvPr/>
      </p:nvGrpSpPr>
      <p:grpSpPr>
        <a:xfrm>
          <a:off x="0" y="0"/>
          <a:ext cx="0" cy="0"/>
          <a:chOff x="0" y="0"/>
          <a:chExt cx="0" cy="0"/>
        </a:xfrm>
      </p:grpSpPr>
      <p:sp>
        <p:nvSpPr>
          <p:cNvPr id="15" name="Rectangle 13"/>
          <p:cNvSpPr/>
          <p:nvPr/>
        </p:nvSpPr>
        <p:spPr>
          <a:xfrm>
            <a:off x="0" y="6291469"/>
            <a:ext cx="1003853" cy="566530"/>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 name="Title Text"/>
          <p:cNvSpPr txBox="1">
            <a:spLocks noGrp="1"/>
          </p:cNvSpPr>
          <p:nvPr>
            <p:ph type="title"/>
          </p:nvPr>
        </p:nvSpPr>
        <p:spPr>
          <a:xfrm>
            <a:off x="2028824" y="946702"/>
            <a:ext cx="9152698" cy="1249846"/>
          </a:xfrm>
          <a:prstGeom prst="rect">
            <a:avLst/>
          </a:prstGeom>
        </p:spPr>
        <p:txBody>
          <a:bodyPr>
            <a:normAutofit/>
          </a:bodyPr>
          <a:lstStyle/>
          <a:p>
            <a:r>
              <a:t>Title Text</a:t>
            </a:r>
          </a:p>
        </p:txBody>
      </p:sp>
      <p:pic>
        <p:nvPicPr>
          <p:cNvPr id="18"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19" name="Image" descr="Image"/>
          <p:cNvPicPr>
            <a:picLocks noChangeAspect="1"/>
          </p:cNvPicPr>
          <p:nvPr/>
        </p:nvPicPr>
        <p:blipFill>
          <a:blip r:embed="rId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20"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353265596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grpSp>
        <p:nvGrpSpPr>
          <p:cNvPr id="3" name="Group 2">
            <a:extLst>
              <a:ext uri="{FF2B5EF4-FFF2-40B4-BE49-F238E27FC236}">
                <a16:creationId xmlns:a16="http://schemas.microsoft.com/office/drawing/2014/main" id="{6B555438-AE7C-54DA-98B0-53280E66CE65}"/>
              </a:ext>
            </a:extLst>
          </p:cNvPr>
          <p:cNvGrpSpPr/>
          <p:nvPr userDrawn="1"/>
        </p:nvGrpSpPr>
        <p:grpSpPr>
          <a:xfrm>
            <a:off x="1284931" y="474662"/>
            <a:ext cx="9644998" cy="1573406"/>
            <a:chOff x="1284931" y="474662"/>
            <a:chExt cx="9644998" cy="1573406"/>
          </a:xfrm>
        </p:grpSpPr>
        <p:pic>
          <p:nvPicPr>
            <p:cNvPr id="10" name="Picture 9" descr="A picture containing logo&#10;&#10;Description automatically generated">
              <a:extLst>
                <a:ext uri="{FF2B5EF4-FFF2-40B4-BE49-F238E27FC236}">
                  <a16:creationId xmlns:a16="http://schemas.microsoft.com/office/drawing/2014/main" id="{5BDCABF0-B1EB-D51D-2354-C9914E181EB2}"/>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4914F09F-1AF0-DF2C-BF90-BEB6CB84E0F9}"/>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5" name="Text Box 3">
              <a:extLst>
                <a:ext uri="{FF2B5EF4-FFF2-40B4-BE49-F238E27FC236}">
                  <a16:creationId xmlns:a16="http://schemas.microsoft.com/office/drawing/2014/main" id="{BC7699C7-7168-4578-AE6D-D9BF81BEE51E}"/>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6" name="Picture 15" descr="Qr code&#10;&#10;Description automatically generated">
              <a:extLst>
                <a:ext uri="{FF2B5EF4-FFF2-40B4-BE49-F238E27FC236}">
                  <a16:creationId xmlns:a16="http://schemas.microsoft.com/office/drawing/2014/main" id="{8AF03474-5E5E-7216-C304-97A8CDBC3B4A}"/>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7" name="Straight Connector 16">
              <a:extLst>
                <a:ext uri="{FF2B5EF4-FFF2-40B4-BE49-F238E27FC236}">
                  <a16:creationId xmlns:a16="http://schemas.microsoft.com/office/drawing/2014/main" id="{AB2E4824-ADE5-7C71-51CE-99410482B172}"/>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
        <p:nvSpPr>
          <p:cNvPr id="11" name="Rectangle 13">
            <a:extLst>
              <a:ext uri="{FF2B5EF4-FFF2-40B4-BE49-F238E27FC236}">
                <a16:creationId xmlns:a16="http://schemas.microsoft.com/office/drawing/2014/main" id="{C23186FC-2D4A-07EF-EE04-2C454C5858EF}"/>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18" name="Image" descr="Image">
            <a:extLst>
              <a:ext uri="{FF2B5EF4-FFF2-40B4-BE49-F238E27FC236}">
                <a16:creationId xmlns:a16="http://schemas.microsoft.com/office/drawing/2014/main" id="{BFC83FE5-BD38-E844-5509-AD8258B3AA3F}"/>
              </a:ext>
            </a:extLst>
          </p:cNvPr>
          <p:cNvPicPr>
            <a:picLocks noChangeAspect="1"/>
          </p:cNvPicPr>
          <p:nvPr userDrawn="1"/>
        </p:nvPicPr>
        <p:blipFill>
          <a:blip r:embed="rId7"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spTree>
    <p:extLst>
      <p:ext uri="{BB962C8B-B14F-4D97-AF65-F5344CB8AC3E}">
        <p14:creationId xmlns:p14="http://schemas.microsoft.com/office/powerpoint/2010/main" val="23642838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pic>
        <p:nvPicPr>
          <p:cNvPr id="11" name="Picture 10">
            <a:extLst>
              <a:ext uri="{FF2B5EF4-FFF2-40B4-BE49-F238E27FC236}">
                <a16:creationId xmlns:a16="http://schemas.microsoft.com/office/drawing/2014/main" id="{3A3A3C92-EF72-54E0-ADC4-B87AD953EAB6}"/>
              </a:ext>
            </a:extLst>
          </p:cNvPr>
          <p:cNvPicPr>
            <a:picLocks noChangeAspect="1"/>
          </p:cNvPicPr>
          <p:nvPr userDrawn="1"/>
        </p:nvPicPr>
        <p:blipFill>
          <a:blip r:embed="rId5"/>
          <a:stretch>
            <a:fillRect/>
          </a:stretch>
        </p:blipFill>
        <p:spPr>
          <a:xfrm>
            <a:off x="637120" y="416871"/>
            <a:ext cx="10918800" cy="1702048"/>
          </a:xfrm>
          <a:prstGeom prst="rect">
            <a:avLst/>
          </a:prstGeom>
        </p:spPr>
      </p:pic>
    </p:spTree>
    <p:extLst>
      <p:ext uri="{BB962C8B-B14F-4D97-AF65-F5344CB8AC3E}">
        <p14:creationId xmlns:p14="http://schemas.microsoft.com/office/powerpoint/2010/main" val="12215813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554326"/>
          </a:xfrm>
          <a:solidFill>
            <a:srgbClr val="639C8C"/>
          </a:solidFill>
        </p:spPr>
        <p:txBody>
          <a:bodyPr>
            <a:normAutofit/>
          </a:bodyPr>
          <a:lstStyle>
            <a:lvl1pPr marL="0" indent="0" algn="ctr">
              <a:buNone/>
              <a:defRPr sz="32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2864471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630503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a:xfrm>
            <a:off x="1537854" y="1149927"/>
            <a:ext cx="9815945" cy="50270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940237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149928"/>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149927"/>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0" name="Title 1">
            <a:extLst>
              <a:ext uri="{FF2B5EF4-FFF2-40B4-BE49-F238E27FC236}">
                <a16:creationId xmlns:a16="http://schemas.microsoft.com/office/drawing/2014/main" id="{B7B97089-76A8-8633-0A46-B0F48BA05A57}"/>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0953402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154685"/>
            <a:ext cx="5157787"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157984"/>
            <a:ext cx="5157787" cy="403167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154685"/>
            <a:ext cx="5183188"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157984"/>
            <a:ext cx="5183188" cy="4031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2" name="Title 1">
            <a:extLst>
              <a:ext uri="{FF2B5EF4-FFF2-40B4-BE49-F238E27FC236}">
                <a16:creationId xmlns:a16="http://schemas.microsoft.com/office/drawing/2014/main" id="{3328C2CB-EE27-CEA7-8F95-D5FDF8C80B22}"/>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625988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9532461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7" name="Title 1">
            <a:extLst>
              <a:ext uri="{FF2B5EF4-FFF2-40B4-BE49-F238E27FC236}">
                <a16:creationId xmlns:a16="http://schemas.microsoft.com/office/drawing/2014/main" id="{497A8863-9EE0-E6B6-CAFE-64DD765546B1}"/>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776417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98396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838200" y="987425"/>
            <a:ext cx="105171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9" name="Title 1">
            <a:extLst>
              <a:ext uri="{FF2B5EF4-FFF2-40B4-BE49-F238E27FC236}">
                <a16:creationId xmlns:a16="http://schemas.microsoft.com/office/drawing/2014/main" id="{B9C2F935-7CAC-60B9-187F-78D88535A27E}"/>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359563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8C9A7-B4FF-774B-8CBC-E139AD704C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9177059-94A9-044A-B725-107AC6B433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1AEFD4-A424-9644-B549-E56D20B203F3}"/>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6ED8D08A-000F-DE4F-958A-1D5830AE9E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F86F21-994E-6741-80A2-16070B18CE1B}"/>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08845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78AA4-E76E-B743-9786-8F078A1F35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752443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AE3A9-5199-FF46-A703-D05EAF13929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458628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D1296-4B11-9C40-B2FF-72A9FE85BF4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443511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643814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B2190-823B-4E46-AC2B-7BA23433FE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26AA6A1-ACF9-BB47-97F6-8C4BDF6D7B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7BF76D-3F60-1041-AA34-BCCAFD47FA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E52A7C-8333-9242-86B0-807C1BB6AFBC}"/>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3248C56A-E20B-9348-B216-423817B3F7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CB1A58-19B9-0C40-97A2-5E8F9D63B528}"/>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28268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C3519-199E-0A48-ABC6-0ADCC98F66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D637B66-A864-C342-816E-04E0FDB878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59711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2.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png"/><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Tree>
    <p:extLst>
      <p:ext uri="{BB962C8B-B14F-4D97-AF65-F5344CB8AC3E}">
        <p14:creationId xmlns:p14="http://schemas.microsoft.com/office/powerpoint/2010/main" val="3311869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
        <p:nvSpPr>
          <p:cNvPr id="7" name="Rectangle 13">
            <a:extLst>
              <a:ext uri="{FF2B5EF4-FFF2-40B4-BE49-F238E27FC236}">
                <a16:creationId xmlns:a16="http://schemas.microsoft.com/office/drawing/2014/main" id="{FAD9476D-06F1-A3F1-9645-999A44B9F576}"/>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8" name="Image" descr="Image">
            <a:extLst>
              <a:ext uri="{FF2B5EF4-FFF2-40B4-BE49-F238E27FC236}">
                <a16:creationId xmlns:a16="http://schemas.microsoft.com/office/drawing/2014/main" id="{C688BB5E-2670-0025-F274-E4684F812D4B}"/>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9" name="Image" descr="Image">
            <a:extLst>
              <a:ext uri="{FF2B5EF4-FFF2-40B4-BE49-F238E27FC236}">
                <a16:creationId xmlns:a16="http://schemas.microsoft.com/office/drawing/2014/main" id="{DC903DE8-E366-ABAA-DDED-27370A696B68}"/>
              </a:ext>
            </a:extLst>
          </p:cNvPr>
          <p:cNvPicPr>
            <a:picLocks noChangeAspect="1"/>
          </p:cNvPicPr>
          <p:nvPr userDrawn="1"/>
        </p:nvPicPr>
        <p:blipFill>
          <a:blip r:embed="rId12"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10" name="Image" descr="Image">
            <a:extLst>
              <a:ext uri="{FF2B5EF4-FFF2-40B4-BE49-F238E27FC236}">
                <a16:creationId xmlns:a16="http://schemas.microsoft.com/office/drawing/2014/main" id="{248A155F-1BE2-EC86-C822-A5E9AF245D93}"/>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2464693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7.xml"/><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11.sv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11.sv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17.xml"/><Relationship Id="rId4" Type="http://schemas.openxmlformats.org/officeDocument/2006/relationships/image" Target="../media/image13.svg"/></Relationships>
</file>

<file path=ppt/slides/_rels/slide1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7.xml"/><Relationship Id="rId5" Type="http://schemas.openxmlformats.org/officeDocument/2006/relationships/image" Target="../media/image13.sv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13.svg"/></Relationships>
</file>

<file path=ppt/slides/_rels/slide2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0.png"/><Relationship Id="rId1" Type="http://schemas.openxmlformats.org/officeDocument/2006/relationships/slideLayout" Target="../slideLayouts/slideLayout17.xml"/><Relationship Id="rId4" Type="http://schemas.openxmlformats.org/officeDocument/2006/relationships/image" Target="../media/image11.sv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1.png"/><Relationship Id="rId1" Type="http://schemas.openxmlformats.org/officeDocument/2006/relationships/slideLayout" Target="../slideLayouts/slideLayout17.xml"/><Relationship Id="rId4" Type="http://schemas.openxmlformats.org/officeDocument/2006/relationships/image" Target="../media/image13.sv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image" Target="../media/image11.sv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13.sv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13.svg"/></Relationships>
</file>

<file path=ppt/slides/_rels/slide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ng"/><Relationship Id="rId1" Type="http://schemas.openxmlformats.org/officeDocument/2006/relationships/slideLayout" Target="../slideLayouts/slideLayout17.xml"/><Relationship Id="rId4" Type="http://schemas.openxmlformats.org/officeDocument/2006/relationships/image" Target="../media/image13.sv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11.sv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11.svg"/></Relationships>
</file>

<file path=ppt/slides/_rels/slide3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diagramLayout" Target="../diagrams/layout1.xml"/><Relationship Id="rId7"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diagramLayout" Target="../diagrams/layout2.xml"/><Relationship Id="rId7" Type="http://schemas.openxmlformats.org/officeDocument/2006/relationships/image" Target="../media/image12.png"/><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diagramLayout" Target="../diagrams/layout3.xml"/><Relationship Id="rId7" Type="http://schemas.openxmlformats.org/officeDocument/2006/relationships/image" Target="../media/image12.png"/><Relationship Id="rId2" Type="http://schemas.openxmlformats.org/officeDocument/2006/relationships/diagramData" Target="../diagrams/data3.xml"/><Relationship Id="rId1" Type="http://schemas.openxmlformats.org/officeDocument/2006/relationships/slideLayout" Target="../slideLayouts/slideLayout1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17.xml"/><Relationship Id="rId4"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333C-12BD-E108-DE08-2B8649759F10}"/>
              </a:ext>
            </a:extLst>
          </p:cNvPr>
          <p:cNvSpPr>
            <a:spLocks noGrp="1"/>
          </p:cNvSpPr>
          <p:nvPr>
            <p:ph type="ctrTitle"/>
          </p:nvPr>
        </p:nvSpPr>
        <p:spPr/>
        <p:txBody>
          <a:bodyPr>
            <a:normAutofit/>
          </a:bodyPr>
          <a:lstStyle/>
          <a:p>
            <a:r>
              <a:rPr lang="en-GB" dirty="0"/>
              <a:t>Operationalizing One Health in pastoralist settings</a:t>
            </a:r>
          </a:p>
        </p:txBody>
      </p:sp>
    </p:spTree>
    <p:extLst>
      <p:ext uri="{BB962C8B-B14F-4D97-AF65-F5344CB8AC3E}">
        <p14:creationId xmlns:p14="http://schemas.microsoft.com/office/powerpoint/2010/main" val="3173860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dirty="0"/>
              <a:t>Ground rules </a:t>
            </a:r>
            <a:endParaRPr lang="en-GB" dirty="0"/>
          </a:p>
        </p:txBody>
      </p:sp>
      <p:sp>
        <p:nvSpPr>
          <p:cNvPr id="10" name="Content Placeholder 9">
            <a:extLst>
              <a:ext uri="{FF2B5EF4-FFF2-40B4-BE49-F238E27FC236}">
                <a16:creationId xmlns:a16="http://schemas.microsoft.com/office/drawing/2014/main" id="{D518D965-EFF8-606D-F09A-EB4971A10A31}"/>
              </a:ext>
            </a:extLst>
          </p:cNvPr>
          <p:cNvSpPr>
            <a:spLocks noGrp="1"/>
          </p:cNvSpPr>
          <p:nvPr>
            <p:ph idx="1"/>
          </p:nvPr>
        </p:nvSpPr>
        <p:spPr/>
        <p:txBody>
          <a:bodyPr/>
          <a:lstStyle/>
          <a:p>
            <a:pPr marL="342900" marR="0" lvl="0" indent="-342900">
              <a:lnSpc>
                <a:spcPct val="107000"/>
              </a:lnSpc>
              <a:spcBef>
                <a:spcPts val="0"/>
              </a:spcBef>
              <a:spcAft>
                <a:spcPts val="1200"/>
              </a:spcAft>
              <a:buFont typeface="Symbol" panose="05050102010706020507" pitchFamily="18" charset="2"/>
              <a:buChar char=""/>
            </a:pPr>
            <a:r>
              <a:rPr lang="en-US" sz="2800" dirty="0">
                <a:ea typeface="Verdana" panose="020B0604030504040204" pitchFamily="34" charset="0"/>
              </a:rPr>
              <a:t>Be punctual</a:t>
            </a:r>
          </a:p>
          <a:p>
            <a:pPr marL="342900" marR="0" lvl="0" indent="-342900">
              <a:lnSpc>
                <a:spcPct val="107000"/>
              </a:lnSpc>
              <a:spcBef>
                <a:spcPts val="0"/>
              </a:spcBef>
              <a:spcAft>
                <a:spcPts val="1200"/>
              </a:spcAft>
              <a:buFont typeface="Symbol" panose="05050102010706020507" pitchFamily="18" charset="2"/>
              <a:buChar char=""/>
            </a:pPr>
            <a:r>
              <a:rPr lang="en-US" sz="2800" dirty="0">
                <a:ea typeface="Verdana" panose="020B0604030504040204" pitchFamily="34" charset="0"/>
              </a:rPr>
              <a:t>Be prepared</a:t>
            </a:r>
          </a:p>
          <a:p>
            <a:pPr marL="342900" marR="0" lvl="0" indent="-342900">
              <a:lnSpc>
                <a:spcPct val="107000"/>
              </a:lnSpc>
              <a:spcBef>
                <a:spcPts val="0"/>
              </a:spcBef>
              <a:spcAft>
                <a:spcPts val="1200"/>
              </a:spcAft>
              <a:buFont typeface="Symbol" panose="05050102010706020507" pitchFamily="18" charset="2"/>
              <a:buChar char=""/>
            </a:pPr>
            <a:r>
              <a:rPr lang="en-US" sz="2800" dirty="0">
                <a:ea typeface="Verdana" panose="020B0604030504040204" pitchFamily="34" charset="0"/>
              </a:rPr>
              <a:t>Every idea counts</a:t>
            </a:r>
          </a:p>
          <a:p>
            <a:pPr marL="342900" marR="0" lvl="0" indent="-342900">
              <a:lnSpc>
                <a:spcPct val="107000"/>
              </a:lnSpc>
              <a:spcBef>
                <a:spcPts val="0"/>
              </a:spcBef>
              <a:spcAft>
                <a:spcPts val="1200"/>
              </a:spcAft>
              <a:buFont typeface="Symbol" panose="05050102010706020507" pitchFamily="18" charset="2"/>
              <a:buChar char=""/>
            </a:pPr>
            <a:r>
              <a:rPr lang="en-US" sz="2800" dirty="0">
                <a:ea typeface="Verdana" panose="020B0604030504040204" pitchFamily="34" charset="0"/>
              </a:rPr>
              <a:t>Phones on silent mode</a:t>
            </a:r>
          </a:p>
          <a:p>
            <a:pPr marL="342900" marR="0" lvl="0" indent="-342900">
              <a:lnSpc>
                <a:spcPct val="107000"/>
              </a:lnSpc>
              <a:spcBef>
                <a:spcPts val="0"/>
              </a:spcBef>
              <a:spcAft>
                <a:spcPts val="1200"/>
              </a:spcAft>
              <a:buFont typeface="Symbol" panose="05050102010706020507" pitchFamily="18" charset="2"/>
              <a:buChar char=""/>
            </a:pPr>
            <a:r>
              <a:rPr lang="en-US" sz="2800" dirty="0">
                <a:ea typeface="Verdana" panose="020B0604030504040204" pitchFamily="34" charset="0"/>
              </a:rPr>
              <a:t>No side conversations  </a:t>
            </a:r>
          </a:p>
          <a:p>
            <a:pPr marL="342900" marR="0" lvl="0" indent="-342900">
              <a:lnSpc>
                <a:spcPct val="107000"/>
              </a:lnSpc>
              <a:spcBef>
                <a:spcPts val="0"/>
              </a:spcBef>
              <a:spcAft>
                <a:spcPts val="1200"/>
              </a:spcAft>
              <a:buFont typeface="Symbol" panose="05050102010706020507" pitchFamily="18" charset="2"/>
              <a:buChar char=""/>
            </a:pPr>
            <a:r>
              <a:rPr lang="en-US" sz="2800" dirty="0">
                <a:ea typeface="Verdana" panose="020B0604030504040204" pitchFamily="34" charset="0"/>
              </a:rPr>
              <a:t>Active participation </a:t>
            </a:r>
          </a:p>
          <a:p>
            <a:pPr marL="342900" marR="0" lvl="0" indent="-342900">
              <a:lnSpc>
                <a:spcPct val="107000"/>
              </a:lnSpc>
              <a:spcBef>
                <a:spcPts val="0"/>
              </a:spcBef>
              <a:spcAft>
                <a:spcPts val="1200"/>
              </a:spcAft>
              <a:buFont typeface="Symbol" panose="05050102010706020507" pitchFamily="18" charset="2"/>
              <a:buChar char=""/>
            </a:pPr>
            <a:r>
              <a:rPr lang="en-US" sz="2800" dirty="0">
                <a:ea typeface="Verdana" panose="020B0604030504040204" pitchFamily="34" charset="0"/>
              </a:rPr>
              <a:t>Keep an open mind </a:t>
            </a:r>
          </a:p>
          <a:p>
            <a:pPr marL="342900" marR="0" lvl="0" indent="-342900">
              <a:lnSpc>
                <a:spcPct val="107000"/>
              </a:lnSpc>
              <a:spcBef>
                <a:spcPts val="0"/>
              </a:spcBef>
              <a:spcAft>
                <a:spcPts val="1200"/>
              </a:spcAft>
              <a:buFont typeface="Symbol" panose="05050102010706020507" pitchFamily="18" charset="2"/>
              <a:buChar char=""/>
            </a:pPr>
            <a:r>
              <a:rPr lang="en-US" sz="2800" dirty="0">
                <a:ea typeface="Verdana" panose="020B0604030504040204" pitchFamily="34" charset="0"/>
              </a:rPr>
              <a:t>Build connections</a:t>
            </a:r>
            <a:endParaRPr lang="en-US" sz="3200" dirty="0">
              <a:ea typeface="Verdana" panose="020B0604030504040204" pitchFamily="34" charset="0"/>
            </a:endParaRPr>
          </a:p>
          <a:p>
            <a:endParaRPr lang="en-GB" dirty="0"/>
          </a:p>
        </p:txBody>
      </p:sp>
      <p:pic>
        <p:nvPicPr>
          <p:cNvPr id="6" name="Picture 5">
            <a:extLst>
              <a:ext uri="{FF2B5EF4-FFF2-40B4-BE49-F238E27FC236}">
                <a16:creationId xmlns:a16="http://schemas.microsoft.com/office/drawing/2014/main" id="{29657871-4181-4ECE-8DCD-D6F772CB4E61}"/>
              </a:ext>
            </a:extLst>
          </p:cNvPr>
          <p:cNvPicPr>
            <a:picLocks noChangeAspect="1"/>
          </p:cNvPicPr>
          <p:nvPr/>
        </p:nvPicPr>
        <p:blipFill>
          <a:blip r:embed="rId2"/>
          <a:stretch>
            <a:fillRect/>
          </a:stretch>
        </p:blipFill>
        <p:spPr>
          <a:xfrm>
            <a:off x="6857999" y="938908"/>
            <a:ext cx="3756932" cy="5314950"/>
          </a:xfrm>
          <a:prstGeom prst="rect">
            <a:avLst/>
          </a:prstGeom>
        </p:spPr>
      </p:pic>
      <p:pic>
        <p:nvPicPr>
          <p:cNvPr id="3" name="Graphic 2" descr="Presentation with checklist with solid fill">
            <a:extLst>
              <a:ext uri="{FF2B5EF4-FFF2-40B4-BE49-F238E27FC236}">
                <a16:creationId xmlns:a16="http://schemas.microsoft.com/office/drawing/2014/main" id="{5BDAAF86-91CA-8A5C-62E3-DF7D478EED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747831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EC814-9529-502A-84C4-06012C43FEE5}"/>
              </a:ext>
            </a:extLst>
          </p:cNvPr>
          <p:cNvSpPr>
            <a:spLocks noGrp="1"/>
          </p:cNvSpPr>
          <p:nvPr>
            <p:ph type="title"/>
          </p:nvPr>
        </p:nvSpPr>
        <p:spPr>
          <a:xfrm>
            <a:off x="1191490" y="263237"/>
            <a:ext cx="10162309" cy="651164"/>
          </a:xfrm>
        </p:spPr>
        <p:txBody>
          <a:bodyPr>
            <a:normAutofit/>
          </a:bodyPr>
          <a:lstStyle/>
          <a:p>
            <a:r>
              <a:rPr lang="en-GB" dirty="0"/>
              <a:t>Feedback teams</a:t>
            </a:r>
          </a:p>
        </p:txBody>
      </p:sp>
      <p:sp>
        <p:nvSpPr>
          <p:cNvPr id="3" name="Content Placeholder 2">
            <a:extLst>
              <a:ext uri="{FF2B5EF4-FFF2-40B4-BE49-F238E27FC236}">
                <a16:creationId xmlns:a16="http://schemas.microsoft.com/office/drawing/2014/main" id="{7356CF2C-C47B-C670-FC71-C64305747314}"/>
              </a:ext>
            </a:extLst>
          </p:cNvPr>
          <p:cNvSpPr>
            <a:spLocks noGrp="1"/>
          </p:cNvSpPr>
          <p:nvPr>
            <p:ph idx="1"/>
          </p:nvPr>
        </p:nvSpPr>
        <p:spPr>
          <a:xfrm>
            <a:off x="1537854" y="1149927"/>
            <a:ext cx="9815945" cy="5027036"/>
          </a:xfrm>
        </p:spPr>
        <p:txBody>
          <a:bodyPr/>
          <a:lstStyle/>
          <a:p>
            <a:r>
              <a:rPr lang="en-GB" dirty="0"/>
              <a:t>Volunteers needed for each day</a:t>
            </a:r>
          </a:p>
          <a:p>
            <a:r>
              <a:rPr lang="en-GB" dirty="0"/>
              <a:t>Purpose:</a:t>
            </a:r>
          </a:p>
          <a:p>
            <a:pPr lvl="1"/>
            <a:r>
              <a:rPr lang="en-GB" dirty="0"/>
              <a:t>Obtain participant feedback on the training content and process</a:t>
            </a:r>
          </a:p>
          <a:p>
            <a:pPr lvl="1"/>
            <a:r>
              <a:rPr lang="en-GB" dirty="0"/>
              <a:t>Energizers</a:t>
            </a:r>
          </a:p>
          <a:p>
            <a:pPr lvl="1"/>
            <a:r>
              <a:rPr lang="en-GB" dirty="0"/>
              <a:t>Time keeping</a:t>
            </a:r>
          </a:p>
        </p:txBody>
      </p:sp>
      <p:pic>
        <p:nvPicPr>
          <p:cNvPr id="5" name="Graphic 4" descr="Presentation with checklist with solid fill">
            <a:extLst>
              <a:ext uri="{FF2B5EF4-FFF2-40B4-BE49-F238E27FC236}">
                <a16:creationId xmlns:a16="http://schemas.microsoft.com/office/drawing/2014/main" id="{71E9B685-8277-8E20-7791-6ECD057B9B0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193796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D777CB-C790-1017-B48C-56BCCEB35671}"/>
              </a:ext>
            </a:extLst>
          </p:cNvPr>
          <p:cNvSpPr>
            <a:spLocks noGrp="1"/>
          </p:cNvSpPr>
          <p:nvPr>
            <p:ph type="ctrTitle"/>
          </p:nvPr>
        </p:nvSpPr>
        <p:spPr>
          <a:xfrm>
            <a:off x="1426026" y="1122363"/>
            <a:ext cx="9383488" cy="2387600"/>
          </a:xfrm>
        </p:spPr>
        <p:txBody>
          <a:bodyPr>
            <a:normAutofit/>
          </a:bodyPr>
          <a:lstStyle/>
          <a:p>
            <a:r>
              <a:rPr lang="en-US" sz="6000" b="1" kern="1200" dirty="0">
                <a:solidFill>
                  <a:srgbClr val="639C8C"/>
                </a:solidFill>
                <a:latin typeface="Calibri" panose="020F0502020204030204" pitchFamily="34" charset="0"/>
                <a:ea typeface="Verdana" panose="020B0604030504040204" pitchFamily="34" charset="0"/>
                <a:cs typeface="Calibri" panose="020F0502020204030204" pitchFamily="34" charset="0"/>
              </a:rPr>
              <a:t>Concept and role of culture in One Health </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57912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0635B2-D9B4-0BED-9643-D43FD0B8B4FA}"/>
              </a:ext>
            </a:extLst>
          </p:cNvPr>
          <p:cNvSpPr>
            <a:spLocks noGrp="1"/>
          </p:cNvSpPr>
          <p:nvPr>
            <p:ph type="title"/>
          </p:nvPr>
        </p:nvSpPr>
        <p:spPr/>
        <p:txBody>
          <a:bodyPr/>
          <a:lstStyle/>
          <a:p>
            <a:r>
              <a:rPr lang="en-ET" dirty="0"/>
              <a:t>Intended learning outcomes</a:t>
            </a:r>
          </a:p>
        </p:txBody>
      </p:sp>
      <p:sp>
        <p:nvSpPr>
          <p:cNvPr id="4" name="Content Placeholder 3">
            <a:extLst>
              <a:ext uri="{FF2B5EF4-FFF2-40B4-BE49-F238E27FC236}">
                <a16:creationId xmlns:a16="http://schemas.microsoft.com/office/drawing/2014/main" id="{C870D924-DAE5-E0BA-D09E-D619E3A7F408}"/>
              </a:ext>
            </a:extLst>
          </p:cNvPr>
          <p:cNvSpPr>
            <a:spLocks noGrp="1"/>
          </p:cNvSpPr>
          <p:nvPr>
            <p:ph idx="1"/>
          </p:nvPr>
        </p:nvSpPr>
        <p:spPr/>
        <p:txBody>
          <a:bodyPr>
            <a:normAutofit/>
          </a:bodyPr>
          <a:lstStyle/>
          <a:p>
            <a:r>
              <a:rPr lang="en-ET" dirty="0"/>
              <a:t>By the end of today you will be able to:</a:t>
            </a:r>
            <a:endParaRPr lang="en-US" dirty="0"/>
          </a:p>
          <a:p>
            <a:pPr lvl="1"/>
            <a:r>
              <a:rPr lang="en-US" dirty="0"/>
              <a:t>explore your own attitudes, values, beliefs, and biases and explain how this can affect your ability to work in multicultural and transdisciplinary teams in a One Health context; </a:t>
            </a:r>
          </a:p>
          <a:p>
            <a:pPr lvl="1"/>
            <a:r>
              <a:rPr lang="en-US" dirty="0"/>
              <a:t>explore the relationship between the individual and society drawing on the concepts of socialization, culture, and social identity;</a:t>
            </a:r>
          </a:p>
          <a:p>
            <a:pPr lvl="1"/>
            <a:r>
              <a:rPr lang="en-US" dirty="0"/>
              <a:t>develop a culturally competent approach in understanding the interconnectedness between animal, human and environmental health; and </a:t>
            </a:r>
          </a:p>
          <a:p>
            <a:pPr lvl="1"/>
            <a:r>
              <a:rPr lang="en-US" dirty="0"/>
              <a:t>demonstrate self-reflective practices for continual learning by assessing and recognizing your own values, beliefs, attitudes, and experiences in One Health. </a:t>
            </a:r>
          </a:p>
          <a:p>
            <a:pPr lvl="1"/>
            <a:endParaRPr lang="en-US" dirty="0"/>
          </a:p>
          <a:p>
            <a:pPr lvl="1"/>
            <a:endParaRPr lang="en-ET" dirty="0"/>
          </a:p>
        </p:txBody>
      </p:sp>
      <p:pic>
        <p:nvPicPr>
          <p:cNvPr id="5" name="Graphic 4" descr="Presentation with checklist with solid fill">
            <a:extLst>
              <a:ext uri="{FF2B5EF4-FFF2-40B4-BE49-F238E27FC236}">
                <a16:creationId xmlns:a16="http://schemas.microsoft.com/office/drawing/2014/main" id="{AA15D8E9-1B9D-BFE9-F5A1-95D65D92C3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949447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AD03-54D8-ECD8-D1DF-50E300A2C15E}"/>
              </a:ext>
            </a:extLst>
          </p:cNvPr>
          <p:cNvSpPr>
            <a:spLocks noGrp="1"/>
          </p:cNvSpPr>
          <p:nvPr>
            <p:ph type="title"/>
          </p:nvPr>
        </p:nvSpPr>
        <p:spPr/>
        <p:txBody>
          <a:bodyPr/>
          <a:lstStyle/>
          <a:p>
            <a:r>
              <a:rPr lang="en-ET" dirty="0"/>
              <a:t>Topics</a:t>
            </a:r>
          </a:p>
        </p:txBody>
      </p:sp>
      <p:sp>
        <p:nvSpPr>
          <p:cNvPr id="3" name="Content Placeholder 2">
            <a:extLst>
              <a:ext uri="{FF2B5EF4-FFF2-40B4-BE49-F238E27FC236}">
                <a16:creationId xmlns:a16="http://schemas.microsoft.com/office/drawing/2014/main" id="{C7CA4571-A135-A82E-C33C-45B426C3ECD2}"/>
              </a:ext>
            </a:extLst>
          </p:cNvPr>
          <p:cNvSpPr>
            <a:spLocks noGrp="1"/>
          </p:cNvSpPr>
          <p:nvPr>
            <p:ph idx="1"/>
          </p:nvPr>
        </p:nvSpPr>
        <p:spPr/>
        <p:txBody>
          <a:bodyPr/>
          <a:lstStyle/>
          <a:p>
            <a:r>
              <a:rPr lang="en-US" dirty="0"/>
              <a:t>Culture, norms, values, belief systems  </a:t>
            </a:r>
          </a:p>
          <a:p>
            <a:r>
              <a:rPr lang="en-US" dirty="0"/>
              <a:t>Socialization and agents of socialization  </a:t>
            </a:r>
          </a:p>
          <a:p>
            <a:r>
              <a:rPr lang="en-US" dirty="0"/>
              <a:t>Ethnocentrism and its consequences </a:t>
            </a:r>
          </a:p>
          <a:p>
            <a:r>
              <a:rPr lang="en-US" dirty="0"/>
              <a:t>Cultural diversity and competence    </a:t>
            </a:r>
          </a:p>
          <a:p>
            <a:endParaRPr lang="en-US" dirty="0"/>
          </a:p>
          <a:p>
            <a:endParaRPr lang="en-ET" dirty="0"/>
          </a:p>
        </p:txBody>
      </p:sp>
      <p:pic>
        <p:nvPicPr>
          <p:cNvPr id="4" name="Graphic 3" descr="Presentation with checklist with solid fill">
            <a:extLst>
              <a:ext uri="{FF2B5EF4-FFF2-40B4-BE49-F238E27FC236}">
                <a16:creationId xmlns:a16="http://schemas.microsoft.com/office/drawing/2014/main" id="{DFD1E269-121E-32A9-DEC2-7C4CA056C8F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176915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3F3378B-CBD1-378A-C0CE-F424CACDC484}"/>
              </a:ext>
            </a:extLst>
          </p:cNvPr>
          <p:cNvSpPr>
            <a:spLocks noGrp="1"/>
          </p:cNvSpPr>
          <p:nvPr>
            <p:ph type="title"/>
          </p:nvPr>
        </p:nvSpPr>
        <p:spPr>
          <a:xfrm>
            <a:off x="1191490" y="263237"/>
            <a:ext cx="10162309" cy="651164"/>
          </a:xfrm>
        </p:spPr>
        <p:txBody>
          <a:bodyPr/>
          <a:lstStyle/>
          <a:p>
            <a:r>
              <a:rPr lang="en-GB" dirty="0"/>
              <a:t>Understanding culture</a:t>
            </a:r>
          </a:p>
        </p:txBody>
      </p:sp>
      <p:sp>
        <p:nvSpPr>
          <p:cNvPr id="5" name="Content Placeholder 4">
            <a:extLst>
              <a:ext uri="{FF2B5EF4-FFF2-40B4-BE49-F238E27FC236}">
                <a16:creationId xmlns:a16="http://schemas.microsoft.com/office/drawing/2014/main" id="{C166C431-0162-864E-6296-B606C87514BB}"/>
              </a:ext>
            </a:extLst>
          </p:cNvPr>
          <p:cNvSpPr>
            <a:spLocks noGrp="1"/>
          </p:cNvSpPr>
          <p:nvPr>
            <p:ph idx="1"/>
          </p:nvPr>
        </p:nvSpPr>
        <p:spPr>
          <a:xfrm>
            <a:off x="1537854" y="1149927"/>
            <a:ext cx="9815945" cy="5027036"/>
          </a:xfrm>
        </p:spPr>
        <p:txBody>
          <a:bodyPr/>
          <a:lstStyle/>
          <a:p>
            <a:pPr marL="0" indent="0">
              <a:buNone/>
            </a:pPr>
            <a:r>
              <a:rPr lang="en-US" b="1" dirty="0"/>
              <a:t>Interactive plenary discussion</a:t>
            </a:r>
          </a:p>
          <a:p>
            <a:r>
              <a:rPr lang="en-US" dirty="0"/>
              <a:t>What comes to your mind when you see or hear the word ‘culture’? Think of words, expressions, or objects that can describe culture </a:t>
            </a:r>
            <a:endParaRPr lang="en-GB" dirty="0"/>
          </a:p>
        </p:txBody>
      </p:sp>
      <p:sp>
        <p:nvSpPr>
          <p:cNvPr id="179" name="Slide Number Placeholder 24"/>
          <p:cNvSpPr txBox="1">
            <a:spLocks noGrp="1"/>
          </p:cNvSpPr>
          <p:nvPr>
            <p:ph type="sldNum" sz="quarter" idx="12"/>
          </p:nvPr>
        </p:nvSpPr>
        <p:spPr>
          <a:xfrm>
            <a:off x="8610600" y="6356350"/>
            <a:ext cx="2743200" cy="365125"/>
          </a:xfr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lang="en-GB" smtClean="0"/>
              <a:pPr/>
              <a:t>15</a:t>
            </a:fld>
            <a:endParaRPr lang="en-GB"/>
          </a:p>
        </p:txBody>
      </p:sp>
      <p:pic>
        <p:nvPicPr>
          <p:cNvPr id="4" name="Picture 3">
            <a:extLst>
              <a:ext uri="{FF2B5EF4-FFF2-40B4-BE49-F238E27FC236}">
                <a16:creationId xmlns:a16="http://schemas.microsoft.com/office/drawing/2014/main" id="{8BF43CC3-297D-4D33-808F-98A09A3E32D5}"/>
              </a:ext>
            </a:extLst>
          </p:cNvPr>
          <p:cNvPicPr>
            <a:picLocks noChangeAspect="1"/>
          </p:cNvPicPr>
          <p:nvPr/>
        </p:nvPicPr>
        <p:blipFill>
          <a:blip r:embed="rId3"/>
          <a:stretch>
            <a:fillRect/>
          </a:stretch>
        </p:blipFill>
        <p:spPr>
          <a:xfrm>
            <a:off x="4170394" y="3194793"/>
            <a:ext cx="3851212" cy="2611438"/>
          </a:xfrm>
          <a:prstGeom prst="rect">
            <a:avLst/>
          </a:prstGeom>
        </p:spPr>
      </p:pic>
      <p:sp>
        <p:nvSpPr>
          <p:cNvPr id="2" name="TextBox 1">
            <a:extLst>
              <a:ext uri="{FF2B5EF4-FFF2-40B4-BE49-F238E27FC236}">
                <a16:creationId xmlns:a16="http://schemas.microsoft.com/office/drawing/2014/main" id="{49AFF5D9-1CCD-B406-3F93-73A0DDAB2BBF}"/>
              </a:ext>
            </a:extLst>
          </p:cNvPr>
          <p:cNvSpPr txBox="1"/>
          <p:nvPr/>
        </p:nvSpPr>
        <p:spPr>
          <a:xfrm>
            <a:off x="57160" y="2117450"/>
            <a:ext cx="1354259" cy="369332"/>
          </a:xfrm>
          <a:prstGeom prst="rect">
            <a:avLst/>
          </a:prstGeom>
          <a:noFill/>
        </p:spPr>
        <p:txBody>
          <a:bodyPr wrap="square" rtlCol="0">
            <a:spAutoFit/>
          </a:bodyPr>
          <a:lstStyle/>
          <a:p>
            <a:pPr algn="ctr"/>
            <a:r>
              <a:rPr lang="en-US" dirty="0"/>
              <a:t>15 minutes</a:t>
            </a:r>
          </a:p>
        </p:txBody>
      </p:sp>
      <p:pic>
        <p:nvPicPr>
          <p:cNvPr id="3" name="Graphic 2" descr="Stopwatch with solid fill">
            <a:extLst>
              <a:ext uri="{FF2B5EF4-FFF2-40B4-BE49-F238E27FC236}">
                <a16:creationId xmlns:a16="http://schemas.microsoft.com/office/drawing/2014/main" id="{BFDF9235-8268-2E0C-1D13-D1A39708F57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123699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a:xfrm>
            <a:off x="1191490" y="263237"/>
            <a:ext cx="10162309" cy="651164"/>
          </a:xfrm>
        </p:spPr>
        <p:txBody>
          <a:bodyPr>
            <a:normAutofit/>
          </a:bodyPr>
          <a:lstStyle/>
          <a:p>
            <a:r>
              <a:rPr lang="en-US" dirty="0"/>
              <a:t>The culture wheel</a:t>
            </a:r>
            <a:endParaRPr lang="en-GB" dirty="0"/>
          </a:p>
        </p:txBody>
      </p:sp>
      <p:sp>
        <p:nvSpPr>
          <p:cNvPr id="4" name="Content Placeholder 3">
            <a:extLst>
              <a:ext uri="{FF2B5EF4-FFF2-40B4-BE49-F238E27FC236}">
                <a16:creationId xmlns:a16="http://schemas.microsoft.com/office/drawing/2014/main" id="{5DCD8DA0-05DB-0E2E-1615-9864818619C1}"/>
              </a:ext>
            </a:extLst>
          </p:cNvPr>
          <p:cNvSpPr>
            <a:spLocks noGrp="1"/>
          </p:cNvSpPr>
          <p:nvPr>
            <p:ph idx="1"/>
          </p:nvPr>
        </p:nvSpPr>
        <p:spPr>
          <a:xfrm>
            <a:off x="1537854" y="1149927"/>
            <a:ext cx="9815945" cy="5027036"/>
          </a:xfrm>
        </p:spPr>
        <p:txBody>
          <a:bodyPr/>
          <a:lstStyle/>
          <a:p>
            <a:pPr marL="0" indent="0">
              <a:buNone/>
            </a:pPr>
            <a:r>
              <a:rPr lang="en-US" b="1" dirty="0"/>
              <a:t>Think-Pair-Share</a:t>
            </a:r>
          </a:p>
          <a:p>
            <a:r>
              <a:rPr lang="en-US" dirty="0"/>
              <a:t>Facilitator will distribute an image </a:t>
            </a:r>
          </a:p>
          <a:p>
            <a:r>
              <a:rPr lang="en-US" dirty="0"/>
              <a:t>In pairs, work on the following questions:</a:t>
            </a:r>
          </a:p>
          <a:p>
            <a:r>
              <a:rPr lang="en-US" dirty="0"/>
              <a:t>What do you learn from the picture?</a:t>
            </a:r>
          </a:p>
          <a:p>
            <a:r>
              <a:rPr lang="en-US" dirty="0"/>
              <a:t>Can you define culture by any one thing?</a:t>
            </a:r>
          </a:p>
          <a:p>
            <a:endParaRPr lang="en-GB" dirty="0"/>
          </a:p>
        </p:txBody>
      </p:sp>
      <p:sp>
        <p:nvSpPr>
          <p:cNvPr id="3" name="TextBox 2">
            <a:extLst>
              <a:ext uri="{FF2B5EF4-FFF2-40B4-BE49-F238E27FC236}">
                <a16:creationId xmlns:a16="http://schemas.microsoft.com/office/drawing/2014/main" id="{5B0E7164-4D70-5E72-DFD0-E8C118AE8B60}"/>
              </a:ext>
            </a:extLst>
          </p:cNvPr>
          <p:cNvSpPr txBox="1"/>
          <p:nvPr/>
        </p:nvSpPr>
        <p:spPr>
          <a:xfrm>
            <a:off x="57160" y="2117450"/>
            <a:ext cx="1354259" cy="369332"/>
          </a:xfrm>
          <a:prstGeom prst="rect">
            <a:avLst/>
          </a:prstGeom>
          <a:noFill/>
        </p:spPr>
        <p:txBody>
          <a:bodyPr wrap="square" rtlCol="0">
            <a:spAutoFit/>
          </a:bodyPr>
          <a:lstStyle/>
          <a:p>
            <a:pPr algn="ctr"/>
            <a:r>
              <a:rPr lang="en-US" dirty="0"/>
              <a:t>15 minutes</a:t>
            </a:r>
          </a:p>
        </p:txBody>
      </p:sp>
      <p:pic>
        <p:nvPicPr>
          <p:cNvPr id="8" name="Graphic 7" descr="Stopwatch with solid fill">
            <a:extLst>
              <a:ext uri="{FF2B5EF4-FFF2-40B4-BE49-F238E27FC236}">
                <a16:creationId xmlns:a16="http://schemas.microsoft.com/office/drawing/2014/main" id="{FCB74785-9629-03AE-A745-907D8E7C3C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871388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67A13-CFD7-CC4F-B2B6-7E811652194C}"/>
              </a:ext>
            </a:extLst>
          </p:cNvPr>
          <p:cNvSpPr>
            <a:spLocks noGrp="1"/>
          </p:cNvSpPr>
          <p:nvPr>
            <p:ph type="title"/>
          </p:nvPr>
        </p:nvSpPr>
        <p:spPr>
          <a:xfrm>
            <a:off x="1191490" y="263237"/>
            <a:ext cx="10162309" cy="651164"/>
          </a:xfrm>
        </p:spPr>
        <p:txBody>
          <a:bodyPr>
            <a:normAutofit/>
          </a:bodyPr>
          <a:lstStyle/>
          <a:p>
            <a:r>
              <a:rPr lang="en-GB" dirty="0"/>
              <a:t>Concepts of culture </a:t>
            </a:r>
          </a:p>
        </p:txBody>
      </p:sp>
      <p:sp>
        <p:nvSpPr>
          <p:cNvPr id="7" name="Content Placeholder 6">
            <a:extLst>
              <a:ext uri="{FF2B5EF4-FFF2-40B4-BE49-F238E27FC236}">
                <a16:creationId xmlns:a16="http://schemas.microsoft.com/office/drawing/2014/main" id="{F1C9C757-9E01-2407-C4D7-9E05B7E0B004}"/>
              </a:ext>
            </a:extLst>
          </p:cNvPr>
          <p:cNvSpPr>
            <a:spLocks noGrp="1"/>
          </p:cNvSpPr>
          <p:nvPr>
            <p:ph idx="1"/>
          </p:nvPr>
        </p:nvSpPr>
        <p:spPr>
          <a:xfrm>
            <a:off x="1537854" y="1149927"/>
            <a:ext cx="9815945" cy="5027036"/>
          </a:xfrm>
        </p:spPr>
        <p:txBody>
          <a:bodyPr/>
          <a:lstStyle/>
          <a:p>
            <a:r>
              <a:rPr lang="en-US" dirty="0"/>
              <a:t>Culture is a multifaceted, intersectional concept that each of us will understand, define, and experience differently</a:t>
            </a:r>
          </a:p>
          <a:p>
            <a:r>
              <a:rPr lang="en-US" dirty="0"/>
              <a:t>It is the system of shared beliefs, values, customs, behaviors, and artifacts</a:t>
            </a:r>
          </a:p>
          <a:p>
            <a:endParaRPr lang="en-GB" dirty="0"/>
          </a:p>
        </p:txBody>
      </p:sp>
      <p:pic>
        <p:nvPicPr>
          <p:cNvPr id="5" name="Picture 4">
            <a:extLst>
              <a:ext uri="{FF2B5EF4-FFF2-40B4-BE49-F238E27FC236}">
                <a16:creationId xmlns:a16="http://schemas.microsoft.com/office/drawing/2014/main" id="{0E3CDFB2-2671-4EA7-9E36-3BF6958FFC15}"/>
              </a:ext>
            </a:extLst>
          </p:cNvPr>
          <p:cNvPicPr>
            <a:picLocks noChangeAspect="1"/>
          </p:cNvPicPr>
          <p:nvPr/>
        </p:nvPicPr>
        <p:blipFill>
          <a:blip r:embed="rId2"/>
          <a:stretch>
            <a:fillRect/>
          </a:stretch>
        </p:blipFill>
        <p:spPr>
          <a:xfrm>
            <a:off x="4079534" y="2988979"/>
            <a:ext cx="4386943" cy="3000375"/>
          </a:xfrm>
          <a:prstGeom prst="rect">
            <a:avLst/>
          </a:prstGeom>
        </p:spPr>
      </p:pic>
      <p:pic>
        <p:nvPicPr>
          <p:cNvPr id="3" name="Graphic 2" descr="Presentation with checklist with solid fill">
            <a:extLst>
              <a:ext uri="{FF2B5EF4-FFF2-40B4-BE49-F238E27FC236}">
                <a16:creationId xmlns:a16="http://schemas.microsoft.com/office/drawing/2014/main" id="{C8DBF6FC-A863-EFF9-587A-D45A6E2972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501358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67A13-CFD7-CC4F-B2B6-7E811652194C}"/>
              </a:ext>
            </a:extLst>
          </p:cNvPr>
          <p:cNvSpPr>
            <a:spLocks noGrp="1"/>
          </p:cNvSpPr>
          <p:nvPr>
            <p:ph type="title"/>
          </p:nvPr>
        </p:nvSpPr>
        <p:spPr/>
        <p:txBody>
          <a:bodyPr>
            <a:normAutofit/>
          </a:bodyPr>
          <a:lstStyle/>
          <a:p>
            <a:r>
              <a:rPr lang="en-GB" sz="3600" b="1" dirty="0">
                <a:solidFill>
                  <a:srgbClr val="639C8C"/>
                </a:solidFill>
                <a:latin typeface="Verdana" panose="020B0604030504040204" pitchFamily="34" charset="0"/>
                <a:ea typeface="Verdana" panose="020B0604030504040204" pitchFamily="34" charset="0"/>
                <a:cs typeface="Verdana" panose="020B0604030504040204" pitchFamily="34" charset="0"/>
              </a:rPr>
              <a:t>Concepts of culture </a:t>
            </a:r>
          </a:p>
        </p:txBody>
      </p:sp>
      <p:sp>
        <p:nvSpPr>
          <p:cNvPr id="4" name="Content Placeholder 3">
            <a:extLst>
              <a:ext uri="{FF2B5EF4-FFF2-40B4-BE49-F238E27FC236}">
                <a16:creationId xmlns:a16="http://schemas.microsoft.com/office/drawing/2014/main" id="{76286CDA-AAC9-5DDD-1792-77EF1C1DAE96}"/>
              </a:ext>
            </a:extLst>
          </p:cNvPr>
          <p:cNvSpPr>
            <a:spLocks noGrp="1"/>
          </p:cNvSpPr>
          <p:nvPr>
            <p:ph idx="1"/>
          </p:nvPr>
        </p:nvSpPr>
        <p:spPr/>
        <p:txBody>
          <a:bodyPr/>
          <a:lstStyle/>
          <a:p>
            <a:r>
              <a:rPr lang="en-US" dirty="0"/>
              <a:t>Culture encompasses many things (ranging from tradition to ethnicity to technology) and influences our choices as individuals, households, and groups in many ways </a:t>
            </a:r>
          </a:p>
          <a:p>
            <a:r>
              <a:rPr lang="en-US" dirty="0"/>
              <a:t>Culture influences the perceptions and behaviors of people</a:t>
            </a:r>
          </a:p>
          <a:p>
            <a:endParaRPr lang="en-GB" dirty="0"/>
          </a:p>
        </p:txBody>
      </p:sp>
      <p:pic>
        <p:nvPicPr>
          <p:cNvPr id="3" name="Graphic 2" descr="Presentation with checklist with solid fill">
            <a:extLst>
              <a:ext uri="{FF2B5EF4-FFF2-40B4-BE49-F238E27FC236}">
                <a16:creationId xmlns:a16="http://schemas.microsoft.com/office/drawing/2014/main" id="{32CFFC00-4755-7E15-9AE6-B4826221C37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438731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86698-B18F-FD41-8A1B-48C8D0B478B3}"/>
              </a:ext>
            </a:extLst>
          </p:cNvPr>
          <p:cNvSpPr>
            <a:spLocks noGrp="1"/>
          </p:cNvSpPr>
          <p:nvPr>
            <p:ph type="title"/>
          </p:nvPr>
        </p:nvSpPr>
        <p:spPr>
          <a:xfrm>
            <a:off x="1191490" y="263237"/>
            <a:ext cx="10162309" cy="651164"/>
          </a:xfrm>
        </p:spPr>
        <p:txBody>
          <a:bodyPr>
            <a:normAutofit/>
          </a:bodyPr>
          <a:lstStyle/>
          <a:p>
            <a:r>
              <a:rPr lang="en-US" dirty="0"/>
              <a:t>Socialization and why it is important </a:t>
            </a:r>
            <a:endParaRPr lang="en-GB" dirty="0"/>
          </a:p>
        </p:txBody>
      </p:sp>
      <p:sp>
        <p:nvSpPr>
          <p:cNvPr id="9" name="Content Placeholder 8">
            <a:extLst>
              <a:ext uri="{FF2B5EF4-FFF2-40B4-BE49-F238E27FC236}">
                <a16:creationId xmlns:a16="http://schemas.microsoft.com/office/drawing/2014/main" id="{C3F42EA9-FAA2-44CD-E24C-27D73C8766BA}"/>
              </a:ext>
            </a:extLst>
          </p:cNvPr>
          <p:cNvSpPr>
            <a:spLocks noGrp="1"/>
          </p:cNvSpPr>
          <p:nvPr>
            <p:ph idx="1"/>
          </p:nvPr>
        </p:nvSpPr>
        <p:spPr/>
        <p:txBody>
          <a:bodyPr/>
          <a:lstStyle/>
          <a:p>
            <a:pPr marL="0" indent="0">
              <a:buNone/>
            </a:pPr>
            <a:r>
              <a:rPr lang="en-US" b="1" dirty="0"/>
              <a:t>Interactive discussion</a:t>
            </a:r>
          </a:p>
          <a:p>
            <a:r>
              <a:rPr lang="en-US" dirty="0"/>
              <a:t>Think of your childhood life and reflect on how you have learned what is right or wrong in your culture  </a:t>
            </a:r>
          </a:p>
          <a:p>
            <a:r>
              <a:rPr lang="en-US" dirty="0"/>
              <a:t>For example, how did you learn how to behave as boys and girls in your culture? </a:t>
            </a:r>
          </a:p>
          <a:p>
            <a:endParaRPr lang="en-GB" dirty="0"/>
          </a:p>
        </p:txBody>
      </p:sp>
      <p:sp>
        <p:nvSpPr>
          <p:cNvPr id="3" name="TextBox 2">
            <a:extLst>
              <a:ext uri="{FF2B5EF4-FFF2-40B4-BE49-F238E27FC236}">
                <a16:creationId xmlns:a16="http://schemas.microsoft.com/office/drawing/2014/main" id="{AB602BE4-3BDF-B9B6-FC81-839F96F3C83E}"/>
              </a:ext>
            </a:extLst>
          </p:cNvPr>
          <p:cNvSpPr txBox="1"/>
          <p:nvPr/>
        </p:nvSpPr>
        <p:spPr>
          <a:xfrm>
            <a:off x="57160" y="2117450"/>
            <a:ext cx="1354259" cy="369332"/>
          </a:xfrm>
          <a:prstGeom prst="rect">
            <a:avLst/>
          </a:prstGeom>
          <a:noFill/>
        </p:spPr>
        <p:txBody>
          <a:bodyPr wrap="square" rtlCol="0">
            <a:spAutoFit/>
          </a:bodyPr>
          <a:lstStyle/>
          <a:p>
            <a:pPr algn="ctr"/>
            <a:r>
              <a:rPr lang="en-US" dirty="0"/>
              <a:t>20 minutes</a:t>
            </a:r>
          </a:p>
        </p:txBody>
      </p:sp>
      <p:pic>
        <p:nvPicPr>
          <p:cNvPr id="7" name="Graphic 6" descr="Stopwatch with solid fill">
            <a:extLst>
              <a:ext uri="{FF2B5EF4-FFF2-40B4-BE49-F238E27FC236}">
                <a16:creationId xmlns:a16="http://schemas.microsoft.com/office/drawing/2014/main" id="{FE62CB1A-C338-AA9B-BA60-0E82A97CA18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201943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1B4C2-A3B9-0AA8-3943-17952BFEF2DD}"/>
              </a:ext>
            </a:extLst>
          </p:cNvPr>
          <p:cNvSpPr>
            <a:spLocks noGrp="1"/>
          </p:cNvSpPr>
          <p:nvPr>
            <p:ph type="ctrTitle"/>
          </p:nvPr>
        </p:nvSpPr>
        <p:spPr/>
        <p:txBody>
          <a:bodyPr/>
          <a:lstStyle/>
          <a:p>
            <a:r>
              <a:rPr lang="en-GB" dirty="0"/>
              <a:t>Module 2: Gender, culture and One Health</a:t>
            </a:r>
          </a:p>
        </p:txBody>
      </p:sp>
    </p:spTree>
    <p:extLst>
      <p:ext uri="{BB962C8B-B14F-4D97-AF65-F5344CB8AC3E}">
        <p14:creationId xmlns:p14="http://schemas.microsoft.com/office/powerpoint/2010/main" val="117340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86698-B18F-FD41-8A1B-48C8D0B478B3}"/>
              </a:ext>
            </a:extLst>
          </p:cNvPr>
          <p:cNvSpPr>
            <a:spLocks noGrp="1"/>
          </p:cNvSpPr>
          <p:nvPr>
            <p:ph type="title"/>
          </p:nvPr>
        </p:nvSpPr>
        <p:spPr>
          <a:xfrm>
            <a:off x="1191490" y="263237"/>
            <a:ext cx="10162309" cy="651164"/>
          </a:xfrm>
        </p:spPr>
        <p:txBody>
          <a:bodyPr>
            <a:normAutofit/>
          </a:bodyPr>
          <a:lstStyle/>
          <a:p>
            <a:r>
              <a:rPr lang="en-US" dirty="0"/>
              <a:t>Socialization and why it is important </a:t>
            </a:r>
            <a:endParaRPr lang="en-GB" dirty="0"/>
          </a:p>
        </p:txBody>
      </p:sp>
      <p:sp>
        <p:nvSpPr>
          <p:cNvPr id="8" name="Content Placeholder 7">
            <a:extLst>
              <a:ext uri="{FF2B5EF4-FFF2-40B4-BE49-F238E27FC236}">
                <a16:creationId xmlns:a16="http://schemas.microsoft.com/office/drawing/2014/main" id="{5E631B96-5CD7-AC61-809E-D832012AF83B}"/>
              </a:ext>
            </a:extLst>
          </p:cNvPr>
          <p:cNvSpPr>
            <a:spLocks noGrp="1"/>
          </p:cNvSpPr>
          <p:nvPr>
            <p:ph idx="1"/>
          </p:nvPr>
        </p:nvSpPr>
        <p:spPr>
          <a:xfrm>
            <a:off x="1537854" y="1149927"/>
            <a:ext cx="9815945" cy="5027036"/>
          </a:xfrm>
        </p:spPr>
        <p:txBody>
          <a:bodyPr>
            <a:normAutofit/>
          </a:bodyPr>
          <a:lstStyle/>
          <a:p>
            <a:pPr marL="0" indent="0">
              <a:buNone/>
            </a:pPr>
            <a:r>
              <a:rPr lang="en-US" b="1" dirty="0"/>
              <a:t>Small group discussion </a:t>
            </a:r>
          </a:p>
          <a:p>
            <a:r>
              <a:rPr lang="en-US" dirty="0"/>
              <a:t>Your facilitator will play a video about socialization</a:t>
            </a:r>
          </a:p>
          <a:p>
            <a:r>
              <a:rPr lang="en-US" dirty="0"/>
              <a:t>Work on the following discussion questions:  </a:t>
            </a:r>
          </a:p>
          <a:p>
            <a:pPr lvl="1"/>
            <a:r>
              <a:rPr lang="en-US" dirty="0"/>
              <a:t>What do you understand by socialization?  </a:t>
            </a:r>
          </a:p>
          <a:p>
            <a:pPr lvl="1"/>
            <a:r>
              <a:rPr lang="en-US" dirty="0"/>
              <a:t>What are agents of socialization? </a:t>
            </a:r>
          </a:p>
          <a:p>
            <a:pPr lvl="1"/>
            <a:r>
              <a:rPr lang="en-US" dirty="0"/>
              <a:t>Why do you think socialization is important? What could be the drawbacks? </a:t>
            </a:r>
          </a:p>
          <a:p>
            <a:pPr lvl="1"/>
            <a:r>
              <a:rPr lang="en-US" dirty="0"/>
              <a:t>How does socialization shape the way we think and behave? </a:t>
            </a:r>
          </a:p>
          <a:p>
            <a:r>
              <a:rPr lang="en-US" dirty="0"/>
              <a:t>Be ready to share your reflections in plenary</a:t>
            </a:r>
          </a:p>
          <a:p>
            <a:endParaRPr lang="en-GB" dirty="0"/>
          </a:p>
        </p:txBody>
      </p:sp>
      <p:sp>
        <p:nvSpPr>
          <p:cNvPr id="3" name="TextBox 2">
            <a:extLst>
              <a:ext uri="{FF2B5EF4-FFF2-40B4-BE49-F238E27FC236}">
                <a16:creationId xmlns:a16="http://schemas.microsoft.com/office/drawing/2014/main" id="{6B724B95-972D-FBA0-DB7E-F7225DC05827}"/>
              </a:ext>
            </a:extLst>
          </p:cNvPr>
          <p:cNvSpPr txBox="1"/>
          <p:nvPr/>
        </p:nvSpPr>
        <p:spPr>
          <a:xfrm>
            <a:off x="57160" y="2117450"/>
            <a:ext cx="1354259" cy="369332"/>
          </a:xfrm>
          <a:prstGeom prst="rect">
            <a:avLst/>
          </a:prstGeom>
          <a:noFill/>
        </p:spPr>
        <p:txBody>
          <a:bodyPr wrap="square" rtlCol="0">
            <a:spAutoFit/>
          </a:bodyPr>
          <a:lstStyle/>
          <a:p>
            <a:pPr algn="ctr"/>
            <a:r>
              <a:rPr lang="en-US" dirty="0"/>
              <a:t>30 minutes</a:t>
            </a:r>
          </a:p>
        </p:txBody>
      </p:sp>
      <p:pic>
        <p:nvPicPr>
          <p:cNvPr id="7" name="Graphic 6" descr="Stopwatch with solid fill">
            <a:extLst>
              <a:ext uri="{FF2B5EF4-FFF2-40B4-BE49-F238E27FC236}">
                <a16:creationId xmlns:a16="http://schemas.microsoft.com/office/drawing/2014/main" id="{CA723F76-D89A-6B1A-B74E-B97EA3B5ABB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463038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86698-B18F-FD41-8A1B-48C8D0B478B3}"/>
              </a:ext>
            </a:extLst>
          </p:cNvPr>
          <p:cNvSpPr>
            <a:spLocks noGrp="1"/>
          </p:cNvSpPr>
          <p:nvPr>
            <p:ph type="title"/>
          </p:nvPr>
        </p:nvSpPr>
        <p:spPr>
          <a:xfrm>
            <a:off x="1191490" y="263237"/>
            <a:ext cx="10162309" cy="651164"/>
          </a:xfrm>
        </p:spPr>
        <p:txBody>
          <a:bodyPr>
            <a:normAutofit/>
          </a:bodyPr>
          <a:lstStyle/>
          <a:p>
            <a:r>
              <a:rPr lang="en-US" dirty="0"/>
              <a:t>Socialization and why it is important </a:t>
            </a:r>
            <a:endParaRPr lang="en-GB" dirty="0"/>
          </a:p>
        </p:txBody>
      </p:sp>
      <p:sp>
        <p:nvSpPr>
          <p:cNvPr id="7" name="Content Placeholder 6">
            <a:extLst>
              <a:ext uri="{FF2B5EF4-FFF2-40B4-BE49-F238E27FC236}">
                <a16:creationId xmlns:a16="http://schemas.microsoft.com/office/drawing/2014/main" id="{AEAC36A8-4AEB-2E20-FA18-D6F495372836}"/>
              </a:ext>
            </a:extLst>
          </p:cNvPr>
          <p:cNvSpPr>
            <a:spLocks noGrp="1"/>
          </p:cNvSpPr>
          <p:nvPr>
            <p:ph idx="1"/>
          </p:nvPr>
        </p:nvSpPr>
        <p:spPr>
          <a:xfrm>
            <a:off x="1538288" y="1149350"/>
            <a:ext cx="9815512" cy="5027613"/>
          </a:xfrm>
        </p:spPr>
        <p:txBody>
          <a:bodyPr/>
          <a:lstStyle/>
          <a:p>
            <a:r>
              <a:rPr lang="en-US" dirty="0"/>
              <a:t>Socialization is how we learn culture (what society expects of us)</a:t>
            </a:r>
          </a:p>
          <a:p>
            <a:r>
              <a:rPr lang="en-US" dirty="0"/>
              <a:t>It is the process of internalizing the norms, values, beliefs, and ideologies of society</a:t>
            </a:r>
          </a:p>
          <a:p>
            <a:r>
              <a:rPr lang="en-US" dirty="0"/>
              <a:t>It is through teaching culture to                                                                        new members that society                                                              perpetuates itself</a:t>
            </a:r>
          </a:p>
          <a:p>
            <a:endParaRPr lang="en-GB" dirty="0"/>
          </a:p>
        </p:txBody>
      </p:sp>
      <p:pic>
        <p:nvPicPr>
          <p:cNvPr id="5" name="Picture 4">
            <a:extLst>
              <a:ext uri="{FF2B5EF4-FFF2-40B4-BE49-F238E27FC236}">
                <a16:creationId xmlns:a16="http://schemas.microsoft.com/office/drawing/2014/main" id="{0199465D-3649-26D4-8124-3F9B5ABD0EC3}"/>
              </a:ext>
            </a:extLst>
          </p:cNvPr>
          <p:cNvPicPr>
            <a:picLocks noChangeAspect="1"/>
          </p:cNvPicPr>
          <p:nvPr/>
        </p:nvPicPr>
        <p:blipFill>
          <a:blip r:embed="rId3"/>
          <a:stretch>
            <a:fillRect/>
          </a:stretch>
        </p:blipFill>
        <p:spPr>
          <a:xfrm>
            <a:off x="6857492" y="2578309"/>
            <a:ext cx="5097276" cy="3396700"/>
          </a:xfrm>
          <a:prstGeom prst="rect">
            <a:avLst/>
          </a:prstGeom>
        </p:spPr>
      </p:pic>
      <p:pic>
        <p:nvPicPr>
          <p:cNvPr id="3" name="Graphic 2" descr="Presentation with checklist with solid fill">
            <a:extLst>
              <a:ext uri="{FF2B5EF4-FFF2-40B4-BE49-F238E27FC236}">
                <a16:creationId xmlns:a16="http://schemas.microsoft.com/office/drawing/2014/main" id="{BC59ECAB-584E-C245-2D31-ABF7AC07830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591359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86698-B18F-FD41-8A1B-48C8D0B478B3}"/>
              </a:ext>
            </a:extLst>
          </p:cNvPr>
          <p:cNvSpPr>
            <a:spLocks noGrp="1"/>
          </p:cNvSpPr>
          <p:nvPr>
            <p:ph type="title"/>
          </p:nvPr>
        </p:nvSpPr>
        <p:spPr/>
        <p:txBody>
          <a:bodyPr>
            <a:normAutofit/>
          </a:bodyPr>
          <a:lstStyle/>
          <a:p>
            <a:r>
              <a:rPr lang="en-US" dirty="0"/>
              <a:t>Socialization and why it is important </a:t>
            </a:r>
            <a:endParaRPr lang="en-GB" dirty="0"/>
          </a:p>
        </p:txBody>
      </p:sp>
      <p:sp>
        <p:nvSpPr>
          <p:cNvPr id="7" name="Content Placeholder 6">
            <a:extLst>
              <a:ext uri="{FF2B5EF4-FFF2-40B4-BE49-F238E27FC236}">
                <a16:creationId xmlns:a16="http://schemas.microsoft.com/office/drawing/2014/main" id="{97554391-2396-6B1A-7719-6EE8A572E85A}"/>
              </a:ext>
            </a:extLst>
          </p:cNvPr>
          <p:cNvSpPr>
            <a:spLocks noGrp="1"/>
          </p:cNvSpPr>
          <p:nvPr>
            <p:ph idx="1"/>
          </p:nvPr>
        </p:nvSpPr>
        <p:spPr/>
        <p:txBody>
          <a:bodyPr/>
          <a:lstStyle/>
          <a:p>
            <a:r>
              <a:rPr lang="en-US" dirty="0"/>
              <a:t>Agents of socialization are social institutions (e.g., family, school, peers/groups, organizations, religion, the media) that are responsible for the process of socialization </a:t>
            </a:r>
          </a:p>
          <a:p>
            <a:r>
              <a:rPr lang="en-US" dirty="0"/>
              <a:t>While socialization is a necessary part of society, it also has drawbacks</a:t>
            </a:r>
          </a:p>
          <a:p>
            <a:endParaRPr lang="en-GB" dirty="0"/>
          </a:p>
        </p:txBody>
      </p:sp>
      <p:pic>
        <p:nvPicPr>
          <p:cNvPr id="3" name="Graphic 2" descr="Presentation with checklist with solid fill">
            <a:extLst>
              <a:ext uri="{FF2B5EF4-FFF2-40B4-BE49-F238E27FC236}">
                <a16:creationId xmlns:a16="http://schemas.microsoft.com/office/drawing/2014/main" id="{50D2197B-9A9C-AB5C-16D6-478BEFA502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1876607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92D64-9207-B04E-A7B7-FDF907CF5B9C}"/>
              </a:ext>
            </a:extLst>
          </p:cNvPr>
          <p:cNvSpPr>
            <a:spLocks noGrp="1"/>
          </p:cNvSpPr>
          <p:nvPr>
            <p:ph type="title"/>
          </p:nvPr>
        </p:nvSpPr>
        <p:spPr>
          <a:xfrm>
            <a:off x="1191490" y="263237"/>
            <a:ext cx="10162309" cy="651164"/>
          </a:xfrm>
        </p:spPr>
        <p:txBody>
          <a:bodyPr>
            <a:normAutofit/>
          </a:bodyPr>
          <a:lstStyle/>
          <a:p>
            <a:r>
              <a:rPr lang="en-GB" dirty="0"/>
              <a:t>Ethnocentrism and its consequences</a:t>
            </a:r>
          </a:p>
        </p:txBody>
      </p:sp>
      <p:sp>
        <p:nvSpPr>
          <p:cNvPr id="8" name="Content Placeholder 7">
            <a:extLst>
              <a:ext uri="{FF2B5EF4-FFF2-40B4-BE49-F238E27FC236}">
                <a16:creationId xmlns:a16="http://schemas.microsoft.com/office/drawing/2014/main" id="{7CA4C079-26D9-D423-3627-BE15F8DD0C3B}"/>
              </a:ext>
            </a:extLst>
          </p:cNvPr>
          <p:cNvSpPr>
            <a:spLocks noGrp="1"/>
          </p:cNvSpPr>
          <p:nvPr>
            <p:ph idx="1"/>
          </p:nvPr>
        </p:nvSpPr>
        <p:spPr>
          <a:xfrm>
            <a:off x="1537854" y="1149927"/>
            <a:ext cx="9815945" cy="5027036"/>
          </a:xfrm>
        </p:spPr>
        <p:txBody>
          <a:bodyPr/>
          <a:lstStyle/>
          <a:p>
            <a:pPr marL="0" indent="0">
              <a:buNone/>
            </a:pPr>
            <a:r>
              <a:rPr lang="en-US" b="1" dirty="0"/>
              <a:t>Small group discussion</a:t>
            </a:r>
          </a:p>
          <a:p>
            <a:r>
              <a:rPr lang="en-US" dirty="0"/>
              <a:t>Facilitator will display an image and distribute discussion questions</a:t>
            </a:r>
          </a:p>
          <a:p>
            <a:r>
              <a:rPr lang="en-US" dirty="0"/>
              <a:t>Work on the discussion questions </a:t>
            </a:r>
          </a:p>
          <a:p>
            <a:r>
              <a:rPr lang="en-US" dirty="0"/>
              <a:t>Be ready to share your reflections in plenary</a:t>
            </a:r>
            <a:endParaRPr lang="en-GB" dirty="0"/>
          </a:p>
          <a:p>
            <a:endParaRPr lang="en-GB" dirty="0"/>
          </a:p>
        </p:txBody>
      </p:sp>
      <p:sp>
        <p:nvSpPr>
          <p:cNvPr id="3" name="TextBox 2">
            <a:extLst>
              <a:ext uri="{FF2B5EF4-FFF2-40B4-BE49-F238E27FC236}">
                <a16:creationId xmlns:a16="http://schemas.microsoft.com/office/drawing/2014/main" id="{AEAE69FB-B044-CADC-C52E-DB4E71239CD5}"/>
              </a:ext>
            </a:extLst>
          </p:cNvPr>
          <p:cNvSpPr txBox="1"/>
          <p:nvPr/>
        </p:nvSpPr>
        <p:spPr>
          <a:xfrm>
            <a:off x="57160" y="2117450"/>
            <a:ext cx="1354259" cy="369332"/>
          </a:xfrm>
          <a:prstGeom prst="rect">
            <a:avLst/>
          </a:prstGeom>
          <a:noFill/>
        </p:spPr>
        <p:txBody>
          <a:bodyPr wrap="square" rtlCol="0">
            <a:spAutoFit/>
          </a:bodyPr>
          <a:lstStyle/>
          <a:p>
            <a:pPr algn="ctr"/>
            <a:r>
              <a:rPr lang="en-US" dirty="0"/>
              <a:t>30 minutes</a:t>
            </a:r>
          </a:p>
        </p:txBody>
      </p:sp>
      <p:pic>
        <p:nvPicPr>
          <p:cNvPr id="4" name="Graphic 3" descr="Stopwatch with solid fill">
            <a:extLst>
              <a:ext uri="{FF2B5EF4-FFF2-40B4-BE49-F238E27FC236}">
                <a16:creationId xmlns:a16="http://schemas.microsoft.com/office/drawing/2014/main" id="{0AF3B446-695E-63CB-BA05-0A7AE04FE0D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5307664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92D64-9207-B04E-A7B7-FDF907CF5B9C}"/>
              </a:ext>
            </a:extLst>
          </p:cNvPr>
          <p:cNvSpPr>
            <a:spLocks noGrp="1"/>
          </p:cNvSpPr>
          <p:nvPr>
            <p:ph type="title"/>
          </p:nvPr>
        </p:nvSpPr>
        <p:spPr/>
        <p:txBody>
          <a:bodyPr>
            <a:normAutofit/>
          </a:bodyPr>
          <a:lstStyle/>
          <a:p>
            <a:r>
              <a:rPr lang="en-GB" dirty="0"/>
              <a:t>Ethnocentrism and its consequences</a:t>
            </a:r>
          </a:p>
        </p:txBody>
      </p:sp>
      <p:pic>
        <p:nvPicPr>
          <p:cNvPr id="4" name="Picture 3">
            <a:extLst>
              <a:ext uri="{FF2B5EF4-FFF2-40B4-BE49-F238E27FC236}">
                <a16:creationId xmlns:a16="http://schemas.microsoft.com/office/drawing/2014/main" id="{A317AC1C-5E27-647F-DD9D-94E4107C0276}"/>
              </a:ext>
            </a:extLst>
          </p:cNvPr>
          <p:cNvPicPr>
            <a:picLocks noChangeAspect="1"/>
          </p:cNvPicPr>
          <p:nvPr/>
        </p:nvPicPr>
        <p:blipFill>
          <a:blip r:embed="rId2"/>
          <a:stretch>
            <a:fillRect/>
          </a:stretch>
        </p:blipFill>
        <p:spPr>
          <a:xfrm>
            <a:off x="2220686" y="1146673"/>
            <a:ext cx="7456714" cy="5113366"/>
          </a:xfrm>
          <a:prstGeom prst="rect">
            <a:avLst/>
          </a:prstGeom>
        </p:spPr>
      </p:pic>
    </p:spTree>
    <p:extLst>
      <p:ext uri="{BB962C8B-B14F-4D97-AF65-F5344CB8AC3E}">
        <p14:creationId xmlns:p14="http://schemas.microsoft.com/office/powerpoint/2010/main" val="31881904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92D64-9207-B04E-A7B7-FDF907CF5B9C}"/>
              </a:ext>
            </a:extLst>
          </p:cNvPr>
          <p:cNvSpPr>
            <a:spLocks noGrp="1"/>
          </p:cNvSpPr>
          <p:nvPr>
            <p:ph type="title"/>
          </p:nvPr>
        </p:nvSpPr>
        <p:spPr>
          <a:xfrm>
            <a:off x="1191490" y="263237"/>
            <a:ext cx="10162309" cy="651164"/>
          </a:xfrm>
        </p:spPr>
        <p:txBody>
          <a:bodyPr>
            <a:normAutofit/>
          </a:bodyPr>
          <a:lstStyle/>
          <a:p>
            <a:r>
              <a:rPr lang="en-GB" dirty="0"/>
              <a:t>Ethnocentrism and its consequences</a:t>
            </a:r>
          </a:p>
        </p:txBody>
      </p:sp>
      <p:sp>
        <p:nvSpPr>
          <p:cNvPr id="10" name="Content Placeholder 9">
            <a:extLst>
              <a:ext uri="{FF2B5EF4-FFF2-40B4-BE49-F238E27FC236}">
                <a16:creationId xmlns:a16="http://schemas.microsoft.com/office/drawing/2014/main" id="{E2812EFF-76F6-A5C7-8D5C-A94362562183}"/>
              </a:ext>
            </a:extLst>
          </p:cNvPr>
          <p:cNvSpPr>
            <a:spLocks noGrp="1"/>
          </p:cNvSpPr>
          <p:nvPr>
            <p:ph idx="1"/>
          </p:nvPr>
        </p:nvSpPr>
        <p:spPr>
          <a:xfrm>
            <a:off x="1538288" y="1149350"/>
            <a:ext cx="6106447" cy="5027613"/>
          </a:xfrm>
        </p:spPr>
        <p:txBody>
          <a:bodyPr/>
          <a:lstStyle/>
          <a:p>
            <a:pPr marL="0" indent="0">
              <a:buNone/>
            </a:pPr>
            <a:r>
              <a:rPr lang="en-US" b="1" dirty="0"/>
              <a:t>Brainstorming:</a:t>
            </a:r>
          </a:p>
          <a:p>
            <a:r>
              <a:rPr lang="en-US" dirty="0"/>
              <a:t>What do you understand by ethnocentrism?</a:t>
            </a:r>
          </a:p>
          <a:p>
            <a:r>
              <a:rPr lang="en-US" dirty="0"/>
              <a:t>What could be the drawbacks of ethnocentrism?  </a:t>
            </a:r>
          </a:p>
          <a:p>
            <a:endParaRPr lang="en-GB" dirty="0"/>
          </a:p>
        </p:txBody>
      </p:sp>
      <p:pic>
        <p:nvPicPr>
          <p:cNvPr id="4" name="Picture 3">
            <a:extLst>
              <a:ext uri="{FF2B5EF4-FFF2-40B4-BE49-F238E27FC236}">
                <a16:creationId xmlns:a16="http://schemas.microsoft.com/office/drawing/2014/main" id="{98D30F27-01C9-14D3-4CB3-0BA6DEDEAF66}"/>
              </a:ext>
            </a:extLst>
          </p:cNvPr>
          <p:cNvPicPr>
            <a:picLocks noChangeAspect="1"/>
          </p:cNvPicPr>
          <p:nvPr/>
        </p:nvPicPr>
        <p:blipFill>
          <a:blip r:embed="rId2"/>
          <a:stretch>
            <a:fillRect/>
          </a:stretch>
        </p:blipFill>
        <p:spPr>
          <a:xfrm>
            <a:off x="7908140" y="1341087"/>
            <a:ext cx="4022602" cy="4623680"/>
          </a:xfrm>
          <a:prstGeom prst="rect">
            <a:avLst/>
          </a:prstGeom>
        </p:spPr>
      </p:pic>
      <p:sp>
        <p:nvSpPr>
          <p:cNvPr id="3" name="TextBox 2">
            <a:extLst>
              <a:ext uri="{FF2B5EF4-FFF2-40B4-BE49-F238E27FC236}">
                <a16:creationId xmlns:a16="http://schemas.microsoft.com/office/drawing/2014/main" id="{45CED5DF-C5CA-675F-CBC6-EA46A5D6CC19}"/>
              </a:ext>
            </a:extLst>
          </p:cNvPr>
          <p:cNvSpPr txBox="1"/>
          <p:nvPr/>
        </p:nvSpPr>
        <p:spPr>
          <a:xfrm>
            <a:off x="57160" y="2117450"/>
            <a:ext cx="1354259" cy="369332"/>
          </a:xfrm>
          <a:prstGeom prst="rect">
            <a:avLst/>
          </a:prstGeom>
          <a:noFill/>
        </p:spPr>
        <p:txBody>
          <a:bodyPr wrap="square" rtlCol="0">
            <a:spAutoFit/>
          </a:bodyPr>
          <a:lstStyle/>
          <a:p>
            <a:pPr algn="ctr"/>
            <a:r>
              <a:rPr lang="en-US" dirty="0"/>
              <a:t>10 minutes</a:t>
            </a:r>
          </a:p>
        </p:txBody>
      </p:sp>
      <p:pic>
        <p:nvPicPr>
          <p:cNvPr id="8" name="Graphic 7" descr="Stopwatch with solid fill">
            <a:extLst>
              <a:ext uri="{FF2B5EF4-FFF2-40B4-BE49-F238E27FC236}">
                <a16:creationId xmlns:a16="http://schemas.microsoft.com/office/drawing/2014/main" id="{1BA741D6-C6E4-290A-F7A5-8604EDA86FD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4022072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92D64-9207-B04E-A7B7-FDF907CF5B9C}"/>
              </a:ext>
            </a:extLst>
          </p:cNvPr>
          <p:cNvSpPr>
            <a:spLocks noGrp="1"/>
          </p:cNvSpPr>
          <p:nvPr>
            <p:ph type="title"/>
          </p:nvPr>
        </p:nvSpPr>
        <p:spPr>
          <a:xfrm>
            <a:off x="1191490" y="263237"/>
            <a:ext cx="10162309" cy="651164"/>
          </a:xfrm>
        </p:spPr>
        <p:txBody>
          <a:bodyPr>
            <a:normAutofit/>
          </a:bodyPr>
          <a:lstStyle/>
          <a:p>
            <a:r>
              <a:rPr lang="en-GB" dirty="0"/>
              <a:t>Ethnocentrism and its consequences</a:t>
            </a:r>
          </a:p>
        </p:txBody>
      </p:sp>
      <p:sp>
        <p:nvSpPr>
          <p:cNvPr id="8" name="Content Placeholder 7">
            <a:extLst>
              <a:ext uri="{FF2B5EF4-FFF2-40B4-BE49-F238E27FC236}">
                <a16:creationId xmlns:a16="http://schemas.microsoft.com/office/drawing/2014/main" id="{31B97A87-8BFE-D8B4-BF0D-8E99ECE1339A}"/>
              </a:ext>
            </a:extLst>
          </p:cNvPr>
          <p:cNvSpPr>
            <a:spLocks noGrp="1"/>
          </p:cNvSpPr>
          <p:nvPr>
            <p:ph idx="1"/>
          </p:nvPr>
        </p:nvSpPr>
        <p:spPr>
          <a:xfrm>
            <a:off x="1537854" y="1149927"/>
            <a:ext cx="9815945" cy="5027036"/>
          </a:xfrm>
        </p:spPr>
        <p:txBody>
          <a:bodyPr>
            <a:normAutofit/>
          </a:bodyPr>
          <a:lstStyle/>
          <a:p>
            <a:r>
              <a:rPr lang="en-US" dirty="0"/>
              <a:t>We live in a world of vast cultural diversity </a:t>
            </a:r>
          </a:p>
          <a:p>
            <a:r>
              <a:rPr lang="en-US" dirty="0"/>
              <a:t>Every group of people from different cultures has different beliefs, values, and actions </a:t>
            </a:r>
          </a:p>
          <a:p>
            <a:r>
              <a:rPr lang="en-US" dirty="0"/>
              <a:t>Ethnocentrism is the use of one’s own culture as a yardstick for measuring other cultures generally leading to a negative           evaluation of those cultures </a:t>
            </a:r>
          </a:p>
          <a:p>
            <a:r>
              <a:rPr lang="en-US" dirty="0"/>
              <a:t>Ethnocentrism can lead to prejudice and                                         discrimination and limit one’s ability to                                                       work in culturally diverse contexts and                                                  groups</a:t>
            </a:r>
          </a:p>
          <a:p>
            <a:endParaRPr lang="en-GB" dirty="0"/>
          </a:p>
        </p:txBody>
      </p:sp>
      <p:pic>
        <p:nvPicPr>
          <p:cNvPr id="5" name="Picture 4">
            <a:extLst>
              <a:ext uri="{FF2B5EF4-FFF2-40B4-BE49-F238E27FC236}">
                <a16:creationId xmlns:a16="http://schemas.microsoft.com/office/drawing/2014/main" id="{DA76400A-D054-4543-A8C7-C87BA7F300FA}"/>
              </a:ext>
            </a:extLst>
          </p:cNvPr>
          <p:cNvPicPr>
            <a:picLocks noChangeAspect="1"/>
          </p:cNvPicPr>
          <p:nvPr/>
        </p:nvPicPr>
        <p:blipFill>
          <a:blip r:embed="rId2"/>
          <a:stretch>
            <a:fillRect/>
          </a:stretch>
        </p:blipFill>
        <p:spPr>
          <a:xfrm>
            <a:off x="8260464" y="3636780"/>
            <a:ext cx="3858450" cy="2570163"/>
          </a:xfrm>
          <a:prstGeom prst="rect">
            <a:avLst/>
          </a:prstGeom>
        </p:spPr>
      </p:pic>
      <p:pic>
        <p:nvPicPr>
          <p:cNvPr id="3" name="Graphic 2" descr="Presentation with checklist with solid fill">
            <a:extLst>
              <a:ext uri="{FF2B5EF4-FFF2-40B4-BE49-F238E27FC236}">
                <a16:creationId xmlns:a16="http://schemas.microsoft.com/office/drawing/2014/main" id="{E4F2C4F0-E3A4-A356-B6EF-2A555BE092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6945059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1F0DE-0A94-A74D-912A-344A09887FDF}"/>
              </a:ext>
            </a:extLst>
          </p:cNvPr>
          <p:cNvSpPr>
            <a:spLocks noGrp="1"/>
          </p:cNvSpPr>
          <p:nvPr>
            <p:ph type="title"/>
          </p:nvPr>
        </p:nvSpPr>
        <p:spPr>
          <a:xfrm>
            <a:off x="1191490" y="263237"/>
            <a:ext cx="10162309" cy="651164"/>
          </a:xfrm>
        </p:spPr>
        <p:txBody>
          <a:bodyPr>
            <a:noAutofit/>
          </a:bodyPr>
          <a:lstStyle/>
          <a:p>
            <a:r>
              <a:rPr lang="en-US" dirty="0"/>
              <a:t>Cultural diversity and competence </a:t>
            </a:r>
            <a:endParaRPr lang="en-GB" dirty="0"/>
          </a:p>
        </p:txBody>
      </p:sp>
      <p:sp>
        <p:nvSpPr>
          <p:cNvPr id="9" name="Content Placeholder 8">
            <a:extLst>
              <a:ext uri="{FF2B5EF4-FFF2-40B4-BE49-F238E27FC236}">
                <a16:creationId xmlns:a16="http://schemas.microsoft.com/office/drawing/2014/main" id="{281685CD-C1B8-437E-6211-178F23ECCCB4}"/>
              </a:ext>
            </a:extLst>
          </p:cNvPr>
          <p:cNvSpPr>
            <a:spLocks noGrp="1"/>
          </p:cNvSpPr>
          <p:nvPr>
            <p:ph idx="1"/>
          </p:nvPr>
        </p:nvSpPr>
        <p:spPr>
          <a:xfrm>
            <a:off x="1537854" y="1149927"/>
            <a:ext cx="9815945" cy="5027036"/>
          </a:xfrm>
        </p:spPr>
        <p:txBody>
          <a:bodyPr/>
          <a:lstStyle/>
          <a:p>
            <a:pPr marL="0" lvl="0" indent="0">
              <a:buNone/>
            </a:pPr>
            <a:r>
              <a:rPr lang="en-US" b="1" dirty="0"/>
              <a:t>Brainstorming</a:t>
            </a:r>
            <a:endParaRPr lang="en-US" b="1" noProof="0" dirty="0"/>
          </a:p>
          <a:p>
            <a:pPr lvl="0"/>
            <a:r>
              <a:rPr lang="en-US" noProof="0" dirty="0"/>
              <a:t>What do you understand by the following terms:</a:t>
            </a:r>
          </a:p>
          <a:p>
            <a:pPr lvl="1"/>
            <a:r>
              <a:rPr lang="en-US" noProof="0" dirty="0"/>
              <a:t>Cultural relativism</a:t>
            </a:r>
          </a:p>
          <a:p>
            <a:pPr lvl="1"/>
            <a:r>
              <a:rPr lang="en-US" noProof="0" dirty="0"/>
              <a:t>Cultural diversity/multiculturalism</a:t>
            </a:r>
          </a:p>
          <a:p>
            <a:pPr lvl="1"/>
            <a:r>
              <a:rPr lang="en-US" noProof="0" dirty="0"/>
              <a:t>Cultural sensitivity/responsivity </a:t>
            </a:r>
          </a:p>
          <a:p>
            <a:pPr lvl="1"/>
            <a:r>
              <a:rPr lang="en-US" noProof="0" dirty="0"/>
              <a:t>Cultural competence</a:t>
            </a:r>
          </a:p>
          <a:p>
            <a:pPr lvl="0"/>
            <a:r>
              <a:rPr lang="en-US" noProof="0" dirty="0"/>
              <a:t>How can understanding these concepts help you work with people of different cultures and disciplines in One Health?</a:t>
            </a:r>
          </a:p>
          <a:p>
            <a:endParaRPr lang="en-GB" dirty="0"/>
          </a:p>
        </p:txBody>
      </p:sp>
      <p:sp>
        <p:nvSpPr>
          <p:cNvPr id="3" name="TextBox 2">
            <a:extLst>
              <a:ext uri="{FF2B5EF4-FFF2-40B4-BE49-F238E27FC236}">
                <a16:creationId xmlns:a16="http://schemas.microsoft.com/office/drawing/2014/main" id="{E5F335CD-644E-FE50-8DA6-B15C775955A9}"/>
              </a:ext>
            </a:extLst>
          </p:cNvPr>
          <p:cNvSpPr txBox="1"/>
          <p:nvPr/>
        </p:nvSpPr>
        <p:spPr>
          <a:xfrm>
            <a:off x="57160" y="2117450"/>
            <a:ext cx="1354259" cy="369332"/>
          </a:xfrm>
          <a:prstGeom prst="rect">
            <a:avLst/>
          </a:prstGeom>
          <a:noFill/>
        </p:spPr>
        <p:txBody>
          <a:bodyPr wrap="square" rtlCol="0">
            <a:spAutoFit/>
          </a:bodyPr>
          <a:lstStyle/>
          <a:p>
            <a:pPr algn="ctr"/>
            <a:r>
              <a:rPr lang="en-US" dirty="0"/>
              <a:t>15 minutes</a:t>
            </a:r>
          </a:p>
        </p:txBody>
      </p:sp>
      <p:pic>
        <p:nvPicPr>
          <p:cNvPr id="5" name="Graphic 4" descr="Stopwatch with solid fill">
            <a:extLst>
              <a:ext uri="{FF2B5EF4-FFF2-40B4-BE49-F238E27FC236}">
                <a16:creationId xmlns:a16="http://schemas.microsoft.com/office/drawing/2014/main" id="{E6983E8B-FBBD-F49A-6C84-4D50607D9A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42195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1F0DE-0A94-A74D-912A-344A09887FDF}"/>
              </a:ext>
            </a:extLst>
          </p:cNvPr>
          <p:cNvSpPr>
            <a:spLocks noGrp="1"/>
          </p:cNvSpPr>
          <p:nvPr>
            <p:ph type="title"/>
          </p:nvPr>
        </p:nvSpPr>
        <p:spPr>
          <a:xfrm>
            <a:off x="1191490" y="263237"/>
            <a:ext cx="10162309" cy="651164"/>
          </a:xfrm>
        </p:spPr>
        <p:txBody>
          <a:bodyPr>
            <a:noAutofit/>
          </a:bodyPr>
          <a:lstStyle/>
          <a:p>
            <a:r>
              <a:rPr lang="en-US" dirty="0"/>
              <a:t>Cultural diversity and competence </a:t>
            </a:r>
            <a:endParaRPr lang="en-GB" dirty="0"/>
          </a:p>
        </p:txBody>
      </p:sp>
      <p:sp>
        <p:nvSpPr>
          <p:cNvPr id="7" name="Content Placeholder 6">
            <a:extLst>
              <a:ext uri="{FF2B5EF4-FFF2-40B4-BE49-F238E27FC236}">
                <a16:creationId xmlns:a16="http://schemas.microsoft.com/office/drawing/2014/main" id="{98EF11AF-E5A3-E791-9860-2DEB6365438D}"/>
              </a:ext>
            </a:extLst>
          </p:cNvPr>
          <p:cNvSpPr>
            <a:spLocks noGrp="1"/>
          </p:cNvSpPr>
          <p:nvPr>
            <p:ph idx="1"/>
          </p:nvPr>
        </p:nvSpPr>
        <p:spPr>
          <a:xfrm>
            <a:off x="1537854" y="1149927"/>
            <a:ext cx="9815945" cy="5027036"/>
          </a:xfrm>
        </p:spPr>
        <p:txBody>
          <a:bodyPr/>
          <a:lstStyle/>
          <a:p>
            <a:pPr lvl="0"/>
            <a:r>
              <a:rPr lang="en-US" b="1" noProof="0" dirty="0"/>
              <a:t>Cultural relativism </a:t>
            </a:r>
            <a:r>
              <a:rPr lang="en-US" noProof="0" dirty="0"/>
              <a:t>is the ability to understand a culture in its own context and not to make judgments using the standards of one’s own culture </a:t>
            </a:r>
          </a:p>
          <a:p>
            <a:pPr lvl="0"/>
            <a:r>
              <a:rPr lang="en-US" b="1" noProof="0" dirty="0"/>
              <a:t>Cultural diversity </a:t>
            </a:r>
            <a:r>
              <a:rPr lang="en-US" noProof="0" dirty="0"/>
              <a:t>(multiculturalism) is a system of beliefs and behaviors that recognizes and respects the presence of all diverse groups and values what other cultures offer</a:t>
            </a:r>
          </a:p>
          <a:p>
            <a:endParaRPr lang="en-GB" dirty="0"/>
          </a:p>
        </p:txBody>
      </p:sp>
      <p:pic>
        <p:nvPicPr>
          <p:cNvPr id="4" name="Graphic 3" descr="Presentation with checklist with solid fill">
            <a:extLst>
              <a:ext uri="{FF2B5EF4-FFF2-40B4-BE49-F238E27FC236}">
                <a16:creationId xmlns:a16="http://schemas.microsoft.com/office/drawing/2014/main" id="{7014772F-064E-C268-AD64-3EF6B9D995B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4920959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1F0DE-0A94-A74D-912A-344A09887FDF}"/>
              </a:ext>
            </a:extLst>
          </p:cNvPr>
          <p:cNvSpPr>
            <a:spLocks noGrp="1"/>
          </p:cNvSpPr>
          <p:nvPr>
            <p:ph type="title"/>
          </p:nvPr>
        </p:nvSpPr>
        <p:spPr>
          <a:xfrm>
            <a:off x="1191490" y="263237"/>
            <a:ext cx="10162309" cy="651164"/>
          </a:xfrm>
        </p:spPr>
        <p:txBody>
          <a:bodyPr>
            <a:noAutofit/>
          </a:bodyPr>
          <a:lstStyle/>
          <a:p>
            <a:r>
              <a:rPr lang="en-US" dirty="0"/>
              <a:t>Cultural diversity and competence </a:t>
            </a:r>
            <a:endParaRPr lang="en-GB" dirty="0"/>
          </a:p>
        </p:txBody>
      </p:sp>
      <p:sp>
        <p:nvSpPr>
          <p:cNvPr id="7" name="Content Placeholder 6">
            <a:extLst>
              <a:ext uri="{FF2B5EF4-FFF2-40B4-BE49-F238E27FC236}">
                <a16:creationId xmlns:a16="http://schemas.microsoft.com/office/drawing/2014/main" id="{DAAC719F-8CB2-CE0D-020A-53C9089E0D28}"/>
              </a:ext>
            </a:extLst>
          </p:cNvPr>
          <p:cNvSpPr>
            <a:spLocks noGrp="1"/>
          </p:cNvSpPr>
          <p:nvPr>
            <p:ph idx="1"/>
          </p:nvPr>
        </p:nvSpPr>
        <p:spPr>
          <a:xfrm>
            <a:off x="1537854" y="1149927"/>
            <a:ext cx="9815945" cy="5027036"/>
          </a:xfrm>
        </p:spPr>
        <p:txBody>
          <a:bodyPr/>
          <a:lstStyle/>
          <a:p>
            <a:pPr lvl="0"/>
            <a:r>
              <a:rPr lang="en-US" b="1" noProof="0" dirty="0"/>
              <a:t>Cultural responsivity </a:t>
            </a:r>
            <a:r>
              <a:rPr lang="en-US" noProof="0" dirty="0"/>
              <a:t>is an ability to learn from and relate respectfully to people from your own and other cultures. It involves exploring and honoring your own culture while learning about and honoring other people’s cultures</a:t>
            </a:r>
          </a:p>
          <a:p>
            <a:pPr lvl="0"/>
            <a:r>
              <a:rPr lang="en-US" b="1" noProof="0" dirty="0"/>
              <a:t>Cultural competence </a:t>
            </a:r>
            <a:r>
              <a:rPr lang="en-US" noProof="0" dirty="0"/>
              <a:t>is an ability to interact and work effectively with people of different socio-cultural and disciplinary backgrounds at different levels</a:t>
            </a:r>
          </a:p>
          <a:p>
            <a:endParaRPr lang="en-GB" dirty="0"/>
          </a:p>
        </p:txBody>
      </p:sp>
      <p:pic>
        <p:nvPicPr>
          <p:cNvPr id="4" name="Graphic 3" descr="Presentation with checklist with solid fill">
            <a:extLst>
              <a:ext uri="{FF2B5EF4-FFF2-40B4-BE49-F238E27FC236}">
                <a16:creationId xmlns:a16="http://schemas.microsoft.com/office/drawing/2014/main" id="{EE86B312-C0BC-0B7E-C496-C550F836C5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161350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E3F45-3A8E-D746-AFD1-5842769CDD7E}"/>
              </a:ext>
            </a:extLst>
          </p:cNvPr>
          <p:cNvSpPr>
            <a:spLocks noGrp="1"/>
          </p:cNvSpPr>
          <p:nvPr>
            <p:ph type="title"/>
          </p:nvPr>
        </p:nvSpPr>
        <p:spPr/>
        <p:txBody>
          <a:bodyPr>
            <a:normAutofit/>
          </a:bodyPr>
          <a:lstStyle/>
          <a:p>
            <a:r>
              <a:rPr lang="en-US" dirty="0"/>
              <a:t>Warmup  </a:t>
            </a:r>
            <a:endParaRPr lang="en-GB" dirty="0"/>
          </a:p>
        </p:txBody>
      </p:sp>
      <p:sp>
        <p:nvSpPr>
          <p:cNvPr id="8" name="Content Placeholder 7">
            <a:extLst>
              <a:ext uri="{FF2B5EF4-FFF2-40B4-BE49-F238E27FC236}">
                <a16:creationId xmlns:a16="http://schemas.microsoft.com/office/drawing/2014/main" id="{8FB583DE-18A1-2B54-E4CB-32069F774D2D}"/>
              </a:ext>
            </a:extLst>
          </p:cNvPr>
          <p:cNvSpPr>
            <a:spLocks noGrp="1"/>
          </p:cNvSpPr>
          <p:nvPr>
            <p:ph idx="1"/>
          </p:nvPr>
        </p:nvSpPr>
        <p:spPr/>
        <p:txBody>
          <a:bodyPr/>
          <a:lstStyle/>
          <a:p>
            <a:r>
              <a:rPr lang="en-US" dirty="0"/>
              <a:t>Stand up and move around the room</a:t>
            </a:r>
          </a:p>
          <a:p>
            <a:r>
              <a:rPr lang="en-US" dirty="0"/>
              <a:t>Meet other participants and share why you think culture and gender are important in One Health</a:t>
            </a:r>
          </a:p>
          <a:p>
            <a:endParaRPr lang="en-GB" dirty="0"/>
          </a:p>
        </p:txBody>
      </p:sp>
      <p:sp>
        <p:nvSpPr>
          <p:cNvPr id="6" name="TextBox 5">
            <a:extLst>
              <a:ext uri="{FF2B5EF4-FFF2-40B4-BE49-F238E27FC236}">
                <a16:creationId xmlns:a16="http://schemas.microsoft.com/office/drawing/2014/main" id="{C8A3D3BA-0216-4A91-B863-D3310E33EB33}"/>
              </a:ext>
            </a:extLst>
          </p:cNvPr>
          <p:cNvSpPr txBox="1"/>
          <p:nvPr/>
        </p:nvSpPr>
        <p:spPr>
          <a:xfrm>
            <a:off x="57160" y="2117450"/>
            <a:ext cx="1354259" cy="369332"/>
          </a:xfrm>
          <a:prstGeom prst="rect">
            <a:avLst/>
          </a:prstGeom>
          <a:noFill/>
        </p:spPr>
        <p:txBody>
          <a:bodyPr wrap="square" rtlCol="0">
            <a:spAutoFit/>
          </a:bodyPr>
          <a:lstStyle/>
          <a:p>
            <a:pPr algn="ctr"/>
            <a:r>
              <a:rPr lang="en-US" dirty="0"/>
              <a:t>15 minutes</a:t>
            </a:r>
          </a:p>
        </p:txBody>
      </p:sp>
      <p:pic>
        <p:nvPicPr>
          <p:cNvPr id="3" name="Graphic 2" descr="Stopwatch with solid fill">
            <a:extLst>
              <a:ext uri="{FF2B5EF4-FFF2-40B4-BE49-F238E27FC236}">
                <a16:creationId xmlns:a16="http://schemas.microsoft.com/office/drawing/2014/main" id="{E10C64AD-E7D5-26B3-446A-E0B4150027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316482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1F0DE-0A94-A74D-912A-344A09887FDF}"/>
              </a:ext>
            </a:extLst>
          </p:cNvPr>
          <p:cNvSpPr>
            <a:spLocks noGrp="1"/>
          </p:cNvSpPr>
          <p:nvPr>
            <p:ph type="title"/>
          </p:nvPr>
        </p:nvSpPr>
        <p:spPr>
          <a:xfrm>
            <a:off x="1191490" y="263237"/>
            <a:ext cx="10162309" cy="651164"/>
          </a:xfrm>
        </p:spPr>
        <p:txBody>
          <a:bodyPr>
            <a:noAutofit/>
          </a:bodyPr>
          <a:lstStyle/>
          <a:p>
            <a:r>
              <a:rPr lang="en-US" dirty="0"/>
              <a:t>Continuum of cultural competence</a:t>
            </a:r>
            <a:endParaRPr lang="en-GB" dirty="0"/>
          </a:p>
        </p:txBody>
      </p:sp>
      <p:sp>
        <p:nvSpPr>
          <p:cNvPr id="9" name="Content Placeholder 8">
            <a:extLst>
              <a:ext uri="{FF2B5EF4-FFF2-40B4-BE49-F238E27FC236}">
                <a16:creationId xmlns:a16="http://schemas.microsoft.com/office/drawing/2014/main" id="{524FFB1A-F661-754C-A8C9-A897A49AFD78}"/>
              </a:ext>
            </a:extLst>
          </p:cNvPr>
          <p:cNvSpPr>
            <a:spLocks noGrp="1"/>
          </p:cNvSpPr>
          <p:nvPr>
            <p:ph idx="1"/>
          </p:nvPr>
        </p:nvSpPr>
        <p:spPr>
          <a:xfrm>
            <a:off x="1537854" y="1149927"/>
            <a:ext cx="9815945" cy="5027036"/>
          </a:xfrm>
        </p:spPr>
        <p:txBody>
          <a:bodyPr/>
          <a:lstStyle/>
          <a:p>
            <a:pPr marL="0" lvl="0" indent="0">
              <a:buNone/>
            </a:pPr>
            <a:r>
              <a:rPr lang="en-US" b="1" noProof="0" dirty="0"/>
              <a:t>Think-Pair-Share:</a:t>
            </a:r>
          </a:p>
          <a:p>
            <a:pPr lvl="0"/>
            <a:r>
              <a:rPr lang="en-US" noProof="0" dirty="0"/>
              <a:t>Facilitator will distribute a description of the continuum of cultural competence  </a:t>
            </a:r>
          </a:p>
          <a:p>
            <a:pPr lvl="0"/>
            <a:r>
              <a:rPr lang="en-US" noProof="0" dirty="0"/>
              <a:t>First, individually study the description of cultural competence levels, and then discuss it in pairs </a:t>
            </a:r>
          </a:p>
          <a:p>
            <a:pPr lvl="0"/>
            <a:r>
              <a:rPr lang="en-US" noProof="0" dirty="0"/>
              <a:t>Be ready to share your interpretation of the levels of cultural competence in plenary </a:t>
            </a:r>
          </a:p>
          <a:p>
            <a:endParaRPr lang="en-GB" dirty="0"/>
          </a:p>
        </p:txBody>
      </p:sp>
      <p:sp>
        <p:nvSpPr>
          <p:cNvPr id="3" name="TextBox 2">
            <a:extLst>
              <a:ext uri="{FF2B5EF4-FFF2-40B4-BE49-F238E27FC236}">
                <a16:creationId xmlns:a16="http://schemas.microsoft.com/office/drawing/2014/main" id="{CA17F399-728D-06A7-1442-B24E054F3535}"/>
              </a:ext>
            </a:extLst>
          </p:cNvPr>
          <p:cNvSpPr txBox="1"/>
          <p:nvPr/>
        </p:nvSpPr>
        <p:spPr>
          <a:xfrm>
            <a:off x="57160" y="2117450"/>
            <a:ext cx="1354259" cy="369332"/>
          </a:xfrm>
          <a:prstGeom prst="rect">
            <a:avLst/>
          </a:prstGeom>
          <a:noFill/>
        </p:spPr>
        <p:txBody>
          <a:bodyPr wrap="square" rtlCol="0">
            <a:spAutoFit/>
          </a:bodyPr>
          <a:lstStyle/>
          <a:p>
            <a:pPr algn="ctr"/>
            <a:r>
              <a:rPr lang="en-US" dirty="0"/>
              <a:t>20 minutes</a:t>
            </a:r>
          </a:p>
        </p:txBody>
      </p:sp>
      <p:pic>
        <p:nvPicPr>
          <p:cNvPr id="4" name="Graphic 3" descr="Stopwatch with solid fill">
            <a:extLst>
              <a:ext uri="{FF2B5EF4-FFF2-40B4-BE49-F238E27FC236}">
                <a16:creationId xmlns:a16="http://schemas.microsoft.com/office/drawing/2014/main" id="{FF4930B9-3D2A-7D1C-A504-59C5A956E4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678734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1F0DE-0A94-A74D-912A-344A09887FDF}"/>
              </a:ext>
            </a:extLst>
          </p:cNvPr>
          <p:cNvSpPr>
            <a:spLocks noGrp="1"/>
          </p:cNvSpPr>
          <p:nvPr>
            <p:ph type="title"/>
          </p:nvPr>
        </p:nvSpPr>
        <p:spPr>
          <a:xfrm>
            <a:off x="1191490" y="263237"/>
            <a:ext cx="10162309" cy="651164"/>
          </a:xfrm>
        </p:spPr>
        <p:txBody>
          <a:bodyPr>
            <a:noAutofit/>
          </a:bodyPr>
          <a:lstStyle/>
          <a:p>
            <a:r>
              <a:rPr lang="en-US" dirty="0"/>
              <a:t>Continuum of cultural competence</a:t>
            </a:r>
            <a:endParaRPr lang="en-GB" dirty="0"/>
          </a:p>
        </p:txBody>
      </p:sp>
      <p:pic>
        <p:nvPicPr>
          <p:cNvPr id="4" name="Picture 3">
            <a:extLst>
              <a:ext uri="{FF2B5EF4-FFF2-40B4-BE49-F238E27FC236}">
                <a16:creationId xmlns:a16="http://schemas.microsoft.com/office/drawing/2014/main" id="{84FB9DD1-BDB5-4DB3-8056-8D46503DEF53}"/>
              </a:ext>
            </a:extLst>
          </p:cNvPr>
          <p:cNvPicPr>
            <a:picLocks noChangeAspect="1"/>
          </p:cNvPicPr>
          <p:nvPr/>
        </p:nvPicPr>
        <p:blipFill>
          <a:blip r:embed="rId2"/>
          <a:stretch>
            <a:fillRect/>
          </a:stretch>
        </p:blipFill>
        <p:spPr>
          <a:xfrm>
            <a:off x="1834243" y="914400"/>
            <a:ext cx="8523514" cy="5274225"/>
          </a:xfrm>
          <a:prstGeom prst="rect">
            <a:avLst/>
          </a:prstGeom>
        </p:spPr>
      </p:pic>
      <p:pic>
        <p:nvPicPr>
          <p:cNvPr id="5" name="Graphic 4" descr="Presentation with checklist with solid fill">
            <a:extLst>
              <a:ext uri="{FF2B5EF4-FFF2-40B4-BE49-F238E27FC236}">
                <a16:creationId xmlns:a16="http://schemas.microsoft.com/office/drawing/2014/main" id="{0A85DA76-EC5E-1074-4252-789C02B89DC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2812335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B10B0-20E9-8E4F-AC21-9137FE8B108C}"/>
              </a:ext>
            </a:extLst>
          </p:cNvPr>
          <p:cNvSpPr>
            <a:spLocks noGrp="1"/>
          </p:cNvSpPr>
          <p:nvPr>
            <p:ph type="title"/>
          </p:nvPr>
        </p:nvSpPr>
        <p:spPr>
          <a:xfrm>
            <a:off x="1191490" y="263237"/>
            <a:ext cx="10162309" cy="651164"/>
          </a:xfrm>
        </p:spPr>
        <p:txBody>
          <a:bodyPr>
            <a:normAutofit/>
          </a:bodyPr>
          <a:lstStyle/>
          <a:p>
            <a:r>
              <a:rPr lang="en-US" dirty="0"/>
              <a:t>Voting with the feet</a:t>
            </a:r>
            <a:endParaRPr lang="en-GB" dirty="0"/>
          </a:p>
        </p:txBody>
      </p:sp>
      <p:sp>
        <p:nvSpPr>
          <p:cNvPr id="9" name="Content Placeholder 8">
            <a:extLst>
              <a:ext uri="{FF2B5EF4-FFF2-40B4-BE49-F238E27FC236}">
                <a16:creationId xmlns:a16="http://schemas.microsoft.com/office/drawing/2014/main" id="{F1776FFB-6DCC-1FC7-C7C0-71C63D9ADF03}"/>
              </a:ext>
            </a:extLst>
          </p:cNvPr>
          <p:cNvSpPr>
            <a:spLocks noGrp="1"/>
          </p:cNvSpPr>
          <p:nvPr>
            <p:ph idx="1"/>
          </p:nvPr>
        </p:nvSpPr>
        <p:spPr/>
        <p:txBody>
          <a:bodyPr/>
          <a:lstStyle/>
          <a:p>
            <a:r>
              <a:rPr lang="en-US" dirty="0"/>
              <a:t>Facilitator will display paper labels of each level of cultural competence on the floor</a:t>
            </a:r>
          </a:p>
          <a:p>
            <a:r>
              <a:rPr lang="en-US" dirty="0"/>
              <a:t>Indicate where you fall along the continuum of cultural competence by standing on the paper labels of your choice</a:t>
            </a:r>
          </a:p>
          <a:p>
            <a:r>
              <a:rPr lang="en-US" dirty="0"/>
              <a:t>Chat among yourselves about why you stood on a particular paper label</a:t>
            </a:r>
          </a:p>
          <a:p>
            <a:r>
              <a:rPr lang="en-US" dirty="0"/>
              <a:t>Describe which level of cultural competence along the continuum you are </a:t>
            </a:r>
            <a:r>
              <a:rPr lang="en-US" b="1" dirty="0"/>
              <a:t>now</a:t>
            </a:r>
            <a:r>
              <a:rPr lang="en-US" dirty="0"/>
              <a:t>, which level of cultural competence you would </a:t>
            </a:r>
            <a:r>
              <a:rPr lang="en-US" b="1" dirty="0"/>
              <a:t>aspire to reach</a:t>
            </a:r>
            <a:r>
              <a:rPr lang="en-US" dirty="0"/>
              <a:t>, and </a:t>
            </a:r>
            <a:r>
              <a:rPr lang="en-US" b="1" dirty="0"/>
              <a:t>why</a:t>
            </a:r>
            <a:r>
              <a:rPr lang="en-US" dirty="0"/>
              <a:t>, and what it will </a:t>
            </a:r>
            <a:r>
              <a:rPr lang="en-US" b="1" dirty="0"/>
              <a:t>require</a:t>
            </a:r>
            <a:r>
              <a:rPr lang="en-US" dirty="0"/>
              <a:t> you to reach there for One Health practice </a:t>
            </a:r>
          </a:p>
          <a:p>
            <a:endParaRPr lang="en-GB" dirty="0"/>
          </a:p>
        </p:txBody>
      </p:sp>
      <p:sp>
        <p:nvSpPr>
          <p:cNvPr id="3" name="TextBox 2">
            <a:extLst>
              <a:ext uri="{FF2B5EF4-FFF2-40B4-BE49-F238E27FC236}">
                <a16:creationId xmlns:a16="http://schemas.microsoft.com/office/drawing/2014/main" id="{B9E020DF-1C40-79EF-2A41-CC2576C4EC7E}"/>
              </a:ext>
            </a:extLst>
          </p:cNvPr>
          <p:cNvSpPr txBox="1"/>
          <p:nvPr/>
        </p:nvSpPr>
        <p:spPr>
          <a:xfrm>
            <a:off x="57160" y="2117450"/>
            <a:ext cx="1354259" cy="369332"/>
          </a:xfrm>
          <a:prstGeom prst="rect">
            <a:avLst/>
          </a:prstGeom>
          <a:noFill/>
        </p:spPr>
        <p:txBody>
          <a:bodyPr wrap="square" rtlCol="0">
            <a:spAutoFit/>
          </a:bodyPr>
          <a:lstStyle/>
          <a:p>
            <a:pPr algn="ctr"/>
            <a:r>
              <a:rPr lang="en-US" dirty="0"/>
              <a:t>20 minutes</a:t>
            </a:r>
          </a:p>
        </p:txBody>
      </p:sp>
      <p:pic>
        <p:nvPicPr>
          <p:cNvPr id="7" name="Graphic 6" descr="Stopwatch with solid fill">
            <a:extLst>
              <a:ext uri="{FF2B5EF4-FFF2-40B4-BE49-F238E27FC236}">
                <a16:creationId xmlns:a16="http://schemas.microsoft.com/office/drawing/2014/main" id="{DC0B2920-2AAA-6E2F-CFAB-131F173F75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6088588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E693B-0489-CD4D-99E2-F7E0BFEC738E}"/>
              </a:ext>
            </a:extLst>
          </p:cNvPr>
          <p:cNvSpPr>
            <a:spLocks noGrp="1"/>
          </p:cNvSpPr>
          <p:nvPr>
            <p:ph type="title"/>
          </p:nvPr>
        </p:nvSpPr>
        <p:spPr>
          <a:xfrm>
            <a:off x="1191490" y="263237"/>
            <a:ext cx="10162309" cy="651164"/>
          </a:xfrm>
        </p:spPr>
        <p:txBody>
          <a:bodyPr>
            <a:normAutofit/>
          </a:bodyPr>
          <a:lstStyle/>
          <a:p>
            <a:r>
              <a:rPr lang="en-GB" dirty="0"/>
              <a:t>Cultural competence in One Health </a:t>
            </a:r>
          </a:p>
        </p:txBody>
      </p:sp>
      <p:sp>
        <p:nvSpPr>
          <p:cNvPr id="9" name="Content Placeholder 8">
            <a:extLst>
              <a:ext uri="{FF2B5EF4-FFF2-40B4-BE49-F238E27FC236}">
                <a16:creationId xmlns:a16="http://schemas.microsoft.com/office/drawing/2014/main" id="{EF45E270-85CF-0D64-18F7-BAD75025229F}"/>
              </a:ext>
            </a:extLst>
          </p:cNvPr>
          <p:cNvSpPr>
            <a:spLocks noGrp="1"/>
          </p:cNvSpPr>
          <p:nvPr>
            <p:ph idx="1"/>
          </p:nvPr>
        </p:nvSpPr>
        <p:spPr/>
        <p:txBody>
          <a:bodyPr>
            <a:normAutofit/>
          </a:bodyPr>
          <a:lstStyle/>
          <a:p>
            <a:pPr marL="0" indent="0">
              <a:buNone/>
            </a:pPr>
            <a:r>
              <a:rPr lang="en-US" b="1" dirty="0"/>
              <a:t>Small group discussion</a:t>
            </a:r>
          </a:p>
          <a:p>
            <a:r>
              <a:rPr lang="en-US" dirty="0"/>
              <a:t>In small groups, discuss the following questions:</a:t>
            </a:r>
          </a:p>
          <a:p>
            <a:pPr lvl="1"/>
            <a:r>
              <a:rPr lang="en-US" dirty="0"/>
              <a:t>What are the practical implications of cultural competence for you as a One Health practitioner? Why is it important to become culturally competent in work and social environments? </a:t>
            </a:r>
          </a:p>
          <a:p>
            <a:pPr lvl="1"/>
            <a:r>
              <a:rPr lang="en-US" dirty="0"/>
              <a:t>How does socialization, including your disciplinary culture, influence your ability to work across different cultures and disciplines in a One Health context? </a:t>
            </a:r>
          </a:p>
          <a:p>
            <a:pPr lvl="1"/>
            <a:r>
              <a:rPr lang="en-US" dirty="0"/>
              <a:t>What could you do to develop the required mindset, skills, and behavior to work across disciplinary, organizational, and cultural boundaries in a One Health context?</a:t>
            </a:r>
          </a:p>
          <a:p>
            <a:r>
              <a:rPr lang="en-US" dirty="0"/>
              <a:t>Be ready to share your results in plenary</a:t>
            </a:r>
          </a:p>
          <a:p>
            <a:endParaRPr lang="en-GB" dirty="0"/>
          </a:p>
        </p:txBody>
      </p:sp>
      <p:sp>
        <p:nvSpPr>
          <p:cNvPr id="3" name="TextBox 2">
            <a:extLst>
              <a:ext uri="{FF2B5EF4-FFF2-40B4-BE49-F238E27FC236}">
                <a16:creationId xmlns:a16="http://schemas.microsoft.com/office/drawing/2014/main" id="{6FB1AEA7-AF99-94F3-18EF-6E7E8E3668A5}"/>
              </a:ext>
            </a:extLst>
          </p:cNvPr>
          <p:cNvSpPr txBox="1"/>
          <p:nvPr/>
        </p:nvSpPr>
        <p:spPr>
          <a:xfrm>
            <a:off x="57160" y="2117450"/>
            <a:ext cx="1354259" cy="369332"/>
          </a:xfrm>
          <a:prstGeom prst="rect">
            <a:avLst/>
          </a:prstGeom>
          <a:noFill/>
        </p:spPr>
        <p:txBody>
          <a:bodyPr wrap="square" rtlCol="0">
            <a:spAutoFit/>
          </a:bodyPr>
          <a:lstStyle/>
          <a:p>
            <a:pPr algn="ctr"/>
            <a:r>
              <a:rPr lang="en-US" dirty="0"/>
              <a:t>30 minutes</a:t>
            </a:r>
          </a:p>
        </p:txBody>
      </p:sp>
      <p:pic>
        <p:nvPicPr>
          <p:cNvPr id="7" name="Graphic 6" descr="Stopwatch with solid fill">
            <a:extLst>
              <a:ext uri="{FF2B5EF4-FFF2-40B4-BE49-F238E27FC236}">
                <a16:creationId xmlns:a16="http://schemas.microsoft.com/office/drawing/2014/main" id="{965BB46C-5A29-8EBA-DBBE-75C3195C797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40343781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F0CF-526D-0E47-99E4-57B1E5BDACA2}"/>
              </a:ext>
            </a:extLst>
          </p:cNvPr>
          <p:cNvSpPr>
            <a:spLocks noGrp="1"/>
          </p:cNvSpPr>
          <p:nvPr>
            <p:ph type="title"/>
          </p:nvPr>
        </p:nvSpPr>
        <p:spPr>
          <a:xfrm>
            <a:off x="1191490" y="263237"/>
            <a:ext cx="10162309" cy="651164"/>
          </a:xfrm>
        </p:spPr>
        <p:txBody>
          <a:bodyPr>
            <a:normAutofit/>
          </a:bodyPr>
          <a:lstStyle/>
          <a:p>
            <a:r>
              <a:rPr lang="en-US" dirty="0"/>
              <a:t>Summary of key learning points </a:t>
            </a:r>
            <a:r>
              <a:rPr lang="en-US"/>
              <a:t>from Day 1</a:t>
            </a:r>
            <a:endParaRPr lang="en-GB" dirty="0"/>
          </a:p>
        </p:txBody>
      </p:sp>
      <p:sp>
        <p:nvSpPr>
          <p:cNvPr id="5" name="Content Placeholder 4">
            <a:extLst>
              <a:ext uri="{FF2B5EF4-FFF2-40B4-BE49-F238E27FC236}">
                <a16:creationId xmlns:a16="http://schemas.microsoft.com/office/drawing/2014/main" id="{A8FD2CA2-6A45-5DDB-3269-DA0659637D7E}"/>
              </a:ext>
            </a:extLst>
          </p:cNvPr>
          <p:cNvSpPr>
            <a:spLocks noGrp="1"/>
          </p:cNvSpPr>
          <p:nvPr>
            <p:ph idx="1"/>
          </p:nvPr>
        </p:nvSpPr>
        <p:spPr/>
        <p:txBody>
          <a:bodyPr/>
          <a:lstStyle/>
          <a:p>
            <a:r>
              <a:rPr lang="en-US" dirty="0"/>
              <a:t>Culture affects how communities understand and express their health conditions and interact with healthcare service providers</a:t>
            </a:r>
          </a:p>
          <a:p>
            <a:r>
              <a:rPr lang="en-US" dirty="0"/>
              <a:t>Culture shapes the role of the community in health promotion and disease prevention</a:t>
            </a:r>
          </a:p>
          <a:p>
            <a:r>
              <a:rPr lang="en-US" dirty="0"/>
              <a:t>Culture influences teamwork and collaboration in One Health practices</a:t>
            </a:r>
          </a:p>
          <a:p>
            <a:endParaRPr lang="en-GB" dirty="0"/>
          </a:p>
        </p:txBody>
      </p:sp>
      <p:pic>
        <p:nvPicPr>
          <p:cNvPr id="3" name="Graphic 2" descr="Presentation with checklist with solid fill">
            <a:extLst>
              <a:ext uri="{FF2B5EF4-FFF2-40B4-BE49-F238E27FC236}">
                <a16:creationId xmlns:a16="http://schemas.microsoft.com/office/drawing/2014/main" id="{44BE8025-BF85-B175-E917-35E5674720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564078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A8FF156-99B6-0A48-753E-921885E600F7}"/>
              </a:ext>
            </a:extLst>
          </p:cNvPr>
          <p:cNvSpPr>
            <a:spLocks noGrp="1"/>
          </p:cNvSpPr>
          <p:nvPr>
            <p:ph type="title"/>
          </p:nvPr>
        </p:nvSpPr>
        <p:spPr/>
        <p:txBody>
          <a:bodyPr/>
          <a:lstStyle/>
          <a:p>
            <a:r>
              <a:rPr lang="en-GB" dirty="0"/>
              <a:t>Coming up</a:t>
            </a:r>
          </a:p>
        </p:txBody>
      </p:sp>
      <p:sp>
        <p:nvSpPr>
          <p:cNvPr id="9" name="Title 1">
            <a:extLst>
              <a:ext uri="{FF2B5EF4-FFF2-40B4-BE49-F238E27FC236}">
                <a16:creationId xmlns:a16="http://schemas.microsoft.com/office/drawing/2014/main" id="{5BC8041B-D636-036A-634E-76467F764E6D}"/>
              </a:ext>
            </a:extLst>
          </p:cNvPr>
          <p:cNvSpPr txBox="1">
            <a:spLocks/>
          </p:cNvSpPr>
          <p:nvPr/>
        </p:nvSpPr>
        <p:spPr>
          <a:xfrm>
            <a:off x="1524000" y="1122363"/>
            <a:ext cx="9144000"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b="1" kern="1200">
                <a:solidFill>
                  <a:srgbClr val="639C8C"/>
                </a:solidFill>
                <a:latin typeface="+mn-lt"/>
                <a:ea typeface="+mj-ea"/>
                <a:cs typeface="+mj-cs"/>
              </a:defRPr>
            </a:lvl1pPr>
          </a:lstStyle>
          <a:p>
            <a:pPr marL="0" marR="0" lvl="0" indent="0" algn="ctr" defTabSz="914400" rtl="0" eaLnBrk="1" fontAlgn="auto" latinLnBrk="0" hangingPunct="1">
              <a:lnSpc>
                <a:spcPct val="90000"/>
              </a:lnSpc>
              <a:spcBef>
                <a:spcPct val="0"/>
              </a:spcBef>
              <a:spcAft>
                <a:spcPts val="1800"/>
              </a:spcAft>
              <a:buClrTx/>
              <a:buSzTx/>
              <a:buFontTx/>
              <a:buNone/>
              <a:tabLst>
                <a:tab pos="1417638" algn="l"/>
                <a:tab pos="1450975" algn="l"/>
                <a:tab pos="1895475" algn="l"/>
              </a:tabLst>
              <a:defRPr/>
            </a:pPr>
            <a:r>
              <a:rPr kumimoji="0" lang="en-US" sz="5400" b="1" i="0" u="none" strike="noStrike" kern="1200" cap="none" spc="0" normalizeH="0" baseline="0" noProof="0" dirty="0">
                <a:ln>
                  <a:noFill/>
                </a:ln>
                <a:solidFill>
                  <a:srgbClr val="639C8C"/>
                </a:solidFill>
                <a:effectLst/>
                <a:uLnTx/>
                <a:uFillTx/>
                <a:latin typeface="Calibri" panose="020F0502020204030204"/>
                <a:ea typeface="+mn-ea"/>
                <a:cs typeface="+mn-cs"/>
              </a:rPr>
              <a:t>Culture and gender concepts in One Health</a:t>
            </a:r>
            <a:endParaRPr kumimoji="0" lang="en-US"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550859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fontScale="90000"/>
          </a:bodyPr>
          <a:lstStyle/>
          <a:p>
            <a:r>
              <a:rPr lang="en-US" dirty="0"/>
              <a:t>Participant expectations and intention to apply lessons </a:t>
            </a:r>
            <a:endParaRPr lang="en-GB" dirty="0"/>
          </a:p>
        </p:txBody>
      </p:sp>
      <p:graphicFrame>
        <p:nvGraphicFramePr>
          <p:cNvPr id="8" name="TextBox 2">
            <a:extLst>
              <a:ext uri="{FF2B5EF4-FFF2-40B4-BE49-F238E27FC236}">
                <a16:creationId xmlns:a16="http://schemas.microsoft.com/office/drawing/2014/main" id="{4E135058-C92B-3417-DB7F-3257DAAEEAD1}"/>
              </a:ext>
            </a:extLst>
          </p:cNvPr>
          <p:cNvGraphicFramePr/>
          <p:nvPr>
            <p:extLst>
              <p:ext uri="{D42A27DB-BD31-4B8C-83A1-F6EECF244321}">
                <p14:modId xmlns:p14="http://schemas.microsoft.com/office/powerpoint/2010/main" val="128795795"/>
              </p:ext>
            </p:extLst>
          </p:nvPr>
        </p:nvGraphicFramePr>
        <p:xfrm>
          <a:off x="1519652" y="1371599"/>
          <a:ext cx="10258692" cy="4920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486E980A-75C9-BD67-6232-E4B25292C492}"/>
              </a:ext>
            </a:extLst>
          </p:cNvPr>
          <p:cNvSpPr txBox="1"/>
          <p:nvPr/>
        </p:nvSpPr>
        <p:spPr>
          <a:xfrm>
            <a:off x="57160" y="2117450"/>
            <a:ext cx="1354259" cy="369332"/>
          </a:xfrm>
          <a:prstGeom prst="rect">
            <a:avLst/>
          </a:prstGeom>
          <a:noFill/>
        </p:spPr>
        <p:txBody>
          <a:bodyPr wrap="square" rtlCol="0">
            <a:spAutoFit/>
          </a:bodyPr>
          <a:lstStyle/>
          <a:p>
            <a:pPr algn="ctr"/>
            <a:r>
              <a:rPr lang="en-US" dirty="0"/>
              <a:t>15 minutes</a:t>
            </a:r>
          </a:p>
        </p:txBody>
      </p:sp>
      <p:pic>
        <p:nvPicPr>
          <p:cNvPr id="9" name="Graphic 8" descr="Stopwatch with solid fill">
            <a:extLst>
              <a:ext uri="{FF2B5EF4-FFF2-40B4-BE49-F238E27FC236}">
                <a16:creationId xmlns:a16="http://schemas.microsoft.com/office/drawing/2014/main" id="{B823335E-5990-8487-3468-77EA6B38384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540099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Intended training outcomes </a:t>
            </a:r>
            <a:endParaRPr lang="en-GB" dirty="0"/>
          </a:p>
        </p:txBody>
      </p:sp>
      <p:sp>
        <p:nvSpPr>
          <p:cNvPr id="9" name="Content Placeholder 8">
            <a:extLst>
              <a:ext uri="{FF2B5EF4-FFF2-40B4-BE49-F238E27FC236}">
                <a16:creationId xmlns:a16="http://schemas.microsoft.com/office/drawing/2014/main" id="{AB57FA47-F980-F656-9743-B73F51D5CF9A}"/>
              </a:ext>
            </a:extLst>
          </p:cNvPr>
          <p:cNvSpPr>
            <a:spLocks noGrp="1"/>
          </p:cNvSpPr>
          <p:nvPr>
            <p:ph idx="1"/>
          </p:nvPr>
        </p:nvSpPr>
        <p:spPr>
          <a:xfrm>
            <a:off x="1537854" y="1149927"/>
            <a:ext cx="9815945" cy="5027036"/>
          </a:xfrm>
        </p:spPr>
        <p:txBody>
          <a:bodyPr/>
          <a:lstStyle/>
          <a:p>
            <a:r>
              <a:rPr lang="en-US" dirty="0"/>
              <a:t>By the end of this training, you will be able to: </a:t>
            </a:r>
          </a:p>
          <a:p>
            <a:endParaRPr lang="en-GB" dirty="0"/>
          </a:p>
        </p:txBody>
      </p:sp>
      <p:graphicFrame>
        <p:nvGraphicFramePr>
          <p:cNvPr id="5" name="TextBox 2">
            <a:extLst>
              <a:ext uri="{FF2B5EF4-FFF2-40B4-BE49-F238E27FC236}">
                <a16:creationId xmlns:a16="http://schemas.microsoft.com/office/drawing/2014/main" id="{667651D9-6E73-4E0C-1394-444B6BD300C0}"/>
              </a:ext>
            </a:extLst>
          </p:cNvPr>
          <p:cNvGraphicFramePr/>
          <p:nvPr>
            <p:extLst>
              <p:ext uri="{D42A27DB-BD31-4B8C-83A1-F6EECF244321}">
                <p14:modId xmlns:p14="http://schemas.microsoft.com/office/powerpoint/2010/main" val="1333655252"/>
              </p:ext>
            </p:extLst>
          </p:nvPr>
        </p:nvGraphicFramePr>
        <p:xfrm>
          <a:off x="468089" y="1817370"/>
          <a:ext cx="11288486" cy="448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Graphic 5" descr="Presentation with checklist with solid fill">
            <a:extLst>
              <a:ext uri="{FF2B5EF4-FFF2-40B4-BE49-F238E27FC236}">
                <a16:creationId xmlns:a16="http://schemas.microsoft.com/office/drawing/2014/main" id="{50C627AD-5015-C440-0045-A7B76DD4DE6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55580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Training content </a:t>
            </a:r>
            <a:endParaRPr lang="en-GB" dirty="0"/>
          </a:p>
        </p:txBody>
      </p:sp>
      <p:sp>
        <p:nvSpPr>
          <p:cNvPr id="6" name="Content Placeholder 5">
            <a:extLst>
              <a:ext uri="{FF2B5EF4-FFF2-40B4-BE49-F238E27FC236}">
                <a16:creationId xmlns:a16="http://schemas.microsoft.com/office/drawing/2014/main" id="{66BEC9B4-6B21-9038-60E8-7CDBD39735CF}"/>
              </a:ext>
            </a:extLst>
          </p:cNvPr>
          <p:cNvSpPr>
            <a:spLocks noGrp="1"/>
          </p:cNvSpPr>
          <p:nvPr>
            <p:ph idx="1"/>
          </p:nvPr>
        </p:nvSpPr>
        <p:spPr>
          <a:xfrm>
            <a:off x="1537854" y="1149927"/>
            <a:ext cx="9815945" cy="5027036"/>
          </a:xfrm>
        </p:spPr>
        <p:txBody>
          <a:bodyPr>
            <a:normAutofit/>
          </a:bodyPr>
          <a:lstStyle/>
          <a:p>
            <a:r>
              <a:rPr lang="en-US" dirty="0"/>
              <a:t>Over the next 3 days we will cover:</a:t>
            </a:r>
          </a:p>
          <a:p>
            <a:pPr lvl="1"/>
            <a:r>
              <a:rPr lang="en-US" dirty="0"/>
              <a:t>Culture, values, norms, beliefs</a:t>
            </a:r>
          </a:p>
          <a:p>
            <a:pPr lvl="1"/>
            <a:r>
              <a:rPr lang="en-US" dirty="0"/>
              <a:t>Socialization, agents of socialization, importance and drawbacks of socialization </a:t>
            </a:r>
          </a:p>
          <a:p>
            <a:pPr lvl="1"/>
            <a:r>
              <a:rPr lang="en-US" dirty="0"/>
              <a:t>Ethnocentrism and its consequences </a:t>
            </a:r>
          </a:p>
          <a:p>
            <a:pPr lvl="1"/>
            <a:r>
              <a:rPr lang="en-US" dirty="0"/>
              <a:t>Cultural diversity, relativism, responsivity, competence</a:t>
            </a:r>
          </a:p>
          <a:p>
            <a:pPr lvl="1"/>
            <a:r>
              <a:rPr lang="en-US" dirty="0"/>
              <a:t>Gender roles, norms, relations</a:t>
            </a:r>
          </a:p>
          <a:p>
            <a:pPr lvl="1"/>
            <a:r>
              <a:rPr lang="en-US" dirty="0"/>
              <a:t>Gender stereotypes and inequalities </a:t>
            </a:r>
          </a:p>
          <a:p>
            <a:pPr lvl="1"/>
            <a:r>
              <a:rPr lang="en-US" dirty="0"/>
              <a:t>Gender integration approaches in One Health</a:t>
            </a:r>
            <a:endParaRPr lang="en-GB" dirty="0"/>
          </a:p>
          <a:p>
            <a:endParaRPr lang="en-GB" dirty="0"/>
          </a:p>
        </p:txBody>
      </p:sp>
      <p:pic>
        <p:nvPicPr>
          <p:cNvPr id="3" name="Graphic 2" descr="Presentation with checklist with solid fill">
            <a:extLst>
              <a:ext uri="{FF2B5EF4-FFF2-40B4-BE49-F238E27FC236}">
                <a16:creationId xmlns:a16="http://schemas.microsoft.com/office/drawing/2014/main" id="{9EB3AACA-93C7-B37F-22FD-9EC25984A6E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817411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32463-9D8D-6EEB-5E83-FBE0444E75BD}"/>
              </a:ext>
            </a:extLst>
          </p:cNvPr>
          <p:cNvSpPr>
            <a:spLocks noGrp="1"/>
          </p:cNvSpPr>
          <p:nvPr>
            <p:ph type="title"/>
          </p:nvPr>
        </p:nvSpPr>
        <p:spPr>
          <a:xfrm>
            <a:off x="1191490" y="263237"/>
            <a:ext cx="10162309" cy="651164"/>
          </a:xfrm>
        </p:spPr>
        <p:txBody>
          <a:bodyPr>
            <a:normAutofit/>
          </a:bodyPr>
          <a:lstStyle/>
          <a:p>
            <a:r>
              <a:rPr lang="en-GB" dirty="0"/>
              <a:t>Pre-training assessment </a:t>
            </a:r>
          </a:p>
        </p:txBody>
      </p:sp>
      <p:sp>
        <p:nvSpPr>
          <p:cNvPr id="3" name="Content Placeholder 2">
            <a:extLst>
              <a:ext uri="{FF2B5EF4-FFF2-40B4-BE49-F238E27FC236}">
                <a16:creationId xmlns:a16="http://schemas.microsoft.com/office/drawing/2014/main" id="{70D8C23C-1E36-B7B2-4408-BC301014C105}"/>
              </a:ext>
            </a:extLst>
          </p:cNvPr>
          <p:cNvSpPr>
            <a:spLocks noGrp="1"/>
          </p:cNvSpPr>
          <p:nvPr>
            <p:ph idx="1"/>
          </p:nvPr>
        </p:nvSpPr>
        <p:spPr>
          <a:xfrm>
            <a:off x="1537854" y="1149927"/>
            <a:ext cx="9815945" cy="5027036"/>
          </a:xfrm>
        </p:spPr>
        <p:txBody>
          <a:bodyPr>
            <a:normAutofit/>
          </a:bodyPr>
          <a:lstStyle/>
          <a:p>
            <a:r>
              <a:rPr lang="en-US" dirty="0"/>
              <a:t>Your facilitator will distribute a pre-training self-assessment form  </a:t>
            </a:r>
          </a:p>
          <a:p>
            <a:r>
              <a:rPr lang="en-US" dirty="0"/>
              <a:t>The form is anonymous and will be compared with the post-training assessment</a:t>
            </a:r>
          </a:p>
          <a:p>
            <a:r>
              <a:rPr lang="en-US" dirty="0"/>
              <a:t>Be as objective as possible in your self-assessment </a:t>
            </a:r>
            <a:endParaRPr lang="en-GB" dirty="0"/>
          </a:p>
        </p:txBody>
      </p:sp>
      <p:sp>
        <p:nvSpPr>
          <p:cNvPr id="4" name="TextBox 3">
            <a:extLst>
              <a:ext uri="{FF2B5EF4-FFF2-40B4-BE49-F238E27FC236}">
                <a16:creationId xmlns:a16="http://schemas.microsoft.com/office/drawing/2014/main" id="{EB9B86E2-C9D5-1C48-3E08-D22866B47DAD}"/>
              </a:ext>
            </a:extLst>
          </p:cNvPr>
          <p:cNvSpPr txBox="1"/>
          <p:nvPr/>
        </p:nvSpPr>
        <p:spPr>
          <a:xfrm>
            <a:off x="57160" y="2117450"/>
            <a:ext cx="1354259" cy="369332"/>
          </a:xfrm>
          <a:prstGeom prst="rect">
            <a:avLst/>
          </a:prstGeom>
          <a:noFill/>
        </p:spPr>
        <p:txBody>
          <a:bodyPr wrap="square" rtlCol="0">
            <a:spAutoFit/>
          </a:bodyPr>
          <a:lstStyle/>
          <a:p>
            <a:pPr algn="ctr"/>
            <a:r>
              <a:rPr lang="en-US" dirty="0"/>
              <a:t>5 minutes</a:t>
            </a:r>
          </a:p>
        </p:txBody>
      </p:sp>
      <p:pic>
        <p:nvPicPr>
          <p:cNvPr id="5" name="Graphic 4" descr="Stopwatch with solid fill">
            <a:extLst>
              <a:ext uri="{FF2B5EF4-FFF2-40B4-BE49-F238E27FC236}">
                <a16:creationId xmlns:a16="http://schemas.microsoft.com/office/drawing/2014/main" id="{BAC5721C-F23D-20CA-5385-0425860145A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87429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dirty="0"/>
              <a:t>Training approach and process </a:t>
            </a:r>
            <a:endParaRPr lang="en-GB" dirty="0"/>
          </a:p>
        </p:txBody>
      </p:sp>
      <p:graphicFrame>
        <p:nvGraphicFramePr>
          <p:cNvPr id="8" name="TextBox 2">
            <a:extLst>
              <a:ext uri="{FF2B5EF4-FFF2-40B4-BE49-F238E27FC236}">
                <a16:creationId xmlns:a16="http://schemas.microsoft.com/office/drawing/2014/main" id="{CE991D5B-A683-3296-729E-E864A9771B2A}"/>
              </a:ext>
            </a:extLst>
          </p:cNvPr>
          <p:cNvGraphicFramePr/>
          <p:nvPr>
            <p:extLst>
              <p:ext uri="{D42A27DB-BD31-4B8C-83A1-F6EECF244321}">
                <p14:modId xmlns:p14="http://schemas.microsoft.com/office/powerpoint/2010/main" val="694919913"/>
              </p:ext>
            </p:extLst>
          </p:nvPr>
        </p:nvGraphicFramePr>
        <p:xfrm>
          <a:off x="1741710" y="1328060"/>
          <a:ext cx="8879114" cy="4625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Graphic 2" descr="Presentation with checklist with solid fill">
            <a:extLst>
              <a:ext uri="{FF2B5EF4-FFF2-40B4-BE49-F238E27FC236}">
                <a16:creationId xmlns:a16="http://schemas.microsoft.com/office/drawing/2014/main" id="{64624FF1-5B93-24C2-FA5B-EA3E05AA01F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847695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dirty="0"/>
              <a:t>Self-learning management </a:t>
            </a:r>
            <a:endParaRPr lang="en-GB" dirty="0"/>
          </a:p>
        </p:txBody>
      </p:sp>
      <p:pic>
        <p:nvPicPr>
          <p:cNvPr id="5" name="Picture 4">
            <a:extLst>
              <a:ext uri="{FF2B5EF4-FFF2-40B4-BE49-F238E27FC236}">
                <a16:creationId xmlns:a16="http://schemas.microsoft.com/office/drawing/2014/main" id="{3CE1AB54-5A9B-49B3-B07B-4966A3EA1E4C}"/>
              </a:ext>
            </a:extLst>
          </p:cNvPr>
          <p:cNvPicPr>
            <a:picLocks noChangeAspect="1"/>
          </p:cNvPicPr>
          <p:nvPr/>
        </p:nvPicPr>
        <p:blipFill>
          <a:blip r:embed="rId2"/>
          <a:stretch>
            <a:fillRect/>
          </a:stretch>
        </p:blipFill>
        <p:spPr>
          <a:xfrm>
            <a:off x="1947312" y="1333275"/>
            <a:ext cx="7442949" cy="4648425"/>
          </a:xfrm>
          <a:prstGeom prst="rect">
            <a:avLst/>
          </a:prstGeom>
        </p:spPr>
      </p:pic>
      <p:pic>
        <p:nvPicPr>
          <p:cNvPr id="4" name="Graphic 3" descr="Presentation with checklist with solid fill">
            <a:extLst>
              <a:ext uri="{FF2B5EF4-FFF2-40B4-BE49-F238E27FC236}">
                <a16:creationId xmlns:a16="http://schemas.microsoft.com/office/drawing/2014/main" id="{EEE59FFD-7ECC-A2C1-4478-DC53B9E138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9794055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5358</TotalTime>
  <Words>1523</Words>
  <Application>Microsoft Macintosh PowerPoint</Application>
  <PresentationFormat>Widescreen</PresentationFormat>
  <Paragraphs>187</Paragraphs>
  <Slides>35</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35</vt:i4>
      </vt:variant>
    </vt:vector>
  </HeadingPairs>
  <TitlesOfParts>
    <vt:vector size="42" baseType="lpstr">
      <vt:lpstr>Arial</vt:lpstr>
      <vt:lpstr>Calibri</vt:lpstr>
      <vt:lpstr>Calibri Light</vt:lpstr>
      <vt:lpstr>Symbol</vt:lpstr>
      <vt:lpstr>Verdana</vt:lpstr>
      <vt:lpstr>Office Theme</vt:lpstr>
      <vt:lpstr>1_Office Theme</vt:lpstr>
      <vt:lpstr>Operationalizing One Health in pastoralist settings</vt:lpstr>
      <vt:lpstr>Module 2: Gender, culture and One Health</vt:lpstr>
      <vt:lpstr>Warmup  </vt:lpstr>
      <vt:lpstr>Participant expectations and intention to apply lessons </vt:lpstr>
      <vt:lpstr>Intended training outcomes </vt:lpstr>
      <vt:lpstr>Training content </vt:lpstr>
      <vt:lpstr>Pre-training assessment </vt:lpstr>
      <vt:lpstr>Training approach and process </vt:lpstr>
      <vt:lpstr>Self-learning management </vt:lpstr>
      <vt:lpstr>Ground rules </vt:lpstr>
      <vt:lpstr>Feedback teams</vt:lpstr>
      <vt:lpstr>Concept and role of culture in One Health </vt:lpstr>
      <vt:lpstr>Intended learning outcomes</vt:lpstr>
      <vt:lpstr>Topics</vt:lpstr>
      <vt:lpstr>Understanding culture</vt:lpstr>
      <vt:lpstr>The culture wheel</vt:lpstr>
      <vt:lpstr>Concepts of culture </vt:lpstr>
      <vt:lpstr>Concepts of culture </vt:lpstr>
      <vt:lpstr>Socialization and why it is important </vt:lpstr>
      <vt:lpstr>Socialization and why it is important </vt:lpstr>
      <vt:lpstr>Socialization and why it is important </vt:lpstr>
      <vt:lpstr>Socialization and why it is important </vt:lpstr>
      <vt:lpstr>Ethnocentrism and its consequences</vt:lpstr>
      <vt:lpstr>Ethnocentrism and its consequences</vt:lpstr>
      <vt:lpstr>Ethnocentrism and its consequences</vt:lpstr>
      <vt:lpstr>Ethnocentrism and its consequences</vt:lpstr>
      <vt:lpstr>Cultural diversity and competence </vt:lpstr>
      <vt:lpstr>Cultural diversity and competence </vt:lpstr>
      <vt:lpstr>Cultural diversity and competence </vt:lpstr>
      <vt:lpstr>Continuum of cultural competence</vt:lpstr>
      <vt:lpstr>Continuum of cultural competence</vt:lpstr>
      <vt:lpstr>Voting with the feet</vt:lpstr>
      <vt:lpstr>Cultural competence in One Health </vt:lpstr>
      <vt:lpstr>Summary of key learning points from Day 1</vt:lpstr>
      <vt:lpstr>Coming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m68218</dc:creator>
  <cp:lastModifiedBy>Mor, Siobhan</cp:lastModifiedBy>
  <cp:revision>221</cp:revision>
  <dcterms:created xsi:type="dcterms:W3CDTF">2022-06-01T08:00:30Z</dcterms:created>
  <dcterms:modified xsi:type="dcterms:W3CDTF">2023-06-22T10:18:57Z</dcterms:modified>
</cp:coreProperties>
</file>