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77" r:id="rId2"/>
  </p:sldMasterIdLst>
  <p:notesMasterIdLst>
    <p:notesMasterId r:id="rId35"/>
  </p:notesMasterIdLst>
  <p:sldIdLst>
    <p:sldId id="343" r:id="rId3"/>
    <p:sldId id="346" r:id="rId4"/>
    <p:sldId id="305" r:id="rId5"/>
    <p:sldId id="344" r:id="rId6"/>
    <p:sldId id="345" r:id="rId7"/>
    <p:sldId id="327" r:id="rId8"/>
    <p:sldId id="349" r:id="rId9"/>
    <p:sldId id="353" r:id="rId10"/>
    <p:sldId id="350" r:id="rId11"/>
    <p:sldId id="351" r:id="rId12"/>
    <p:sldId id="358" r:id="rId13"/>
    <p:sldId id="352" r:id="rId14"/>
    <p:sldId id="360" r:id="rId15"/>
    <p:sldId id="355" r:id="rId16"/>
    <p:sldId id="348" r:id="rId17"/>
    <p:sldId id="339" r:id="rId18"/>
    <p:sldId id="356" r:id="rId19"/>
    <p:sldId id="354" r:id="rId20"/>
    <p:sldId id="340" r:id="rId21"/>
    <p:sldId id="341" r:id="rId22"/>
    <p:sldId id="342" r:id="rId23"/>
    <p:sldId id="301" r:id="rId24"/>
    <p:sldId id="322" r:id="rId25"/>
    <p:sldId id="323" r:id="rId26"/>
    <p:sldId id="324" r:id="rId27"/>
    <p:sldId id="321" r:id="rId28"/>
    <p:sldId id="325" r:id="rId29"/>
    <p:sldId id="426" r:id="rId30"/>
    <p:sldId id="427" r:id="rId31"/>
    <p:sldId id="425" r:id="rId32"/>
    <p:sldId id="423" r:id="rId33"/>
    <p:sldId id="42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68218" initials="m" lastIdx="1" clrIdx="0">
    <p:extLst>
      <p:ext uri="{19B8F6BF-5375-455C-9EA6-DF929625EA0E}">
        <p15:presenceInfo xmlns:p15="http://schemas.microsoft.com/office/powerpoint/2012/main" userId="S::m68218@vip365s.com::29690cdc-b3c1-440d-ad90-7c373cc346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9653"/>
    <a:srgbClr val="639C8C"/>
    <a:srgbClr val="0000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DFBE33-4666-4D4C-87B3-DD8D0CDB079E}" v="38" dt="2023-06-22T10:26:00.114"/>
    <p1510:client id="{53CB7961-5709-4A28-A3C7-AAD239631284}" v="2" dt="2023-06-22T09:25:38.9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9"/>
    <p:restoredTop sz="94718"/>
  </p:normalViewPr>
  <p:slideViewPr>
    <p:cSldViewPr snapToGrid="0" snapToObjects="1">
      <p:cViewPr varScale="1">
        <p:scale>
          <a:sx n="112" d="100"/>
          <a:sy n="112" d="100"/>
        </p:scale>
        <p:origin x="23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42"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r, Siobhan" userId="1c7e5b7f-9722-4abd-9dfd-239257286de4" providerId="ADAL" clId="{53CB7961-5709-4A28-A3C7-AAD239631284}"/>
    <pc:docChg chg="undo redo custSel delSld modSld delMainMaster modMainMaster">
      <pc:chgData name="Mor, Siobhan" userId="1c7e5b7f-9722-4abd-9dfd-239257286de4" providerId="ADAL" clId="{53CB7961-5709-4A28-A3C7-AAD239631284}" dt="2023-06-22T09:32:50.270" v="339" actId="47"/>
      <pc:docMkLst>
        <pc:docMk/>
      </pc:docMkLst>
      <pc:sldChg chg="del">
        <pc:chgData name="Mor, Siobhan" userId="1c7e5b7f-9722-4abd-9dfd-239257286de4" providerId="ADAL" clId="{53CB7961-5709-4A28-A3C7-AAD239631284}" dt="2023-06-22T09:32:50.270" v="339" actId="47"/>
        <pc:sldMkLst>
          <pc:docMk/>
          <pc:sldMk cId="0" sldId="264"/>
        </pc:sldMkLst>
      </pc:sldChg>
      <pc:sldChg chg="addSp delSp modSp mod modClrScheme chgLayout">
        <pc:chgData name="Mor, Siobhan" userId="1c7e5b7f-9722-4abd-9dfd-239257286de4" providerId="ADAL" clId="{53CB7961-5709-4A28-A3C7-AAD239631284}" dt="2023-06-22T09:30:24.007" v="271" actId="1076"/>
        <pc:sldMkLst>
          <pc:docMk/>
          <pc:sldMk cId="2540099086" sldId="301"/>
        </pc:sldMkLst>
        <pc:spChg chg="mod ord">
          <ac:chgData name="Mor, Siobhan" userId="1c7e5b7f-9722-4abd-9dfd-239257286de4" providerId="ADAL" clId="{53CB7961-5709-4A28-A3C7-AAD239631284}" dt="2023-06-22T09:22:38.330" v="89" actId="700"/>
          <ac:spMkLst>
            <pc:docMk/>
            <pc:sldMk cId="2540099086" sldId="301"/>
            <ac:spMk id="2" creationId="{B4220684-7901-924F-90D5-81429EB071FF}"/>
          </ac:spMkLst>
        </pc:spChg>
        <pc:spChg chg="del">
          <ac:chgData name="Mor, Siobhan" userId="1c7e5b7f-9722-4abd-9dfd-239257286de4" providerId="ADAL" clId="{53CB7961-5709-4A28-A3C7-AAD239631284}" dt="2023-06-22T09:30:08.195" v="266" actId="478"/>
          <ac:spMkLst>
            <pc:docMk/>
            <pc:sldMk cId="2540099086" sldId="301"/>
            <ac:spMk id="3" creationId="{7A9AF78E-ADE5-B84D-BE46-8FB0B1718714}"/>
          </ac:spMkLst>
        </pc:spChg>
        <pc:spChg chg="add del mod ord">
          <ac:chgData name="Mor, Siobhan" userId="1c7e5b7f-9722-4abd-9dfd-239257286de4" providerId="ADAL" clId="{53CB7961-5709-4A28-A3C7-AAD239631284}" dt="2023-06-22T09:20:47.632" v="53" actId="6264"/>
          <ac:spMkLst>
            <pc:docMk/>
            <pc:sldMk cId="2540099086" sldId="301"/>
            <ac:spMk id="8" creationId="{A7E686F3-EB29-7665-7A3A-2E65B03A2CF2}"/>
          </ac:spMkLst>
        </pc:spChg>
        <pc:spChg chg="add del mod">
          <ac:chgData name="Mor, Siobhan" userId="1c7e5b7f-9722-4abd-9dfd-239257286de4" providerId="ADAL" clId="{53CB7961-5709-4A28-A3C7-AAD239631284}" dt="2023-06-22T09:20:47.632" v="53" actId="6264"/>
          <ac:spMkLst>
            <pc:docMk/>
            <pc:sldMk cId="2540099086" sldId="301"/>
            <ac:spMk id="9" creationId="{B0EE41B3-6D3D-B1E9-52F9-81A2A6163182}"/>
          </ac:spMkLst>
        </pc:spChg>
        <pc:spChg chg="add del mod ord">
          <ac:chgData name="Mor, Siobhan" userId="1c7e5b7f-9722-4abd-9dfd-239257286de4" providerId="ADAL" clId="{53CB7961-5709-4A28-A3C7-AAD239631284}" dt="2023-06-22T09:22:38.330" v="89" actId="700"/>
          <ac:spMkLst>
            <pc:docMk/>
            <pc:sldMk cId="2540099086" sldId="301"/>
            <ac:spMk id="10" creationId="{EECD4A00-20B0-3827-0998-12D619D3416A}"/>
          </ac:spMkLst>
        </pc:spChg>
        <pc:spChg chg="add mod ord">
          <ac:chgData name="Mor, Siobhan" userId="1c7e5b7f-9722-4abd-9dfd-239257286de4" providerId="ADAL" clId="{53CB7961-5709-4A28-A3C7-AAD239631284}" dt="2023-06-22T09:30:14.116" v="269" actId="113"/>
          <ac:spMkLst>
            <pc:docMk/>
            <pc:sldMk cId="2540099086" sldId="301"/>
            <ac:spMk id="11" creationId="{B031759B-2B2A-2EC0-9DCA-B9F308C36703}"/>
          </ac:spMkLst>
        </pc:spChg>
        <pc:picChg chg="mod">
          <ac:chgData name="Mor, Siobhan" userId="1c7e5b7f-9722-4abd-9dfd-239257286de4" providerId="ADAL" clId="{53CB7961-5709-4A28-A3C7-AAD239631284}" dt="2023-06-22T09:30:24.007" v="271" actId="1076"/>
          <ac:picMkLst>
            <pc:docMk/>
            <pc:sldMk cId="2540099086" sldId="301"/>
            <ac:picMk id="7" creationId="{34EB10E1-E204-4453-B511-3E60C68BC483}"/>
          </ac:picMkLst>
        </pc:picChg>
      </pc:sldChg>
      <pc:sldChg chg="addSp delSp modSp mod modClrScheme chgLayout">
        <pc:chgData name="Mor, Siobhan" userId="1c7e5b7f-9722-4abd-9dfd-239257286de4" providerId="ADAL" clId="{53CB7961-5709-4A28-A3C7-AAD239631284}" dt="2023-06-22T09:20:04.860" v="40" actId="20577"/>
        <pc:sldMkLst>
          <pc:docMk/>
          <pc:sldMk cId="3316482078" sldId="305"/>
        </pc:sldMkLst>
        <pc:spChg chg="mod ord">
          <ac:chgData name="Mor, Siobhan" userId="1c7e5b7f-9722-4abd-9dfd-239257286de4" providerId="ADAL" clId="{53CB7961-5709-4A28-A3C7-AAD239631284}" dt="2023-06-22T09:19:41.453" v="32" actId="700"/>
          <ac:spMkLst>
            <pc:docMk/>
            <pc:sldMk cId="3316482078" sldId="305"/>
            <ac:spMk id="2" creationId="{96EE3F45-3A8E-D746-AFD1-5842769CDD7E}"/>
          </ac:spMkLst>
        </pc:spChg>
        <pc:spChg chg="del">
          <ac:chgData name="Mor, Siobhan" userId="1c7e5b7f-9722-4abd-9dfd-239257286de4" providerId="ADAL" clId="{53CB7961-5709-4A28-A3C7-AAD239631284}" dt="2023-06-22T09:19:48.414" v="33" actId="478"/>
          <ac:spMkLst>
            <pc:docMk/>
            <pc:sldMk cId="3316482078" sldId="305"/>
            <ac:spMk id="3" creationId="{B196FFC9-C265-D749-A9D3-8A03BB48F620}"/>
          </ac:spMkLst>
        </pc:spChg>
        <pc:spChg chg="add del mod">
          <ac:chgData name="Mor, Siobhan" userId="1c7e5b7f-9722-4abd-9dfd-239257286de4" providerId="ADAL" clId="{53CB7961-5709-4A28-A3C7-AAD239631284}" dt="2023-06-22T09:19:23.403" v="30" actId="6264"/>
          <ac:spMkLst>
            <pc:docMk/>
            <pc:sldMk cId="3316482078" sldId="305"/>
            <ac:spMk id="8" creationId="{0E564E4D-FBE6-D98E-1C29-88E4EF447927}"/>
          </ac:spMkLst>
        </pc:spChg>
        <pc:spChg chg="add mod ord">
          <ac:chgData name="Mor, Siobhan" userId="1c7e5b7f-9722-4abd-9dfd-239257286de4" providerId="ADAL" clId="{53CB7961-5709-4A28-A3C7-AAD239631284}" dt="2023-06-22T09:20:04.860" v="40" actId="20577"/>
          <ac:spMkLst>
            <pc:docMk/>
            <pc:sldMk cId="3316482078" sldId="305"/>
            <ac:spMk id="9" creationId="{841551AC-F3EE-4C1D-CBD8-C5FDB4219623}"/>
          </ac:spMkLst>
        </pc:spChg>
        <pc:picChg chg="mod">
          <ac:chgData name="Mor, Siobhan" userId="1c7e5b7f-9722-4abd-9dfd-239257286de4" providerId="ADAL" clId="{53CB7961-5709-4A28-A3C7-AAD239631284}" dt="2023-06-22T09:20:00.739" v="38" actId="14100"/>
          <ac:picMkLst>
            <pc:docMk/>
            <pc:sldMk cId="3316482078" sldId="305"/>
            <ac:picMk id="7" creationId="{47A01A79-A56D-4CD8-9CDA-AEA6EAD96F7D}"/>
          </ac:picMkLst>
        </pc:picChg>
      </pc:sldChg>
      <pc:sldChg chg="addSp delSp modSp mod modClrScheme chgLayout">
        <pc:chgData name="Mor, Siobhan" userId="1c7e5b7f-9722-4abd-9dfd-239257286de4" providerId="ADAL" clId="{53CB7961-5709-4A28-A3C7-AAD239631284}" dt="2023-06-22T09:32:12.908" v="332" actId="20577"/>
        <pc:sldMkLst>
          <pc:docMk/>
          <pc:sldMk cId="1847695042" sldId="321"/>
        </pc:sldMkLst>
        <pc:spChg chg="mod ord">
          <ac:chgData name="Mor, Siobhan" userId="1c7e5b7f-9722-4abd-9dfd-239257286de4" providerId="ADAL" clId="{53CB7961-5709-4A28-A3C7-AAD239631284}" dt="2023-06-22T09:22:38.330" v="89" actId="700"/>
          <ac:spMkLst>
            <pc:docMk/>
            <pc:sldMk cId="1847695042" sldId="321"/>
            <ac:spMk id="2" creationId="{B4220684-7901-924F-90D5-81429EB071FF}"/>
          </ac:spMkLst>
        </pc:spChg>
        <pc:spChg chg="del">
          <ac:chgData name="Mor, Siobhan" userId="1c7e5b7f-9722-4abd-9dfd-239257286de4" providerId="ADAL" clId="{53CB7961-5709-4A28-A3C7-AAD239631284}" dt="2023-06-22T09:31:51.035" v="298" actId="478"/>
          <ac:spMkLst>
            <pc:docMk/>
            <pc:sldMk cId="1847695042" sldId="321"/>
            <ac:spMk id="3" creationId="{7A9AF78E-ADE5-B84D-BE46-8FB0B1718714}"/>
          </ac:spMkLst>
        </pc:spChg>
        <pc:spChg chg="add del mod ord">
          <ac:chgData name="Mor, Siobhan" userId="1c7e5b7f-9722-4abd-9dfd-239257286de4" providerId="ADAL" clId="{53CB7961-5709-4A28-A3C7-AAD239631284}" dt="2023-06-22T09:20:47.632" v="53" actId="6264"/>
          <ac:spMkLst>
            <pc:docMk/>
            <pc:sldMk cId="1847695042" sldId="321"/>
            <ac:spMk id="7" creationId="{4AA65B7C-8E07-7B51-A52A-2DA4E9C448DF}"/>
          </ac:spMkLst>
        </pc:spChg>
        <pc:spChg chg="add del mod">
          <ac:chgData name="Mor, Siobhan" userId="1c7e5b7f-9722-4abd-9dfd-239257286de4" providerId="ADAL" clId="{53CB7961-5709-4A28-A3C7-AAD239631284}" dt="2023-06-22T09:20:47.632" v="53" actId="6264"/>
          <ac:spMkLst>
            <pc:docMk/>
            <pc:sldMk cId="1847695042" sldId="321"/>
            <ac:spMk id="8" creationId="{294E8486-E963-8632-9358-66A50919FB0E}"/>
          </ac:spMkLst>
        </pc:spChg>
        <pc:spChg chg="add del mod ord">
          <ac:chgData name="Mor, Siobhan" userId="1c7e5b7f-9722-4abd-9dfd-239257286de4" providerId="ADAL" clId="{53CB7961-5709-4A28-A3C7-AAD239631284}" dt="2023-06-22T09:22:38.330" v="89" actId="700"/>
          <ac:spMkLst>
            <pc:docMk/>
            <pc:sldMk cId="1847695042" sldId="321"/>
            <ac:spMk id="9" creationId="{71121D11-71AD-DE63-443A-0721D88528BA}"/>
          </ac:spMkLst>
        </pc:spChg>
        <pc:spChg chg="add mod ord">
          <ac:chgData name="Mor, Siobhan" userId="1c7e5b7f-9722-4abd-9dfd-239257286de4" providerId="ADAL" clId="{53CB7961-5709-4A28-A3C7-AAD239631284}" dt="2023-06-22T09:32:12.908" v="332" actId="20577"/>
          <ac:spMkLst>
            <pc:docMk/>
            <pc:sldMk cId="1847695042" sldId="321"/>
            <ac:spMk id="10" creationId="{C0024D8A-C06E-1FED-8B64-8B0DE116E68B}"/>
          </ac:spMkLst>
        </pc:spChg>
      </pc:sldChg>
      <pc:sldChg chg="addSp delSp modSp mod modClrScheme chgLayout">
        <pc:chgData name="Mor, Siobhan" userId="1c7e5b7f-9722-4abd-9dfd-239257286de4" providerId="ADAL" clId="{53CB7961-5709-4A28-A3C7-AAD239631284}" dt="2023-06-22T09:22:38.330" v="89" actId="700"/>
        <pc:sldMkLst>
          <pc:docMk/>
          <pc:sldMk cId="126553951" sldId="322"/>
        </pc:sldMkLst>
        <pc:spChg chg="mod ord">
          <ac:chgData name="Mor, Siobhan" userId="1c7e5b7f-9722-4abd-9dfd-239257286de4" providerId="ADAL" clId="{53CB7961-5709-4A28-A3C7-AAD239631284}" dt="2023-06-22T09:22:38.330" v="89" actId="700"/>
          <ac:spMkLst>
            <pc:docMk/>
            <pc:sldMk cId="126553951" sldId="322"/>
            <ac:spMk id="2" creationId="{B4220684-7901-924F-90D5-81429EB071FF}"/>
          </ac:spMkLst>
        </pc:spChg>
        <pc:spChg chg="add del mod ord">
          <ac:chgData name="Mor, Siobhan" userId="1c7e5b7f-9722-4abd-9dfd-239257286de4" providerId="ADAL" clId="{53CB7961-5709-4A28-A3C7-AAD239631284}" dt="2023-06-22T09:20:47.632" v="53" actId="6264"/>
          <ac:spMkLst>
            <pc:docMk/>
            <pc:sldMk cId="126553951" sldId="322"/>
            <ac:spMk id="4" creationId="{7B275F8A-F51F-A199-944A-6B08AB3DBF95}"/>
          </ac:spMkLst>
        </pc:spChg>
        <pc:spChg chg="add del mod">
          <ac:chgData name="Mor, Siobhan" userId="1c7e5b7f-9722-4abd-9dfd-239257286de4" providerId="ADAL" clId="{53CB7961-5709-4A28-A3C7-AAD239631284}" dt="2023-06-22T09:20:47.632" v="53" actId="6264"/>
          <ac:spMkLst>
            <pc:docMk/>
            <pc:sldMk cId="126553951" sldId="322"/>
            <ac:spMk id="5" creationId="{62614E4C-6A18-CE28-1F3A-93C265348850}"/>
          </ac:spMkLst>
        </pc:spChg>
        <pc:spChg chg="add del mod ord">
          <ac:chgData name="Mor, Siobhan" userId="1c7e5b7f-9722-4abd-9dfd-239257286de4" providerId="ADAL" clId="{53CB7961-5709-4A28-A3C7-AAD239631284}" dt="2023-06-22T09:22:38.330" v="89" actId="700"/>
          <ac:spMkLst>
            <pc:docMk/>
            <pc:sldMk cId="126553951" sldId="322"/>
            <ac:spMk id="6" creationId="{92AFA015-19D5-5E6A-6B99-5D648E749088}"/>
          </ac:spMkLst>
        </pc:spChg>
        <pc:spChg chg="add mod ord">
          <ac:chgData name="Mor, Siobhan" userId="1c7e5b7f-9722-4abd-9dfd-239257286de4" providerId="ADAL" clId="{53CB7961-5709-4A28-A3C7-AAD239631284}" dt="2023-06-22T09:22:38.330" v="89" actId="700"/>
          <ac:spMkLst>
            <pc:docMk/>
            <pc:sldMk cId="126553951" sldId="322"/>
            <ac:spMk id="8" creationId="{D328FD69-FFEC-8EA3-979F-BB06139D063A}"/>
          </ac:spMkLst>
        </pc:spChg>
      </pc:sldChg>
      <pc:sldChg chg="addSp delSp modSp mod modClrScheme chgLayout">
        <pc:chgData name="Mor, Siobhan" userId="1c7e5b7f-9722-4abd-9dfd-239257286de4" providerId="ADAL" clId="{53CB7961-5709-4A28-A3C7-AAD239631284}" dt="2023-06-22T09:30:59.230" v="279" actId="20577"/>
        <pc:sldMkLst>
          <pc:docMk/>
          <pc:sldMk cId="455580356" sldId="323"/>
        </pc:sldMkLst>
        <pc:spChg chg="mod ord">
          <ac:chgData name="Mor, Siobhan" userId="1c7e5b7f-9722-4abd-9dfd-239257286de4" providerId="ADAL" clId="{53CB7961-5709-4A28-A3C7-AAD239631284}" dt="2023-06-22T09:22:38.330" v="89" actId="700"/>
          <ac:spMkLst>
            <pc:docMk/>
            <pc:sldMk cId="455580356" sldId="323"/>
            <ac:spMk id="2" creationId="{B4220684-7901-924F-90D5-81429EB071FF}"/>
          </ac:spMkLst>
        </pc:spChg>
        <pc:spChg chg="del">
          <ac:chgData name="Mor, Siobhan" userId="1c7e5b7f-9722-4abd-9dfd-239257286de4" providerId="ADAL" clId="{53CB7961-5709-4A28-A3C7-AAD239631284}" dt="2023-06-22T09:30:46.399" v="272" actId="478"/>
          <ac:spMkLst>
            <pc:docMk/>
            <pc:sldMk cId="455580356" sldId="323"/>
            <ac:spMk id="3" creationId="{7A9AF78E-ADE5-B84D-BE46-8FB0B1718714}"/>
          </ac:spMkLst>
        </pc:spChg>
        <pc:spChg chg="add del mod ord">
          <ac:chgData name="Mor, Siobhan" userId="1c7e5b7f-9722-4abd-9dfd-239257286de4" providerId="ADAL" clId="{53CB7961-5709-4A28-A3C7-AAD239631284}" dt="2023-06-22T09:20:47.632" v="53" actId="6264"/>
          <ac:spMkLst>
            <pc:docMk/>
            <pc:sldMk cId="455580356" sldId="323"/>
            <ac:spMk id="7" creationId="{97D41350-3C0B-DE21-FAC6-31E0146A1766}"/>
          </ac:spMkLst>
        </pc:spChg>
        <pc:spChg chg="add del mod">
          <ac:chgData name="Mor, Siobhan" userId="1c7e5b7f-9722-4abd-9dfd-239257286de4" providerId="ADAL" clId="{53CB7961-5709-4A28-A3C7-AAD239631284}" dt="2023-06-22T09:20:47.632" v="53" actId="6264"/>
          <ac:spMkLst>
            <pc:docMk/>
            <pc:sldMk cId="455580356" sldId="323"/>
            <ac:spMk id="8" creationId="{0FF3FEF8-95E9-2D3D-3493-2C737068BE2B}"/>
          </ac:spMkLst>
        </pc:spChg>
        <pc:spChg chg="add del mod ord">
          <ac:chgData name="Mor, Siobhan" userId="1c7e5b7f-9722-4abd-9dfd-239257286de4" providerId="ADAL" clId="{53CB7961-5709-4A28-A3C7-AAD239631284}" dt="2023-06-22T09:22:38.330" v="89" actId="700"/>
          <ac:spMkLst>
            <pc:docMk/>
            <pc:sldMk cId="455580356" sldId="323"/>
            <ac:spMk id="9" creationId="{75C3E12A-0E1F-BBF7-D489-E9E1982EE6AA}"/>
          </ac:spMkLst>
        </pc:spChg>
        <pc:spChg chg="add mod ord">
          <ac:chgData name="Mor, Siobhan" userId="1c7e5b7f-9722-4abd-9dfd-239257286de4" providerId="ADAL" clId="{53CB7961-5709-4A28-A3C7-AAD239631284}" dt="2023-06-22T09:30:59.230" v="279" actId="20577"/>
          <ac:spMkLst>
            <pc:docMk/>
            <pc:sldMk cId="455580356" sldId="323"/>
            <ac:spMk id="10" creationId="{9E8B8A1D-068F-B67F-DA51-E047BA7CC316}"/>
          </ac:spMkLst>
        </pc:spChg>
      </pc:sldChg>
      <pc:sldChg chg="addSp delSp modSp mod modClrScheme chgLayout">
        <pc:chgData name="Mor, Siobhan" userId="1c7e5b7f-9722-4abd-9dfd-239257286de4" providerId="ADAL" clId="{53CB7961-5709-4A28-A3C7-AAD239631284}" dt="2023-06-22T09:31:40.231" v="297" actId="20577"/>
        <pc:sldMkLst>
          <pc:docMk/>
          <pc:sldMk cId="3817411313" sldId="324"/>
        </pc:sldMkLst>
        <pc:spChg chg="mod ord">
          <ac:chgData name="Mor, Siobhan" userId="1c7e5b7f-9722-4abd-9dfd-239257286de4" providerId="ADAL" clId="{53CB7961-5709-4A28-A3C7-AAD239631284}" dt="2023-06-22T09:22:38.330" v="89" actId="700"/>
          <ac:spMkLst>
            <pc:docMk/>
            <pc:sldMk cId="3817411313" sldId="324"/>
            <ac:spMk id="2" creationId="{B4220684-7901-924F-90D5-81429EB071FF}"/>
          </ac:spMkLst>
        </pc:spChg>
        <pc:spChg chg="del mod">
          <ac:chgData name="Mor, Siobhan" userId="1c7e5b7f-9722-4abd-9dfd-239257286de4" providerId="ADAL" clId="{53CB7961-5709-4A28-A3C7-AAD239631284}" dt="2023-06-22T09:31:10.537" v="281" actId="478"/>
          <ac:spMkLst>
            <pc:docMk/>
            <pc:sldMk cId="3817411313" sldId="324"/>
            <ac:spMk id="3" creationId="{7A9AF78E-ADE5-B84D-BE46-8FB0B1718714}"/>
          </ac:spMkLst>
        </pc:spChg>
        <pc:spChg chg="add del mod ord">
          <ac:chgData name="Mor, Siobhan" userId="1c7e5b7f-9722-4abd-9dfd-239257286de4" providerId="ADAL" clId="{53CB7961-5709-4A28-A3C7-AAD239631284}" dt="2023-06-22T09:20:47.632" v="53" actId="6264"/>
          <ac:spMkLst>
            <pc:docMk/>
            <pc:sldMk cId="3817411313" sldId="324"/>
            <ac:spMk id="7" creationId="{B7D266D7-D068-3D06-20D2-01401CDC25D1}"/>
          </ac:spMkLst>
        </pc:spChg>
        <pc:spChg chg="add del mod">
          <ac:chgData name="Mor, Siobhan" userId="1c7e5b7f-9722-4abd-9dfd-239257286de4" providerId="ADAL" clId="{53CB7961-5709-4A28-A3C7-AAD239631284}" dt="2023-06-22T09:20:47.632" v="53" actId="6264"/>
          <ac:spMkLst>
            <pc:docMk/>
            <pc:sldMk cId="3817411313" sldId="324"/>
            <ac:spMk id="8" creationId="{1BD31559-4BE8-4D78-9C29-2FB461FF33F7}"/>
          </ac:spMkLst>
        </pc:spChg>
        <pc:spChg chg="add del mod ord">
          <ac:chgData name="Mor, Siobhan" userId="1c7e5b7f-9722-4abd-9dfd-239257286de4" providerId="ADAL" clId="{53CB7961-5709-4A28-A3C7-AAD239631284}" dt="2023-06-22T09:22:38.330" v="89" actId="700"/>
          <ac:spMkLst>
            <pc:docMk/>
            <pc:sldMk cId="3817411313" sldId="324"/>
            <ac:spMk id="9" creationId="{3F87F299-C618-BA51-D42A-0113D0BE291C}"/>
          </ac:spMkLst>
        </pc:spChg>
        <pc:spChg chg="add mod ord">
          <ac:chgData name="Mor, Siobhan" userId="1c7e5b7f-9722-4abd-9dfd-239257286de4" providerId="ADAL" clId="{53CB7961-5709-4A28-A3C7-AAD239631284}" dt="2023-06-22T09:31:40.231" v="297" actId="20577"/>
          <ac:spMkLst>
            <pc:docMk/>
            <pc:sldMk cId="3817411313" sldId="324"/>
            <ac:spMk id="10" creationId="{75F7049A-2DD3-68BA-8457-48BC884AD616}"/>
          </ac:spMkLst>
        </pc:spChg>
      </pc:sldChg>
      <pc:sldChg chg="addSp delSp modSp mod modClrScheme chgLayout">
        <pc:chgData name="Mor, Siobhan" userId="1c7e5b7f-9722-4abd-9dfd-239257286de4" providerId="ADAL" clId="{53CB7961-5709-4A28-A3C7-AAD239631284}" dt="2023-06-22T09:32:17.379" v="333" actId="478"/>
        <pc:sldMkLst>
          <pc:docMk/>
          <pc:sldMk cId="2979405507" sldId="325"/>
        </pc:sldMkLst>
        <pc:spChg chg="mod ord">
          <ac:chgData name="Mor, Siobhan" userId="1c7e5b7f-9722-4abd-9dfd-239257286de4" providerId="ADAL" clId="{53CB7961-5709-4A28-A3C7-AAD239631284}" dt="2023-06-22T09:22:38.330" v="89" actId="700"/>
          <ac:spMkLst>
            <pc:docMk/>
            <pc:sldMk cId="2979405507" sldId="325"/>
            <ac:spMk id="2" creationId="{B4220684-7901-924F-90D5-81429EB071FF}"/>
          </ac:spMkLst>
        </pc:spChg>
        <pc:spChg chg="add del mod ord">
          <ac:chgData name="Mor, Siobhan" userId="1c7e5b7f-9722-4abd-9dfd-239257286de4" providerId="ADAL" clId="{53CB7961-5709-4A28-A3C7-AAD239631284}" dt="2023-06-22T09:20:47.632" v="53" actId="6264"/>
          <ac:spMkLst>
            <pc:docMk/>
            <pc:sldMk cId="2979405507" sldId="325"/>
            <ac:spMk id="5" creationId="{C57B1FBD-67D5-89F0-C94D-C8CBEE282CE3}"/>
          </ac:spMkLst>
        </pc:spChg>
        <pc:spChg chg="add del mod">
          <ac:chgData name="Mor, Siobhan" userId="1c7e5b7f-9722-4abd-9dfd-239257286de4" providerId="ADAL" clId="{53CB7961-5709-4A28-A3C7-AAD239631284}" dt="2023-06-22T09:20:47.632" v="53" actId="6264"/>
          <ac:spMkLst>
            <pc:docMk/>
            <pc:sldMk cId="2979405507" sldId="325"/>
            <ac:spMk id="6" creationId="{557E5757-901A-DBE9-0404-67C88A8549BA}"/>
          </ac:spMkLst>
        </pc:spChg>
        <pc:spChg chg="add del mod ord">
          <ac:chgData name="Mor, Siobhan" userId="1c7e5b7f-9722-4abd-9dfd-239257286de4" providerId="ADAL" clId="{53CB7961-5709-4A28-A3C7-AAD239631284}" dt="2023-06-22T09:22:38.330" v="89" actId="700"/>
          <ac:spMkLst>
            <pc:docMk/>
            <pc:sldMk cId="2979405507" sldId="325"/>
            <ac:spMk id="7" creationId="{C535AF9E-7B6C-2BE1-85DF-AD28BFEF7B3B}"/>
          </ac:spMkLst>
        </pc:spChg>
        <pc:spChg chg="add del mod ord">
          <ac:chgData name="Mor, Siobhan" userId="1c7e5b7f-9722-4abd-9dfd-239257286de4" providerId="ADAL" clId="{53CB7961-5709-4A28-A3C7-AAD239631284}" dt="2023-06-22T09:32:17.379" v="333" actId="478"/>
          <ac:spMkLst>
            <pc:docMk/>
            <pc:sldMk cId="2979405507" sldId="325"/>
            <ac:spMk id="8" creationId="{3DDF6F16-2662-8DF6-EA01-EB75626D9215}"/>
          </ac:spMkLst>
        </pc:spChg>
      </pc:sldChg>
      <pc:sldChg chg="addSp delSp modSp mod chgLayout">
        <pc:chgData name="Mor, Siobhan" userId="1c7e5b7f-9722-4abd-9dfd-239257286de4" providerId="ADAL" clId="{53CB7961-5709-4A28-A3C7-AAD239631284}" dt="2023-06-22T09:20:23.197" v="44" actId="6264"/>
        <pc:sldMkLst>
          <pc:docMk/>
          <pc:sldMk cId="3578905854" sldId="327"/>
        </pc:sldMkLst>
        <pc:spChg chg="mod ord">
          <ac:chgData name="Mor, Siobhan" userId="1c7e5b7f-9722-4abd-9dfd-239257286de4" providerId="ADAL" clId="{53CB7961-5709-4A28-A3C7-AAD239631284}" dt="2023-06-22T09:20:23.197" v="44" actId="6264"/>
          <ac:spMkLst>
            <pc:docMk/>
            <pc:sldMk cId="3578905854" sldId="327"/>
            <ac:spMk id="2" creationId="{A55EEFB6-1D8A-CFAB-E5EE-90D39A4C4FC3}"/>
          </ac:spMkLst>
        </pc:spChg>
        <pc:spChg chg="mod ord">
          <ac:chgData name="Mor, Siobhan" userId="1c7e5b7f-9722-4abd-9dfd-239257286de4" providerId="ADAL" clId="{53CB7961-5709-4A28-A3C7-AAD239631284}" dt="2023-06-22T09:20:23.197" v="44" actId="6264"/>
          <ac:spMkLst>
            <pc:docMk/>
            <pc:sldMk cId="3578905854" sldId="327"/>
            <ac:spMk id="3" creationId="{4570D1F5-A9CF-A689-8C2D-9090F9D21F97}"/>
          </ac:spMkLst>
        </pc:spChg>
        <pc:spChg chg="add del mod">
          <ac:chgData name="Mor, Siobhan" userId="1c7e5b7f-9722-4abd-9dfd-239257286de4" providerId="ADAL" clId="{53CB7961-5709-4A28-A3C7-AAD239631284}" dt="2023-06-22T09:20:23.197" v="44" actId="6264"/>
          <ac:spMkLst>
            <pc:docMk/>
            <pc:sldMk cId="3578905854" sldId="327"/>
            <ac:spMk id="5" creationId="{3A4098AC-52E9-FBD1-2C24-B1D5EFE39833}"/>
          </ac:spMkLst>
        </pc:spChg>
        <pc:spChg chg="add del mod">
          <ac:chgData name="Mor, Siobhan" userId="1c7e5b7f-9722-4abd-9dfd-239257286de4" providerId="ADAL" clId="{53CB7961-5709-4A28-A3C7-AAD239631284}" dt="2023-06-22T09:20:23.197" v="44" actId="6264"/>
          <ac:spMkLst>
            <pc:docMk/>
            <pc:sldMk cId="3578905854" sldId="327"/>
            <ac:spMk id="6" creationId="{6E3F1FCE-0DB7-66EF-13D8-7B4FE2B90655}"/>
          </ac:spMkLst>
        </pc:spChg>
      </pc:sldChg>
      <pc:sldChg chg="addSp delSp modSp del mod modClrScheme chgLayout">
        <pc:chgData name="Mor, Siobhan" userId="1c7e5b7f-9722-4abd-9dfd-239257286de4" providerId="ADAL" clId="{53CB7961-5709-4A28-A3C7-AAD239631284}" dt="2023-06-22T09:32:46.553" v="338" actId="47"/>
        <pc:sldMkLst>
          <pc:docMk/>
          <pc:sldMk cId="2325464343" sldId="337"/>
        </pc:sldMkLst>
        <pc:spChg chg="add del mod ord">
          <ac:chgData name="Mor, Siobhan" userId="1c7e5b7f-9722-4abd-9dfd-239257286de4" providerId="ADAL" clId="{53CB7961-5709-4A28-A3C7-AAD239631284}" dt="2023-06-22T09:20:47.632" v="53" actId="6264"/>
          <ac:spMkLst>
            <pc:docMk/>
            <pc:sldMk cId="2325464343" sldId="337"/>
            <ac:spMk id="2" creationId="{C537FEEA-1124-296A-C9CA-2BD8B8D71863}"/>
          </ac:spMkLst>
        </pc:spChg>
        <pc:spChg chg="add del mod">
          <ac:chgData name="Mor, Siobhan" userId="1c7e5b7f-9722-4abd-9dfd-239257286de4" providerId="ADAL" clId="{53CB7961-5709-4A28-A3C7-AAD239631284}" dt="2023-06-22T09:20:47.632" v="53" actId="6264"/>
          <ac:spMkLst>
            <pc:docMk/>
            <pc:sldMk cId="2325464343" sldId="337"/>
            <ac:spMk id="3" creationId="{95774ACD-1124-DF38-F266-10A032CAF4B4}"/>
          </ac:spMkLst>
        </pc:spChg>
        <pc:spChg chg="add del mod">
          <ac:chgData name="Mor, Siobhan" userId="1c7e5b7f-9722-4abd-9dfd-239257286de4" providerId="ADAL" clId="{53CB7961-5709-4A28-A3C7-AAD239631284}" dt="2023-06-22T09:20:47.632" v="53" actId="6264"/>
          <ac:spMkLst>
            <pc:docMk/>
            <pc:sldMk cId="2325464343" sldId="337"/>
            <ac:spMk id="4" creationId="{9320CACA-FB0A-400D-B895-2481DEE21B18}"/>
          </ac:spMkLst>
        </pc:spChg>
        <pc:spChg chg="add del mod ord">
          <ac:chgData name="Mor, Siobhan" userId="1c7e5b7f-9722-4abd-9dfd-239257286de4" providerId="ADAL" clId="{53CB7961-5709-4A28-A3C7-AAD239631284}" dt="2023-06-22T09:22:38.330" v="89" actId="700"/>
          <ac:spMkLst>
            <pc:docMk/>
            <pc:sldMk cId="2325464343" sldId="337"/>
            <ac:spMk id="5" creationId="{3FD152E7-6190-5B97-BFB3-397D9BFB4E8F}"/>
          </ac:spMkLst>
        </pc:spChg>
        <pc:spChg chg="add mod ord">
          <ac:chgData name="Mor, Siobhan" userId="1c7e5b7f-9722-4abd-9dfd-239257286de4" providerId="ADAL" clId="{53CB7961-5709-4A28-A3C7-AAD239631284}" dt="2023-06-22T09:32:31.535" v="337"/>
          <ac:spMkLst>
            <pc:docMk/>
            <pc:sldMk cId="2325464343" sldId="337"/>
            <ac:spMk id="9" creationId="{F4EE6171-8DB5-A79C-150C-E599C985F3EC}"/>
          </ac:spMkLst>
        </pc:spChg>
        <pc:spChg chg="mod ord">
          <ac:chgData name="Mor, Siobhan" userId="1c7e5b7f-9722-4abd-9dfd-239257286de4" providerId="ADAL" clId="{53CB7961-5709-4A28-A3C7-AAD239631284}" dt="2023-06-22T09:22:38.330" v="89" actId="700"/>
          <ac:spMkLst>
            <pc:docMk/>
            <pc:sldMk cId="2325464343" sldId="337"/>
            <ac:spMk id="179" creationId="{00000000-0000-0000-0000-000000000000}"/>
          </ac:spMkLst>
        </pc:spChg>
        <pc:spChg chg="mod ord">
          <ac:chgData name="Mor, Siobhan" userId="1c7e5b7f-9722-4abd-9dfd-239257286de4" providerId="ADAL" clId="{53CB7961-5709-4A28-A3C7-AAD239631284}" dt="2023-06-22T09:22:38.330" v="89" actId="700"/>
          <ac:spMkLst>
            <pc:docMk/>
            <pc:sldMk cId="2325464343" sldId="337"/>
            <ac:spMk id="180" creationId="{00000000-0000-0000-0000-000000000000}"/>
          </ac:spMkLst>
        </pc:spChg>
        <pc:spChg chg="del">
          <ac:chgData name="Mor, Siobhan" userId="1c7e5b7f-9722-4abd-9dfd-239257286de4" providerId="ADAL" clId="{53CB7961-5709-4A28-A3C7-AAD239631284}" dt="2023-06-22T09:32:26.564" v="334" actId="478"/>
          <ac:spMkLst>
            <pc:docMk/>
            <pc:sldMk cId="2325464343" sldId="337"/>
            <ac:spMk id="181" creationId="{00000000-0000-0000-0000-000000000000}"/>
          </ac:spMkLst>
        </pc:spChg>
      </pc:sldChg>
      <pc:sldChg chg="addSp delSp modSp mod modClrScheme chgLayout">
        <pc:chgData name="Mor, Siobhan" userId="1c7e5b7f-9722-4abd-9dfd-239257286de4" providerId="ADAL" clId="{53CB7961-5709-4A28-A3C7-AAD239631284}" dt="2023-06-22T09:27:30.141" v="201" actId="20577"/>
        <pc:sldMkLst>
          <pc:docMk/>
          <pc:sldMk cId="2553409034" sldId="339"/>
        </pc:sldMkLst>
        <pc:spChg chg="mod ord">
          <ac:chgData name="Mor, Siobhan" userId="1c7e5b7f-9722-4abd-9dfd-239257286de4" providerId="ADAL" clId="{53CB7961-5709-4A28-A3C7-AAD239631284}" dt="2023-06-22T09:22:38.330" v="89" actId="700"/>
          <ac:spMkLst>
            <pc:docMk/>
            <pc:sldMk cId="2553409034" sldId="339"/>
            <ac:spMk id="2" creationId="{00F7C1FB-0B8D-D941-8D99-F269442042E5}"/>
          </ac:spMkLst>
        </pc:spChg>
        <pc:spChg chg="del">
          <ac:chgData name="Mor, Siobhan" userId="1c7e5b7f-9722-4abd-9dfd-239257286de4" providerId="ADAL" clId="{53CB7961-5709-4A28-A3C7-AAD239631284}" dt="2023-06-22T09:27:12.780" v="194" actId="478"/>
          <ac:spMkLst>
            <pc:docMk/>
            <pc:sldMk cId="2553409034" sldId="339"/>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2553409034" sldId="339"/>
            <ac:spMk id="5" creationId="{CE14CB52-AC2B-D690-7BE4-226299F6A756}"/>
          </ac:spMkLst>
        </pc:spChg>
        <pc:spChg chg="add del mod">
          <ac:chgData name="Mor, Siobhan" userId="1c7e5b7f-9722-4abd-9dfd-239257286de4" providerId="ADAL" clId="{53CB7961-5709-4A28-A3C7-AAD239631284}" dt="2023-06-22T09:20:47.632" v="53" actId="6264"/>
          <ac:spMkLst>
            <pc:docMk/>
            <pc:sldMk cId="2553409034" sldId="339"/>
            <ac:spMk id="6" creationId="{3B6CD7E6-2FE9-B68A-FC97-2FADDC939D9B}"/>
          </ac:spMkLst>
        </pc:spChg>
        <pc:spChg chg="add del mod ord">
          <ac:chgData name="Mor, Siobhan" userId="1c7e5b7f-9722-4abd-9dfd-239257286de4" providerId="ADAL" clId="{53CB7961-5709-4A28-A3C7-AAD239631284}" dt="2023-06-22T09:22:38.330" v="89" actId="700"/>
          <ac:spMkLst>
            <pc:docMk/>
            <pc:sldMk cId="2553409034" sldId="339"/>
            <ac:spMk id="7" creationId="{F039DACE-7F8C-078C-16F5-23EA6B8AEF8D}"/>
          </ac:spMkLst>
        </pc:spChg>
        <pc:spChg chg="add mod ord">
          <ac:chgData name="Mor, Siobhan" userId="1c7e5b7f-9722-4abd-9dfd-239257286de4" providerId="ADAL" clId="{53CB7961-5709-4A28-A3C7-AAD239631284}" dt="2023-06-22T09:27:30.141" v="201" actId="20577"/>
          <ac:spMkLst>
            <pc:docMk/>
            <pc:sldMk cId="2553409034" sldId="339"/>
            <ac:spMk id="8" creationId="{3BE3F938-C211-1AD6-3755-30CF671DFBEE}"/>
          </ac:spMkLst>
        </pc:spChg>
      </pc:sldChg>
      <pc:sldChg chg="addSp delSp modSp mod modClrScheme chgLayout">
        <pc:chgData name="Mor, Siobhan" userId="1c7e5b7f-9722-4abd-9dfd-239257286de4" providerId="ADAL" clId="{53CB7961-5709-4A28-A3C7-AAD239631284}" dt="2023-06-22T09:28:51.557" v="245" actId="20577"/>
        <pc:sldMkLst>
          <pc:docMk/>
          <pc:sldMk cId="673717179" sldId="340"/>
        </pc:sldMkLst>
        <pc:spChg chg="mod ord">
          <ac:chgData name="Mor, Siobhan" userId="1c7e5b7f-9722-4abd-9dfd-239257286de4" providerId="ADAL" clId="{53CB7961-5709-4A28-A3C7-AAD239631284}" dt="2023-06-22T09:22:38.330" v="89" actId="700"/>
          <ac:spMkLst>
            <pc:docMk/>
            <pc:sldMk cId="673717179" sldId="340"/>
            <ac:spMk id="2" creationId="{00F7C1FB-0B8D-D941-8D99-F269442042E5}"/>
          </ac:spMkLst>
        </pc:spChg>
        <pc:spChg chg="del">
          <ac:chgData name="Mor, Siobhan" userId="1c7e5b7f-9722-4abd-9dfd-239257286de4" providerId="ADAL" clId="{53CB7961-5709-4A28-A3C7-AAD239631284}" dt="2023-06-22T09:28:26.073" v="214" actId="478"/>
          <ac:spMkLst>
            <pc:docMk/>
            <pc:sldMk cId="673717179" sldId="340"/>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673717179" sldId="340"/>
            <ac:spMk id="4" creationId="{86A4E21F-DFF5-5D16-51CC-725B00A30525}"/>
          </ac:spMkLst>
        </pc:spChg>
        <pc:spChg chg="add del mod">
          <ac:chgData name="Mor, Siobhan" userId="1c7e5b7f-9722-4abd-9dfd-239257286de4" providerId="ADAL" clId="{53CB7961-5709-4A28-A3C7-AAD239631284}" dt="2023-06-22T09:20:47.632" v="53" actId="6264"/>
          <ac:spMkLst>
            <pc:docMk/>
            <pc:sldMk cId="673717179" sldId="340"/>
            <ac:spMk id="8" creationId="{0783D7DA-80F7-5281-5364-E30284D48F4A}"/>
          </ac:spMkLst>
        </pc:spChg>
        <pc:spChg chg="add del mod ord">
          <ac:chgData name="Mor, Siobhan" userId="1c7e5b7f-9722-4abd-9dfd-239257286de4" providerId="ADAL" clId="{53CB7961-5709-4A28-A3C7-AAD239631284}" dt="2023-06-22T09:22:38.330" v="89" actId="700"/>
          <ac:spMkLst>
            <pc:docMk/>
            <pc:sldMk cId="673717179" sldId="340"/>
            <ac:spMk id="9" creationId="{EFE4C29C-A5E2-800D-EB80-D28701946EA1}"/>
          </ac:spMkLst>
        </pc:spChg>
        <pc:spChg chg="add mod ord">
          <ac:chgData name="Mor, Siobhan" userId="1c7e5b7f-9722-4abd-9dfd-239257286de4" providerId="ADAL" clId="{53CB7961-5709-4A28-A3C7-AAD239631284}" dt="2023-06-22T09:28:51.557" v="245" actId="20577"/>
          <ac:spMkLst>
            <pc:docMk/>
            <pc:sldMk cId="673717179" sldId="340"/>
            <ac:spMk id="10" creationId="{97AD97C0-3CDC-3E5F-0D02-713ED07EFE09}"/>
          </ac:spMkLst>
        </pc:spChg>
      </pc:sldChg>
      <pc:sldChg chg="addSp delSp modSp mod modClrScheme chgLayout">
        <pc:chgData name="Mor, Siobhan" userId="1c7e5b7f-9722-4abd-9dfd-239257286de4" providerId="ADAL" clId="{53CB7961-5709-4A28-A3C7-AAD239631284}" dt="2023-06-22T09:29:35.096" v="258" actId="20577"/>
        <pc:sldMkLst>
          <pc:docMk/>
          <pc:sldMk cId="3083184550" sldId="341"/>
        </pc:sldMkLst>
        <pc:spChg chg="mod ord">
          <ac:chgData name="Mor, Siobhan" userId="1c7e5b7f-9722-4abd-9dfd-239257286de4" providerId="ADAL" clId="{53CB7961-5709-4A28-A3C7-AAD239631284}" dt="2023-06-22T09:22:38.330" v="89" actId="700"/>
          <ac:spMkLst>
            <pc:docMk/>
            <pc:sldMk cId="3083184550" sldId="341"/>
            <ac:spMk id="2" creationId="{00F7C1FB-0B8D-D941-8D99-F269442042E5}"/>
          </ac:spMkLst>
        </pc:spChg>
        <pc:spChg chg="del mod">
          <ac:chgData name="Mor, Siobhan" userId="1c7e5b7f-9722-4abd-9dfd-239257286de4" providerId="ADAL" clId="{53CB7961-5709-4A28-A3C7-AAD239631284}" dt="2023-06-22T09:29:30.703" v="253" actId="478"/>
          <ac:spMkLst>
            <pc:docMk/>
            <pc:sldMk cId="3083184550" sldId="341"/>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3083184550" sldId="341"/>
            <ac:spMk id="5" creationId="{FBD55B45-D13D-D3ED-EBAA-427557044051}"/>
          </ac:spMkLst>
        </pc:spChg>
        <pc:spChg chg="add del mod">
          <ac:chgData name="Mor, Siobhan" userId="1c7e5b7f-9722-4abd-9dfd-239257286de4" providerId="ADAL" clId="{53CB7961-5709-4A28-A3C7-AAD239631284}" dt="2023-06-22T09:20:47.632" v="53" actId="6264"/>
          <ac:spMkLst>
            <pc:docMk/>
            <pc:sldMk cId="3083184550" sldId="341"/>
            <ac:spMk id="6" creationId="{7C15E9B8-3F0F-9199-DF6F-969156953BD7}"/>
          </ac:spMkLst>
        </pc:spChg>
        <pc:spChg chg="add del mod ord">
          <ac:chgData name="Mor, Siobhan" userId="1c7e5b7f-9722-4abd-9dfd-239257286de4" providerId="ADAL" clId="{53CB7961-5709-4A28-A3C7-AAD239631284}" dt="2023-06-22T09:22:38.330" v="89" actId="700"/>
          <ac:spMkLst>
            <pc:docMk/>
            <pc:sldMk cId="3083184550" sldId="341"/>
            <ac:spMk id="7" creationId="{0234AAE2-6918-D13F-524F-2BF79CC5C3B0}"/>
          </ac:spMkLst>
        </pc:spChg>
        <pc:spChg chg="add mod ord">
          <ac:chgData name="Mor, Siobhan" userId="1c7e5b7f-9722-4abd-9dfd-239257286de4" providerId="ADAL" clId="{53CB7961-5709-4A28-A3C7-AAD239631284}" dt="2023-06-22T09:29:35.096" v="258" actId="20577"/>
          <ac:spMkLst>
            <pc:docMk/>
            <pc:sldMk cId="3083184550" sldId="341"/>
            <ac:spMk id="8" creationId="{1A663585-5C3C-B2F1-1F64-E437EECF0F1F}"/>
          </ac:spMkLst>
        </pc:spChg>
      </pc:sldChg>
      <pc:sldChg chg="addSp delSp modSp mod modClrScheme chgLayout">
        <pc:chgData name="Mor, Siobhan" userId="1c7e5b7f-9722-4abd-9dfd-239257286de4" providerId="ADAL" clId="{53CB7961-5709-4A28-A3C7-AAD239631284}" dt="2023-06-22T09:29:59.692" v="265" actId="20577"/>
        <pc:sldMkLst>
          <pc:docMk/>
          <pc:sldMk cId="968919011" sldId="342"/>
        </pc:sldMkLst>
        <pc:spChg chg="mod ord">
          <ac:chgData name="Mor, Siobhan" userId="1c7e5b7f-9722-4abd-9dfd-239257286de4" providerId="ADAL" clId="{53CB7961-5709-4A28-A3C7-AAD239631284}" dt="2023-06-22T09:22:38.330" v="89" actId="700"/>
          <ac:spMkLst>
            <pc:docMk/>
            <pc:sldMk cId="968919011" sldId="342"/>
            <ac:spMk id="2" creationId="{00F7C1FB-0B8D-D941-8D99-F269442042E5}"/>
          </ac:spMkLst>
        </pc:spChg>
        <pc:spChg chg="del">
          <ac:chgData name="Mor, Siobhan" userId="1c7e5b7f-9722-4abd-9dfd-239257286de4" providerId="ADAL" clId="{53CB7961-5709-4A28-A3C7-AAD239631284}" dt="2023-06-22T09:29:44.126" v="259" actId="478"/>
          <ac:spMkLst>
            <pc:docMk/>
            <pc:sldMk cId="968919011" sldId="342"/>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968919011" sldId="342"/>
            <ac:spMk id="5" creationId="{34D2DDF8-81CA-C0A4-568E-643CD72BA408}"/>
          </ac:spMkLst>
        </pc:spChg>
        <pc:spChg chg="add del mod">
          <ac:chgData name="Mor, Siobhan" userId="1c7e5b7f-9722-4abd-9dfd-239257286de4" providerId="ADAL" clId="{53CB7961-5709-4A28-A3C7-AAD239631284}" dt="2023-06-22T09:20:47.632" v="53" actId="6264"/>
          <ac:spMkLst>
            <pc:docMk/>
            <pc:sldMk cId="968919011" sldId="342"/>
            <ac:spMk id="6" creationId="{EB3FA858-6B87-B385-A085-0F2034A03420}"/>
          </ac:spMkLst>
        </pc:spChg>
        <pc:spChg chg="add del mod ord">
          <ac:chgData name="Mor, Siobhan" userId="1c7e5b7f-9722-4abd-9dfd-239257286de4" providerId="ADAL" clId="{53CB7961-5709-4A28-A3C7-AAD239631284}" dt="2023-06-22T09:22:38.330" v="89" actId="700"/>
          <ac:spMkLst>
            <pc:docMk/>
            <pc:sldMk cId="968919011" sldId="342"/>
            <ac:spMk id="7" creationId="{9A3E5913-7B41-503E-8E6F-E67A2363AB31}"/>
          </ac:spMkLst>
        </pc:spChg>
        <pc:spChg chg="add mod ord">
          <ac:chgData name="Mor, Siobhan" userId="1c7e5b7f-9722-4abd-9dfd-239257286de4" providerId="ADAL" clId="{53CB7961-5709-4A28-A3C7-AAD239631284}" dt="2023-06-22T09:29:59.692" v="265" actId="20577"/>
          <ac:spMkLst>
            <pc:docMk/>
            <pc:sldMk cId="968919011" sldId="342"/>
            <ac:spMk id="8" creationId="{85FFB07E-893E-4E43-6259-D384FEE896E6}"/>
          </ac:spMkLst>
        </pc:spChg>
      </pc:sldChg>
      <pc:sldChg chg="addSp delSp modSp mod chgLayout">
        <pc:chgData name="Mor, Siobhan" userId="1c7e5b7f-9722-4abd-9dfd-239257286de4" providerId="ADAL" clId="{53CB7961-5709-4A28-A3C7-AAD239631284}" dt="2023-06-22T09:20:15.868" v="43" actId="5793"/>
        <pc:sldMkLst>
          <pc:docMk/>
          <pc:sldMk cId="2336416082" sldId="345"/>
        </pc:sldMkLst>
        <pc:spChg chg="add del mod">
          <ac:chgData name="Mor, Siobhan" userId="1c7e5b7f-9722-4abd-9dfd-239257286de4" providerId="ADAL" clId="{53CB7961-5709-4A28-A3C7-AAD239631284}" dt="2023-06-22T09:20:13.869" v="41" actId="6264"/>
          <ac:spMkLst>
            <pc:docMk/>
            <pc:sldMk cId="2336416082" sldId="345"/>
            <ac:spMk id="2" creationId="{2DFC6117-5570-7B5A-4333-6B6E6698FFFC}"/>
          </ac:spMkLst>
        </pc:spChg>
        <pc:spChg chg="mod ord">
          <ac:chgData name="Mor, Siobhan" userId="1c7e5b7f-9722-4abd-9dfd-239257286de4" providerId="ADAL" clId="{53CB7961-5709-4A28-A3C7-AAD239631284}" dt="2023-06-22T09:20:13.869" v="41" actId="6264"/>
          <ac:spMkLst>
            <pc:docMk/>
            <pc:sldMk cId="2336416082" sldId="345"/>
            <ac:spMk id="3" creationId="{55FB079F-C4FE-7F2A-9F70-E463E7C6ADC4}"/>
          </ac:spMkLst>
        </pc:spChg>
        <pc:spChg chg="mod ord">
          <ac:chgData name="Mor, Siobhan" userId="1c7e5b7f-9722-4abd-9dfd-239257286de4" providerId="ADAL" clId="{53CB7961-5709-4A28-A3C7-AAD239631284}" dt="2023-06-22T09:20:15.868" v="43" actId="5793"/>
          <ac:spMkLst>
            <pc:docMk/>
            <pc:sldMk cId="2336416082" sldId="345"/>
            <ac:spMk id="4" creationId="{FCACC2FD-687C-9481-447E-413E62E7665C}"/>
          </ac:spMkLst>
        </pc:spChg>
        <pc:spChg chg="add del mod">
          <ac:chgData name="Mor, Siobhan" userId="1c7e5b7f-9722-4abd-9dfd-239257286de4" providerId="ADAL" clId="{53CB7961-5709-4A28-A3C7-AAD239631284}" dt="2023-06-22T09:20:13.869" v="41" actId="6264"/>
          <ac:spMkLst>
            <pc:docMk/>
            <pc:sldMk cId="2336416082" sldId="345"/>
            <ac:spMk id="5" creationId="{E87FAC02-1C32-4C2A-AEC2-A7A65EC6E67E}"/>
          </ac:spMkLst>
        </pc:spChg>
      </pc:sldChg>
      <pc:sldChg chg="addSp delSp modSp mod">
        <pc:chgData name="Mor, Siobhan" userId="1c7e5b7f-9722-4abd-9dfd-239257286de4" providerId="ADAL" clId="{53CB7961-5709-4A28-A3C7-AAD239631284}" dt="2023-06-22T09:19:08.810" v="29" actId="478"/>
        <pc:sldMkLst>
          <pc:docMk/>
          <pc:sldMk cId="1173409441" sldId="346"/>
        </pc:sldMkLst>
        <pc:spChg chg="add del mod">
          <ac:chgData name="Mor, Siobhan" userId="1c7e5b7f-9722-4abd-9dfd-239257286de4" providerId="ADAL" clId="{53CB7961-5709-4A28-A3C7-AAD239631284}" dt="2023-06-22T09:19:08.810" v="29" actId="478"/>
          <ac:spMkLst>
            <pc:docMk/>
            <pc:sldMk cId="1173409441" sldId="346"/>
            <ac:spMk id="3" creationId="{500B48C6-9F70-39BC-67CD-A5AE2F9EB65C}"/>
          </ac:spMkLst>
        </pc:spChg>
        <pc:spChg chg="mod">
          <ac:chgData name="Mor, Siobhan" userId="1c7e5b7f-9722-4abd-9dfd-239257286de4" providerId="ADAL" clId="{53CB7961-5709-4A28-A3C7-AAD239631284}" dt="2023-06-22T09:19:04.977" v="27" actId="20577"/>
          <ac:spMkLst>
            <pc:docMk/>
            <pc:sldMk cId="1173409441" sldId="346"/>
            <ac:spMk id="4" creationId="{C9C1B4C2-A3B9-0AA8-3943-17952BFEF2DD}"/>
          </ac:spMkLst>
        </pc:spChg>
        <pc:spChg chg="del">
          <ac:chgData name="Mor, Siobhan" userId="1c7e5b7f-9722-4abd-9dfd-239257286de4" providerId="ADAL" clId="{53CB7961-5709-4A28-A3C7-AAD239631284}" dt="2023-06-22T09:19:07.653" v="28" actId="478"/>
          <ac:spMkLst>
            <pc:docMk/>
            <pc:sldMk cId="1173409441" sldId="346"/>
            <ac:spMk id="5" creationId="{C3819FCF-7CC5-27AC-7C0F-18E142468161}"/>
          </ac:spMkLst>
        </pc:spChg>
      </pc:sldChg>
      <pc:sldChg chg="addSp delSp modSp mod modClrScheme chgLayout">
        <pc:chgData name="Mor, Siobhan" userId="1c7e5b7f-9722-4abd-9dfd-239257286de4" providerId="ADAL" clId="{53CB7961-5709-4A28-A3C7-AAD239631284}" dt="2023-06-22T09:27:01.975" v="193" actId="20577"/>
        <pc:sldMkLst>
          <pc:docMk/>
          <pc:sldMk cId="3485842040" sldId="348"/>
        </pc:sldMkLst>
        <pc:spChg chg="mod ord">
          <ac:chgData name="Mor, Siobhan" userId="1c7e5b7f-9722-4abd-9dfd-239257286de4" providerId="ADAL" clId="{53CB7961-5709-4A28-A3C7-AAD239631284}" dt="2023-06-22T09:22:38.330" v="89" actId="700"/>
          <ac:spMkLst>
            <pc:docMk/>
            <pc:sldMk cId="3485842040" sldId="348"/>
            <ac:spMk id="2" creationId="{00F7C1FB-0B8D-D941-8D99-F269442042E5}"/>
          </ac:spMkLst>
        </pc:spChg>
        <pc:spChg chg="del">
          <ac:chgData name="Mor, Siobhan" userId="1c7e5b7f-9722-4abd-9dfd-239257286de4" providerId="ADAL" clId="{53CB7961-5709-4A28-A3C7-AAD239631284}" dt="2023-06-22T09:26:41.164" v="179" actId="478"/>
          <ac:spMkLst>
            <pc:docMk/>
            <pc:sldMk cId="3485842040" sldId="348"/>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3485842040" sldId="348"/>
            <ac:spMk id="4" creationId="{C03850D1-2E51-4345-69B8-96D3E4B0FB17}"/>
          </ac:spMkLst>
        </pc:spChg>
        <pc:spChg chg="add del mod">
          <ac:chgData name="Mor, Siobhan" userId="1c7e5b7f-9722-4abd-9dfd-239257286de4" providerId="ADAL" clId="{53CB7961-5709-4A28-A3C7-AAD239631284}" dt="2023-06-22T09:20:47.632" v="53" actId="6264"/>
          <ac:spMkLst>
            <pc:docMk/>
            <pc:sldMk cId="3485842040" sldId="348"/>
            <ac:spMk id="8" creationId="{4C997343-3F0F-C261-251C-91B236015605}"/>
          </ac:spMkLst>
        </pc:spChg>
        <pc:spChg chg="add del mod ord">
          <ac:chgData name="Mor, Siobhan" userId="1c7e5b7f-9722-4abd-9dfd-239257286de4" providerId="ADAL" clId="{53CB7961-5709-4A28-A3C7-AAD239631284}" dt="2023-06-22T09:22:38.330" v="89" actId="700"/>
          <ac:spMkLst>
            <pc:docMk/>
            <pc:sldMk cId="3485842040" sldId="348"/>
            <ac:spMk id="9" creationId="{49674038-E94C-0E1A-D074-A467681B9CD0}"/>
          </ac:spMkLst>
        </pc:spChg>
        <pc:spChg chg="add mod ord">
          <ac:chgData name="Mor, Siobhan" userId="1c7e5b7f-9722-4abd-9dfd-239257286de4" providerId="ADAL" clId="{53CB7961-5709-4A28-A3C7-AAD239631284}" dt="2023-06-22T09:27:01.975" v="193" actId="20577"/>
          <ac:spMkLst>
            <pc:docMk/>
            <pc:sldMk cId="3485842040" sldId="348"/>
            <ac:spMk id="10" creationId="{9CD0B026-742C-591D-F9AC-A988961CA0CA}"/>
          </ac:spMkLst>
        </pc:spChg>
      </pc:sldChg>
      <pc:sldChg chg="addSp delSp modSp mod modClrScheme chgLayout">
        <pc:chgData name="Mor, Siobhan" userId="1c7e5b7f-9722-4abd-9dfd-239257286de4" providerId="ADAL" clId="{53CB7961-5709-4A28-A3C7-AAD239631284}" dt="2023-06-22T09:21:51.432" v="83" actId="20577"/>
        <pc:sldMkLst>
          <pc:docMk/>
          <pc:sldMk cId="3202147901" sldId="349"/>
        </pc:sldMkLst>
        <pc:spChg chg="add del mod ord">
          <ac:chgData name="Mor, Siobhan" userId="1c7e5b7f-9722-4abd-9dfd-239257286de4" providerId="ADAL" clId="{53CB7961-5709-4A28-A3C7-AAD239631284}" dt="2023-06-22T09:20:47.632" v="53" actId="6264"/>
          <ac:spMkLst>
            <pc:docMk/>
            <pc:sldMk cId="3202147901" sldId="349"/>
            <ac:spMk id="2" creationId="{02699EE2-2818-1773-35E2-D648590E9662}"/>
          </ac:spMkLst>
        </pc:spChg>
        <pc:spChg chg="add del mod">
          <ac:chgData name="Mor, Siobhan" userId="1c7e5b7f-9722-4abd-9dfd-239257286de4" providerId="ADAL" clId="{53CB7961-5709-4A28-A3C7-AAD239631284}" dt="2023-06-22T09:20:47.632" v="53" actId="6264"/>
          <ac:spMkLst>
            <pc:docMk/>
            <pc:sldMk cId="3202147901" sldId="349"/>
            <ac:spMk id="3" creationId="{9CC2D95B-905C-42A3-EF73-14EA9BC812AE}"/>
          </ac:spMkLst>
        </pc:spChg>
        <pc:spChg chg="add del mod">
          <ac:chgData name="Mor, Siobhan" userId="1c7e5b7f-9722-4abd-9dfd-239257286de4" providerId="ADAL" clId="{53CB7961-5709-4A28-A3C7-AAD239631284}" dt="2023-06-22T09:20:47.632" v="53" actId="6264"/>
          <ac:spMkLst>
            <pc:docMk/>
            <pc:sldMk cId="3202147901" sldId="349"/>
            <ac:spMk id="4" creationId="{B094FF10-F34D-A3A6-B55E-89FCB6F898CB}"/>
          </ac:spMkLst>
        </pc:spChg>
        <pc:spChg chg="add del mod ord">
          <ac:chgData name="Mor, Siobhan" userId="1c7e5b7f-9722-4abd-9dfd-239257286de4" providerId="ADAL" clId="{53CB7961-5709-4A28-A3C7-AAD239631284}" dt="2023-06-22T09:21:02.170" v="59" actId="6264"/>
          <ac:spMkLst>
            <pc:docMk/>
            <pc:sldMk cId="3202147901" sldId="349"/>
            <ac:spMk id="5" creationId="{5BD40B62-7F61-3AE6-770B-820076AC757E}"/>
          </ac:spMkLst>
        </pc:spChg>
        <pc:spChg chg="add del mod">
          <ac:chgData name="Mor, Siobhan" userId="1c7e5b7f-9722-4abd-9dfd-239257286de4" providerId="ADAL" clId="{53CB7961-5709-4A28-A3C7-AAD239631284}" dt="2023-06-22T09:21:02.170" v="59" actId="6264"/>
          <ac:spMkLst>
            <pc:docMk/>
            <pc:sldMk cId="3202147901" sldId="349"/>
            <ac:spMk id="6" creationId="{627B4595-E3DD-9BFF-E4A2-C2391D5F059C}"/>
          </ac:spMkLst>
        </pc:spChg>
        <pc:spChg chg="add del mod">
          <ac:chgData name="Mor, Siobhan" userId="1c7e5b7f-9722-4abd-9dfd-239257286de4" providerId="ADAL" clId="{53CB7961-5709-4A28-A3C7-AAD239631284}" dt="2023-06-22T09:21:02.170" v="59" actId="6264"/>
          <ac:spMkLst>
            <pc:docMk/>
            <pc:sldMk cId="3202147901" sldId="349"/>
            <ac:spMk id="10" creationId="{B1438931-3236-1186-3A43-47BDF0CC15D4}"/>
          </ac:spMkLst>
        </pc:spChg>
        <pc:spChg chg="add del mod ord">
          <ac:chgData name="Mor, Siobhan" userId="1c7e5b7f-9722-4abd-9dfd-239257286de4" providerId="ADAL" clId="{53CB7961-5709-4A28-A3C7-AAD239631284}" dt="2023-06-22T09:21:28.395" v="68" actId="700"/>
          <ac:spMkLst>
            <pc:docMk/>
            <pc:sldMk cId="3202147901" sldId="349"/>
            <ac:spMk id="11" creationId="{90680F34-C086-9B58-9A78-7E9920CCBAF5}"/>
          </ac:spMkLst>
        </pc:spChg>
        <pc:spChg chg="add mod ord">
          <ac:chgData name="Mor, Siobhan" userId="1c7e5b7f-9722-4abd-9dfd-239257286de4" providerId="ADAL" clId="{53CB7961-5709-4A28-A3C7-AAD239631284}" dt="2023-06-22T09:21:51.432" v="83" actId="20577"/>
          <ac:spMkLst>
            <pc:docMk/>
            <pc:sldMk cId="3202147901" sldId="349"/>
            <ac:spMk id="12" creationId="{2F6834A6-B691-5892-6B49-CE87942F029D}"/>
          </ac:spMkLst>
        </pc:spChg>
        <pc:spChg chg="mod ord">
          <ac:chgData name="Mor, Siobhan" userId="1c7e5b7f-9722-4abd-9dfd-239257286de4" providerId="ADAL" clId="{53CB7961-5709-4A28-A3C7-AAD239631284}" dt="2023-06-22T09:21:28.395" v="68" actId="700"/>
          <ac:spMkLst>
            <pc:docMk/>
            <pc:sldMk cId="3202147901" sldId="349"/>
            <ac:spMk id="179" creationId="{00000000-0000-0000-0000-000000000000}"/>
          </ac:spMkLst>
        </pc:spChg>
        <pc:spChg chg="add del mod ord">
          <ac:chgData name="Mor, Siobhan" userId="1c7e5b7f-9722-4abd-9dfd-239257286de4" providerId="ADAL" clId="{53CB7961-5709-4A28-A3C7-AAD239631284}" dt="2023-06-22T09:21:28.395" v="68" actId="700"/>
          <ac:spMkLst>
            <pc:docMk/>
            <pc:sldMk cId="3202147901" sldId="349"/>
            <ac:spMk id="180" creationId="{00000000-0000-0000-0000-000000000000}"/>
          </ac:spMkLst>
        </pc:spChg>
        <pc:spChg chg="del">
          <ac:chgData name="Mor, Siobhan" userId="1c7e5b7f-9722-4abd-9dfd-239257286de4" providerId="ADAL" clId="{53CB7961-5709-4A28-A3C7-AAD239631284}" dt="2023-06-22T09:21:16.513" v="67" actId="478"/>
          <ac:spMkLst>
            <pc:docMk/>
            <pc:sldMk cId="3202147901" sldId="349"/>
            <ac:spMk id="181" creationId="{00000000-0000-0000-0000-000000000000}"/>
          </ac:spMkLst>
        </pc:spChg>
      </pc:sldChg>
      <pc:sldChg chg="addSp delSp modSp mod modClrScheme chgLayout">
        <pc:chgData name="Mor, Siobhan" userId="1c7e5b7f-9722-4abd-9dfd-239257286de4" providerId="ADAL" clId="{53CB7961-5709-4A28-A3C7-AAD239631284}" dt="2023-06-22T09:23:26.920" v="105" actId="113"/>
        <pc:sldMkLst>
          <pc:docMk/>
          <pc:sldMk cId="1358279603" sldId="350"/>
        </pc:sldMkLst>
        <pc:spChg chg="add del mod ord">
          <ac:chgData name="Mor, Siobhan" userId="1c7e5b7f-9722-4abd-9dfd-239257286de4" providerId="ADAL" clId="{53CB7961-5709-4A28-A3C7-AAD239631284}" dt="2023-06-22T09:20:47.632" v="53" actId="6264"/>
          <ac:spMkLst>
            <pc:docMk/>
            <pc:sldMk cId="1358279603" sldId="350"/>
            <ac:spMk id="2" creationId="{5389A854-0AC4-B054-5B2F-DB349A3D39C3}"/>
          </ac:spMkLst>
        </pc:spChg>
        <pc:spChg chg="add del mod">
          <ac:chgData name="Mor, Siobhan" userId="1c7e5b7f-9722-4abd-9dfd-239257286de4" providerId="ADAL" clId="{53CB7961-5709-4A28-A3C7-AAD239631284}" dt="2023-06-22T09:20:47.632" v="53" actId="6264"/>
          <ac:spMkLst>
            <pc:docMk/>
            <pc:sldMk cId="1358279603" sldId="350"/>
            <ac:spMk id="3" creationId="{6A4BA193-7472-E4B8-C799-BE2DBA87858A}"/>
          </ac:spMkLst>
        </pc:spChg>
        <pc:spChg chg="add del mod">
          <ac:chgData name="Mor, Siobhan" userId="1c7e5b7f-9722-4abd-9dfd-239257286de4" providerId="ADAL" clId="{53CB7961-5709-4A28-A3C7-AAD239631284}" dt="2023-06-22T09:20:47.632" v="53" actId="6264"/>
          <ac:spMkLst>
            <pc:docMk/>
            <pc:sldMk cId="1358279603" sldId="350"/>
            <ac:spMk id="4" creationId="{1B05DE2C-9907-B3D6-2F2F-C97E56AE5D5B}"/>
          </ac:spMkLst>
        </pc:spChg>
        <pc:spChg chg="add del mod ord">
          <ac:chgData name="Mor, Siobhan" userId="1c7e5b7f-9722-4abd-9dfd-239257286de4" providerId="ADAL" clId="{53CB7961-5709-4A28-A3C7-AAD239631284}" dt="2023-06-22T09:22:38.330" v="89" actId="700"/>
          <ac:spMkLst>
            <pc:docMk/>
            <pc:sldMk cId="1358279603" sldId="350"/>
            <ac:spMk id="5" creationId="{2154F902-F927-36FC-6297-FA4110C05EC4}"/>
          </ac:spMkLst>
        </pc:spChg>
        <pc:spChg chg="add mod ord">
          <ac:chgData name="Mor, Siobhan" userId="1c7e5b7f-9722-4abd-9dfd-239257286de4" providerId="ADAL" clId="{53CB7961-5709-4A28-A3C7-AAD239631284}" dt="2023-06-22T09:23:26.920" v="105" actId="113"/>
          <ac:spMkLst>
            <pc:docMk/>
            <pc:sldMk cId="1358279603" sldId="350"/>
            <ac:spMk id="9" creationId="{0F7E72DE-8E1B-2173-5363-15563D82C89B}"/>
          </ac:spMkLst>
        </pc:spChg>
        <pc:spChg chg="add del mod">
          <ac:chgData name="Mor, Siobhan" userId="1c7e5b7f-9722-4abd-9dfd-239257286de4" providerId="ADAL" clId="{53CB7961-5709-4A28-A3C7-AAD239631284}" dt="2023-06-22T09:23:11.408" v="99" actId="6264"/>
          <ac:spMkLst>
            <pc:docMk/>
            <pc:sldMk cId="1358279603" sldId="350"/>
            <ac:spMk id="10" creationId="{0DE461CC-81DB-475F-58B0-1721899954DF}"/>
          </ac:spMkLst>
        </pc:spChg>
        <pc:spChg chg="add del mod">
          <ac:chgData name="Mor, Siobhan" userId="1c7e5b7f-9722-4abd-9dfd-239257286de4" providerId="ADAL" clId="{53CB7961-5709-4A28-A3C7-AAD239631284}" dt="2023-06-22T09:23:11.408" v="99" actId="6264"/>
          <ac:spMkLst>
            <pc:docMk/>
            <pc:sldMk cId="1358279603" sldId="350"/>
            <ac:spMk id="11" creationId="{70389C30-66E6-3FAC-A943-FAB29A42BFDE}"/>
          </ac:spMkLst>
        </pc:spChg>
        <pc:spChg chg="add del mod">
          <ac:chgData name="Mor, Siobhan" userId="1c7e5b7f-9722-4abd-9dfd-239257286de4" providerId="ADAL" clId="{53CB7961-5709-4A28-A3C7-AAD239631284}" dt="2023-06-22T09:23:11.408" v="99" actId="6264"/>
          <ac:spMkLst>
            <pc:docMk/>
            <pc:sldMk cId="1358279603" sldId="350"/>
            <ac:spMk id="12" creationId="{BDF4E860-F1FE-788F-EC26-EF6C18C5DD68}"/>
          </ac:spMkLst>
        </pc:spChg>
        <pc:spChg chg="add del mod">
          <ac:chgData name="Mor, Siobhan" userId="1c7e5b7f-9722-4abd-9dfd-239257286de4" providerId="ADAL" clId="{53CB7961-5709-4A28-A3C7-AAD239631284}" dt="2023-06-22T09:23:21.638" v="102" actId="6264"/>
          <ac:spMkLst>
            <pc:docMk/>
            <pc:sldMk cId="1358279603" sldId="350"/>
            <ac:spMk id="13" creationId="{9D004188-13B6-041D-A9C1-03E843537021}"/>
          </ac:spMkLst>
        </pc:spChg>
        <pc:spChg chg="add del mod">
          <ac:chgData name="Mor, Siobhan" userId="1c7e5b7f-9722-4abd-9dfd-239257286de4" providerId="ADAL" clId="{53CB7961-5709-4A28-A3C7-AAD239631284}" dt="2023-06-22T09:23:21.638" v="102" actId="6264"/>
          <ac:spMkLst>
            <pc:docMk/>
            <pc:sldMk cId="1358279603" sldId="350"/>
            <ac:spMk id="14" creationId="{BB6F6F05-2A5E-285A-A7EE-4F6BCAE439A6}"/>
          </ac:spMkLst>
        </pc:spChg>
        <pc:spChg chg="add mod ord">
          <ac:chgData name="Mor, Siobhan" userId="1c7e5b7f-9722-4abd-9dfd-239257286de4" providerId="ADAL" clId="{53CB7961-5709-4A28-A3C7-AAD239631284}" dt="2023-06-22T09:23:23.382" v="103"/>
          <ac:spMkLst>
            <pc:docMk/>
            <pc:sldMk cId="1358279603" sldId="350"/>
            <ac:spMk id="15" creationId="{12C483AA-8EAE-C0E0-3A95-2E930FB6FD22}"/>
          </ac:spMkLst>
        </pc:spChg>
        <pc:spChg chg="mod ord">
          <ac:chgData name="Mor, Siobhan" userId="1c7e5b7f-9722-4abd-9dfd-239257286de4" providerId="ADAL" clId="{53CB7961-5709-4A28-A3C7-AAD239631284}" dt="2023-06-22T09:23:21.638" v="102" actId="6264"/>
          <ac:spMkLst>
            <pc:docMk/>
            <pc:sldMk cId="1358279603" sldId="350"/>
            <ac:spMk id="179" creationId="{00000000-0000-0000-0000-000000000000}"/>
          </ac:spMkLst>
        </pc:spChg>
        <pc:spChg chg="del mod ord">
          <ac:chgData name="Mor, Siobhan" userId="1c7e5b7f-9722-4abd-9dfd-239257286de4" providerId="ADAL" clId="{53CB7961-5709-4A28-A3C7-AAD239631284}" dt="2023-06-22T09:23:17.456" v="101" actId="478"/>
          <ac:spMkLst>
            <pc:docMk/>
            <pc:sldMk cId="1358279603" sldId="350"/>
            <ac:spMk id="180" creationId="{00000000-0000-0000-0000-000000000000}"/>
          </ac:spMkLst>
        </pc:spChg>
        <pc:spChg chg="del">
          <ac:chgData name="Mor, Siobhan" userId="1c7e5b7f-9722-4abd-9dfd-239257286de4" providerId="ADAL" clId="{53CB7961-5709-4A28-A3C7-AAD239631284}" dt="2023-06-22T09:22:51.145" v="90" actId="478"/>
          <ac:spMkLst>
            <pc:docMk/>
            <pc:sldMk cId="1358279603" sldId="350"/>
            <ac:spMk id="181" creationId="{00000000-0000-0000-0000-000000000000}"/>
          </ac:spMkLst>
        </pc:spChg>
      </pc:sldChg>
      <pc:sldChg chg="addSp delSp modSp mod modClrScheme chgLayout">
        <pc:chgData name="Mor, Siobhan" userId="1c7e5b7f-9722-4abd-9dfd-239257286de4" providerId="ADAL" clId="{53CB7961-5709-4A28-A3C7-AAD239631284}" dt="2023-06-22T09:23:43.296" v="111" actId="15"/>
        <pc:sldMkLst>
          <pc:docMk/>
          <pc:sldMk cId="4274500145" sldId="351"/>
        </pc:sldMkLst>
        <pc:spChg chg="mod ord">
          <ac:chgData name="Mor, Siobhan" userId="1c7e5b7f-9722-4abd-9dfd-239257286de4" providerId="ADAL" clId="{53CB7961-5709-4A28-A3C7-AAD239631284}" dt="2023-06-22T09:22:38.330" v="89" actId="700"/>
          <ac:spMkLst>
            <pc:docMk/>
            <pc:sldMk cId="4274500145" sldId="351"/>
            <ac:spMk id="2" creationId="{00F7C1FB-0B8D-D941-8D99-F269442042E5}"/>
          </ac:spMkLst>
        </pc:spChg>
        <pc:spChg chg="del">
          <ac:chgData name="Mor, Siobhan" userId="1c7e5b7f-9722-4abd-9dfd-239257286de4" providerId="ADAL" clId="{53CB7961-5709-4A28-A3C7-AAD239631284}" dt="2023-06-22T09:23:35.393" v="106" actId="478"/>
          <ac:spMkLst>
            <pc:docMk/>
            <pc:sldMk cId="4274500145" sldId="351"/>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4274500145" sldId="351"/>
            <ac:spMk id="4" creationId="{EEA5CD98-9975-5D33-6E91-8E76F21D3F9F}"/>
          </ac:spMkLst>
        </pc:spChg>
        <pc:spChg chg="add del mod">
          <ac:chgData name="Mor, Siobhan" userId="1c7e5b7f-9722-4abd-9dfd-239257286de4" providerId="ADAL" clId="{53CB7961-5709-4A28-A3C7-AAD239631284}" dt="2023-06-22T09:20:47.632" v="53" actId="6264"/>
          <ac:spMkLst>
            <pc:docMk/>
            <pc:sldMk cId="4274500145" sldId="351"/>
            <ac:spMk id="8" creationId="{01186542-98DE-FE06-2676-F01587E4B252}"/>
          </ac:spMkLst>
        </pc:spChg>
        <pc:spChg chg="add del mod ord">
          <ac:chgData name="Mor, Siobhan" userId="1c7e5b7f-9722-4abd-9dfd-239257286de4" providerId="ADAL" clId="{53CB7961-5709-4A28-A3C7-AAD239631284}" dt="2023-06-22T09:22:38.330" v="89" actId="700"/>
          <ac:spMkLst>
            <pc:docMk/>
            <pc:sldMk cId="4274500145" sldId="351"/>
            <ac:spMk id="9" creationId="{0924F8A6-DCA6-7412-06B4-C5FDA2015234}"/>
          </ac:spMkLst>
        </pc:spChg>
        <pc:spChg chg="add mod ord">
          <ac:chgData name="Mor, Siobhan" userId="1c7e5b7f-9722-4abd-9dfd-239257286de4" providerId="ADAL" clId="{53CB7961-5709-4A28-A3C7-AAD239631284}" dt="2023-06-22T09:23:43.296" v="111" actId="15"/>
          <ac:spMkLst>
            <pc:docMk/>
            <pc:sldMk cId="4274500145" sldId="351"/>
            <ac:spMk id="10" creationId="{405DF75D-ACF5-6296-AF99-3AF8D19FFC6D}"/>
          </ac:spMkLst>
        </pc:spChg>
      </pc:sldChg>
      <pc:sldChg chg="addSp delSp modSp mod modClrScheme chgLayout">
        <pc:chgData name="Mor, Siobhan" userId="1c7e5b7f-9722-4abd-9dfd-239257286de4" providerId="ADAL" clId="{53CB7961-5709-4A28-A3C7-AAD239631284}" dt="2023-06-22T09:24:43.096" v="126" actId="20577"/>
        <pc:sldMkLst>
          <pc:docMk/>
          <pc:sldMk cId="3839435222" sldId="352"/>
        </pc:sldMkLst>
        <pc:spChg chg="mod ord">
          <ac:chgData name="Mor, Siobhan" userId="1c7e5b7f-9722-4abd-9dfd-239257286de4" providerId="ADAL" clId="{53CB7961-5709-4A28-A3C7-AAD239631284}" dt="2023-06-22T09:22:38.330" v="89" actId="700"/>
          <ac:spMkLst>
            <pc:docMk/>
            <pc:sldMk cId="3839435222" sldId="352"/>
            <ac:spMk id="2" creationId="{00F7C1FB-0B8D-D941-8D99-F269442042E5}"/>
          </ac:spMkLst>
        </pc:spChg>
        <pc:spChg chg="del">
          <ac:chgData name="Mor, Siobhan" userId="1c7e5b7f-9722-4abd-9dfd-239257286de4" providerId="ADAL" clId="{53CB7961-5709-4A28-A3C7-AAD239631284}" dt="2023-06-22T09:24:31.786" v="122" actId="478"/>
          <ac:spMkLst>
            <pc:docMk/>
            <pc:sldMk cId="3839435222" sldId="352"/>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3839435222" sldId="352"/>
            <ac:spMk id="5" creationId="{81BFA0EF-9E5C-2B15-ABCC-CD904F9FE530}"/>
          </ac:spMkLst>
        </pc:spChg>
        <pc:spChg chg="add del mod">
          <ac:chgData name="Mor, Siobhan" userId="1c7e5b7f-9722-4abd-9dfd-239257286de4" providerId="ADAL" clId="{53CB7961-5709-4A28-A3C7-AAD239631284}" dt="2023-06-22T09:20:47.632" v="53" actId="6264"/>
          <ac:spMkLst>
            <pc:docMk/>
            <pc:sldMk cId="3839435222" sldId="352"/>
            <ac:spMk id="6" creationId="{AAA42809-DFC1-CBE1-C4A4-CB4B7DE4B053}"/>
          </ac:spMkLst>
        </pc:spChg>
        <pc:spChg chg="add del mod ord">
          <ac:chgData name="Mor, Siobhan" userId="1c7e5b7f-9722-4abd-9dfd-239257286de4" providerId="ADAL" clId="{53CB7961-5709-4A28-A3C7-AAD239631284}" dt="2023-06-22T09:22:38.330" v="89" actId="700"/>
          <ac:spMkLst>
            <pc:docMk/>
            <pc:sldMk cId="3839435222" sldId="352"/>
            <ac:spMk id="7" creationId="{2AAEFB80-1A2F-BFEA-D1CD-2E21F051EE41}"/>
          </ac:spMkLst>
        </pc:spChg>
        <pc:spChg chg="add mod ord">
          <ac:chgData name="Mor, Siobhan" userId="1c7e5b7f-9722-4abd-9dfd-239257286de4" providerId="ADAL" clId="{53CB7961-5709-4A28-A3C7-AAD239631284}" dt="2023-06-22T09:24:43.096" v="126" actId="20577"/>
          <ac:spMkLst>
            <pc:docMk/>
            <pc:sldMk cId="3839435222" sldId="352"/>
            <ac:spMk id="8" creationId="{5E20BABC-95F7-2BF7-8C5B-7319A5C35B38}"/>
          </ac:spMkLst>
        </pc:spChg>
      </pc:sldChg>
      <pc:sldChg chg="addSp delSp modSp mod modClrScheme chgLayout">
        <pc:chgData name="Mor, Siobhan" userId="1c7e5b7f-9722-4abd-9dfd-239257286de4" providerId="ADAL" clId="{53CB7961-5709-4A28-A3C7-AAD239631284}" dt="2023-06-22T09:22:13.195" v="88" actId="113"/>
        <pc:sldMkLst>
          <pc:docMk/>
          <pc:sldMk cId="1850600569" sldId="353"/>
        </pc:sldMkLst>
        <pc:spChg chg="add del mod ord">
          <ac:chgData name="Mor, Siobhan" userId="1c7e5b7f-9722-4abd-9dfd-239257286de4" providerId="ADAL" clId="{53CB7961-5709-4A28-A3C7-AAD239631284}" dt="2023-06-22T09:20:47.632" v="53" actId="6264"/>
          <ac:spMkLst>
            <pc:docMk/>
            <pc:sldMk cId="1850600569" sldId="353"/>
            <ac:spMk id="2" creationId="{B43EF3A7-31A1-5B1B-CAFC-D7E8FAE9175F}"/>
          </ac:spMkLst>
        </pc:spChg>
        <pc:spChg chg="add del mod">
          <ac:chgData name="Mor, Siobhan" userId="1c7e5b7f-9722-4abd-9dfd-239257286de4" providerId="ADAL" clId="{53CB7961-5709-4A28-A3C7-AAD239631284}" dt="2023-06-22T09:20:47.632" v="53" actId="6264"/>
          <ac:spMkLst>
            <pc:docMk/>
            <pc:sldMk cId="1850600569" sldId="353"/>
            <ac:spMk id="3" creationId="{99AEDA1E-405E-9D0D-DEB7-0CF1666B35FD}"/>
          </ac:spMkLst>
        </pc:spChg>
        <pc:spChg chg="add del mod">
          <ac:chgData name="Mor, Siobhan" userId="1c7e5b7f-9722-4abd-9dfd-239257286de4" providerId="ADAL" clId="{53CB7961-5709-4A28-A3C7-AAD239631284}" dt="2023-06-22T09:20:47.632" v="53" actId="6264"/>
          <ac:spMkLst>
            <pc:docMk/>
            <pc:sldMk cId="1850600569" sldId="353"/>
            <ac:spMk id="4" creationId="{4A930157-75ED-F655-EF4B-3439FAD8DB64}"/>
          </ac:spMkLst>
        </pc:spChg>
        <pc:spChg chg="add del mod ord">
          <ac:chgData name="Mor, Siobhan" userId="1c7e5b7f-9722-4abd-9dfd-239257286de4" providerId="ADAL" clId="{53CB7961-5709-4A28-A3C7-AAD239631284}" dt="2023-06-22T09:22:07.526" v="85" actId="700"/>
          <ac:spMkLst>
            <pc:docMk/>
            <pc:sldMk cId="1850600569" sldId="353"/>
            <ac:spMk id="5" creationId="{95BF7299-D0F2-24A8-A5D1-E8797A4221DE}"/>
          </ac:spMkLst>
        </pc:spChg>
        <pc:spChg chg="add mod ord">
          <ac:chgData name="Mor, Siobhan" userId="1c7e5b7f-9722-4abd-9dfd-239257286de4" providerId="ADAL" clId="{53CB7961-5709-4A28-A3C7-AAD239631284}" dt="2023-06-22T09:22:13.195" v="88" actId="113"/>
          <ac:spMkLst>
            <pc:docMk/>
            <pc:sldMk cId="1850600569" sldId="353"/>
            <ac:spMk id="6" creationId="{9048A99D-46CE-5D2D-6851-2C5E97933DEC}"/>
          </ac:spMkLst>
        </pc:spChg>
        <pc:spChg chg="mod ord">
          <ac:chgData name="Mor, Siobhan" userId="1c7e5b7f-9722-4abd-9dfd-239257286de4" providerId="ADAL" clId="{53CB7961-5709-4A28-A3C7-AAD239631284}" dt="2023-06-22T09:22:07.526" v="85" actId="700"/>
          <ac:spMkLst>
            <pc:docMk/>
            <pc:sldMk cId="1850600569" sldId="353"/>
            <ac:spMk id="179" creationId="{00000000-0000-0000-0000-000000000000}"/>
          </ac:spMkLst>
        </pc:spChg>
        <pc:spChg chg="mod ord">
          <ac:chgData name="Mor, Siobhan" userId="1c7e5b7f-9722-4abd-9dfd-239257286de4" providerId="ADAL" clId="{53CB7961-5709-4A28-A3C7-AAD239631284}" dt="2023-06-22T09:22:07.526" v="85" actId="700"/>
          <ac:spMkLst>
            <pc:docMk/>
            <pc:sldMk cId="1850600569" sldId="353"/>
            <ac:spMk id="180" creationId="{00000000-0000-0000-0000-000000000000}"/>
          </ac:spMkLst>
        </pc:spChg>
        <pc:spChg chg="del">
          <ac:chgData name="Mor, Siobhan" userId="1c7e5b7f-9722-4abd-9dfd-239257286de4" providerId="ADAL" clId="{53CB7961-5709-4A28-A3C7-AAD239631284}" dt="2023-06-22T09:22:00.185" v="84" actId="478"/>
          <ac:spMkLst>
            <pc:docMk/>
            <pc:sldMk cId="1850600569" sldId="353"/>
            <ac:spMk id="181" creationId="{00000000-0000-0000-0000-000000000000}"/>
          </ac:spMkLst>
        </pc:spChg>
      </pc:sldChg>
      <pc:sldChg chg="addSp delSp modSp mod modClrScheme chgLayout">
        <pc:chgData name="Mor, Siobhan" userId="1c7e5b7f-9722-4abd-9dfd-239257286de4" providerId="ADAL" clId="{53CB7961-5709-4A28-A3C7-AAD239631284}" dt="2023-06-22T09:28:13.591" v="213" actId="20577"/>
        <pc:sldMkLst>
          <pc:docMk/>
          <pc:sldMk cId="2636316577" sldId="354"/>
        </pc:sldMkLst>
        <pc:spChg chg="mod ord">
          <ac:chgData name="Mor, Siobhan" userId="1c7e5b7f-9722-4abd-9dfd-239257286de4" providerId="ADAL" clId="{53CB7961-5709-4A28-A3C7-AAD239631284}" dt="2023-06-22T09:22:38.330" v="89" actId="700"/>
          <ac:spMkLst>
            <pc:docMk/>
            <pc:sldMk cId="2636316577" sldId="354"/>
            <ac:spMk id="2" creationId="{00F7C1FB-0B8D-D941-8D99-F269442042E5}"/>
          </ac:spMkLst>
        </pc:spChg>
        <pc:spChg chg="del">
          <ac:chgData name="Mor, Siobhan" userId="1c7e5b7f-9722-4abd-9dfd-239257286de4" providerId="ADAL" clId="{53CB7961-5709-4A28-A3C7-AAD239631284}" dt="2023-06-22T09:28:00.667" v="207" actId="478"/>
          <ac:spMkLst>
            <pc:docMk/>
            <pc:sldMk cId="2636316577" sldId="354"/>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2636316577" sldId="354"/>
            <ac:spMk id="5" creationId="{DC051AC1-38FD-5712-166A-40FB804EA0E4}"/>
          </ac:spMkLst>
        </pc:spChg>
        <pc:spChg chg="add del mod">
          <ac:chgData name="Mor, Siobhan" userId="1c7e5b7f-9722-4abd-9dfd-239257286de4" providerId="ADAL" clId="{53CB7961-5709-4A28-A3C7-AAD239631284}" dt="2023-06-22T09:20:47.632" v="53" actId="6264"/>
          <ac:spMkLst>
            <pc:docMk/>
            <pc:sldMk cId="2636316577" sldId="354"/>
            <ac:spMk id="6" creationId="{F62A659C-947A-B2C4-E6E5-09D1C035210B}"/>
          </ac:spMkLst>
        </pc:spChg>
        <pc:spChg chg="add del mod ord">
          <ac:chgData name="Mor, Siobhan" userId="1c7e5b7f-9722-4abd-9dfd-239257286de4" providerId="ADAL" clId="{53CB7961-5709-4A28-A3C7-AAD239631284}" dt="2023-06-22T09:22:38.330" v="89" actId="700"/>
          <ac:spMkLst>
            <pc:docMk/>
            <pc:sldMk cId="2636316577" sldId="354"/>
            <ac:spMk id="7" creationId="{E462FAB0-A54F-8547-2874-F9EE69F97856}"/>
          </ac:spMkLst>
        </pc:spChg>
        <pc:spChg chg="add mod ord">
          <ac:chgData name="Mor, Siobhan" userId="1c7e5b7f-9722-4abd-9dfd-239257286de4" providerId="ADAL" clId="{53CB7961-5709-4A28-A3C7-AAD239631284}" dt="2023-06-22T09:28:13.591" v="213" actId="20577"/>
          <ac:spMkLst>
            <pc:docMk/>
            <pc:sldMk cId="2636316577" sldId="354"/>
            <ac:spMk id="8" creationId="{87930C17-C28E-5094-466D-A5320FB49210}"/>
          </ac:spMkLst>
        </pc:spChg>
      </pc:sldChg>
      <pc:sldChg chg="addSp delSp modSp mod modClrScheme chgLayout">
        <pc:chgData name="Mor, Siobhan" userId="1c7e5b7f-9722-4abd-9dfd-239257286de4" providerId="ADAL" clId="{53CB7961-5709-4A28-A3C7-AAD239631284}" dt="2023-06-22T09:26:33.375" v="178" actId="20577"/>
        <pc:sldMkLst>
          <pc:docMk/>
          <pc:sldMk cId="4106585792" sldId="355"/>
        </pc:sldMkLst>
        <pc:spChg chg="mod ord">
          <ac:chgData name="Mor, Siobhan" userId="1c7e5b7f-9722-4abd-9dfd-239257286de4" providerId="ADAL" clId="{53CB7961-5709-4A28-A3C7-AAD239631284}" dt="2023-06-22T09:26:33.375" v="178" actId="20577"/>
          <ac:spMkLst>
            <pc:docMk/>
            <pc:sldMk cId="4106585792" sldId="355"/>
            <ac:spMk id="2" creationId="{00F7C1FB-0B8D-D941-8D99-F269442042E5}"/>
          </ac:spMkLst>
        </pc:spChg>
        <pc:spChg chg="del">
          <ac:chgData name="Mor, Siobhan" userId="1c7e5b7f-9722-4abd-9dfd-239257286de4" providerId="ADAL" clId="{53CB7961-5709-4A28-A3C7-AAD239631284}" dt="2023-06-22T09:26:07.655" v="155" actId="478"/>
          <ac:spMkLst>
            <pc:docMk/>
            <pc:sldMk cId="4106585792" sldId="355"/>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4106585792" sldId="355"/>
            <ac:spMk id="4" creationId="{4705237A-DEAC-95ED-7189-180D621A0BA9}"/>
          </ac:spMkLst>
        </pc:spChg>
        <pc:spChg chg="add del mod">
          <ac:chgData name="Mor, Siobhan" userId="1c7e5b7f-9722-4abd-9dfd-239257286de4" providerId="ADAL" clId="{53CB7961-5709-4A28-A3C7-AAD239631284}" dt="2023-06-22T09:20:47.632" v="53" actId="6264"/>
          <ac:spMkLst>
            <pc:docMk/>
            <pc:sldMk cId="4106585792" sldId="355"/>
            <ac:spMk id="8" creationId="{55D6A0A5-15D6-676E-1F93-5F8FE75DEA64}"/>
          </ac:spMkLst>
        </pc:spChg>
        <pc:spChg chg="add del mod ord">
          <ac:chgData name="Mor, Siobhan" userId="1c7e5b7f-9722-4abd-9dfd-239257286de4" providerId="ADAL" clId="{53CB7961-5709-4A28-A3C7-AAD239631284}" dt="2023-06-22T09:22:38.330" v="89" actId="700"/>
          <ac:spMkLst>
            <pc:docMk/>
            <pc:sldMk cId="4106585792" sldId="355"/>
            <ac:spMk id="9" creationId="{431E258B-E15A-A9F9-59AE-953ABAA1E7D5}"/>
          </ac:spMkLst>
        </pc:spChg>
        <pc:spChg chg="add mod ord">
          <ac:chgData name="Mor, Siobhan" userId="1c7e5b7f-9722-4abd-9dfd-239257286de4" providerId="ADAL" clId="{53CB7961-5709-4A28-A3C7-AAD239631284}" dt="2023-06-22T09:26:28.082" v="177" actId="15"/>
          <ac:spMkLst>
            <pc:docMk/>
            <pc:sldMk cId="4106585792" sldId="355"/>
            <ac:spMk id="10" creationId="{FF84AEA8-8D64-A982-8CA2-FE43D3DF318F}"/>
          </ac:spMkLst>
        </pc:spChg>
      </pc:sldChg>
      <pc:sldChg chg="addSp delSp modSp mod modClrScheme chgLayout">
        <pc:chgData name="Mor, Siobhan" userId="1c7e5b7f-9722-4abd-9dfd-239257286de4" providerId="ADAL" clId="{53CB7961-5709-4A28-A3C7-AAD239631284}" dt="2023-06-22T09:27:50.933" v="206" actId="113"/>
        <pc:sldMkLst>
          <pc:docMk/>
          <pc:sldMk cId="1276119529" sldId="356"/>
        </pc:sldMkLst>
        <pc:spChg chg="mod ord">
          <ac:chgData name="Mor, Siobhan" userId="1c7e5b7f-9722-4abd-9dfd-239257286de4" providerId="ADAL" clId="{53CB7961-5709-4A28-A3C7-AAD239631284}" dt="2023-06-22T09:22:38.330" v="89" actId="700"/>
          <ac:spMkLst>
            <pc:docMk/>
            <pc:sldMk cId="1276119529" sldId="356"/>
            <ac:spMk id="2" creationId="{00F7C1FB-0B8D-D941-8D99-F269442042E5}"/>
          </ac:spMkLst>
        </pc:spChg>
        <pc:spChg chg="del">
          <ac:chgData name="Mor, Siobhan" userId="1c7e5b7f-9722-4abd-9dfd-239257286de4" providerId="ADAL" clId="{53CB7961-5709-4A28-A3C7-AAD239631284}" dt="2023-06-22T09:27:36.803" v="202" actId="478"/>
          <ac:spMkLst>
            <pc:docMk/>
            <pc:sldMk cId="1276119529" sldId="356"/>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1276119529" sldId="356"/>
            <ac:spMk id="5" creationId="{E77281F0-B857-B13F-A367-E3C16AB87689}"/>
          </ac:spMkLst>
        </pc:spChg>
        <pc:spChg chg="add del mod">
          <ac:chgData name="Mor, Siobhan" userId="1c7e5b7f-9722-4abd-9dfd-239257286de4" providerId="ADAL" clId="{53CB7961-5709-4A28-A3C7-AAD239631284}" dt="2023-06-22T09:20:47.632" v="53" actId="6264"/>
          <ac:spMkLst>
            <pc:docMk/>
            <pc:sldMk cId="1276119529" sldId="356"/>
            <ac:spMk id="6" creationId="{89D955E7-6725-5520-662F-4F26E8C4FAAD}"/>
          </ac:spMkLst>
        </pc:spChg>
        <pc:spChg chg="add del mod ord">
          <ac:chgData name="Mor, Siobhan" userId="1c7e5b7f-9722-4abd-9dfd-239257286de4" providerId="ADAL" clId="{53CB7961-5709-4A28-A3C7-AAD239631284}" dt="2023-06-22T09:22:38.330" v="89" actId="700"/>
          <ac:spMkLst>
            <pc:docMk/>
            <pc:sldMk cId="1276119529" sldId="356"/>
            <ac:spMk id="7" creationId="{20953178-3CB1-6B62-DAEC-295FC6DCFC21}"/>
          </ac:spMkLst>
        </pc:spChg>
        <pc:spChg chg="add mod ord">
          <ac:chgData name="Mor, Siobhan" userId="1c7e5b7f-9722-4abd-9dfd-239257286de4" providerId="ADAL" clId="{53CB7961-5709-4A28-A3C7-AAD239631284}" dt="2023-06-22T09:27:50.933" v="206" actId="113"/>
          <ac:spMkLst>
            <pc:docMk/>
            <pc:sldMk cId="1276119529" sldId="356"/>
            <ac:spMk id="8" creationId="{C4667B09-F574-8E91-A3C0-FE4D6C6ABF35}"/>
          </ac:spMkLst>
        </pc:spChg>
      </pc:sldChg>
      <pc:sldChg chg="addSp delSp modSp mod modClrScheme chgLayout">
        <pc:chgData name="Mor, Siobhan" userId="1c7e5b7f-9722-4abd-9dfd-239257286de4" providerId="ADAL" clId="{53CB7961-5709-4A28-A3C7-AAD239631284}" dt="2023-06-22T09:24:23.165" v="121" actId="20577"/>
        <pc:sldMkLst>
          <pc:docMk/>
          <pc:sldMk cId="1350138734" sldId="358"/>
        </pc:sldMkLst>
        <pc:spChg chg="mod ord">
          <ac:chgData name="Mor, Siobhan" userId="1c7e5b7f-9722-4abd-9dfd-239257286de4" providerId="ADAL" clId="{53CB7961-5709-4A28-A3C7-AAD239631284}" dt="2023-06-22T09:22:38.330" v="89" actId="700"/>
          <ac:spMkLst>
            <pc:docMk/>
            <pc:sldMk cId="1350138734" sldId="358"/>
            <ac:spMk id="2" creationId="{00F7C1FB-0B8D-D941-8D99-F269442042E5}"/>
          </ac:spMkLst>
        </pc:spChg>
        <pc:spChg chg="del">
          <ac:chgData name="Mor, Siobhan" userId="1c7e5b7f-9722-4abd-9dfd-239257286de4" providerId="ADAL" clId="{53CB7961-5709-4A28-A3C7-AAD239631284}" dt="2023-06-22T09:23:53.160" v="112" actId="478"/>
          <ac:spMkLst>
            <pc:docMk/>
            <pc:sldMk cId="1350138734" sldId="358"/>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1350138734" sldId="358"/>
            <ac:spMk id="5" creationId="{1E34DF84-B201-4425-CC5E-C75722A4526D}"/>
          </ac:spMkLst>
        </pc:spChg>
        <pc:spChg chg="add del mod">
          <ac:chgData name="Mor, Siobhan" userId="1c7e5b7f-9722-4abd-9dfd-239257286de4" providerId="ADAL" clId="{53CB7961-5709-4A28-A3C7-AAD239631284}" dt="2023-06-22T09:20:47.632" v="53" actId="6264"/>
          <ac:spMkLst>
            <pc:docMk/>
            <pc:sldMk cId="1350138734" sldId="358"/>
            <ac:spMk id="6" creationId="{A603CC10-0B48-C183-3578-194F559B57A2}"/>
          </ac:spMkLst>
        </pc:spChg>
        <pc:spChg chg="add del mod ord">
          <ac:chgData name="Mor, Siobhan" userId="1c7e5b7f-9722-4abd-9dfd-239257286de4" providerId="ADAL" clId="{53CB7961-5709-4A28-A3C7-AAD239631284}" dt="2023-06-22T09:22:38.330" v="89" actId="700"/>
          <ac:spMkLst>
            <pc:docMk/>
            <pc:sldMk cId="1350138734" sldId="358"/>
            <ac:spMk id="7" creationId="{017BF666-079A-ECF1-2245-83E90D430213}"/>
          </ac:spMkLst>
        </pc:spChg>
        <pc:spChg chg="add mod ord">
          <ac:chgData name="Mor, Siobhan" userId="1c7e5b7f-9722-4abd-9dfd-239257286de4" providerId="ADAL" clId="{53CB7961-5709-4A28-A3C7-AAD239631284}" dt="2023-06-22T09:24:23.165" v="121" actId="20577"/>
          <ac:spMkLst>
            <pc:docMk/>
            <pc:sldMk cId="1350138734" sldId="358"/>
            <ac:spMk id="8" creationId="{1211FB43-B89C-FE48-F9C3-83C015052E51}"/>
          </ac:spMkLst>
        </pc:spChg>
      </pc:sldChg>
      <pc:sldChg chg="addSp delSp modSp mod modClrScheme chgLayout">
        <pc:chgData name="Mor, Siobhan" userId="1c7e5b7f-9722-4abd-9dfd-239257286de4" providerId="ADAL" clId="{53CB7961-5709-4A28-A3C7-AAD239631284}" dt="2023-06-22T09:25:50.135" v="154" actId="15"/>
        <pc:sldMkLst>
          <pc:docMk/>
          <pc:sldMk cId="577116410" sldId="360"/>
        </pc:sldMkLst>
        <pc:spChg chg="mod ord">
          <ac:chgData name="Mor, Siobhan" userId="1c7e5b7f-9722-4abd-9dfd-239257286de4" providerId="ADAL" clId="{53CB7961-5709-4A28-A3C7-AAD239631284}" dt="2023-06-22T09:25:20.029" v="146" actId="20577"/>
          <ac:spMkLst>
            <pc:docMk/>
            <pc:sldMk cId="577116410" sldId="360"/>
            <ac:spMk id="2" creationId="{00F7C1FB-0B8D-D941-8D99-F269442042E5}"/>
          </ac:spMkLst>
        </pc:spChg>
        <pc:spChg chg="del">
          <ac:chgData name="Mor, Siobhan" userId="1c7e5b7f-9722-4abd-9dfd-239257286de4" providerId="ADAL" clId="{53CB7961-5709-4A28-A3C7-AAD239631284}" dt="2023-06-22T09:24:53.843" v="127" actId="478"/>
          <ac:spMkLst>
            <pc:docMk/>
            <pc:sldMk cId="577116410" sldId="360"/>
            <ac:spMk id="3" creationId="{841BFCFA-0ADE-094C-8998-B860D7818ECF}"/>
          </ac:spMkLst>
        </pc:spChg>
        <pc:spChg chg="add del mod ord">
          <ac:chgData name="Mor, Siobhan" userId="1c7e5b7f-9722-4abd-9dfd-239257286de4" providerId="ADAL" clId="{53CB7961-5709-4A28-A3C7-AAD239631284}" dt="2023-06-22T09:20:47.632" v="53" actId="6264"/>
          <ac:spMkLst>
            <pc:docMk/>
            <pc:sldMk cId="577116410" sldId="360"/>
            <ac:spMk id="4" creationId="{F85D6296-B5BA-8507-AA31-0E9A05221438}"/>
          </ac:spMkLst>
        </pc:spChg>
        <pc:spChg chg="add del mod">
          <ac:chgData name="Mor, Siobhan" userId="1c7e5b7f-9722-4abd-9dfd-239257286de4" providerId="ADAL" clId="{53CB7961-5709-4A28-A3C7-AAD239631284}" dt="2023-06-22T09:20:47.632" v="53" actId="6264"/>
          <ac:spMkLst>
            <pc:docMk/>
            <pc:sldMk cId="577116410" sldId="360"/>
            <ac:spMk id="8" creationId="{A8BB75EB-F804-ED8D-C1C9-FEFD1AFE631B}"/>
          </ac:spMkLst>
        </pc:spChg>
        <pc:spChg chg="add del mod ord">
          <ac:chgData name="Mor, Siobhan" userId="1c7e5b7f-9722-4abd-9dfd-239257286de4" providerId="ADAL" clId="{53CB7961-5709-4A28-A3C7-AAD239631284}" dt="2023-06-22T09:22:38.330" v="89" actId="700"/>
          <ac:spMkLst>
            <pc:docMk/>
            <pc:sldMk cId="577116410" sldId="360"/>
            <ac:spMk id="9" creationId="{CCA988ED-B2E5-889A-5C02-E04212B7DFD0}"/>
          </ac:spMkLst>
        </pc:spChg>
        <pc:spChg chg="add mod ord">
          <ac:chgData name="Mor, Siobhan" userId="1c7e5b7f-9722-4abd-9dfd-239257286de4" providerId="ADAL" clId="{53CB7961-5709-4A28-A3C7-AAD239631284}" dt="2023-06-22T09:25:50.135" v="154" actId="15"/>
          <ac:spMkLst>
            <pc:docMk/>
            <pc:sldMk cId="577116410" sldId="360"/>
            <ac:spMk id="10" creationId="{3AD6D84D-2FBF-DF1E-D8E5-3F45B5B6CF84}"/>
          </ac:spMkLst>
        </pc:spChg>
      </pc:sldChg>
      <pc:sldMasterChg chg="del delSldLayout">
        <pc:chgData name="Mor, Siobhan" userId="1c7e5b7f-9722-4abd-9dfd-239257286de4" providerId="ADAL" clId="{53CB7961-5709-4A28-A3C7-AAD239631284}" dt="2023-06-22T09:32:50.270" v="339" actId="47"/>
        <pc:sldMasterMkLst>
          <pc:docMk/>
          <pc:sldMasterMk cId="3311869767" sldId="2147483648"/>
        </pc:sldMasterMkLst>
        <pc:sldLayoutChg chg="del">
          <pc:chgData name="Mor, Siobhan" userId="1c7e5b7f-9722-4abd-9dfd-239257286de4" providerId="ADAL" clId="{53CB7961-5709-4A28-A3C7-AAD239631284}" dt="2023-06-22T09:32:50.270" v="339" actId="47"/>
          <pc:sldLayoutMkLst>
            <pc:docMk/>
            <pc:sldMasterMk cId="3311869767" sldId="2147483648"/>
            <pc:sldLayoutMk cId="2680833823" sldId="2147483649"/>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953246192" sldId="2147483650"/>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308845001" sldId="2147483651"/>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2752443653" sldId="2147483652"/>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458628180" sldId="2147483653"/>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2443511541" sldId="2147483654"/>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643814722" sldId="2147483655"/>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3282686126" sldId="2147483656"/>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1597112752" sldId="2147483657"/>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3996089750" sldId="2147483658"/>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2224719947" sldId="2147483659"/>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1976513281" sldId="2147483660"/>
          </pc:sldLayoutMkLst>
        </pc:sldLayoutChg>
        <pc:sldLayoutChg chg="del">
          <pc:chgData name="Mor, Siobhan" userId="1c7e5b7f-9722-4abd-9dfd-239257286de4" providerId="ADAL" clId="{53CB7961-5709-4A28-A3C7-AAD239631284}" dt="2023-06-22T09:32:50.270" v="339" actId="47"/>
          <pc:sldLayoutMkLst>
            <pc:docMk/>
            <pc:sldMasterMk cId="3311869767" sldId="2147483648"/>
            <pc:sldLayoutMk cId="3532655969" sldId="2147483661"/>
          </pc:sldLayoutMkLst>
        </pc:sldLayoutChg>
      </pc:sldMasterChg>
      <pc:sldMasterChg chg="modSldLayout">
        <pc:chgData name="Mor, Siobhan" userId="1c7e5b7f-9722-4abd-9dfd-239257286de4" providerId="ADAL" clId="{53CB7961-5709-4A28-A3C7-AAD239631284}" dt="2023-06-22T09:18:44.515" v="5" actId="14100"/>
        <pc:sldMasterMkLst>
          <pc:docMk/>
          <pc:sldMasterMk cId="1233740864" sldId="2147483677"/>
        </pc:sldMasterMkLst>
        <pc:sldLayoutChg chg="addSp delSp modSp mod">
          <pc:chgData name="Mor, Siobhan" userId="1c7e5b7f-9722-4abd-9dfd-239257286de4" providerId="ADAL" clId="{53CB7961-5709-4A28-A3C7-AAD239631284}" dt="2023-06-22T09:18:44.515" v="5" actId="14100"/>
          <pc:sldLayoutMkLst>
            <pc:docMk/>
            <pc:sldMasterMk cId="1233740864" sldId="2147483677"/>
            <pc:sldLayoutMk cId="3089542331" sldId="2147483678"/>
          </pc:sldLayoutMkLst>
          <pc:spChg chg="mod">
            <ac:chgData name="Mor, Siobhan" userId="1c7e5b7f-9722-4abd-9dfd-239257286de4" providerId="ADAL" clId="{53CB7961-5709-4A28-A3C7-AAD239631284}" dt="2023-06-22T09:18:31.979" v="1"/>
            <ac:spMkLst>
              <pc:docMk/>
              <pc:sldMasterMk cId="1233740864" sldId="2147483677"/>
              <pc:sldLayoutMk cId="3089542331" sldId="2147483678"/>
              <ac:spMk id="15" creationId="{493AA039-D8C4-6453-FF7A-606CE40D13B7}"/>
            </ac:spMkLst>
          </pc:spChg>
          <pc:grpChg chg="add mod">
            <ac:chgData name="Mor, Siobhan" userId="1c7e5b7f-9722-4abd-9dfd-239257286de4" providerId="ADAL" clId="{53CB7961-5709-4A28-A3C7-AAD239631284}" dt="2023-06-22T09:18:44.515" v="5" actId="14100"/>
            <ac:grpSpMkLst>
              <pc:docMk/>
              <pc:sldMasterMk cId="1233740864" sldId="2147483677"/>
              <pc:sldLayoutMk cId="3089542331" sldId="2147483678"/>
              <ac:grpSpMk id="3" creationId="{E6FE8B9F-AE94-EA1E-5DE3-CFA0B8FF0E62}"/>
            </ac:grpSpMkLst>
          </pc:grpChg>
          <pc:picChg chg="mod">
            <ac:chgData name="Mor, Siobhan" userId="1c7e5b7f-9722-4abd-9dfd-239257286de4" providerId="ADAL" clId="{53CB7961-5709-4A28-A3C7-AAD239631284}" dt="2023-06-22T09:18:31.979" v="1"/>
            <ac:picMkLst>
              <pc:docMk/>
              <pc:sldMasterMk cId="1233740864" sldId="2147483677"/>
              <pc:sldLayoutMk cId="3089542331" sldId="2147483678"/>
              <ac:picMk id="10" creationId="{427F9945-D470-97A5-C3D4-837C782CB728}"/>
            </ac:picMkLst>
          </pc:picChg>
          <pc:picChg chg="del">
            <ac:chgData name="Mor, Siobhan" userId="1c7e5b7f-9722-4abd-9dfd-239257286de4" providerId="ADAL" clId="{53CB7961-5709-4A28-A3C7-AAD239631284}" dt="2023-06-22T09:18:31.301" v="0" actId="478"/>
            <ac:picMkLst>
              <pc:docMk/>
              <pc:sldMasterMk cId="1233740864" sldId="2147483677"/>
              <pc:sldLayoutMk cId="3089542331" sldId="2147483678"/>
              <ac:picMk id="11" creationId="{3A3A3C92-EF72-54E0-ADC4-B87AD953EAB6}"/>
            </ac:picMkLst>
          </pc:picChg>
          <pc:picChg chg="mod">
            <ac:chgData name="Mor, Siobhan" userId="1c7e5b7f-9722-4abd-9dfd-239257286de4" providerId="ADAL" clId="{53CB7961-5709-4A28-A3C7-AAD239631284}" dt="2023-06-22T09:18:31.979" v="1"/>
            <ac:picMkLst>
              <pc:docMk/>
              <pc:sldMasterMk cId="1233740864" sldId="2147483677"/>
              <pc:sldLayoutMk cId="3089542331" sldId="2147483678"/>
              <ac:picMk id="16" creationId="{B1F9A00F-D0D1-E28F-F63D-D0B80AC5A987}"/>
            </ac:picMkLst>
          </pc:picChg>
          <pc:cxnChg chg="mod">
            <ac:chgData name="Mor, Siobhan" userId="1c7e5b7f-9722-4abd-9dfd-239257286de4" providerId="ADAL" clId="{53CB7961-5709-4A28-A3C7-AAD239631284}" dt="2023-06-22T09:18:31.979" v="1"/>
            <ac:cxnSpMkLst>
              <pc:docMk/>
              <pc:sldMasterMk cId="1233740864" sldId="2147483677"/>
              <pc:sldLayoutMk cId="3089542331" sldId="2147483678"/>
              <ac:cxnSpMk id="14" creationId="{649ED300-D027-394A-5500-7DE23885B9A5}"/>
            </ac:cxnSpMkLst>
          </pc:cxnChg>
          <pc:cxnChg chg="mod">
            <ac:chgData name="Mor, Siobhan" userId="1c7e5b7f-9722-4abd-9dfd-239257286de4" providerId="ADAL" clId="{53CB7961-5709-4A28-A3C7-AAD239631284}" dt="2023-06-22T09:18:31.979" v="1"/>
            <ac:cxnSpMkLst>
              <pc:docMk/>
              <pc:sldMasterMk cId="1233740864" sldId="2147483677"/>
              <pc:sldLayoutMk cId="3089542331" sldId="2147483678"/>
              <ac:cxnSpMk id="17" creationId="{434B810C-0759-79A8-7715-01EE8A9E4135}"/>
            </ac:cxnSpMkLst>
          </pc:cxnChg>
        </pc:sldLayoutChg>
      </pc:sldMasterChg>
    </pc:docChg>
  </pc:docChgLst>
  <pc:docChgLst>
    <pc:chgData name="Mor, Siobhan" userId="1c7e5b7f-9722-4abd-9dfd-239257286de4" providerId="ADAL" clId="{46DFBE33-4666-4D4C-87B3-DD8D0CDB079E}"/>
    <pc:docChg chg="undo custSel addSld modSld sldOrd modMainMaster">
      <pc:chgData name="Mor, Siobhan" userId="1c7e5b7f-9722-4abd-9dfd-239257286de4" providerId="ADAL" clId="{46DFBE33-4666-4D4C-87B3-DD8D0CDB079E}" dt="2023-06-22T10:26:27.659" v="219" actId="20577"/>
      <pc:docMkLst>
        <pc:docMk/>
      </pc:docMkLst>
      <pc:sldChg chg="addSp delSp modSp mod">
        <pc:chgData name="Mor, Siobhan" userId="1c7e5b7f-9722-4abd-9dfd-239257286de4" providerId="ADAL" clId="{46DFBE33-4666-4D4C-87B3-DD8D0CDB079E}" dt="2023-06-22T09:48:28.626" v="85" actId="20577"/>
        <pc:sldMkLst>
          <pc:docMk/>
          <pc:sldMk cId="2540099086" sldId="301"/>
        </pc:sldMkLst>
        <pc:spChg chg="add mod">
          <ac:chgData name="Mor, Siobhan" userId="1c7e5b7f-9722-4abd-9dfd-239257286de4" providerId="ADAL" clId="{46DFBE33-4666-4D4C-87B3-DD8D0CDB079E}" dt="2023-06-22T09:48:28.626" v="85" actId="20577"/>
          <ac:spMkLst>
            <pc:docMk/>
            <pc:sldMk cId="2540099086" sldId="301"/>
            <ac:spMk id="3" creationId="{D38575A9-8863-C2AF-2F61-4B63CE6994EB}"/>
          </ac:spMkLst>
        </pc:spChg>
        <pc:grpChg chg="del">
          <ac:chgData name="Mor, Siobhan" userId="1c7e5b7f-9722-4abd-9dfd-239257286de4" providerId="ADAL" clId="{46DFBE33-4666-4D4C-87B3-DD8D0CDB079E}" dt="2023-06-22T09:48:26.087" v="82" actId="478"/>
          <ac:grpSpMkLst>
            <pc:docMk/>
            <pc:sldMk cId="2540099086" sldId="301"/>
            <ac:grpSpMk id="4" creationId="{CC97F97E-C963-43D3-BA79-BCC012F9C702}"/>
          </ac:grpSpMkLst>
        </pc:grpChg>
        <pc:picChg chg="add mod">
          <ac:chgData name="Mor, Siobhan" userId="1c7e5b7f-9722-4abd-9dfd-239257286de4" providerId="ADAL" clId="{46DFBE33-4666-4D4C-87B3-DD8D0CDB079E}" dt="2023-06-22T09:48:26.792" v="83"/>
          <ac:picMkLst>
            <pc:docMk/>
            <pc:sldMk cId="2540099086" sldId="301"/>
            <ac:picMk id="8" creationId="{076BF83F-8A2E-A7D7-56F1-3CE5F5063171}"/>
          </ac:picMkLst>
        </pc:picChg>
      </pc:sldChg>
      <pc:sldChg chg="addSp delSp modSp mod">
        <pc:chgData name="Mor, Siobhan" userId="1c7e5b7f-9722-4abd-9dfd-239257286de4" providerId="ADAL" clId="{46DFBE33-4666-4D4C-87B3-DD8D0CDB079E}" dt="2023-06-22T09:47:15.262" v="32" actId="20577"/>
        <pc:sldMkLst>
          <pc:docMk/>
          <pc:sldMk cId="3316482078" sldId="305"/>
        </pc:sldMkLst>
        <pc:spChg chg="add mod">
          <ac:chgData name="Mor, Siobhan" userId="1c7e5b7f-9722-4abd-9dfd-239257286de4" providerId="ADAL" clId="{46DFBE33-4666-4D4C-87B3-DD8D0CDB079E}" dt="2023-06-22T09:47:15.262" v="32" actId="20577"/>
          <ac:spMkLst>
            <pc:docMk/>
            <pc:sldMk cId="3316482078" sldId="305"/>
            <ac:spMk id="3" creationId="{41FAE97D-8CB7-4FB6-46BF-5CF67DB72234}"/>
          </ac:spMkLst>
        </pc:spChg>
        <pc:grpChg chg="del">
          <ac:chgData name="Mor, Siobhan" userId="1c7e5b7f-9722-4abd-9dfd-239257286de4" providerId="ADAL" clId="{46DFBE33-4666-4D4C-87B3-DD8D0CDB079E}" dt="2023-06-22T09:47:11.951" v="27" actId="478"/>
          <ac:grpSpMkLst>
            <pc:docMk/>
            <pc:sldMk cId="3316482078" sldId="305"/>
            <ac:grpSpMk id="4" creationId="{BC91BD29-F311-41AE-813E-DB5E4A7D3B8B}"/>
          </ac:grpSpMkLst>
        </pc:grpChg>
        <pc:picChg chg="add mod">
          <ac:chgData name="Mor, Siobhan" userId="1c7e5b7f-9722-4abd-9dfd-239257286de4" providerId="ADAL" clId="{46DFBE33-4666-4D4C-87B3-DD8D0CDB079E}" dt="2023-06-22T09:47:12.876" v="28"/>
          <ac:picMkLst>
            <pc:docMk/>
            <pc:sldMk cId="3316482078" sldId="305"/>
            <ac:picMk id="8" creationId="{0C959880-73B4-E63D-21FB-D0EB82D4E2CE}"/>
          </ac:picMkLst>
        </pc:picChg>
      </pc:sldChg>
      <pc:sldChg chg="addSp delSp modSp mod">
        <pc:chgData name="Mor, Siobhan" userId="1c7e5b7f-9722-4abd-9dfd-239257286de4" providerId="ADAL" clId="{46DFBE33-4666-4D4C-87B3-DD8D0CDB079E}" dt="2023-06-22T09:48:51.236" v="103" actId="20577"/>
        <pc:sldMkLst>
          <pc:docMk/>
          <pc:sldMk cId="1847695042" sldId="321"/>
        </pc:sldMkLst>
        <pc:spChg chg="add mod">
          <ac:chgData name="Mor, Siobhan" userId="1c7e5b7f-9722-4abd-9dfd-239257286de4" providerId="ADAL" clId="{46DFBE33-4666-4D4C-87B3-DD8D0CDB079E}" dt="2023-06-22T09:48:51.236" v="103" actId="20577"/>
          <ac:spMkLst>
            <pc:docMk/>
            <pc:sldMk cId="1847695042" sldId="321"/>
            <ac:spMk id="3" creationId="{EC3EA871-C323-2D44-079C-63301225C271}"/>
          </ac:spMkLst>
        </pc:spChg>
        <pc:grpChg chg="del">
          <ac:chgData name="Mor, Siobhan" userId="1c7e5b7f-9722-4abd-9dfd-239257286de4" providerId="ADAL" clId="{46DFBE33-4666-4D4C-87B3-DD8D0CDB079E}" dt="2023-06-22T09:48:48.041" v="98" actId="478"/>
          <ac:grpSpMkLst>
            <pc:docMk/>
            <pc:sldMk cId="1847695042" sldId="321"/>
            <ac:grpSpMk id="4" creationId="{9D3F136E-5DBD-4259-8F8F-41E696A4AD58}"/>
          </ac:grpSpMkLst>
        </pc:grpChg>
        <pc:picChg chg="add mod">
          <ac:chgData name="Mor, Siobhan" userId="1c7e5b7f-9722-4abd-9dfd-239257286de4" providerId="ADAL" clId="{46DFBE33-4666-4D4C-87B3-DD8D0CDB079E}" dt="2023-06-22T09:48:48.664" v="99"/>
          <ac:picMkLst>
            <pc:docMk/>
            <pc:sldMk cId="1847695042" sldId="321"/>
            <ac:picMk id="7" creationId="{B64FEA68-7386-64A5-E342-F3E3C7268967}"/>
          </ac:picMkLst>
        </pc:picChg>
      </pc:sldChg>
      <pc:sldChg chg="addSp delSp modSp mod">
        <pc:chgData name="Mor, Siobhan" userId="1c7e5b7f-9722-4abd-9dfd-239257286de4" providerId="ADAL" clId="{46DFBE33-4666-4D4C-87B3-DD8D0CDB079E}" dt="2023-06-22T09:46:35.383" v="24"/>
        <pc:sldMkLst>
          <pc:docMk/>
          <pc:sldMk cId="126553951" sldId="322"/>
        </pc:sldMkLst>
        <pc:picChg chg="del">
          <ac:chgData name="Mor, Siobhan" userId="1c7e5b7f-9722-4abd-9dfd-239257286de4" providerId="ADAL" clId="{46DFBE33-4666-4D4C-87B3-DD8D0CDB079E}" dt="2023-06-22T09:46:34.844" v="23" actId="478"/>
          <ac:picMkLst>
            <pc:docMk/>
            <pc:sldMk cId="126553951" sldId="322"/>
            <ac:picMk id="3" creationId="{ED798CB2-0976-EED1-C5EF-0E46B8D3CC72}"/>
          </ac:picMkLst>
        </pc:picChg>
        <pc:picChg chg="add mod">
          <ac:chgData name="Mor, Siobhan" userId="1c7e5b7f-9722-4abd-9dfd-239257286de4" providerId="ADAL" clId="{46DFBE33-4666-4D4C-87B3-DD8D0CDB079E}" dt="2023-06-22T09:46:35.383" v="24"/>
          <ac:picMkLst>
            <pc:docMk/>
            <pc:sldMk cId="126553951" sldId="322"/>
            <ac:picMk id="4" creationId="{DA96A2FA-27A2-B57D-7EAB-09A273E5EDDC}"/>
          </ac:picMkLst>
        </pc:picChg>
      </pc:sldChg>
      <pc:sldChg chg="addSp delSp modSp mod">
        <pc:chgData name="Mor, Siobhan" userId="1c7e5b7f-9722-4abd-9dfd-239257286de4" providerId="ADAL" clId="{46DFBE33-4666-4D4C-87B3-DD8D0CDB079E}" dt="2023-06-22T09:48:36.053" v="91" actId="20577"/>
        <pc:sldMkLst>
          <pc:docMk/>
          <pc:sldMk cId="455580356" sldId="323"/>
        </pc:sldMkLst>
        <pc:spChg chg="add mod">
          <ac:chgData name="Mor, Siobhan" userId="1c7e5b7f-9722-4abd-9dfd-239257286de4" providerId="ADAL" clId="{46DFBE33-4666-4D4C-87B3-DD8D0CDB079E}" dt="2023-06-22T09:48:36.053" v="91" actId="20577"/>
          <ac:spMkLst>
            <pc:docMk/>
            <pc:sldMk cId="455580356" sldId="323"/>
            <ac:spMk id="3" creationId="{395FDD5B-CA5E-33C0-F0D7-C85CF2BAF5CC}"/>
          </ac:spMkLst>
        </pc:spChg>
        <pc:grpChg chg="del">
          <ac:chgData name="Mor, Siobhan" userId="1c7e5b7f-9722-4abd-9dfd-239257286de4" providerId="ADAL" clId="{46DFBE33-4666-4D4C-87B3-DD8D0CDB079E}" dt="2023-06-22T09:48:32.944" v="86" actId="478"/>
          <ac:grpSpMkLst>
            <pc:docMk/>
            <pc:sldMk cId="455580356" sldId="323"/>
            <ac:grpSpMk id="4" creationId="{D21700D1-8EC3-4F30-AF82-B8454159A78A}"/>
          </ac:grpSpMkLst>
        </pc:grpChg>
        <pc:picChg chg="add mod">
          <ac:chgData name="Mor, Siobhan" userId="1c7e5b7f-9722-4abd-9dfd-239257286de4" providerId="ADAL" clId="{46DFBE33-4666-4D4C-87B3-DD8D0CDB079E}" dt="2023-06-22T09:48:33.745" v="87"/>
          <ac:picMkLst>
            <pc:docMk/>
            <pc:sldMk cId="455580356" sldId="323"/>
            <ac:picMk id="7" creationId="{E7B5683D-68ED-BD51-D6C2-045DB4DC71E5}"/>
          </ac:picMkLst>
        </pc:picChg>
      </pc:sldChg>
      <pc:sldChg chg="addSp delSp modSp mod">
        <pc:chgData name="Mor, Siobhan" userId="1c7e5b7f-9722-4abd-9dfd-239257286de4" providerId="ADAL" clId="{46DFBE33-4666-4D4C-87B3-DD8D0CDB079E}" dt="2023-06-22T09:48:43.579" v="97" actId="20577"/>
        <pc:sldMkLst>
          <pc:docMk/>
          <pc:sldMk cId="3817411313" sldId="324"/>
        </pc:sldMkLst>
        <pc:spChg chg="add mod">
          <ac:chgData name="Mor, Siobhan" userId="1c7e5b7f-9722-4abd-9dfd-239257286de4" providerId="ADAL" clId="{46DFBE33-4666-4D4C-87B3-DD8D0CDB079E}" dt="2023-06-22T09:48:43.579" v="97" actId="20577"/>
          <ac:spMkLst>
            <pc:docMk/>
            <pc:sldMk cId="3817411313" sldId="324"/>
            <ac:spMk id="3" creationId="{2D4BC587-94FE-FE7C-59BD-26799D811A15}"/>
          </ac:spMkLst>
        </pc:spChg>
        <pc:grpChg chg="del">
          <ac:chgData name="Mor, Siobhan" userId="1c7e5b7f-9722-4abd-9dfd-239257286de4" providerId="ADAL" clId="{46DFBE33-4666-4D4C-87B3-DD8D0CDB079E}" dt="2023-06-22T09:48:40.406" v="92" actId="478"/>
          <ac:grpSpMkLst>
            <pc:docMk/>
            <pc:sldMk cId="3817411313" sldId="324"/>
            <ac:grpSpMk id="4" creationId="{97AF2ADA-EDCA-492B-9A97-82D54B1F2303}"/>
          </ac:grpSpMkLst>
        </pc:grpChg>
        <pc:picChg chg="add mod">
          <ac:chgData name="Mor, Siobhan" userId="1c7e5b7f-9722-4abd-9dfd-239257286de4" providerId="ADAL" clId="{46DFBE33-4666-4D4C-87B3-DD8D0CDB079E}" dt="2023-06-22T09:48:41.198" v="93"/>
          <ac:picMkLst>
            <pc:docMk/>
            <pc:sldMk cId="3817411313" sldId="324"/>
            <ac:picMk id="7" creationId="{F1ED8AB6-6FD6-9D05-6165-2FEFE700263A}"/>
          </ac:picMkLst>
        </pc:picChg>
      </pc:sldChg>
      <pc:sldChg chg="addSp delSp modSp mod">
        <pc:chgData name="Mor, Siobhan" userId="1c7e5b7f-9722-4abd-9dfd-239257286de4" providerId="ADAL" clId="{46DFBE33-4666-4D4C-87B3-DD8D0CDB079E}" dt="2023-06-22T09:46:42.146" v="26"/>
        <pc:sldMkLst>
          <pc:docMk/>
          <pc:sldMk cId="2979405507" sldId="325"/>
        </pc:sldMkLst>
        <pc:picChg chg="del">
          <ac:chgData name="Mor, Siobhan" userId="1c7e5b7f-9722-4abd-9dfd-239257286de4" providerId="ADAL" clId="{46DFBE33-4666-4D4C-87B3-DD8D0CDB079E}" dt="2023-06-22T09:46:41.097" v="25" actId="478"/>
          <ac:picMkLst>
            <pc:docMk/>
            <pc:sldMk cId="2979405507" sldId="325"/>
            <ac:picMk id="4" creationId="{E952AD5A-487C-D2DA-4244-93E28FA347DB}"/>
          </ac:picMkLst>
        </pc:picChg>
        <pc:picChg chg="add mod">
          <ac:chgData name="Mor, Siobhan" userId="1c7e5b7f-9722-4abd-9dfd-239257286de4" providerId="ADAL" clId="{46DFBE33-4666-4D4C-87B3-DD8D0CDB079E}" dt="2023-06-22T09:46:42.146" v="26"/>
          <ac:picMkLst>
            <pc:docMk/>
            <pc:sldMk cId="2979405507" sldId="325"/>
            <ac:picMk id="5" creationId="{0BF40F49-B97D-5B09-6346-1F26496998CC}"/>
          </ac:picMkLst>
        </pc:picChg>
      </pc:sldChg>
      <pc:sldChg chg="addSp delSp modSp mod">
        <pc:chgData name="Mor, Siobhan" userId="1c7e5b7f-9722-4abd-9dfd-239257286de4" providerId="ADAL" clId="{46DFBE33-4666-4D4C-87B3-DD8D0CDB079E}" dt="2023-06-22T10:20:39.448" v="114" actId="20577"/>
        <pc:sldMkLst>
          <pc:docMk/>
          <pc:sldMk cId="3578905854" sldId="327"/>
        </pc:sldMkLst>
        <pc:spChg chg="mod">
          <ac:chgData name="Mor, Siobhan" userId="1c7e5b7f-9722-4abd-9dfd-239257286de4" providerId="ADAL" clId="{46DFBE33-4666-4D4C-87B3-DD8D0CDB079E}" dt="2023-06-22T10:20:39.448" v="114" actId="20577"/>
          <ac:spMkLst>
            <pc:docMk/>
            <pc:sldMk cId="3578905854" sldId="327"/>
            <ac:spMk id="2" creationId="{A55EEFB6-1D8A-CFAB-E5EE-90D39A4C4FC3}"/>
          </ac:spMkLst>
        </pc:spChg>
        <pc:picChg chg="del">
          <ac:chgData name="Mor, Siobhan" userId="1c7e5b7f-9722-4abd-9dfd-239257286de4" providerId="ADAL" clId="{46DFBE33-4666-4D4C-87B3-DD8D0CDB079E}" dt="2023-06-22T09:46:01.892" v="7" actId="478"/>
          <ac:picMkLst>
            <pc:docMk/>
            <pc:sldMk cId="3578905854" sldId="327"/>
            <ac:picMk id="4" creationId="{D1DA953B-73DD-806C-2095-7373A5315F6F}"/>
          </ac:picMkLst>
        </pc:picChg>
        <pc:picChg chg="add mod">
          <ac:chgData name="Mor, Siobhan" userId="1c7e5b7f-9722-4abd-9dfd-239257286de4" providerId="ADAL" clId="{46DFBE33-4666-4D4C-87B3-DD8D0CDB079E}" dt="2023-06-22T09:46:02.464" v="8"/>
          <ac:picMkLst>
            <pc:docMk/>
            <pc:sldMk cId="3578905854" sldId="327"/>
            <ac:picMk id="5" creationId="{AD7205A4-627F-F25C-FCA8-417DB08D6370}"/>
          </ac:picMkLst>
        </pc:picChg>
      </pc:sldChg>
      <pc:sldChg chg="addSp delSp modSp mod">
        <pc:chgData name="Mor, Siobhan" userId="1c7e5b7f-9722-4abd-9dfd-239257286de4" providerId="ADAL" clId="{46DFBE33-4666-4D4C-87B3-DD8D0CDB079E}" dt="2023-06-22T09:46:17.822" v="14"/>
        <pc:sldMkLst>
          <pc:docMk/>
          <pc:sldMk cId="2553409034" sldId="339"/>
        </pc:sldMkLst>
        <pc:picChg chg="add mod">
          <ac:chgData name="Mor, Siobhan" userId="1c7e5b7f-9722-4abd-9dfd-239257286de4" providerId="ADAL" clId="{46DFBE33-4666-4D4C-87B3-DD8D0CDB079E}" dt="2023-06-22T09:46:17.822" v="14"/>
          <ac:picMkLst>
            <pc:docMk/>
            <pc:sldMk cId="2553409034" sldId="339"/>
            <ac:picMk id="3" creationId="{2B493374-C1AC-78FF-90AA-F2AF1A51ADFA}"/>
          </ac:picMkLst>
        </pc:picChg>
        <pc:picChg chg="del">
          <ac:chgData name="Mor, Siobhan" userId="1c7e5b7f-9722-4abd-9dfd-239257286de4" providerId="ADAL" clId="{46DFBE33-4666-4D4C-87B3-DD8D0CDB079E}" dt="2023-06-22T09:46:17.411" v="13" actId="478"/>
          <ac:picMkLst>
            <pc:docMk/>
            <pc:sldMk cId="2553409034" sldId="339"/>
            <ac:picMk id="4" creationId="{5B0E61AA-4161-ED29-7348-CF5E37BDD3C5}"/>
          </ac:picMkLst>
        </pc:picChg>
      </pc:sldChg>
      <pc:sldChg chg="addSp delSp modSp mod">
        <pc:chgData name="Mor, Siobhan" userId="1c7e5b7f-9722-4abd-9dfd-239257286de4" providerId="ADAL" clId="{46DFBE33-4666-4D4C-87B3-DD8D0CDB079E}" dt="2023-06-22T09:48:20.561" v="81" actId="20577"/>
        <pc:sldMkLst>
          <pc:docMk/>
          <pc:sldMk cId="673717179" sldId="340"/>
        </pc:sldMkLst>
        <pc:spChg chg="add mod">
          <ac:chgData name="Mor, Siobhan" userId="1c7e5b7f-9722-4abd-9dfd-239257286de4" providerId="ADAL" clId="{46DFBE33-4666-4D4C-87B3-DD8D0CDB079E}" dt="2023-06-22T09:48:20.561" v="81" actId="20577"/>
          <ac:spMkLst>
            <pc:docMk/>
            <pc:sldMk cId="673717179" sldId="340"/>
            <ac:spMk id="3" creationId="{07459974-A611-3605-0C1F-843D52DF4953}"/>
          </ac:spMkLst>
        </pc:spChg>
        <pc:grpChg chg="del">
          <ac:chgData name="Mor, Siobhan" userId="1c7e5b7f-9722-4abd-9dfd-239257286de4" providerId="ADAL" clId="{46DFBE33-4666-4D4C-87B3-DD8D0CDB079E}" dt="2023-06-22T09:48:16.028" v="72" actId="478"/>
          <ac:grpSpMkLst>
            <pc:docMk/>
            <pc:sldMk cId="673717179" sldId="340"/>
            <ac:grpSpMk id="5" creationId="{50F2BD9E-8191-4F07-A203-810CE149C4BE}"/>
          </ac:grpSpMkLst>
        </pc:grpChg>
        <pc:picChg chg="add mod">
          <ac:chgData name="Mor, Siobhan" userId="1c7e5b7f-9722-4abd-9dfd-239257286de4" providerId="ADAL" clId="{46DFBE33-4666-4D4C-87B3-DD8D0CDB079E}" dt="2023-06-22T09:48:16.768" v="73"/>
          <ac:picMkLst>
            <pc:docMk/>
            <pc:sldMk cId="673717179" sldId="340"/>
            <ac:picMk id="4" creationId="{045CE704-7293-D41D-8018-CEC0F1723098}"/>
          </ac:picMkLst>
        </pc:picChg>
      </pc:sldChg>
      <pc:sldChg chg="addSp delSp modSp mod">
        <pc:chgData name="Mor, Siobhan" userId="1c7e5b7f-9722-4abd-9dfd-239257286de4" providerId="ADAL" clId="{46DFBE33-4666-4D4C-87B3-DD8D0CDB079E}" dt="2023-06-22T09:46:28.967" v="20"/>
        <pc:sldMkLst>
          <pc:docMk/>
          <pc:sldMk cId="3083184550" sldId="341"/>
        </pc:sldMkLst>
        <pc:picChg chg="add mod">
          <ac:chgData name="Mor, Siobhan" userId="1c7e5b7f-9722-4abd-9dfd-239257286de4" providerId="ADAL" clId="{46DFBE33-4666-4D4C-87B3-DD8D0CDB079E}" dt="2023-06-22T09:46:28.967" v="20"/>
          <ac:picMkLst>
            <pc:docMk/>
            <pc:sldMk cId="3083184550" sldId="341"/>
            <ac:picMk id="3" creationId="{A889001C-4F77-14EA-B9A4-EFE8C25586B5}"/>
          </ac:picMkLst>
        </pc:picChg>
        <pc:picChg chg="del">
          <ac:chgData name="Mor, Siobhan" userId="1c7e5b7f-9722-4abd-9dfd-239257286de4" providerId="ADAL" clId="{46DFBE33-4666-4D4C-87B3-DD8D0CDB079E}" dt="2023-06-22T09:46:28.415" v="19" actId="478"/>
          <ac:picMkLst>
            <pc:docMk/>
            <pc:sldMk cId="3083184550" sldId="341"/>
            <ac:picMk id="4" creationId="{6569716A-3999-0423-B0C2-59D67D7EEB33}"/>
          </ac:picMkLst>
        </pc:picChg>
      </pc:sldChg>
      <pc:sldChg chg="addSp delSp modSp mod">
        <pc:chgData name="Mor, Siobhan" userId="1c7e5b7f-9722-4abd-9dfd-239257286de4" providerId="ADAL" clId="{46DFBE33-4666-4D4C-87B3-DD8D0CDB079E}" dt="2023-06-22T09:46:31.459" v="22"/>
        <pc:sldMkLst>
          <pc:docMk/>
          <pc:sldMk cId="968919011" sldId="342"/>
        </pc:sldMkLst>
        <pc:picChg chg="add mod">
          <ac:chgData name="Mor, Siobhan" userId="1c7e5b7f-9722-4abd-9dfd-239257286de4" providerId="ADAL" clId="{46DFBE33-4666-4D4C-87B3-DD8D0CDB079E}" dt="2023-06-22T09:46:31.459" v="22"/>
          <ac:picMkLst>
            <pc:docMk/>
            <pc:sldMk cId="968919011" sldId="342"/>
            <ac:picMk id="3" creationId="{C0D729FF-CDB7-28EA-D80C-10B6ECB1FF93}"/>
          </ac:picMkLst>
        </pc:picChg>
        <pc:picChg chg="del">
          <ac:chgData name="Mor, Siobhan" userId="1c7e5b7f-9722-4abd-9dfd-239257286de4" providerId="ADAL" clId="{46DFBE33-4666-4D4C-87B3-DD8D0CDB079E}" dt="2023-06-22T09:46:30.892" v="21" actId="478"/>
          <ac:picMkLst>
            <pc:docMk/>
            <pc:sldMk cId="968919011" sldId="342"/>
            <ac:picMk id="4" creationId="{EBCA7BEB-2376-BC6F-ECD5-BAF2854FD79C}"/>
          </ac:picMkLst>
        </pc:picChg>
      </pc:sldChg>
      <pc:sldChg chg="addSp delSp modSp mod">
        <pc:chgData name="Mor, Siobhan" userId="1c7e5b7f-9722-4abd-9dfd-239257286de4" providerId="ADAL" clId="{46DFBE33-4666-4D4C-87B3-DD8D0CDB079E}" dt="2023-06-22T09:45:57.546" v="6"/>
        <pc:sldMkLst>
          <pc:docMk/>
          <pc:sldMk cId="2336416082" sldId="345"/>
        </pc:sldMkLst>
        <pc:picChg chg="add del mod">
          <ac:chgData name="Mor, Siobhan" userId="1c7e5b7f-9722-4abd-9dfd-239257286de4" providerId="ADAL" clId="{46DFBE33-4666-4D4C-87B3-DD8D0CDB079E}" dt="2023-06-22T09:45:55.345" v="4"/>
          <ac:picMkLst>
            <pc:docMk/>
            <pc:sldMk cId="2336416082" sldId="345"/>
            <ac:picMk id="2" creationId="{57314A76-766D-029D-8A90-9CDBEA293989}"/>
          </ac:picMkLst>
        </pc:picChg>
        <pc:picChg chg="add mod">
          <ac:chgData name="Mor, Siobhan" userId="1c7e5b7f-9722-4abd-9dfd-239257286de4" providerId="ADAL" clId="{46DFBE33-4666-4D4C-87B3-DD8D0CDB079E}" dt="2023-06-22T09:45:57.546" v="6"/>
          <ac:picMkLst>
            <pc:docMk/>
            <pc:sldMk cId="2336416082" sldId="345"/>
            <ac:picMk id="5" creationId="{308024BD-D3C6-7B88-474B-BB6BE4589CB0}"/>
          </ac:picMkLst>
        </pc:picChg>
        <pc:picChg chg="del">
          <ac:chgData name="Mor, Siobhan" userId="1c7e5b7f-9722-4abd-9dfd-239257286de4" providerId="ADAL" clId="{46DFBE33-4666-4D4C-87B3-DD8D0CDB079E}" dt="2023-06-22T09:45:56.797" v="5" actId="478"/>
          <ac:picMkLst>
            <pc:docMk/>
            <pc:sldMk cId="2336416082" sldId="345"/>
            <ac:picMk id="6" creationId="{0252AEF3-A3CA-6538-2CEA-585B3210980A}"/>
          </ac:picMkLst>
        </pc:picChg>
      </pc:sldChg>
      <pc:sldChg chg="addSp delSp modSp mod">
        <pc:chgData name="Mor, Siobhan" userId="1c7e5b7f-9722-4abd-9dfd-239257286de4" providerId="ADAL" clId="{46DFBE33-4666-4D4C-87B3-DD8D0CDB079E}" dt="2023-06-22T10:26:27.659" v="219" actId="20577"/>
        <pc:sldMkLst>
          <pc:docMk/>
          <pc:sldMk cId="3485842040" sldId="348"/>
        </pc:sldMkLst>
        <pc:spChg chg="mod">
          <ac:chgData name="Mor, Siobhan" userId="1c7e5b7f-9722-4abd-9dfd-239257286de4" providerId="ADAL" clId="{46DFBE33-4666-4D4C-87B3-DD8D0CDB079E}" dt="2023-06-22T10:26:27.659" v="219" actId="20577"/>
          <ac:spMkLst>
            <pc:docMk/>
            <pc:sldMk cId="3485842040" sldId="348"/>
            <ac:spMk id="2" creationId="{00F7C1FB-0B8D-D941-8D99-F269442042E5}"/>
          </ac:spMkLst>
        </pc:spChg>
        <pc:spChg chg="add mod">
          <ac:chgData name="Mor, Siobhan" userId="1c7e5b7f-9722-4abd-9dfd-239257286de4" providerId="ADAL" clId="{46DFBE33-4666-4D4C-87B3-DD8D0CDB079E}" dt="2023-06-22T09:48:09.397" v="71" actId="20577"/>
          <ac:spMkLst>
            <pc:docMk/>
            <pc:sldMk cId="3485842040" sldId="348"/>
            <ac:spMk id="3" creationId="{142F330C-35DE-E508-D462-7B889F631A11}"/>
          </ac:spMkLst>
        </pc:spChg>
        <pc:grpChg chg="del">
          <ac:chgData name="Mor, Siobhan" userId="1c7e5b7f-9722-4abd-9dfd-239257286de4" providerId="ADAL" clId="{46DFBE33-4666-4D4C-87B3-DD8D0CDB079E}" dt="2023-06-22T09:48:06.480" v="68" actId="478"/>
          <ac:grpSpMkLst>
            <pc:docMk/>
            <pc:sldMk cId="3485842040" sldId="348"/>
            <ac:grpSpMk id="5" creationId="{50F2BD9E-8191-4F07-A203-810CE149C4BE}"/>
          </ac:grpSpMkLst>
        </pc:grpChg>
        <pc:picChg chg="add mod">
          <ac:chgData name="Mor, Siobhan" userId="1c7e5b7f-9722-4abd-9dfd-239257286de4" providerId="ADAL" clId="{46DFBE33-4666-4D4C-87B3-DD8D0CDB079E}" dt="2023-06-22T09:48:07.306" v="69"/>
          <ac:picMkLst>
            <pc:docMk/>
            <pc:sldMk cId="3485842040" sldId="348"/>
            <ac:picMk id="4" creationId="{C6C34CF0-E6B1-125E-5037-0E2C5EF633E7}"/>
          </ac:picMkLst>
        </pc:picChg>
      </pc:sldChg>
      <pc:sldChg chg="addSp delSp modSp mod">
        <pc:chgData name="Mor, Siobhan" userId="1c7e5b7f-9722-4abd-9dfd-239257286de4" providerId="ADAL" clId="{46DFBE33-4666-4D4C-87B3-DD8D0CDB079E}" dt="2023-06-22T10:25:55.204" v="217" actId="404"/>
        <pc:sldMkLst>
          <pc:docMk/>
          <pc:sldMk cId="3202147901" sldId="349"/>
        </pc:sldMkLst>
        <pc:spChg chg="add del mod">
          <ac:chgData name="Mor, Siobhan" userId="1c7e5b7f-9722-4abd-9dfd-239257286de4" providerId="ADAL" clId="{46DFBE33-4666-4D4C-87B3-DD8D0CDB079E}" dt="2023-06-22T09:47:22.247" v="35"/>
          <ac:spMkLst>
            <pc:docMk/>
            <pc:sldMk cId="3202147901" sldId="349"/>
            <ac:spMk id="2" creationId="{E0D85BE1-8751-E185-D9F7-2C64D750E849}"/>
          </ac:spMkLst>
        </pc:spChg>
        <pc:spChg chg="add mod">
          <ac:chgData name="Mor, Siobhan" userId="1c7e5b7f-9722-4abd-9dfd-239257286de4" providerId="ADAL" clId="{46DFBE33-4666-4D4C-87B3-DD8D0CDB079E}" dt="2023-06-22T10:25:55.204" v="217" actId="404"/>
          <ac:spMkLst>
            <pc:docMk/>
            <pc:sldMk cId="3202147901" sldId="349"/>
            <ac:spMk id="3" creationId="{E278687D-E91E-0B76-DFF8-65588AC1D893}"/>
          </ac:spMkLst>
        </pc:spChg>
        <pc:spChg chg="add mod">
          <ac:chgData name="Mor, Siobhan" userId="1c7e5b7f-9722-4abd-9dfd-239257286de4" providerId="ADAL" clId="{46DFBE33-4666-4D4C-87B3-DD8D0CDB079E}" dt="2023-06-22T09:47:26.317" v="42" actId="20577"/>
          <ac:spMkLst>
            <pc:docMk/>
            <pc:sldMk cId="3202147901" sldId="349"/>
            <ac:spMk id="4" creationId="{F5EBFAEF-21C9-E0A0-AE3D-95185CB220D2}"/>
          </ac:spMkLst>
        </pc:spChg>
        <pc:spChg chg="del">
          <ac:chgData name="Mor, Siobhan" userId="1c7e5b7f-9722-4abd-9dfd-239257286de4" providerId="ADAL" clId="{46DFBE33-4666-4D4C-87B3-DD8D0CDB079E}" dt="2023-06-22T10:25:17.998" v="207" actId="478"/>
          <ac:spMkLst>
            <pc:docMk/>
            <pc:sldMk cId="3202147901" sldId="349"/>
            <ac:spMk id="180" creationId="{00000000-0000-0000-0000-000000000000}"/>
          </ac:spMkLst>
        </pc:spChg>
        <pc:grpChg chg="add del">
          <ac:chgData name="Mor, Siobhan" userId="1c7e5b7f-9722-4abd-9dfd-239257286de4" providerId="ADAL" clId="{46DFBE33-4666-4D4C-87B3-DD8D0CDB079E}" dt="2023-06-22T09:47:23.628" v="37" actId="478"/>
          <ac:grpSpMkLst>
            <pc:docMk/>
            <pc:sldMk cId="3202147901" sldId="349"/>
            <ac:grpSpMk id="7" creationId="{7B9399EB-2347-4AF1-9529-65D87F5C13A4}"/>
          </ac:grpSpMkLst>
        </pc:grpChg>
        <pc:picChg chg="add del mod">
          <ac:chgData name="Mor, Siobhan" userId="1c7e5b7f-9722-4abd-9dfd-239257286de4" providerId="ADAL" clId="{46DFBE33-4666-4D4C-87B3-DD8D0CDB079E}" dt="2023-06-22T09:47:22.247" v="35"/>
          <ac:picMkLst>
            <pc:docMk/>
            <pc:sldMk cId="3202147901" sldId="349"/>
            <ac:picMk id="3" creationId="{6AD2DBB6-7168-4EC6-23E7-1C3C495AB048}"/>
          </ac:picMkLst>
        </pc:picChg>
        <pc:picChg chg="add mod">
          <ac:chgData name="Mor, Siobhan" userId="1c7e5b7f-9722-4abd-9dfd-239257286de4" providerId="ADAL" clId="{46DFBE33-4666-4D4C-87B3-DD8D0CDB079E}" dt="2023-06-22T09:47:24.115" v="38"/>
          <ac:picMkLst>
            <pc:docMk/>
            <pc:sldMk cId="3202147901" sldId="349"/>
            <ac:picMk id="5" creationId="{D2DA3F39-5229-3A15-2688-64DEAB524D0B}"/>
          </ac:picMkLst>
        </pc:picChg>
      </pc:sldChg>
      <pc:sldChg chg="addSp delSp modSp mod">
        <pc:chgData name="Mor, Siobhan" userId="1c7e5b7f-9722-4abd-9dfd-239257286de4" providerId="ADAL" clId="{46DFBE33-4666-4D4C-87B3-DD8D0CDB079E}" dt="2023-06-22T09:47:39.562" v="52" actId="20577"/>
        <pc:sldMkLst>
          <pc:docMk/>
          <pc:sldMk cId="1358279603" sldId="350"/>
        </pc:sldMkLst>
        <pc:spChg chg="add mod">
          <ac:chgData name="Mor, Siobhan" userId="1c7e5b7f-9722-4abd-9dfd-239257286de4" providerId="ADAL" clId="{46DFBE33-4666-4D4C-87B3-DD8D0CDB079E}" dt="2023-06-22T09:47:39.562" v="52" actId="20577"/>
          <ac:spMkLst>
            <pc:docMk/>
            <pc:sldMk cId="1358279603" sldId="350"/>
            <ac:spMk id="2" creationId="{E3406052-E04D-52F8-CCEC-F278CACA1275}"/>
          </ac:spMkLst>
        </pc:spChg>
        <pc:grpChg chg="del">
          <ac:chgData name="Mor, Siobhan" userId="1c7e5b7f-9722-4abd-9dfd-239257286de4" providerId="ADAL" clId="{46DFBE33-4666-4D4C-87B3-DD8D0CDB079E}" dt="2023-06-22T09:47:37.087" v="47" actId="478"/>
          <ac:grpSpMkLst>
            <pc:docMk/>
            <pc:sldMk cId="1358279603" sldId="350"/>
            <ac:grpSpMk id="6" creationId="{C81328A1-84AA-4895-8DC2-0A7F7C5C4FF2}"/>
          </ac:grpSpMkLst>
        </pc:grpChg>
        <pc:picChg chg="add mod">
          <ac:chgData name="Mor, Siobhan" userId="1c7e5b7f-9722-4abd-9dfd-239257286de4" providerId="ADAL" clId="{46DFBE33-4666-4D4C-87B3-DD8D0CDB079E}" dt="2023-06-22T09:47:37.506" v="48"/>
          <ac:picMkLst>
            <pc:docMk/>
            <pc:sldMk cId="1358279603" sldId="350"/>
            <ac:picMk id="3" creationId="{FD2D9654-DA3E-F452-FF89-1FBF3A1B8871}"/>
          </ac:picMkLst>
        </pc:picChg>
      </pc:sldChg>
      <pc:sldChg chg="addSp delSp modSp mod">
        <pc:chgData name="Mor, Siobhan" userId="1c7e5b7f-9722-4abd-9dfd-239257286de4" providerId="ADAL" clId="{46DFBE33-4666-4D4C-87B3-DD8D0CDB079E}" dt="2023-06-22T09:47:47.752" v="55" actId="20577"/>
        <pc:sldMkLst>
          <pc:docMk/>
          <pc:sldMk cId="4274500145" sldId="351"/>
        </pc:sldMkLst>
        <pc:spChg chg="add mod">
          <ac:chgData name="Mor, Siobhan" userId="1c7e5b7f-9722-4abd-9dfd-239257286de4" providerId="ADAL" clId="{46DFBE33-4666-4D4C-87B3-DD8D0CDB079E}" dt="2023-06-22T09:47:47.752" v="55" actId="20577"/>
          <ac:spMkLst>
            <pc:docMk/>
            <pc:sldMk cId="4274500145" sldId="351"/>
            <ac:spMk id="3" creationId="{758AED2E-0EF5-C89B-0BED-CA479E8C46C1}"/>
          </ac:spMkLst>
        </pc:spChg>
        <pc:grpChg chg="del">
          <ac:chgData name="Mor, Siobhan" userId="1c7e5b7f-9722-4abd-9dfd-239257286de4" providerId="ADAL" clId="{46DFBE33-4666-4D4C-87B3-DD8D0CDB079E}" dt="2023-06-22T09:47:44.440" v="53" actId="478"/>
          <ac:grpSpMkLst>
            <pc:docMk/>
            <pc:sldMk cId="4274500145" sldId="351"/>
            <ac:grpSpMk id="5" creationId="{50F2BD9E-8191-4F07-A203-810CE149C4BE}"/>
          </ac:grpSpMkLst>
        </pc:grpChg>
        <pc:picChg chg="add mod">
          <ac:chgData name="Mor, Siobhan" userId="1c7e5b7f-9722-4abd-9dfd-239257286de4" providerId="ADAL" clId="{46DFBE33-4666-4D4C-87B3-DD8D0CDB079E}" dt="2023-06-22T09:47:45.373" v="54"/>
          <ac:picMkLst>
            <pc:docMk/>
            <pc:sldMk cId="4274500145" sldId="351"/>
            <ac:picMk id="4" creationId="{BAB94DCD-6B40-0936-234B-64BED85BFC38}"/>
          </ac:picMkLst>
        </pc:picChg>
      </pc:sldChg>
      <pc:sldChg chg="addSp delSp modSp mod">
        <pc:chgData name="Mor, Siobhan" userId="1c7e5b7f-9722-4abd-9dfd-239257286de4" providerId="ADAL" clId="{46DFBE33-4666-4D4C-87B3-DD8D0CDB079E}" dt="2023-06-22T09:46:13.050" v="12"/>
        <pc:sldMkLst>
          <pc:docMk/>
          <pc:sldMk cId="3839435222" sldId="352"/>
        </pc:sldMkLst>
        <pc:picChg chg="add mod">
          <ac:chgData name="Mor, Siobhan" userId="1c7e5b7f-9722-4abd-9dfd-239257286de4" providerId="ADAL" clId="{46DFBE33-4666-4D4C-87B3-DD8D0CDB079E}" dt="2023-06-22T09:46:13.050" v="12"/>
          <ac:picMkLst>
            <pc:docMk/>
            <pc:sldMk cId="3839435222" sldId="352"/>
            <ac:picMk id="3" creationId="{069D5517-3293-1B4F-8A84-A460CB4DB91A}"/>
          </ac:picMkLst>
        </pc:picChg>
        <pc:picChg chg="del">
          <ac:chgData name="Mor, Siobhan" userId="1c7e5b7f-9722-4abd-9dfd-239257286de4" providerId="ADAL" clId="{46DFBE33-4666-4D4C-87B3-DD8D0CDB079E}" dt="2023-06-22T09:46:12.471" v="11" actId="478"/>
          <ac:picMkLst>
            <pc:docMk/>
            <pc:sldMk cId="3839435222" sldId="352"/>
            <ac:picMk id="4" creationId="{F7EB9E0B-9247-F044-C8A8-FCD956D4868B}"/>
          </ac:picMkLst>
        </pc:picChg>
      </pc:sldChg>
      <pc:sldChg chg="addSp delSp modSp mod">
        <pc:chgData name="Mor, Siobhan" userId="1c7e5b7f-9722-4abd-9dfd-239257286de4" providerId="ADAL" clId="{46DFBE33-4666-4D4C-87B3-DD8D0CDB079E}" dt="2023-06-22T10:26:00.114" v="218"/>
        <pc:sldMkLst>
          <pc:docMk/>
          <pc:sldMk cId="1850600569" sldId="353"/>
        </pc:sldMkLst>
        <pc:spChg chg="add mod">
          <ac:chgData name="Mor, Siobhan" userId="1c7e5b7f-9722-4abd-9dfd-239257286de4" providerId="ADAL" clId="{46DFBE33-4666-4D4C-87B3-DD8D0CDB079E}" dt="2023-06-22T09:47:33.368" v="46" actId="20577"/>
          <ac:spMkLst>
            <pc:docMk/>
            <pc:sldMk cId="1850600569" sldId="353"/>
            <ac:spMk id="2" creationId="{825759D9-80E2-0AF4-C96E-E1D41F5027ED}"/>
          </ac:spMkLst>
        </pc:spChg>
        <pc:spChg chg="add mod">
          <ac:chgData name="Mor, Siobhan" userId="1c7e5b7f-9722-4abd-9dfd-239257286de4" providerId="ADAL" clId="{46DFBE33-4666-4D4C-87B3-DD8D0CDB079E}" dt="2023-06-22T10:25:48.709" v="216"/>
          <ac:spMkLst>
            <pc:docMk/>
            <pc:sldMk cId="1850600569" sldId="353"/>
            <ac:spMk id="4" creationId="{E278687D-E91E-0B76-DFF8-65588AC1D893}"/>
          </ac:spMkLst>
        </pc:spChg>
        <pc:spChg chg="add mod">
          <ac:chgData name="Mor, Siobhan" userId="1c7e5b7f-9722-4abd-9dfd-239257286de4" providerId="ADAL" clId="{46DFBE33-4666-4D4C-87B3-DD8D0CDB079E}" dt="2023-06-22T10:26:00.114" v="218"/>
          <ac:spMkLst>
            <pc:docMk/>
            <pc:sldMk cId="1850600569" sldId="353"/>
            <ac:spMk id="5" creationId="{F607C034-BE0F-2582-884E-F736EF4DF433}"/>
          </ac:spMkLst>
        </pc:spChg>
        <pc:spChg chg="del mod">
          <ac:chgData name="Mor, Siobhan" userId="1c7e5b7f-9722-4abd-9dfd-239257286de4" providerId="ADAL" clId="{46DFBE33-4666-4D4C-87B3-DD8D0CDB079E}" dt="2023-06-22T10:25:28.176" v="212" actId="478"/>
          <ac:spMkLst>
            <pc:docMk/>
            <pc:sldMk cId="1850600569" sldId="353"/>
            <ac:spMk id="180" creationId="{00000000-0000-0000-0000-000000000000}"/>
          </ac:spMkLst>
        </pc:spChg>
        <pc:grpChg chg="del">
          <ac:chgData name="Mor, Siobhan" userId="1c7e5b7f-9722-4abd-9dfd-239257286de4" providerId="ADAL" clId="{46DFBE33-4666-4D4C-87B3-DD8D0CDB079E}" dt="2023-06-22T09:47:30.976" v="43" actId="478"/>
          <ac:grpSpMkLst>
            <pc:docMk/>
            <pc:sldMk cId="1850600569" sldId="353"/>
            <ac:grpSpMk id="7" creationId="{7B9399EB-2347-4AF1-9529-65D87F5C13A4}"/>
          </ac:grpSpMkLst>
        </pc:grpChg>
        <pc:picChg chg="add mod">
          <ac:chgData name="Mor, Siobhan" userId="1c7e5b7f-9722-4abd-9dfd-239257286de4" providerId="ADAL" clId="{46DFBE33-4666-4D4C-87B3-DD8D0CDB079E}" dt="2023-06-22T09:47:31.421" v="44"/>
          <ac:picMkLst>
            <pc:docMk/>
            <pc:sldMk cId="1850600569" sldId="353"/>
            <ac:picMk id="3" creationId="{0C666F8C-C114-6DAF-E855-1FF31EB73A47}"/>
          </ac:picMkLst>
        </pc:picChg>
      </pc:sldChg>
      <pc:sldChg chg="addSp delSp modSp mod">
        <pc:chgData name="Mor, Siobhan" userId="1c7e5b7f-9722-4abd-9dfd-239257286de4" providerId="ADAL" clId="{46DFBE33-4666-4D4C-87B3-DD8D0CDB079E}" dt="2023-06-22T09:46:23.756" v="18"/>
        <pc:sldMkLst>
          <pc:docMk/>
          <pc:sldMk cId="2636316577" sldId="354"/>
        </pc:sldMkLst>
        <pc:picChg chg="add mod">
          <ac:chgData name="Mor, Siobhan" userId="1c7e5b7f-9722-4abd-9dfd-239257286de4" providerId="ADAL" clId="{46DFBE33-4666-4D4C-87B3-DD8D0CDB079E}" dt="2023-06-22T09:46:23.756" v="18"/>
          <ac:picMkLst>
            <pc:docMk/>
            <pc:sldMk cId="2636316577" sldId="354"/>
            <ac:picMk id="3" creationId="{F9CFE545-4414-BF67-74E3-4F45A4E96C12}"/>
          </ac:picMkLst>
        </pc:picChg>
        <pc:picChg chg="del">
          <ac:chgData name="Mor, Siobhan" userId="1c7e5b7f-9722-4abd-9dfd-239257286de4" providerId="ADAL" clId="{46DFBE33-4666-4D4C-87B3-DD8D0CDB079E}" dt="2023-06-22T09:46:23.190" v="17" actId="478"/>
          <ac:picMkLst>
            <pc:docMk/>
            <pc:sldMk cId="2636316577" sldId="354"/>
            <ac:picMk id="4" creationId="{5B0E61AA-4161-ED29-7348-CF5E37BDD3C5}"/>
          </ac:picMkLst>
        </pc:picChg>
      </pc:sldChg>
      <pc:sldChg chg="addSp delSp modSp mod">
        <pc:chgData name="Mor, Siobhan" userId="1c7e5b7f-9722-4abd-9dfd-239257286de4" providerId="ADAL" clId="{46DFBE33-4666-4D4C-87B3-DD8D0CDB079E}" dt="2023-06-22T09:48:03.562" v="67" actId="20577"/>
        <pc:sldMkLst>
          <pc:docMk/>
          <pc:sldMk cId="4106585792" sldId="355"/>
        </pc:sldMkLst>
        <pc:spChg chg="add mod">
          <ac:chgData name="Mor, Siobhan" userId="1c7e5b7f-9722-4abd-9dfd-239257286de4" providerId="ADAL" clId="{46DFBE33-4666-4D4C-87B3-DD8D0CDB079E}" dt="2023-06-22T09:48:03.562" v="67" actId="20577"/>
          <ac:spMkLst>
            <pc:docMk/>
            <pc:sldMk cId="4106585792" sldId="355"/>
            <ac:spMk id="3" creationId="{11E90FA1-97A3-827E-FE77-B30403194F82}"/>
          </ac:spMkLst>
        </pc:spChg>
        <pc:grpChg chg="add del">
          <ac:chgData name="Mor, Siobhan" userId="1c7e5b7f-9722-4abd-9dfd-239257286de4" providerId="ADAL" clId="{46DFBE33-4666-4D4C-87B3-DD8D0CDB079E}" dt="2023-06-22T09:48:00.276" v="62" actId="478"/>
          <ac:grpSpMkLst>
            <pc:docMk/>
            <pc:sldMk cId="4106585792" sldId="355"/>
            <ac:grpSpMk id="5" creationId="{50F2BD9E-8191-4F07-A203-810CE149C4BE}"/>
          </ac:grpSpMkLst>
        </pc:grpChg>
        <pc:picChg chg="add mod">
          <ac:chgData name="Mor, Siobhan" userId="1c7e5b7f-9722-4abd-9dfd-239257286de4" providerId="ADAL" clId="{46DFBE33-4666-4D4C-87B3-DD8D0CDB079E}" dt="2023-06-22T09:48:00.809" v="63"/>
          <ac:picMkLst>
            <pc:docMk/>
            <pc:sldMk cId="4106585792" sldId="355"/>
            <ac:picMk id="4" creationId="{CC0A8665-5AF6-2A50-3308-F207E1971531}"/>
          </ac:picMkLst>
        </pc:picChg>
      </pc:sldChg>
      <pc:sldChg chg="addSp delSp modSp mod">
        <pc:chgData name="Mor, Siobhan" userId="1c7e5b7f-9722-4abd-9dfd-239257286de4" providerId="ADAL" clId="{46DFBE33-4666-4D4C-87B3-DD8D0CDB079E}" dt="2023-06-22T09:46:21.059" v="16"/>
        <pc:sldMkLst>
          <pc:docMk/>
          <pc:sldMk cId="1276119529" sldId="356"/>
        </pc:sldMkLst>
        <pc:picChg chg="add mod">
          <ac:chgData name="Mor, Siobhan" userId="1c7e5b7f-9722-4abd-9dfd-239257286de4" providerId="ADAL" clId="{46DFBE33-4666-4D4C-87B3-DD8D0CDB079E}" dt="2023-06-22T09:46:21.059" v="16"/>
          <ac:picMkLst>
            <pc:docMk/>
            <pc:sldMk cId="1276119529" sldId="356"/>
            <ac:picMk id="3" creationId="{E5A8C560-DC09-A5FE-23F0-EEC42B23B791}"/>
          </ac:picMkLst>
        </pc:picChg>
        <pc:picChg chg="del">
          <ac:chgData name="Mor, Siobhan" userId="1c7e5b7f-9722-4abd-9dfd-239257286de4" providerId="ADAL" clId="{46DFBE33-4666-4D4C-87B3-DD8D0CDB079E}" dt="2023-06-22T09:46:20.218" v="15" actId="478"/>
          <ac:picMkLst>
            <pc:docMk/>
            <pc:sldMk cId="1276119529" sldId="356"/>
            <ac:picMk id="4" creationId="{5B0E61AA-4161-ED29-7348-CF5E37BDD3C5}"/>
          </ac:picMkLst>
        </pc:picChg>
      </pc:sldChg>
      <pc:sldChg chg="addSp delSp modSp mod">
        <pc:chgData name="Mor, Siobhan" userId="1c7e5b7f-9722-4abd-9dfd-239257286de4" providerId="ADAL" clId="{46DFBE33-4666-4D4C-87B3-DD8D0CDB079E}" dt="2023-06-22T09:46:09.390" v="10"/>
        <pc:sldMkLst>
          <pc:docMk/>
          <pc:sldMk cId="1350138734" sldId="358"/>
        </pc:sldMkLst>
        <pc:picChg chg="add mod">
          <ac:chgData name="Mor, Siobhan" userId="1c7e5b7f-9722-4abd-9dfd-239257286de4" providerId="ADAL" clId="{46DFBE33-4666-4D4C-87B3-DD8D0CDB079E}" dt="2023-06-22T09:46:09.390" v="10"/>
          <ac:picMkLst>
            <pc:docMk/>
            <pc:sldMk cId="1350138734" sldId="358"/>
            <ac:picMk id="3" creationId="{36959335-561F-A404-1874-A9C3FB29AFAE}"/>
          </ac:picMkLst>
        </pc:picChg>
        <pc:picChg chg="del">
          <ac:chgData name="Mor, Siobhan" userId="1c7e5b7f-9722-4abd-9dfd-239257286de4" providerId="ADAL" clId="{46DFBE33-4666-4D4C-87B3-DD8D0CDB079E}" dt="2023-06-22T09:46:08.782" v="9" actId="478"/>
          <ac:picMkLst>
            <pc:docMk/>
            <pc:sldMk cId="1350138734" sldId="358"/>
            <ac:picMk id="4" creationId="{1B2BF0D6-3B2B-72AE-67EB-CC24F7982150}"/>
          </ac:picMkLst>
        </pc:picChg>
      </pc:sldChg>
      <pc:sldChg chg="addSp delSp modSp mod">
        <pc:chgData name="Mor, Siobhan" userId="1c7e5b7f-9722-4abd-9dfd-239257286de4" providerId="ADAL" clId="{46DFBE33-4666-4D4C-87B3-DD8D0CDB079E}" dt="2023-06-22T09:47:56.341" v="59" actId="20577"/>
        <pc:sldMkLst>
          <pc:docMk/>
          <pc:sldMk cId="577116410" sldId="360"/>
        </pc:sldMkLst>
        <pc:spChg chg="add mod">
          <ac:chgData name="Mor, Siobhan" userId="1c7e5b7f-9722-4abd-9dfd-239257286de4" providerId="ADAL" clId="{46DFBE33-4666-4D4C-87B3-DD8D0CDB079E}" dt="2023-06-22T09:47:56.341" v="59" actId="20577"/>
          <ac:spMkLst>
            <pc:docMk/>
            <pc:sldMk cId="577116410" sldId="360"/>
            <ac:spMk id="3" creationId="{D21393F1-9AFE-7185-B758-29BC98CEE969}"/>
          </ac:spMkLst>
        </pc:spChg>
        <pc:grpChg chg="del">
          <ac:chgData name="Mor, Siobhan" userId="1c7e5b7f-9722-4abd-9dfd-239257286de4" providerId="ADAL" clId="{46DFBE33-4666-4D4C-87B3-DD8D0CDB079E}" dt="2023-06-22T09:47:54.216" v="56" actId="478"/>
          <ac:grpSpMkLst>
            <pc:docMk/>
            <pc:sldMk cId="577116410" sldId="360"/>
            <ac:grpSpMk id="5" creationId="{50F2BD9E-8191-4F07-A203-810CE149C4BE}"/>
          </ac:grpSpMkLst>
        </pc:grpChg>
        <pc:picChg chg="add mod">
          <ac:chgData name="Mor, Siobhan" userId="1c7e5b7f-9722-4abd-9dfd-239257286de4" providerId="ADAL" clId="{46DFBE33-4666-4D4C-87B3-DD8D0CDB079E}" dt="2023-06-22T09:47:54.862" v="57"/>
          <ac:picMkLst>
            <pc:docMk/>
            <pc:sldMk cId="577116410" sldId="360"/>
            <ac:picMk id="4" creationId="{9FACB242-EDB4-2FB4-260B-75D6385B98DF}"/>
          </ac:picMkLst>
        </pc:picChg>
      </pc:sldChg>
      <pc:sldChg chg="add">
        <pc:chgData name="Mor, Siobhan" userId="1c7e5b7f-9722-4abd-9dfd-239257286de4" providerId="ADAL" clId="{46DFBE33-4666-4D4C-87B3-DD8D0CDB079E}" dt="2023-06-22T09:49:55.079" v="104"/>
        <pc:sldMkLst>
          <pc:docMk/>
          <pc:sldMk cId="1319308800" sldId="423"/>
        </pc:sldMkLst>
      </pc:sldChg>
      <pc:sldChg chg="add">
        <pc:chgData name="Mor, Siobhan" userId="1c7e5b7f-9722-4abd-9dfd-239257286de4" providerId="ADAL" clId="{46DFBE33-4666-4D4C-87B3-DD8D0CDB079E}" dt="2023-06-22T09:49:55.079" v="104"/>
        <pc:sldMkLst>
          <pc:docMk/>
          <pc:sldMk cId="2373212100" sldId="424"/>
        </pc:sldMkLst>
      </pc:sldChg>
      <pc:sldChg chg="addSp modSp new mod">
        <pc:chgData name="Mor, Siobhan" userId="1c7e5b7f-9722-4abd-9dfd-239257286de4" providerId="ADAL" clId="{46DFBE33-4666-4D4C-87B3-DD8D0CDB079E}" dt="2023-06-22T10:23:47.600" v="203"/>
        <pc:sldMkLst>
          <pc:docMk/>
          <pc:sldMk cId="2125042297" sldId="425"/>
        </pc:sldMkLst>
        <pc:spChg chg="mod">
          <ac:chgData name="Mor, Siobhan" userId="1c7e5b7f-9722-4abd-9dfd-239257286de4" providerId="ADAL" clId="{46DFBE33-4666-4D4C-87B3-DD8D0CDB079E}" dt="2023-06-22T10:21:00.069" v="149" actId="20577"/>
          <ac:spMkLst>
            <pc:docMk/>
            <pc:sldMk cId="2125042297" sldId="425"/>
            <ac:spMk id="2" creationId="{398161B7-7E34-0D49-05DB-4FAA82AC0539}"/>
          </ac:spMkLst>
        </pc:spChg>
        <pc:spChg chg="mod">
          <ac:chgData name="Mor, Siobhan" userId="1c7e5b7f-9722-4abd-9dfd-239257286de4" providerId="ADAL" clId="{46DFBE33-4666-4D4C-87B3-DD8D0CDB079E}" dt="2023-06-22T10:23:33.939" v="201" actId="27636"/>
          <ac:spMkLst>
            <pc:docMk/>
            <pc:sldMk cId="2125042297" sldId="425"/>
            <ac:spMk id="3" creationId="{141DD05A-DBD8-2828-B733-AFB4740BAD45}"/>
          </ac:spMkLst>
        </pc:spChg>
        <pc:picChg chg="add mod">
          <ac:chgData name="Mor, Siobhan" userId="1c7e5b7f-9722-4abd-9dfd-239257286de4" providerId="ADAL" clId="{46DFBE33-4666-4D4C-87B3-DD8D0CDB079E}" dt="2023-06-22T10:23:47.600" v="203"/>
          <ac:picMkLst>
            <pc:docMk/>
            <pc:sldMk cId="2125042297" sldId="425"/>
            <ac:picMk id="4" creationId="{9FCAF8E9-45B4-2E5E-7DF0-71923FECE1CD}"/>
          </ac:picMkLst>
        </pc:picChg>
      </pc:sldChg>
      <pc:sldChg chg="addSp modSp add mod ord">
        <pc:chgData name="Mor, Siobhan" userId="1c7e5b7f-9722-4abd-9dfd-239257286de4" providerId="ADAL" clId="{46DFBE33-4666-4D4C-87B3-DD8D0CDB079E}" dt="2023-06-22T10:24:48.397" v="206" actId="20577"/>
        <pc:sldMkLst>
          <pc:docMk/>
          <pc:sldMk cId="952998188" sldId="426"/>
        </pc:sldMkLst>
        <pc:spChg chg="mod">
          <ac:chgData name="Mor, Siobhan" userId="1c7e5b7f-9722-4abd-9dfd-239257286de4" providerId="ADAL" clId="{46DFBE33-4666-4D4C-87B3-DD8D0CDB079E}" dt="2023-06-22T10:24:48.397" v="206" actId="20577"/>
          <ac:spMkLst>
            <pc:docMk/>
            <pc:sldMk cId="952998188" sldId="426"/>
            <ac:spMk id="3" creationId="{141DD05A-DBD8-2828-B733-AFB4740BAD45}"/>
          </ac:spMkLst>
        </pc:spChg>
        <pc:picChg chg="add mod">
          <ac:chgData name="Mor, Siobhan" userId="1c7e5b7f-9722-4abd-9dfd-239257286de4" providerId="ADAL" clId="{46DFBE33-4666-4D4C-87B3-DD8D0CDB079E}" dt="2023-06-22T10:23:45.904" v="202"/>
          <ac:picMkLst>
            <pc:docMk/>
            <pc:sldMk cId="952998188" sldId="426"/>
            <ac:picMk id="4" creationId="{FA7A1209-43E6-C806-2D0C-E145E72C0002}"/>
          </ac:picMkLst>
        </pc:picChg>
      </pc:sldChg>
      <pc:sldChg chg="modSp add mod">
        <pc:chgData name="Mor, Siobhan" userId="1c7e5b7f-9722-4abd-9dfd-239257286de4" providerId="ADAL" clId="{46DFBE33-4666-4D4C-87B3-DD8D0CDB079E}" dt="2023-06-22T10:24:44.092" v="205" actId="20577"/>
        <pc:sldMkLst>
          <pc:docMk/>
          <pc:sldMk cId="1539517854" sldId="427"/>
        </pc:sldMkLst>
        <pc:spChg chg="mod">
          <ac:chgData name="Mor, Siobhan" userId="1c7e5b7f-9722-4abd-9dfd-239257286de4" providerId="ADAL" clId="{46DFBE33-4666-4D4C-87B3-DD8D0CDB079E}" dt="2023-06-22T10:24:44.092" v="205" actId="20577"/>
          <ac:spMkLst>
            <pc:docMk/>
            <pc:sldMk cId="1539517854" sldId="427"/>
            <ac:spMk id="3" creationId="{141DD05A-DBD8-2828-B733-AFB4740BAD45}"/>
          </ac:spMkLst>
        </pc:spChg>
      </pc:sldChg>
      <pc:sldMasterChg chg="modSldLayout">
        <pc:chgData name="Mor, Siobhan" userId="1c7e5b7f-9722-4abd-9dfd-239257286de4" providerId="ADAL" clId="{46DFBE33-4666-4D4C-87B3-DD8D0CDB079E}" dt="2023-06-22T09:45:18.954" v="2"/>
        <pc:sldMasterMkLst>
          <pc:docMk/>
          <pc:sldMasterMk cId="2389100351" sldId="2147483662"/>
        </pc:sldMasterMkLst>
        <pc:sldLayoutChg chg="addSp delSp modSp mod">
          <pc:chgData name="Mor, Siobhan" userId="1c7e5b7f-9722-4abd-9dfd-239257286de4" providerId="ADAL" clId="{46DFBE33-4666-4D4C-87B3-DD8D0CDB079E}" dt="2023-06-22T09:45:18.954" v="2"/>
          <pc:sldLayoutMkLst>
            <pc:docMk/>
            <pc:sldMasterMk cId="2389100351" sldId="2147483662"/>
            <pc:sldLayoutMk cId="1909620866" sldId="2147483676"/>
          </pc:sldLayoutMkLst>
          <pc:spChg chg="add mod">
            <ac:chgData name="Mor, Siobhan" userId="1c7e5b7f-9722-4abd-9dfd-239257286de4" providerId="ADAL" clId="{46DFBE33-4666-4D4C-87B3-DD8D0CDB079E}" dt="2023-06-22T09:44:45.687" v="0"/>
            <ac:spMkLst>
              <pc:docMk/>
              <pc:sldMasterMk cId="2389100351" sldId="2147483662"/>
              <pc:sldLayoutMk cId="1909620866" sldId="2147483676"/>
              <ac:spMk id="3" creationId="{40F85DE8-83E3-6213-1922-6F98261407F1}"/>
            </ac:spMkLst>
          </pc:spChg>
          <pc:spChg chg="mod">
            <ac:chgData name="Mor, Siobhan" userId="1c7e5b7f-9722-4abd-9dfd-239257286de4" providerId="ADAL" clId="{46DFBE33-4666-4D4C-87B3-DD8D0CDB079E}" dt="2023-06-22T09:45:18.954" v="2"/>
            <ac:spMkLst>
              <pc:docMk/>
              <pc:sldMasterMk cId="2389100351" sldId="2147483662"/>
              <pc:sldLayoutMk cId="1909620866" sldId="2147483676"/>
              <ac:spMk id="17" creationId="{0D6D240E-1E7C-249C-AD56-DB3CFE6C70BB}"/>
            </ac:spMkLst>
          </pc:spChg>
          <pc:grpChg chg="add mod">
            <ac:chgData name="Mor, Siobhan" userId="1c7e5b7f-9722-4abd-9dfd-239257286de4" providerId="ADAL" clId="{46DFBE33-4666-4D4C-87B3-DD8D0CDB079E}" dt="2023-06-22T09:45:18.954" v="2"/>
            <ac:grpSpMkLst>
              <pc:docMk/>
              <pc:sldMasterMk cId="2389100351" sldId="2147483662"/>
              <pc:sldLayoutMk cId="1909620866" sldId="2147483676"/>
              <ac:grpSpMk id="14" creationId="{6096CCED-8DE0-E3C4-1F5D-A01CE40BFC3C}"/>
            </ac:grpSpMkLst>
          </pc:grpChg>
          <pc:picChg chg="add mod">
            <ac:chgData name="Mor, Siobhan" userId="1c7e5b7f-9722-4abd-9dfd-239257286de4" providerId="ADAL" clId="{46DFBE33-4666-4D4C-87B3-DD8D0CDB079E}" dt="2023-06-22T09:44:45.687" v="0"/>
            <ac:picMkLst>
              <pc:docMk/>
              <pc:sldMasterMk cId="2389100351" sldId="2147483662"/>
              <pc:sldLayoutMk cId="1909620866" sldId="2147483676"/>
              <ac:picMk id="10" creationId="{361B6644-834C-AABD-C951-30394017F8B0}"/>
            </ac:picMkLst>
          </pc:picChg>
          <pc:picChg chg="del">
            <ac:chgData name="Mor, Siobhan" userId="1c7e5b7f-9722-4abd-9dfd-239257286de4" providerId="ADAL" clId="{46DFBE33-4666-4D4C-87B3-DD8D0CDB079E}" dt="2023-06-22T09:45:01.508" v="1" actId="478"/>
            <ac:picMkLst>
              <pc:docMk/>
              <pc:sldMasterMk cId="2389100351" sldId="2147483662"/>
              <pc:sldLayoutMk cId="1909620866" sldId="2147483676"/>
              <ac:picMk id="11" creationId="{3A3A3C92-EF72-54E0-ADC4-B87AD953EAB6}"/>
            </ac:picMkLst>
          </pc:picChg>
          <pc:picChg chg="mod">
            <ac:chgData name="Mor, Siobhan" userId="1c7e5b7f-9722-4abd-9dfd-239257286de4" providerId="ADAL" clId="{46DFBE33-4666-4D4C-87B3-DD8D0CDB079E}" dt="2023-06-22T09:45:18.954" v="2"/>
            <ac:picMkLst>
              <pc:docMk/>
              <pc:sldMasterMk cId="2389100351" sldId="2147483662"/>
              <pc:sldLayoutMk cId="1909620866" sldId="2147483676"/>
              <ac:picMk id="15" creationId="{135F2328-7E33-93A4-AEDD-453364A8D2AD}"/>
            </ac:picMkLst>
          </pc:picChg>
          <pc:picChg chg="mod">
            <ac:chgData name="Mor, Siobhan" userId="1c7e5b7f-9722-4abd-9dfd-239257286de4" providerId="ADAL" clId="{46DFBE33-4666-4D4C-87B3-DD8D0CDB079E}" dt="2023-06-22T09:45:18.954" v="2"/>
            <ac:picMkLst>
              <pc:docMk/>
              <pc:sldMasterMk cId="2389100351" sldId="2147483662"/>
              <pc:sldLayoutMk cId="1909620866" sldId="2147483676"/>
              <ac:picMk id="18" creationId="{11FAC9BE-0FC2-6CF0-46D5-32D3164F4BFF}"/>
            </ac:picMkLst>
          </pc:picChg>
          <pc:cxnChg chg="mod">
            <ac:chgData name="Mor, Siobhan" userId="1c7e5b7f-9722-4abd-9dfd-239257286de4" providerId="ADAL" clId="{46DFBE33-4666-4D4C-87B3-DD8D0CDB079E}" dt="2023-06-22T09:45:18.954" v="2"/>
            <ac:cxnSpMkLst>
              <pc:docMk/>
              <pc:sldMasterMk cId="2389100351" sldId="2147483662"/>
              <pc:sldLayoutMk cId="1909620866" sldId="2147483676"/>
              <ac:cxnSpMk id="16" creationId="{E35727D1-2CC8-B148-4BCF-71B84C588502}"/>
            </ac:cxnSpMkLst>
          </pc:cxnChg>
          <pc:cxnChg chg="mod">
            <ac:chgData name="Mor, Siobhan" userId="1c7e5b7f-9722-4abd-9dfd-239257286de4" providerId="ADAL" clId="{46DFBE33-4666-4D4C-87B3-DD8D0CDB079E}" dt="2023-06-22T09:45:18.954" v="2"/>
            <ac:cxnSpMkLst>
              <pc:docMk/>
              <pc:sldMasterMk cId="2389100351" sldId="2147483662"/>
              <pc:sldLayoutMk cId="1909620866" sldId="2147483676"/>
              <ac:cxnSpMk id="19" creationId="{7667CCFC-856F-E7A7-1203-2B4B056DE0ED}"/>
            </ac:cxnSpMkLst>
          </pc:cxn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B54F7-0841-B84C-BC37-FD58FD38A012}" type="datetimeFigureOut">
              <a:rPr lang="en-GB" smtClean="0"/>
              <a:t>22/06/2023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6B3DA-78FF-B544-8F6A-5C08D4C8FE87}" type="slidenum">
              <a:rPr lang="en-GB" smtClean="0"/>
              <a:t>‹#›</a:t>
            </a:fld>
            <a:endParaRPr lang="en-GB"/>
          </a:p>
        </p:txBody>
      </p:sp>
    </p:spTree>
    <p:extLst>
      <p:ext uri="{BB962C8B-B14F-4D97-AF65-F5344CB8AC3E}">
        <p14:creationId xmlns:p14="http://schemas.microsoft.com/office/powerpoint/2010/main" val="378697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6</a:t>
            </a:fld>
            <a:endParaRPr lang="en-GB"/>
          </a:p>
        </p:txBody>
      </p:sp>
    </p:spTree>
    <p:extLst>
      <p:ext uri="{BB962C8B-B14F-4D97-AF65-F5344CB8AC3E}">
        <p14:creationId xmlns:p14="http://schemas.microsoft.com/office/powerpoint/2010/main" val="2942616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Verdana" panose="020B0604030504040204" pitchFamily="34" charset="0"/>
                <a:ea typeface="Verdana" panose="020B0604030504040204" pitchFamily="34" charset="0"/>
              </a:rPr>
              <a:t>Note the words and expressions participants used when describing their pictures. </a:t>
            </a:r>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7</a:t>
            </a:fld>
            <a:endParaRPr lang="en-GB"/>
          </a:p>
        </p:txBody>
      </p:sp>
    </p:spTree>
    <p:extLst>
      <p:ext uri="{BB962C8B-B14F-4D97-AF65-F5344CB8AC3E}">
        <p14:creationId xmlns:p14="http://schemas.microsoft.com/office/powerpoint/2010/main" val="1637061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Verdana" panose="020B0604030504040204" pitchFamily="34" charset="0"/>
                <a:ea typeface="Verdana" panose="020B0604030504040204" pitchFamily="34" charset="0"/>
              </a:rPr>
              <a:t>Engage participants in reflections by questioning their gender attitudes, stereotypes, and biases and how these influence the way they work with women, men, boys, and girls in providing One Health services.</a:t>
            </a:r>
            <a:endParaRPr lang="en-US" dirty="0"/>
          </a:p>
          <a:p>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8</a:t>
            </a:fld>
            <a:endParaRPr lang="en-GB"/>
          </a:p>
        </p:txBody>
      </p:sp>
    </p:spTree>
    <p:extLst>
      <p:ext uri="{BB962C8B-B14F-4D97-AF65-F5344CB8AC3E}">
        <p14:creationId xmlns:p14="http://schemas.microsoft.com/office/powerpoint/2010/main" val="4187952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11111"/>
                </a:solidFill>
                <a:effectLst/>
                <a:latin typeface="Roboto" panose="02000000000000000000" pitchFamily="2" charset="0"/>
              </a:rPr>
              <a:t>A gender analysis framework provides a structure for organizing information about gender roles and relations. </a:t>
            </a:r>
            <a:r>
              <a:rPr lang="en-US" dirty="0"/>
              <a:t>There are many different gender analysis frameworks. </a:t>
            </a:r>
            <a:r>
              <a:rPr lang="en-US" b="0" i="0" dirty="0">
                <a:solidFill>
                  <a:srgbClr val="111111"/>
                </a:solidFill>
                <a:effectLst/>
                <a:latin typeface="Roboto" panose="02000000000000000000" pitchFamily="2" charset="0"/>
              </a:rPr>
              <a:t>Examples: </a:t>
            </a:r>
            <a:r>
              <a:rPr lang="en-US" dirty="0"/>
              <a:t>The Harvard Gender Roles Framework, Moser Framework, Gender Analysis Matrix, Women’s Empowerment Framework, Social Relations Approach, and Socio-Economic and Gender Analysis.</a:t>
            </a:r>
          </a:p>
        </p:txBody>
      </p:sp>
      <p:sp>
        <p:nvSpPr>
          <p:cNvPr id="4" name="Slide Number Placeholder 3"/>
          <p:cNvSpPr>
            <a:spLocks noGrp="1"/>
          </p:cNvSpPr>
          <p:nvPr>
            <p:ph type="sldNum" sz="quarter" idx="5"/>
          </p:nvPr>
        </p:nvSpPr>
        <p:spPr/>
        <p:txBody>
          <a:bodyPr/>
          <a:lstStyle/>
          <a:p>
            <a:fld id="{3846B3DA-78FF-B544-8F6A-5C08D4C8FE87}" type="slidenum">
              <a:rPr lang="en-GB" smtClean="0"/>
              <a:t>16</a:t>
            </a:fld>
            <a:endParaRPr lang="en-GB"/>
          </a:p>
        </p:txBody>
      </p:sp>
    </p:spTree>
    <p:extLst>
      <p:ext uri="{BB962C8B-B14F-4D97-AF65-F5344CB8AC3E}">
        <p14:creationId xmlns:p14="http://schemas.microsoft.com/office/powerpoint/2010/main" val="998946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11111"/>
                </a:solidFill>
                <a:effectLst/>
                <a:latin typeface="Roboto" panose="02000000000000000000" pitchFamily="2" charset="0"/>
              </a:rPr>
              <a:t>A gender analysis framework provides a structure for organizing information about gender roles and relations. </a:t>
            </a:r>
            <a:r>
              <a:rPr lang="en-US" dirty="0"/>
              <a:t>There are many different gender analysis frameworks. </a:t>
            </a:r>
            <a:r>
              <a:rPr lang="en-US" b="0" i="0" dirty="0">
                <a:solidFill>
                  <a:srgbClr val="111111"/>
                </a:solidFill>
                <a:effectLst/>
                <a:latin typeface="Roboto" panose="02000000000000000000" pitchFamily="2" charset="0"/>
              </a:rPr>
              <a:t>Examples: </a:t>
            </a:r>
            <a:r>
              <a:rPr lang="en-US" dirty="0"/>
              <a:t>The Harvard Gender Roles Framework, Moser Framework, Gender Analysis Matrix, Women’s Empowerment Framework, Social Relations Approach, and Socio-Economic and Gender Analysis.</a:t>
            </a:r>
          </a:p>
        </p:txBody>
      </p:sp>
      <p:sp>
        <p:nvSpPr>
          <p:cNvPr id="4" name="Slide Number Placeholder 3"/>
          <p:cNvSpPr>
            <a:spLocks noGrp="1"/>
          </p:cNvSpPr>
          <p:nvPr>
            <p:ph type="sldNum" sz="quarter" idx="5"/>
          </p:nvPr>
        </p:nvSpPr>
        <p:spPr/>
        <p:txBody>
          <a:bodyPr/>
          <a:lstStyle/>
          <a:p>
            <a:fld id="{3846B3DA-78FF-B544-8F6A-5C08D4C8FE87}" type="slidenum">
              <a:rPr lang="en-GB" smtClean="0"/>
              <a:t>17</a:t>
            </a:fld>
            <a:endParaRPr lang="en-GB"/>
          </a:p>
        </p:txBody>
      </p:sp>
    </p:spTree>
    <p:extLst>
      <p:ext uri="{BB962C8B-B14F-4D97-AF65-F5344CB8AC3E}">
        <p14:creationId xmlns:p14="http://schemas.microsoft.com/office/powerpoint/2010/main" val="1338448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18</a:t>
            </a:fld>
            <a:endParaRPr lang="en-GB"/>
          </a:p>
        </p:txBody>
      </p:sp>
    </p:spTree>
    <p:extLst>
      <p:ext uri="{BB962C8B-B14F-4D97-AF65-F5344CB8AC3E}">
        <p14:creationId xmlns:p14="http://schemas.microsoft.com/office/powerpoint/2010/main" val="773488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362668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2165C-5A72-8445-971E-7AA3916A754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9EEA606-9176-5844-855A-7E0D39E5B9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9B0D12-E387-864E-98F7-90528FC809A7}"/>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FC9857AF-F0FE-3540-BF92-0496274645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FF548A-F636-8E4E-ADD3-4E7E755C408A}"/>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927468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6A62B4-E5CE-6144-9AB0-B5BF74FFAC6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AD97B1A-CBAE-534E-A594-8FA8620813E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F77887-AE2F-0C43-B337-3B4DD4C25C7F}"/>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34BC727D-609A-C647-84D9-64010769BB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C12177-7305-574A-9C26-4FFDFB68202A}"/>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99564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34" name="Rectangle 13"/>
          <p:cNvSpPr/>
          <p:nvPr/>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sp>
        <p:nvSpPr>
          <p:cNvPr id="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6" name="Picture Placeholder 8"/>
          <p:cNvSpPr>
            <a:spLocks noGrp="1"/>
          </p:cNvSpPr>
          <p:nvPr>
            <p:ph type="pic" sz="quarter" idx="13"/>
          </p:nvPr>
        </p:nvSpPr>
        <p:spPr>
          <a:xfrm>
            <a:off x="2033228" y="2294584"/>
            <a:ext cx="3051314" cy="2276063"/>
          </a:xfrm>
          <a:prstGeom prst="rect">
            <a:avLst/>
          </a:prstGeom>
        </p:spPr>
        <p:txBody>
          <a:bodyPr lIns="91439" tIns="45719" rIns="91439" bIns="45719">
            <a:noAutofit/>
          </a:bodyPr>
          <a:lstStyle/>
          <a:p>
            <a:endParaRPr/>
          </a:p>
        </p:txBody>
      </p:sp>
      <p:sp>
        <p:nvSpPr>
          <p:cNvPr id="37" name="Title Text"/>
          <p:cNvSpPr txBox="1">
            <a:spLocks noGrp="1"/>
          </p:cNvSpPr>
          <p:nvPr>
            <p:ph type="title"/>
          </p:nvPr>
        </p:nvSpPr>
        <p:spPr>
          <a:xfrm>
            <a:off x="1024970" y="1175302"/>
            <a:ext cx="10146613" cy="1647412"/>
          </a:xfrm>
          <a:prstGeom prst="rect">
            <a:avLst/>
          </a:prstGeom>
        </p:spPr>
        <p:txBody>
          <a:bodyPr>
            <a:normAutofit/>
          </a:bodyPr>
          <a:lstStyle>
            <a:lvl1pPr>
              <a:defRPr sz="12000" b="0">
                <a:latin typeface="Eczar Bold"/>
                <a:ea typeface="Eczar Bold"/>
                <a:cs typeface="Eczar Bold"/>
                <a:sym typeface="Eczar Bold"/>
              </a:defRPr>
            </a:lvl1pPr>
          </a:lstStyle>
          <a:p>
            <a:r>
              <a:t>Title Text</a:t>
            </a:r>
          </a:p>
        </p:txBody>
      </p:sp>
      <p:pic>
        <p:nvPicPr>
          <p:cNvPr id="38"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39" name="Image" descr="Image"/>
          <p:cNvPicPr>
            <a:picLocks noChangeAspect="1"/>
          </p:cNvPicPr>
          <p:nvPr/>
        </p:nvPicPr>
        <p:blipFill>
          <a:blip r:embed="rId3"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40"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187727072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25_Custom Layout">
    <p:spTree>
      <p:nvGrpSpPr>
        <p:cNvPr id="1" name=""/>
        <p:cNvGrpSpPr/>
        <p:nvPr/>
      </p:nvGrpSpPr>
      <p:grpSpPr>
        <a:xfrm>
          <a:off x="0" y="0"/>
          <a:ext cx="0" cy="0"/>
          <a:chOff x="0" y="0"/>
          <a:chExt cx="0" cy="0"/>
        </a:xfrm>
      </p:grpSpPr>
      <p:sp>
        <p:nvSpPr>
          <p:cNvPr id="15" name="Rectangle 13"/>
          <p:cNvSpPr/>
          <p:nvPr/>
        </p:nvSpPr>
        <p:spPr>
          <a:xfrm>
            <a:off x="0" y="6291469"/>
            <a:ext cx="1003853" cy="566530"/>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 name="Title Text"/>
          <p:cNvSpPr txBox="1">
            <a:spLocks noGrp="1"/>
          </p:cNvSpPr>
          <p:nvPr>
            <p:ph type="title"/>
          </p:nvPr>
        </p:nvSpPr>
        <p:spPr>
          <a:xfrm>
            <a:off x="2028824" y="946702"/>
            <a:ext cx="9152698" cy="1249846"/>
          </a:xfrm>
          <a:prstGeom prst="rect">
            <a:avLst/>
          </a:prstGeom>
        </p:spPr>
        <p:txBody>
          <a:bodyPr>
            <a:normAutofit/>
          </a:bodyPr>
          <a:lstStyle/>
          <a:p>
            <a:r>
              <a:t>Title Text</a:t>
            </a:r>
          </a:p>
        </p:txBody>
      </p:sp>
      <p:pic>
        <p:nvPicPr>
          <p:cNvPr id="18"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19" name="Image" descr="Image"/>
          <p:cNvPicPr>
            <a:picLocks noChangeAspect="1"/>
          </p:cNvPicPr>
          <p:nvPr/>
        </p:nvPicPr>
        <p:blipFill>
          <a:blip r:embed="rId3"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20"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358599063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
        <p:nvSpPr>
          <p:cNvPr id="3" name="Rectangle 13">
            <a:extLst>
              <a:ext uri="{FF2B5EF4-FFF2-40B4-BE49-F238E27FC236}">
                <a16:creationId xmlns:a16="http://schemas.microsoft.com/office/drawing/2014/main" id="{40F85DE8-83E3-6213-1922-6F98261407F1}"/>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10" name="Image" descr="Image">
            <a:extLst>
              <a:ext uri="{FF2B5EF4-FFF2-40B4-BE49-F238E27FC236}">
                <a16:creationId xmlns:a16="http://schemas.microsoft.com/office/drawing/2014/main" id="{361B6644-834C-AABD-C951-30394017F8B0}"/>
              </a:ext>
            </a:extLst>
          </p:cNvPr>
          <p:cNvPicPr>
            <a:picLocks noChangeAspect="1"/>
          </p:cNvPicPr>
          <p:nvPr userDrawn="1"/>
        </p:nvPicPr>
        <p:blipFill>
          <a:blip r:embed="rId5"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grpSp>
        <p:nvGrpSpPr>
          <p:cNvPr id="14" name="Group 13">
            <a:extLst>
              <a:ext uri="{FF2B5EF4-FFF2-40B4-BE49-F238E27FC236}">
                <a16:creationId xmlns:a16="http://schemas.microsoft.com/office/drawing/2014/main" id="{6096CCED-8DE0-E3C4-1F5D-A01CE40BFC3C}"/>
              </a:ext>
            </a:extLst>
          </p:cNvPr>
          <p:cNvGrpSpPr/>
          <p:nvPr userDrawn="1"/>
        </p:nvGrpSpPr>
        <p:grpSpPr>
          <a:xfrm>
            <a:off x="1284931" y="474662"/>
            <a:ext cx="9644998" cy="1573406"/>
            <a:chOff x="1284931" y="474662"/>
            <a:chExt cx="9644998" cy="1573406"/>
          </a:xfrm>
        </p:grpSpPr>
        <p:pic>
          <p:nvPicPr>
            <p:cNvPr id="15" name="Picture 14" descr="A picture containing logo&#10;&#10;Description automatically generated">
              <a:extLst>
                <a:ext uri="{FF2B5EF4-FFF2-40B4-BE49-F238E27FC236}">
                  <a16:creationId xmlns:a16="http://schemas.microsoft.com/office/drawing/2014/main" id="{135F2328-7E33-93A4-AEDD-453364A8D2AD}"/>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l="3542"/>
            <a:stretch/>
          </p:blipFill>
          <p:spPr bwMode="auto">
            <a:xfrm>
              <a:off x="1284931" y="474662"/>
              <a:ext cx="3806748" cy="1573406"/>
            </a:xfrm>
            <a:prstGeom prst="rect">
              <a:avLst/>
            </a:prstGeom>
            <a:ln>
              <a:noFill/>
            </a:ln>
            <a:extLst>
              <a:ext uri="{53640926-AAD7-44D8-BBD7-CCE9431645EC}">
                <a14:shadowObscured xmlns:a14="http://schemas.microsoft.com/office/drawing/2010/main"/>
              </a:ext>
            </a:extLst>
          </p:spPr>
        </p:pic>
        <p:cxnSp>
          <p:nvCxnSpPr>
            <p:cNvPr id="16" name="Straight Connector 15">
              <a:extLst>
                <a:ext uri="{FF2B5EF4-FFF2-40B4-BE49-F238E27FC236}">
                  <a16:creationId xmlns:a16="http://schemas.microsoft.com/office/drawing/2014/main" id="{E35727D1-2CC8-B148-4BCF-71B84C588502}"/>
                </a:ext>
              </a:extLst>
            </p:cNvPr>
            <p:cNvCxnSpPr/>
            <p:nvPr userDrawn="1"/>
          </p:nvCxnSpPr>
          <p:spPr>
            <a:xfrm flipH="1">
              <a:off x="4996697" y="581768"/>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sp>
          <p:nvSpPr>
            <p:cNvPr id="17" name="Text Box 3">
              <a:extLst>
                <a:ext uri="{FF2B5EF4-FFF2-40B4-BE49-F238E27FC236}">
                  <a16:creationId xmlns:a16="http://schemas.microsoft.com/office/drawing/2014/main" id="{0D6D240E-1E7C-249C-AD56-DB3CFE6C70BB}"/>
                </a:ext>
              </a:extLst>
            </p:cNvPr>
            <p:cNvSpPr txBox="1"/>
            <p:nvPr userDrawn="1"/>
          </p:nvSpPr>
          <p:spPr>
            <a:xfrm>
              <a:off x="5114069" y="688293"/>
              <a:ext cx="4874728" cy="126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80000"/>
                </a:lnSpc>
              </a:pPr>
              <a:r>
                <a:rPr lang="en-US" sz="3200" b="0" dirty="0">
                  <a:solidFill>
                    <a:srgbClr val="008080"/>
                  </a:solidFill>
                  <a:effectLst/>
                  <a:latin typeface="Arial" panose="020B0604020202020204" pitchFamily="34" charset="0"/>
                  <a:ea typeface="Arial" panose="020B0604020202020204" pitchFamily="34" charset="0"/>
                </a:rPr>
                <a:t>One Health for </a:t>
              </a: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Humans, Environment, </a:t>
              </a:r>
              <a:endParaRPr lang="en-ET" sz="3200" b="0" dirty="0">
                <a:solidFill>
                  <a:srgbClr val="008080"/>
                </a:solidFill>
                <a:effectLst/>
                <a:latin typeface="Arial" panose="020B0604020202020204" pitchFamily="34" charset="0"/>
                <a:ea typeface="Arial" panose="020B0604020202020204" pitchFamily="34" charset="0"/>
              </a:endParaRP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Animals and Livelihood</a:t>
              </a:r>
              <a:endParaRPr lang="en-ET" sz="3200" b="0" dirty="0">
                <a:solidFill>
                  <a:srgbClr val="008080"/>
                </a:solidFill>
                <a:effectLst/>
                <a:latin typeface="Arial" panose="020B0604020202020204" pitchFamily="34" charset="0"/>
                <a:ea typeface="Arial" panose="020B0604020202020204" pitchFamily="34" charset="0"/>
              </a:endParaRPr>
            </a:p>
          </p:txBody>
        </p:sp>
        <p:pic>
          <p:nvPicPr>
            <p:cNvPr id="18" name="Picture 17" descr="Qr code&#10;&#10;Description automatically generated">
              <a:extLst>
                <a:ext uri="{FF2B5EF4-FFF2-40B4-BE49-F238E27FC236}">
                  <a16:creationId xmlns:a16="http://schemas.microsoft.com/office/drawing/2014/main" id="{11FAC9BE-0FC2-6CF0-46D5-32D3164F4BFF}"/>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9670139" y="672432"/>
              <a:ext cx="1259790" cy="1259790"/>
            </a:xfrm>
            <a:prstGeom prst="rect">
              <a:avLst/>
            </a:prstGeom>
            <a:noFill/>
            <a:ln>
              <a:noFill/>
            </a:ln>
          </p:spPr>
        </p:pic>
        <p:cxnSp>
          <p:nvCxnSpPr>
            <p:cNvPr id="19" name="Straight Connector 18">
              <a:extLst>
                <a:ext uri="{FF2B5EF4-FFF2-40B4-BE49-F238E27FC236}">
                  <a16:creationId xmlns:a16="http://schemas.microsoft.com/office/drawing/2014/main" id="{7667CCFC-856F-E7A7-1203-2B4B056DE0ED}"/>
                </a:ext>
              </a:extLst>
            </p:cNvPr>
            <p:cNvCxnSpPr/>
            <p:nvPr userDrawn="1"/>
          </p:nvCxnSpPr>
          <p:spPr>
            <a:xfrm flipH="1">
              <a:off x="9562289" y="552816"/>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1909620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grpSp>
        <p:nvGrpSpPr>
          <p:cNvPr id="3" name="Group 2">
            <a:extLst>
              <a:ext uri="{FF2B5EF4-FFF2-40B4-BE49-F238E27FC236}">
                <a16:creationId xmlns:a16="http://schemas.microsoft.com/office/drawing/2014/main" id="{E6FE8B9F-AE94-EA1E-5DE3-CFA0B8FF0E62}"/>
              </a:ext>
            </a:extLst>
          </p:cNvPr>
          <p:cNvGrpSpPr/>
          <p:nvPr userDrawn="1"/>
        </p:nvGrpSpPr>
        <p:grpSpPr>
          <a:xfrm>
            <a:off x="1284931" y="474662"/>
            <a:ext cx="9644998" cy="1573406"/>
            <a:chOff x="1284931" y="474662"/>
            <a:chExt cx="9644998" cy="1573406"/>
          </a:xfrm>
        </p:grpSpPr>
        <p:pic>
          <p:nvPicPr>
            <p:cNvPr id="10" name="Picture 9" descr="A picture containing logo&#10;&#10;Description automatically generated">
              <a:extLst>
                <a:ext uri="{FF2B5EF4-FFF2-40B4-BE49-F238E27FC236}">
                  <a16:creationId xmlns:a16="http://schemas.microsoft.com/office/drawing/2014/main" id="{427F9945-D470-97A5-C3D4-837C782CB728}"/>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3542"/>
            <a:stretch/>
          </p:blipFill>
          <p:spPr bwMode="auto">
            <a:xfrm>
              <a:off x="1284931" y="474662"/>
              <a:ext cx="3806748" cy="1573406"/>
            </a:xfrm>
            <a:prstGeom prst="rect">
              <a:avLst/>
            </a:prstGeom>
            <a:ln>
              <a:noFill/>
            </a:ln>
            <a:extLst>
              <a:ext uri="{53640926-AAD7-44D8-BBD7-CCE9431645EC}">
                <a14:shadowObscured xmlns:a14="http://schemas.microsoft.com/office/drawing/2010/main"/>
              </a:ext>
            </a:extLst>
          </p:spPr>
        </p:pic>
        <p:cxnSp>
          <p:nvCxnSpPr>
            <p:cNvPr id="14" name="Straight Connector 13">
              <a:extLst>
                <a:ext uri="{FF2B5EF4-FFF2-40B4-BE49-F238E27FC236}">
                  <a16:creationId xmlns:a16="http://schemas.microsoft.com/office/drawing/2014/main" id="{649ED300-D027-394A-5500-7DE23885B9A5}"/>
                </a:ext>
              </a:extLst>
            </p:cNvPr>
            <p:cNvCxnSpPr/>
            <p:nvPr userDrawn="1"/>
          </p:nvCxnSpPr>
          <p:spPr>
            <a:xfrm flipH="1">
              <a:off x="4996697" y="581768"/>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sp>
          <p:nvSpPr>
            <p:cNvPr id="15" name="Text Box 3">
              <a:extLst>
                <a:ext uri="{FF2B5EF4-FFF2-40B4-BE49-F238E27FC236}">
                  <a16:creationId xmlns:a16="http://schemas.microsoft.com/office/drawing/2014/main" id="{493AA039-D8C4-6453-FF7A-606CE40D13B7}"/>
                </a:ext>
              </a:extLst>
            </p:cNvPr>
            <p:cNvSpPr txBox="1"/>
            <p:nvPr userDrawn="1"/>
          </p:nvSpPr>
          <p:spPr>
            <a:xfrm>
              <a:off x="5114069" y="688293"/>
              <a:ext cx="4874728" cy="126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80000"/>
                </a:lnSpc>
              </a:pPr>
              <a:r>
                <a:rPr lang="en-US" sz="3200" b="0" dirty="0">
                  <a:solidFill>
                    <a:srgbClr val="008080"/>
                  </a:solidFill>
                  <a:effectLst/>
                  <a:latin typeface="Arial" panose="020B0604020202020204" pitchFamily="34" charset="0"/>
                  <a:ea typeface="Arial" panose="020B0604020202020204" pitchFamily="34" charset="0"/>
                </a:rPr>
                <a:t>One Health for </a:t>
              </a: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Humans, Environment, </a:t>
              </a:r>
              <a:endParaRPr lang="en-ET" sz="3200" b="0" dirty="0">
                <a:solidFill>
                  <a:srgbClr val="008080"/>
                </a:solidFill>
                <a:effectLst/>
                <a:latin typeface="Arial" panose="020B0604020202020204" pitchFamily="34" charset="0"/>
                <a:ea typeface="Arial" panose="020B0604020202020204" pitchFamily="34" charset="0"/>
              </a:endParaRP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Animals and Livelihood</a:t>
              </a:r>
              <a:endParaRPr lang="en-ET" sz="3200" b="0" dirty="0">
                <a:solidFill>
                  <a:srgbClr val="008080"/>
                </a:solidFill>
                <a:effectLst/>
                <a:latin typeface="Arial" panose="020B0604020202020204" pitchFamily="34" charset="0"/>
                <a:ea typeface="Arial" panose="020B0604020202020204" pitchFamily="34" charset="0"/>
              </a:endParaRPr>
            </a:p>
          </p:txBody>
        </p:sp>
        <p:pic>
          <p:nvPicPr>
            <p:cNvPr id="16" name="Picture 15" descr="Qr code&#10;&#10;Description automatically generated">
              <a:extLst>
                <a:ext uri="{FF2B5EF4-FFF2-40B4-BE49-F238E27FC236}">
                  <a16:creationId xmlns:a16="http://schemas.microsoft.com/office/drawing/2014/main" id="{B1F9A00F-D0D1-E28F-F63D-D0B80AC5A987}"/>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670139" y="672432"/>
              <a:ext cx="1259790" cy="1259790"/>
            </a:xfrm>
            <a:prstGeom prst="rect">
              <a:avLst/>
            </a:prstGeom>
            <a:noFill/>
            <a:ln>
              <a:noFill/>
            </a:ln>
          </p:spPr>
        </p:pic>
        <p:cxnSp>
          <p:nvCxnSpPr>
            <p:cNvPr id="17" name="Straight Connector 16">
              <a:extLst>
                <a:ext uri="{FF2B5EF4-FFF2-40B4-BE49-F238E27FC236}">
                  <a16:creationId xmlns:a16="http://schemas.microsoft.com/office/drawing/2014/main" id="{434B810C-0759-79A8-7715-01EE8A9E4135}"/>
                </a:ext>
              </a:extLst>
            </p:cNvPr>
            <p:cNvCxnSpPr/>
            <p:nvPr userDrawn="1"/>
          </p:nvCxnSpPr>
          <p:spPr>
            <a:xfrm flipH="1">
              <a:off x="9562289" y="552816"/>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3089542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554326"/>
          </a:xfrm>
          <a:solidFill>
            <a:srgbClr val="639C8C"/>
          </a:solidFill>
        </p:spPr>
        <p:txBody>
          <a:bodyPr>
            <a:normAutofit/>
          </a:bodyPr>
          <a:lstStyle>
            <a:lvl1pPr marL="0" indent="0" algn="ctr">
              <a:buNone/>
              <a:defRPr sz="32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16084218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607509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a:xfrm>
            <a:off x="1537854" y="1149927"/>
            <a:ext cx="9815945" cy="50270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7961493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149928"/>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149927"/>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0" name="Title 1">
            <a:extLst>
              <a:ext uri="{FF2B5EF4-FFF2-40B4-BE49-F238E27FC236}">
                <a16:creationId xmlns:a16="http://schemas.microsoft.com/office/drawing/2014/main" id="{B7B97089-76A8-8633-0A46-B0F48BA05A57}"/>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779200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8619803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154685"/>
            <a:ext cx="5157787"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157984"/>
            <a:ext cx="5157787" cy="403167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154685"/>
            <a:ext cx="5183188"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157984"/>
            <a:ext cx="5183188" cy="4031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2" name="Title 1">
            <a:extLst>
              <a:ext uri="{FF2B5EF4-FFF2-40B4-BE49-F238E27FC236}">
                <a16:creationId xmlns:a16="http://schemas.microsoft.com/office/drawing/2014/main" id="{3328C2CB-EE27-CEA7-8F95-D5FDF8C80B22}"/>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3759764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7" name="Title 1">
            <a:extLst>
              <a:ext uri="{FF2B5EF4-FFF2-40B4-BE49-F238E27FC236}">
                <a16:creationId xmlns:a16="http://schemas.microsoft.com/office/drawing/2014/main" id="{497A8863-9EE0-E6B6-CAFE-64DD765546B1}"/>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2901216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7946720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838200" y="987425"/>
            <a:ext cx="1051718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9" name="Title 1">
            <a:extLst>
              <a:ext uri="{FF2B5EF4-FFF2-40B4-BE49-F238E27FC236}">
                <a16:creationId xmlns:a16="http://schemas.microsoft.com/office/drawing/2014/main" id="{B9C2F935-7CAC-60B9-187F-78D88535A27E}"/>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5790477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cSld name="25_Custom Layout">
    <p:spTree>
      <p:nvGrpSpPr>
        <p:cNvPr id="1" name=""/>
        <p:cNvGrpSpPr/>
        <p:nvPr/>
      </p:nvGrpSpPr>
      <p:grpSpPr>
        <a:xfrm>
          <a:off x="0" y="0"/>
          <a:ext cx="0" cy="0"/>
          <a:chOff x="0" y="0"/>
          <a:chExt cx="0" cy="0"/>
        </a:xfrm>
      </p:grpSpPr>
      <p:sp>
        <p:nvSpPr>
          <p:cNvPr id="15" name="Rectangle 13"/>
          <p:cNvSpPr/>
          <p:nvPr/>
        </p:nvSpPr>
        <p:spPr>
          <a:xfrm>
            <a:off x="0" y="6291469"/>
            <a:ext cx="1003853" cy="566530"/>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 name="Title Text"/>
          <p:cNvSpPr txBox="1">
            <a:spLocks noGrp="1"/>
          </p:cNvSpPr>
          <p:nvPr>
            <p:ph type="title"/>
          </p:nvPr>
        </p:nvSpPr>
        <p:spPr>
          <a:xfrm>
            <a:off x="2028824" y="946702"/>
            <a:ext cx="9152698" cy="1249846"/>
          </a:xfrm>
          <a:prstGeom prst="rect">
            <a:avLst/>
          </a:prstGeom>
        </p:spPr>
        <p:txBody>
          <a:bodyPr>
            <a:normAutofit/>
          </a:bodyPr>
          <a:lstStyle/>
          <a:p>
            <a:r>
              <a:t>Title Text</a:t>
            </a:r>
          </a:p>
        </p:txBody>
      </p:sp>
      <p:pic>
        <p:nvPicPr>
          <p:cNvPr id="18"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19" name="Image" descr="Image"/>
          <p:cNvPicPr>
            <a:picLocks noChangeAspect="1"/>
          </p:cNvPicPr>
          <p:nvPr/>
        </p:nvPicPr>
        <p:blipFill>
          <a:blip r:embed="rId3"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20"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30589010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8C9A7-B4FF-774B-8CBC-E139AD704C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9177059-94A9-044A-B725-107AC6B433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1AEFD4-A424-9644-B549-E56D20B203F3}"/>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6ED8D08A-000F-DE4F-958A-1D5830AE9E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F86F21-994E-6741-80A2-16070B18CE1B}"/>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48278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78AA4-E76E-B743-9786-8F078A1F35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548984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AE3A9-5199-FF46-A703-D05EAF13929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281371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D1296-4B11-9C40-B2FF-72A9FE85BF4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054321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603295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B2190-823B-4E46-AC2B-7BA23433FE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26AA6A1-ACF9-BB47-97F6-8C4BDF6D7B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77BF76D-3F60-1041-AA34-BCCAFD47FA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E52A7C-8333-9242-86B0-807C1BB6AFBC}"/>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3248C56A-E20B-9348-B216-423817B3F7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CB1A58-19B9-0C40-97A2-5E8F9D63B528}"/>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266486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C3519-199E-0A48-ABC6-0ADCC98F66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D637B66-A864-C342-816E-04E0FDB878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533968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2.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image" Target="../media/image1.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2.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Tree>
    <p:extLst>
      <p:ext uri="{BB962C8B-B14F-4D97-AF65-F5344CB8AC3E}">
        <p14:creationId xmlns:p14="http://schemas.microsoft.com/office/powerpoint/2010/main" val="238910035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
        <p:nvSpPr>
          <p:cNvPr id="7" name="Rectangle 13">
            <a:extLst>
              <a:ext uri="{FF2B5EF4-FFF2-40B4-BE49-F238E27FC236}">
                <a16:creationId xmlns:a16="http://schemas.microsoft.com/office/drawing/2014/main" id="{FAD9476D-06F1-A3F1-9645-999A44B9F576}"/>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8" name="Image" descr="Image">
            <a:extLst>
              <a:ext uri="{FF2B5EF4-FFF2-40B4-BE49-F238E27FC236}">
                <a16:creationId xmlns:a16="http://schemas.microsoft.com/office/drawing/2014/main" id="{C688BB5E-2670-0025-F274-E4684F812D4B}"/>
              </a:ext>
            </a:extLst>
          </p:cNvPr>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9" name="Image" descr="Image">
            <a:extLst>
              <a:ext uri="{FF2B5EF4-FFF2-40B4-BE49-F238E27FC236}">
                <a16:creationId xmlns:a16="http://schemas.microsoft.com/office/drawing/2014/main" id="{DC903DE8-E366-ABAA-DDED-27370A696B68}"/>
              </a:ext>
            </a:extLst>
          </p:cNvPr>
          <p:cNvPicPr>
            <a:picLocks noChangeAspect="1"/>
          </p:cNvPicPr>
          <p:nvPr userDrawn="1"/>
        </p:nvPicPr>
        <p:blipFill>
          <a:blip r:embed="rId13"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10" name="Image" descr="Image">
            <a:extLst>
              <a:ext uri="{FF2B5EF4-FFF2-40B4-BE49-F238E27FC236}">
                <a16:creationId xmlns:a16="http://schemas.microsoft.com/office/drawing/2014/main" id="{248A155F-1BE2-EC86-C822-A5E9AF245D93}"/>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123374086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13.sv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13.sv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13.svg"/></Relationships>
</file>

<file path=ppt/slides/_rels/slide1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18.xml"/><Relationship Id="rId4" Type="http://schemas.openxmlformats.org/officeDocument/2006/relationships/image" Target="../media/image11.sv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8.xml"/><Relationship Id="rId4" Type="http://schemas.openxmlformats.org/officeDocument/2006/relationships/image" Target="../media/image13.svg"/></Relationships>
</file>

<file path=ppt/slides/_rels/slide2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18.xml"/><Relationship Id="rId4" Type="http://schemas.openxmlformats.org/officeDocument/2006/relationships/image" Target="../media/image13.svg"/></Relationships>
</file>

<file path=ppt/slides/_rels/slide2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8.xml"/><Relationship Id="rId4" Type="http://schemas.openxmlformats.org/officeDocument/2006/relationships/image" Target="../media/image11.svg"/></Relationships>
</file>

<file path=ppt/slides/_rels/slide3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11.sv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11.svg"/></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5333C-12BD-E108-DE08-2B8649759F10}"/>
              </a:ext>
            </a:extLst>
          </p:cNvPr>
          <p:cNvSpPr>
            <a:spLocks noGrp="1"/>
          </p:cNvSpPr>
          <p:nvPr>
            <p:ph type="ctrTitle"/>
          </p:nvPr>
        </p:nvSpPr>
        <p:spPr/>
        <p:txBody>
          <a:bodyPr>
            <a:normAutofit/>
          </a:bodyPr>
          <a:lstStyle/>
          <a:p>
            <a:r>
              <a:rPr lang="en-GB" dirty="0"/>
              <a:t>Operationalizing One Health in pastoralist settings</a:t>
            </a:r>
          </a:p>
        </p:txBody>
      </p:sp>
    </p:spTree>
    <p:extLst>
      <p:ext uri="{BB962C8B-B14F-4D97-AF65-F5344CB8AC3E}">
        <p14:creationId xmlns:p14="http://schemas.microsoft.com/office/powerpoint/2010/main" val="3173860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Gender roles and needs </a:t>
            </a:r>
            <a:endParaRPr lang="en-GB" dirty="0"/>
          </a:p>
        </p:txBody>
      </p:sp>
      <p:sp>
        <p:nvSpPr>
          <p:cNvPr id="10" name="Content Placeholder 9">
            <a:extLst>
              <a:ext uri="{FF2B5EF4-FFF2-40B4-BE49-F238E27FC236}">
                <a16:creationId xmlns:a16="http://schemas.microsoft.com/office/drawing/2014/main" id="{405DF75D-ACF5-6296-AF99-3AF8D19FFC6D}"/>
              </a:ext>
            </a:extLst>
          </p:cNvPr>
          <p:cNvSpPr>
            <a:spLocks noGrp="1"/>
          </p:cNvSpPr>
          <p:nvPr>
            <p:ph idx="1"/>
          </p:nvPr>
        </p:nvSpPr>
        <p:spPr/>
        <p:txBody>
          <a:bodyPr/>
          <a:lstStyle/>
          <a:p>
            <a:pPr marL="0" indent="0">
              <a:buNone/>
            </a:pPr>
            <a:r>
              <a:rPr lang="en-US" b="1" dirty="0"/>
              <a:t>Brainstorming: </a:t>
            </a:r>
          </a:p>
          <a:p>
            <a:r>
              <a:rPr lang="en-US" dirty="0"/>
              <a:t>What do you understand by the following terms:</a:t>
            </a:r>
          </a:p>
          <a:p>
            <a:pPr lvl="1"/>
            <a:r>
              <a:rPr lang="en-US" dirty="0"/>
              <a:t>Gender roles </a:t>
            </a:r>
          </a:p>
          <a:p>
            <a:pPr lvl="1"/>
            <a:r>
              <a:rPr lang="en-US" dirty="0"/>
              <a:t>Gender needs</a:t>
            </a:r>
          </a:p>
          <a:p>
            <a:endParaRPr lang="en-GB" dirty="0"/>
          </a:p>
        </p:txBody>
      </p:sp>
      <p:sp>
        <p:nvSpPr>
          <p:cNvPr id="3" name="TextBox 2">
            <a:extLst>
              <a:ext uri="{FF2B5EF4-FFF2-40B4-BE49-F238E27FC236}">
                <a16:creationId xmlns:a16="http://schemas.microsoft.com/office/drawing/2014/main" id="{758AED2E-0EF5-C89B-0BED-CA479E8C46C1}"/>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5 minutes</a:t>
            </a:r>
          </a:p>
        </p:txBody>
      </p:sp>
      <p:pic>
        <p:nvPicPr>
          <p:cNvPr id="4" name="Graphic 3" descr="Stopwatch with solid fill">
            <a:extLst>
              <a:ext uri="{FF2B5EF4-FFF2-40B4-BE49-F238E27FC236}">
                <a16:creationId xmlns:a16="http://schemas.microsoft.com/office/drawing/2014/main" id="{BAB94DCD-6B40-0936-234B-64BED85BFC3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4274500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Gender roles </a:t>
            </a:r>
            <a:endParaRPr lang="en-GB" dirty="0"/>
          </a:p>
        </p:txBody>
      </p:sp>
      <p:sp>
        <p:nvSpPr>
          <p:cNvPr id="8" name="Content Placeholder 7">
            <a:extLst>
              <a:ext uri="{FF2B5EF4-FFF2-40B4-BE49-F238E27FC236}">
                <a16:creationId xmlns:a16="http://schemas.microsoft.com/office/drawing/2014/main" id="{1211FB43-B89C-FE48-F9C3-83C015052E51}"/>
              </a:ext>
            </a:extLst>
          </p:cNvPr>
          <p:cNvSpPr>
            <a:spLocks noGrp="1"/>
          </p:cNvSpPr>
          <p:nvPr>
            <p:ph idx="1"/>
          </p:nvPr>
        </p:nvSpPr>
        <p:spPr/>
        <p:txBody>
          <a:bodyPr/>
          <a:lstStyle/>
          <a:p>
            <a:r>
              <a:rPr lang="en-US" dirty="0"/>
              <a:t>Tasks, activities, and responsibilities culturally assigned to women, men, boys, and girls in society</a:t>
            </a:r>
          </a:p>
          <a:p>
            <a:r>
              <a:rPr lang="en-US" dirty="0"/>
              <a:t>Three categories:</a:t>
            </a:r>
          </a:p>
          <a:p>
            <a:pPr lvl="1"/>
            <a:r>
              <a:rPr lang="en-US" b="1" dirty="0"/>
              <a:t>Productive role</a:t>
            </a:r>
            <a:r>
              <a:rPr lang="en-US" dirty="0"/>
              <a:t>: relating to the production of goods for consumption or income through work in or outside the home</a:t>
            </a:r>
          </a:p>
          <a:p>
            <a:pPr lvl="1"/>
            <a:r>
              <a:rPr lang="en-US" b="1" dirty="0"/>
              <a:t>Reproductive role</a:t>
            </a:r>
            <a:r>
              <a:rPr lang="en-US" dirty="0"/>
              <a:t>: relating to domestic or household tasks associated with creating and sustaining children and the family</a:t>
            </a:r>
          </a:p>
          <a:p>
            <a:pPr lvl="1"/>
            <a:r>
              <a:rPr lang="en-US" b="1" dirty="0"/>
              <a:t>Community management role</a:t>
            </a:r>
            <a:r>
              <a:rPr lang="en-US" dirty="0"/>
              <a:t>: relating to tasks and responsibilities carried out for the benefit of the community)</a:t>
            </a:r>
          </a:p>
          <a:p>
            <a:endParaRPr lang="en-GB" dirty="0"/>
          </a:p>
        </p:txBody>
      </p:sp>
      <p:pic>
        <p:nvPicPr>
          <p:cNvPr id="3" name="Graphic 2" descr="Presentation with checklist with solid fill">
            <a:extLst>
              <a:ext uri="{FF2B5EF4-FFF2-40B4-BE49-F238E27FC236}">
                <a16:creationId xmlns:a16="http://schemas.microsoft.com/office/drawing/2014/main" id="{36959335-561F-A404-1874-A9C3FB29AF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350138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Gender needs</a:t>
            </a:r>
            <a:endParaRPr lang="en-GB" dirty="0"/>
          </a:p>
        </p:txBody>
      </p:sp>
      <p:sp>
        <p:nvSpPr>
          <p:cNvPr id="8" name="Content Placeholder 7">
            <a:extLst>
              <a:ext uri="{FF2B5EF4-FFF2-40B4-BE49-F238E27FC236}">
                <a16:creationId xmlns:a16="http://schemas.microsoft.com/office/drawing/2014/main" id="{5E20BABC-95F7-2BF7-8C5B-7319A5C35B38}"/>
              </a:ext>
            </a:extLst>
          </p:cNvPr>
          <p:cNvSpPr>
            <a:spLocks noGrp="1"/>
          </p:cNvSpPr>
          <p:nvPr>
            <p:ph idx="1"/>
          </p:nvPr>
        </p:nvSpPr>
        <p:spPr/>
        <p:txBody>
          <a:bodyPr/>
          <a:lstStyle/>
          <a:p>
            <a:r>
              <a:rPr lang="en-US" b="1" dirty="0"/>
              <a:t>Practical gender needs</a:t>
            </a:r>
            <a:r>
              <a:rPr lang="en-US" dirty="0"/>
              <a:t>: the immediate necessities of women and men due to their gender roles, for example, water, health, firewood, technologies, and information</a:t>
            </a:r>
          </a:p>
          <a:p>
            <a:r>
              <a:rPr lang="en-US" b="1" dirty="0"/>
              <a:t>Strategic gender interests</a:t>
            </a:r>
            <a:r>
              <a:rPr lang="en-US" dirty="0"/>
              <a:t>: related to structural changes in society regarding women’s position and equity, for example, decision-making power, ownership, and representation in community governance structures</a:t>
            </a:r>
          </a:p>
          <a:p>
            <a:endParaRPr lang="en-GB" dirty="0"/>
          </a:p>
        </p:txBody>
      </p:sp>
      <p:pic>
        <p:nvPicPr>
          <p:cNvPr id="3" name="Graphic 2" descr="Presentation with checklist with solid fill">
            <a:extLst>
              <a:ext uri="{FF2B5EF4-FFF2-40B4-BE49-F238E27FC236}">
                <a16:creationId xmlns:a16="http://schemas.microsoft.com/office/drawing/2014/main" id="{069D5517-3293-1B4F-8A84-A460CB4DB91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839435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Community gender perceptions</a:t>
            </a:r>
            <a:endParaRPr lang="en-GB" dirty="0"/>
          </a:p>
        </p:txBody>
      </p:sp>
      <p:sp>
        <p:nvSpPr>
          <p:cNvPr id="10" name="Content Placeholder 9">
            <a:extLst>
              <a:ext uri="{FF2B5EF4-FFF2-40B4-BE49-F238E27FC236}">
                <a16:creationId xmlns:a16="http://schemas.microsoft.com/office/drawing/2014/main" id="{3AD6D84D-2FBF-DF1E-D8E5-3F45B5B6CF84}"/>
              </a:ext>
            </a:extLst>
          </p:cNvPr>
          <p:cNvSpPr>
            <a:spLocks noGrp="1"/>
          </p:cNvSpPr>
          <p:nvPr>
            <p:ph idx="1"/>
          </p:nvPr>
        </p:nvSpPr>
        <p:spPr/>
        <p:txBody>
          <a:bodyPr/>
          <a:lstStyle/>
          <a:p>
            <a:pPr marL="0" indent="0">
              <a:buNone/>
            </a:pPr>
            <a:r>
              <a:rPr lang="en-US" b="1" dirty="0"/>
              <a:t>Role play</a:t>
            </a:r>
            <a:endParaRPr lang="en-US" dirty="0"/>
          </a:p>
          <a:p>
            <a:r>
              <a:rPr lang="en-US" dirty="0"/>
              <a:t>Volunteers: 5 participants to act out a situation (scenario) on gender perceptions of pastoralist communities</a:t>
            </a:r>
          </a:p>
          <a:p>
            <a:pPr lvl="1"/>
            <a:r>
              <a:rPr lang="en-US" dirty="0"/>
              <a:t>Husband, wife, 3 community members</a:t>
            </a:r>
          </a:p>
          <a:p>
            <a:r>
              <a:rPr lang="en-US" dirty="0"/>
              <a:t>Task: Prepare a 5-minute roleplay on how the husband and wife can change the community’s mindsets </a:t>
            </a:r>
          </a:p>
          <a:p>
            <a:endParaRPr lang="en-GB" dirty="0"/>
          </a:p>
        </p:txBody>
      </p:sp>
      <p:sp>
        <p:nvSpPr>
          <p:cNvPr id="3" name="TextBox 2">
            <a:extLst>
              <a:ext uri="{FF2B5EF4-FFF2-40B4-BE49-F238E27FC236}">
                <a16:creationId xmlns:a16="http://schemas.microsoft.com/office/drawing/2014/main" id="{D21393F1-9AFE-7185-B758-29BC98CEE969}"/>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4" name="Graphic 3" descr="Stopwatch with solid fill">
            <a:extLst>
              <a:ext uri="{FF2B5EF4-FFF2-40B4-BE49-F238E27FC236}">
                <a16:creationId xmlns:a16="http://schemas.microsoft.com/office/drawing/2014/main" id="{9FACB242-EDB4-2FB4-260B-75D6385B98D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577116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Community gender perceptions</a:t>
            </a:r>
            <a:endParaRPr lang="en-GB" dirty="0"/>
          </a:p>
        </p:txBody>
      </p:sp>
      <p:sp>
        <p:nvSpPr>
          <p:cNvPr id="10" name="Content Placeholder 9">
            <a:extLst>
              <a:ext uri="{FF2B5EF4-FFF2-40B4-BE49-F238E27FC236}">
                <a16:creationId xmlns:a16="http://schemas.microsoft.com/office/drawing/2014/main" id="{FF84AEA8-8D64-A982-8CA2-FE43D3DF318F}"/>
              </a:ext>
            </a:extLst>
          </p:cNvPr>
          <p:cNvSpPr>
            <a:spLocks noGrp="1"/>
          </p:cNvSpPr>
          <p:nvPr>
            <p:ph idx="1"/>
          </p:nvPr>
        </p:nvSpPr>
        <p:spPr/>
        <p:txBody>
          <a:bodyPr/>
          <a:lstStyle/>
          <a:p>
            <a:pPr marL="0" indent="0">
              <a:buNone/>
            </a:pPr>
            <a:r>
              <a:rPr lang="en-GB" b="1" dirty="0"/>
              <a:t>Role play</a:t>
            </a:r>
          </a:p>
          <a:p>
            <a:r>
              <a:rPr lang="en-US" dirty="0"/>
              <a:t>Reflection questions: </a:t>
            </a:r>
          </a:p>
          <a:p>
            <a:pPr lvl="1"/>
            <a:r>
              <a:rPr lang="en-US" dirty="0"/>
              <a:t>What is the gender issue?  </a:t>
            </a:r>
          </a:p>
          <a:p>
            <a:pPr lvl="1"/>
            <a:r>
              <a:rPr lang="en-US" dirty="0"/>
              <a:t>How does the role-play reflect the situation in pastoralist communities? </a:t>
            </a:r>
          </a:p>
          <a:p>
            <a:pPr lvl="1"/>
            <a:r>
              <a:rPr lang="en-US" dirty="0"/>
              <a:t>What are the gender perceptions and practices in pastoralist communities? </a:t>
            </a:r>
          </a:p>
          <a:p>
            <a:pPr lvl="1"/>
            <a:r>
              <a:rPr lang="en-US" dirty="0"/>
              <a:t>What can you do to influence community gender perceptions and practices in a One Health context?</a:t>
            </a:r>
          </a:p>
          <a:p>
            <a:pPr marL="0" indent="0">
              <a:buNone/>
            </a:pPr>
            <a:endParaRPr lang="en-GB" b="1" dirty="0"/>
          </a:p>
        </p:txBody>
      </p:sp>
      <p:sp>
        <p:nvSpPr>
          <p:cNvPr id="3" name="TextBox 2">
            <a:extLst>
              <a:ext uri="{FF2B5EF4-FFF2-40B4-BE49-F238E27FC236}">
                <a16:creationId xmlns:a16="http://schemas.microsoft.com/office/drawing/2014/main" id="{11E90FA1-97A3-827E-FE77-B30403194F82}"/>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20 minutes</a:t>
            </a:r>
          </a:p>
        </p:txBody>
      </p:sp>
      <p:pic>
        <p:nvPicPr>
          <p:cNvPr id="4" name="Graphic 3" descr="Stopwatch with solid fill">
            <a:extLst>
              <a:ext uri="{FF2B5EF4-FFF2-40B4-BE49-F238E27FC236}">
                <a16:creationId xmlns:a16="http://schemas.microsoft.com/office/drawing/2014/main" id="{CC0A8665-5AF6-2A50-3308-F207E197153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4106585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Gender analysis</a:t>
            </a:r>
            <a:endParaRPr lang="en-GB" dirty="0"/>
          </a:p>
        </p:txBody>
      </p:sp>
      <p:sp>
        <p:nvSpPr>
          <p:cNvPr id="10" name="Content Placeholder 9">
            <a:extLst>
              <a:ext uri="{FF2B5EF4-FFF2-40B4-BE49-F238E27FC236}">
                <a16:creationId xmlns:a16="http://schemas.microsoft.com/office/drawing/2014/main" id="{9CD0B026-742C-591D-F9AC-A988961CA0CA}"/>
              </a:ext>
            </a:extLst>
          </p:cNvPr>
          <p:cNvSpPr>
            <a:spLocks noGrp="1"/>
          </p:cNvSpPr>
          <p:nvPr>
            <p:ph idx="1"/>
          </p:nvPr>
        </p:nvSpPr>
        <p:spPr/>
        <p:txBody>
          <a:bodyPr/>
          <a:lstStyle/>
          <a:p>
            <a:pPr marL="0" indent="0">
              <a:buNone/>
            </a:pPr>
            <a:r>
              <a:rPr lang="en-US" b="1" dirty="0"/>
              <a:t>Brainstorming:</a:t>
            </a:r>
          </a:p>
          <a:p>
            <a:r>
              <a:rPr lang="en-US" dirty="0"/>
              <a:t>What do you understand by “gender analysis”?</a:t>
            </a:r>
          </a:p>
          <a:p>
            <a:r>
              <a:rPr lang="en-US" dirty="0"/>
              <a:t>What gender analysis tools do you know and apply? </a:t>
            </a:r>
          </a:p>
          <a:p>
            <a:r>
              <a:rPr lang="en-US" dirty="0"/>
              <a:t>Why is gender analysis important in One Health? Share stories from your experiences</a:t>
            </a:r>
            <a:endParaRPr lang="en-GB" dirty="0"/>
          </a:p>
        </p:txBody>
      </p:sp>
      <p:sp>
        <p:nvSpPr>
          <p:cNvPr id="3" name="TextBox 2">
            <a:extLst>
              <a:ext uri="{FF2B5EF4-FFF2-40B4-BE49-F238E27FC236}">
                <a16:creationId xmlns:a16="http://schemas.microsoft.com/office/drawing/2014/main" id="{142F330C-35DE-E508-D462-7B889F631A11}"/>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4" name="Graphic 3" descr="Stopwatch with solid fill">
            <a:extLst>
              <a:ext uri="{FF2B5EF4-FFF2-40B4-BE49-F238E27FC236}">
                <a16:creationId xmlns:a16="http://schemas.microsoft.com/office/drawing/2014/main" id="{C6C34CF0-E6B1-125E-5037-0E2C5EF633E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4858420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Gender analysis</a:t>
            </a:r>
            <a:endParaRPr lang="en-GB" dirty="0"/>
          </a:p>
        </p:txBody>
      </p:sp>
      <p:sp>
        <p:nvSpPr>
          <p:cNvPr id="8" name="Content Placeholder 7">
            <a:extLst>
              <a:ext uri="{FF2B5EF4-FFF2-40B4-BE49-F238E27FC236}">
                <a16:creationId xmlns:a16="http://schemas.microsoft.com/office/drawing/2014/main" id="{3BE3F938-C211-1AD6-3755-30CF671DFBEE}"/>
              </a:ext>
            </a:extLst>
          </p:cNvPr>
          <p:cNvSpPr>
            <a:spLocks noGrp="1"/>
          </p:cNvSpPr>
          <p:nvPr>
            <p:ph idx="1"/>
          </p:nvPr>
        </p:nvSpPr>
        <p:spPr/>
        <p:txBody>
          <a:bodyPr/>
          <a:lstStyle/>
          <a:p>
            <a:r>
              <a:rPr lang="en-US" dirty="0"/>
              <a:t>Gender analysis aims to </a:t>
            </a:r>
            <a:r>
              <a:rPr lang="en-US" b="1" dirty="0"/>
              <a:t>identify sociocultural constructs </a:t>
            </a:r>
            <a:r>
              <a:rPr lang="en-US" dirty="0"/>
              <a:t>that might </a:t>
            </a:r>
            <a:r>
              <a:rPr lang="en-US" b="1" dirty="0"/>
              <a:t>enhance or inhibit </a:t>
            </a:r>
            <a:r>
              <a:rPr lang="en-US" dirty="0"/>
              <a:t>gender equality and women’s empowerment</a:t>
            </a:r>
          </a:p>
          <a:p>
            <a:endParaRPr lang="en-GB" dirty="0"/>
          </a:p>
        </p:txBody>
      </p:sp>
      <p:pic>
        <p:nvPicPr>
          <p:cNvPr id="3" name="Graphic 2" descr="Presentation with checklist with solid fill">
            <a:extLst>
              <a:ext uri="{FF2B5EF4-FFF2-40B4-BE49-F238E27FC236}">
                <a16:creationId xmlns:a16="http://schemas.microsoft.com/office/drawing/2014/main" id="{2B493374-C1AC-78FF-90AA-F2AF1A51AD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553409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Gender analysis</a:t>
            </a:r>
            <a:endParaRPr lang="en-GB" dirty="0"/>
          </a:p>
        </p:txBody>
      </p:sp>
      <p:sp>
        <p:nvSpPr>
          <p:cNvPr id="8" name="Content Placeholder 7">
            <a:extLst>
              <a:ext uri="{FF2B5EF4-FFF2-40B4-BE49-F238E27FC236}">
                <a16:creationId xmlns:a16="http://schemas.microsoft.com/office/drawing/2014/main" id="{C4667B09-F574-8E91-A3C0-FE4D6C6ABF35}"/>
              </a:ext>
            </a:extLst>
          </p:cNvPr>
          <p:cNvSpPr>
            <a:spLocks noGrp="1"/>
          </p:cNvSpPr>
          <p:nvPr>
            <p:ph idx="1"/>
          </p:nvPr>
        </p:nvSpPr>
        <p:spPr/>
        <p:txBody>
          <a:bodyPr/>
          <a:lstStyle/>
          <a:p>
            <a:r>
              <a:rPr lang="en-US" dirty="0"/>
              <a:t>Gender analysis explores the </a:t>
            </a:r>
            <a:r>
              <a:rPr lang="en-US" b="1" dirty="0"/>
              <a:t>relationships</a:t>
            </a:r>
            <a:r>
              <a:rPr lang="en-US" dirty="0"/>
              <a:t> between women, men, boys, and girls and the </a:t>
            </a:r>
            <a:r>
              <a:rPr lang="en-US" b="1" dirty="0"/>
              <a:t>inequalities</a:t>
            </a:r>
            <a:r>
              <a:rPr lang="en-US" dirty="0"/>
              <a:t> in those relationships, by asking:  </a:t>
            </a:r>
          </a:p>
          <a:p>
            <a:pPr lvl="1"/>
            <a:r>
              <a:rPr lang="en-US" dirty="0"/>
              <a:t>Who does what? </a:t>
            </a:r>
          </a:p>
          <a:p>
            <a:pPr lvl="1"/>
            <a:r>
              <a:rPr lang="en-US" dirty="0"/>
              <a:t>Who has what? </a:t>
            </a:r>
          </a:p>
          <a:p>
            <a:pPr lvl="1"/>
            <a:r>
              <a:rPr lang="en-US" dirty="0"/>
              <a:t>Who decides? </a:t>
            </a:r>
          </a:p>
          <a:p>
            <a:pPr lvl="1"/>
            <a:r>
              <a:rPr lang="en-US" dirty="0"/>
              <a:t>Who gains? </a:t>
            </a:r>
          </a:p>
          <a:p>
            <a:pPr lvl="1"/>
            <a:r>
              <a:rPr lang="en-US" dirty="0"/>
              <a:t>Who loses? </a:t>
            </a:r>
          </a:p>
          <a:p>
            <a:endParaRPr lang="en-GB" dirty="0"/>
          </a:p>
        </p:txBody>
      </p:sp>
      <p:pic>
        <p:nvPicPr>
          <p:cNvPr id="3" name="Graphic 2" descr="Presentation with checklist with solid fill">
            <a:extLst>
              <a:ext uri="{FF2B5EF4-FFF2-40B4-BE49-F238E27FC236}">
                <a16:creationId xmlns:a16="http://schemas.microsoft.com/office/drawing/2014/main" id="{E5A8C560-DC09-A5FE-23F0-EEC42B23B79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276119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Gender analysis</a:t>
            </a:r>
            <a:endParaRPr lang="en-GB" dirty="0"/>
          </a:p>
        </p:txBody>
      </p:sp>
      <p:sp>
        <p:nvSpPr>
          <p:cNvPr id="8" name="Content Placeholder 7">
            <a:extLst>
              <a:ext uri="{FF2B5EF4-FFF2-40B4-BE49-F238E27FC236}">
                <a16:creationId xmlns:a16="http://schemas.microsoft.com/office/drawing/2014/main" id="{87930C17-C28E-5094-466D-A5320FB49210}"/>
              </a:ext>
            </a:extLst>
          </p:cNvPr>
          <p:cNvSpPr>
            <a:spLocks noGrp="1"/>
          </p:cNvSpPr>
          <p:nvPr>
            <p:ph idx="1"/>
          </p:nvPr>
        </p:nvSpPr>
        <p:spPr/>
        <p:txBody>
          <a:bodyPr/>
          <a:lstStyle/>
          <a:p>
            <a:r>
              <a:rPr lang="en-US" dirty="0"/>
              <a:t>A gender analysis framework provides a </a:t>
            </a:r>
            <a:r>
              <a:rPr lang="en-US" b="1" dirty="0"/>
              <a:t>structure</a:t>
            </a:r>
            <a:r>
              <a:rPr lang="en-US" dirty="0"/>
              <a:t> for organizing information about gender roles and relations</a:t>
            </a:r>
          </a:p>
          <a:p>
            <a:r>
              <a:rPr lang="en-US" dirty="0"/>
              <a:t>Gender analysis uses different </a:t>
            </a:r>
            <a:r>
              <a:rPr lang="en-US" b="1" dirty="0"/>
              <a:t>frameworks and methods</a:t>
            </a:r>
            <a:r>
              <a:rPr lang="en-US" dirty="0"/>
              <a:t> to understand the relationships between women and men, their access to resources, their activities, and the constraints they face relative to each other</a:t>
            </a:r>
            <a:endParaRPr lang="en-GB" dirty="0"/>
          </a:p>
        </p:txBody>
      </p:sp>
      <p:pic>
        <p:nvPicPr>
          <p:cNvPr id="3" name="Graphic 2" descr="Presentation with checklist with solid fill">
            <a:extLst>
              <a:ext uri="{FF2B5EF4-FFF2-40B4-BE49-F238E27FC236}">
                <a16:creationId xmlns:a16="http://schemas.microsoft.com/office/drawing/2014/main" id="{F9CFE545-4414-BF67-74E3-4F45A4E96C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636316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Gender analysis</a:t>
            </a:r>
            <a:endParaRPr lang="en-GB" dirty="0"/>
          </a:p>
        </p:txBody>
      </p:sp>
      <p:sp>
        <p:nvSpPr>
          <p:cNvPr id="10" name="Content Placeholder 9">
            <a:extLst>
              <a:ext uri="{FF2B5EF4-FFF2-40B4-BE49-F238E27FC236}">
                <a16:creationId xmlns:a16="http://schemas.microsoft.com/office/drawing/2014/main" id="{97AD97C0-3CDC-3E5F-0D02-713ED07EFE09}"/>
              </a:ext>
            </a:extLst>
          </p:cNvPr>
          <p:cNvSpPr>
            <a:spLocks noGrp="1"/>
          </p:cNvSpPr>
          <p:nvPr>
            <p:ph idx="1"/>
          </p:nvPr>
        </p:nvSpPr>
        <p:spPr/>
        <p:txBody>
          <a:bodyPr>
            <a:normAutofit/>
          </a:bodyPr>
          <a:lstStyle/>
          <a:p>
            <a:pPr marL="0" indent="0">
              <a:buNone/>
            </a:pPr>
            <a:r>
              <a:rPr lang="en-US" b="1" dirty="0"/>
              <a:t>Group discussion</a:t>
            </a:r>
          </a:p>
          <a:p>
            <a:r>
              <a:rPr lang="en-US" dirty="0"/>
              <a:t>In small groups, discuss the following questions:  </a:t>
            </a:r>
          </a:p>
          <a:p>
            <a:pPr lvl="1"/>
            <a:r>
              <a:rPr lang="en-US" dirty="0"/>
              <a:t>What do women, men, boys, and girls do in healthcare, livestock husbandry, and environmental/rangeland protection in pastoralist communities?  </a:t>
            </a:r>
          </a:p>
          <a:p>
            <a:pPr lvl="1"/>
            <a:r>
              <a:rPr lang="en-US" dirty="0"/>
              <a:t>What resources and benefits do they have access to and control over in healthcare, livestock husbandry, and environmental protection?</a:t>
            </a:r>
          </a:p>
          <a:p>
            <a:pPr lvl="1"/>
            <a:r>
              <a:rPr lang="en-US" dirty="0"/>
              <a:t>What opportunities and constraints do they have in healthcare, livestock husbandry, and environmental protection?   </a:t>
            </a:r>
          </a:p>
          <a:p>
            <a:r>
              <a:rPr lang="en-US" dirty="0"/>
              <a:t>Document your discussion results on flipchart papers</a:t>
            </a:r>
          </a:p>
          <a:p>
            <a:r>
              <a:rPr lang="en-US" dirty="0"/>
              <a:t>Be ready to present your results in plenary</a:t>
            </a:r>
          </a:p>
          <a:p>
            <a:endParaRPr lang="en-GB" dirty="0"/>
          </a:p>
        </p:txBody>
      </p:sp>
      <p:sp>
        <p:nvSpPr>
          <p:cNvPr id="3" name="TextBox 2">
            <a:extLst>
              <a:ext uri="{FF2B5EF4-FFF2-40B4-BE49-F238E27FC236}">
                <a16:creationId xmlns:a16="http://schemas.microsoft.com/office/drawing/2014/main" id="{07459974-A611-3605-0C1F-843D52DF4953}"/>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30 minutes</a:t>
            </a:r>
          </a:p>
        </p:txBody>
      </p:sp>
      <p:pic>
        <p:nvPicPr>
          <p:cNvPr id="4" name="Graphic 3" descr="Stopwatch with solid fill">
            <a:extLst>
              <a:ext uri="{FF2B5EF4-FFF2-40B4-BE49-F238E27FC236}">
                <a16:creationId xmlns:a16="http://schemas.microsoft.com/office/drawing/2014/main" id="{045CE704-7293-D41D-8018-CEC0F172309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673717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1B4C2-A3B9-0AA8-3943-17952BFEF2DD}"/>
              </a:ext>
            </a:extLst>
          </p:cNvPr>
          <p:cNvSpPr>
            <a:spLocks noGrp="1"/>
          </p:cNvSpPr>
          <p:nvPr>
            <p:ph type="ctrTitle"/>
          </p:nvPr>
        </p:nvSpPr>
        <p:spPr/>
        <p:txBody>
          <a:bodyPr/>
          <a:lstStyle/>
          <a:p>
            <a:r>
              <a:rPr lang="en-GB" dirty="0"/>
              <a:t>Module 2: Gender, culture and One Health </a:t>
            </a:r>
          </a:p>
        </p:txBody>
      </p:sp>
    </p:spTree>
    <p:extLst>
      <p:ext uri="{BB962C8B-B14F-4D97-AF65-F5344CB8AC3E}">
        <p14:creationId xmlns:p14="http://schemas.microsoft.com/office/powerpoint/2010/main" val="117340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Why gender analysis in One Health? </a:t>
            </a:r>
            <a:endParaRPr lang="en-GB" dirty="0"/>
          </a:p>
        </p:txBody>
      </p:sp>
      <p:sp>
        <p:nvSpPr>
          <p:cNvPr id="8" name="Content Placeholder 7">
            <a:extLst>
              <a:ext uri="{FF2B5EF4-FFF2-40B4-BE49-F238E27FC236}">
                <a16:creationId xmlns:a16="http://schemas.microsoft.com/office/drawing/2014/main" id="{1A663585-5C3C-B2F1-1F64-E437EECF0F1F}"/>
              </a:ext>
            </a:extLst>
          </p:cNvPr>
          <p:cNvSpPr>
            <a:spLocks noGrp="1"/>
          </p:cNvSpPr>
          <p:nvPr>
            <p:ph idx="1"/>
          </p:nvPr>
        </p:nvSpPr>
        <p:spPr/>
        <p:txBody>
          <a:bodyPr/>
          <a:lstStyle/>
          <a:p>
            <a:r>
              <a:rPr lang="en-US" dirty="0"/>
              <a:t>Women, men, boys, and girls in pastoralist communities often have </a:t>
            </a:r>
            <a:r>
              <a:rPr lang="en-US" b="1" dirty="0"/>
              <a:t>different roles </a:t>
            </a:r>
            <a:r>
              <a:rPr lang="en-US" dirty="0"/>
              <a:t>which can expose them differently to zoonotic health risks</a:t>
            </a:r>
          </a:p>
          <a:p>
            <a:r>
              <a:rPr lang="en-US" dirty="0"/>
              <a:t>Gender analysis provides a lens through which One Health practitioners can </a:t>
            </a:r>
            <a:r>
              <a:rPr lang="en-US" b="1" dirty="0"/>
              <a:t>explore and assess the differences </a:t>
            </a:r>
            <a:r>
              <a:rPr lang="en-US" dirty="0"/>
              <a:t>between the roles that women, men, boys, and girls play, the varying levels of power they hold, their differing needs, constraints, and opportunities, and the impact of these differences on their lives and opportunities </a:t>
            </a:r>
          </a:p>
          <a:p>
            <a:endParaRPr lang="en-GB" dirty="0"/>
          </a:p>
        </p:txBody>
      </p:sp>
      <p:pic>
        <p:nvPicPr>
          <p:cNvPr id="3" name="Graphic 2" descr="Presentation with checklist with solid fill">
            <a:extLst>
              <a:ext uri="{FF2B5EF4-FFF2-40B4-BE49-F238E27FC236}">
                <a16:creationId xmlns:a16="http://schemas.microsoft.com/office/drawing/2014/main" id="{A889001C-4F77-14EA-B9A4-EFE8C25586B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083184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p:txBody>
          <a:bodyPr>
            <a:normAutofit/>
          </a:bodyPr>
          <a:lstStyle/>
          <a:p>
            <a:r>
              <a:rPr lang="en-US" dirty="0"/>
              <a:t>Why gender analysis in One Health? </a:t>
            </a:r>
            <a:endParaRPr lang="en-GB" dirty="0"/>
          </a:p>
        </p:txBody>
      </p:sp>
      <p:sp>
        <p:nvSpPr>
          <p:cNvPr id="8" name="Content Placeholder 7">
            <a:extLst>
              <a:ext uri="{FF2B5EF4-FFF2-40B4-BE49-F238E27FC236}">
                <a16:creationId xmlns:a16="http://schemas.microsoft.com/office/drawing/2014/main" id="{85FFB07E-893E-4E43-6259-D384FEE896E6}"/>
              </a:ext>
            </a:extLst>
          </p:cNvPr>
          <p:cNvSpPr>
            <a:spLocks noGrp="1"/>
          </p:cNvSpPr>
          <p:nvPr>
            <p:ph idx="1"/>
          </p:nvPr>
        </p:nvSpPr>
        <p:spPr/>
        <p:txBody>
          <a:bodyPr/>
          <a:lstStyle/>
          <a:p>
            <a:r>
              <a:rPr lang="en-US" dirty="0"/>
              <a:t>Effective gender analysis can identify:</a:t>
            </a:r>
          </a:p>
          <a:p>
            <a:pPr lvl="1"/>
            <a:r>
              <a:rPr lang="en-US" dirty="0"/>
              <a:t>Social relations (normative roles, duties, and responsibilities)</a:t>
            </a:r>
          </a:p>
          <a:p>
            <a:pPr lvl="1"/>
            <a:r>
              <a:rPr lang="en-US" dirty="0"/>
              <a:t>Activities (a division of labor within the household and community)</a:t>
            </a:r>
          </a:p>
          <a:p>
            <a:pPr lvl="1"/>
            <a:r>
              <a:rPr lang="en-US" dirty="0"/>
              <a:t>Access and control over resources, services, and decision making</a:t>
            </a:r>
          </a:p>
          <a:p>
            <a:pPr lvl="1"/>
            <a:r>
              <a:rPr lang="en-US" dirty="0"/>
              <a:t>Gender needs both practical (current, immediate) and strategic (what needs to change)</a:t>
            </a:r>
          </a:p>
          <a:p>
            <a:endParaRPr lang="en-GB" dirty="0"/>
          </a:p>
        </p:txBody>
      </p:sp>
      <p:pic>
        <p:nvPicPr>
          <p:cNvPr id="3" name="Graphic 2" descr="Presentation with checklist with solid fill">
            <a:extLst>
              <a:ext uri="{FF2B5EF4-FFF2-40B4-BE49-F238E27FC236}">
                <a16:creationId xmlns:a16="http://schemas.microsoft.com/office/drawing/2014/main" id="{C0D729FF-CDB7-28EA-D80C-10B6ECB1FF9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968919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fontScale="90000"/>
          </a:bodyPr>
          <a:lstStyle/>
          <a:p>
            <a:r>
              <a:rPr lang="en-US" dirty="0"/>
              <a:t>Gender integration approaches and their potential consequences</a:t>
            </a:r>
            <a:endParaRPr lang="en-GB" dirty="0"/>
          </a:p>
        </p:txBody>
      </p:sp>
      <p:sp>
        <p:nvSpPr>
          <p:cNvPr id="11" name="Content Placeholder 10">
            <a:extLst>
              <a:ext uri="{FF2B5EF4-FFF2-40B4-BE49-F238E27FC236}">
                <a16:creationId xmlns:a16="http://schemas.microsoft.com/office/drawing/2014/main" id="{B031759B-2B2A-2EC0-9DCA-B9F308C36703}"/>
              </a:ext>
            </a:extLst>
          </p:cNvPr>
          <p:cNvSpPr>
            <a:spLocks noGrp="1"/>
          </p:cNvSpPr>
          <p:nvPr>
            <p:ph idx="1"/>
          </p:nvPr>
        </p:nvSpPr>
        <p:spPr/>
        <p:txBody>
          <a:bodyPr/>
          <a:lstStyle/>
          <a:p>
            <a:pPr marL="0" indent="0">
              <a:buNone/>
            </a:pPr>
            <a:r>
              <a:rPr lang="en-US" b="1" dirty="0"/>
              <a:t>Interactive discussion:</a:t>
            </a:r>
          </a:p>
          <a:p>
            <a:r>
              <a:rPr lang="en-US" dirty="0"/>
              <a:t>What does ‘integrate’ mean? </a:t>
            </a:r>
          </a:p>
          <a:p>
            <a:r>
              <a:rPr lang="en-US" dirty="0"/>
              <a:t>What do you understand by ‘gender integration’? </a:t>
            </a:r>
          </a:p>
          <a:p>
            <a:r>
              <a:rPr lang="en-US" dirty="0"/>
              <a:t>Why is gender integration into One Health important?</a:t>
            </a:r>
          </a:p>
          <a:p>
            <a:r>
              <a:rPr lang="en-US" dirty="0"/>
              <a:t>How are you currently integrating gender into OHU services? </a:t>
            </a:r>
          </a:p>
          <a:p>
            <a:endParaRPr lang="en-GB" dirty="0"/>
          </a:p>
        </p:txBody>
      </p:sp>
      <p:pic>
        <p:nvPicPr>
          <p:cNvPr id="7" name="Picture 6">
            <a:extLst>
              <a:ext uri="{FF2B5EF4-FFF2-40B4-BE49-F238E27FC236}">
                <a16:creationId xmlns:a16="http://schemas.microsoft.com/office/drawing/2014/main" id="{34EB10E1-E204-4453-B511-3E60C68BC483}"/>
              </a:ext>
            </a:extLst>
          </p:cNvPr>
          <p:cNvPicPr>
            <a:picLocks noChangeAspect="1"/>
          </p:cNvPicPr>
          <p:nvPr/>
        </p:nvPicPr>
        <p:blipFill>
          <a:blip r:embed="rId2"/>
          <a:stretch>
            <a:fillRect/>
          </a:stretch>
        </p:blipFill>
        <p:spPr>
          <a:xfrm>
            <a:off x="8641993" y="4409848"/>
            <a:ext cx="3550007" cy="1767115"/>
          </a:xfrm>
          <a:prstGeom prst="rect">
            <a:avLst/>
          </a:prstGeom>
        </p:spPr>
      </p:pic>
      <p:sp>
        <p:nvSpPr>
          <p:cNvPr id="3" name="TextBox 2">
            <a:extLst>
              <a:ext uri="{FF2B5EF4-FFF2-40B4-BE49-F238E27FC236}">
                <a16:creationId xmlns:a16="http://schemas.microsoft.com/office/drawing/2014/main" id="{D38575A9-8863-C2AF-2F61-4B63CE6994EB}"/>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8" name="Graphic 7" descr="Stopwatch with solid fill">
            <a:extLst>
              <a:ext uri="{FF2B5EF4-FFF2-40B4-BE49-F238E27FC236}">
                <a16:creationId xmlns:a16="http://schemas.microsoft.com/office/drawing/2014/main" id="{076BF83F-8A2E-A7D7-56F1-3CE5F506317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540099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dirty="0"/>
              <a:t>Gender integration continuum</a:t>
            </a:r>
            <a:endParaRPr lang="en-GB" dirty="0"/>
          </a:p>
        </p:txBody>
      </p:sp>
      <p:sp>
        <p:nvSpPr>
          <p:cNvPr id="8" name="Content Placeholder 7">
            <a:extLst>
              <a:ext uri="{FF2B5EF4-FFF2-40B4-BE49-F238E27FC236}">
                <a16:creationId xmlns:a16="http://schemas.microsoft.com/office/drawing/2014/main" id="{D328FD69-FFEC-8EA3-979F-BB06139D063A}"/>
              </a:ext>
            </a:extLst>
          </p:cNvPr>
          <p:cNvSpPr>
            <a:spLocks noGrp="1"/>
          </p:cNvSpPr>
          <p:nvPr>
            <p:ph idx="1"/>
          </p:nvPr>
        </p:nvSpPr>
        <p:spPr/>
        <p:txBody>
          <a:bodyPr/>
          <a:lstStyle/>
          <a:p>
            <a:endParaRPr lang="en-GB"/>
          </a:p>
        </p:txBody>
      </p:sp>
      <p:pic>
        <p:nvPicPr>
          <p:cNvPr id="7" name="Picture 6">
            <a:extLst>
              <a:ext uri="{FF2B5EF4-FFF2-40B4-BE49-F238E27FC236}">
                <a16:creationId xmlns:a16="http://schemas.microsoft.com/office/drawing/2014/main" id="{786D2CAF-55B9-4AD6-AD22-A07C681788F3}"/>
              </a:ext>
            </a:extLst>
          </p:cNvPr>
          <p:cNvPicPr>
            <a:picLocks noChangeAspect="1"/>
          </p:cNvPicPr>
          <p:nvPr/>
        </p:nvPicPr>
        <p:blipFill>
          <a:blip r:embed="rId2"/>
          <a:stretch>
            <a:fillRect/>
          </a:stretch>
        </p:blipFill>
        <p:spPr>
          <a:xfrm>
            <a:off x="1878741" y="1182422"/>
            <a:ext cx="8434518" cy="4493155"/>
          </a:xfrm>
          <a:prstGeom prst="rect">
            <a:avLst/>
          </a:prstGeom>
        </p:spPr>
      </p:pic>
      <p:pic>
        <p:nvPicPr>
          <p:cNvPr id="4" name="Graphic 3" descr="Presentation with checklist with solid fill">
            <a:extLst>
              <a:ext uri="{FF2B5EF4-FFF2-40B4-BE49-F238E27FC236}">
                <a16:creationId xmlns:a16="http://schemas.microsoft.com/office/drawing/2014/main" id="{DA96A2FA-27A2-B57D-7EAB-09A273E5ED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265539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dirty="0"/>
              <a:t>Gender integration continuum</a:t>
            </a:r>
            <a:endParaRPr lang="en-GB" dirty="0"/>
          </a:p>
        </p:txBody>
      </p:sp>
      <p:sp>
        <p:nvSpPr>
          <p:cNvPr id="10" name="Content Placeholder 9">
            <a:extLst>
              <a:ext uri="{FF2B5EF4-FFF2-40B4-BE49-F238E27FC236}">
                <a16:creationId xmlns:a16="http://schemas.microsoft.com/office/drawing/2014/main" id="{9E8B8A1D-068F-B67F-DA51-E047BA7CC316}"/>
              </a:ext>
            </a:extLst>
          </p:cNvPr>
          <p:cNvSpPr>
            <a:spLocks noGrp="1"/>
          </p:cNvSpPr>
          <p:nvPr>
            <p:ph idx="1"/>
          </p:nvPr>
        </p:nvSpPr>
        <p:spPr/>
        <p:txBody>
          <a:bodyPr/>
          <a:lstStyle/>
          <a:p>
            <a:pPr marL="0" indent="0">
              <a:buNone/>
            </a:pPr>
            <a:r>
              <a:rPr lang="en-US" b="1" dirty="0"/>
              <a:t>Think-Pair-Share</a:t>
            </a:r>
          </a:p>
          <a:p>
            <a:r>
              <a:rPr lang="en-US" dirty="0"/>
              <a:t>First, individually read the description of the gender integration continuum</a:t>
            </a:r>
          </a:p>
          <a:p>
            <a:r>
              <a:rPr lang="en-US" dirty="0"/>
              <a:t>Then work in pairs to share your understanding or interpretation, enriching it with examples from HEAL implementation  </a:t>
            </a:r>
          </a:p>
          <a:p>
            <a:r>
              <a:rPr lang="en-US" dirty="0"/>
              <a:t>Be ready to share your understanding of gender integration approaches in the plenary</a:t>
            </a:r>
          </a:p>
          <a:p>
            <a:endParaRPr lang="en-GB" dirty="0"/>
          </a:p>
        </p:txBody>
      </p:sp>
      <p:sp>
        <p:nvSpPr>
          <p:cNvPr id="3" name="TextBox 2">
            <a:extLst>
              <a:ext uri="{FF2B5EF4-FFF2-40B4-BE49-F238E27FC236}">
                <a16:creationId xmlns:a16="http://schemas.microsoft.com/office/drawing/2014/main" id="{395FDD5B-CA5E-33C0-F0D7-C85CF2BAF5CC}"/>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20 minutes</a:t>
            </a:r>
          </a:p>
        </p:txBody>
      </p:sp>
      <p:pic>
        <p:nvPicPr>
          <p:cNvPr id="7" name="Graphic 6" descr="Stopwatch with solid fill">
            <a:extLst>
              <a:ext uri="{FF2B5EF4-FFF2-40B4-BE49-F238E27FC236}">
                <a16:creationId xmlns:a16="http://schemas.microsoft.com/office/drawing/2014/main" id="{E7B5683D-68ED-BD51-D6C2-045DB4DC71E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4555803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fontScale="90000"/>
          </a:bodyPr>
          <a:lstStyle/>
          <a:p>
            <a:r>
              <a:rPr lang="en-US" dirty="0"/>
              <a:t>Where your OHUs lie along the gender integration continuum</a:t>
            </a:r>
            <a:endParaRPr lang="en-GB" dirty="0"/>
          </a:p>
        </p:txBody>
      </p:sp>
      <p:sp>
        <p:nvSpPr>
          <p:cNvPr id="10" name="Content Placeholder 9">
            <a:extLst>
              <a:ext uri="{FF2B5EF4-FFF2-40B4-BE49-F238E27FC236}">
                <a16:creationId xmlns:a16="http://schemas.microsoft.com/office/drawing/2014/main" id="{75F7049A-2DD3-68BA-8457-48BC884AD616}"/>
              </a:ext>
            </a:extLst>
          </p:cNvPr>
          <p:cNvSpPr>
            <a:spLocks noGrp="1"/>
          </p:cNvSpPr>
          <p:nvPr>
            <p:ph idx="1"/>
          </p:nvPr>
        </p:nvSpPr>
        <p:spPr/>
        <p:txBody>
          <a:bodyPr>
            <a:normAutofit fontScale="92500"/>
          </a:bodyPr>
          <a:lstStyle/>
          <a:p>
            <a:pPr marL="0" indent="0">
              <a:buNone/>
            </a:pPr>
            <a:r>
              <a:rPr lang="en-US" b="1" dirty="0"/>
              <a:t>Voting with the feet:</a:t>
            </a:r>
          </a:p>
          <a:p>
            <a:r>
              <a:rPr lang="en-US" dirty="0"/>
              <a:t>Cards on the floor along a line with one gender integration approach written on each card</a:t>
            </a:r>
          </a:p>
          <a:p>
            <a:r>
              <a:rPr lang="en-US" dirty="0"/>
              <a:t>Stand around the cards and indicate where your OHUs lie along the gender integration continuum by standing on a specific card or between cards</a:t>
            </a:r>
          </a:p>
          <a:p>
            <a:r>
              <a:rPr lang="en-US" dirty="0"/>
              <a:t>Chat among yourselves about why you stood on a particular card. Give examples of gender inclusion activities in OHU services </a:t>
            </a:r>
          </a:p>
          <a:p>
            <a:r>
              <a:rPr lang="en-US" dirty="0"/>
              <a:t>Describe which gender approach along the continuum you are using </a:t>
            </a:r>
            <a:r>
              <a:rPr lang="en-US" b="1" dirty="0"/>
              <a:t>now</a:t>
            </a:r>
            <a:r>
              <a:rPr lang="en-US" dirty="0"/>
              <a:t>, which approach you would </a:t>
            </a:r>
            <a:r>
              <a:rPr lang="en-US" b="1" dirty="0"/>
              <a:t>aspire</a:t>
            </a:r>
            <a:r>
              <a:rPr lang="en-US" dirty="0"/>
              <a:t> to use, </a:t>
            </a:r>
            <a:r>
              <a:rPr lang="en-US" b="1" dirty="0"/>
              <a:t>why</a:t>
            </a:r>
            <a:r>
              <a:rPr lang="en-US" dirty="0"/>
              <a:t>, and </a:t>
            </a:r>
            <a:r>
              <a:rPr lang="en-US" b="1" dirty="0"/>
              <a:t>what</a:t>
            </a:r>
            <a:r>
              <a:rPr lang="en-US" dirty="0"/>
              <a:t> it will require you to implement the approach in One Health practice</a:t>
            </a:r>
          </a:p>
          <a:p>
            <a:r>
              <a:rPr lang="en-US" dirty="0"/>
              <a:t>Be ready to share your reflections in plenary</a:t>
            </a:r>
            <a:endParaRPr lang="en-GB" dirty="0"/>
          </a:p>
        </p:txBody>
      </p:sp>
      <p:sp>
        <p:nvSpPr>
          <p:cNvPr id="3" name="TextBox 2">
            <a:extLst>
              <a:ext uri="{FF2B5EF4-FFF2-40B4-BE49-F238E27FC236}">
                <a16:creationId xmlns:a16="http://schemas.microsoft.com/office/drawing/2014/main" id="{2D4BC587-94FE-FE7C-59BD-26799D811A15}"/>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20 minutes</a:t>
            </a:r>
          </a:p>
        </p:txBody>
      </p:sp>
      <p:pic>
        <p:nvPicPr>
          <p:cNvPr id="7" name="Graphic 6" descr="Stopwatch with solid fill">
            <a:extLst>
              <a:ext uri="{FF2B5EF4-FFF2-40B4-BE49-F238E27FC236}">
                <a16:creationId xmlns:a16="http://schemas.microsoft.com/office/drawing/2014/main" id="{F1ED8AB6-6FD6-9D05-6165-2FEFE700263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817411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dirty="0"/>
              <a:t>Gender integration case study</a:t>
            </a:r>
            <a:endParaRPr lang="en-GB" dirty="0"/>
          </a:p>
        </p:txBody>
      </p:sp>
      <p:sp>
        <p:nvSpPr>
          <p:cNvPr id="10" name="Content Placeholder 9">
            <a:extLst>
              <a:ext uri="{FF2B5EF4-FFF2-40B4-BE49-F238E27FC236}">
                <a16:creationId xmlns:a16="http://schemas.microsoft.com/office/drawing/2014/main" id="{C0024D8A-C06E-1FED-8B64-8B0DE116E68B}"/>
              </a:ext>
            </a:extLst>
          </p:cNvPr>
          <p:cNvSpPr>
            <a:spLocks noGrp="1"/>
          </p:cNvSpPr>
          <p:nvPr>
            <p:ph idx="1"/>
          </p:nvPr>
        </p:nvSpPr>
        <p:spPr/>
        <p:txBody>
          <a:bodyPr/>
          <a:lstStyle/>
          <a:p>
            <a:pPr marL="0" indent="0">
              <a:buNone/>
            </a:pPr>
            <a:r>
              <a:rPr lang="en-US" b="1" dirty="0"/>
              <a:t>Small group discussion</a:t>
            </a:r>
          </a:p>
          <a:p>
            <a:r>
              <a:rPr lang="en-US" dirty="0"/>
              <a:t>Facilitator will distribute a case study</a:t>
            </a:r>
          </a:p>
          <a:p>
            <a:r>
              <a:rPr lang="en-US" dirty="0"/>
              <a:t>Read the case study and determine where you would locate it and why along the gender integration continuum. </a:t>
            </a:r>
          </a:p>
          <a:p>
            <a:r>
              <a:rPr lang="en-US" dirty="0"/>
              <a:t>In plenary, share your results</a:t>
            </a:r>
          </a:p>
          <a:p>
            <a:endParaRPr lang="en-GB" dirty="0"/>
          </a:p>
        </p:txBody>
      </p:sp>
      <p:sp>
        <p:nvSpPr>
          <p:cNvPr id="3" name="TextBox 2">
            <a:extLst>
              <a:ext uri="{FF2B5EF4-FFF2-40B4-BE49-F238E27FC236}">
                <a16:creationId xmlns:a16="http://schemas.microsoft.com/office/drawing/2014/main" id="{EC3EA871-C323-2D44-079C-63301225C271}"/>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20 minutes</a:t>
            </a:r>
          </a:p>
        </p:txBody>
      </p:sp>
      <p:pic>
        <p:nvPicPr>
          <p:cNvPr id="7" name="Graphic 6" descr="Stopwatch with solid fill">
            <a:extLst>
              <a:ext uri="{FF2B5EF4-FFF2-40B4-BE49-F238E27FC236}">
                <a16:creationId xmlns:a16="http://schemas.microsoft.com/office/drawing/2014/main" id="{B64FEA68-7386-64A5-E342-F3E3C72689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8476950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p:txBody>
          <a:bodyPr>
            <a:normAutofit/>
          </a:bodyPr>
          <a:lstStyle/>
          <a:p>
            <a:r>
              <a:rPr lang="en-US" dirty="0"/>
              <a:t>Summary of gender integration approaches </a:t>
            </a:r>
            <a:endParaRPr lang="en-GB" dirty="0"/>
          </a:p>
        </p:txBody>
      </p:sp>
      <p:pic>
        <p:nvPicPr>
          <p:cNvPr id="3" name="Picture 2">
            <a:extLst>
              <a:ext uri="{FF2B5EF4-FFF2-40B4-BE49-F238E27FC236}">
                <a16:creationId xmlns:a16="http://schemas.microsoft.com/office/drawing/2014/main" id="{431C81F4-5122-461D-A8A2-0429B4F6526E}"/>
              </a:ext>
            </a:extLst>
          </p:cNvPr>
          <p:cNvPicPr>
            <a:picLocks noChangeAspect="1"/>
          </p:cNvPicPr>
          <p:nvPr/>
        </p:nvPicPr>
        <p:blipFill>
          <a:blip r:embed="rId2"/>
          <a:stretch>
            <a:fillRect/>
          </a:stretch>
        </p:blipFill>
        <p:spPr>
          <a:xfrm>
            <a:off x="1738928" y="1578429"/>
            <a:ext cx="9724697" cy="4538193"/>
          </a:xfrm>
          <a:prstGeom prst="rect">
            <a:avLst/>
          </a:prstGeom>
        </p:spPr>
      </p:pic>
      <p:pic>
        <p:nvPicPr>
          <p:cNvPr id="5" name="Graphic 4" descr="Presentation with checklist with solid fill">
            <a:extLst>
              <a:ext uri="{FF2B5EF4-FFF2-40B4-BE49-F238E27FC236}">
                <a16:creationId xmlns:a16="http://schemas.microsoft.com/office/drawing/2014/main" id="{0BF40F49-B97D-5B09-6346-1F26496998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9794055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161B7-7E34-0D49-05DB-4FAA82AC0539}"/>
              </a:ext>
            </a:extLst>
          </p:cNvPr>
          <p:cNvSpPr>
            <a:spLocks noGrp="1"/>
          </p:cNvSpPr>
          <p:nvPr>
            <p:ph type="title"/>
          </p:nvPr>
        </p:nvSpPr>
        <p:spPr/>
        <p:txBody>
          <a:bodyPr/>
          <a:lstStyle/>
          <a:p>
            <a:r>
              <a:rPr lang="en-US" dirty="0"/>
              <a:t>Summary of key learning points from day 3</a:t>
            </a:r>
            <a:endParaRPr lang="en-ET" dirty="0"/>
          </a:p>
        </p:txBody>
      </p:sp>
      <p:sp>
        <p:nvSpPr>
          <p:cNvPr id="3" name="Content Placeholder 2">
            <a:extLst>
              <a:ext uri="{FF2B5EF4-FFF2-40B4-BE49-F238E27FC236}">
                <a16:creationId xmlns:a16="http://schemas.microsoft.com/office/drawing/2014/main" id="{141DD05A-DBD8-2828-B733-AFB4740BAD45}"/>
              </a:ext>
            </a:extLst>
          </p:cNvPr>
          <p:cNvSpPr>
            <a:spLocks noGrp="1"/>
          </p:cNvSpPr>
          <p:nvPr>
            <p:ph idx="1"/>
          </p:nvPr>
        </p:nvSpPr>
        <p:spPr/>
        <p:txBody>
          <a:bodyPr>
            <a:normAutofit/>
          </a:bodyPr>
          <a:lstStyle/>
          <a:p>
            <a:r>
              <a:rPr lang="en-US" dirty="0"/>
              <a:t>Gender analysis provides a lens through which One Health practitioners can explore and assess the differences between the roles that women and men play, the varying levels of power they hold, their differing needs, constraints and opportunities and the impact of these differences on their lives </a:t>
            </a:r>
          </a:p>
          <a:p>
            <a:endParaRPr lang="en-US" dirty="0"/>
          </a:p>
          <a:p>
            <a:endParaRPr lang="en-ET" dirty="0"/>
          </a:p>
        </p:txBody>
      </p:sp>
      <p:pic>
        <p:nvPicPr>
          <p:cNvPr id="4" name="Graphic 3" descr="Presentation with checklist with solid fill">
            <a:extLst>
              <a:ext uri="{FF2B5EF4-FFF2-40B4-BE49-F238E27FC236}">
                <a16:creationId xmlns:a16="http://schemas.microsoft.com/office/drawing/2014/main" id="{FA7A1209-43E6-C806-2D0C-E145E72C000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9529981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161B7-7E34-0D49-05DB-4FAA82AC0539}"/>
              </a:ext>
            </a:extLst>
          </p:cNvPr>
          <p:cNvSpPr>
            <a:spLocks noGrp="1"/>
          </p:cNvSpPr>
          <p:nvPr>
            <p:ph type="title"/>
          </p:nvPr>
        </p:nvSpPr>
        <p:spPr/>
        <p:txBody>
          <a:bodyPr/>
          <a:lstStyle/>
          <a:p>
            <a:r>
              <a:rPr lang="en-US" dirty="0"/>
              <a:t>Summary of key learning points from day 3</a:t>
            </a:r>
            <a:endParaRPr lang="en-ET" dirty="0"/>
          </a:p>
        </p:txBody>
      </p:sp>
      <p:sp>
        <p:nvSpPr>
          <p:cNvPr id="3" name="Content Placeholder 2">
            <a:extLst>
              <a:ext uri="{FF2B5EF4-FFF2-40B4-BE49-F238E27FC236}">
                <a16:creationId xmlns:a16="http://schemas.microsoft.com/office/drawing/2014/main" id="{141DD05A-DBD8-2828-B733-AFB4740BAD45}"/>
              </a:ext>
            </a:extLst>
          </p:cNvPr>
          <p:cNvSpPr>
            <a:spLocks noGrp="1"/>
          </p:cNvSpPr>
          <p:nvPr>
            <p:ph idx="1"/>
          </p:nvPr>
        </p:nvSpPr>
        <p:spPr/>
        <p:txBody>
          <a:bodyPr>
            <a:normAutofit/>
          </a:bodyPr>
          <a:lstStyle/>
          <a:p>
            <a:r>
              <a:rPr lang="en-US" dirty="0"/>
              <a:t>A gender analysis uncovers gender relations and inequalities by asking: </a:t>
            </a:r>
          </a:p>
          <a:p>
            <a:pPr lvl="1"/>
            <a:r>
              <a:rPr lang="en-US" dirty="0"/>
              <a:t>Who does what? </a:t>
            </a:r>
          </a:p>
          <a:p>
            <a:pPr lvl="1"/>
            <a:r>
              <a:rPr lang="en-US" dirty="0"/>
              <a:t>Who has what? </a:t>
            </a:r>
          </a:p>
          <a:p>
            <a:pPr lvl="1"/>
            <a:r>
              <a:rPr lang="en-US" dirty="0"/>
              <a:t>Who decides? </a:t>
            </a:r>
          </a:p>
          <a:p>
            <a:pPr lvl="1"/>
            <a:r>
              <a:rPr lang="en-US" dirty="0"/>
              <a:t>Who gains? </a:t>
            </a:r>
          </a:p>
          <a:p>
            <a:pPr lvl="1"/>
            <a:r>
              <a:rPr lang="en-US" dirty="0"/>
              <a:t>Who loses? </a:t>
            </a:r>
          </a:p>
          <a:p>
            <a:endParaRPr lang="en-US" dirty="0"/>
          </a:p>
          <a:p>
            <a:endParaRPr lang="en-ET" dirty="0"/>
          </a:p>
        </p:txBody>
      </p:sp>
      <p:pic>
        <p:nvPicPr>
          <p:cNvPr id="4" name="Graphic 3" descr="Presentation with checklist with solid fill">
            <a:extLst>
              <a:ext uri="{FF2B5EF4-FFF2-40B4-BE49-F238E27FC236}">
                <a16:creationId xmlns:a16="http://schemas.microsoft.com/office/drawing/2014/main" id="{FA7A1209-43E6-C806-2D0C-E145E72C000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539517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E3F45-3A8E-D746-AFD1-5842769CDD7E}"/>
              </a:ext>
            </a:extLst>
          </p:cNvPr>
          <p:cNvSpPr>
            <a:spLocks noGrp="1"/>
          </p:cNvSpPr>
          <p:nvPr>
            <p:ph type="title"/>
          </p:nvPr>
        </p:nvSpPr>
        <p:spPr/>
        <p:txBody>
          <a:bodyPr>
            <a:normAutofit/>
          </a:bodyPr>
          <a:lstStyle/>
          <a:p>
            <a:r>
              <a:rPr lang="en-US" dirty="0"/>
              <a:t>Recap of Day 2</a:t>
            </a:r>
            <a:endParaRPr lang="en-GB" dirty="0"/>
          </a:p>
        </p:txBody>
      </p:sp>
      <p:sp>
        <p:nvSpPr>
          <p:cNvPr id="9" name="Content Placeholder 8">
            <a:extLst>
              <a:ext uri="{FF2B5EF4-FFF2-40B4-BE49-F238E27FC236}">
                <a16:creationId xmlns:a16="http://schemas.microsoft.com/office/drawing/2014/main" id="{841551AC-F3EE-4C1D-CBD8-C5FDB4219623}"/>
              </a:ext>
            </a:extLst>
          </p:cNvPr>
          <p:cNvSpPr>
            <a:spLocks noGrp="1"/>
          </p:cNvSpPr>
          <p:nvPr>
            <p:ph idx="1"/>
          </p:nvPr>
        </p:nvSpPr>
        <p:spPr>
          <a:xfrm>
            <a:off x="1537855" y="1149927"/>
            <a:ext cx="3738684" cy="5027036"/>
          </a:xfrm>
        </p:spPr>
        <p:txBody>
          <a:bodyPr/>
          <a:lstStyle/>
          <a:p>
            <a:r>
              <a:rPr lang="en-US" dirty="0"/>
              <a:t>First individually and then in pairs, reflect on the key lessons you have learned and the questions you have on the previous day</a:t>
            </a:r>
          </a:p>
          <a:p>
            <a:r>
              <a:rPr lang="en-US" dirty="0"/>
              <a:t>In plenary, share your reflections</a:t>
            </a:r>
          </a:p>
          <a:p>
            <a:endParaRPr lang="en-GB" dirty="0"/>
          </a:p>
        </p:txBody>
      </p:sp>
      <p:pic>
        <p:nvPicPr>
          <p:cNvPr id="7" name="Picture 6">
            <a:extLst>
              <a:ext uri="{FF2B5EF4-FFF2-40B4-BE49-F238E27FC236}">
                <a16:creationId xmlns:a16="http://schemas.microsoft.com/office/drawing/2014/main" id="{47A01A79-A56D-4CD8-9CDA-AEA6EAD96F7D}"/>
              </a:ext>
            </a:extLst>
          </p:cNvPr>
          <p:cNvPicPr>
            <a:picLocks noChangeAspect="1"/>
          </p:cNvPicPr>
          <p:nvPr/>
        </p:nvPicPr>
        <p:blipFill>
          <a:blip r:embed="rId2"/>
          <a:stretch>
            <a:fillRect/>
          </a:stretch>
        </p:blipFill>
        <p:spPr>
          <a:xfrm>
            <a:off x="5780315" y="1724744"/>
            <a:ext cx="5344885" cy="3326941"/>
          </a:xfrm>
          <a:prstGeom prst="rect">
            <a:avLst/>
          </a:prstGeom>
        </p:spPr>
      </p:pic>
      <p:sp>
        <p:nvSpPr>
          <p:cNvPr id="3" name="TextBox 2">
            <a:extLst>
              <a:ext uri="{FF2B5EF4-FFF2-40B4-BE49-F238E27FC236}">
                <a16:creationId xmlns:a16="http://schemas.microsoft.com/office/drawing/2014/main" id="{41FAE97D-8CB7-4FB6-46BF-5CF67DB72234}"/>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30 minutes</a:t>
            </a:r>
          </a:p>
        </p:txBody>
      </p:sp>
      <p:pic>
        <p:nvPicPr>
          <p:cNvPr id="8" name="Graphic 7" descr="Stopwatch with solid fill">
            <a:extLst>
              <a:ext uri="{FF2B5EF4-FFF2-40B4-BE49-F238E27FC236}">
                <a16:creationId xmlns:a16="http://schemas.microsoft.com/office/drawing/2014/main" id="{0C959880-73B4-E63D-21FB-D0EB82D4E2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316482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161B7-7E34-0D49-05DB-4FAA82AC0539}"/>
              </a:ext>
            </a:extLst>
          </p:cNvPr>
          <p:cNvSpPr>
            <a:spLocks noGrp="1"/>
          </p:cNvSpPr>
          <p:nvPr>
            <p:ph type="title"/>
          </p:nvPr>
        </p:nvSpPr>
        <p:spPr/>
        <p:txBody>
          <a:bodyPr/>
          <a:lstStyle/>
          <a:p>
            <a:r>
              <a:rPr lang="en-US" dirty="0"/>
              <a:t>Summary of key learning points from day 3</a:t>
            </a:r>
            <a:endParaRPr lang="en-ET" dirty="0"/>
          </a:p>
        </p:txBody>
      </p:sp>
      <p:sp>
        <p:nvSpPr>
          <p:cNvPr id="3" name="Content Placeholder 2">
            <a:extLst>
              <a:ext uri="{FF2B5EF4-FFF2-40B4-BE49-F238E27FC236}">
                <a16:creationId xmlns:a16="http://schemas.microsoft.com/office/drawing/2014/main" id="{141DD05A-DBD8-2828-B733-AFB4740BAD45}"/>
              </a:ext>
            </a:extLst>
          </p:cNvPr>
          <p:cNvSpPr>
            <a:spLocks noGrp="1"/>
          </p:cNvSpPr>
          <p:nvPr>
            <p:ph idx="1"/>
          </p:nvPr>
        </p:nvSpPr>
        <p:spPr/>
        <p:txBody>
          <a:bodyPr>
            <a:normAutofit/>
          </a:bodyPr>
          <a:lstStyle/>
          <a:p>
            <a:r>
              <a:rPr lang="en-US" dirty="0"/>
              <a:t>Effective gender analysis can identify:</a:t>
            </a:r>
          </a:p>
          <a:p>
            <a:pPr lvl="1"/>
            <a:r>
              <a:rPr lang="en-US" dirty="0"/>
              <a:t>Social relations (normative roles, duties, and responsibilities)</a:t>
            </a:r>
          </a:p>
          <a:p>
            <a:pPr lvl="1"/>
            <a:r>
              <a:rPr lang="en-US" dirty="0"/>
              <a:t>Activities (a division of </a:t>
            </a:r>
            <a:r>
              <a:rPr lang="en-US" dirty="0" err="1"/>
              <a:t>labour</a:t>
            </a:r>
            <a:r>
              <a:rPr lang="en-US" dirty="0"/>
              <a:t> within the household and community)</a:t>
            </a:r>
          </a:p>
          <a:p>
            <a:pPr lvl="1"/>
            <a:r>
              <a:rPr lang="en-US" dirty="0"/>
              <a:t>Access and control over resources, services and decision making</a:t>
            </a:r>
          </a:p>
          <a:p>
            <a:pPr lvl="1"/>
            <a:r>
              <a:rPr lang="en-US" dirty="0"/>
              <a:t>Gender needs both practical (current, immediate), and strategic (what needs to change)</a:t>
            </a:r>
          </a:p>
          <a:p>
            <a:endParaRPr lang="en-US" dirty="0"/>
          </a:p>
          <a:p>
            <a:endParaRPr lang="en-ET" dirty="0"/>
          </a:p>
        </p:txBody>
      </p:sp>
      <p:pic>
        <p:nvPicPr>
          <p:cNvPr id="4" name="Graphic 3" descr="Presentation with checklist with solid fill">
            <a:extLst>
              <a:ext uri="{FF2B5EF4-FFF2-40B4-BE49-F238E27FC236}">
                <a16:creationId xmlns:a16="http://schemas.microsoft.com/office/drawing/2014/main" id="{9FCAF8E9-45B4-2E5E-7DF0-71923FECE1C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1250422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27288-DD09-ADF2-9DBE-7AFB49A1E01B}"/>
              </a:ext>
            </a:extLst>
          </p:cNvPr>
          <p:cNvSpPr>
            <a:spLocks noGrp="1"/>
          </p:cNvSpPr>
          <p:nvPr>
            <p:ph type="title"/>
          </p:nvPr>
        </p:nvSpPr>
        <p:spPr/>
        <p:txBody>
          <a:bodyPr/>
          <a:lstStyle/>
          <a:p>
            <a:r>
              <a:rPr lang="en-GB" dirty="0"/>
              <a:t>Action plan</a:t>
            </a:r>
          </a:p>
        </p:txBody>
      </p:sp>
      <p:sp>
        <p:nvSpPr>
          <p:cNvPr id="3" name="Content Placeholder 2">
            <a:extLst>
              <a:ext uri="{FF2B5EF4-FFF2-40B4-BE49-F238E27FC236}">
                <a16:creationId xmlns:a16="http://schemas.microsoft.com/office/drawing/2014/main" id="{975D55F6-4427-A4B2-D0B5-FC930CAC7B58}"/>
              </a:ext>
            </a:extLst>
          </p:cNvPr>
          <p:cNvSpPr>
            <a:spLocks noGrp="1"/>
          </p:cNvSpPr>
          <p:nvPr>
            <p:ph idx="1"/>
          </p:nvPr>
        </p:nvSpPr>
        <p:spPr/>
        <p:txBody>
          <a:bodyPr/>
          <a:lstStyle/>
          <a:p>
            <a:pPr marL="0" indent="0">
              <a:buNone/>
            </a:pPr>
            <a:r>
              <a:rPr lang="en-GB" b="1" dirty="0"/>
              <a:t>Small group discussion</a:t>
            </a:r>
          </a:p>
          <a:p>
            <a:r>
              <a:rPr lang="en-GB" dirty="0"/>
              <a:t>In groups by woreda/district:</a:t>
            </a:r>
          </a:p>
          <a:p>
            <a:pPr lvl="1"/>
            <a:r>
              <a:rPr lang="en-GB" dirty="0"/>
              <a:t>Make action plans to apply the training</a:t>
            </a:r>
          </a:p>
          <a:p>
            <a:pPr lvl="1"/>
            <a:r>
              <a:rPr lang="en-GB" dirty="0"/>
              <a:t>Record your discussion on a flipchart</a:t>
            </a:r>
          </a:p>
          <a:p>
            <a:pPr lvl="1"/>
            <a:r>
              <a:rPr lang="en-GB" dirty="0"/>
              <a:t>Place flip chart on wall</a:t>
            </a:r>
          </a:p>
          <a:p>
            <a:r>
              <a:rPr lang="en-GB" dirty="0"/>
              <a:t>Be prepared to review and vote on the best action plan</a:t>
            </a:r>
          </a:p>
          <a:p>
            <a:pPr lvl="1"/>
            <a:endParaRPr lang="en-GB" dirty="0"/>
          </a:p>
        </p:txBody>
      </p:sp>
      <p:sp>
        <p:nvSpPr>
          <p:cNvPr id="6" name="TextBox 5">
            <a:extLst>
              <a:ext uri="{FF2B5EF4-FFF2-40B4-BE49-F238E27FC236}">
                <a16:creationId xmlns:a16="http://schemas.microsoft.com/office/drawing/2014/main" id="{BEF5599A-6EF9-6C85-9620-F8834EAF547E}"/>
              </a:ext>
            </a:extLst>
          </p:cNvPr>
          <p:cNvSpPr txBox="1"/>
          <p:nvPr/>
        </p:nvSpPr>
        <p:spPr>
          <a:xfrm>
            <a:off x="105395"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12B143B6-5373-6B79-4C18-E87D5BAAFF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319308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7C36C-8586-20B8-0BFE-BEB08EEFF7F9}"/>
              </a:ext>
            </a:extLst>
          </p:cNvPr>
          <p:cNvSpPr>
            <a:spLocks noGrp="1"/>
          </p:cNvSpPr>
          <p:nvPr>
            <p:ph type="title"/>
          </p:nvPr>
        </p:nvSpPr>
        <p:spPr/>
        <p:txBody>
          <a:bodyPr/>
          <a:lstStyle/>
          <a:p>
            <a:r>
              <a:rPr lang="en-GB" dirty="0"/>
              <a:t>Evaluation</a:t>
            </a:r>
          </a:p>
        </p:txBody>
      </p:sp>
      <p:sp>
        <p:nvSpPr>
          <p:cNvPr id="3" name="Content Placeholder 2">
            <a:extLst>
              <a:ext uri="{FF2B5EF4-FFF2-40B4-BE49-F238E27FC236}">
                <a16:creationId xmlns:a16="http://schemas.microsoft.com/office/drawing/2014/main" id="{C38556BF-DC15-0168-38EA-62148B121726}"/>
              </a:ext>
            </a:extLst>
          </p:cNvPr>
          <p:cNvSpPr>
            <a:spLocks noGrp="1"/>
          </p:cNvSpPr>
          <p:nvPr>
            <p:ph idx="1"/>
          </p:nvPr>
        </p:nvSpPr>
        <p:spPr/>
        <p:txBody>
          <a:bodyPr/>
          <a:lstStyle/>
          <a:p>
            <a:r>
              <a:rPr lang="en-GB" dirty="0"/>
              <a:t>Your facilitator will distribute two forms:</a:t>
            </a:r>
          </a:p>
          <a:p>
            <a:endParaRPr lang="en-GB" dirty="0"/>
          </a:p>
          <a:p>
            <a:pPr marL="914400" lvl="1" indent="-457200">
              <a:buFont typeface="+mj-lt"/>
              <a:buAutoNum type="arabicPeriod"/>
            </a:pPr>
            <a:r>
              <a:rPr lang="en-GB" b="1" dirty="0"/>
              <a:t>Post-training evaluation</a:t>
            </a:r>
            <a:r>
              <a:rPr lang="en-GB" dirty="0"/>
              <a:t> – measures the level of learning achievement relative to the baseline you completed on day 1</a:t>
            </a:r>
          </a:p>
          <a:p>
            <a:pPr marL="914400" lvl="1" indent="-457200">
              <a:buFont typeface="+mj-lt"/>
              <a:buAutoNum type="arabicPeriod"/>
            </a:pPr>
            <a:endParaRPr lang="en-GB" b="1" dirty="0"/>
          </a:p>
          <a:p>
            <a:pPr marL="914400" lvl="1" indent="-457200">
              <a:buFont typeface="+mj-lt"/>
              <a:buAutoNum type="arabicPeriod"/>
            </a:pPr>
            <a:r>
              <a:rPr lang="en-GB" b="1" dirty="0"/>
              <a:t>End-of-training survey – </a:t>
            </a:r>
            <a:r>
              <a:rPr lang="en-GB" dirty="0"/>
              <a:t>gathers participant feedback on the relevance, effectiveness of the content and training process</a:t>
            </a:r>
          </a:p>
          <a:p>
            <a:pPr marL="914400" lvl="1" indent="-457200">
              <a:buFont typeface="+mj-lt"/>
              <a:buAutoNum type="arabicPeriod"/>
            </a:pPr>
            <a:endParaRPr lang="en-GB" dirty="0"/>
          </a:p>
          <a:p>
            <a:r>
              <a:rPr lang="en-GB" dirty="0"/>
              <a:t>Both forms are anonymous and will help us improve the training</a:t>
            </a:r>
          </a:p>
        </p:txBody>
      </p:sp>
      <p:sp>
        <p:nvSpPr>
          <p:cNvPr id="6" name="TextBox 5">
            <a:extLst>
              <a:ext uri="{FF2B5EF4-FFF2-40B4-BE49-F238E27FC236}">
                <a16:creationId xmlns:a16="http://schemas.microsoft.com/office/drawing/2014/main" id="{C4C0D235-F1EE-E6F1-BDA6-CD50B91BD2DC}"/>
              </a:ext>
            </a:extLst>
          </p:cNvPr>
          <p:cNvSpPr txBox="1"/>
          <p:nvPr/>
        </p:nvSpPr>
        <p:spPr>
          <a:xfrm>
            <a:off x="105395"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5 minutes</a:t>
            </a:r>
          </a:p>
        </p:txBody>
      </p:sp>
      <p:pic>
        <p:nvPicPr>
          <p:cNvPr id="7" name="Graphic 6" descr="Stopwatch with solid fill">
            <a:extLst>
              <a:ext uri="{FF2B5EF4-FFF2-40B4-BE49-F238E27FC236}">
                <a16:creationId xmlns:a16="http://schemas.microsoft.com/office/drawing/2014/main" id="{6AD0FC83-B42A-79FB-FC7D-E40CC6401B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373212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D777CB-C790-1017-B48C-56BCCEB35671}"/>
              </a:ext>
            </a:extLst>
          </p:cNvPr>
          <p:cNvSpPr>
            <a:spLocks noGrp="1"/>
          </p:cNvSpPr>
          <p:nvPr>
            <p:ph type="ctrTitle"/>
          </p:nvPr>
        </p:nvSpPr>
        <p:spPr>
          <a:xfrm>
            <a:off x="1426026" y="1372741"/>
            <a:ext cx="9383488" cy="2387600"/>
          </a:xfrm>
        </p:spPr>
        <p:txBody>
          <a:bodyPr>
            <a:normAutofit/>
          </a:bodyPr>
          <a:lstStyle/>
          <a:p>
            <a:r>
              <a:rPr lang="en-US" sz="5400" dirty="0"/>
              <a:t>Gender perceptions, gender analysis and integration into One Health </a:t>
            </a:r>
            <a:endParaRPr lang="en-GB" sz="5400" dirty="0"/>
          </a:p>
        </p:txBody>
      </p:sp>
    </p:spTree>
    <p:extLst>
      <p:ext uri="{BB962C8B-B14F-4D97-AF65-F5344CB8AC3E}">
        <p14:creationId xmlns:p14="http://schemas.microsoft.com/office/powerpoint/2010/main" val="1757912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FB079F-C4FE-7F2A-9F70-E463E7C6ADC4}"/>
              </a:ext>
            </a:extLst>
          </p:cNvPr>
          <p:cNvSpPr>
            <a:spLocks noGrp="1"/>
          </p:cNvSpPr>
          <p:nvPr>
            <p:ph type="title"/>
          </p:nvPr>
        </p:nvSpPr>
        <p:spPr>
          <a:xfrm>
            <a:off x="1191490" y="263237"/>
            <a:ext cx="10162309" cy="651164"/>
          </a:xfrm>
        </p:spPr>
        <p:txBody>
          <a:bodyPr/>
          <a:lstStyle/>
          <a:p>
            <a:r>
              <a:rPr lang="en-GB" dirty="0"/>
              <a:t>Intended learning outcomes</a:t>
            </a:r>
          </a:p>
        </p:txBody>
      </p:sp>
      <p:sp>
        <p:nvSpPr>
          <p:cNvPr id="4" name="Content Placeholder 3">
            <a:extLst>
              <a:ext uri="{FF2B5EF4-FFF2-40B4-BE49-F238E27FC236}">
                <a16:creationId xmlns:a16="http://schemas.microsoft.com/office/drawing/2014/main" id="{FCACC2FD-687C-9481-447E-413E62E7665C}"/>
              </a:ext>
            </a:extLst>
          </p:cNvPr>
          <p:cNvSpPr>
            <a:spLocks noGrp="1"/>
          </p:cNvSpPr>
          <p:nvPr>
            <p:ph idx="1"/>
          </p:nvPr>
        </p:nvSpPr>
        <p:spPr>
          <a:xfrm>
            <a:off x="1537854" y="1149927"/>
            <a:ext cx="9815945" cy="5027036"/>
          </a:xfrm>
        </p:spPr>
        <p:txBody>
          <a:bodyPr>
            <a:normAutofit/>
          </a:bodyPr>
          <a:lstStyle/>
          <a:p>
            <a:pPr marL="0" indent="0">
              <a:buNone/>
            </a:pPr>
            <a:r>
              <a:rPr lang="en-US" dirty="0"/>
              <a:t>By the end of today, you will be able to: </a:t>
            </a:r>
          </a:p>
          <a:p>
            <a:r>
              <a:rPr lang="en-US" dirty="0"/>
              <a:t>apply critical analytical skills as you explore how gender and One Health intersect</a:t>
            </a:r>
          </a:p>
          <a:p>
            <a:r>
              <a:rPr lang="en-US" dirty="0"/>
              <a:t>conduct gender analysis to identify and address gender-based constraints of women, men, boys, and girls in One Health practices   </a:t>
            </a:r>
          </a:p>
          <a:p>
            <a:r>
              <a:rPr lang="en-US" dirty="0"/>
              <a:t>design and implement One Health interventions that promote equality and empowerment for women, men, boys, and girls</a:t>
            </a:r>
          </a:p>
          <a:p>
            <a:r>
              <a:rPr lang="en-US" dirty="0"/>
              <a:t>explore ways to integrate gender into One Health</a:t>
            </a:r>
          </a:p>
          <a:p>
            <a:endParaRPr lang="en-US" dirty="0"/>
          </a:p>
        </p:txBody>
      </p:sp>
      <p:pic>
        <p:nvPicPr>
          <p:cNvPr id="5" name="Graphic 4" descr="Presentation with checklist with solid fill">
            <a:extLst>
              <a:ext uri="{FF2B5EF4-FFF2-40B4-BE49-F238E27FC236}">
                <a16:creationId xmlns:a16="http://schemas.microsoft.com/office/drawing/2014/main" id="{308024BD-D3C6-7B88-474B-BB6BE4589CB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336416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EEFB6-1D8A-CFAB-E5EE-90D39A4C4FC3}"/>
              </a:ext>
            </a:extLst>
          </p:cNvPr>
          <p:cNvSpPr>
            <a:spLocks noGrp="1"/>
          </p:cNvSpPr>
          <p:nvPr>
            <p:ph type="title"/>
          </p:nvPr>
        </p:nvSpPr>
        <p:spPr>
          <a:xfrm>
            <a:off x="1191490" y="263237"/>
            <a:ext cx="10162309" cy="651164"/>
          </a:xfrm>
        </p:spPr>
        <p:txBody>
          <a:bodyPr/>
          <a:lstStyle/>
          <a:p>
            <a:r>
              <a:rPr lang="en-GB" dirty="0"/>
              <a:t>Topics</a:t>
            </a:r>
          </a:p>
        </p:txBody>
      </p:sp>
      <p:sp>
        <p:nvSpPr>
          <p:cNvPr id="3" name="Content Placeholder 2">
            <a:extLst>
              <a:ext uri="{FF2B5EF4-FFF2-40B4-BE49-F238E27FC236}">
                <a16:creationId xmlns:a16="http://schemas.microsoft.com/office/drawing/2014/main" id="{4570D1F5-A9CF-A689-8C2D-9090F9D21F97}"/>
              </a:ext>
            </a:extLst>
          </p:cNvPr>
          <p:cNvSpPr>
            <a:spLocks noGrp="1"/>
          </p:cNvSpPr>
          <p:nvPr>
            <p:ph idx="1"/>
          </p:nvPr>
        </p:nvSpPr>
        <p:spPr>
          <a:xfrm>
            <a:off x="1537854" y="1149927"/>
            <a:ext cx="9815945" cy="5027036"/>
          </a:xfrm>
        </p:spPr>
        <p:txBody>
          <a:bodyPr>
            <a:normAutofit/>
          </a:bodyPr>
          <a:lstStyle/>
          <a:p>
            <a:pPr lvl="0"/>
            <a:r>
              <a:rPr lang="en-US" dirty="0"/>
              <a:t>Recognizing and combating gender biases and stereotypes    </a:t>
            </a:r>
          </a:p>
          <a:p>
            <a:pPr lvl="0"/>
            <a:r>
              <a:rPr lang="en-US" dirty="0"/>
              <a:t>Gender roles and needs  </a:t>
            </a:r>
          </a:p>
          <a:p>
            <a:pPr lvl="0"/>
            <a:r>
              <a:rPr lang="en-US" dirty="0"/>
              <a:t>Gender analysis framework and tools </a:t>
            </a:r>
          </a:p>
          <a:p>
            <a:pPr lvl="0"/>
            <a:r>
              <a:rPr lang="en-US" dirty="0"/>
              <a:t>Gender integration approaches and their potential consequences  </a:t>
            </a:r>
            <a:endParaRPr lang="en-GB" dirty="0"/>
          </a:p>
        </p:txBody>
      </p:sp>
      <p:pic>
        <p:nvPicPr>
          <p:cNvPr id="5" name="Graphic 4" descr="Presentation with checklist with solid fill">
            <a:extLst>
              <a:ext uri="{FF2B5EF4-FFF2-40B4-BE49-F238E27FC236}">
                <a16:creationId xmlns:a16="http://schemas.microsoft.com/office/drawing/2014/main" id="{AD7205A4-627F-F25C-FCA8-417DB08D63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78905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2F6834A6-B691-5892-6B49-CE87942F029D}"/>
              </a:ext>
            </a:extLst>
          </p:cNvPr>
          <p:cNvSpPr>
            <a:spLocks noGrp="1"/>
          </p:cNvSpPr>
          <p:nvPr>
            <p:ph idx="1"/>
          </p:nvPr>
        </p:nvSpPr>
        <p:spPr/>
        <p:txBody>
          <a:bodyPr/>
          <a:lstStyle/>
          <a:p>
            <a:pPr marL="0" indent="0">
              <a:buNone/>
            </a:pPr>
            <a:r>
              <a:rPr lang="en-US" b="1" dirty="0"/>
              <a:t>Picture gallery and feedback</a:t>
            </a:r>
          </a:p>
          <a:p>
            <a:r>
              <a:rPr lang="en-US" dirty="0"/>
              <a:t>Draw either a pastoralist, a veterinarian, a medical doctor, or an environmentalist</a:t>
            </a:r>
          </a:p>
          <a:p>
            <a:r>
              <a:rPr lang="en-US" dirty="0"/>
              <a:t>Post your drawings on the wall of the training room </a:t>
            </a:r>
          </a:p>
          <a:p>
            <a:r>
              <a:rPr lang="en-US" dirty="0"/>
              <a:t>Tour around the drawings. Let the drawing owner explain her/his drawing</a:t>
            </a:r>
          </a:p>
          <a:p>
            <a:r>
              <a:rPr lang="en-US" dirty="0"/>
              <a:t>Be ready to share your reflection in plenary</a:t>
            </a:r>
            <a:endParaRPr lang="en-GB" dirty="0"/>
          </a:p>
        </p:txBody>
      </p:sp>
      <p:sp>
        <p:nvSpPr>
          <p:cNvPr id="179" name="Slide Number Placeholder 24"/>
          <p:cNvSpPr txBox="1">
            <a:spLocks noGrp="1"/>
          </p:cNvSpPr>
          <p:nvPr>
            <p:ph type="sldNum" sz="quarter" idx="12"/>
          </p:nvPr>
        </p:nvSpPr>
        <p:spPr>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lang="en-GB"/>
              <a:pPr/>
              <a:t>7</a:t>
            </a:fld>
            <a:endParaRPr lang="en-GB"/>
          </a:p>
        </p:txBody>
      </p:sp>
      <p:sp>
        <p:nvSpPr>
          <p:cNvPr id="4" name="TextBox 3">
            <a:extLst>
              <a:ext uri="{FF2B5EF4-FFF2-40B4-BE49-F238E27FC236}">
                <a16:creationId xmlns:a16="http://schemas.microsoft.com/office/drawing/2014/main" id="{F5EBFAEF-21C9-E0A0-AE3D-95185CB220D2}"/>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20 minutes</a:t>
            </a:r>
          </a:p>
        </p:txBody>
      </p:sp>
      <p:pic>
        <p:nvPicPr>
          <p:cNvPr id="5" name="Graphic 4" descr="Stopwatch with solid fill">
            <a:extLst>
              <a:ext uri="{FF2B5EF4-FFF2-40B4-BE49-F238E27FC236}">
                <a16:creationId xmlns:a16="http://schemas.microsoft.com/office/drawing/2014/main" id="{D2DA3F39-5229-3A15-2688-64DEAB524D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
        <p:nvSpPr>
          <p:cNvPr id="3" name="Title 2">
            <a:extLst>
              <a:ext uri="{FF2B5EF4-FFF2-40B4-BE49-F238E27FC236}">
                <a16:creationId xmlns:a16="http://schemas.microsoft.com/office/drawing/2014/main" id="{E278687D-E91E-0B76-DFF8-65588AC1D893}"/>
              </a:ext>
            </a:extLst>
          </p:cNvPr>
          <p:cNvSpPr>
            <a:spLocks noGrp="1"/>
          </p:cNvSpPr>
          <p:nvPr>
            <p:ph type="title"/>
          </p:nvPr>
        </p:nvSpPr>
        <p:spPr/>
        <p:txBody>
          <a:bodyPr>
            <a:noAutofit/>
          </a:bodyPr>
          <a:lstStyle/>
          <a:p>
            <a:r>
              <a:rPr lang="en-US" sz="2800" dirty="0"/>
              <a:t>Exploring one’s own gender attitudes, perceptions, and biases</a:t>
            </a:r>
            <a:endParaRPr lang="en-ET" sz="2800" dirty="0"/>
          </a:p>
        </p:txBody>
      </p:sp>
    </p:spTree>
    <p:extLst>
      <p:ext uri="{BB962C8B-B14F-4D97-AF65-F5344CB8AC3E}">
        <p14:creationId xmlns:p14="http://schemas.microsoft.com/office/powerpoint/2010/main" val="3202147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048A99D-46CE-5D2D-6851-2C5E97933DEC}"/>
              </a:ext>
            </a:extLst>
          </p:cNvPr>
          <p:cNvSpPr>
            <a:spLocks noGrp="1"/>
          </p:cNvSpPr>
          <p:nvPr>
            <p:ph idx="1"/>
          </p:nvPr>
        </p:nvSpPr>
        <p:spPr/>
        <p:txBody>
          <a:bodyPr/>
          <a:lstStyle/>
          <a:p>
            <a:pPr marL="0" indent="0">
              <a:buNone/>
            </a:pPr>
            <a:r>
              <a:rPr lang="en-US" b="1" dirty="0"/>
              <a:t>Picture gallery reflection:</a:t>
            </a:r>
          </a:p>
          <a:p>
            <a:r>
              <a:rPr lang="en-US" dirty="0"/>
              <a:t>How many of the drawings are about women? </a:t>
            </a:r>
          </a:p>
          <a:p>
            <a:r>
              <a:rPr lang="en-US" dirty="0"/>
              <a:t>How many of the drawings are about men?</a:t>
            </a:r>
          </a:p>
          <a:p>
            <a:r>
              <a:rPr lang="en-US" dirty="0"/>
              <a:t>What words and expressions did you use to describe your drawings?</a:t>
            </a:r>
          </a:p>
          <a:p>
            <a:r>
              <a:rPr lang="en-US" dirty="0"/>
              <a:t>What does this say about your gender attitudes and how you work with women, men, boys, and girls in a One Health approach?</a:t>
            </a:r>
          </a:p>
          <a:p>
            <a:endParaRPr lang="en-GB" dirty="0"/>
          </a:p>
        </p:txBody>
      </p:sp>
      <p:sp>
        <p:nvSpPr>
          <p:cNvPr id="179" name="Slide Number Placeholder 24"/>
          <p:cNvSpPr txBox="1">
            <a:spLocks noGrp="1"/>
          </p:cNvSpPr>
          <p:nvPr>
            <p:ph type="sldNum" sz="quarter" idx="12"/>
          </p:nvPr>
        </p:nvSpPr>
        <p:spPr>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a:pPr/>
              <a:t>8</a:t>
            </a:fld>
            <a:endParaRPr lang="en-GB"/>
          </a:p>
        </p:txBody>
      </p:sp>
      <p:sp>
        <p:nvSpPr>
          <p:cNvPr id="2" name="TextBox 1">
            <a:extLst>
              <a:ext uri="{FF2B5EF4-FFF2-40B4-BE49-F238E27FC236}">
                <a16:creationId xmlns:a16="http://schemas.microsoft.com/office/drawing/2014/main" id="{825759D9-80E2-0AF4-C96E-E1D41F5027ED}"/>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3" name="Graphic 2" descr="Stopwatch with solid fill">
            <a:extLst>
              <a:ext uri="{FF2B5EF4-FFF2-40B4-BE49-F238E27FC236}">
                <a16:creationId xmlns:a16="http://schemas.microsoft.com/office/drawing/2014/main" id="{0C666F8C-C114-6DAF-E855-1FF31EB73A4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
        <p:nvSpPr>
          <p:cNvPr id="5" name="Title 2">
            <a:extLst>
              <a:ext uri="{FF2B5EF4-FFF2-40B4-BE49-F238E27FC236}">
                <a16:creationId xmlns:a16="http://schemas.microsoft.com/office/drawing/2014/main" id="{F607C034-BE0F-2582-884E-F736EF4DF433}"/>
              </a:ext>
            </a:extLst>
          </p:cNvPr>
          <p:cNvSpPr>
            <a:spLocks noGrp="1"/>
          </p:cNvSpPr>
          <p:nvPr>
            <p:ph type="title"/>
          </p:nvPr>
        </p:nvSpPr>
        <p:spPr>
          <a:xfrm>
            <a:off x="1191490" y="263237"/>
            <a:ext cx="10162309" cy="651164"/>
          </a:xfrm>
        </p:spPr>
        <p:txBody>
          <a:bodyPr>
            <a:noAutofit/>
          </a:bodyPr>
          <a:lstStyle/>
          <a:p>
            <a:r>
              <a:rPr lang="en-US" sz="2800" dirty="0"/>
              <a:t>Exploring one’s own gender attitudes, perceptions, and biases</a:t>
            </a:r>
            <a:endParaRPr lang="en-ET" sz="2800" dirty="0"/>
          </a:p>
        </p:txBody>
      </p:sp>
    </p:spTree>
    <p:extLst>
      <p:ext uri="{BB962C8B-B14F-4D97-AF65-F5344CB8AC3E}">
        <p14:creationId xmlns:p14="http://schemas.microsoft.com/office/powerpoint/2010/main" val="1850600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12C483AA-8EAE-C0E0-3A95-2E930FB6FD22}"/>
              </a:ext>
            </a:extLst>
          </p:cNvPr>
          <p:cNvSpPr>
            <a:spLocks noGrp="1"/>
          </p:cNvSpPr>
          <p:nvPr>
            <p:ph type="title"/>
          </p:nvPr>
        </p:nvSpPr>
        <p:spPr/>
        <p:txBody>
          <a:bodyPr/>
          <a:lstStyle/>
          <a:p>
            <a:r>
              <a:rPr lang="en-US" dirty="0"/>
              <a:t>Combating unconscious biases</a:t>
            </a:r>
            <a:endParaRPr lang="en-GB" dirty="0"/>
          </a:p>
        </p:txBody>
      </p:sp>
      <p:sp>
        <p:nvSpPr>
          <p:cNvPr id="9" name="Content Placeholder 8">
            <a:extLst>
              <a:ext uri="{FF2B5EF4-FFF2-40B4-BE49-F238E27FC236}">
                <a16:creationId xmlns:a16="http://schemas.microsoft.com/office/drawing/2014/main" id="{0F7E72DE-8E1B-2173-5363-15563D82C89B}"/>
              </a:ext>
            </a:extLst>
          </p:cNvPr>
          <p:cNvSpPr>
            <a:spLocks noGrp="1"/>
          </p:cNvSpPr>
          <p:nvPr>
            <p:ph idx="1"/>
          </p:nvPr>
        </p:nvSpPr>
        <p:spPr>
          <a:xfrm>
            <a:off x="1537854" y="1149927"/>
            <a:ext cx="9815945" cy="5027036"/>
          </a:xfrm>
        </p:spPr>
        <p:txBody>
          <a:bodyPr/>
          <a:lstStyle/>
          <a:p>
            <a:pPr marL="0" indent="0">
              <a:buNone/>
            </a:pPr>
            <a:r>
              <a:rPr lang="en-US" b="1" dirty="0"/>
              <a:t>Think-Pair-Share:</a:t>
            </a:r>
          </a:p>
          <a:p>
            <a:r>
              <a:rPr lang="en-US" dirty="0"/>
              <a:t>You will watch a video about unconscious bias </a:t>
            </a:r>
          </a:p>
          <a:p>
            <a:r>
              <a:rPr lang="en-US" dirty="0"/>
              <a:t>In pairs, reflect on the following questions:</a:t>
            </a:r>
          </a:p>
          <a:p>
            <a:pPr lvl="1"/>
            <a:r>
              <a:rPr lang="en-US" dirty="0"/>
              <a:t>What are the problems and consequences?</a:t>
            </a:r>
          </a:p>
          <a:p>
            <a:pPr lvl="1"/>
            <a:r>
              <a:rPr lang="en-US" dirty="0"/>
              <a:t>How does this reflect your experience in One Health? </a:t>
            </a:r>
          </a:p>
          <a:p>
            <a:pPr lvl="1"/>
            <a:r>
              <a:rPr lang="en-US" dirty="0"/>
              <a:t>How can you address gender perceptions and biases in One Health in pastoralist communities? </a:t>
            </a:r>
          </a:p>
          <a:p>
            <a:r>
              <a:rPr lang="en-US" dirty="0"/>
              <a:t>Be ready to share your reflections in plenary</a:t>
            </a:r>
            <a:endParaRPr lang="en-GB" dirty="0"/>
          </a:p>
        </p:txBody>
      </p:sp>
      <p:sp>
        <p:nvSpPr>
          <p:cNvPr id="179" name="Slide Number Placeholder 24"/>
          <p:cNvSpPr txBox="1">
            <a:spLocks noGrp="1"/>
          </p:cNvSpPr>
          <p:nvPr>
            <p:ph type="sldNum" sz="quarter" idx="12"/>
          </p:nvPr>
        </p:nvSpPr>
        <p:spPr>
          <a:xfrm>
            <a:off x="8610600" y="6356350"/>
            <a:ext cx="2743200" cy="365125"/>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9</a:t>
            </a:fld>
            <a:endParaRPr lang="en-GB"/>
          </a:p>
        </p:txBody>
      </p:sp>
      <p:sp>
        <p:nvSpPr>
          <p:cNvPr id="2" name="TextBox 1">
            <a:extLst>
              <a:ext uri="{FF2B5EF4-FFF2-40B4-BE49-F238E27FC236}">
                <a16:creationId xmlns:a16="http://schemas.microsoft.com/office/drawing/2014/main" id="{E3406052-E04D-52F8-CCEC-F278CACA1275}"/>
              </a:ext>
            </a:extLst>
          </p:cNvPr>
          <p:cNvSpPr txBox="1"/>
          <p:nvPr/>
        </p:nvSpPr>
        <p:spPr>
          <a:xfrm>
            <a:off x="86603"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20 minutes</a:t>
            </a:r>
          </a:p>
        </p:txBody>
      </p:sp>
      <p:pic>
        <p:nvPicPr>
          <p:cNvPr id="3" name="Graphic 2" descr="Stopwatch with solid fill">
            <a:extLst>
              <a:ext uri="{FF2B5EF4-FFF2-40B4-BE49-F238E27FC236}">
                <a16:creationId xmlns:a16="http://schemas.microsoft.com/office/drawing/2014/main" id="{FD2D9654-DA3E-F452-FF89-1FBF3A1B887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35827960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4862</TotalTime>
  <Words>1713</Words>
  <Application>Microsoft Macintosh PowerPoint</Application>
  <PresentationFormat>Widescreen</PresentationFormat>
  <Paragraphs>180</Paragraphs>
  <Slides>32</Slides>
  <Notes>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32</vt:i4>
      </vt:variant>
    </vt:vector>
  </HeadingPairs>
  <TitlesOfParts>
    <vt:vector size="40" baseType="lpstr">
      <vt:lpstr>Arial</vt:lpstr>
      <vt:lpstr>Calibri</vt:lpstr>
      <vt:lpstr>Calibri Light</vt:lpstr>
      <vt:lpstr>Eczar Bold</vt:lpstr>
      <vt:lpstr>Roboto</vt:lpstr>
      <vt:lpstr>Verdana</vt:lpstr>
      <vt:lpstr>1_Office Theme</vt:lpstr>
      <vt:lpstr>2_Office Theme</vt:lpstr>
      <vt:lpstr>Operationalizing One Health in pastoralist settings</vt:lpstr>
      <vt:lpstr>Module 2: Gender, culture and One Health </vt:lpstr>
      <vt:lpstr>Recap of Day 2</vt:lpstr>
      <vt:lpstr>Gender perceptions, gender analysis and integration into One Health </vt:lpstr>
      <vt:lpstr>Intended learning outcomes</vt:lpstr>
      <vt:lpstr>Topics</vt:lpstr>
      <vt:lpstr>Exploring one’s own gender attitudes, perceptions, and biases</vt:lpstr>
      <vt:lpstr>Exploring one’s own gender attitudes, perceptions, and biases</vt:lpstr>
      <vt:lpstr>Combating unconscious biases</vt:lpstr>
      <vt:lpstr>Gender roles and needs </vt:lpstr>
      <vt:lpstr>Gender roles </vt:lpstr>
      <vt:lpstr>Gender needs</vt:lpstr>
      <vt:lpstr>Community gender perceptions</vt:lpstr>
      <vt:lpstr>Community gender perceptions</vt:lpstr>
      <vt:lpstr>Gender analysis</vt:lpstr>
      <vt:lpstr>Gender analysis</vt:lpstr>
      <vt:lpstr>Gender analysis</vt:lpstr>
      <vt:lpstr>Gender analysis</vt:lpstr>
      <vt:lpstr>Gender analysis</vt:lpstr>
      <vt:lpstr>Why gender analysis in One Health? </vt:lpstr>
      <vt:lpstr>Why gender analysis in One Health? </vt:lpstr>
      <vt:lpstr>Gender integration approaches and their potential consequences</vt:lpstr>
      <vt:lpstr>Gender integration continuum</vt:lpstr>
      <vt:lpstr>Gender integration continuum</vt:lpstr>
      <vt:lpstr>Where your OHUs lie along the gender integration continuum</vt:lpstr>
      <vt:lpstr>Gender integration case study</vt:lpstr>
      <vt:lpstr>Summary of gender integration approaches </vt:lpstr>
      <vt:lpstr>Summary of key learning points from day 3</vt:lpstr>
      <vt:lpstr>Summary of key learning points from day 3</vt:lpstr>
      <vt:lpstr>Summary of key learning points from day 3</vt:lpstr>
      <vt:lpstr>Action plan</vt:lpstr>
      <vt:lpstr>Evaluation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m68218</dc:creator>
  <cp:lastModifiedBy>Mor, Siobhan</cp:lastModifiedBy>
  <cp:revision>227</cp:revision>
  <dcterms:created xsi:type="dcterms:W3CDTF">2022-06-01T08:00:30Z</dcterms:created>
  <dcterms:modified xsi:type="dcterms:W3CDTF">2023-06-22T10:26:37Z</dcterms:modified>
</cp:coreProperties>
</file>