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306" r:id="rId5"/>
    <p:sldId id="329" r:id="rId6"/>
    <p:sldId id="318" r:id="rId7"/>
    <p:sldId id="330" r:id="rId8"/>
    <p:sldId id="321" r:id="rId9"/>
    <p:sldId id="331" r:id="rId10"/>
    <p:sldId id="33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A83773E-B4C3-4C32-98D8-60868E07B486}">
          <p14:sldIdLst>
            <p14:sldId id="306"/>
            <p14:sldId id="329"/>
            <p14:sldId id="318"/>
            <p14:sldId id="330"/>
            <p14:sldId id="321"/>
            <p14:sldId id="331"/>
            <p14:sldId id="333"/>
          </p14:sldIdLst>
        </p14:section>
        <p14:section name="Untitled Section" id="{713D8649-0A32-4455-9B2D-6052AF9601F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BEBE"/>
    <a:srgbClr val="C7C7C7"/>
    <a:srgbClr val="D3D3D3"/>
    <a:srgbClr val="DCDCDC"/>
    <a:srgbClr val="FFFF99"/>
    <a:srgbClr val="FFEBB3"/>
    <a:srgbClr val="2554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7"/>
    <p:restoredTop sz="77392" autoAdjust="0"/>
  </p:normalViewPr>
  <p:slideViewPr>
    <p:cSldViewPr snapToGrid="0" snapToObjects="1">
      <p:cViewPr varScale="1">
        <p:scale>
          <a:sx n="64" d="100"/>
          <a:sy n="64" d="100"/>
        </p:scale>
        <p:origin x="1584" y="38"/>
      </p:cViewPr>
      <p:guideLst>
        <p:guide orient="horz" pos="2136"/>
        <p:guide pos="34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77003-4BBC-4791-B924-865BADC10BC8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3D617-1218-4C8A-82B9-AE3ECB95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432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These factors translate to the fact that:</a:t>
            </a:r>
          </a:p>
          <a:p>
            <a:pPr marL="914400" lvl="1" indent="-4572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The understanding of social, economic, cultural, historical and structural drivers of marginalization is superficial (in RC documents)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Trade-offs tend to be unequal, with ‘costs’ that are not just economic. 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That these costs are borne disproportionately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3D617-1218-4C8A-82B9-AE3ECB9551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86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One option is using Social Justice  - fairness</a:t>
            </a:r>
            <a:r>
              <a:rPr lang="en-US" baseline="0" dirty="0"/>
              <a:t> and</a:t>
            </a:r>
            <a:r>
              <a:rPr lang="en-US" dirty="0"/>
              <a:t> equal opportunity are central notions, which help us to unpack…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53D617-1218-4C8A-82B9-AE3ECB9551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020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latin typeface="Calibri" panose="020F0502020204030204" pitchFamily="34" charset="0"/>
                <a:ea typeface="Calibri" panose="020F0502020204030204" pitchFamily="34" charset="0"/>
              </a:rPr>
              <a:t>Knowledge hierarchy shapes agency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latin typeface="Calibri" panose="020F0502020204030204" pitchFamily="34" charset="0"/>
                <a:ea typeface="Calibri" panose="020F0502020204030204" pitchFamily="34" charset="0"/>
              </a:rPr>
              <a:t>Experiential knowledge interwoven with social norms of age = experience = power</a:t>
            </a:r>
          </a:p>
          <a:p>
            <a:pPr marL="742950" lvl="1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latin typeface="Calibri" panose="020F0502020204030204" pitchFamily="34" charset="0"/>
                <a:ea typeface="Calibri" panose="020F0502020204030204" pitchFamily="34" charset="0"/>
              </a:rPr>
              <a:t>Agency ascribed and self-perceived: </a:t>
            </a:r>
            <a:r>
              <a:rPr lang="en-US" sz="2700" i="1" dirty="0">
                <a:latin typeface="Calibri" panose="020F0502020204030204" pitchFamily="34" charset="0"/>
                <a:ea typeface="Calibri" panose="020F0502020204030204" pitchFamily="34" charset="0"/>
              </a:rPr>
              <a:t>power over </a:t>
            </a:r>
            <a:r>
              <a:rPr lang="en-US" sz="2700" dirty="0">
                <a:latin typeface="Calibri" panose="020F0502020204030204" pitchFamily="34" charset="0"/>
                <a:ea typeface="Calibri" panose="020F0502020204030204" pitchFamily="34" charset="0"/>
              </a:rPr>
              <a:t>and </a:t>
            </a:r>
            <a:r>
              <a:rPr lang="en-US" sz="2700" i="1" dirty="0">
                <a:latin typeface="Calibri" panose="020F0502020204030204" pitchFamily="34" charset="0"/>
                <a:ea typeface="Calibri" panose="020F0502020204030204" pitchFamily="34" charset="0"/>
              </a:rPr>
              <a:t>power within</a:t>
            </a:r>
          </a:p>
          <a:p>
            <a:endParaRPr lang="en-US" dirty="0"/>
          </a:p>
          <a:p>
            <a:r>
              <a:rPr lang="en-US" dirty="0"/>
              <a:t>Power over: poor women found that that they had little influence. Poor fisher example also apt here</a:t>
            </a:r>
          </a:p>
          <a:p>
            <a:r>
              <a:rPr lang="en-US" dirty="0"/>
              <a:t>Power within: women fishers with businesses reported being taken seriously - confidence seems to play a key role in women’s participation</a:t>
            </a:r>
          </a:p>
          <a:p>
            <a:endParaRPr lang="en-US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latin typeface="Calibri" panose="020F0502020204030204" pitchFamily="34" charset="0"/>
                <a:ea typeface="Calibri" panose="020F0502020204030204" pitchFamily="34" charset="0"/>
              </a:rPr>
              <a:t>Who acquires what knowledge and gender norms: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latin typeface="Calibri" panose="020F0502020204030204" pitchFamily="34" charset="0"/>
                <a:ea typeface="Calibri" panose="020F0502020204030204" pitchFamily="34" charset="0"/>
              </a:rPr>
              <a:t>Men fish = experiential and suited for decisions </a:t>
            </a:r>
          </a:p>
          <a:p>
            <a:pPr marL="742950" lvl="1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latin typeface="Calibri" panose="020F0502020204030204" pitchFamily="34" charset="0"/>
                <a:ea typeface="Calibri" panose="020F0502020204030204" pitchFamily="34" charset="0"/>
              </a:rPr>
              <a:t>Women attend training = theoretical, and limited to traditional female domains</a:t>
            </a:r>
          </a:p>
          <a:p>
            <a:pPr marL="742950" lvl="1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sz="27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This has implications on (effective) engagement in public spaces - intersecting with class and age = wealthier, older, male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3D617-1218-4C8A-82B9-AE3ECB9551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470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3D617-1218-4C8A-82B9-AE3ECB9551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18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#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Placeholder 1">
            <a:extLst>
              <a:ext uri="{FF2B5EF4-FFF2-40B4-BE49-F238E27FC236}">
                <a16:creationId xmlns:a16="http://schemas.microsoft.com/office/drawing/2014/main" id="{01F3BA76-2EE7-924C-B7A2-01502F17FD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6951" y="2037537"/>
            <a:ext cx="7062952" cy="14835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title here </a:t>
            </a:r>
            <a:endParaRPr lang="en-US" dirty="0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866E476A-273C-E34A-8890-A75CAC3AAF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6950" y="3521075"/>
            <a:ext cx="6547947" cy="198917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169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2 columns) #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284642F-6D02-E641-AD09-B4CF9EDAD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8761A553-FE7D-7D4F-BBB2-39CDEEB4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52E58296-8D3B-A944-9119-75AB3549F228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38200" y="2333476"/>
            <a:ext cx="10515600" cy="3279048"/>
          </a:xfrm>
        </p:spPr>
        <p:txBody>
          <a:bodyPr numCol="2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7792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2 columns) #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284642F-6D02-E641-AD09-B4CF9EDAD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8761A553-FE7D-7D4F-BBB2-39CDEEB4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52E58296-8D3B-A944-9119-75AB3549F228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38200" y="2333476"/>
            <a:ext cx="10515600" cy="3279048"/>
          </a:xfrm>
        </p:spPr>
        <p:txBody>
          <a:bodyPr numCol="2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8922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2 columns) #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284642F-6D02-E641-AD09-B4CF9EDAD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8761A553-FE7D-7D4F-BBB2-39CDEEB4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52E58296-8D3B-A944-9119-75AB3549F228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38200" y="2333476"/>
            <a:ext cx="10515600" cy="3279048"/>
          </a:xfrm>
        </p:spPr>
        <p:txBody>
          <a:bodyPr numCol="2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1710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3 columns) #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284642F-6D02-E641-AD09-B4CF9EDAD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8761A553-FE7D-7D4F-BBB2-39CDEEB4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52E58296-8D3B-A944-9119-75AB3549F228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38200" y="2333476"/>
            <a:ext cx="10515600" cy="3279048"/>
          </a:xfrm>
        </p:spPr>
        <p:txBody>
          <a:bodyPr numCol="3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2684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3 columns) #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284642F-6D02-E641-AD09-B4CF9EDAD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8761A553-FE7D-7D4F-BBB2-39CDEEB4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52E58296-8D3B-A944-9119-75AB3549F228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38200" y="2333476"/>
            <a:ext cx="10515600" cy="3279048"/>
          </a:xfrm>
        </p:spPr>
        <p:txBody>
          <a:bodyPr numCol="3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9310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3 columns) #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284642F-6D02-E641-AD09-B4CF9EDAD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8761A553-FE7D-7D4F-BBB2-39CDEEB4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52E58296-8D3B-A944-9119-75AB3549F228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38200" y="2333476"/>
            <a:ext cx="10515600" cy="3279048"/>
          </a:xfrm>
        </p:spPr>
        <p:txBody>
          <a:bodyPr numCol="3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8020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3 columns) #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284642F-6D02-E641-AD09-B4CF9EDAD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8761A553-FE7D-7D4F-BBB2-39CDEEB4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52E58296-8D3B-A944-9119-75AB3549F228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38200" y="2333476"/>
            <a:ext cx="10515600" cy="3279048"/>
          </a:xfrm>
        </p:spPr>
        <p:txBody>
          <a:bodyPr numCol="3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841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 Points #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284642F-6D02-E641-AD09-B4CF9EDAD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8761A553-FE7D-7D4F-BBB2-39CDEEB4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52E58296-8D3B-A944-9119-75AB3549F228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38200" y="2333476"/>
            <a:ext cx="10515600" cy="3279048"/>
          </a:xfrm>
        </p:spPr>
        <p:txBody>
          <a:bodyPr numCol="2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0100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 Points #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284642F-6D02-E641-AD09-B4CF9EDAD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8761A553-FE7D-7D4F-BBB2-39CDEEB4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52E58296-8D3B-A944-9119-75AB3549F228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38200" y="2333476"/>
            <a:ext cx="10515600" cy="3279048"/>
          </a:xfrm>
        </p:spPr>
        <p:txBody>
          <a:bodyPr numCol="2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83423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 Points #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284642F-6D02-E641-AD09-B4CF9EDAD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8761A553-FE7D-7D4F-BBB2-39CDEEB4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52E58296-8D3B-A944-9119-75AB3549F228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38200" y="2333476"/>
            <a:ext cx="10515600" cy="3279048"/>
          </a:xfrm>
        </p:spPr>
        <p:txBody>
          <a:bodyPr numCol="2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8229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#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Placeholder 1">
            <a:extLst>
              <a:ext uri="{FF2B5EF4-FFF2-40B4-BE49-F238E27FC236}">
                <a16:creationId xmlns:a16="http://schemas.microsoft.com/office/drawing/2014/main" id="{01F3BA76-2EE7-924C-B7A2-01502F17FD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6951" y="2037537"/>
            <a:ext cx="7062952" cy="14835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title here</a:t>
            </a:r>
            <a:endParaRPr lang="en-US" dirty="0"/>
          </a:p>
        </p:txBody>
      </p:sp>
      <p:sp>
        <p:nvSpPr>
          <p:cNvPr id="4" name="Text Placeholder 31">
            <a:extLst>
              <a:ext uri="{FF2B5EF4-FFF2-40B4-BE49-F238E27FC236}">
                <a16:creationId xmlns:a16="http://schemas.microsoft.com/office/drawing/2014/main" id="{8B6D8E61-F36E-E84D-B020-F9F7CE8381F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6950" y="3521075"/>
            <a:ext cx="6547947" cy="198917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0022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 Points #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284642F-6D02-E641-AD09-B4CF9EDAD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8761A553-FE7D-7D4F-BBB2-39CDEEB4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52E58296-8D3B-A944-9119-75AB3549F228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38200" y="2333476"/>
            <a:ext cx="10515600" cy="3279048"/>
          </a:xfrm>
        </p:spPr>
        <p:txBody>
          <a:bodyPr numCol="2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66065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ullet Points + Image/Diagram #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45911ED-FCD6-1E4C-A182-BC08E2FDB77A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A873EBE0-E084-A745-8352-35B76CE4F7FF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2367400"/>
            <a:ext cx="6172200" cy="349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image or diagram here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BEE104C-5AA0-A748-A8E5-3DC7F1CF2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75338"/>
            <a:ext cx="3932237" cy="349365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DFE7F3C-B9BD-9D43-BE56-31E65D78D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811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ullet Points + Image/Diagram #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63BE06-49EF-A243-BC7F-115E471F94E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861742CD-ED1E-2F40-A581-1AA539DBF5A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2367400"/>
            <a:ext cx="6172200" cy="349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image or diagram here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1158FB8-6102-4540-ABAA-F38316DBDC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75338"/>
            <a:ext cx="3932237" cy="349365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B3886478-E2D0-CE44-8A56-B9D5F901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5811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+ Image/Diagram #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8EB801-33CC-0A48-8346-D8A5E742223F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2367400"/>
            <a:ext cx="6172200" cy="349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image or diagram here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D66A03-9401-1945-9C7F-E391BF233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75338"/>
            <a:ext cx="3932237" cy="349365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63BE06-49EF-A243-BC7F-115E471F94E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950039C7-58A9-B04A-9AFB-D47330856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8620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ullet Points + Image/Diagram #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45911ED-FCD6-1E4C-A182-BC08E2FDB77A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A873EBE0-E084-A745-8352-35B76CE4F7FF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2367400"/>
            <a:ext cx="6172200" cy="349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image or diagram here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BEE104C-5AA0-A748-A8E5-3DC7F1CF2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75338"/>
            <a:ext cx="3932237" cy="349365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DFE7F3C-B9BD-9D43-BE56-31E65D78D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9077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/Diagram #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63BE06-49EF-A243-BC7F-115E471F94E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71A4E5A-27C6-E445-9BBE-F1A0BCEA62DD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38200" y="2122190"/>
            <a:ext cx="10517188" cy="37388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image or diagram here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367F9A04-EB31-A043-8047-365101EDE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3126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/Diagram #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63BE06-49EF-A243-BC7F-115E471F94E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42E3538-5C97-3849-BD85-305CDED143E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38200" y="2122190"/>
            <a:ext cx="10517188" cy="37388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image or diagram here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5B696150-0D35-1446-8667-C0C4D792D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2971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/Diagram #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8EB801-33CC-0A48-8346-D8A5E742223F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38200" y="2122190"/>
            <a:ext cx="10517188" cy="37388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image or diagram here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63BE06-49EF-A243-BC7F-115E471F94E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C972F320-E3F4-3740-B9AB-390FDA99F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4945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/Diagram #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63BE06-49EF-A243-BC7F-115E471F94E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71A4E5A-27C6-E445-9BBE-F1A0BCEA62DD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38200" y="2122190"/>
            <a:ext cx="10517188" cy="37388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image or diagram here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367F9A04-EB31-A043-8047-365101EDE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2952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 #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63BE06-49EF-A243-BC7F-115E471F94E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367F9A04-EB31-A043-8047-365101EDE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DD1A286-D93F-F443-85BA-02DAB23755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22191"/>
            <a:ext cx="10515600" cy="405477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2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#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Placeholder 1">
            <a:extLst>
              <a:ext uri="{FF2B5EF4-FFF2-40B4-BE49-F238E27FC236}">
                <a16:creationId xmlns:a16="http://schemas.microsoft.com/office/drawing/2014/main" id="{01F3BA76-2EE7-924C-B7A2-01502F17FD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6951" y="2037537"/>
            <a:ext cx="7062952" cy="14835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title here </a:t>
            </a:r>
            <a:endParaRPr lang="en-US" dirty="0"/>
          </a:p>
        </p:txBody>
      </p:sp>
      <p:sp>
        <p:nvSpPr>
          <p:cNvPr id="4" name="Text Placeholder 31">
            <a:extLst>
              <a:ext uri="{FF2B5EF4-FFF2-40B4-BE49-F238E27FC236}">
                <a16:creationId xmlns:a16="http://schemas.microsoft.com/office/drawing/2014/main" id="{F70A5D7A-14AC-9F4D-88BD-FAC3FBB4E2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6950" y="3521075"/>
            <a:ext cx="6547947" cy="198917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2950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 #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63BE06-49EF-A243-BC7F-115E471F94E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367F9A04-EB31-A043-8047-365101EDE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DD1A286-D93F-F443-85BA-02DAB23755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22191"/>
            <a:ext cx="10515600" cy="405477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3770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 #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63BE06-49EF-A243-BC7F-115E471F94E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367F9A04-EB31-A043-8047-365101EDE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DD1A286-D93F-F443-85BA-02DAB23755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22191"/>
            <a:ext cx="10515600" cy="405477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4093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 #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63BE06-49EF-A243-BC7F-115E471F94E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367F9A04-EB31-A043-8047-365101EDE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DD1A286-D93F-F443-85BA-02DAB23755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22191"/>
            <a:ext cx="10515600" cy="405477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4480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x2 #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D0350C-CBA1-E443-9D3D-F0FE9F96B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22191"/>
            <a:ext cx="5181600" cy="405477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21A907-A6F3-AF4F-A23C-07506DDD70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2191"/>
            <a:ext cx="5181600" cy="40547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3E3323F-CD81-D24C-AB71-C62F90B00533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26429-2A22-B340-8D4D-CD8D6E963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8112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x2 #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154DD1F-4A81-CD40-97FA-5ABFAE99AB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22191"/>
            <a:ext cx="5181600" cy="405477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28B0E31-B85D-EC47-B742-D63741BF0D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2191"/>
            <a:ext cx="5181600" cy="40547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C4CCEB3-757C-424B-8376-D45990C28786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57E3CD3-C3BA-7E40-9E91-56BFEB429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7835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x2 #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5F2D2-A578-8146-BA36-352129ACF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22191"/>
            <a:ext cx="5181600" cy="405477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08DE5F-6644-8B4D-9B74-81CA5C7E23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2191"/>
            <a:ext cx="5181600" cy="40547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9B6F9BB-EF0B-1045-AE5F-F3D92FD9DFA4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9105480D-81F2-5746-B79D-9EB521F3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1752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x2 #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D0350C-CBA1-E443-9D3D-F0FE9F96B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22191"/>
            <a:ext cx="5181600" cy="405477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21A907-A6F3-AF4F-A23C-07506DDD70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2191"/>
            <a:ext cx="5181600" cy="40547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3E3323F-CD81-D24C-AB71-C62F90B00533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E426429-2A22-B340-8D4D-CD8D6E963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3977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#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DD01F7B-3303-0F40-9309-BB01E71392B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4763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#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7BF0AA1-BD1D-B04E-BC63-F92A1331133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7836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#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A8A0FC5-5CD4-644F-B92D-E50A4A13EDA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112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#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Placeholder 1">
            <a:extLst>
              <a:ext uri="{FF2B5EF4-FFF2-40B4-BE49-F238E27FC236}">
                <a16:creationId xmlns:a16="http://schemas.microsoft.com/office/drawing/2014/main" id="{01F3BA76-2EE7-924C-B7A2-01502F17FD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6951" y="2037537"/>
            <a:ext cx="7062952" cy="14835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title here </a:t>
            </a:r>
            <a:endParaRPr lang="en-US" dirty="0"/>
          </a:p>
        </p:txBody>
      </p:sp>
      <p:sp>
        <p:nvSpPr>
          <p:cNvPr id="4" name="Text Placeholder 31">
            <a:extLst>
              <a:ext uri="{FF2B5EF4-FFF2-40B4-BE49-F238E27FC236}">
                <a16:creationId xmlns:a16="http://schemas.microsoft.com/office/drawing/2014/main" id="{270567A3-CE4F-2249-B054-6D1CE6FC5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6950" y="3521075"/>
            <a:ext cx="6547947" cy="198917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218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#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DD01F7B-3303-0F40-9309-BB01E71392B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827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#5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480CB3E-8066-4B4C-AD8A-372E2B918BBE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3924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#6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90D8DAA-8930-FB45-BCD5-C74A1BBF3D1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5604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#7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F3FA3DE-33A4-F54D-B8F2-343B64C21BA3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8620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#8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480CB3E-8066-4B4C-AD8A-372E2B918BBE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1056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#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3CD025-005F-F342-85F5-E86987BDA2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6951" y="3552496"/>
            <a:ext cx="7062952" cy="9145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r>
              <a:rPr lang="en-GB" dirty="0"/>
              <a:t>Thank you.</a:t>
            </a:r>
            <a:endParaRPr lang="en-US" dirty="0"/>
          </a:p>
        </p:txBody>
      </p:sp>
      <p:sp>
        <p:nvSpPr>
          <p:cNvPr id="4" name="Text Placeholder 31">
            <a:extLst>
              <a:ext uri="{FF2B5EF4-FFF2-40B4-BE49-F238E27FC236}">
                <a16:creationId xmlns:a16="http://schemas.microsoft.com/office/drawing/2014/main" id="{D0F61793-795D-DF4B-B55E-7AECDE4AAB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66950" y="4467005"/>
            <a:ext cx="6547947" cy="1229601"/>
          </a:xfrm>
        </p:spPr>
        <p:txBody>
          <a:bodyPr/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2827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#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3CD025-005F-F342-85F5-E86987BDA2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6951" y="3552496"/>
            <a:ext cx="7062952" cy="9145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r>
              <a:rPr lang="en-GB" dirty="0"/>
              <a:t>Thank you.</a:t>
            </a:r>
            <a:endParaRPr lang="en-US" dirty="0"/>
          </a:p>
        </p:txBody>
      </p:sp>
      <p:sp>
        <p:nvSpPr>
          <p:cNvPr id="4" name="Text Placeholder 31">
            <a:extLst>
              <a:ext uri="{FF2B5EF4-FFF2-40B4-BE49-F238E27FC236}">
                <a16:creationId xmlns:a16="http://schemas.microsoft.com/office/drawing/2014/main" id="{D0F61793-795D-DF4B-B55E-7AECDE4AAB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66950" y="4467005"/>
            <a:ext cx="6547947" cy="1229601"/>
          </a:xfrm>
        </p:spPr>
        <p:txBody>
          <a:bodyPr/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6728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#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3CD025-005F-F342-85F5-E86987BDA2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6951" y="3552496"/>
            <a:ext cx="7062952" cy="9145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r>
              <a:rPr lang="en-GB" dirty="0"/>
              <a:t>Thank you.</a:t>
            </a:r>
            <a:endParaRPr lang="en-US" dirty="0"/>
          </a:p>
        </p:txBody>
      </p:sp>
      <p:sp>
        <p:nvSpPr>
          <p:cNvPr id="4" name="Text Placeholder 31">
            <a:extLst>
              <a:ext uri="{FF2B5EF4-FFF2-40B4-BE49-F238E27FC236}">
                <a16:creationId xmlns:a16="http://schemas.microsoft.com/office/drawing/2014/main" id="{D0F61793-795D-DF4B-B55E-7AECDE4AAB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66950" y="4467005"/>
            <a:ext cx="6547947" cy="1229601"/>
          </a:xfrm>
        </p:spPr>
        <p:txBody>
          <a:bodyPr/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935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#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3CD025-005F-F342-85F5-E86987BDA2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6951" y="3552496"/>
            <a:ext cx="7062952" cy="9145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r>
              <a:rPr lang="en-GB" dirty="0"/>
              <a:t>Thank you.</a:t>
            </a:r>
            <a:endParaRPr lang="en-US" dirty="0"/>
          </a:p>
        </p:txBody>
      </p:sp>
      <p:sp>
        <p:nvSpPr>
          <p:cNvPr id="4" name="Text Placeholder 31">
            <a:extLst>
              <a:ext uri="{FF2B5EF4-FFF2-40B4-BE49-F238E27FC236}">
                <a16:creationId xmlns:a16="http://schemas.microsoft.com/office/drawing/2014/main" id="{D0F61793-795D-DF4B-B55E-7AECDE4AAB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66950" y="4467005"/>
            <a:ext cx="6547947" cy="1229601"/>
          </a:xfrm>
        </p:spPr>
        <p:txBody>
          <a:bodyPr/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915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1" descr="P01477 Wetlands_Powerpoint_slide3_RGB_HR2_p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1892301"/>
            <a:ext cx="10972800" cy="3606799"/>
          </a:xfrm>
        </p:spPr>
        <p:txBody>
          <a:bodyPr>
            <a:normAutofit/>
          </a:bodyPr>
          <a:lstStyle>
            <a:lvl1pPr marL="342900" indent="-342900" algn="l">
              <a:buFont typeface="Arial"/>
              <a:buChar char="•"/>
              <a:defRPr sz="2400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l">
              <a:buFontTx/>
              <a:buNone/>
              <a:defRPr>
                <a:solidFill>
                  <a:schemeClr val="accent1"/>
                </a:solidFill>
              </a:defRPr>
            </a:lvl2pPr>
            <a:lvl3pPr marL="914400" indent="0" algn="l">
              <a:buFontTx/>
              <a:buNone/>
              <a:defRPr>
                <a:solidFill>
                  <a:schemeClr val="accent1"/>
                </a:solidFill>
              </a:defRPr>
            </a:lvl3pPr>
            <a:lvl4pPr marL="1371600" indent="0" algn="l">
              <a:buFontTx/>
              <a:buNone/>
              <a:defRPr>
                <a:solidFill>
                  <a:schemeClr val="accent1"/>
                </a:solidFill>
              </a:defRPr>
            </a:lvl4pPr>
            <a:lvl5pPr marL="1828800" indent="0" algn="l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1151468" y="6314015"/>
            <a:ext cx="3860800" cy="21378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800" b="1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4"/>
          </p:nvPr>
        </p:nvSpPr>
        <p:spPr>
          <a:xfrm>
            <a:off x="1151468" y="6570133"/>
            <a:ext cx="3860800" cy="151342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5"/>
          </p:nvPr>
        </p:nvSpPr>
        <p:spPr>
          <a:xfrm>
            <a:off x="609601" y="6314014"/>
            <a:ext cx="643468" cy="213784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000" b="1"/>
            </a:lvl1pPr>
            <a:lvl2pPr marL="457200" indent="0">
              <a:buFontTx/>
              <a:buNone/>
              <a:defRPr sz="1000"/>
            </a:lvl2pPr>
            <a:lvl3pPr marL="914400" indent="0">
              <a:buFontTx/>
              <a:buNone/>
              <a:defRPr sz="1000"/>
            </a:lvl3pPr>
            <a:lvl4pPr marL="1371600" indent="0">
              <a:buFontTx/>
              <a:buNone/>
              <a:defRPr sz="1000"/>
            </a:lvl4pPr>
            <a:lvl5pPr marL="1828800" indent="0">
              <a:buFontTx/>
              <a:buNone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529694"/>
          </a:xfrm>
        </p:spPr>
        <p:txBody>
          <a:bodyPr>
            <a:normAutofit/>
          </a:bodyPr>
          <a:lstStyle>
            <a:lvl1pPr algn="l">
              <a:defRPr sz="36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23" name="Tijdelijke aanduiding voor tekst 2"/>
          <p:cNvSpPr>
            <a:spLocks noGrp="1"/>
          </p:cNvSpPr>
          <p:nvPr>
            <p:ph type="body" idx="16"/>
          </p:nvPr>
        </p:nvSpPr>
        <p:spPr>
          <a:xfrm>
            <a:off x="609601" y="823387"/>
            <a:ext cx="10981265" cy="425449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242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#5 (Image)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F7213107-250D-BF4C-8A3E-2EB4DC3D66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6951" y="2037536"/>
            <a:ext cx="5129049" cy="19985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title here </a:t>
            </a:r>
            <a:endParaRPr lang="en-US" dirty="0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1320944D-8832-3E41-80B9-681EC07155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6951" y="4078121"/>
            <a:ext cx="4834760" cy="164957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subtitle here</a:t>
            </a:r>
            <a:endParaRPr lang="en-US" dirty="0"/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6974785D-C59D-5542-B6FC-A6C1CE54428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377591" y="720652"/>
            <a:ext cx="6152504" cy="6271409"/>
          </a:xfrm>
          <a:custGeom>
            <a:avLst/>
            <a:gdLst>
              <a:gd name="connsiteX0" fmla="*/ 0 w 6742112"/>
              <a:gd name="connsiteY0" fmla="*/ 0 h 4130675"/>
              <a:gd name="connsiteX1" fmla="*/ 6053652 w 6742112"/>
              <a:gd name="connsiteY1" fmla="*/ 0 h 4130675"/>
              <a:gd name="connsiteX2" fmla="*/ 6742112 w 6742112"/>
              <a:gd name="connsiteY2" fmla="*/ 688460 h 4130675"/>
              <a:gd name="connsiteX3" fmla="*/ 6742112 w 6742112"/>
              <a:gd name="connsiteY3" fmla="*/ 4130675 h 4130675"/>
              <a:gd name="connsiteX4" fmla="*/ 6742112 w 6742112"/>
              <a:gd name="connsiteY4" fmla="*/ 4130675 h 4130675"/>
              <a:gd name="connsiteX5" fmla="*/ 688460 w 6742112"/>
              <a:gd name="connsiteY5" fmla="*/ 4130675 h 4130675"/>
              <a:gd name="connsiteX6" fmla="*/ 0 w 6742112"/>
              <a:gd name="connsiteY6" fmla="*/ 3442215 h 4130675"/>
              <a:gd name="connsiteX7" fmla="*/ 0 w 6742112"/>
              <a:gd name="connsiteY7" fmla="*/ 0 h 4130675"/>
              <a:gd name="connsiteX0" fmla="*/ 1810328 w 8552440"/>
              <a:gd name="connsiteY0" fmla="*/ 0 h 4130675"/>
              <a:gd name="connsiteX1" fmla="*/ 7863980 w 8552440"/>
              <a:gd name="connsiteY1" fmla="*/ 0 h 4130675"/>
              <a:gd name="connsiteX2" fmla="*/ 8552440 w 8552440"/>
              <a:gd name="connsiteY2" fmla="*/ 688460 h 4130675"/>
              <a:gd name="connsiteX3" fmla="*/ 8552440 w 8552440"/>
              <a:gd name="connsiteY3" fmla="*/ 4130675 h 4130675"/>
              <a:gd name="connsiteX4" fmla="*/ 8552440 w 8552440"/>
              <a:gd name="connsiteY4" fmla="*/ 4130675 h 4130675"/>
              <a:gd name="connsiteX5" fmla="*/ 2498788 w 8552440"/>
              <a:gd name="connsiteY5" fmla="*/ 4130675 h 4130675"/>
              <a:gd name="connsiteX6" fmla="*/ 0 w 8552440"/>
              <a:gd name="connsiteY6" fmla="*/ 3128179 h 4130675"/>
              <a:gd name="connsiteX7" fmla="*/ 1810328 w 8552440"/>
              <a:gd name="connsiteY7" fmla="*/ 0 h 4130675"/>
              <a:gd name="connsiteX0" fmla="*/ 1810328 w 8552440"/>
              <a:gd name="connsiteY0" fmla="*/ 0 h 4130675"/>
              <a:gd name="connsiteX1" fmla="*/ 7863980 w 8552440"/>
              <a:gd name="connsiteY1" fmla="*/ 0 h 4130675"/>
              <a:gd name="connsiteX2" fmla="*/ 8552440 w 8552440"/>
              <a:gd name="connsiteY2" fmla="*/ 688460 h 4130675"/>
              <a:gd name="connsiteX3" fmla="*/ 8552440 w 8552440"/>
              <a:gd name="connsiteY3" fmla="*/ 4130675 h 4130675"/>
              <a:gd name="connsiteX4" fmla="*/ 8552440 w 8552440"/>
              <a:gd name="connsiteY4" fmla="*/ 4130675 h 4130675"/>
              <a:gd name="connsiteX5" fmla="*/ 596098 w 8552440"/>
              <a:gd name="connsiteY5" fmla="*/ 4130675 h 4130675"/>
              <a:gd name="connsiteX6" fmla="*/ 0 w 8552440"/>
              <a:gd name="connsiteY6" fmla="*/ 3128179 h 4130675"/>
              <a:gd name="connsiteX7" fmla="*/ 1810328 w 8552440"/>
              <a:gd name="connsiteY7" fmla="*/ 0 h 4130675"/>
              <a:gd name="connsiteX0" fmla="*/ 1810328 w 8570913"/>
              <a:gd name="connsiteY0" fmla="*/ 0 h 4130675"/>
              <a:gd name="connsiteX1" fmla="*/ 7863980 w 8570913"/>
              <a:gd name="connsiteY1" fmla="*/ 0 h 4130675"/>
              <a:gd name="connsiteX2" fmla="*/ 8570913 w 8570913"/>
              <a:gd name="connsiteY2" fmla="*/ 4969 h 4130675"/>
              <a:gd name="connsiteX3" fmla="*/ 8552440 w 8570913"/>
              <a:gd name="connsiteY3" fmla="*/ 4130675 h 4130675"/>
              <a:gd name="connsiteX4" fmla="*/ 8552440 w 8570913"/>
              <a:gd name="connsiteY4" fmla="*/ 4130675 h 4130675"/>
              <a:gd name="connsiteX5" fmla="*/ 596098 w 8570913"/>
              <a:gd name="connsiteY5" fmla="*/ 4130675 h 4130675"/>
              <a:gd name="connsiteX6" fmla="*/ 0 w 8570913"/>
              <a:gd name="connsiteY6" fmla="*/ 3128179 h 4130675"/>
              <a:gd name="connsiteX7" fmla="*/ 1810328 w 8570913"/>
              <a:gd name="connsiteY7" fmla="*/ 0 h 4130675"/>
              <a:gd name="connsiteX0" fmla="*/ 1802708 w 8563293"/>
              <a:gd name="connsiteY0" fmla="*/ 0 h 4130675"/>
              <a:gd name="connsiteX1" fmla="*/ 7856360 w 8563293"/>
              <a:gd name="connsiteY1" fmla="*/ 0 h 4130675"/>
              <a:gd name="connsiteX2" fmla="*/ 8563293 w 8563293"/>
              <a:gd name="connsiteY2" fmla="*/ 4969 h 4130675"/>
              <a:gd name="connsiteX3" fmla="*/ 8544820 w 8563293"/>
              <a:gd name="connsiteY3" fmla="*/ 4130675 h 4130675"/>
              <a:gd name="connsiteX4" fmla="*/ 8544820 w 8563293"/>
              <a:gd name="connsiteY4" fmla="*/ 4130675 h 4130675"/>
              <a:gd name="connsiteX5" fmla="*/ 588478 w 8563293"/>
              <a:gd name="connsiteY5" fmla="*/ 4130675 h 4130675"/>
              <a:gd name="connsiteX6" fmla="*/ 0 w 8563293"/>
              <a:gd name="connsiteY6" fmla="*/ 3112939 h 4130675"/>
              <a:gd name="connsiteX7" fmla="*/ 1802708 w 8563293"/>
              <a:gd name="connsiteY7" fmla="*/ 0 h 4130675"/>
              <a:gd name="connsiteX0" fmla="*/ 1802708 w 8563293"/>
              <a:gd name="connsiteY0" fmla="*/ 15240 h 4130675"/>
              <a:gd name="connsiteX1" fmla="*/ 7856360 w 8563293"/>
              <a:gd name="connsiteY1" fmla="*/ 0 h 4130675"/>
              <a:gd name="connsiteX2" fmla="*/ 8563293 w 8563293"/>
              <a:gd name="connsiteY2" fmla="*/ 4969 h 4130675"/>
              <a:gd name="connsiteX3" fmla="*/ 8544820 w 8563293"/>
              <a:gd name="connsiteY3" fmla="*/ 4130675 h 4130675"/>
              <a:gd name="connsiteX4" fmla="*/ 8544820 w 8563293"/>
              <a:gd name="connsiteY4" fmla="*/ 4130675 h 4130675"/>
              <a:gd name="connsiteX5" fmla="*/ 588478 w 8563293"/>
              <a:gd name="connsiteY5" fmla="*/ 4130675 h 4130675"/>
              <a:gd name="connsiteX6" fmla="*/ 0 w 8563293"/>
              <a:gd name="connsiteY6" fmla="*/ 3112939 h 4130675"/>
              <a:gd name="connsiteX7" fmla="*/ 1802708 w 8563293"/>
              <a:gd name="connsiteY7" fmla="*/ 15240 h 4130675"/>
              <a:gd name="connsiteX0" fmla="*/ 1817948 w 8563293"/>
              <a:gd name="connsiteY0" fmla="*/ 0 h 4130675"/>
              <a:gd name="connsiteX1" fmla="*/ 7856360 w 8563293"/>
              <a:gd name="connsiteY1" fmla="*/ 0 h 4130675"/>
              <a:gd name="connsiteX2" fmla="*/ 8563293 w 8563293"/>
              <a:gd name="connsiteY2" fmla="*/ 4969 h 4130675"/>
              <a:gd name="connsiteX3" fmla="*/ 8544820 w 8563293"/>
              <a:gd name="connsiteY3" fmla="*/ 4130675 h 4130675"/>
              <a:gd name="connsiteX4" fmla="*/ 8544820 w 8563293"/>
              <a:gd name="connsiteY4" fmla="*/ 4130675 h 4130675"/>
              <a:gd name="connsiteX5" fmla="*/ 588478 w 8563293"/>
              <a:gd name="connsiteY5" fmla="*/ 4130675 h 4130675"/>
              <a:gd name="connsiteX6" fmla="*/ 0 w 8563293"/>
              <a:gd name="connsiteY6" fmla="*/ 3112939 h 4130675"/>
              <a:gd name="connsiteX7" fmla="*/ 1817948 w 8563293"/>
              <a:gd name="connsiteY7" fmla="*/ 0 h 4130675"/>
              <a:gd name="connsiteX0" fmla="*/ 1810328 w 8563293"/>
              <a:gd name="connsiteY0" fmla="*/ 0 h 4130675"/>
              <a:gd name="connsiteX1" fmla="*/ 7856360 w 8563293"/>
              <a:gd name="connsiteY1" fmla="*/ 0 h 4130675"/>
              <a:gd name="connsiteX2" fmla="*/ 8563293 w 8563293"/>
              <a:gd name="connsiteY2" fmla="*/ 4969 h 4130675"/>
              <a:gd name="connsiteX3" fmla="*/ 8544820 w 8563293"/>
              <a:gd name="connsiteY3" fmla="*/ 4130675 h 4130675"/>
              <a:gd name="connsiteX4" fmla="*/ 8544820 w 8563293"/>
              <a:gd name="connsiteY4" fmla="*/ 4130675 h 4130675"/>
              <a:gd name="connsiteX5" fmla="*/ 588478 w 8563293"/>
              <a:gd name="connsiteY5" fmla="*/ 4130675 h 4130675"/>
              <a:gd name="connsiteX6" fmla="*/ 0 w 8563293"/>
              <a:gd name="connsiteY6" fmla="*/ 3112939 h 4130675"/>
              <a:gd name="connsiteX7" fmla="*/ 1810328 w 8563293"/>
              <a:gd name="connsiteY7" fmla="*/ 0 h 4130675"/>
              <a:gd name="connsiteX0" fmla="*/ 1810328 w 8563293"/>
              <a:gd name="connsiteY0" fmla="*/ 0 h 4130675"/>
              <a:gd name="connsiteX1" fmla="*/ 7863980 w 8563293"/>
              <a:gd name="connsiteY1" fmla="*/ 0 h 4130675"/>
              <a:gd name="connsiteX2" fmla="*/ 8563293 w 8563293"/>
              <a:gd name="connsiteY2" fmla="*/ 4969 h 4130675"/>
              <a:gd name="connsiteX3" fmla="*/ 8544820 w 8563293"/>
              <a:gd name="connsiteY3" fmla="*/ 4130675 h 4130675"/>
              <a:gd name="connsiteX4" fmla="*/ 8544820 w 8563293"/>
              <a:gd name="connsiteY4" fmla="*/ 4130675 h 4130675"/>
              <a:gd name="connsiteX5" fmla="*/ 588478 w 8563293"/>
              <a:gd name="connsiteY5" fmla="*/ 4130675 h 4130675"/>
              <a:gd name="connsiteX6" fmla="*/ 0 w 8563293"/>
              <a:gd name="connsiteY6" fmla="*/ 3112939 h 4130675"/>
              <a:gd name="connsiteX7" fmla="*/ 1810328 w 8563293"/>
              <a:gd name="connsiteY7" fmla="*/ 0 h 4130675"/>
              <a:gd name="connsiteX0" fmla="*/ 1810328 w 8548053"/>
              <a:gd name="connsiteY0" fmla="*/ 2651 h 4133326"/>
              <a:gd name="connsiteX1" fmla="*/ 7863980 w 8548053"/>
              <a:gd name="connsiteY1" fmla="*/ 2651 h 4133326"/>
              <a:gd name="connsiteX2" fmla="*/ 8548053 w 8548053"/>
              <a:gd name="connsiteY2" fmla="*/ 0 h 4133326"/>
              <a:gd name="connsiteX3" fmla="*/ 8544820 w 8548053"/>
              <a:gd name="connsiteY3" fmla="*/ 4133326 h 4133326"/>
              <a:gd name="connsiteX4" fmla="*/ 8544820 w 8548053"/>
              <a:gd name="connsiteY4" fmla="*/ 4133326 h 4133326"/>
              <a:gd name="connsiteX5" fmla="*/ 588478 w 8548053"/>
              <a:gd name="connsiteY5" fmla="*/ 4133326 h 4133326"/>
              <a:gd name="connsiteX6" fmla="*/ 0 w 8548053"/>
              <a:gd name="connsiteY6" fmla="*/ 3115590 h 4133326"/>
              <a:gd name="connsiteX7" fmla="*/ 1810328 w 8548053"/>
              <a:gd name="connsiteY7" fmla="*/ 2651 h 4133326"/>
              <a:gd name="connsiteX0" fmla="*/ 1221850 w 7959575"/>
              <a:gd name="connsiteY0" fmla="*/ 2651 h 4133326"/>
              <a:gd name="connsiteX1" fmla="*/ 7275502 w 7959575"/>
              <a:gd name="connsiteY1" fmla="*/ 2651 h 4133326"/>
              <a:gd name="connsiteX2" fmla="*/ 7959575 w 7959575"/>
              <a:gd name="connsiteY2" fmla="*/ 0 h 4133326"/>
              <a:gd name="connsiteX3" fmla="*/ 7956342 w 7959575"/>
              <a:gd name="connsiteY3" fmla="*/ 4133326 h 4133326"/>
              <a:gd name="connsiteX4" fmla="*/ 7956342 w 7959575"/>
              <a:gd name="connsiteY4" fmla="*/ 4133326 h 4133326"/>
              <a:gd name="connsiteX5" fmla="*/ 0 w 7959575"/>
              <a:gd name="connsiteY5" fmla="*/ 4133326 h 4133326"/>
              <a:gd name="connsiteX6" fmla="*/ 1221850 w 7959575"/>
              <a:gd name="connsiteY6" fmla="*/ 2651 h 4133326"/>
              <a:gd name="connsiteX0" fmla="*/ 0 w 6737725"/>
              <a:gd name="connsiteY0" fmla="*/ 2651 h 4133326"/>
              <a:gd name="connsiteX1" fmla="*/ 6053652 w 6737725"/>
              <a:gd name="connsiteY1" fmla="*/ 2651 h 4133326"/>
              <a:gd name="connsiteX2" fmla="*/ 6737725 w 6737725"/>
              <a:gd name="connsiteY2" fmla="*/ 0 h 4133326"/>
              <a:gd name="connsiteX3" fmla="*/ 6734492 w 6737725"/>
              <a:gd name="connsiteY3" fmla="*/ 4133326 h 4133326"/>
              <a:gd name="connsiteX4" fmla="*/ 6734492 w 6737725"/>
              <a:gd name="connsiteY4" fmla="*/ 4133326 h 4133326"/>
              <a:gd name="connsiteX5" fmla="*/ 471483 w 6737725"/>
              <a:gd name="connsiteY5" fmla="*/ 4133326 h 4133326"/>
              <a:gd name="connsiteX6" fmla="*/ 0 w 6737725"/>
              <a:gd name="connsiteY6" fmla="*/ 2651 h 4133326"/>
              <a:gd name="connsiteX0" fmla="*/ 0 w 6737725"/>
              <a:gd name="connsiteY0" fmla="*/ 2651 h 4133326"/>
              <a:gd name="connsiteX1" fmla="*/ 6053652 w 6737725"/>
              <a:gd name="connsiteY1" fmla="*/ 2651 h 4133326"/>
              <a:gd name="connsiteX2" fmla="*/ 6737725 w 6737725"/>
              <a:gd name="connsiteY2" fmla="*/ 0 h 4133326"/>
              <a:gd name="connsiteX3" fmla="*/ 6734492 w 6737725"/>
              <a:gd name="connsiteY3" fmla="*/ 4133326 h 4133326"/>
              <a:gd name="connsiteX4" fmla="*/ 6734492 w 6737725"/>
              <a:gd name="connsiteY4" fmla="*/ 4133326 h 4133326"/>
              <a:gd name="connsiteX5" fmla="*/ 649283 w 6737725"/>
              <a:gd name="connsiteY5" fmla="*/ 4028551 h 4133326"/>
              <a:gd name="connsiteX6" fmla="*/ 0 w 6737725"/>
              <a:gd name="connsiteY6" fmla="*/ 2651 h 4133326"/>
              <a:gd name="connsiteX0" fmla="*/ 0 w 6737725"/>
              <a:gd name="connsiteY0" fmla="*/ 2651 h 4146026"/>
              <a:gd name="connsiteX1" fmla="*/ 6053652 w 6737725"/>
              <a:gd name="connsiteY1" fmla="*/ 2651 h 4146026"/>
              <a:gd name="connsiteX2" fmla="*/ 6737725 w 6737725"/>
              <a:gd name="connsiteY2" fmla="*/ 0 h 4146026"/>
              <a:gd name="connsiteX3" fmla="*/ 6734492 w 6737725"/>
              <a:gd name="connsiteY3" fmla="*/ 4133326 h 4146026"/>
              <a:gd name="connsiteX4" fmla="*/ 6734492 w 6737725"/>
              <a:gd name="connsiteY4" fmla="*/ 4133326 h 4146026"/>
              <a:gd name="connsiteX5" fmla="*/ 490533 w 6737725"/>
              <a:gd name="connsiteY5" fmla="*/ 4146026 h 4146026"/>
              <a:gd name="connsiteX6" fmla="*/ 0 w 6737725"/>
              <a:gd name="connsiteY6" fmla="*/ 2651 h 4146026"/>
              <a:gd name="connsiteX0" fmla="*/ 709617 w 6247192"/>
              <a:gd name="connsiteY0" fmla="*/ 364601 h 4146026"/>
              <a:gd name="connsiteX1" fmla="*/ 5563119 w 6247192"/>
              <a:gd name="connsiteY1" fmla="*/ 2651 h 4146026"/>
              <a:gd name="connsiteX2" fmla="*/ 6247192 w 6247192"/>
              <a:gd name="connsiteY2" fmla="*/ 0 h 4146026"/>
              <a:gd name="connsiteX3" fmla="*/ 6243959 w 6247192"/>
              <a:gd name="connsiteY3" fmla="*/ 4133326 h 4146026"/>
              <a:gd name="connsiteX4" fmla="*/ 6243959 w 6247192"/>
              <a:gd name="connsiteY4" fmla="*/ 4133326 h 4146026"/>
              <a:gd name="connsiteX5" fmla="*/ 0 w 6247192"/>
              <a:gd name="connsiteY5" fmla="*/ 4146026 h 4146026"/>
              <a:gd name="connsiteX6" fmla="*/ 709617 w 6247192"/>
              <a:gd name="connsiteY6" fmla="*/ 364601 h 4146026"/>
              <a:gd name="connsiteX0" fmla="*/ 373067 w 6247192"/>
              <a:gd name="connsiteY0" fmla="*/ 91551 h 4146026"/>
              <a:gd name="connsiteX1" fmla="*/ 5563119 w 6247192"/>
              <a:gd name="connsiteY1" fmla="*/ 2651 h 4146026"/>
              <a:gd name="connsiteX2" fmla="*/ 6247192 w 6247192"/>
              <a:gd name="connsiteY2" fmla="*/ 0 h 4146026"/>
              <a:gd name="connsiteX3" fmla="*/ 6243959 w 6247192"/>
              <a:gd name="connsiteY3" fmla="*/ 4133326 h 4146026"/>
              <a:gd name="connsiteX4" fmla="*/ 6243959 w 6247192"/>
              <a:gd name="connsiteY4" fmla="*/ 4133326 h 4146026"/>
              <a:gd name="connsiteX5" fmla="*/ 0 w 6247192"/>
              <a:gd name="connsiteY5" fmla="*/ 4146026 h 4146026"/>
              <a:gd name="connsiteX6" fmla="*/ 373067 w 6247192"/>
              <a:gd name="connsiteY6" fmla="*/ 91551 h 4146026"/>
              <a:gd name="connsiteX0" fmla="*/ 331792 w 6247192"/>
              <a:gd name="connsiteY0" fmla="*/ 88376 h 4146026"/>
              <a:gd name="connsiteX1" fmla="*/ 5563119 w 6247192"/>
              <a:gd name="connsiteY1" fmla="*/ 2651 h 4146026"/>
              <a:gd name="connsiteX2" fmla="*/ 6247192 w 6247192"/>
              <a:gd name="connsiteY2" fmla="*/ 0 h 4146026"/>
              <a:gd name="connsiteX3" fmla="*/ 6243959 w 6247192"/>
              <a:gd name="connsiteY3" fmla="*/ 4133326 h 4146026"/>
              <a:gd name="connsiteX4" fmla="*/ 6243959 w 6247192"/>
              <a:gd name="connsiteY4" fmla="*/ 4133326 h 4146026"/>
              <a:gd name="connsiteX5" fmla="*/ 0 w 6247192"/>
              <a:gd name="connsiteY5" fmla="*/ 4146026 h 4146026"/>
              <a:gd name="connsiteX6" fmla="*/ 331792 w 6247192"/>
              <a:gd name="connsiteY6" fmla="*/ 88376 h 4146026"/>
              <a:gd name="connsiteX0" fmla="*/ 7942 w 5923342"/>
              <a:gd name="connsiteY0" fmla="*/ 88376 h 4222226"/>
              <a:gd name="connsiteX1" fmla="*/ 5239269 w 5923342"/>
              <a:gd name="connsiteY1" fmla="*/ 2651 h 4222226"/>
              <a:gd name="connsiteX2" fmla="*/ 5923342 w 5923342"/>
              <a:gd name="connsiteY2" fmla="*/ 0 h 4222226"/>
              <a:gd name="connsiteX3" fmla="*/ 5920109 w 5923342"/>
              <a:gd name="connsiteY3" fmla="*/ 4133326 h 4222226"/>
              <a:gd name="connsiteX4" fmla="*/ 5920109 w 5923342"/>
              <a:gd name="connsiteY4" fmla="*/ 4133326 h 4222226"/>
              <a:gd name="connsiteX5" fmla="*/ 0 w 5923342"/>
              <a:gd name="connsiteY5" fmla="*/ 4222226 h 4222226"/>
              <a:gd name="connsiteX6" fmla="*/ 7942 w 5923342"/>
              <a:gd name="connsiteY6" fmla="*/ 88376 h 4222226"/>
              <a:gd name="connsiteX0" fmla="*/ 7942 w 6091559"/>
              <a:gd name="connsiteY0" fmla="*/ 88376 h 4222226"/>
              <a:gd name="connsiteX1" fmla="*/ 5239269 w 6091559"/>
              <a:gd name="connsiteY1" fmla="*/ 2651 h 4222226"/>
              <a:gd name="connsiteX2" fmla="*/ 5923342 w 6091559"/>
              <a:gd name="connsiteY2" fmla="*/ 0 h 4222226"/>
              <a:gd name="connsiteX3" fmla="*/ 5920109 w 6091559"/>
              <a:gd name="connsiteY3" fmla="*/ 4133326 h 4222226"/>
              <a:gd name="connsiteX4" fmla="*/ 6091559 w 6091559"/>
              <a:gd name="connsiteY4" fmla="*/ 4209526 h 4222226"/>
              <a:gd name="connsiteX5" fmla="*/ 0 w 6091559"/>
              <a:gd name="connsiteY5" fmla="*/ 4222226 h 4222226"/>
              <a:gd name="connsiteX6" fmla="*/ 7942 w 6091559"/>
              <a:gd name="connsiteY6" fmla="*/ 88376 h 4222226"/>
              <a:gd name="connsiteX0" fmla="*/ 7942 w 6094734"/>
              <a:gd name="connsiteY0" fmla="*/ 88376 h 4225401"/>
              <a:gd name="connsiteX1" fmla="*/ 5239269 w 6094734"/>
              <a:gd name="connsiteY1" fmla="*/ 2651 h 4225401"/>
              <a:gd name="connsiteX2" fmla="*/ 5923342 w 6094734"/>
              <a:gd name="connsiteY2" fmla="*/ 0 h 4225401"/>
              <a:gd name="connsiteX3" fmla="*/ 5920109 w 6094734"/>
              <a:gd name="connsiteY3" fmla="*/ 4133326 h 4225401"/>
              <a:gd name="connsiteX4" fmla="*/ 6094734 w 6094734"/>
              <a:gd name="connsiteY4" fmla="*/ 4225401 h 4225401"/>
              <a:gd name="connsiteX5" fmla="*/ 0 w 6094734"/>
              <a:gd name="connsiteY5" fmla="*/ 4222226 h 4225401"/>
              <a:gd name="connsiteX6" fmla="*/ 7942 w 6094734"/>
              <a:gd name="connsiteY6" fmla="*/ 88376 h 4225401"/>
              <a:gd name="connsiteX0" fmla="*/ 7942 w 6094734"/>
              <a:gd name="connsiteY0" fmla="*/ 88376 h 4225401"/>
              <a:gd name="connsiteX1" fmla="*/ 5923342 w 6094734"/>
              <a:gd name="connsiteY1" fmla="*/ 0 h 4225401"/>
              <a:gd name="connsiteX2" fmla="*/ 5920109 w 6094734"/>
              <a:gd name="connsiteY2" fmla="*/ 4133326 h 4225401"/>
              <a:gd name="connsiteX3" fmla="*/ 6094734 w 6094734"/>
              <a:gd name="connsiteY3" fmla="*/ 4225401 h 4225401"/>
              <a:gd name="connsiteX4" fmla="*/ 0 w 6094734"/>
              <a:gd name="connsiteY4" fmla="*/ 4222226 h 4225401"/>
              <a:gd name="connsiteX5" fmla="*/ 7942 w 6094734"/>
              <a:gd name="connsiteY5" fmla="*/ 88376 h 4225401"/>
              <a:gd name="connsiteX0" fmla="*/ 7942 w 7517192"/>
              <a:gd name="connsiteY0" fmla="*/ 2651 h 4139676"/>
              <a:gd name="connsiteX1" fmla="*/ 7517192 w 7517192"/>
              <a:gd name="connsiteY1" fmla="*/ 0 h 4139676"/>
              <a:gd name="connsiteX2" fmla="*/ 5920109 w 7517192"/>
              <a:gd name="connsiteY2" fmla="*/ 4047601 h 4139676"/>
              <a:gd name="connsiteX3" fmla="*/ 6094734 w 7517192"/>
              <a:gd name="connsiteY3" fmla="*/ 4139676 h 4139676"/>
              <a:gd name="connsiteX4" fmla="*/ 0 w 7517192"/>
              <a:gd name="connsiteY4" fmla="*/ 4136501 h 4139676"/>
              <a:gd name="connsiteX5" fmla="*/ 7942 w 7517192"/>
              <a:gd name="connsiteY5" fmla="*/ 2651 h 4139676"/>
              <a:gd name="connsiteX0" fmla="*/ 7942 w 8222042"/>
              <a:gd name="connsiteY0" fmla="*/ 2651 h 4139676"/>
              <a:gd name="connsiteX1" fmla="*/ 8222042 w 8222042"/>
              <a:gd name="connsiteY1" fmla="*/ 0 h 4139676"/>
              <a:gd name="connsiteX2" fmla="*/ 5920109 w 8222042"/>
              <a:gd name="connsiteY2" fmla="*/ 4047601 h 4139676"/>
              <a:gd name="connsiteX3" fmla="*/ 6094734 w 8222042"/>
              <a:gd name="connsiteY3" fmla="*/ 4139676 h 4139676"/>
              <a:gd name="connsiteX4" fmla="*/ 0 w 8222042"/>
              <a:gd name="connsiteY4" fmla="*/ 4136501 h 4139676"/>
              <a:gd name="connsiteX5" fmla="*/ 7942 w 8222042"/>
              <a:gd name="connsiteY5" fmla="*/ 2651 h 4139676"/>
              <a:gd name="connsiteX0" fmla="*/ 7942 w 8522175"/>
              <a:gd name="connsiteY0" fmla="*/ 2651 h 4139676"/>
              <a:gd name="connsiteX1" fmla="*/ 8222042 w 8522175"/>
              <a:gd name="connsiteY1" fmla="*/ 0 h 4139676"/>
              <a:gd name="connsiteX2" fmla="*/ 6094734 w 8522175"/>
              <a:gd name="connsiteY2" fmla="*/ 4139676 h 4139676"/>
              <a:gd name="connsiteX3" fmla="*/ 0 w 8522175"/>
              <a:gd name="connsiteY3" fmla="*/ 4136501 h 4139676"/>
              <a:gd name="connsiteX4" fmla="*/ 7942 w 8522175"/>
              <a:gd name="connsiteY4" fmla="*/ 2651 h 4139676"/>
              <a:gd name="connsiteX0" fmla="*/ 7942 w 8590698"/>
              <a:gd name="connsiteY0" fmla="*/ 2651 h 4139676"/>
              <a:gd name="connsiteX1" fmla="*/ 8222042 w 8590698"/>
              <a:gd name="connsiteY1" fmla="*/ 0 h 4139676"/>
              <a:gd name="connsiteX2" fmla="*/ 6094734 w 8590698"/>
              <a:gd name="connsiteY2" fmla="*/ 4139676 h 4139676"/>
              <a:gd name="connsiteX3" fmla="*/ 0 w 8590698"/>
              <a:gd name="connsiteY3" fmla="*/ 4136501 h 4139676"/>
              <a:gd name="connsiteX4" fmla="*/ 7942 w 8590698"/>
              <a:gd name="connsiteY4" fmla="*/ 2651 h 4139676"/>
              <a:gd name="connsiteX0" fmla="*/ 7942 w 8484685"/>
              <a:gd name="connsiteY0" fmla="*/ 2651 h 4139676"/>
              <a:gd name="connsiteX1" fmla="*/ 8222042 w 8484685"/>
              <a:gd name="connsiteY1" fmla="*/ 0 h 4139676"/>
              <a:gd name="connsiteX2" fmla="*/ 6094734 w 8484685"/>
              <a:gd name="connsiteY2" fmla="*/ 4139676 h 4139676"/>
              <a:gd name="connsiteX3" fmla="*/ 0 w 8484685"/>
              <a:gd name="connsiteY3" fmla="*/ 4136501 h 4139676"/>
              <a:gd name="connsiteX4" fmla="*/ 7942 w 8484685"/>
              <a:gd name="connsiteY4" fmla="*/ 2651 h 4139676"/>
              <a:gd name="connsiteX0" fmla="*/ 7942 w 8486293"/>
              <a:gd name="connsiteY0" fmla="*/ 2651 h 4139676"/>
              <a:gd name="connsiteX1" fmla="*/ 8222042 w 8486293"/>
              <a:gd name="connsiteY1" fmla="*/ 0 h 4139676"/>
              <a:gd name="connsiteX2" fmla="*/ 6094734 w 8486293"/>
              <a:gd name="connsiteY2" fmla="*/ 4139676 h 4139676"/>
              <a:gd name="connsiteX3" fmla="*/ 0 w 8486293"/>
              <a:gd name="connsiteY3" fmla="*/ 4136501 h 4139676"/>
              <a:gd name="connsiteX4" fmla="*/ 7942 w 8486293"/>
              <a:gd name="connsiteY4" fmla="*/ 2651 h 4139676"/>
              <a:gd name="connsiteX0" fmla="*/ 7942 w 8499428"/>
              <a:gd name="connsiteY0" fmla="*/ 2651 h 4139676"/>
              <a:gd name="connsiteX1" fmla="*/ 8222042 w 8499428"/>
              <a:gd name="connsiteY1" fmla="*/ 0 h 4139676"/>
              <a:gd name="connsiteX2" fmla="*/ 6094734 w 8499428"/>
              <a:gd name="connsiteY2" fmla="*/ 4139676 h 4139676"/>
              <a:gd name="connsiteX3" fmla="*/ 0 w 8499428"/>
              <a:gd name="connsiteY3" fmla="*/ 4136501 h 4139676"/>
              <a:gd name="connsiteX4" fmla="*/ 7942 w 8499428"/>
              <a:gd name="connsiteY4" fmla="*/ 2651 h 4139676"/>
              <a:gd name="connsiteX0" fmla="*/ 7942 w 8496797"/>
              <a:gd name="connsiteY0" fmla="*/ 2651 h 4139676"/>
              <a:gd name="connsiteX1" fmla="*/ 8222042 w 8496797"/>
              <a:gd name="connsiteY1" fmla="*/ 0 h 4139676"/>
              <a:gd name="connsiteX2" fmla="*/ 6094734 w 8496797"/>
              <a:gd name="connsiteY2" fmla="*/ 4139676 h 4139676"/>
              <a:gd name="connsiteX3" fmla="*/ 0 w 8496797"/>
              <a:gd name="connsiteY3" fmla="*/ 4136501 h 4139676"/>
              <a:gd name="connsiteX4" fmla="*/ 7942 w 8496797"/>
              <a:gd name="connsiteY4" fmla="*/ 2651 h 4139676"/>
              <a:gd name="connsiteX0" fmla="*/ 7942 w 8494358"/>
              <a:gd name="connsiteY0" fmla="*/ 2651 h 4139676"/>
              <a:gd name="connsiteX1" fmla="*/ 8222042 w 8494358"/>
              <a:gd name="connsiteY1" fmla="*/ 0 h 4139676"/>
              <a:gd name="connsiteX2" fmla="*/ 6094734 w 8494358"/>
              <a:gd name="connsiteY2" fmla="*/ 4139676 h 4139676"/>
              <a:gd name="connsiteX3" fmla="*/ 0 w 8494358"/>
              <a:gd name="connsiteY3" fmla="*/ 4136501 h 4139676"/>
              <a:gd name="connsiteX4" fmla="*/ 7942 w 8494358"/>
              <a:gd name="connsiteY4" fmla="*/ 2651 h 4139676"/>
              <a:gd name="connsiteX0" fmla="*/ 7942 w 8922461"/>
              <a:gd name="connsiteY0" fmla="*/ 2651 h 4146026"/>
              <a:gd name="connsiteX1" fmla="*/ 8222042 w 8922461"/>
              <a:gd name="connsiteY1" fmla="*/ 0 h 4146026"/>
              <a:gd name="connsiteX2" fmla="*/ 7580634 w 8922461"/>
              <a:gd name="connsiteY2" fmla="*/ 4146026 h 4146026"/>
              <a:gd name="connsiteX3" fmla="*/ 0 w 8922461"/>
              <a:gd name="connsiteY3" fmla="*/ 4136501 h 4146026"/>
              <a:gd name="connsiteX4" fmla="*/ 7942 w 8922461"/>
              <a:gd name="connsiteY4" fmla="*/ 2651 h 4146026"/>
              <a:gd name="connsiteX0" fmla="*/ 7942 w 8937889"/>
              <a:gd name="connsiteY0" fmla="*/ 2651 h 4146026"/>
              <a:gd name="connsiteX1" fmla="*/ 8222042 w 8937889"/>
              <a:gd name="connsiteY1" fmla="*/ 0 h 4146026"/>
              <a:gd name="connsiteX2" fmla="*/ 7612384 w 8937889"/>
              <a:gd name="connsiteY2" fmla="*/ 4146026 h 4146026"/>
              <a:gd name="connsiteX3" fmla="*/ 0 w 8937889"/>
              <a:gd name="connsiteY3" fmla="*/ 4136501 h 4146026"/>
              <a:gd name="connsiteX4" fmla="*/ 7942 w 8937889"/>
              <a:gd name="connsiteY4" fmla="*/ 2651 h 4146026"/>
              <a:gd name="connsiteX0" fmla="*/ 7942 w 8679619"/>
              <a:gd name="connsiteY0" fmla="*/ 2651 h 4146026"/>
              <a:gd name="connsiteX1" fmla="*/ 7625142 w 8679619"/>
              <a:gd name="connsiteY1" fmla="*/ 0 h 4146026"/>
              <a:gd name="connsiteX2" fmla="*/ 7612384 w 8679619"/>
              <a:gd name="connsiteY2" fmla="*/ 4146026 h 4146026"/>
              <a:gd name="connsiteX3" fmla="*/ 0 w 8679619"/>
              <a:gd name="connsiteY3" fmla="*/ 4136501 h 4146026"/>
              <a:gd name="connsiteX4" fmla="*/ 7942 w 8679619"/>
              <a:gd name="connsiteY4" fmla="*/ 2651 h 4146026"/>
              <a:gd name="connsiteX0" fmla="*/ 7942 w 8474160"/>
              <a:gd name="connsiteY0" fmla="*/ 2669 h 4146044"/>
              <a:gd name="connsiteX1" fmla="*/ 7625142 w 8474160"/>
              <a:gd name="connsiteY1" fmla="*/ 18 h 4146044"/>
              <a:gd name="connsiteX2" fmla="*/ 7612384 w 8474160"/>
              <a:gd name="connsiteY2" fmla="*/ 4146044 h 4146044"/>
              <a:gd name="connsiteX3" fmla="*/ 0 w 8474160"/>
              <a:gd name="connsiteY3" fmla="*/ 4136519 h 4146044"/>
              <a:gd name="connsiteX4" fmla="*/ 7942 w 8474160"/>
              <a:gd name="connsiteY4" fmla="*/ 2669 h 4146044"/>
              <a:gd name="connsiteX0" fmla="*/ 7942 w 7625142"/>
              <a:gd name="connsiteY0" fmla="*/ 2666 h 4146252"/>
              <a:gd name="connsiteX1" fmla="*/ 7625142 w 7625142"/>
              <a:gd name="connsiteY1" fmla="*/ 15 h 4146252"/>
              <a:gd name="connsiteX2" fmla="*/ 7612384 w 7625142"/>
              <a:gd name="connsiteY2" fmla="*/ 4146041 h 4146252"/>
              <a:gd name="connsiteX3" fmla="*/ 0 w 7625142"/>
              <a:gd name="connsiteY3" fmla="*/ 4136516 h 4146252"/>
              <a:gd name="connsiteX4" fmla="*/ 7942 w 7625142"/>
              <a:gd name="connsiteY4" fmla="*/ 2666 h 4146252"/>
              <a:gd name="connsiteX0" fmla="*/ 7942 w 7613177"/>
              <a:gd name="connsiteY0" fmla="*/ 2666 h 4146252"/>
              <a:gd name="connsiteX1" fmla="*/ 7603975 w 7613177"/>
              <a:gd name="connsiteY1" fmla="*/ 15 h 4146252"/>
              <a:gd name="connsiteX2" fmla="*/ 7612384 w 7613177"/>
              <a:gd name="connsiteY2" fmla="*/ 4146041 h 4146252"/>
              <a:gd name="connsiteX3" fmla="*/ 0 w 7613177"/>
              <a:gd name="connsiteY3" fmla="*/ 4136516 h 4146252"/>
              <a:gd name="connsiteX4" fmla="*/ 7942 w 7613177"/>
              <a:gd name="connsiteY4" fmla="*/ 2666 h 4146252"/>
              <a:gd name="connsiteX0" fmla="*/ 7942 w 7605142"/>
              <a:gd name="connsiteY0" fmla="*/ 2666 h 4146252"/>
              <a:gd name="connsiteX1" fmla="*/ 7603975 w 7605142"/>
              <a:gd name="connsiteY1" fmla="*/ 15 h 4146252"/>
              <a:gd name="connsiteX2" fmla="*/ 7603917 w 7605142"/>
              <a:gd name="connsiteY2" fmla="*/ 4146041 h 4146252"/>
              <a:gd name="connsiteX3" fmla="*/ 0 w 7605142"/>
              <a:gd name="connsiteY3" fmla="*/ 4136516 h 4146252"/>
              <a:gd name="connsiteX4" fmla="*/ 7942 w 7605142"/>
              <a:gd name="connsiteY4" fmla="*/ 2666 h 4146252"/>
              <a:gd name="connsiteX0" fmla="*/ 3483509 w 7605142"/>
              <a:gd name="connsiteY0" fmla="*/ 0 h 4147819"/>
              <a:gd name="connsiteX1" fmla="*/ 7603975 w 7605142"/>
              <a:gd name="connsiteY1" fmla="*/ 1582 h 4147819"/>
              <a:gd name="connsiteX2" fmla="*/ 7603917 w 7605142"/>
              <a:gd name="connsiteY2" fmla="*/ 4147608 h 4147819"/>
              <a:gd name="connsiteX3" fmla="*/ 0 w 7605142"/>
              <a:gd name="connsiteY3" fmla="*/ 4138083 h 4147819"/>
              <a:gd name="connsiteX4" fmla="*/ 3483509 w 7605142"/>
              <a:gd name="connsiteY4" fmla="*/ 0 h 4147819"/>
              <a:gd name="connsiteX0" fmla="*/ 896943 w 5018576"/>
              <a:gd name="connsiteY0" fmla="*/ 0 h 4150783"/>
              <a:gd name="connsiteX1" fmla="*/ 5017409 w 5018576"/>
              <a:gd name="connsiteY1" fmla="*/ 1582 h 4150783"/>
              <a:gd name="connsiteX2" fmla="*/ 5017351 w 5018576"/>
              <a:gd name="connsiteY2" fmla="*/ 4147608 h 4150783"/>
              <a:gd name="connsiteX3" fmla="*/ 0 w 5018576"/>
              <a:gd name="connsiteY3" fmla="*/ 4150783 h 4150783"/>
              <a:gd name="connsiteX4" fmla="*/ 896943 w 5018576"/>
              <a:gd name="connsiteY4" fmla="*/ 0 h 4150783"/>
              <a:gd name="connsiteX0" fmla="*/ 1220370 w 5342003"/>
              <a:gd name="connsiteY0" fmla="*/ 0 h 4150783"/>
              <a:gd name="connsiteX1" fmla="*/ 5340836 w 5342003"/>
              <a:gd name="connsiteY1" fmla="*/ 1582 h 4150783"/>
              <a:gd name="connsiteX2" fmla="*/ 5340778 w 5342003"/>
              <a:gd name="connsiteY2" fmla="*/ 4147608 h 4150783"/>
              <a:gd name="connsiteX3" fmla="*/ 323427 w 5342003"/>
              <a:gd name="connsiteY3" fmla="*/ 4150783 h 4150783"/>
              <a:gd name="connsiteX4" fmla="*/ 1220370 w 5342003"/>
              <a:gd name="connsiteY4" fmla="*/ 0 h 4150783"/>
              <a:gd name="connsiteX0" fmla="*/ 1332344 w 5453977"/>
              <a:gd name="connsiteY0" fmla="*/ 0 h 4150783"/>
              <a:gd name="connsiteX1" fmla="*/ 5452810 w 5453977"/>
              <a:gd name="connsiteY1" fmla="*/ 1582 h 4150783"/>
              <a:gd name="connsiteX2" fmla="*/ 5452752 w 5453977"/>
              <a:gd name="connsiteY2" fmla="*/ 4147608 h 4150783"/>
              <a:gd name="connsiteX3" fmla="*/ 435401 w 5453977"/>
              <a:gd name="connsiteY3" fmla="*/ 4150783 h 4150783"/>
              <a:gd name="connsiteX4" fmla="*/ 1332344 w 5453977"/>
              <a:gd name="connsiteY4" fmla="*/ 0 h 4150783"/>
              <a:gd name="connsiteX0" fmla="*/ 1203098 w 5324731"/>
              <a:gd name="connsiteY0" fmla="*/ 0 h 4150783"/>
              <a:gd name="connsiteX1" fmla="*/ 5323564 w 5324731"/>
              <a:gd name="connsiteY1" fmla="*/ 1582 h 4150783"/>
              <a:gd name="connsiteX2" fmla="*/ 5323506 w 5324731"/>
              <a:gd name="connsiteY2" fmla="*/ 4147608 h 4150783"/>
              <a:gd name="connsiteX3" fmla="*/ 306155 w 5324731"/>
              <a:gd name="connsiteY3" fmla="*/ 4150783 h 4150783"/>
              <a:gd name="connsiteX4" fmla="*/ 1203098 w 5324731"/>
              <a:gd name="connsiteY4" fmla="*/ 0 h 4150783"/>
              <a:gd name="connsiteX0" fmla="*/ 1213113 w 5334746"/>
              <a:gd name="connsiteY0" fmla="*/ 0 h 4150783"/>
              <a:gd name="connsiteX1" fmla="*/ 5333579 w 5334746"/>
              <a:gd name="connsiteY1" fmla="*/ 1582 h 4150783"/>
              <a:gd name="connsiteX2" fmla="*/ 5333521 w 5334746"/>
              <a:gd name="connsiteY2" fmla="*/ 4147608 h 4150783"/>
              <a:gd name="connsiteX3" fmla="*/ 316170 w 5334746"/>
              <a:gd name="connsiteY3" fmla="*/ 4150783 h 4150783"/>
              <a:gd name="connsiteX4" fmla="*/ 1213113 w 5334746"/>
              <a:gd name="connsiteY4" fmla="*/ 0 h 4150783"/>
              <a:gd name="connsiteX0" fmla="*/ 1205721 w 5327354"/>
              <a:gd name="connsiteY0" fmla="*/ 0 h 4150783"/>
              <a:gd name="connsiteX1" fmla="*/ 5326187 w 5327354"/>
              <a:gd name="connsiteY1" fmla="*/ 1582 h 4150783"/>
              <a:gd name="connsiteX2" fmla="*/ 5326129 w 5327354"/>
              <a:gd name="connsiteY2" fmla="*/ 4147608 h 4150783"/>
              <a:gd name="connsiteX3" fmla="*/ 308778 w 5327354"/>
              <a:gd name="connsiteY3" fmla="*/ 4150783 h 4150783"/>
              <a:gd name="connsiteX4" fmla="*/ 1205721 w 5327354"/>
              <a:gd name="connsiteY4" fmla="*/ 0 h 4150783"/>
              <a:gd name="connsiteX0" fmla="*/ 1213113 w 5334746"/>
              <a:gd name="connsiteY0" fmla="*/ 0 h 4150783"/>
              <a:gd name="connsiteX1" fmla="*/ 5333579 w 5334746"/>
              <a:gd name="connsiteY1" fmla="*/ 1582 h 4150783"/>
              <a:gd name="connsiteX2" fmla="*/ 5333521 w 5334746"/>
              <a:gd name="connsiteY2" fmla="*/ 4147608 h 4150783"/>
              <a:gd name="connsiteX3" fmla="*/ 316170 w 5334746"/>
              <a:gd name="connsiteY3" fmla="*/ 4150783 h 4150783"/>
              <a:gd name="connsiteX4" fmla="*/ 1213113 w 5334746"/>
              <a:gd name="connsiteY4" fmla="*/ 0 h 4150783"/>
              <a:gd name="connsiteX0" fmla="*/ 1205721 w 5327354"/>
              <a:gd name="connsiteY0" fmla="*/ 0 h 4150783"/>
              <a:gd name="connsiteX1" fmla="*/ 5326187 w 5327354"/>
              <a:gd name="connsiteY1" fmla="*/ 1582 h 4150783"/>
              <a:gd name="connsiteX2" fmla="*/ 5326129 w 5327354"/>
              <a:gd name="connsiteY2" fmla="*/ 4147608 h 4150783"/>
              <a:gd name="connsiteX3" fmla="*/ 308778 w 5327354"/>
              <a:gd name="connsiteY3" fmla="*/ 4150783 h 4150783"/>
              <a:gd name="connsiteX4" fmla="*/ 1205721 w 5327354"/>
              <a:gd name="connsiteY4" fmla="*/ 0 h 4150783"/>
              <a:gd name="connsiteX0" fmla="*/ 1192119 w 5330685"/>
              <a:gd name="connsiteY0" fmla="*/ 0 h 4150783"/>
              <a:gd name="connsiteX1" fmla="*/ 5329518 w 5330685"/>
              <a:gd name="connsiteY1" fmla="*/ 1582 h 4150783"/>
              <a:gd name="connsiteX2" fmla="*/ 5329460 w 5330685"/>
              <a:gd name="connsiteY2" fmla="*/ 4147608 h 4150783"/>
              <a:gd name="connsiteX3" fmla="*/ 312109 w 5330685"/>
              <a:gd name="connsiteY3" fmla="*/ 4150783 h 4150783"/>
              <a:gd name="connsiteX4" fmla="*/ 1192119 w 5330685"/>
              <a:gd name="connsiteY4" fmla="*/ 0 h 4150783"/>
              <a:gd name="connsiteX0" fmla="*/ 1201380 w 5339946"/>
              <a:gd name="connsiteY0" fmla="*/ 0 h 4150783"/>
              <a:gd name="connsiteX1" fmla="*/ 5338779 w 5339946"/>
              <a:gd name="connsiteY1" fmla="*/ 1582 h 4150783"/>
              <a:gd name="connsiteX2" fmla="*/ 5338721 w 5339946"/>
              <a:gd name="connsiteY2" fmla="*/ 4147608 h 4150783"/>
              <a:gd name="connsiteX3" fmla="*/ 321370 w 5339946"/>
              <a:gd name="connsiteY3" fmla="*/ 4150783 h 4150783"/>
              <a:gd name="connsiteX4" fmla="*/ 1201380 w 5339946"/>
              <a:gd name="connsiteY4" fmla="*/ 0 h 4150783"/>
              <a:gd name="connsiteX0" fmla="*/ 1199528 w 5338094"/>
              <a:gd name="connsiteY0" fmla="*/ 0 h 4150783"/>
              <a:gd name="connsiteX1" fmla="*/ 5336927 w 5338094"/>
              <a:gd name="connsiteY1" fmla="*/ 1582 h 4150783"/>
              <a:gd name="connsiteX2" fmla="*/ 5336869 w 5338094"/>
              <a:gd name="connsiteY2" fmla="*/ 4147608 h 4150783"/>
              <a:gd name="connsiteX3" fmla="*/ 319518 w 5338094"/>
              <a:gd name="connsiteY3" fmla="*/ 4150783 h 4150783"/>
              <a:gd name="connsiteX4" fmla="*/ 1199528 w 5338094"/>
              <a:gd name="connsiteY4" fmla="*/ 0 h 4150783"/>
              <a:gd name="connsiteX0" fmla="*/ 3933691 w 5125857"/>
              <a:gd name="connsiteY0" fmla="*/ 6899 h 4149216"/>
              <a:gd name="connsiteX1" fmla="*/ 5124690 w 5125857"/>
              <a:gd name="connsiteY1" fmla="*/ 15 h 4149216"/>
              <a:gd name="connsiteX2" fmla="*/ 5124632 w 5125857"/>
              <a:gd name="connsiteY2" fmla="*/ 4146041 h 4149216"/>
              <a:gd name="connsiteX3" fmla="*/ 107281 w 5125857"/>
              <a:gd name="connsiteY3" fmla="*/ 4149216 h 4149216"/>
              <a:gd name="connsiteX4" fmla="*/ 3933691 w 5125857"/>
              <a:gd name="connsiteY4" fmla="*/ 6899 h 4149216"/>
              <a:gd name="connsiteX0" fmla="*/ 2623366 w 3815532"/>
              <a:gd name="connsiteY0" fmla="*/ 6899 h 4146252"/>
              <a:gd name="connsiteX1" fmla="*/ 3814365 w 3815532"/>
              <a:gd name="connsiteY1" fmla="*/ 15 h 4146252"/>
              <a:gd name="connsiteX2" fmla="*/ 3814307 w 3815532"/>
              <a:gd name="connsiteY2" fmla="*/ 4146041 h 4146252"/>
              <a:gd name="connsiteX3" fmla="*/ 155856 w 3815532"/>
              <a:gd name="connsiteY3" fmla="*/ 4136516 h 4146252"/>
              <a:gd name="connsiteX4" fmla="*/ 2623366 w 3815532"/>
              <a:gd name="connsiteY4" fmla="*/ 6899 h 4146252"/>
              <a:gd name="connsiteX0" fmla="*/ 2635412 w 3827578"/>
              <a:gd name="connsiteY0" fmla="*/ 6899 h 4153449"/>
              <a:gd name="connsiteX1" fmla="*/ 3826411 w 3827578"/>
              <a:gd name="connsiteY1" fmla="*/ 15 h 4153449"/>
              <a:gd name="connsiteX2" fmla="*/ 3826353 w 3827578"/>
              <a:gd name="connsiteY2" fmla="*/ 4146041 h 4153449"/>
              <a:gd name="connsiteX3" fmla="*/ 155202 w 3827578"/>
              <a:gd name="connsiteY3" fmla="*/ 4153449 h 4153449"/>
              <a:gd name="connsiteX4" fmla="*/ 2635412 w 3827578"/>
              <a:gd name="connsiteY4" fmla="*/ 6899 h 4153449"/>
              <a:gd name="connsiteX0" fmla="*/ 2480210 w 3672376"/>
              <a:gd name="connsiteY0" fmla="*/ 6899 h 4153449"/>
              <a:gd name="connsiteX1" fmla="*/ 3671209 w 3672376"/>
              <a:gd name="connsiteY1" fmla="*/ 15 h 4153449"/>
              <a:gd name="connsiteX2" fmla="*/ 3671151 w 3672376"/>
              <a:gd name="connsiteY2" fmla="*/ 4146041 h 4153449"/>
              <a:gd name="connsiteX3" fmla="*/ 0 w 3672376"/>
              <a:gd name="connsiteY3" fmla="*/ 4153449 h 4153449"/>
              <a:gd name="connsiteX4" fmla="*/ 2480210 w 3672376"/>
              <a:gd name="connsiteY4" fmla="*/ 6899 h 4153449"/>
              <a:gd name="connsiteX0" fmla="*/ 2484443 w 3672376"/>
              <a:gd name="connsiteY0" fmla="*/ 0 h 4163484"/>
              <a:gd name="connsiteX1" fmla="*/ 3671209 w 3672376"/>
              <a:gd name="connsiteY1" fmla="*/ 10050 h 4163484"/>
              <a:gd name="connsiteX2" fmla="*/ 3671151 w 3672376"/>
              <a:gd name="connsiteY2" fmla="*/ 4156076 h 4163484"/>
              <a:gd name="connsiteX3" fmla="*/ 0 w 3672376"/>
              <a:gd name="connsiteY3" fmla="*/ 4163484 h 4163484"/>
              <a:gd name="connsiteX4" fmla="*/ 2484443 w 3672376"/>
              <a:gd name="connsiteY4" fmla="*/ 0 h 4163484"/>
              <a:gd name="connsiteX0" fmla="*/ 2465393 w 3672376"/>
              <a:gd name="connsiteY0" fmla="*/ 2665 h 4153449"/>
              <a:gd name="connsiteX1" fmla="*/ 3671209 w 3672376"/>
              <a:gd name="connsiteY1" fmla="*/ 15 h 4153449"/>
              <a:gd name="connsiteX2" fmla="*/ 3671151 w 3672376"/>
              <a:gd name="connsiteY2" fmla="*/ 4146041 h 4153449"/>
              <a:gd name="connsiteX3" fmla="*/ 0 w 3672376"/>
              <a:gd name="connsiteY3" fmla="*/ 4153449 h 4153449"/>
              <a:gd name="connsiteX4" fmla="*/ 2465393 w 3672376"/>
              <a:gd name="connsiteY4" fmla="*/ 2665 h 4153449"/>
              <a:gd name="connsiteX0" fmla="*/ 2481268 w 3672376"/>
              <a:gd name="connsiteY0" fmla="*/ 2665 h 4153449"/>
              <a:gd name="connsiteX1" fmla="*/ 3671209 w 3672376"/>
              <a:gd name="connsiteY1" fmla="*/ 15 h 4153449"/>
              <a:gd name="connsiteX2" fmla="*/ 3671151 w 3672376"/>
              <a:gd name="connsiteY2" fmla="*/ 4146041 h 4153449"/>
              <a:gd name="connsiteX3" fmla="*/ 0 w 3672376"/>
              <a:gd name="connsiteY3" fmla="*/ 4153449 h 4153449"/>
              <a:gd name="connsiteX4" fmla="*/ 2481268 w 3672376"/>
              <a:gd name="connsiteY4" fmla="*/ 2665 h 4153449"/>
              <a:gd name="connsiteX0" fmla="*/ 2481268 w 3672376"/>
              <a:gd name="connsiteY0" fmla="*/ 2665 h 4153449"/>
              <a:gd name="connsiteX1" fmla="*/ 3671209 w 3672376"/>
              <a:gd name="connsiteY1" fmla="*/ 15 h 4153449"/>
              <a:gd name="connsiteX2" fmla="*/ 3671151 w 3672376"/>
              <a:gd name="connsiteY2" fmla="*/ 4146041 h 4153449"/>
              <a:gd name="connsiteX3" fmla="*/ 0 w 3672376"/>
              <a:gd name="connsiteY3" fmla="*/ 4153449 h 4153449"/>
              <a:gd name="connsiteX4" fmla="*/ 2481268 w 3672376"/>
              <a:gd name="connsiteY4" fmla="*/ 2665 h 4153449"/>
              <a:gd name="connsiteX0" fmla="*/ 2481268 w 3672376"/>
              <a:gd name="connsiteY0" fmla="*/ 2665 h 4146252"/>
              <a:gd name="connsiteX1" fmla="*/ 3671209 w 3672376"/>
              <a:gd name="connsiteY1" fmla="*/ 15 h 4146252"/>
              <a:gd name="connsiteX2" fmla="*/ 3671151 w 3672376"/>
              <a:gd name="connsiteY2" fmla="*/ 4146041 h 4146252"/>
              <a:gd name="connsiteX3" fmla="*/ 0 w 3672376"/>
              <a:gd name="connsiteY3" fmla="*/ 4140749 h 4146252"/>
              <a:gd name="connsiteX4" fmla="*/ 2481268 w 3672376"/>
              <a:gd name="connsiteY4" fmla="*/ 2665 h 4146252"/>
              <a:gd name="connsiteX0" fmla="*/ 2481268 w 3672376"/>
              <a:gd name="connsiteY0" fmla="*/ 2665 h 4146252"/>
              <a:gd name="connsiteX1" fmla="*/ 3671209 w 3672376"/>
              <a:gd name="connsiteY1" fmla="*/ 15 h 4146252"/>
              <a:gd name="connsiteX2" fmla="*/ 3671151 w 3672376"/>
              <a:gd name="connsiteY2" fmla="*/ 4146041 h 4146252"/>
              <a:gd name="connsiteX3" fmla="*/ 0 w 3672376"/>
              <a:gd name="connsiteY3" fmla="*/ 4140749 h 4146252"/>
              <a:gd name="connsiteX4" fmla="*/ 2481268 w 3672376"/>
              <a:gd name="connsiteY4" fmla="*/ 2665 h 4146252"/>
              <a:gd name="connsiteX0" fmla="*/ 2481268 w 3672376"/>
              <a:gd name="connsiteY0" fmla="*/ 2665 h 4146252"/>
              <a:gd name="connsiteX1" fmla="*/ 3671209 w 3672376"/>
              <a:gd name="connsiteY1" fmla="*/ 15 h 4146252"/>
              <a:gd name="connsiteX2" fmla="*/ 3671151 w 3672376"/>
              <a:gd name="connsiteY2" fmla="*/ 4146041 h 4146252"/>
              <a:gd name="connsiteX3" fmla="*/ 0 w 3672376"/>
              <a:gd name="connsiteY3" fmla="*/ 4140749 h 4146252"/>
              <a:gd name="connsiteX4" fmla="*/ 2481268 w 3672376"/>
              <a:gd name="connsiteY4" fmla="*/ 2665 h 4146252"/>
              <a:gd name="connsiteX0" fmla="*/ 2481268 w 3672376"/>
              <a:gd name="connsiteY0" fmla="*/ 2665 h 4146252"/>
              <a:gd name="connsiteX1" fmla="*/ 3671209 w 3672376"/>
              <a:gd name="connsiteY1" fmla="*/ 15 h 4146252"/>
              <a:gd name="connsiteX2" fmla="*/ 3671151 w 3672376"/>
              <a:gd name="connsiteY2" fmla="*/ 4146041 h 4146252"/>
              <a:gd name="connsiteX3" fmla="*/ 0 w 3672376"/>
              <a:gd name="connsiteY3" fmla="*/ 4140749 h 4146252"/>
              <a:gd name="connsiteX4" fmla="*/ 2481268 w 3672376"/>
              <a:gd name="connsiteY4" fmla="*/ 2665 h 4146252"/>
              <a:gd name="connsiteX0" fmla="*/ 2481268 w 3672376"/>
              <a:gd name="connsiteY0" fmla="*/ 2665 h 4146252"/>
              <a:gd name="connsiteX1" fmla="*/ 3671209 w 3672376"/>
              <a:gd name="connsiteY1" fmla="*/ 15 h 4146252"/>
              <a:gd name="connsiteX2" fmla="*/ 3671151 w 3672376"/>
              <a:gd name="connsiteY2" fmla="*/ 4146041 h 4146252"/>
              <a:gd name="connsiteX3" fmla="*/ 0 w 3672376"/>
              <a:gd name="connsiteY3" fmla="*/ 4140749 h 4146252"/>
              <a:gd name="connsiteX4" fmla="*/ 2481268 w 3672376"/>
              <a:gd name="connsiteY4" fmla="*/ 2665 h 4146252"/>
              <a:gd name="connsiteX0" fmla="*/ 859901 w 2051009"/>
              <a:gd name="connsiteY0" fmla="*/ 2665 h 4153449"/>
              <a:gd name="connsiteX1" fmla="*/ 2049842 w 2051009"/>
              <a:gd name="connsiteY1" fmla="*/ 15 h 4153449"/>
              <a:gd name="connsiteX2" fmla="*/ 2049784 w 2051009"/>
              <a:gd name="connsiteY2" fmla="*/ 4146041 h 4153449"/>
              <a:gd name="connsiteX3" fmla="*/ 0 w 2051009"/>
              <a:gd name="connsiteY3" fmla="*/ 4153449 h 4153449"/>
              <a:gd name="connsiteX4" fmla="*/ 859901 w 2051009"/>
              <a:gd name="connsiteY4" fmla="*/ 2665 h 4153449"/>
              <a:gd name="connsiteX0" fmla="*/ 859901 w 2051009"/>
              <a:gd name="connsiteY0" fmla="*/ 0 h 4150784"/>
              <a:gd name="connsiteX1" fmla="*/ 2049842 w 2051009"/>
              <a:gd name="connsiteY1" fmla="*/ 1212316 h 4150784"/>
              <a:gd name="connsiteX2" fmla="*/ 2049784 w 2051009"/>
              <a:gd name="connsiteY2" fmla="*/ 4143376 h 4150784"/>
              <a:gd name="connsiteX3" fmla="*/ 0 w 2051009"/>
              <a:gd name="connsiteY3" fmla="*/ 4150784 h 4150784"/>
              <a:gd name="connsiteX4" fmla="*/ 859901 w 2051009"/>
              <a:gd name="connsiteY4" fmla="*/ 0 h 4150784"/>
              <a:gd name="connsiteX0" fmla="*/ 426767 w 2333309"/>
              <a:gd name="connsiteY0" fmla="*/ 582638 h 2938489"/>
              <a:gd name="connsiteX1" fmla="*/ 2332142 w 2333309"/>
              <a:gd name="connsiteY1" fmla="*/ 21 h 2938489"/>
              <a:gd name="connsiteX2" fmla="*/ 2332084 w 2333309"/>
              <a:gd name="connsiteY2" fmla="*/ 2931081 h 2938489"/>
              <a:gd name="connsiteX3" fmla="*/ 282300 w 2333309"/>
              <a:gd name="connsiteY3" fmla="*/ 2938489 h 2938489"/>
              <a:gd name="connsiteX4" fmla="*/ 426767 w 2333309"/>
              <a:gd name="connsiteY4" fmla="*/ 582638 h 2938489"/>
              <a:gd name="connsiteX0" fmla="*/ 426767 w 2333309"/>
              <a:gd name="connsiteY0" fmla="*/ 636023 h 2991874"/>
              <a:gd name="connsiteX1" fmla="*/ 2332142 w 2333309"/>
              <a:gd name="connsiteY1" fmla="*/ 53406 h 2991874"/>
              <a:gd name="connsiteX2" fmla="*/ 2332084 w 2333309"/>
              <a:gd name="connsiteY2" fmla="*/ 2984466 h 2991874"/>
              <a:gd name="connsiteX3" fmla="*/ 282300 w 2333309"/>
              <a:gd name="connsiteY3" fmla="*/ 2991874 h 2991874"/>
              <a:gd name="connsiteX4" fmla="*/ 426767 w 2333309"/>
              <a:gd name="connsiteY4" fmla="*/ 636023 h 2991874"/>
              <a:gd name="connsiteX0" fmla="*/ 426767 w 2333309"/>
              <a:gd name="connsiteY0" fmla="*/ 743981 h 3099832"/>
              <a:gd name="connsiteX1" fmla="*/ 2332142 w 2333309"/>
              <a:gd name="connsiteY1" fmla="*/ 161364 h 3099832"/>
              <a:gd name="connsiteX2" fmla="*/ 2332084 w 2333309"/>
              <a:gd name="connsiteY2" fmla="*/ 3092424 h 3099832"/>
              <a:gd name="connsiteX3" fmla="*/ 282300 w 2333309"/>
              <a:gd name="connsiteY3" fmla="*/ 3099832 h 3099832"/>
              <a:gd name="connsiteX4" fmla="*/ 426767 w 2333309"/>
              <a:gd name="connsiteY4" fmla="*/ 743981 h 3099832"/>
              <a:gd name="connsiteX0" fmla="*/ 426767 w 2333309"/>
              <a:gd name="connsiteY0" fmla="*/ 630168 h 2986019"/>
              <a:gd name="connsiteX1" fmla="*/ 2332142 w 2333309"/>
              <a:gd name="connsiteY1" fmla="*/ 47551 h 2986019"/>
              <a:gd name="connsiteX2" fmla="*/ 2332084 w 2333309"/>
              <a:gd name="connsiteY2" fmla="*/ 2978611 h 2986019"/>
              <a:gd name="connsiteX3" fmla="*/ 282300 w 2333309"/>
              <a:gd name="connsiteY3" fmla="*/ 2986019 h 2986019"/>
              <a:gd name="connsiteX4" fmla="*/ 426767 w 2333309"/>
              <a:gd name="connsiteY4" fmla="*/ 630168 h 2986019"/>
              <a:gd name="connsiteX0" fmla="*/ 426767 w 2333309"/>
              <a:gd name="connsiteY0" fmla="*/ 672933 h 3028784"/>
              <a:gd name="connsiteX1" fmla="*/ 2332142 w 2333309"/>
              <a:gd name="connsiteY1" fmla="*/ 90316 h 3028784"/>
              <a:gd name="connsiteX2" fmla="*/ 2332084 w 2333309"/>
              <a:gd name="connsiteY2" fmla="*/ 3021376 h 3028784"/>
              <a:gd name="connsiteX3" fmla="*/ 282300 w 2333309"/>
              <a:gd name="connsiteY3" fmla="*/ 3028784 h 3028784"/>
              <a:gd name="connsiteX4" fmla="*/ 426767 w 2333309"/>
              <a:gd name="connsiteY4" fmla="*/ 672933 h 3028784"/>
              <a:gd name="connsiteX0" fmla="*/ 426767 w 2333309"/>
              <a:gd name="connsiteY0" fmla="*/ 666099 h 3021950"/>
              <a:gd name="connsiteX1" fmla="*/ 2332142 w 2333309"/>
              <a:gd name="connsiteY1" fmla="*/ 83482 h 3021950"/>
              <a:gd name="connsiteX2" fmla="*/ 2332084 w 2333309"/>
              <a:gd name="connsiteY2" fmla="*/ 3014542 h 3021950"/>
              <a:gd name="connsiteX3" fmla="*/ 282300 w 2333309"/>
              <a:gd name="connsiteY3" fmla="*/ 3021950 h 3021950"/>
              <a:gd name="connsiteX4" fmla="*/ 426767 w 2333309"/>
              <a:gd name="connsiteY4" fmla="*/ 666099 h 3021950"/>
              <a:gd name="connsiteX0" fmla="*/ 523988 w 2430530"/>
              <a:gd name="connsiteY0" fmla="*/ 666099 h 3021950"/>
              <a:gd name="connsiteX1" fmla="*/ 2429363 w 2430530"/>
              <a:gd name="connsiteY1" fmla="*/ 83482 h 3021950"/>
              <a:gd name="connsiteX2" fmla="*/ 2429305 w 2430530"/>
              <a:gd name="connsiteY2" fmla="*/ 3014542 h 3021950"/>
              <a:gd name="connsiteX3" fmla="*/ 379521 w 2430530"/>
              <a:gd name="connsiteY3" fmla="*/ 3021950 h 3021950"/>
              <a:gd name="connsiteX4" fmla="*/ 523988 w 2430530"/>
              <a:gd name="connsiteY4" fmla="*/ 666099 h 3021950"/>
              <a:gd name="connsiteX0" fmla="*/ 327304 w 2233846"/>
              <a:gd name="connsiteY0" fmla="*/ 666099 h 3021950"/>
              <a:gd name="connsiteX1" fmla="*/ 2232679 w 2233846"/>
              <a:gd name="connsiteY1" fmla="*/ 83482 h 3021950"/>
              <a:gd name="connsiteX2" fmla="*/ 2232621 w 2233846"/>
              <a:gd name="connsiteY2" fmla="*/ 3014542 h 3021950"/>
              <a:gd name="connsiteX3" fmla="*/ 182837 w 2233846"/>
              <a:gd name="connsiteY3" fmla="*/ 3021950 h 3021950"/>
              <a:gd name="connsiteX4" fmla="*/ 327304 w 2233846"/>
              <a:gd name="connsiteY4" fmla="*/ 666099 h 3021950"/>
              <a:gd name="connsiteX0" fmla="*/ 327304 w 2233846"/>
              <a:gd name="connsiteY0" fmla="*/ 670585 h 3026436"/>
              <a:gd name="connsiteX1" fmla="*/ 2232679 w 2233846"/>
              <a:gd name="connsiteY1" fmla="*/ 87968 h 3026436"/>
              <a:gd name="connsiteX2" fmla="*/ 2232621 w 2233846"/>
              <a:gd name="connsiteY2" fmla="*/ 3019028 h 3026436"/>
              <a:gd name="connsiteX3" fmla="*/ 182837 w 2233846"/>
              <a:gd name="connsiteY3" fmla="*/ 3026436 h 3026436"/>
              <a:gd name="connsiteX4" fmla="*/ 327304 w 2233846"/>
              <a:gd name="connsiteY4" fmla="*/ 670585 h 3026436"/>
              <a:gd name="connsiteX0" fmla="*/ 327304 w 2233582"/>
              <a:gd name="connsiteY0" fmla="*/ 680707 h 3036558"/>
              <a:gd name="connsiteX1" fmla="*/ 2228446 w 2233582"/>
              <a:gd name="connsiteY1" fmla="*/ 85390 h 3036558"/>
              <a:gd name="connsiteX2" fmla="*/ 2232621 w 2233582"/>
              <a:gd name="connsiteY2" fmla="*/ 3029150 h 3036558"/>
              <a:gd name="connsiteX3" fmla="*/ 182837 w 2233582"/>
              <a:gd name="connsiteY3" fmla="*/ 3036558 h 3036558"/>
              <a:gd name="connsiteX4" fmla="*/ 327304 w 2233582"/>
              <a:gd name="connsiteY4" fmla="*/ 680707 h 3036558"/>
              <a:gd name="connsiteX0" fmla="*/ 327304 w 2233846"/>
              <a:gd name="connsiteY0" fmla="*/ 673948 h 3029799"/>
              <a:gd name="connsiteX1" fmla="*/ 2232679 w 2233846"/>
              <a:gd name="connsiteY1" fmla="*/ 87098 h 3029799"/>
              <a:gd name="connsiteX2" fmla="*/ 2232621 w 2233846"/>
              <a:gd name="connsiteY2" fmla="*/ 3022391 h 3029799"/>
              <a:gd name="connsiteX3" fmla="*/ 182837 w 2233846"/>
              <a:gd name="connsiteY3" fmla="*/ 3029799 h 3029799"/>
              <a:gd name="connsiteX4" fmla="*/ 327304 w 2233846"/>
              <a:gd name="connsiteY4" fmla="*/ 673948 h 3029799"/>
              <a:gd name="connsiteX0" fmla="*/ 327304 w 5967685"/>
              <a:gd name="connsiteY0" fmla="*/ 956517 h 3312368"/>
              <a:gd name="connsiteX1" fmla="*/ 5967685 w 5967685"/>
              <a:gd name="connsiteY1" fmla="*/ 46514 h 3312368"/>
              <a:gd name="connsiteX2" fmla="*/ 2232621 w 5967685"/>
              <a:gd name="connsiteY2" fmla="*/ 3304960 h 3312368"/>
              <a:gd name="connsiteX3" fmla="*/ 182837 w 5967685"/>
              <a:gd name="connsiteY3" fmla="*/ 3312368 h 3312368"/>
              <a:gd name="connsiteX4" fmla="*/ 327304 w 5967685"/>
              <a:gd name="connsiteY4" fmla="*/ 956517 h 3312368"/>
              <a:gd name="connsiteX0" fmla="*/ 40949 w 9175853"/>
              <a:gd name="connsiteY0" fmla="*/ 1964254 h 3283009"/>
              <a:gd name="connsiteX1" fmla="*/ 9175853 w 9175853"/>
              <a:gd name="connsiteY1" fmla="*/ 17155 h 3283009"/>
              <a:gd name="connsiteX2" fmla="*/ 5440789 w 9175853"/>
              <a:gd name="connsiteY2" fmla="*/ 3275601 h 3283009"/>
              <a:gd name="connsiteX3" fmla="*/ 3391005 w 9175853"/>
              <a:gd name="connsiteY3" fmla="*/ 3283009 h 3283009"/>
              <a:gd name="connsiteX4" fmla="*/ 40949 w 9175853"/>
              <a:gd name="connsiteY4" fmla="*/ 1964254 h 3283009"/>
              <a:gd name="connsiteX0" fmla="*/ 110508 w 6772944"/>
              <a:gd name="connsiteY0" fmla="*/ 386595 h 3554087"/>
              <a:gd name="connsiteX1" fmla="*/ 6772944 w 6772944"/>
              <a:gd name="connsiteY1" fmla="*/ 288233 h 3554087"/>
              <a:gd name="connsiteX2" fmla="*/ 3037880 w 6772944"/>
              <a:gd name="connsiteY2" fmla="*/ 3546679 h 3554087"/>
              <a:gd name="connsiteX3" fmla="*/ 988096 w 6772944"/>
              <a:gd name="connsiteY3" fmla="*/ 3554087 h 3554087"/>
              <a:gd name="connsiteX4" fmla="*/ 110508 w 6772944"/>
              <a:gd name="connsiteY4" fmla="*/ 386595 h 3554087"/>
              <a:gd name="connsiteX0" fmla="*/ 2496505 w 9158941"/>
              <a:gd name="connsiteY0" fmla="*/ 386595 h 3546947"/>
              <a:gd name="connsiteX1" fmla="*/ 9158941 w 9158941"/>
              <a:gd name="connsiteY1" fmla="*/ 288233 h 3546947"/>
              <a:gd name="connsiteX2" fmla="*/ 5423877 w 9158941"/>
              <a:gd name="connsiteY2" fmla="*/ 3546679 h 3546947"/>
              <a:gd name="connsiteX3" fmla="*/ 14843 w 9158941"/>
              <a:gd name="connsiteY3" fmla="*/ 2223898 h 3546947"/>
              <a:gd name="connsiteX4" fmla="*/ 2496505 w 9158941"/>
              <a:gd name="connsiteY4" fmla="*/ 386595 h 3546947"/>
              <a:gd name="connsiteX0" fmla="*/ 2503607 w 9166043"/>
              <a:gd name="connsiteY0" fmla="*/ 386595 h 3546947"/>
              <a:gd name="connsiteX1" fmla="*/ 9166043 w 9166043"/>
              <a:gd name="connsiteY1" fmla="*/ 288233 h 3546947"/>
              <a:gd name="connsiteX2" fmla="*/ 5430979 w 9166043"/>
              <a:gd name="connsiteY2" fmla="*/ 3546679 h 3546947"/>
              <a:gd name="connsiteX3" fmla="*/ 21945 w 9166043"/>
              <a:gd name="connsiteY3" fmla="*/ 2223898 h 3546947"/>
              <a:gd name="connsiteX4" fmla="*/ 2503607 w 9166043"/>
              <a:gd name="connsiteY4" fmla="*/ 386595 h 3546947"/>
              <a:gd name="connsiteX0" fmla="*/ 2503607 w 9166043"/>
              <a:gd name="connsiteY0" fmla="*/ 336431 h 3496783"/>
              <a:gd name="connsiteX1" fmla="*/ 9166043 w 9166043"/>
              <a:gd name="connsiteY1" fmla="*/ 238069 h 3496783"/>
              <a:gd name="connsiteX2" fmla="*/ 5430979 w 9166043"/>
              <a:gd name="connsiteY2" fmla="*/ 3496515 h 3496783"/>
              <a:gd name="connsiteX3" fmla="*/ 21945 w 9166043"/>
              <a:gd name="connsiteY3" fmla="*/ 2173734 h 3496783"/>
              <a:gd name="connsiteX4" fmla="*/ 2503607 w 9166043"/>
              <a:gd name="connsiteY4" fmla="*/ 336431 h 3496783"/>
              <a:gd name="connsiteX0" fmla="*/ 2499011 w 9161447"/>
              <a:gd name="connsiteY0" fmla="*/ 336431 h 3496783"/>
              <a:gd name="connsiteX1" fmla="*/ 9161447 w 9161447"/>
              <a:gd name="connsiteY1" fmla="*/ 238069 h 3496783"/>
              <a:gd name="connsiteX2" fmla="*/ 5426383 w 9161447"/>
              <a:gd name="connsiteY2" fmla="*/ 3496515 h 3496783"/>
              <a:gd name="connsiteX3" fmla="*/ 17349 w 9161447"/>
              <a:gd name="connsiteY3" fmla="*/ 2173734 h 3496783"/>
              <a:gd name="connsiteX4" fmla="*/ 2499011 w 9161447"/>
              <a:gd name="connsiteY4" fmla="*/ 336431 h 3496783"/>
              <a:gd name="connsiteX0" fmla="*/ 2481662 w 9144098"/>
              <a:gd name="connsiteY0" fmla="*/ 336431 h 3496783"/>
              <a:gd name="connsiteX1" fmla="*/ 9144098 w 9144098"/>
              <a:gd name="connsiteY1" fmla="*/ 238069 h 3496783"/>
              <a:gd name="connsiteX2" fmla="*/ 5409034 w 9144098"/>
              <a:gd name="connsiteY2" fmla="*/ 3496515 h 3496783"/>
              <a:gd name="connsiteX3" fmla="*/ 0 w 9144098"/>
              <a:gd name="connsiteY3" fmla="*/ 2173734 h 3496783"/>
              <a:gd name="connsiteX4" fmla="*/ 2481662 w 9144098"/>
              <a:gd name="connsiteY4" fmla="*/ 336431 h 3496783"/>
              <a:gd name="connsiteX0" fmla="*/ 2481662 w 9144098"/>
              <a:gd name="connsiteY0" fmla="*/ 336431 h 3496783"/>
              <a:gd name="connsiteX1" fmla="*/ 9144098 w 9144098"/>
              <a:gd name="connsiteY1" fmla="*/ 238069 h 3496783"/>
              <a:gd name="connsiteX2" fmla="*/ 5409034 w 9144098"/>
              <a:gd name="connsiteY2" fmla="*/ 3496515 h 3496783"/>
              <a:gd name="connsiteX3" fmla="*/ 0 w 9144098"/>
              <a:gd name="connsiteY3" fmla="*/ 2173734 h 3496783"/>
              <a:gd name="connsiteX4" fmla="*/ 2481662 w 9144098"/>
              <a:gd name="connsiteY4" fmla="*/ 336431 h 3496783"/>
              <a:gd name="connsiteX0" fmla="*/ 2481662 w 9144098"/>
              <a:gd name="connsiteY0" fmla="*/ 336431 h 3496783"/>
              <a:gd name="connsiteX1" fmla="*/ 9144098 w 9144098"/>
              <a:gd name="connsiteY1" fmla="*/ 238069 h 3496783"/>
              <a:gd name="connsiteX2" fmla="*/ 5409034 w 9144098"/>
              <a:gd name="connsiteY2" fmla="*/ 3496515 h 3496783"/>
              <a:gd name="connsiteX3" fmla="*/ 2773131 w 9144098"/>
              <a:gd name="connsiteY3" fmla="*/ 2849639 h 3496783"/>
              <a:gd name="connsiteX4" fmla="*/ 0 w 9144098"/>
              <a:gd name="connsiteY4" fmla="*/ 2173734 h 3496783"/>
              <a:gd name="connsiteX5" fmla="*/ 2481662 w 9144098"/>
              <a:gd name="connsiteY5" fmla="*/ 336431 h 3496783"/>
              <a:gd name="connsiteX0" fmla="*/ 2489118 w 9151554"/>
              <a:gd name="connsiteY0" fmla="*/ 336431 h 3661280"/>
              <a:gd name="connsiteX1" fmla="*/ 9151554 w 9151554"/>
              <a:gd name="connsiteY1" fmla="*/ 238069 h 3661280"/>
              <a:gd name="connsiteX2" fmla="*/ 5416490 w 9151554"/>
              <a:gd name="connsiteY2" fmla="*/ 3496515 h 3661280"/>
              <a:gd name="connsiteX3" fmla="*/ 0 w 9151554"/>
              <a:gd name="connsiteY3" fmla="*/ 3661280 h 3661280"/>
              <a:gd name="connsiteX4" fmla="*/ 7456 w 9151554"/>
              <a:gd name="connsiteY4" fmla="*/ 2173734 h 3661280"/>
              <a:gd name="connsiteX5" fmla="*/ 2489118 w 9151554"/>
              <a:gd name="connsiteY5" fmla="*/ 336431 h 3661280"/>
              <a:gd name="connsiteX0" fmla="*/ 2489118 w 9151554"/>
              <a:gd name="connsiteY0" fmla="*/ 336431 h 3661280"/>
              <a:gd name="connsiteX1" fmla="*/ 9151554 w 9151554"/>
              <a:gd name="connsiteY1" fmla="*/ 238069 h 3661280"/>
              <a:gd name="connsiteX2" fmla="*/ 4184014 w 9151554"/>
              <a:gd name="connsiteY2" fmla="*/ 3639304 h 3661280"/>
              <a:gd name="connsiteX3" fmla="*/ 0 w 9151554"/>
              <a:gd name="connsiteY3" fmla="*/ 3661280 h 3661280"/>
              <a:gd name="connsiteX4" fmla="*/ 7456 w 9151554"/>
              <a:gd name="connsiteY4" fmla="*/ 2173734 h 3661280"/>
              <a:gd name="connsiteX5" fmla="*/ 2489118 w 9151554"/>
              <a:gd name="connsiteY5" fmla="*/ 336431 h 3661280"/>
              <a:gd name="connsiteX0" fmla="*/ 2489118 w 9374430"/>
              <a:gd name="connsiteY0" fmla="*/ 336431 h 3661280"/>
              <a:gd name="connsiteX1" fmla="*/ 9151554 w 9374430"/>
              <a:gd name="connsiteY1" fmla="*/ 238069 h 3661280"/>
              <a:gd name="connsiteX2" fmla="*/ 7462495 w 9374430"/>
              <a:gd name="connsiteY2" fmla="*/ 1391691 h 3661280"/>
              <a:gd name="connsiteX3" fmla="*/ 4184014 w 9374430"/>
              <a:gd name="connsiteY3" fmla="*/ 3639304 h 3661280"/>
              <a:gd name="connsiteX4" fmla="*/ 0 w 9374430"/>
              <a:gd name="connsiteY4" fmla="*/ 3661280 h 3661280"/>
              <a:gd name="connsiteX5" fmla="*/ 7456 w 9374430"/>
              <a:gd name="connsiteY5" fmla="*/ 2173734 h 3661280"/>
              <a:gd name="connsiteX6" fmla="*/ 2489118 w 9374430"/>
              <a:gd name="connsiteY6" fmla="*/ 336431 h 3661280"/>
              <a:gd name="connsiteX0" fmla="*/ 2489118 w 9335075"/>
              <a:gd name="connsiteY0" fmla="*/ 336431 h 3661280"/>
              <a:gd name="connsiteX1" fmla="*/ 9151554 w 9335075"/>
              <a:gd name="connsiteY1" fmla="*/ 238069 h 3661280"/>
              <a:gd name="connsiteX2" fmla="*/ 7462495 w 9335075"/>
              <a:gd name="connsiteY2" fmla="*/ 1391691 h 3661280"/>
              <a:gd name="connsiteX3" fmla="*/ 4184014 w 9335075"/>
              <a:gd name="connsiteY3" fmla="*/ 3639304 h 3661280"/>
              <a:gd name="connsiteX4" fmla="*/ 0 w 9335075"/>
              <a:gd name="connsiteY4" fmla="*/ 3661280 h 3661280"/>
              <a:gd name="connsiteX5" fmla="*/ 7456 w 9335075"/>
              <a:gd name="connsiteY5" fmla="*/ 2173734 h 3661280"/>
              <a:gd name="connsiteX6" fmla="*/ 2489118 w 9335075"/>
              <a:gd name="connsiteY6" fmla="*/ 336431 h 3661280"/>
              <a:gd name="connsiteX0" fmla="*/ 2489118 w 9342035"/>
              <a:gd name="connsiteY0" fmla="*/ 336431 h 3661280"/>
              <a:gd name="connsiteX1" fmla="*/ 9151554 w 9342035"/>
              <a:gd name="connsiteY1" fmla="*/ 238069 h 3661280"/>
              <a:gd name="connsiteX2" fmla="*/ 7462495 w 9342035"/>
              <a:gd name="connsiteY2" fmla="*/ 1391691 h 3661280"/>
              <a:gd name="connsiteX3" fmla="*/ 4184014 w 9342035"/>
              <a:gd name="connsiteY3" fmla="*/ 3639304 h 3661280"/>
              <a:gd name="connsiteX4" fmla="*/ 0 w 9342035"/>
              <a:gd name="connsiteY4" fmla="*/ 3661280 h 3661280"/>
              <a:gd name="connsiteX5" fmla="*/ 7456 w 9342035"/>
              <a:gd name="connsiteY5" fmla="*/ 2173734 h 3661280"/>
              <a:gd name="connsiteX6" fmla="*/ 2489118 w 9342035"/>
              <a:gd name="connsiteY6" fmla="*/ 336431 h 3661280"/>
              <a:gd name="connsiteX0" fmla="*/ 2489118 w 9622647"/>
              <a:gd name="connsiteY0" fmla="*/ 336431 h 3661280"/>
              <a:gd name="connsiteX1" fmla="*/ 9151554 w 9622647"/>
              <a:gd name="connsiteY1" fmla="*/ 238069 h 3661280"/>
              <a:gd name="connsiteX2" fmla="*/ 9145878 w 9622647"/>
              <a:gd name="connsiteY2" fmla="*/ 1196296 h 3661280"/>
              <a:gd name="connsiteX3" fmla="*/ 4184014 w 9622647"/>
              <a:gd name="connsiteY3" fmla="*/ 3639304 h 3661280"/>
              <a:gd name="connsiteX4" fmla="*/ 0 w 9622647"/>
              <a:gd name="connsiteY4" fmla="*/ 3661280 h 3661280"/>
              <a:gd name="connsiteX5" fmla="*/ 7456 w 9622647"/>
              <a:gd name="connsiteY5" fmla="*/ 2173734 h 3661280"/>
              <a:gd name="connsiteX6" fmla="*/ 2489118 w 9622647"/>
              <a:gd name="connsiteY6" fmla="*/ 336431 h 3661280"/>
              <a:gd name="connsiteX0" fmla="*/ 2489118 w 9622647"/>
              <a:gd name="connsiteY0" fmla="*/ 336431 h 3661280"/>
              <a:gd name="connsiteX1" fmla="*/ 9151554 w 9622647"/>
              <a:gd name="connsiteY1" fmla="*/ 238069 h 3661280"/>
              <a:gd name="connsiteX2" fmla="*/ 9145878 w 9622647"/>
              <a:gd name="connsiteY2" fmla="*/ 1196296 h 3661280"/>
              <a:gd name="connsiteX3" fmla="*/ 4184014 w 9622647"/>
              <a:gd name="connsiteY3" fmla="*/ 3639304 h 3661280"/>
              <a:gd name="connsiteX4" fmla="*/ 0 w 9622647"/>
              <a:gd name="connsiteY4" fmla="*/ 3661280 h 3661280"/>
              <a:gd name="connsiteX5" fmla="*/ 7456 w 9622647"/>
              <a:gd name="connsiteY5" fmla="*/ 2173734 h 3661280"/>
              <a:gd name="connsiteX6" fmla="*/ 2489118 w 9622647"/>
              <a:gd name="connsiteY6" fmla="*/ 336431 h 3661280"/>
              <a:gd name="connsiteX0" fmla="*/ 2489118 w 9519893"/>
              <a:gd name="connsiteY0" fmla="*/ 336431 h 3661280"/>
              <a:gd name="connsiteX1" fmla="*/ 9151554 w 9519893"/>
              <a:gd name="connsiteY1" fmla="*/ 238069 h 3661280"/>
              <a:gd name="connsiteX2" fmla="*/ 9145878 w 9519893"/>
              <a:gd name="connsiteY2" fmla="*/ 1196296 h 3661280"/>
              <a:gd name="connsiteX3" fmla="*/ 4184014 w 9519893"/>
              <a:gd name="connsiteY3" fmla="*/ 3639304 h 3661280"/>
              <a:gd name="connsiteX4" fmla="*/ 0 w 9519893"/>
              <a:gd name="connsiteY4" fmla="*/ 3661280 h 3661280"/>
              <a:gd name="connsiteX5" fmla="*/ 7456 w 9519893"/>
              <a:gd name="connsiteY5" fmla="*/ 2173734 h 3661280"/>
              <a:gd name="connsiteX6" fmla="*/ 2489118 w 9519893"/>
              <a:gd name="connsiteY6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4184014 w 9159174"/>
              <a:gd name="connsiteY3" fmla="*/ 3639304 h 3661280"/>
              <a:gd name="connsiteX4" fmla="*/ 0 w 9159174"/>
              <a:gd name="connsiteY4" fmla="*/ 3661280 h 3661280"/>
              <a:gd name="connsiteX5" fmla="*/ 7456 w 9159174"/>
              <a:gd name="connsiteY5" fmla="*/ 2173734 h 3661280"/>
              <a:gd name="connsiteX6" fmla="*/ 2489118 w 9159174"/>
              <a:gd name="connsiteY6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420639 w 9159174"/>
              <a:gd name="connsiteY3" fmla="*/ 2163022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948509 w 9159174"/>
              <a:gd name="connsiteY3" fmla="*/ 2912790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948509 w 9159174"/>
              <a:gd name="connsiteY3" fmla="*/ 2912790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948509 w 9159174"/>
              <a:gd name="connsiteY3" fmla="*/ 2912790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948509 w 9159174"/>
              <a:gd name="connsiteY3" fmla="*/ 2912790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948509 w 9159174"/>
              <a:gd name="connsiteY3" fmla="*/ 2912790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948509 w 9159174"/>
              <a:gd name="connsiteY3" fmla="*/ 2912790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948509 w 9159174"/>
              <a:gd name="connsiteY3" fmla="*/ 2912790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948509 w 9159174"/>
              <a:gd name="connsiteY3" fmla="*/ 2912790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948509 w 9159174"/>
              <a:gd name="connsiteY3" fmla="*/ 2912790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948509 w 9159174"/>
              <a:gd name="connsiteY3" fmla="*/ 2912790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948509 w 9159174"/>
              <a:gd name="connsiteY3" fmla="*/ 2912790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59174"/>
              <a:gd name="connsiteY0" fmla="*/ 336431 h 3661280"/>
              <a:gd name="connsiteX1" fmla="*/ 9151554 w 9159174"/>
              <a:gd name="connsiteY1" fmla="*/ 238069 h 3661280"/>
              <a:gd name="connsiteX2" fmla="*/ 9145878 w 9159174"/>
              <a:gd name="connsiteY2" fmla="*/ 1196296 h 3661280"/>
              <a:gd name="connsiteX3" fmla="*/ 7948509 w 9159174"/>
              <a:gd name="connsiteY3" fmla="*/ 2912790 h 3661280"/>
              <a:gd name="connsiteX4" fmla="*/ 4184014 w 9159174"/>
              <a:gd name="connsiteY4" fmla="*/ 3639304 h 3661280"/>
              <a:gd name="connsiteX5" fmla="*/ 0 w 9159174"/>
              <a:gd name="connsiteY5" fmla="*/ 3661280 h 3661280"/>
              <a:gd name="connsiteX6" fmla="*/ 7456 w 9159174"/>
              <a:gd name="connsiteY6" fmla="*/ 2173734 h 3661280"/>
              <a:gd name="connsiteX7" fmla="*/ 2489118 w 9159174"/>
              <a:gd name="connsiteY7" fmla="*/ 336431 h 3661280"/>
              <a:gd name="connsiteX0" fmla="*/ 2489118 w 9163441"/>
              <a:gd name="connsiteY0" fmla="*/ 336431 h 3661280"/>
              <a:gd name="connsiteX1" fmla="*/ 9151554 w 9163441"/>
              <a:gd name="connsiteY1" fmla="*/ 238069 h 3661280"/>
              <a:gd name="connsiteX2" fmla="*/ 9157601 w 9163441"/>
              <a:gd name="connsiteY2" fmla="*/ 1208019 h 3661280"/>
              <a:gd name="connsiteX3" fmla="*/ 7948509 w 9163441"/>
              <a:gd name="connsiteY3" fmla="*/ 2912790 h 3661280"/>
              <a:gd name="connsiteX4" fmla="*/ 4184014 w 9163441"/>
              <a:gd name="connsiteY4" fmla="*/ 3639304 h 3661280"/>
              <a:gd name="connsiteX5" fmla="*/ 0 w 9163441"/>
              <a:gd name="connsiteY5" fmla="*/ 3661280 h 3661280"/>
              <a:gd name="connsiteX6" fmla="*/ 7456 w 9163441"/>
              <a:gd name="connsiteY6" fmla="*/ 2173734 h 3661280"/>
              <a:gd name="connsiteX7" fmla="*/ 2489118 w 9163441"/>
              <a:gd name="connsiteY7" fmla="*/ 336431 h 3661280"/>
              <a:gd name="connsiteX0" fmla="*/ 2489118 w 9163441"/>
              <a:gd name="connsiteY0" fmla="*/ 336431 h 3661280"/>
              <a:gd name="connsiteX1" fmla="*/ 9151554 w 9163441"/>
              <a:gd name="connsiteY1" fmla="*/ 238069 h 3661280"/>
              <a:gd name="connsiteX2" fmla="*/ 9157601 w 9163441"/>
              <a:gd name="connsiteY2" fmla="*/ 1208019 h 3661280"/>
              <a:gd name="connsiteX3" fmla="*/ 7948509 w 9163441"/>
              <a:gd name="connsiteY3" fmla="*/ 2912790 h 3661280"/>
              <a:gd name="connsiteX4" fmla="*/ 4184014 w 9163441"/>
              <a:gd name="connsiteY4" fmla="*/ 3639304 h 3661280"/>
              <a:gd name="connsiteX5" fmla="*/ 0 w 9163441"/>
              <a:gd name="connsiteY5" fmla="*/ 3661280 h 3661280"/>
              <a:gd name="connsiteX6" fmla="*/ 7456 w 9163441"/>
              <a:gd name="connsiteY6" fmla="*/ 2173734 h 3661280"/>
              <a:gd name="connsiteX7" fmla="*/ 2489118 w 9163441"/>
              <a:gd name="connsiteY7" fmla="*/ 336431 h 3661280"/>
              <a:gd name="connsiteX0" fmla="*/ 2489118 w 9156183"/>
              <a:gd name="connsiteY0" fmla="*/ 336431 h 3661280"/>
              <a:gd name="connsiteX1" fmla="*/ 9151554 w 9156183"/>
              <a:gd name="connsiteY1" fmla="*/ 238069 h 3661280"/>
              <a:gd name="connsiteX2" fmla="*/ 9126339 w 9156183"/>
              <a:gd name="connsiteY2" fmla="*/ 1102509 h 3661280"/>
              <a:gd name="connsiteX3" fmla="*/ 7948509 w 9156183"/>
              <a:gd name="connsiteY3" fmla="*/ 2912790 h 3661280"/>
              <a:gd name="connsiteX4" fmla="*/ 4184014 w 9156183"/>
              <a:gd name="connsiteY4" fmla="*/ 3639304 h 3661280"/>
              <a:gd name="connsiteX5" fmla="*/ 0 w 9156183"/>
              <a:gd name="connsiteY5" fmla="*/ 3661280 h 3661280"/>
              <a:gd name="connsiteX6" fmla="*/ 7456 w 9156183"/>
              <a:gd name="connsiteY6" fmla="*/ 2173734 h 3661280"/>
              <a:gd name="connsiteX7" fmla="*/ 2489118 w 9156183"/>
              <a:gd name="connsiteY7" fmla="*/ 336431 h 3661280"/>
              <a:gd name="connsiteX0" fmla="*/ 2489118 w 9163440"/>
              <a:gd name="connsiteY0" fmla="*/ 336431 h 3661280"/>
              <a:gd name="connsiteX1" fmla="*/ 9151554 w 9163440"/>
              <a:gd name="connsiteY1" fmla="*/ 238069 h 3661280"/>
              <a:gd name="connsiteX2" fmla="*/ 9157600 w 9163440"/>
              <a:gd name="connsiteY2" fmla="*/ 1215835 h 3661280"/>
              <a:gd name="connsiteX3" fmla="*/ 7948509 w 9163440"/>
              <a:gd name="connsiteY3" fmla="*/ 2912790 h 3661280"/>
              <a:gd name="connsiteX4" fmla="*/ 4184014 w 9163440"/>
              <a:gd name="connsiteY4" fmla="*/ 3639304 h 3661280"/>
              <a:gd name="connsiteX5" fmla="*/ 0 w 9163440"/>
              <a:gd name="connsiteY5" fmla="*/ 3661280 h 3661280"/>
              <a:gd name="connsiteX6" fmla="*/ 7456 w 9163440"/>
              <a:gd name="connsiteY6" fmla="*/ 2173734 h 3661280"/>
              <a:gd name="connsiteX7" fmla="*/ 2489118 w 9163440"/>
              <a:gd name="connsiteY7" fmla="*/ 336431 h 3661280"/>
              <a:gd name="connsiteX0" fmla="*/ 2489118 w 9163440"/>
              <a:gd name="connsiteY0" fmla="*/ 336431 h 3661280"/>
              <a:gd name="connsiteX1" fmla="*/ 9151554 w 9163440"/>
              <a:gd name="connsiteY1" fmla="*/ 238069 h 3661280"/>
              <a:gd name="connsiteX2" fmla="*/ 9157600 w 9163440"/>
              <a:gd name="connsiteY2" fmla="*/ 1215835 h 3661280"/>
              <a:gd name="connsiteX3" fmla="*/ 7987586 w 9163440"/>
              <a:gd name="connsiteY3" fmla="*/ 3026115 h 3661280"/>
              <a:gd name="connsiteX4" fmla="*/ 4184014 w 9163440"/>
              <a:gd name="connsiteY4" fmla="*/ 3639304 h 3661280"/>
              <a:gd name="connsiteX5" fmla="*/ 0 w 9163440"/>
              <a:gd name="connsiteY5" fmla="*/ 3661280 h 3661280"/>
              <a:gd name="connsiteX6" fmla="*/ 7456 w 9163440"/>
              <a:gd name="connsiteY6" fmla="*/ 2173734 h 3661280"/>
              <a:gd name="connsiteX7" fmla="*/ 2489118 w 9163440"/>
              <a:gd name="connsiteY7" fmla="*/ 336431 h 3661280"/>
              <a:gd name="connsiteX0" fmla="*/ 2489118 w 9163440"/>
              <a:gd name="connsiteY0" fmla="*/ 336431 h 3661280"/>
              <a:gd name="connsiteX1" fmla="*/ 9151554 w 9163440"/>
              <a:gd name="connsiteY1" fmla="*/ 238069 h 3661280"/>
              <a:gd name="connsiteX2" fmla="*/ 9157600 w 9163440"/>
              <a:gd name="connsiteY2" fmla="*/ 1215835 h 3661280"/>
              <a:gd name="connsiteX3" fmla="*/ 7925063 w 9163440"/>
              <a:gd name="connsiteY3" fmla="*/ 2944052 h 3661280"/>
              <a:gd name="connsiteX4" fmla="*/ 4184014 w 9163440"/>
              <a:gd name="connsiteY4" fmla="*/ 3639304 h 3661280"/>
              <a:gd name="connsiteX5" fmla="*/ 0 w 9163440"/>
              <a:gd name="connsiteY5" fmla="*/ 3661280 h 3661280"/>
              <a:gd name="connsiteX6" fmla="*/ 7456 w 9163440"/>
              <a:gd name="connsiteY6" fmla="*/ 2173734 h 3661280"/>
              <a:gd name="connsiteX7" fmla="*/ 2489118 w 9163440"/>
              <a:gd name="connsiteY7" fmla="*/ 336431 h 3661280"/>
              <a:gd name="connsiteX0" fmla="*/ 2489118 w 9163440"/>
              <a:gd name="connsiteY0" fmla="*/ 336431 h 3661280"/>
              <a:gd name="connsiteX1" fmla="*/ 9151554 w 9163440"/>
              <a:gd name="connsiteY1" fmla="*/ 238069 h 3661280"/>
              <a:gd name="connsiteX2" fmla="*/ 9157600 w 9163440"/>
              <a:gd name="connsiteY2" fmla="*/ 1215835 h 3661280"/>
              <a:gd name="connsiteX3" fmla="*/ 7925063 w 9163440"/>
              <a:gd name="connsiteY3" fmla="*/ 2944052 h 3661280"/>
              <a:gd name="connsiteX4" fmla="*/ 4184014 w 9163440"/>
              <a:gd name="connsiteY4" fmla="*/ 3639304 h 3661280"/>
              <a:gd name="connsiteX5" fmla="*/ 0 w 9163440"/>
              <a:gd name="connsiteY5" fmla="*/ 3661280 h 3661280"/>
              <a:gd name="connsiteX6" fmla="*/ 7456 w 9163440"/>
              <a:gd name="connsiteY6" fmla="*/ 2173734 h 3661280"/>
              <a:gd name="connsiteX7" fmla="*/ 2489118 w 9163440"/>
              <a:gd name="connsiteY7" fmla="*/ 336431 h 3661280"/>
              <a:gd name="connsiteX0" fmla="*/ 2489118 w 9163440"/>
              <a:gd name="connsiteY0" fmla="*/ 336431 h 3661280"/>
              <a:gd name="connsiteX1" fmla="*/ 9151554 w 9163440"/>
              <a:gd name="connsiteY1" fmla="*/ 238069 h 3661280"/>
              <a:gd name="connsiteX2" fmla="*/ 9157600 w 9163440"/>
              <a:gd name="connsiteY2" fmla="*/ 1215835 h 3661280"/>
              <a:gd name="connsiteX3" fmla="*/ 7925063 w 9163440"/>
              <a:gd name="connsiteY3" fmla="*/ 2944052 h 3661280"/>
              <a:gd name="connsiteX4" fmla="*/ 4184014 w 9163440"/>
              <a:gd name="connsiteY4" fmla="*/ 3639304 h 3661280"/>
              <a:gd name="connsiteX5" fmla="*/ 0 w 9163440"/>
              <a:gd name="connsiteY5" fmla="*/ 3661280 h 3661280"/>
              <a:gd name="connsiteX6" fmla="*/ 7456 w 9163440"/>
              <a:gd name="connsiteY6" fmla="*/ 2173734 h 3661280"/>
              <a:gd name="connsiteX7" fmla="*/ 2489118 w 9163440"/>
              <a:gd name="connsiteY7" fmla="*/ 336431 h 3661280"/>
              <a:gd name="connsiteX0" fmla="*/ 2489118 w 9163440"/>
              <a:gd name="connsiteY0" fmla="*/ 336431 h 3661280"/>
              <a:gd name="connsiteX1" fmla="*/ 9151554 w 9163440"/>
              <a:gd name="connsiteY1" fmla="*/ 238069 h 3661280"/>
              <a:gd name="connsiteX2" fmla="*/ 9157600 w 9163440"/>
              <a:gd name="connsiteY2" fmla="*/ 1215835 h 3661280"/>
              <a:gd name="connsiteX3" fmla="*/ 7925063 w 9163440"/>
              <a:gd name="connsiteY3" fmla="*/ 2944052 h 3661280"/>
              <a:gd name="connsiteX4" fmla="*/ 4184014 w 9163440"/>
              <a:gd name="connsiteY4" fmla="*/ 3639304 h 3661280"/>
              <a:gd name="connsiteX5" fmla="*/ 0 w 9163440"/>
              <a:gd name="connsiteY5" fmla="*/ 3661280 h 3661280"/>
              <a:gd name="connsiteX6" fmla="*/ 7456 w 9163440"/>
              <a:gd name="connsiteY6" fmla="*/ 2173734 h 3661280"/>
              <a:gd name="connsiteX7" fmla="*/ 2489118 w 9163440"/>
              <a:gd name="connsiteY7" fmla="*/ 336431 h 3661280"/>
              <a:gd name="connsiteX0" fmla="*/ 2489118 w 9159589"/>
              <a:gd name="connsiteY0" fmla="*/ 336431 h 3661280"/>
              <a:gd name="connsiteX1" fmla="*/ 9151554 w 9159589"/>
              <a:gd name="connsiteY1" fmla="*/ 238069 h 3661280"/>
              <a:gd name="connsiteX2" fmla="*/ 9157600 w 9159589"/>
              <a:gd name="connsiteY2" fmla="*/ 1215835 h 3661280"/>
              <a:gd name="connsiteX3" fmla="*/ 7925063 w 9159589"/>
              <a:gd name="connsiteY3" fmla="*/ 2944052 h 3661280"/>
              <a:gd name="connsiteX4" fmla="*/ 4184014 w 9159589"/>
              <a:gd name="connsiteY4" fmla="*/ 3639304 h 3661280"/>
              <a:gd name="connsiteX5" fmla="*/ 0 w 9159589"/>
              <a:gd name="connsiteY5" fmla="*/ 3661280 h 3661280"/>
              <a:gd name="connsiteX6" fmla="*/ 7456 w 9159589"/>
              <a:gd name="connsiteY6" fmla="*/ 2173734 h 3661280"/>
              <a:gd name="connsiteX7" fmla="*/ 2489118 w 9159589"/>
              <a:gd name="connsiteY7" fmla="*/ 336431 h 3661280"/>
              <a:gd name="connsiteX0" fmla="*/ 2489118 w 9157716"/>
              <a:gd name="connsiteY0" fmla="*/ 274591 h 3599440"/>
              <a:gd name="connsiteX1" fmla="*/ 8905369 w 9157716"/>
              <a:gd name="connsiteY1" fmla="*/ 352079 h 3599440"/>
              <a:gd name="connsiteX2" fmla="*/ 9157600 w 9157716"/>
              <a:gd name="connsiteY2" fmla="*/ 1153995 h 3599440"/>
              <a:gd name="connsiteX3" fmla="*/ 7925063 w 9157716"/>
              <a:gd name="connsiteY3" fmla="*/ 2882212 h 3599440"/>
              <a:gd name="connsiteX4" fmla="*/ 4184014 w 9157716"/>
              <a:gd name="connsiteY4" fmla="*/ 3577464 h 3599440"/>
              <a:gd name="connsiteX5" fmla="*/ 0 w 9157716"/>
              <a:gd name="connsiteY5" fmla="*/ 3599440 h 3599440"/>
              <a:gd name="connsiteX6" fmla="*/ 7456 w 9157716"/>
              <a:gd name="connsiteY6" fmla="*/ 2111894 h 3599440"/>
              <a:gd name="connsiteX7" fmla="*/ 2489118 w 9157716"/>
              <a:gd name="connsiteY7" fmla="*/ 274591 h 3599440"/>
              <a:gd name="connsiteX0" fmla="*/ 2489118 w 9163978"/>
              <a:gd name="connsiteY0" fmla="*/ 331589 h 3656438"/>
              <a:gd name="connsiteX1" fmla="*/ 9163276 w 9163978"/>
              <a:gd name="connsiteY1" fmla="*/ 244950 h 3656438"/>
              <a:gd name="connsiteX2" fmla="*/ 9157600 w 9163978"/>
              <a:gd name="connsiteY2" fmla="*/ 1210993 h 3656438"/>
              <a:gd name="connsiteX3" fmla="*/ 7925063 w 9163978"/>
              <a:gd name="connsiteY3" fmla="*/ 2939210 h 3656438"/>
              <a:gd name="connsiteX4" fmla="*/ 4184014 w 9163978"/>
              <a:gd name="connsiteY4" fmla="*/ 3634462 h 3656438"/>
              <a:gd name="connsiteX5" fmla="*/ 0 w 9163978"/>
              <a:gd name="connsiteY5" fmla="*/ 3656438 h 3656438"/>
              <a:gd name="connsiteX6" fmla="*/ 7456 w 9163978"/>
              <a:gd name="connsiteY6" fmla="*/ 2168892 h 3656438"/>
              <a:gd name="connsiteX7" fmla="*/ 2489118 w 9163978"/>
              <a:gd name="connsiteY7" fmla="*/ 331589 h 3656438"/>
              <a:gd name="connsiteX0" fmla="*/ 2489118 w 9182174"/>
              <a:gd name="connsiteY0" fmla="*/ 331589 h 3656438"/>
              <a:gd name="connsiteX1" fmla="*/ 9163276 w 9182174"/>
              <a:gd name="connsiteY1" fmla="*/ 244950 h 3656438"/>
              <a:gd name="connsiteX2" fmla="*/ 9181046 w 9182174"/>
              <a:gd name="connsiteY2" fmla="*/ 1207085 h 3656438"/>
              <a:gd name="connsiteX3" fmla="*/ 7925063 w 9182174"/>
              <a:gd name="connsiteY3" fmla="*/ 2939210 h 3656438"/>
              <a:gd name="connsiteX4" fmla="*/ 4184014 w 9182174"/>
              <a:gd name="connsiteY4" fmla="*/ 3634462 h 3656438"/>
              <a:gd name="connsiteX5" fmla="*/ 0 w 9182174"/>
              <a:gd name="connsiteY5" fmla="*/ 3656438 h 3656438"/>
              <a:gd name="connsiteX6" fmla="*/ 7456 w 9182174"/>
              <a:gd name="connsiteY6" fmla="*/ 2168892 h 3656438"/>
              <a:gd name="connsiteX7" fmla="*/ 2489118 w 9182174"/>
              <a:gd name="connsiteY7" fmla="*/ 331589 h 3656438"/>
              <a:gd name="connsiteX0" fmla="*/ 2489118 w 9168065"/>
              <a:gd name="connsiteY0" fmla="*/ 331589 h 3656438"/>
              <a:gd name="connsiteX1" fmla="*/ 9163276 w 9168065"/>
              <a:gd name="connsiteY1" fmla="*/ 244950 h 3656438"/>
              <a:gd name="connsiteX2" fmla="*/ 9165415 w 9168065"/>
              <a:gd name="connsiteY2" fmla="*/ 1195362 h 3656438"/>
              <a:gd name="connsiteX3" fmla="*/ 7925063 w 9168065"/>
              <a:gd name="connsiteY3" fmla="*/ 2939210 h 3656438"/>
              <a:gd name="connsiteX4" fmla="*/ 4184014 w 9168065"/>
              <a:gd name="connsiteY4" fmla="*/ 3634462 h 3656438"/>
              <a:gd name="connsiteX5" fmla="*/ 0 w 9168065"/>
              <a:gd name="connsiteY5" fmla="*/ 3656438 h 3656438"/>
              <a:gd name="connsiteX6" fmla="*/ 7456 w 9168065"/>
              <a:gd name="connsiteY6" fmla="*/ 2168892 h 3656438"/>
              <a:gd name="connsiteX7" fmla="*/ 2489118 w 9168065"/>
              <a:gd name="connsiteY7" fmla="*/ 331589 h 3656438"/>
              <a:gd name="connsiteX0" fmla="*/ 2489118 w 9197391"/>
              <a:gd name="connsiteY0" fmla="*/ 331589 h 3656438"/>
              <a:gd name="connsiteX1" fmla="*/ 9163276 w 9197391"/>
              <a:gd name="connsiteY1" fmla="*/ 244950 h 3656438"/>
              <a:gd name="connsiteX2" fmla="*/ 9196677 w 9197391"/>
              <a:gd name="connsiteY2" fmla="*/ 1199270 h 3656438"/>
              <a:gd name="connsiteX3" fmla="*/ 7925063 w 9197391"/>
              <a:gd name="connsiteY3" fmla="*/ 2939210 h 3656438"/>
              <a:gd name="connsiteX4" fmla="*/ 4184014 w 9197391"/>
              <a:gd name="connsiteY4" fmla="*/ 3634462 h 3656438"/>
              <a:gd name="connsiteX5" fmla="*/ 0 w 9197391"/>
              <a:gd name="connsiteY5" fmla="*/ 3656438 h 3656438"/>
              <a:gd name="connsiteX6" fmla="*/ 7456 w 9197391"/>
              <a:gd name="connsiteY6" fmla="*/ 2168892 h 3656438"/>
              <a:gd name="connsiteX7" fmla="*/ 2489118 w 9197391"/>
              <a:gd name="connsiteY7" fmla="*/ 331589 h 3656438"/>
              <a:gd name="connsiteX0" fmla="*/ 2489118 w 9163978"/>
              <a:gd name="connsiteY0" fmla="*/ 331589 h 3656438"/>
              <a:gd name="connsiteX1" fmla="*/ 9163276 w 9163978"/>
              <a:gd name="connsiteY1" fmla="*/ 244950 h 3656438"/>
              <a:gd name="connsiteX2" fmla="*/ 9157600 w 9163978"/>
              <a:gd name="connsiteY2" fmla="*/ 1230533 h 3656438"/>
              <a:gd name="connsiteX3" fmla="*/ 7925063 w 9163978"/>
              <a:gd name="connsiteY3" fmla="*/ 2939210 h 3656438"/>
              <a:gd name="connsiteX4" fmla="*/ 4184014 w 9163978"/>
              <a:gd name="connsiteY4" fmla="*/ 3634462 h 3656438"/>
              <a:gd name="connsiteX5" fmla="*/ 0 w 9163978"/>
              <a:gd name="connsiteY5" fmla="*/ 3656438 h 3656438"/>
              <a:gd name="connsiteX6" fmla="*/ 7456 w 9163978"/>
              <a:gd name="connsiteY6" fmla="*/ 2168892 h 3656438"/>
              <a:gd name="connsiteX7" fmla="*/ 2489118 w 9163978"/>
              <a:gd name="connsiteY7" fmla="*/ 331589 h 3656438"/>
              <a:gd name="connsiteX0" fmla="*/ 2489118 w 9163978"/>
              <a:gd name="connsiteY0" fmla="*/ 331589 h 3656438"/>
              <a:gd name="connsiteX1" fmla="*/ 9163276 w 9163978"/>
              <a:gd name="connsiteY1" fmla="*/ 244950 h 3656438"/>
              <a:gd name="connsiteX2" fmla="*/ 9157600 w 9163978"/>
              <a:gd name="connsiteY2" fmla="*/ 1230533 h 3656438"/>
              <a:gd name="connsiteX3" fmla="*/ 7925063 w 9163978"/>
              <a:gd name="connsiteY3" fmla="*/ 2939210 h 3656438"/>
              <a:gd name="connsiteX4" fmla="*/ 4184014 w 9163978"/>
              <a:gd name="connsiteY4" fmla="*/ 3634462 h 3656438"/>
              <a:gd name="connsiteX5" fmla="*/ 0 w 9163978"/>
              <a:gd name="connsiteY5" fmla="*/ 3656438 h 3656438"/>
              <a:gd name="connsiteX6" fmla="*/ 7456 w 9163978"/>
              <a:gd name="connsiteY6" fmla="*/ 2168892 h 3656438"/>
              <a:gd name="connsiteX7" fmla="*/ 2489118 w 9163978"/>
              <a:gd name="connsiteY7" fmla="*/ 331589 h 3656438"/>
              <a:gd name="connsiteX0" fmla="*/ 2494754 w 9169614"/>
              <a:gd name="connsiteY0" fmla="*/ 331589 h 3656438"/>
              <a:gd name="connsiteX1" fmla="*/ 9168912 w 9169614"/>
              <a:gd name="connsiteY1" fmla="*/ 244950 h 3656438"/>
              <a:gd name="connsiteX2" fmla="*/ 9163236 w 9169614"/>
              <a:gd name="connsiteY2" fmla="*/ 1230533 h 3656438"/>
              <a:gd name="connsiteX3" fmla="*/ 7930699 w 9169614"/>
              <a:gd name="connsiteY3" fmla="*/ 2939210 h 3656438"/>
              <a:gd name="connsiteX4" fmla="*/ 4189650 w 9169614"/>
              <a:gd name="connsiteY4" fmla="*/ 3634462 h 3656438"/>
              <a:gd name="connsiteX5" fmla="*/ 5636 w 9169614"/>
              <a:gd name="connsiteY5" fmla="*/ 3656438 h 3656438"/>
              <a:gd name="connsiteX6" fmla="*/ 392 w 9169614"/>
              <a:gd name="connsiteY6" fmla="*/ 2184767 h 3656438"/>
              <a:gd name="connsiteX7" fmla="*/ 2494754 w 9169614"/>
              <a:gd name="connsiteY7" fmla="*/ 331589 h 3656438"/>
              <a:gd name="connsiteX0" fmla="*/ 2494754 w 9169614"/>
              <a:gd name="connsiteY0" fmla="*/ 331589 h 3656438"/>
              <a:gd name="connsiteX1" fmla="*/ 9168912 w 9169614"/>
              <a:gd name="connsiteY1" fmla="*/ 244950 h 3656438"/>
              <a:gd name="connsiteX2" fmla="*/ 9163236 w 9169614"/>
              <a:gd name="connsiteY2" fmla="*/ 1230533 h 3656438"/>
              <a:gd name="connsiteX3" fmla="*/ 7930699 w 9169614"/>
              <a:gd name="connsiteY3" fmla="*/ 2939210 h 3656438"/>
              <a:gd name="connsiteX4" fmla="*/ 4170600 w 9169614"/>
              <a:gd name="connsiteY4" fmla="*/ 3650337 h 3656438"/>
              <a:gd name="connsiteX5" fmla="*/ 5636 w 9169614"/>
              <a:gd name="connsiteY5" fmla="*/ 3656438 h 3656438"/>
              <a:gd name="connsiteX6" fmla="*/ 392 w 9169614"/>
              <a:gd name="connsiteY6" fmla="*/ 2184767 h 3656438"/>
              <a:gd name="connsiteX7" fmla="*/ 2494754 w 9169614"/>
              <a:gd name="connsiteY7" fmla="*/ 331589 h 3656438"/>
              <a:gd name="connsiteX0" fmla="*/ 2494754 w 9169614"/>
              <a:gd name="connsiteY0" fmla="*/ 331589 h 3650337"/>
              <a:gd name="connsiteX1" fmla="*/ 9168912 w 9169614"/>
              <a:gd name="connsiteY1" fmla="*/ 244950 h 3650337"/>
              <a:gd name="connsiteX2" fmla="*/ 9163236 w 9169614"/>
              <a:gd name="connsiteY2" fmla="*/ 1230533 h 3650337"/>
              <a:gd name="connsiteX3" fmla="*/ 7930699 w 9169614"/>
              <a:gd name="connsiteY3" fmla="*/ 2939210 h 3650337"/>
              <a:gd name="connsiteX4" fmla="*/ 4170600 w 9169614"/>
              <a:gd name="connsiteY4" fmla="*/ 3650337 h 3650337"/>
              <a:gd name="connsiteX5" fmla="*/ 5636 w 9169614"/>
              <a:gd name="connsiteY5" fmla="*/ 3646913 h 3650337"/>
              <a:gd name="connsiteX6" fmla="*/ 392 w 9169614"/>
              <a:gd name="connsiteY6" fmla="*/ 2184767 h 3650337"/>
              <a:gd name="connsiteX7" fmla="*/ 2494754 w 9169614"/>
              <a:gd name="connsiteY7" fmla="*/ 331589 h 3650337"/>
              <a:gd name="connsiteX0" fmla="*/ 2494620 w 9169480"/>
              <a:gd name="connsiteY0" fmla="*/ 331589 h 3650337"/>
              <a:gd name="connsiteX1" fmla="*/ 9168778 w 9169480"/>
              <a:gd name="connsiteY1" fmla="*/ 244950 h 3650337"/>
              <a:gd name="connsiteX2" fmla="*/ 9163102 w 9169480"/>
              <a:gd name="connsiteY2" fmla="*/ 1230533 h 3650337"/>
              <a:gd name="connsiteX3" fmla="*/ 7930565 w 9169480"/>
              <a:gd name="connsiteY3" fmla="*/ 2939210 h 3650337"/>
              <a:gd name="connsiteX4" fmla="*/ 4170466 w 9169480"/>
              <a:gd name="connsiteY4" fmla="*/ 3650337 h 3650337"/>
              <a:gd name="connsiteX5" fmla="*/ 5502 w 9169480"/>
              <a:gd name="connsiteY5" fmla="*/ 3646913 h 3650337"/>
              <a:gd name="connsiteX6" fmla="*/ 258 w 9169480"/>
              <a:gd name="connsiteY6" fmla="*/ 2184767 h 3650337"/>
              <a:gd name="connsiteX7" fmla="*/ 2494620 w 9169480"/>
              <a:gd name="connsiteY7" fmla="*/ 331589 h 3650337"/>
              <a:gd name="connsiteX0" fmla="*/ 2494620 w 9169480"/>
              <a:gd name="connsiteY0" fmla="*/ 331589 h 3650337"/>
              <a:gd name="connsiteX1" fmla="*/ 9168778 w 9169480"/>
              <a:gd name="connsiteY1" fmla="*/ 244950 h 3650337"/>
              <a:gd name="connsiteX2" fmla="*/ 9163102 w 9169480"/>
              <a:gd name="connsiteY2" fmla="*/ 1230533 h 3650337"/>
              <a:gd name="connsiteX3" fmla="*/ 7930565 w 9169480"/>
              <a:gd name="connsiteY3" fmla="*/ 2939210 h 3650337"/>
              <a:gd name="connsiteX4" fmla="*/ 4170466 w 9169480"/>
              <a:gd name="connsiteY4" fmla="*/ 3650337 h 3650337"/>
              <a:gd name="connsiteX5" fmla="*/ 5502 w 9169480"/>
              <a:gd name="connsiteY5" fmla="*/ 3646913 h 3650337"/>
              <a:gd name="connsiteX6" fmla="*/ 258 w 9169480"/>
              <a:gd name="connsiteY6" fmla="*/ 2184767 h 3650337"/>
              <a:gd name="connsiteX7" fmla="*/ 2494620 w 9169480"/>
              <a:gd name="connsiteY7" fmla="*/ 331589 h 3650337"/>
              <a:gd name="connsiteX0" fmla="*/ 2494620 w 9169480"/>
              <a:gd name="connsiteY0" fmla="*/ 331589 h 3650337"/>
              <a:gd name="connsiteX1" fmla="*/ 9168778 w 9169480"/>
              <a:gd name="connsiteY1" fmla="*/ 244950 h 3650337"/>
              <a:gd name="connsiteX2" fmla="*/ 9163102 w 9169480"/>
              <a:gd name="connsiteY2" fmla="*/ 1230533 h 3650337"/>
              <a:gd name="connsiteX3" fmla="*/ 7930565 w 9169480"/>
              <a:gd name="connsiteY3" fmla="*/ 2939210 h 3650337"/>
              <a:gd name="connsiteX4" fmla="*/ 4170466 w 9169480"/>
              <a:gd name="connsiteY4" fmla="*/ 3650337 h 3650337"/>
              <a:gd name="connsiteX5" fmla="*/ 5502 w 9169480"/>
              <a:gd name="connsiteY5" fmla="*/ 3646913 h 3650337"/>
              <a:gd name="connsiteX6" fmla="*/ 258 w 9169480"/>
              <a:gd name="connsiteY6" fmla="*/ 2184767 h 3650337"/>
              <a:gd name="connsiteX7" fmla="*/ 2494620 w 9169480"/>
              <a:gd name="connsiteY7" fmla="*/ 331589 h 3650337"/>
              <a:gd name="connsiteX0" fmla="*/ 2494620 w 9169480"/>
              <a:gd name="connsiteY0" fmla="*/ 331589 h 3650337"/>
              <a:gd name="connsiteX1" fmla="*/ 9168778 w 9169480"/>
              <a:gd name="connsiteY1" fmla="*/ 244950 h 3650337"/>
              <a:gd name="connsiteX2" fmla="*/ 9163102 w 9169480"/>
              <a:gd name="connsiteY2" fmla="*/ 1230533 h 3650337"/>
              <a:gd name="connsiteX3" fmla="*/ 7930565 w 9169480"/>
              <a:gd name="connsiteY3" fmla="*/ 2939210 h 3650337"/>
              <a:gd name="connsiteX4" fmla="*/ 4170466 w 9169480"/>
              <a:gd name="connsiteY4" fmla="*/ 3650337 h 3650337"/>
              <a:gd name="connsiteX5" fmla="*/ 5502 w 9169480"/>
              <a:gd name="connsiteY5" fmla="*/ 3646913 h 3650337"/>
              <a:gd name="connsiteX6" fmla="*/ 258 w 9169480"/>
              <a:gd name="connsiteY6" fmla="*/ 2184767 h 3650337"/>
              <a:gd name="connsiteX7" fmla="*/ 2494620 w 9169480"/>
              <a:gd name="connsiteY7" fmla="*/ 331589 h 3650337"/>
              <a:gd name="connsiteX0" fmla="*/ 2494620 w 9169480"/>
              <a:gd name="connsiteY0" fmla="*/ 331589 h 3650337"/>
              <a:gd name="connsiteX1" fmla="*/ 9168778 w 9169480"/>
              <a:gd name="connsiteY1" fmla="*/ 244950 h 3650337"/>
              <a:gd name="connsiteX2" fmla="*/ 9163102 w 9169480"/>
              <a:gd name="connsiteY2" fmla="*/ 1230533 h 3650337"/>
              <a:gd name="connsiteX3" fmla="*/ 7930565 w 9169480"/>
              <a:gd name="connsiteY3" fmla="*/ 2939210 h 3650337"/>
              <a:gd name="connsiteX4" fmla="*/ 4170466 w 9169480"/>
              <a:gd name="connsiteY4" fmla="*/ 3650337 h 3650337"/>
              <a:gd name="connsiteX5" fmla="*/ 5502 w 9169480"/>
              <a:gd name="connsiteY5" fmla="*/ 3646913 h 3650337"/>
              <a:gd name="connsiteX6" fmla="*/ 258 w 9169480"/>
              <a:gd name="connsiteY6" fmla="*/ 2184767 h 3650337"/>
              <a:gd name="connsiteX7" fmla="*/ 2494620 w 9169480"/>
              <a:gd name="connsiteY7" fmla="*/ 331589 h 3650337"/>
              <a:gd name="connsiteX0" fmla="*/ 2494620 w 9169480"/>
              <a:gd name="connsiteY0" fmla="*/ 331589 h 3650337"/>
              <a:gd name="connsiteX1" fmla="*/ 9168778 w 9169480"/>
              <a:gd name="connsiteY1" fmla="*/ 244950 h 3650337"/>
              <a:gd name="connsiteX2" fmla="*/ 9163102 w 9169480"/>
              <a:gd name="connsiteY2" fmla="*/ 1230533 h 3650337"/>
              <a:gd name="connsiteX3" fmla="*/ 7959140 w 9169480"/>
              <a:gd name="connsiteY3" fmla="*/ 2980485 h 3650337"/>
              <a:gd name="connsiteX4" fmla="*/ 4170466 w 9169480"/>
              <a:gd name="connsiteY4" fmla="*/ 3650337 h 3650337"/>
              <a:gd name="connsiteX5" fmla="*/ 5502 w 9169480"/>
              <a:gd name="connsiteY5" fmla="*/ 3646913 h 3650337"/>
              <a:gd name="connsiteX6" fmla="*/ 258 w 9169480"/>
              <a:gd name="connsiteY6" fmla="*/ 2184767 h 3650337"/>
              <a:gd name="connsiteX7" fmla="*/ 2494620 w 9169480"/>
              <a:gd name="connsiteY7" fmla="*/ 331589 h 3650337"/>
              <a:gd name="connsiteX0" fmla="*/ 2494620 w 9169480"/>
              <a:gd name="connsiteY0" fmla="*/ 331589 h 3650337"/>
              <a:gd name="connsiteX1" fmla="*/ 9168778 w 9169480"/>
              <a:gd name="connsiteY1" fmla="*/ 244950 h 3650337"/>
              <a:gd name="connsiteX2" fmla="*/ 9163102 w 9169480"/>
              <a:gd name="connsiteY2" fmla="*/ 1230533 h 3650337"/>
              <a:gd name="connsiteX3" fmla="*/ 7943265 w 9169480"/>
              <a:gd name="connsiteY3" fmla="*/ 2929685 h 3650337"/>
              <a:gd name="connsiteX4" fmla="*/ 4170466 w 9169480"/>
              <a:gd name="connsiteY4" fmla="*/ 3650337 h 3650337"/>
              <a:gd name="connsiteX5" fmla="*/ 5502 w 9169480"/>
              <a:gd name="connsiteY5" fmla="*/ 3646913 h 3650337"/>
              <a:gd name="connsiteX6" fmla="*/ 258 w 9169480"/>
              <a:gd name="connsiteY6" fmla="*/ 2184767 h 3650337"/>
              <a:gd name="connsiteX7" fmla="*/ 2494620 w 9169480"/>
              <a:gd name="connsiteY7" fmla="*/ 331589 h 3650337"/>
              <a:gd name="connsiteX0" fmla="*/ 2494620 w 9169480"/>
              <a:gd name="connsiteY0" fmla="*/ 331589 h 3650337"/>
              <a:gd name="connsiteX1" fmla="*/ 9168778 w 9169480"/>
              <a:gd name="connsiteY1" fmla="*/ 244950 h 3650337"/>
              <a:gd name="connsiteX2" fmla="*/ 9163102 w 9169480"/>
              <a:gd name="connsiteY2" fmla="*/ 1230533 h 3650337"/>
              <a:gd name="connsiteX3" fmla="*/ 7943265 w 9169480"/>
              <a:gd name="connsiteY3" fmla="*/ 2929685 h 3650337"/>
              <a:gd name="connsiteX4" fmla="*/ 4170466 w 9169480"/>
              <a:gd name="connsiteY4" fmla="*/ 3650337 h 3650337"/>
              <a:gd name="connsiteX5" fmla="*/ 5502 w 9169480"/>
              <a:gd name="connsiteY5" fmla="*/ 3646913 h 3650337"/>
              <a:gd name="connsiteX6" fmla="*/ 258 w 9169480"/>
              <a:gd name="connsiteY6" fmla="*/ 2184767 h 3650337"/>
              <a:gd name="connsiteX7" fmla="*/ 2494620 w 9169480"/>
              <a:gd name="connsiteY7" fmla="*/ 331589 h 3650337"/>
              <a:gd name="connsiteX0" fmla="*/ 2494620 w 9267505"/>
              <a:gd name="connsiteY0" fmla="*/ 331589 h 3650337"/>
              <a:gd name="connsiteX1" fmla="*/ 9168778 w 9267505"/>
              <a:gd name="connsiteY1" fmla="*/ 244950 h 3650337"/>
              <a:gd name="connsiteX2" fmla="*/ 9163102 w 9267505"/>
              <a:gd name="connsiteY2" fmla="*/ 1230533 h 3650337"/>
              <a:gd name="connsiteX3" fmla="*/ 7784515 w 9267505"/>
              <a:gd name="connsiteY3" fmla="*/ 2376340 h 3650337"/>
              <a:gd name="connsiteX4" fmla="*/ 4170466 w 9267505"/>
              <a:gd name="connsiteY4" fmla="*/ 3650337 h 3650337"/>
              <a:gd name="connsiteX5" fmla="*/ 5502 w 9267505"/>
              <a:gd name="connsiteY5" fmla="*/ 3646913 h 3650337"/>
              <a:gd name="connsiteX6" fmla="*/ 258 w 9267505"/>
              <a:gd name="connsiteY6" fmla="*/ 2184767 h 3650337"/>
              <a:gd name="connsiteX7" fmla="*/ 2494620 w 9267505"/>
              <a:gd name="connsiteY7" fmla="*/ 331589 h 3650337"/>
              <a:gd name="connsiteX0" fmla="*/ 2494620 w 9245172"/>
              <a:gd name="connsiteY0" fmla="*/ 331589 h 3650337"/>
              <a:gd name="connsiteX1" fmla="*/ 9168778 w 9245172"/>
              <a:gd name="connsiteY1" fmla="*/ 244950 h 3650337"/>
              <a:gd name="connsiteX2" fmla="*/ 9163102 w 9245172"/>
              <a:gd name="connsiteY2" fmla="*/ 1230533 h 3650337"/>
              <a:gd name="connsiteX3" fmla="*/ 8086140 w 9245172"/>
              <a:gd name="connsiteY3" fmla="*/ 2798615 h 3650337"/>
              <a:gd name="connsiteX4" fmla="*/ 4170466 w 9245172"/>
              <a:gd name="connsiteY4" fmla="*/ 3650337 h 3650337"/>
              <a:gd name="connsiteX5" fmla="*/ 5502 w 9245172"/>
              <a:gd name="connsiteY5" fmla="*/ 3646913 h 3650337"/>
              <a:gd name="connsiteX6" fmla="*/ 258 w 9245172"/>
              <a:gd name="connsiteY6" fmla="*/ 2184767 h 3650337"/>
              <a:gd name="connsiteX7" fmla="*/ 2494620 w 9245172"/>
              <a:gd name="connsiteY7" fmla="*/ 331589 h 3650337"/>
              <a:gd name="connsiteX0" fmla="*/ 2494620 w 9168787"/>
              <a:gd name="connsiteY0" fmla="*/ 331589 h 3650337"/>
              <a:gd name="connsiteX1" fmla="*/ 9168778 w 9168787"/>
              <a:gd name="connsiteY1" fmla="*/ 244950 h 3650337"/>
              <a:gd name="connsiteX2" fmla="*/ 8782102 w 9168787"/>
              <a:gd name="connsiteY2" fmla="*/ 1151158 h 3650337"/>
              <a:gd name="connsiteX3" fmla="*/ 8086140 w 9168787"/>
              <a:gd name="connsiteY3" fmla="*/ 2798615 h 3650337"/>
              <a:gd name="connsiteX4" fmla="*/ 4170466 w 9168787"/>
              <a:gd name="connsiteY4" fmla="*/ 3650337 h 3650337"/>
              <a:gd name="connsiteX5" fmla="*/ 5502 w 9168787"/>
              <a:gd name="connsiteY5" fmla="*/ 3646913 h 3650337"/>
              <a:gd name="connsiteX6" fmla="*/ 258 w 9168787"/>
              <a:gd name="connsiteY6" fmla="*/ 2184767 h 3650337"/>
              <a:gd name="connsiteX7" fmla="*/ 2494620 w 9168787"/>
              <a:gd name="connsiteY7" fmla="*/ 331589 h 3650337"/>
              <a:gd name="connsiteX0" fmla="*/ 2494620 w 9256955"/>
              <a:gd name="connsiteY0" fmla="*/ 331589 h 3650337"/>
              <a:gd name="connsiteX1" fmla="*/ 9168778 w 9256955"/>
              <a:gd name="connsiteY1" fmla="*/ 244950 h 3650337"/>
              <a:gd name="connsiteX2" fmla="*/ 9178977 w 9256955"/>
              <a:gd name="connsiteY2" fmla="*/ 1227358 h 3650337"/>
              <a:gd name="connsiteX3" fmla="*/ 8086140 w 9256955"/>
              <a:gd name="connsiteY3" fmla="*/ 2798615 h 3650337"/>
              <a:gd name="connsiteX4" fmla="*/ 4170466 w 9256955"/>
              <a:gd name="connsiteY4" fmla="*/ 3650337 h 3650337"/>
              <a:gd name="connsiteX5" fmla="*/ 5502 w 9256955"/>
              <a:gd name="connsiteY5" fmla="*/ 3646913 h 3650337"/>
              <a:gd name="connsiteX6" fmla="*/ 258 w 9256955"/>
              <a:gd name="connsiteY6" fmla="*/ 2184767 h 3650337"/>
              <a:gd name="connsiteX7" fmla="*/ 2494620 w 9256955"/>
              <a:gd name="connsiteY7" fmla="*/ 331589 h 3650337"/>
              <a:gd name="connsiteX0" fmla="*/ 2494620 w 9379760"/>
              <a:gd name="connsiteY0" fmla="*/ 331589 h 3650337"/>
              <a:gd name="connsiteX1" fmla="*/ 9168778 w 9379760"/>
              <a:gd name="connsiteY1" fmla="*/ 244950 h 3650337"/>
              <a:gd name="connsiteX2" fmla="*/ 9178977 w 9379760"/>
              <a:gd name="connsiteY2" fmla="*/ 1227358 h 3650337"/>
              <a:gd name="connsiteX3" fmla="*/ 8086140 w 9379760"/>
              <a:gd name="connsiteY3" fmla="*/ 2798615 h 3650337"/>
              <a:gd name="connsiteX4" fmla="*/ 4170466 w 9379760"/>
              <a:gd name="connsiteY4" fmla="*/ 3650337 h 3650337"/>
              <a:gd name="connsiteX5" fmla="*/ 5502 w 9379760"/>
              <a:gd name="connsiteY5" fmla="*/ 3646913 h 3650337"/>
              <a:gd name="connsiteX6" fmla="*/ 258 w 9379760"/>
              <a:gd name="connsiteY6" fmla="*/ 2184767 h 3650337"/>
              <a:gd name="connsiteX7" fmla="*/ 2494620 w 9379760"/>
              <a:gd name="connsiteY7" fmla="*/ 331589 h 3650337"/>
              <a:gd name="connsiteX0" fmla="*/ 2494620 w 9279584"/>
              <a:gd name="connsiteY0" fmla="*/ 331589 h 3650337"/>
              <a:gd name="connsiteX1" fmla="*/ 9168778 w 9279584"/>
              <a:gd name="connsiteY1" fmla="*/ 244950 h 3650337"/>
              <a:gd name="connsiteX2" fmla="*/ 9178977 w 9279584"/>
              <a:gd name="connsiteY2" fmla="*/ 1227358 h 3650337"/>
              <a:gd name="connsiteX3" fmla="*/ 8086140 w 9279584"/>
              <a:gd name="connsiteY3" fmla="*/ 2798615 h 3650337"/>
              <a:gd name="connsiteX4" fmla="*/ 4170466 w 9279584"/>
              <a:gd name="connsiteY4" fmla="*/ 3650337 h 3650337"/>
              <a:gd name="connsiteX5" fmla="*/ 5502 w 9279584"/>
              <a:gd name="connsiteY5" fmla="*/ 3646913 h 3650337"/>
              <a:gd name="connsiteX6" fmla="*/ 258 w 9279584"/>
              <a:gd name="connsiteY6" fmla="*/ 2184767 h 3650337"/>
              <a:gd name="connsiteX7" fmla="*/ 2494620 w 9279584"/>
              <a:gd name="connsiteY7" fmla="*/ 331589 h 3650337"/>
              <a:gd name="connsiteX0" fmla="*/ 2494620 w 9279584"/>
              <a:gd name="connsiteY0" fmla="*/ 331589 h 3650337"/>
              <a:gd name="connsiteX1" fmla="*/ 9168778 w 9279584"/>
              <a:gd name="connsiteY1" fmla="*/ 244950 h 3650337"/>
              <a:gd name="connsiteX2" fmla="*/ 9178977 w 9279584"/>
              <a:gd name="connsiteY2" fmla="*/ 1227358 h 3650337"/>
              <a:gd name="connsiteX3" fmla="*/ 8086140 w 9279584"/>
              <a:gd name="connsiteY3" fmla="*/ 2798615 h 3650337"/>
              <a:gd name="connsiteX4" fmla="*/ 4170466 w 9279584"/>
              <a:gd name="connsiteY4" fmla="*/ 3650337 h 3650337"/>
              <a:gd name="connsiteX5" fmla="*/ 5502 w 9279584"/>
              <a:gd name="connsiteY5" fmla="*/ 3646913 h 3650337"/>
              <a:gd name="connsiteX6" fmla="*/ 258 w 9279584"/>
              <a:gd name="connsiteY6" fmla="*/ 2184767 h 3650337"/>
              <a:gd name="connsiteX7" fmla="*/ 2494620 w 9279584"/>
              <a:gd name="connsiteY7" fmla="*/ 331589 h 3650337"/>
              <a:gd name="connsiteX0" fmla="*/ 2494620 w 9279584"/>
              <a:gd name="connsiteY0" fmla="*/ 331589 h 3650337"/>
              <a:gd name="connsiteX1" fmla="*/ 9168778 w 9279584"/>
              <a:gd name="connsiteY1" fmla="*/ 244950 h 3650337"/>
              <a:gd name="connsiteX2" fmla="*/ 9178977 w 9279584"/>
              <a:gd name="connsiteY2" fmla="*/ 1227358 h 3650337"/>
              <a:gd name="connsiteX3" fmla="*/ 8086140 w 9279584"/>
              <a:gd name="connsiteY3" fmla="*/ 2798615 h 3650337"/>
              <a:gd name="connsiteX4" fmla="*/ 4170466 w 9279584"/>
              <a:gd name="connsiteY4" fmla="*/ 3650337 h 3650337"/>
              <a:gd name="connsiteX5" fmla="*/ 5502 w 9279584"/>
              <a:gd name="connsiteY5" fmla="*/ 3646913 h 3650337"/>
              <a:gd name="connsiteX6" fmla="*/ 258 w 9279584"/>
              <a:gd name="connsiteY6" fmla="*/ 2184767 h 3650337"/>
              <a:gd name="connsiteX7" fmla="*/ 2494620 w 9279584"/>
              <a:gd name="connsiteY7" fmla="*/ 331589 h 3650337"/>
              <a:gd name="connsiteX0" fmla="*/ 2494620 w 9279584"/>
              <a:gd name="connsiteY0" fmla="*/ 331589 h 3650337"/>
              <a:gd name="connsiteX1" fmla="*/ 9168778 w 9279584"/>
              <a:gd name="connsiteY1" fmla="*/ 244950 h 3650337"/>
              <a:gd name="connsiteX2" fmla="*/ 9178977 w 9279584"/>
              <a:gd name="connsiteY2" fmla="*/ 1227358 h 3650337"/>
              <a:gd name="connsiteX3" fmla="*/ 8086140 w 9279584"/>
              <a:gd name="connsiteY3" fmla="*/ 2798615 h 3650337"/>
              <a:gd name="connsiteX4" fmla="*/ 4170466 w 9279584"/>
              <a:gd name="connsiteY4" fmla="*/ 3650337 h 3650337"/>
              <a:gd name="connsiteX5" fmla="*/ 5502 w 9279584"/>
              <a:gd name="connsiteY5" fmla="*/ 3646913 h 3650337"/>
              <a:gd name="connsiteX6" fmla="*/ 258 w 9279584"/>
              <a:gd name="connsiteY6" fmla="*/ 2184767 h 3650337"/>
              <a:gd name="connsiteX7" fmla="*/ 2494620 w 9279584"/>
              <a:gd name="connsiteY7" fmla="*/ 331589 h 3650337"/>
              <a:gd name="connsiteX0" fmla="*/ 2494620 w 9279584"/>
              <a:gd name="connsiteY0" fmla="*/ 331589 h 3650337"/>
              <a:gd name="connsiteX1" fmla="*/ 9168778 w 9279584"/>
              <a:gd name="connsiteY1" fmla="*/ 244950 h 3650337"/>
              <a:gd name="connsiteX2" fmla="*/ 9178977 w 9279584"/>
              <a:gd name="connsiteY2" fmla="*/ 1227358 h 3650337"/>
              <a:gd name="connsiteX3" fmla="*/ 8086140 w 9279584"/>
              <a:gd name="connsiteY3" fmla="*/ 2798615 h 3650337"/>
              <a:gd name="connsiteX4" fmla="*/ 4170466 w 9279584"/>
              <a:gd name="connsiteY4" fmla="*/ 3650337 h 3650337"/>
              <a:gd name="connsiteX5" fmla="*/ 5502 w 9279584"/>
              <a:gd name="connsiteY5" fmla="*/ 3646913 h 3650337"/>
              <a:gd name="connsiteX6" fmla="*/ 258 w 9279584"/>
              <a:gd name="connsiteY6" fmla="*/ 2184767 h 3650337"/>
              <a:gd name="connsiteX7" fmla="*/ 2494620 w 9279584"/>
              <a:gd name="connsiteY7" fmla="*/ 331589 h 3650337"/>
              <a:gd name="connsiteX0" fmla="*/ 2494620 w 9356830"/>
              <a:gd name="connsiteY0" fmla="*/ 331589 h 3650337"/>
              <a:gd name="connsiteX1" fmla="*/ 9168778 w 9356830"/>
              <a:gd name="connsiteY1" fmla="*/ 244950 h 3650337"/>
              <a:gd name="connsiteX2" fmla="*/ 9178977 w 9356830"/>
              <a:gd name="connsiteY2" fmla="*/ 1227358 h 3650337"/>
              <a:gd name="connsiteX3" fmla="*/ 8086140 w 9356830"/>
              <a:gd name="connsiteY3" fmla="*/ 2798615 h 3650337"/>
              <a:gd name="connsiteX4" fmla="*/ 4170466 w 9356830"/>
              <a:gd name="connsiteY4" fmla="*/ 3650337 h 3650337"/>
              <a:gd name="connsiteX5" fmla="*/ 5502 w 9356830"/>
              <a:gd name="connsiteY5" fmla="*/ 3646913 h 3650337"/>
              <a:gd name="connsiteX6" fmla="*/ 258 w 9356830"/>
              <a:gd name="connsiteY6" fmla="*/ 2184767 h 3650337"/>
              <a:gd name="connsiteX7" fmla="*/ 2494620 w 9356830"/>
              <a:gd name="connsiteY7" fmla="*/ 331589 h 3650337"/>
              <a:gd name="connsiteX0" fmla="*/ 2494620 w 9281881"/>
              <a:gd name="connsiteY0" fmla="*/ 331589 h 3650337"/>
              <a:gd name="connsiteX1" fmla="*/ 9168778 w 9281881"/>
              <a:gd name="connsiteY1" fmla="*/ 244950 h 3650337"/>
              <a:gd name="connsiteX2" fmla="*/ 9178977 w 9281881"/>
              <a:gd name="connsiteY2" fmla="*/ 1227358 h 3650337"/>
              <a:gd name="connsiteX3" fmla="*/ 8086140 w 9281881"/>
              <a:gd name="connsiteY3" fmla="*/ 2798615 h 3650337"/>
              <a:gd name="connsiteX4" fmla="*/ 4170466 w 9281881"/>
              <a:gd name="connsiteY4" fmla="*/ 3650337 h 3650337"/>
              <a:gd name="connsiteX5" fmla="*/ 5502 w 9281881"/>
              <a:gd name="connsiteY5" fmla="*/ 3646913 h 3650337"/>
              <a:gd name="connsiteX6" fmla="*/ 258 w 9281881"/>
              <a:gd name="connsiteY6" fmla="*/ 2184767 h 3650337"/>
              <a:gd name="connsiteX7" fmla="*/ 2494620 w 9281881"/>
              <a:gd name="connsiteY7" fmla="*/ 331589 h 3650337"/>
              <a:gd name="connsiteX0" fmla="*/ 2494620 w 9281881"/>
              <a:gd name="connsiteY0" fmla="*/ 331589 h 3650337"/>
              <a:gd name="connsiteX1" fmla="*/ 9168778 w 9281881"/>
              <a:gd name="connsiteY1" fmla="*/ 244950 h 3650337"/>
              <a:gd name="connsiteX2" fmla="*/ 9178977 w 9281881"/>
              <a:gd name="connsiteY2" fmla="*/ 1227358 h 3650337"/>
              <a:gd name="connsiteX3" fmla="*/ 8086140 w 9281881"/>
              <a:gd name="connsiteY3" fmla="*/ 2798615 h 3650337"/>
              <a:gd name="connsiteX4" fmla="*/ 4208325 w 9281881"/>
              <a:gd name="connsiteY4" fmla="*/ 3650337 h 3650337"/>
              <a:gd name="connsiteX5" fmla="*/ 5502 w 9281881"/>
              <a:gd name="connsiteY5" fmla="*/ 3646913 h 3650337"/>
              <a:gd name="connsiteX6" fmla="*/ 258 w 9281881"/>
              <a:gd name="connsiteY6" fmla="*/ 2184767 h 3650337"/>
              <a:gd name="connsiteX7" fmla="*/ 2494620 w 9281881"/>
              <a:gd name="connsiteY7" fmla="*/ 331589 h 3650337"/>
              <a:gd name="connsiteX0" fmla="*/ 2494620 w 9281881"/>
              <a:gd name="connsiteY0" fmla="*/ 331589 h 3653779"/>
              <a:gd name="connsiteX1" fmla="*/ 9168778 w 9281881"/>
              <a:gd name="connsiteY1" fmla="*/ 244950 h 3653779"/>
              <a:gd name="connsiteX2" fmla="*/ 9178977 w 9281881"/>
              <a:gd name="connsiteY2" fmla="*/ 1227358 h 3653779"/>
              <a:gd name="connsiteX3" fmla="*/ 8086140 w 9281881"/>
              <a:gd name="connsiteY3" fmla="*/ 2798615 h 3653779"/>
              <a:gd name="connsiteX4" fmla="*/ 4239301 w 9281881"/>
              <a:gd name="connsiteY4" fmla="*/ 3653779 h 3653779"/>
              <a:gd name="connsiteX5" fmla="*/ 5502 w 9281881"/>
              <a:gd name="connsiteY5" fmla="*/ 3646913 h 3653779"/>
              <a:gd name="connsiteX6" fmla="*/ 258 w 9281881"/>
              <a:gd name="connsiteY6" fmla="*/ 2184767 h 3653779"/>
              <a:gd name="connsiteX7" fmla="*/ 2494620 w 9281881"/>
              <a:gd name="connsiteY7" fmla="*/ 331589 h 3653779"/>
              <a:gd name="connsiteX0" fmla="*/ 2494620 w 9281881"/>
              <a:gd name="connsiteY0" fmla="*/ 331589 h 3653779"/>
              <a:gd name="connsiteX1" fmla="*/ 9168778 w 9281881"/>
              <a:gd name="connsiteY1" fmla="*/ 244950 h 3653779"/>
              <a:gd name="connsiteX2" fmla="*/ 9178977 w 9281881"/>
              <a:gd name="connsiteY2" fmla="*/ 1227358 h 3653779"/>
              <a:gd name="connsiteX3" fmla="*/ 8086140 w 9281881"/>
              <a:gd name="connsiteY3" fmla="*/ 2798615 h 3653779"/>
              <a:gd name="connsiteX4" fmla="*/ 4239301 w 9281881"/>
              <a:gd name="connsiteY4" fmla="*/ 3653779 h 3653779"/>
              <a:gd name="connsiteX5" fmla="*/ 5502 w 9281881"/>
              <a:gd name="connsiteY5" fmla="*/ 3646913 h 3653779"/>
              <a:gd name="connsiteX6" fmla="*/ 258 w 9281881"/>
              <a:gd name="connsiteY6" fmla="*/ 2184767 h 3653779"/>
              <a:gd name="connsiteX7" fmla="*/ 2494620 w 9281881"/>
              <a:gd name="connsiteY7" fmla="*/ 331589 h 3653779"/>
              <a:gd name="connsiteX0" fmla="*/ 2494620 w 9281881"/>
              <a:gd name="connsiteY0" fmla="*/ 331589 h 3653779"/>
              <a:gd name="connsiteX1" fmla="*/ 9168778 w 9281881"/>
              <a:gd name="connsiteY1" fmla="*/ 244950 h 3653779"/>
              <a:gd name="connsiteX2" fmla="*/ 9178977 w 9281881"/>
              <a:gd name="connsiteY2" fmla="*/ 1227358 h 3653779"/>
              <a:gd name="connsiteX3" fmla="*/ 8086140 w 9281881"/>
              <a:gd name="connsiteY3" fmla="*/ 2798615 h 3653779"/>
              <a:gd name="connsiteX4" fmla="*/ 4239301 w 9281881"/>
              <a:gd name="connsiteY4" fmla="*/ 3653779 h 3653779"/>
              <a:gd name="connsiteX5" fmla="*/ 5502 w 9281881"/>
              <a:gd name="connsiteY5" fmla="*/ 3646913 h 3653779"/>
              <a:gd name="connsiteX6" fmla="*/ 258 w 9281881"/>
              <a:gd name="connsiteY6" fmla="*/ 2184767 h 3653779"/>
              <a:gd name="connsiteX7" fmla="*/ 2494620 w 9281881"/>
              <a:gd name="connsiteY7" fmla="*/ 331589 h 3653779"/>
              <a:gd name="connsiteX0" fmla="*/ 2494620 w 9186335"/>
              <a:gd name="connsiteY0" fmla="*/ 331589 h 3653779"/>
              <a:gd name="connsiteX1" fmla="*/ 9168778 w 9186335"/>
              <a:gd name="connsiteY1" fmla="*/ 244950 h 3653779"/>
              <a:gd name="connsiteX2" fmla="*/ 9178977 w 9186335"/>
              <a:gd name="connsiteY2" fmla="*/ 1227358 h 3653779"/>
              <a:gd name="connsiteX3" fmla="*/ 8086140 w 9186335"/>
              <a:gd name="connsiteY3" fmla="*/ 2798615 h 3653779"/>
              <a:gd name="connsiteX4" fmla="*/ 4239301 w 9186335"/>
              <a:gd name="connsiteY4" fmla="*/ 3653779 h 3653779"/>
              <a:gd name="connsiteX5" fmla="*/ 5502 w 9186335"/>
              <a:gd name="connsiteY5" fmla="*/ 3646913 h 3653779"/>
              <a:gd name="connsiteX6" fmla="*/ 258 w 9186335"/>
              <a:gd name="connsiteY6" fmla="*/ 2184767 h 3653779"/>
              <a:gd name="connsiteX7" fmla="*/ 2494620 w 9186335"/>
              <a:gd name="connsiteY7" fmla="*/ 331589 h 3653779"/>
              <a:gd name="connsiteX0" fmla="*/ 2494620 w 9185926"/>
              <a:gd name="connsiteY0" fmla="*/ 331589 h 3653779"/>
              <a:gd name="connsiteX1" fmla="*/ 9168778 w 9185926"/>
              <a:gd name="connsiteY1" fmla="*/ 244950 h 3653779"/>
              <a:gd name="connsiteX2" fmla="*/ 9178977 w 9185926"/>
              <a:gd name="connsiteY2" fmla="*/ 1227358 h 3653779"/>
              <a:gd name="connsiteX3" fmla="*/ 8086140 w 9185926"/>
              <a:gd name="connsiteY3" fmla="*/ 2798615 h 3653779"/>
              <a:gd name="connsiteX4" fmla="*/ 4239301 w 9185926"/>
              <a:gd name="connsiteY4" fmla="*/ 3653779 h 3653779"/>
              <a:gd name="connsiteX5" fmla="*/ 5502 w 9185926"/>
              <a:gd name="connsiteY5" fmla="*/ 3646913 h 3653779"/>
              <a:gd name="connsiteX6" fmla="*/ 258 w 9185926"/>
              <a:gd name="connsiteY6" fmla="*/ 2184767 h 3653779"/>
              <a:gd name="connsiteX7" fmla="*/ 2494620 w 9185926"/>
              <a:gd name="connsiteY7" fmla="*/ 331589 h 3653779"/>
              <a:gd name="connsiteX0" fmla="*/ 2494620 w 9180775"/>
              <a:gd name="connsiteY0" fmla="*/ 331589 h 3653779"/>
              <a:gd name="connsiteX1" fmla="*/ 9168778 w 9180775"/>
              <a:gd name="connsiteY1" fmla="*/ 244950 h 3653779"/>
              <a:gd name="connsiteX2" fmla="*/ 9178977 w 9180775"/>
              <a:gd name="connsiteY2" fmla="*/ 1227358 h 3653779"/>
              <a:gd name="connsiteX3" fmla="*/ 8086140 w 9180775"/>
              <a:gd name="connsiteY3" fmla="*/ 2798615 h 3653779"/>
              <a:gd name="connsiteX4" fmla="*/ 4239301 w 9180775"/>
              <a:gd name="connsiteY4" fmla="*/ 3653779 h 3653779"/>
              <a:gd name="connsiteX5" fmla="*/ 5502 w 9180775"/>
              <a:gd name="connsiteY5" fmla="*/ 3646913 h 3653779"/>
              <a:gd name="connsiteX6" fmla="*/ 258 w 9180775"/>
              <a:gd name="connsiteY6" fmla="*/ 2184767 h 3653779"/>
              <a:gd name="connsiteX7" fmla="*/ 2494620 w 9180775"/>
              <a:gd name="connsiteY7" fmla="*/ 331589 h 3653779"/>
              <a:gd name="connsiteX0" fmla="*/ 2494620 w 9185314"/>
              <a:gd name="connsiteY0" fmla="*/ 331589 h 3653779"/>
              <a:gd name="connsiteX1" fmla="*/ 9168778 w 9185314"/>
              <a:gd name="connsiteY1" fmla="*/ 244950 h 3653779"/>
              <a:gd name="connsiteX2" fmla="*/ 9178977 w 9185314"/>
              <a:gd name="connsiteY2" fmla="*/ 1227358 h 3653779"/>
              <a:gd name="connsiteX3" fmla="*/ 8086140 w 9185314"/>
              <a:gd name="connsiteY3" fmla="*/ 2798615 h 3653779"/>
              <a:gd name="connsiteX4" fmla="*/ 4239301 w 9185314"/>
              <a:gd name="connsiteY4" fmla="*/ 3653779 h 3653779"/>
              <a:gd name="connsiteX5" fmla="*/ 5502 w 9185314"/>
              <a:gd name="connsiteY5" fmla="*/ 3646913 h 3653779"/>
              <a:gd name="connsiteX6" fmla="*/ 258 w 9185314"/>
              <a:gd name="connsiteY6" fmla="*/ 2184767 h 3653779"/>
              <a:gd name="connsiteX7" fmla="*/ 2494620 w 9185314"/>
              <a:gd name="connsiteY7" fmla="*/ 331589 h 3653779"/>
              <a:gd name="connsiteX0" fmla="*/ 2494620 w 9193280"/>
              <a:gd name="connsiteY0" fmla="*/ 331589 h 3653779"/>
              <a:gd name="connsiteX1" fmla="*/ 9168778 w 9193280"/>
              <a:gd name="connsiteY1" fmla="*/ 244950 h 3653779"/>
              <a:gd name="connsiteX2" fmla="*/ 9178977 w 9193280"/>
              <a:gd name="connsiteY2" fmla="*/ 1227358 h 3653779"/>
              <a:gd name="connsiteX3" fmla="*/ 8086140 w 9193280"/>
              <a:gd name="connsiteY3" fmla="*/ 2798615 h 3653779"/>
              <a:gd name="connsiteX4" fmla="*/ 4239301 w 9193280"/>
              <a:gd name="connsiteY4" fmla="*/ 3653779 h 3653779"/>
              <a:gd name="connsiteX5" fmla="*/ 5502 w 9193280"/>
              <a:gd name="connsiteY5" fmla="*/ 3646913 h 3653779"/>
              <a:gd name="connsiteX6" fmla="*/ 258 w 9193280"/>
              <a:gd name="connsiteY6" fmla="*/ 2184767 h 3653779"/>
              <a:gd name="connsiteX7" fmla="*/ 2494620 w 9193280"/>
              <a:gd name="connsiteY7" fmla="*/ 331589 h 3653779"/>
              <a:gd name="connsiteX0" fmla="*/ 2494620 w 9179176"/>
              <a:gd name="connsiteY0" fmla="*/ 331589 h 3653779"/>
              <a:gd name="connsiteX1" fmla="*/ 9168778 w 9179176"/>
              <a:gd name="connsiteY1" fmla="*/ 244950 h 3653779"/>
              <a:gd name="connsiteX2" fmla="*/ 9178977 w 9179176"/>
              <a:gd name="connsiteY2" fmla="*/ 1227358 h 3653779"/>
              <a:gd name="connsiteX3" fmla="*/ 8086140 w 9179176"/>
              <a:gd name="connsiteY3" fmla="*/ 2798615 h 3653779"/>
              <a:gd name="connsiteX4" fmla="*/ 4239301 w 9179176"/>
              <a:gd name="connsiteY4" fmla="*/ 3653779 h 3653779"/>
              <a:gd name="connsiteX5" fmla="*/ 5502 w 9179176"/>
              <a:gd name="connsiteY5" fmla="*/ 3646913 h 3653779"/>
              <a:gd name="connsiteX6" fmla="*/ 258 w 9179176"/>
              <a:gd name="connsiteY6" fmla="*/ 2184767 h 3653779"/>
              <a:gd name="connsiteX7" fmla="*/ 2494620 w 9179176"/>
              <a:gd name="connsiteY7" fmla="*/ 331589 h 3653779"/>
              <a:gd name="connsiteX0" fmla="*/ 2494620 w 9179251"/>
              <a:gd name="connsiteY0" fmla="*/ 331589 h 3653779"/>
              <a:gd name="connsiteX1" fmla="*/ 9168778 w 9179251"/>
              <a:gd name="connsiteY1" fmla="*/ 244950 h 3653779"/>
              <a:gd name="connsiteX2" fmla="*/ 9178977 w 9179251"/>
              <a:gd name="connsiteY2" fmla="*/ 1227358 h 3653779"/>
              <a:gd name="connsiteX3" fmla="*/ 8086140 w 9179251"/>
              <a:gd name="connsiteY3" fmla="*/ 2798615 h 3653779"/>
              <a:gd name="connsiteX4" fmla="*/ 4239301 w 9179251"/>
              <a:gd name="connsiteY4" fmla="*/ 3653779 h 3653779"/>
              <a:gd name="connsiteX5" fmla="*/ 5502 w 9179251"/>
              <a:gd name="connsiteY5" fmla="*/ 3646913 h 3653779"/>
              <a:gd name="connsiteX6" fmla="*/ 258 w 9179251"/>
              <a:gd name="connsiteY6" fmla="*/ 2184767 h 3653779"/>
              <a:gd name="connsiteX7" fmla="*/ 2494620 w 9179251"/>
              <a:gd name="connsiteY7" fmla="*/ 331589 h 3653779"/>
              <a:gd name="connsiteX0" fmla="*/ 5469047 w 9179251"/>
              <a:gd name="connsiteY0" fmla="*/ 240690 h 3857170"/>
              <a:gd name="connsiteX1" fmla="*/ 9168778 w 9179251"/>
              <a:gd name="connsiteY1" fmla="*/ 448341 h 3857170"/>
              <a:gd name="connsiteX2" fmla="*/ 9178977 w 9179251"/>
              <a:gd name="connsiteY2" fmla="*/ 1430749 h 3857170"/>
              <a:gd name="connsiteX3" fmla="*/ 8086140 w 9179251"/>
              <a:gd name="connsiteY3" fmla="*/ 3002006 h 3857170"/>
              <a:gd name="connsiteX4" fmla="*/ 4239301 w 9179251"/>
              <a:gd name="connsiteY4" fmla="*/ 3857170 h 3857170"/>
              <a:gd name="connsiteX5" fmla="*/ 5502 w 9179251"/>
              <a:gd name="connsiteY5" fmla="*/ 3850304 h 3857170"/>
              <a:gd name="connsiteX6" fmla="*/ 258 w 9179251"/>
              <a:gd name="connsiteY6" fmla="*/ 2388158 h 3857170"/>
              <a:gd name="connsiteX7" fmla="*/ 5469047 w 9179251"/>
              <a:gd name="connsiteY7" fmla="*/ 240690 h 3857170"/>
              <a:gd name="connsiteX0" fmla="*/ 5468791 w 9178995"/>
              <a:gd name="connsiteY0" fmla="*/ 240690 h 6110028"/>
              <a:gd name="connsiteX1" fmla="*/ 9168522 w 9178995"/>
              <a:gd name="connsiteY1" fmla="*/ 448341 h 6110028"/>
              <a:gd name="connsiteX2" fmla="*/ 9178721 w 9178995"/>
              <a:gd name="connsiteY2" fmla="*/ 1430749 h 6110028"/>
              <a:gd name="connsiteX3" fmla="*/ 8085884 w 9178995"/>
              <a:gd name="connsiteY3" fmla="*/ 3002006 h 6110028"/>
              <a:gd name="connsiteX4" fmla="*/ 4239045 w 9178995"/>
              <a:gd name="connsiteY4" fmla="*/ 3857170 h 6110028"/>
              <a:gd name="connsiteX5" fmla="*/ 4335508 w 9178995"/>
              <a:gd name="connsiteY5" fmla="*/ 6110028 h 6110028"/>
              <a:gd name="connsiteX6" fmla="*/ 2 w 9178995"/>
              <a:gd name="connsiteY6" fmla="*/ 2388158 h 6110028"/>
              <a:gd name="connsiteX7" fmla="*/ 5468791 w 9178995"/>
              <a:gd name="connsiteY7" fmla="*/ 240690 h 6110028"/>
              <a:gd name="connsiteX0" fmla="*/ 2778146 w 6488350"/>
              <a:gd name="connsiteY0" fmla="*/ 240690 h 6110028"/>
              <a:gd name="connsiteX1" fmla="*/ 6477877 w 6488350"/>
              <a:gd name="connsiteY1" fmla="*/ 448341 h 6110028"/>
              <a:gd name="connsiteX2" fmla="*/ 6488076 w 6488350"/>
              <a:gd name="connsiteY2" fmla="*/ 1430749 h 6110028"/>
              <a:gd name="connsiteX3" fmla="*/ 5395239 w 6488350"/>
              <a:gd name="connsiteY3" fmla="*/ 3002006 h 6110028"/>
              <a:gd name="connsiteX4" fmla="*/ 1548400 w 6488350"/>
              <a:gd name="connsiteY4" fmla="*/ 3857170 h 6110028"/>
              <a:gd name="connsiteX5" fmla="*/ 1644863 w 6488350"/>
              <a:gd name="connsiteY5" fmla="*/ 6110028 h 6110028"/>
              <a:gd name="connsiteX6" fmla="*/ 6 w 6488350"/>
              <a:gd name="connsiteY6" fmla="*/ 3197454 h 6110028"/>
              <a:gd name="connsiteX7" fmla="*/ 2778146 w 6488350"/>
              <a:gd name="connsiteY7" fmla="*/ 240690 h 6110028"/>
              <a:gd name="connsiteX0" fmla="*/ 2778146 w 6488350"/>
              <a:gd name="connsiteY0" fmla="*/ 240690 h 6110028"/>
              <a:gd name="connsiteX1" fmla="*/ 6477877 w 6488350"/>
              <a:gd name="connsiteY1" fmla="*/ 448341 h 6110028"/>
              <a:gd name="connsiteX2" fmla="*/ 6488076 w 6488350"/>
              <a:gd name="connsiteY2" fmla="*/ 1430749 h 6110028"/>
              <a:gd name="connsiteX3" fmla="*/ 5395239 w 6488350"/>
              <a:gd name="connsiteY3" fmla="*/ 3002006 h 6110028"/>
              <a:gd name="connsiteX4" fmla="*/ 6446220 w 6488350"/>
              <a:gd name="connsiteY4" fmla="*/ 6095874 h 6110028"/>
              <a:gd name="connsiteX5" fmla="*/ 1644863 w 6488350"/>
              <a:gd name="connsiteY5" fmla="*/ 6110028 h 6110028"/>
              <a:gd name="connsiteX6" fmla="*/ 6 w 6488350"/>
              <a:gd name="connsiteY6" fmla="*/ 3197454 h 6110028"/>
              <a:gd name="connsiteX7" fmla="*/ 2778146 w 6488350"/>
              <a:gd name="connsiteY7" fmla="*/ 240690 h 6110028"/>
              <a:gd name="connsiteX0" fmla="*/ 2778146 w 6557294"/>
              <a:gd name="connsiteY0" fmla="*/ 240690 h 6110028"/>
              <a:gd name="connsiteX1" fmla="*/ 6477877 w 6557294"/>
              <a:gd name="connsiteY1" fmla="*/ 448341 h 6110028"/>
              <a:gd name="connsiteX2" fmla="*/ 6488076 w 6557294"/>
              <a:gd name="connsiteY2" fmla="*/ 1430749 h 6110028"/>
              <a:gd name="connsiteX3" fmla="*/ 6551377 w 6557294"/>
              <a:gd name="connsiteY3" fmla="*/ 3191192 h 6110028"/>
              <a:gd name="connsiteX4" fmla="*/ 6446220 w 6557294"/>
              <a:gd name="connsiteY4" fmla="*/ 6095874 h 6110028"/>
              <a:gd name="connsiteX5" fmla="*/ 1644863 w 6557294"/>
              <a:gd name="connsiteY5" fmla="*/ 6110028 h 6110028"/>
              <a:gd name="connsiteX6" fmla="*/ 6 w 6557294"/>
              <a:gd name="connsiteY6" fmla="*/ 3197454 h 6110028"/>
              <a:gd name="connsiteX7" fmla="*/ 2778146 w 6557294"/>
              <a:gd name="connsiteY7" fmla="*/ 240690 h 6110028"/>
              <a:gd name="connsiteX0" fmla="*/ 2778146 w 6616189"/>
              <a:gd name="connsiteY0" fmla="*/ 240690 h 6110028"/>
              <a:gd name="connsiteX1" fmla="*/ 6477877 w 6616189"/>
              <a:gd name="connsiteY1" fmla="*/ 448341 h 6110028"/>
              <a:gd name="connsiteX2" fmla="*/ 6614200 w 6616189"/>
              <a:gd name="connsiteY2" fmla="*/ 1441260 h 6110028"/>
              <a:gd name="connsiteX3" fmla="*/ 6551377 w 6616189"/>
              <a:gd name="connsiteY3" fmla="*/ 3191192 h 6110028"/>
              <a:gd name="connsiteX4" fmla="*/ 6446220 w 6616189"/>
              <a:gd name="connsiteY4" fmla="*/ 6095874 h 6110028"/>
              <a:gd name="connsiteX5" fmla="*/ 1644863 w 6616189"/>
              <a:gd name="connsiteY5" fmla="*/ 6110028 h 6110028"/>
              <a:gd name="connsiteX6" fmla="*/ 6 w 6616189"/>
              <a:gd name="connsiteY6" fmla="*/ 3197454 h 6110028"/>
              <a:gd name="connsiteX7" fmla="*/ 2778146 w 6616189"/>
              <a:gd name="connsiteY7" fmla="*/ 240690 h 6110028"/>
              <a:gd name="connsiteX0" fmla="*/ 2778146 w 6616189"/>
              <a:gd name="connsiteY0" fmla="*/ 240690 h 6169446"/>
              <a:gd name="connsiteX1" fmla="*/ 6477877 w 6616189"/>
              <a:gd name="connsiteY1" fmla="*/ 448341 h 6169446"/>
              <a:gd name="connsiteX2" fmla="*/ 6614200 w 6616189"/>
              <a:gd name="connsiteY2" fmla="*/ 1441260 h 6169446"/>
              <a:gd name="connsiteX3" fmla="*/ 6551377 w 6616189"/>
              <a:gd name="connsiteY3" fmla="*/ 3191192 h 6169446"/>
              <a:gd name="connsiteX4" fmla="*/ 6603875 w 6616189"/>
              <a:gd name="connsiteY4" fmla="*/ 6169446 h 6169446"/>
              <a:gd name="connsiteX5" fmla="*/ 1644863 w 6616189"/>
              <a:gd name="connsiteY5" fmla="*/ 6110028 h 6169446"/>
              <a:gd name="connsiteX6" fmla="*/ 6 w 6616189"/>
              <a:gd name="connsiteY6" fmla="*/ 3197454 h 6169446"/>
              <a:gd name="connsiteX7" fmla="*/ 2778146 w 6616189"/>
              <a:gd name="connsiteY7" fmla="*/ 240690 h 6169446"/>
              <a:gd name="connsiteX0" fmla="*/ 2778146 w 6616189"/>
              <a:gd name="connsiteY0" fmla="*/ 240690 h 6169446"/>
              <a:gd name="connsiteX1" fmla="*/ 6477877 w 6616189"/>
              <a:gd name="connsiteY1" fmla="*/ 448341 h 6169446"/>
              <a:gd name="connsiteX2" fmla="*/ 6614200 w 6616189"/>
              <a:gd name="connsiteY2" fmla="*/ 1441260 h 6169446"/>
              <a:gd name="connsiteX3" fmla="*/ 6551377 w 6616189"/>
              <a:gd name="connsiteY3" fmla="*/ 3191192 h 6169446"/>
              <a:gd name="connsiteX4" fmla="*/ 6603875 w 6616189"/>
              <a:gd name="connsiteY4" fmla="*/ 6169446 h 6169446"/>
              <a:gd name="connsiteX5" fmla="*/ 1119345 w 6616189"/>
              <a:gd name="connsiteY5" fmla="*/ 6057477 h 6169446"/>
              <a:gd name="connsiteX6" fmla="*/ 6 w 6616189"/>
              <a:gd name="connsiteY6" fmla="*/ 3197454 h 6169446"/>
              <a:gd name="connsiteX7" fmla="*/ 2778146 w 6616189"/>
              <a:gd name="connsiteY7" fmla="*/ 240690 h 6169446"/>
              <a:gd name="connsiteX0" fmla="*/ 2221107 w 6059150"/>
              <a:gd name="connsiteY0" fmla="*/ 240690 h 6169446"/>
              <a:gd name="connsiteX1" fmla="*/ 5920838 w 6059150"/>
              <a:gd name="connsiteY1" fmla="*/ 448341 h 6169446"/>
              <a:gd name="connsiteX2" fmla="*/ 6057161 w 6059150"/>
              <a:gd name="connsiteY2" fmla="*/ 1441260 h 6169446"/>
              <a:gd name="connsiteX3" fmla="*/ 5994338 w 6059150"/>
              <a:gd name="connsiteY3" fmla="*/ 3191192 h 6169446"/>
              <a:gd name="connsiteX4" fmla="*/ 6046836 w 6059150"/>
              <a:gd name="connsiteY4" fmla="*/ 6169446 h 6169446"/>
              <a:gd name="connsiteX5" fmla="*/ 562306 w 6059150"/>
              <a:gd name="connsiteY5" fmla="*/ 6057477 h 6169446"/>
              <a:gd name="connsiteX6" fmla="*/ 15 w 6059150"/>
              <a:gd name="connsiteY6" fmla="*/ 3344599 h 6169446"/>
              <a:gd name="connsiteX7" fmla="*/ 2221107 w 6059150"/>
              <a:gd name="connsiteY7" fmla="*/ 240690 h 6169446"/>
              <a:gd name="connsiteX0" fmla="*/ 2326206 w 6164249"/>
              <a:gd name="connsiteY0" fmla="*/ 240690 h 6169446"/>
              <a:gd name="connsiteX1" fmla="*/ 6025937 w 6164249"/>
              <a:gd name="connsiteY1" fmla="*/ 448341 h 6169446"/>
              <a:gd name="connsiteX2" fmla="*/ 6162260 w 6164249"/>
              <a:gd name="connsiteY2" fmla="*/ 1441260 h 6169446"/>
              <a:gd name="connsiteX3" fmla="*/ 6099437 w 6164249"/>
              <a:gd name="connsiteY3" fmla="*/ 3191192 h 6169446"/>
              <a:gd name="connsiteX4" fmla="*/ 6151935 w 6164249"/>
              <a:gd name="connsiteY4" fmla="*/ 6169446 h 6169446"/>
              <a:gd name="connsiteX5" fmla="*/ 667405 w 6164249"/>
              <a:gd name="connsiteY5" fmla="*/ 6057477 h 6169446"/>
              <a:gd name="connsiteX6" fmla="*/ 10 w 6164249"/>
              <a:gd name="connsiteY6" fmla="*/ 3365620 h 6169446"/>
              <a:gd name="connsiteX7" fmla="*/ 2326206 w 6164249"/>
              <a:gd name="connsiteY7" fmla="*/ 240690 h 6169446"/>
              <a:gd name="connsiteX0" fmla="*/ 2326775 w 6164818"/>
              <a:gd name="connsiteY0" fmla="*/ 240690 h 6169446"/>
              <a:gd name="connsiteX1" fmla="*/ 6026506 w 6164818"/>
              <a:gd name="connsiteY1" fmla="*/ 448341 h 6169446"/>
              <a:gd name="connsiteX2" fmla="*/ 6162829 w 6164818"/>
              <a:gd name="connsiteY2" fmla="*/ 1441260 h 6169446"/>
              <a:gd name="connsiteX3" fmla="*/ 6100006 w 6164818"/>
              <a:gd name="connsiteY3" fmla="*/ 3191192 h 6169446"/>
              <a:gd name="connsiteX4" fmla="*/ 6152504 w 6164818"/>
              <a:gd name="connsiteY4" fmla="*/ 6169446 h 6169446"/>
              <a:gd name="connsiteX5" fmla="*/ 667974 w 6164818"/>
              <a:gd name="connsiteY5" fmla="*/ 6057477 h 6169446"/>
              <a:gd name="connsiteX6" fmla="*/ 579 w 6164818"/>
              <a:gd name="connsiteY6" fmla="*/ 3365620 h 6169446"/>
              <a:gd name="connsiteX7" fmla="*/ 2326775 w 6164818"/>
              <a:gd name="connsiteY7" fmla="*/ 240690 h 6169446"/>
              <a:gd name="connsiteX0" fmla="*/ 2326775 w 6164818"/>
              <a:gd name="connsiteY0" fmla="*/ 240690 h 6169446"/>
              <a:gd name="connsiteX1" fmla="*/ 6026506 w 6164818"/>
              <a:gd name="connsiteY1" fmla="*/ 448341 h 6169446"/>
              <a:gd name="connsiteX2" fmla="*/ 6162829 w 6164818"/>
              <a:gd name="connsiteY2" fmla="*/ 1441260 h 6169446"/>
              <a:gd name="connsiteX3" fmla="*/ 6100006 w 6164818"/>
              <a:gd name="connsiteY3" fmla="*/ 3191192 h 6169446"/>
              <a:gd name="connsiteX4" fmla="*/ 6152504 w 6164818"/>
              <a:gd name="connsiteY4" fmla="*/ 6169446 h 6169446"/>
              <a:gd name="connsiteX5" fmla="*/ 667974 w 6164818"/>
              <a:gd name="connsiteY5" fmla="*/ 6057477 h 6169446"/>
              <a:gd name="connsiteX6" fmla="*/ 579 w 6164818"/>
              <a:gd name="connsiteY6" fmla="*/ 3365620 h 6169446"/>
              <a:gd name="connsiteX7" fmla="*/ 2326775 w 6164818"/>
              <a:gd name="connsiteY7" fmla="*/ 240690 h 6169446"/>
              <a:gd name="connsiteX0" fmla="*/ 2326775 w 6164818"/>
              <a:gd name="connsiteY0" fmla="*/ 236036 h 6164792"/>
              <a:gd name="connsiteX1" fmla="*/ 6026506 w 6164818"/>
              <a:gd name="connsiteY1" fmla="*/ 443687 h 6164792"/>
              <a:gd name="connsiteX2" fmla="*/ 6162829 w 6164818"/>
              <a:gd name="connsiteY2" fmla="*/ 1436606 h 6164792"/>
              <a:gd name="connsiteX3" fmla="*/ 6100006 w 6164818"/>
              <a:gd name="connsiteY3" fmla="*/ 3186538 h 6164792"/>
              <a:gd name="connsiteX4" fmla="*/ 6152504 w 6164818"/>
              <a:gd name="connsiteY4" fmla="*/ 6164792 h 6164792"/>
              <a:gd name="connsiteX5" fmla="*/ 667974 w 6164818"/>
              <a:gd name="connsiteY5" fmla="*/ 6052823 h 6164792"/>
              <a:gd name="connsiteX6" fmla="*/ 579 w 6164818"/>
              <a:gd name="connsiteY6" fmla="*/ 3360966 h 6164792"/>
              <a:gd name="connsiteX7" fmla="*/ 2326775 w 6164818"/>
              <a:gd name="connsiteY7" fmla="*/ 236036 h 6164792"/>
              <a:gd name="connsiteX0" fmla="*/ 2494940 w 6164818"/>
              <a:gd name="connsiteY0" fmla="*/ 216016 h 6239366"/>
              <a:gd name="connsiteX1" fmla="*/ 6026506 w 6164818"/>
              <a:gd name="connsiteY1" fmla="*/ 518261 h 6239366"/>
              <a:gd name="connsiteX2" fmla="*/ 6162829 w 6164818"/>
              <a:gd name="connsiteY2" fmla="*/ 1511180 h 6239366"/>
              <a:gd name="connsiteX3" fmla="*/ 6100006 w 6164818"/>
              <a:gd name="connsiteY3" fmla="*/ 3261112 h 6239366"/>
              <a:gd name="connsiteX4" fmla="*/ 6152504 w 6164818"/>
              <a:gd name="connsiteY4" fmla="*/ 6239366 h 6239366"/>
              <a:gd name="connsiteX5" fmla="*/ 667974 w 6164818"/>
              <a:gd name="connsiteY5" fmla="*/ 6127397 h 6239366"/>
              <a:gd name="connsiteX6" fmla="*/ 579 w 6164818"/>
              <a:gd name="connsiteY6" fmla="*/ 3435540 h 6239366"/>
              <a:gd name="connsiteX7" fmla="*/ 2494940 w 6164818"/>
              <a:gd name="connsiteY7" fmla="*/ 216016 h 6239366"/>
              <a:gd name="connsiteX0" fmla="*/ 2494940 w 6162829"/>
              <a:gd name="connsiteY0" fmla="*/ 228986 h 6252336"/>
              <a:gd name="connsiteX1" fmla="*/ 6100079 w 6162829"/>
              <a:gd name="connsiteY1" fmla="*/ 468169 h 6252336"/>
              <a:gd name="connsiteX2" fmla="*/ 6162829 w 6162829"/>
              <a:gd name="connsiteY2" fmla="*/ 1524150 h 6252336"/>
              <a:gd name="connsiteX3" fmla="*/ 6100006 w 6162829"/>
              <a:gd name="connsiteY3" fmla="*/ 3274082 h 6252336"/>
              <a:gd name="connsiteX4" fmla="*/ 6152504 w 6162829"/>
              <a:gd name="connsiteY4" fmla="*/ 6252336 h 6252336"/>
              <a:gd name="connsiteX5" fmla="*/ 667974 w 6162829"/>
              <a:gd name="connsiteY5" fmla="*/ 6140367 h 6252336"/>
              <a:gd name="connsiteX6" fmla="*/ 579 w 6162829"/>
              <a:gd name="connsiteY6" fmla="*/ 3448510 h 6252336"/>
              <a:gd name="connsiteX7" fmla="*/ 2494940 w 6162829"/>
              <a:gd name="connsiteY7" fmla="*/ 228986 h 6252336"/>
              <a:gd name="connsiteX0" fmla="*/ 2494940 w 6162829"/>
              <a:gd name="connsiteY0" fmla="*/ 248059 h 6271409"/>
              <a:gd name="connsiteX1" fmla="*/ 6100079 w 6162829"/>
              <a:gd name="connsiteY1" fmla="*/ 487242 h 6271409"/>
              <a:gd name="connsiteX2" fmla="*/ 6162829 w 6162829"/>
              <a:gd name="connsiteY2" fmla="*/ 1543223 h 6271409"/>
              <a:gd name="connsiteX3" fmla="*/ 6100006 w 6162829"/>
              <a:gd name="connsiteY3" fmla="*/ 3293155 h 6271409"/>
              <a:gd name="connsiteX4" fmla="*/ 6152504 w 6162829"/>
              <a:gd name="connsiteY4" fmla="*/ 6271409 h 6271409"/>
              <a:gd name="connsiteX5" fmla="*/ 667974 w 6162829"/>
              <a:gd name="connsiteY5" fmla="*/ 6159440 h 6271409"/>
              <a:gd name="connsiteX6" fmla="*/ 579 w 6162829"/>
              <a:gd name="connsiteY6" fmla="*/ 3467583 h 6271409"/>
              <a:gd name="connsiteX7" fmla="*/ 2494940 w 6162829"/>
              <a:gd name="connsiteY7" fmla="*/ 248059 h 6271409"/>
              <a:gd name="connsiteX0" fmla="*/ 2494940 w 6162829"/>
              <a:gd name="connsiteY0" fmla="*/ 248059 h 6271409"/>
              <a:gd name="connsiteX1" fmla="*/ 6100079 w 6162829"/>
              <a:gd name="connsiteY1" fmla="*/ 487242 h 6271409"/>
              <a:gd name="connsiteX2" fmla="*/ 6162829 w 6162829"/>
              <a:gd name="connsiteY2" fmla="*/ 1543223 h 6271409"/>
              <a:gd name="connsiteX3" fmla="*/ 6100006 w 6162829"/>
              <a:gd name="connsiteY3" fmla="*/ 3293155 h 6271409"/>
              <a:gd name="connsiteX4" fmla="*/ 6152504 w 6162829"/>
              <a:gd name="connsiteY4" fmla="*/ 6271409 h 6271409"/>
              <a:gd name="connsiteX5" fmla="*/ 667974 w 6162829"/>
              <a:gd name="connsiteY5" fmla="*/ 6159440 h 6271409"/>
              <a:gd name="connsiteX6" fmla="*/ 579 w 6162829"/>
              <a:gd name="connsiteY6" fmla="*/ 3467583 h 6271409"/>
              <a:gd name="connsiteX7" fmla="*/ 2494940 w 6162829"/>
              <a:gd name="connsiteY7" fmla="*/ 248059 h 6271409"/>
              <a:gd name="connsiteX0" fmla="*/ 2494940 w 6162829"/>
              <a:gd name="connsiteY0" fmla="*/ 248059 h 6271409"/>
              <a:gd name="connsiteX1" fmla="*/ 6100079 w 6162829"/>
              <a:gd name="connsiteY1" fmla="*/ 487242 h 6271409"/>
              <a:gd name="connsiteX2" fmla="*/ 6162829 w 6162829"/>
              <a:gd name="connsiteY2" fmla="*/ 1543223 h 6271409"/>
              <a:gd name="connsiteX3" fmla="*/ 6100006 w 6162829"/>
              <a:gd name="connsiteY3" fmla="*/ 3293155 h 6271409"/>
              <a:gd name="connsiteX4" fmla="*/ 6152504 w 6162829"/>
              <a:gd name="connsiteY4" fmla="*/ 6271409 h 6271409"/>
              <a:gd name="connsiteX5" fmla="*/ 667974 w 6162829"/>
              <a:gd name="connsiteY5" fmla="*/ 6159440 h 6271409"/>
              <a:gd name="connsiteX6" fmla="*/ 579 w 6162829"/>
              <a:gd name="connsiteY6" fmla="*/ 3467583 h 6271409"/>
              <a:gd name="connsiteX7" fmla="*/ 2494940 w 6162829"/>
              <a:gd name="connsiteY7" fmla="*/ 248059 h 6271409"/>
              <a:gd name="connsiteX0" fmla="*/ 2494940 w 6152504"/>
              <a:gd name="connsiteY0" fmla="*/ 248059 h 6271409"/>
              <a:gd name="connsiteX1" fmla="*/ 6100079 w 6152504"/>
              <a:gd name="connsiteY1" fmla="*/ 487242 h 6271409"/>
              <a:gd name="connsiteX2" fmla="*/ 6110277 w 6152504"/>
              <a:gd name="connsiteY2" fmla="*/ 1574754 h 6271409"/>
              <a:gd name="connsiteX3" fmla="*/ 6100006 w 6152504"/>
              <a:gd name="connsiteY3" fmla="*/ 3293155 h 6271409"/>
              <a:gd name="connsiteX4" fmla="*/ 6152504 w 6152504"/>
              <a:gd name="connsiteY4" fmla="*/ 6271409 h 6271409"/>
              <a:gd name="connsiteX5" fmla="*/ 667974 w 6152504"/>
              <a:gd name="connsiteY5" fmla="*/ 6159440 h 6271409"/>
              <a:gd name="connsiteX6" fmla="*/ 579 w 6152504"/>
              <a:gd name="connsiteY6" fmla="*/ 3467583 h 6271409"/>
              <a:gd name="connsiteX7" fmla="*/ 2494940 w 6152504"/>
              <a:gd name="connsiteY7" fmla="*/ 248059 h 627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52504" h="6271409">
                <a:moveTo>
                  <a:pt x="2494940" y="248059"/>
                </a:moveTo>
                <a:cubicBezTo>
                  <a:pt x="4189965" y="-306461"/>
                  <a:pt x="5312554" y="201621"/>
                  <a:pt x="6100079" y="487242"/>
                </a:cubicBezTo>
                <a:cubicBezTo>
                  <a:pt x="6101713" y="482454"/>
                  <a:pt x="6110289" y="1107102"/>
                  <a:pt x="6110277" y="1574754"/>
                </a:cubicBezTo>
                <a:cubicBezTo>
                  <a:pt x="6110265" y="2042406"/>
                  <a:pt x="6127871" y="3286923"/>
                  <a:pt x="6100006" y="3293155"/>
                </a:cubicBezTo>
                <a:lnTo>
                  <a:pt x="6152504" y="6271409"/>
                </a:lnTo>
                <a:lnTo>
                  <a:pt x="667974" y="6159440"/>
                </a:lnTo>
                <a:cubicBezTo>
                  <a:pt x="676809" y="6158891"/>
                  <a:pt x="-22927" y="5109059"/>
                  <a:pt x="579" y="3467583"/>
                </a:cubicBezTo>
                <a:cubicBezTo>
                  <a:pt x="-1827" y="3467677"/>
                  <a:pt x="-39074" y="1151779"/>
                  <a:pt x="2494940" y="24805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lIns="0" tIns="1440000" rIns="0" bIns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</a:defRPr>
            </a:lvl1pPr>
          </a:lstStyle>
          <a:p>
            <a:r>
              <a:rPr lang="en-GB" dirty="0"/>
              <a:t>Click or drag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4010940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1974F26-64CA-2F46-9651-6331368660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6951" y="2037537"/>
            <a:ext cx="7062952" cy="14835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r>
              <a:rPr lang="en-GB" dirty="0"/>
              <a:t>Insert title here. Water solutions for sustainable development.</a:t>
            </a:r>
            <a:endParaRPr lang="en-US" dirty="0"/>
          </a:p>
        </p:txBody>
      </p:sp>
      <p:sp>
        <p:nvSpPr>
          <p:cNvPr id="4" name="Text Placeholder 31">
            <a:extLst>
              <a:ext uri="{FF2B5EF4-FFF2-40B4-BE49-F238E27FC236}">
                <a16:creationId xmlns:a16="http://schemas.microsoft.com/office/drawing/2014/main" id="{A770BEC6-176E-FB46-A7A1-8B20EB8FDEA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6950" y="3521075"/>
            <a:ext cx="6547947" cy="1766542"/>
          </a:xfrm>
        </p:spPr>
        <p:txBody>
          <a:bodyPr/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pPr lvl="0"/>
            <a:r>
              <a:rPr lang="en-GB" dirty="0"/>
              <a:t>Insert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1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1974F26-64CA-2F46-9651-6331368660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6951" y="2037537"/>
            <a:ext cx="7062952" cy="14835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r>
              <a:rPr lang="en-GB" dirty="0"/>
              <a:t>Insert title here. Water solutions for sustainable development.</a:t>
            </a:r>
            <a:endParaRPr lang="en-US" dirty="0"/>
          </a:p>
        </p:txBody>
      </p:sp>
      <p:sp>
        <p:nvSpPr>
          <p:cNvPr id="10" name="Text Placeholder 31">
            <a:extLst>
              <a:ext uri="{FF2B5EF4-FFF2-40B4-BE49-F238E27FC236}">
                <a16:creationId xmlns:a16="http://schemas.microsoft.com/office/drawing/2014/main" id="{4A40549B-27C9-E647-A4A3-9F69AC3396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6950" y="3521075"/>
            <a:ext cx="6547947" cy="1766542"/>
          </a:xfrm>
        </p:spPr>
        <p:txBody>
          <a:bodyPr/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pPr lvl="0"/>
            <a:r>
              <a:rPr lang="en-GB" dirty="0"/>
              <a:t>Insert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74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#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1974F26-64CA-2F46-9651-6331368660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6951" y="2037537"/>
            <a:ext cx="7062952" cy="14835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r>
              <a:rPr lang="en-GB" dirty="0"/>
              <a:t>Insert title here. Water solutions for sustainable development.</a:t>
            </a:r>
            <a:endParaRPr lang="en-US" dirty="0"/>
          </a:p>
        </p:txBody>
      </p:sp>
      <p:sp>
        <p:nvSpPr>
          <p:cNvPr id="4" name="Text Placeholder 31">
            <a:extLst>
              <a:ext uri="{FF2B5EF4-FFF2-40B4-BE49-F238E27FC236}">
                <a16:creationId xmlns:a16="http://schemas.microsoft.com/office/drawing/2014/main" id="{B71D5E96-E540-E948-BC77-F06ADFB246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6950" y="3521075"/>
            <a:ext cx="6547947" cy="1766542"/>
          </a:xfrm>
        </p:spPr>
        <p:txBody>
          <a:bodyPr/>
          <a:lstStyle>
            <a:lvl1pPr>
              <a:defRPr>
                <a:solidFill>
                  <a:srgbClr val="25547D"/>
                </a:solidFill>
              </a:defRPr>
            </a:lvl1pPr>
          </a:lstStyle>
          <a:p>
            <a:pPr lvl="0"/>
            <a:r>
              <a:rPr lang="en-GB" dirty="0"/>
              <a:t>Insert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196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2 columns) #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284642F-6D02-E641-AD09-B4CF9EDAD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8761A553-FE7D-7D4F-BBB2-39CDEEB4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52E58296-8D3B-A944-9119-75AB3549F228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38200" y="2333476"/>
            <a:ext cx="10515600" cy="3279048"/>
          </a:xfrm>
        </p:spPr>
        <p:txBody>
          <a:bodyPr numCol="2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213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C12740-E65D-BF42-9FD7-DB8F01D5F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6684"/>
            <a:ext cx="10515600" cy="109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02D5CB-08FE-BA41-8E07-6D7E84044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35526"/>
            <a:ext cx="10515600" cy="2977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9EF8D2-3843-6949-874E-4D65D2ADCE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2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F3508A8-D6B4-6644-9552-AAC69B0A5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2B787-640D-8E46-B367-B3E375D11B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A7E2C-DB05-294E-B49F-8DFAD7E921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99179" y="635394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0/0/00</a:t>
            </a:r>
          </a:p>
        </p:txBody>
      </p:sp>
    </p:spTree>
    <p:extLst>
      <p:ext uri="{BB962C8B-B14F-4D97-AF65-F5344CB8AC3E}">
        <p14:creationId xmlns:p14="http://schemas.microsoft.com/office/powerpoint/2010/main" val="2882800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2" r:id="rId2"/>
    <p:sldLayoutId id="2147483683" r:id="rId3"/>
    <p:sldLayoutId id="2147483684" r:id="rId4"/>
    <p:sldLayoutId id="2147483674" r:id="rId5"/>
    <p:sldLayoutId id="2147483681" r:id="rId6"/>
    <p:sldLayoutId id="2147483651" r:id="rId7"/>
    <p:sldLayoutId id="2147483680" r:id="rId8"/>
    <p:sldLayoutId id="2147483664" r:id="rId9"/>
    <p:sldLayoutId id="2147483663" r:id="rId10"/>
    <p:sldLayoutId id="2147483650" r:id="rId11"/>
    <p:sldLayoutId id="2147483689" r:id="rId12"/>
    <p:sldLayoutId id="2147483698" r:id="rId13"/>
    <p:sldLayoutId id="2147483697" r:id="rId14"/>
    <p:sldLayoutId id="2147483696" r:id="rId15"/>
    <p:sldLayoutId id="2147483699" r:id="rId16"/>
    <p:sldLayoutId id="2147483667" r:id="rId17"/>
    <p:sldLayoutId id="2147483666" r:id="rId18"/>
    <p:sldLayoutId id="2147483665" r:id="rId19"/>
    <p:sldLayoutId id="2147483690" r:id="rId20"/>
    <p:sldLayoutId id="2147483675" r:id="rId21"/>
    <p:sldLayoutId id="2147483661" r:id="rId22"/>
    <p:sldLayoutId id="2147483657" r:id="rId23"/>
    <p:sldLayoutId id="2147483691" r:id="rId24"/>
    <p:sldLayoutId id="2147483677" r:id="rId25"/>
    <p:sldLayoutId id="2147483676" r:id="rId26"/>
    <p:sldLayoutId id="2147483662" r:id="rId27"/>
    <p:sldLayoutId id="2147483692" r:id="rId28"/>
    <p:sldLayoutId id="2147483701" r:id="rId29"/>
    <p:sldLayoutId id="2147483700" r:id="rId30"/>
    <p:sldLayoutId id="2147483702" r:id="rId31"/>
    <p:sldLayoutId id="2147483703" r:id="rId32"/>
    <p:sldLayoutId id="2147483679" r:id="rId33"/>
    <p:sldLayoutId id="2147483678" r:id="rId34"/>
    <p:sldLayoutId id="2147483652" r:id="rId35"/>
    <p:sldLayoutId id="2147483693" r:id="rId36"/>
    <p:sldLayoutId id="2147483670" r:id="rId37"/>
    <p:sldLayoutId id="2147483669" r:id="rId38"/>
    <p:sldLayoutId id="2147483655" r:id="rId39"/>
    <p:sldLayoutId id="2147483694" r:id="rId40"/>
    <p:sldLayoutId id="2147483673" r:id="rId41"/>
    <p:sldLayoutId id="2147483672" r:id="rId42"/>
    <p:sldLayoutId id="2147483671" r:id="rId43"/>
    <p:sldLayoutId id="2147483695" r:id="rId44"/>
    <p:sldLayoutId id="2147483685" r:id="rId45"/>
    <p:sldLayoutId id="2147483686" r:id="rId46"/>
    <p:sldLayoutId id="2147483687" r:id="rId47"/>
    <p:sldLayoutId id="2147483688" r:id="rId48"/>
    <p:sldLayoutId id="2147483704" r:id="rId4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25547D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7.png"/><Relationship Id="rId5" Type="http://schemas.openxmlformats.org/officeDocument/2006/relationships/image" Target="../media/image26.tiff"/><Relationship Id="rId10" Type="http://schemas.openxmlformats.org/officeDocument/2006/relationships/image" Target="../media/image31.svg"/><Relationship Id="rId4" Type="http://schemas.openxmlformats.org/officeDocument/2006/relationships/image" Target="../media/image25.svg"/><Relationship Id="rId9" Type="http://schemas.openxmlformats.org/officeDocument/2006/relationships/image" Target="../media/image30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700671"/>
            <a:ext cx="12188952" cy="443410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535933"/>
            <a:ext cx="12192000" cy="2229557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Aft>
                <a:spcPts val="1200"/>
              </a:spcAft>
            </a:pPr>
            <a:r>
              <a:rPr lang="en-US" b="1" cap="small" dirty="0"/>
              <a:t>WE2.1: Humanizing Wetlands ‘ Wise</a:t>
            </a:r>
            <a:r>
              <a:rPr lang="en-SG" b="1" cap="small" dirty="0"/>
              <a:t> Use’</a:t>
            </a:r>
            <a:br>
              <a:rPr lang="en-SG" b="1" cap="small" dirty="0"/>
            </a:br>
            <a:br>
              <a:rPr lang="en-SG" sz="1800" b="1" cap="small" dirty="0"/>
            </a:br>
            <a:r>
              <a:rPr lang="en-SG" sz="1800" b="1" i="1" dirty="0"/>
              <a:t>Sanjiv de Silva, Deepa Joshi, Arunima Hakhu, Bryce Gallant, Cynthia McDougall, Mark Dubois</a:t>
            </a:r>
            <a:br>
              <a:rPr lang="en-SG" sz="1800" b="1" i="1" dirty="0"/>
            </a:br>
            <a:r>
              <a:rPr lang="en-SG" sz="1800" b="1" i="1" dirty="0"/>
              <a:t> </a:t>
            </a:r>
            <a:br>
              <a:rPr lang="en-SG" sz="2000" b="1" i="1" dirty="0"/>
            </a:br>
            <a:r>
              <a:rPr lang="en-SG" sz="1400" dirty="0"/>
              <a:t>Cultivating Equality: Advancing Gender Research in Agriculture and Food Systems</a:t>
            </a:r>
            <a:br>
              <a:rPr lang="en-SG" sz="1400" dirty="0"/>
            </a:br>
            <a:r>
              <a:rPr lang="en-SG" sz="1400" dirty="0"/>
              <a:t>Session: </a:t>
            </a:r>
            <a:r>
              <a:rPr lang="en-US" sz="1400" dirty="0"/>
              <a:t> The Challenges of Interdisciplinary Projects</a:t>
            </a:r>
            <a:br>
              <a:rPr lang="en-US" sz="1400" dirty="0"/>
            </a:br>
            <a:r>
              <a:rPr lang="en-US" sz="1400" dirty="0"/>
              <a:t>13 October, 2021</a:t>
            </a:r>
            <a:endParaRPr lang="en-SG" sz="2800" cap="small" dirty="0"/>
          </a:p>
        </p:txBody>
      </p:sp>
      <p:pic>
        <p:nvPicPr>
          <p:cNvPr id="4" name="Picture 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109998"/>
            <a:ext cx="3473450" cy="81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663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20FF6B1-79F3-5D45-B099-AE4CD7934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249" y="2570672"/>
            <a:ext cx="10515600" cy="2106260"/>
          </a:xfrm>
        </p:spPr>
        <p:txBody>
          <a:bodyPr>
            <a:normAutofit/>
          </a:bodyPr>
          <a:lstStyle/>
          <a:p>
            <a:pPr algn="ctr"/>
            <a:r>
              <a:rPr lang="en-GB" sz="4400" dirty="0">
                <a:latin typeface="Calibri" panose="020F0502020204030204" pitchFamily="34" charset="0"/>
                <a:ea typeface="Calibri" panose="020F0502020204030204" pitchFamily="34" charset="0"/>
              </a:rPr>
              <a:t>How are social dimensions conceived and applied in practice?</a:t>
            </a:r>
            <a:br>
              <a:rPr lang="en-GB" sz="4400" dirty="0"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50955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292" y="580266"/>
            <a:ext cx="9773587" cy="1019877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latin typeface="Calibri" panose="020F0502020204030204" pitchFamily="34" charset="0"/>
              </a:rPr>
              <a:t>Who sets the agenda? </a:t>
            </a:r>
            <a:br>
              <a:rPr lang="en-US" sz="3400" b="1" dirty="0">
                <a:latin typeface="Calibri" panose="020F0502020204030204" pitchFamily="34" charset="0"/>
              </a:rPr>
            </a:br>
            <a:r>
              <a:rPr lang="en-US" sz="3400" b="1" dirty="0">
                <a:latin typeface="Calibri" panose="020F0502020204030204" pitchFamily="34" charset="0"/>
              </a:rPr>
              <a:t>Dissonance between intentions and practice</a:t>
            </a:r>
            <a:endParaRPr lang="en-US" sz="3400" b="1" dirty="0"/>
          </a:p>
        </p:txBody>
      </p:sp>
      <p:sp>
        <p:nvSpPr>
          <p:cNvPr id="8" name="Rectangle 7"/>
          <p:cNvSpPr/>
          <p:nvPr/>
        </p:nvSpPr>
        <p:spPr>
          <a:xfrm>
            <a:off x="473439" y="1883039"/>
            <a:ext cx="5274218" cy="3647152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External biophysical scientists, [male] State representatives 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ea typeface="Calibri" panose="020F0502020204030204" pitchFamily="34" charset="0"/>
              </a:rPr>
              <a:t>Removed from local stakeholders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ea typeface="Calibri" panose="020F0502020204030204" pitchFamily="34" charset="0"/>
              </a:rPr>
              <a:t>Pre-conceived notions of wise-use</a:t>
            </a:r>
          </a:p>
          <a:p>
            <a:pPr marL="457200" indent="-4572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Stakeholder engagement and measurement mostly quantitative</a:t>
            </a:r>
          </a:p>
        </p:txBody>
      </p:sp>
      <p:sp>
        <p:nvSpPr>
          <p:cNvPr id="3" name="Right Arrow 2"/>
          <p:cNvSpPr/>
          <p:nvPr/>
        </p:nvSpPr>
        <p:spPr>
          <a:xfrm>
            <a:off x="5978838" y="2454758"/>
            <a:ext cx="963386" cy="2503714"/>
          </a:xfrm>
          <a:prstGeom prst="rightArrow">
            <a:avLst>
              <a:gd name="adj1" fmla="val 50000"/>
              <a:gd name="adj2" fmla="val 4848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98632" y="1970127"/>
            <a:ext cx="4559789" cy="357790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457200" indent="-4572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Superficial understanding of social, economic, cultural, historical and structural drivers of marginalization </a:t>
            </a:r>
          </a:p>
          <a:p>
            <a:pPr marL="457200" indent="-4572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Trade-offs unequal, with costs borne disproportionately</a:t>
            </a:r>
          </a:p>
        </p:txBody>
      </p:sp>
    </p:spTree>
    <p:extLst>
      <p:ext uri="{BB962C8B-B14F-4D97-AF65-F5344CB8AC3E}">
        <p14:creationId xmlns:p14="http://schemas.microsoft.com/office/powerpoint/2010/main" val="4046503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8083D07-D356-1B4A-9C66-1C912CCB6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171" y="713041"/>
            <a:ext cx="1051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000" b="1" i="1" dirty="0">
                <a:latin typeface="Calibri" panose="020F0502020204030204" pitchFamily="34" charset="0"/>
              </a:rPr>
              <a:t>Social justice </a:t>
            </a:r>
            <a:r>
              <a:rPr lang="en-US" sz="4000" dirty="0">
                <a:latin typeface="Calibri" panose="020F0502020204030204" pitchFamily="34" charset="0"/>
              </a:rPr>
              <a:t>approaches add nuance to the practice of wetlands </a:t>
            </a:r>
            <a:r>
              <a:rPr lang="en-US" sz="4000" b="1" i="1" dirty="0">
                <a:latin typeface="Calibri" panose="020F0502020204030204" pitchFamily="34" charset="0"/>
              </a:rPr>
              <a:t>wise use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27FC2A-BDAA-354C-A54D-91AEC8F0CDA9}"/>
              </a:ext>
            </a:extLst>
          </p:cNvPr>
          <p:cNvSpPr/>
          <p:nvPr/>
        </p:nvSpPr>
        <p:spPr>
          <a:xfrm>
            <a:off x="5441124" y="2166255"/>
            <a:ext cx="6470139" cy="34676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</a:rPr>
              <a:t>Help us unpack complexity: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</a:rPr>
              <a:t>Histories of marginalization, vulnerability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</a:rPr>
              <a:t>Hidden power structures that determine who sets the agenda e.g. masculinities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</a:rPr>
              <a:t>Pathways that challenge these </a:t>
            </a:r>
            <a:r>
              <a:rPr lang="en-US" sz="2800" dirty="0"/>
              <a:t>structures and systems that subvert social justice = transformative change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8670" y="2106094"/>
            <a:ext cx="3938635" cy="451662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</a:pPr>
            <a:r>
              <a:rPr lang="en-US" sz="2800" b="1" dirty="0"/>
              <a:t>Fairness</a:t>
            </a:r>
            <a:r>
              <a:rPr lang="en-US" sz="2800" dirty="0"/>
              <a:t> in distribution of goods and opportunities (Rawls 1972)</a:t>
            </a:r>
          </a:p>
          <a:p>
            <a:r>
              <a:rPr lang="en-US" sz="2800" dirty="0"/>
              <a:t>Human rights, egalitarianism of opportunity, where all human beings can  </a:t>
            </a:r>
            <a:r>
              <a:rPr lang="en-US" sz="2800" b="1" dirty="0"/>
              <a:t>participate fully </a:t>
            </a:r>
            <a:r>
              <a:rPr lang="en-US" sz="2800" dirty="0"/>
              <a:t>in society Gidley et al. (2010) </a:t>
            </a:r>
          </a:p>
        </p:txBody>
      </p:sp>
      <p:sp>
        <p:nvSpPr>
          <p:cNvPr id="6" name="Right Arrow 5"/>
          <p:cNvSpPr/>
          <p:nvPr/>
        </p:nvSpPr>
        <p:spPr>
          <a:xfrm>
            <a:off x="4476886" y="2769094"/>
            <a:ext cx="794657" cy="226193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" tIns="73152" rIns="36576" bIns="73152"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FPE &amp; other tools</a:t>
            </a:r>
          </a:p>
        </p:txBody>
      </p:sp>
    </p:spTree>
    <p:extLst>
      <p:ext uri="{BB962C8B-B14F-4D97-AF65-F5344CB8AC3E}">
        <p14:creationId xmlns:p14="http://schemas.microsoft.com/office/powerpoint/2010/main" val="342959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389" y="652068"/>
            <a:ext cx="10569675" cy="623840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>
                <a:latin typeface="Calibri" panose="020F0502020204030204" pitchFamily="34" charset="0"/>
                <a:ea typeface="Calibri" panose="020F0502020204030204" pitchFamily="34" charset="0"/>
              </a:rPr>
              <a:t>Digging Deeper: Knowledge &amp; Exclusion in the </a:t>
            </a:r>
            <a:r>
              <a:rPr lang="en-US" sz="3400" b="1" dirty="0" err="1">
                <a:latin typeface="Calibri" panose="020F0502020204030204" pitchFamily="34" charset="0"/>
                <a:ea typeface="Calibri" panose="020F0502020204030204" pitchFamily="34" charset="0"/>
              </a:rPr>
              <a:t>GoM</a:t>
            </a:r>
            <a:endParaRPr lang="en-US" sz="3400" b="1" dirty="0"/>
          </a:p>
        </p:txBody>
      </p:sp>
      <p:sp>
        <p:nvSpPr>
          <p:cNvPr id="3" name="Rectangle 2"/>
          <p:cNvSpPr/>
          <p:nvPr/>
        </p:nvSpPr>
        <p:spPr>
          <a:xfrm>
            <a:off x="460628" y="1540603"/>
            <a:ext cx="7781003" cy="4934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</a:rPr>
              <a:t>Knowledge types and hierarchy shapes agency: </a:t>
            </a:r>
          </a:p>
          <a:p>
            <a:pPr marL="742950" lvl="1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</a:rPr>
              <a:t>Experiential dominates; theoretical/received – not so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</a:rPr>
              <a:t>Who acquires what knowledge is very gendered, class-based and occupational e.g. men fish</a:t>
            </a: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700" dirty="0">
                <a:latin typeface="Calibri" panose="020F0502020204030204" pitchFamily="34" charset="0"/>
                <a:ea typeface="Calibri" panose="020F0502020204030204" pitchFamily="34" charset="0"/>
              </a:rPr>
              <a:t>Agency ascribed and self-perceived: </a:t>
            </a:r>
            <a:r>
              <a:rPr lang="en-US" sz="2700" i="1" dirty="0">
                <a:latin typeface="Calibri" panose="020F0502020204030204" pitchFamily="34" charset="0"/>
                <a:ea typeface="Calibri" panose="020F0502020204030204" pitchFamily="34" charset="0"/>
              </a:rPr>
              <a:t>power over </a:t>
            </a:r>
            <a:r>
              <a:rPr lang="en-US" sz="2700" dirty="0">
                <a:latin typeface="Calibri" panose="020F0502020204030204" pitchFamily="34" charset="0"/>
                <a:ea typeface="Calibri" panose="020F0502020204030204" pitchFamily="34" charset="0"/>
              </a:rPr>
              <a:t>and </a:t>
            </a:r>
            <a:r>
              <a:rPr lang="en-US" sz="2700" i="1" dirty="0">
                <a:latin typeface="Calibri" panose="020F0502020204030204" pitchFamily="34" charset="0"/>
                <a:ea typeface="Calibri" panose="020F0502020204030204" pitchFamily="34" charset="0"/>
              </a:rPr>
              <a:t>power within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</a:rPr>
              <a:t>Translates into engagement in public spaces - intersecting with class and age = wealthier, older, male</a:t>
            </a:r>
          </a:p>
        </p:txBody>
      </p:sp>
      <p:sp>
        <p:nvSpPr>
          <p:cNvPr id="5" name="Rectangle 4"/>
          <p:cNvSpPr/>
          <p:nvPr/>
        </p:nvSpPr>
        <p:spPr>
          <a:xfrm>
            <a:off x="8608822" y="3072348"/>
            <a:ext cx="3583178" cy="3785652"/>
          </a:xfrm>
          <a:prstGeom prst="rect">
            <a:avLst/>
          </a:prstGeom>
          <a:solidFill>
            <a:srgbClr val="FFEBB3"/>
          </a:solidFill>
          <a:ln>
            <a:noFill/>
          </a:ln>
        </p:spPr>
        <p:txBody>
          <a:bodyPr wrap="square" tIns="91440" rIns="18288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“</a:t>
            </a:r>
            <a:r>
              <a:rPr lang="en-US" sz="2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There are some people in the village who talk to us in different way and our words are useless everywhere. We can’t also deny them because we are poor. I don’t participate in decision making… because we are poor and our opinions doesn’t have influence or matter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.”</a:t>
            </a:r>
          </a:p>
          <a:p>
            <a:pPr algn="ctr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A fisher classed as poor</a:t>
            </a:r>
          </a:p>
          <a:p>
            <a:pPr algn="ctr"/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8608822" y="1300764"/>
            <a:ext cx="3583178" cy="17697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Ins="18288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“</a:t>
            </a:r>
            <a:r>
              <a:rPr lang="en-US" sz="2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Women don’t have knowledge about wetland and they tend to focus on personal feelings. Women are less experienced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.” </a:t>
            </a:r>
          </a:p>
          <a:p>
            <a:pPr algn="ctr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 male respondent</a:t>
            </a:r>
          </a:p>
          <a:p>
            <a:pPr algn="ctr"/>
            <a:endParaRPr lang="en-US" sz="400" dirty="0"/>
          </a:p>
        </p:txBody>
      </p:sp>
    </p:spTree>
    <p:extLst>
      <p:ext uri="{BB962C8B-B14F-4D97-AF65-F5344CB8AC3E}">
        <p14:creationId xmlns:p14="http://schemas.microsoft.com/office/powerpoint/2010/main" val="3775529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5046B9A-35C3-D846-BA76-1C39173C1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405" y="193029"/>
            <a:ext cx="11537580" cy="646253"/>
          </a:xfrm>
        </p:spPr>
        <p:txBody>
          <a:bodyPr>
            <a:norm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+mj-cs"/>
              </a:rPr>
              <a:t>Bridging the Ecological and Social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313388" y="1009724"/>
            <a:ext cx="9074997" cy="3023631"/>
            <a:chOff x="1524000" y="1577543"/>
            <a:chExt cx="9264387" cy="4345737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3318CD1C-DFDF-894D-B302-062512B837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699424" y="1594269"/>
              <a:ext cx="1833086" cy="1510488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618BB29-35DA-1748-82BB-E5D7080F32A4}"/>
                </a:ext>
              </a:extLst>
            </p:cNvPr>
            <p:cNvSpPr txBox="1"/>
            <p:nvPr/>
          </p:nvSpPr>
          <p:spPr>
            <a:xfrm>
              <a:off x="1524000" y="3458770"/>
              <a:ext cx="357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Ecological sub-systems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2E25A2C-20C0-3D4A-9448-3BF937764B91}"/>
                </a:ext>
              </a:extLst>
            </p:cNvPr>
            <p:cNvSpPr txBox="1"/>
            <p:nvPr/>
          </p:nvSpPr>
          <p:spPr>
            <a:xfrm>
              <a:off x="7208689" y="3351047"/>
              <a:ext cx="357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Social sub-system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1E0284C-594C-C643-96E0-7AA14AF59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2500" y="1577543"/>
              <a:ext cx="2148096" cy="1833897"/>
            </a:xfrm>
            <a:prstGeom prst="rect">
              <a:avLst/>
            </a:prstGeom>
          </p:spPr>
        </p:pic>
        <p:pic>
          <p:nvPicPr>
            <p:cNvPr id="28" name="Graphic 27" descr="Cycle with people">
              <a:extLst>
                <a:ext uri="{FF2B5EF4-FFF2-40B4-BE49-F238E27FC236}">
                  <a16:creationId xmlns:a16="http://schemas.microsoft.com/office/drawing/2014/main" id="{52BDF8FC-E39C-864C-845E-A86EEFA0FD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471535" y="1731847"/>
              <a:ext cx="1335146" cy="1335146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E83AF9D-1980-D64A-AE0B-27D2C054C751}"/>
                </a:ext>
              </a:extLst>
            </p:cNvPr>
            <p:cNvSpPr txBox="1"/>
            <p:nvPr/>
          </p:nvSpPr>
          <p:spPr>
            <a:xfrm>
              <a:off x="4370596" y="3355359"/>
              <a:ext cx="357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Governance </a:t>
              </a:r>
            </a:p>
          </p:txBody>
        </p:sp>
        <p:pic>
          <p:nvPicPr>
            <p:cNvPr id="36" name="Graphic 35" descr="Arrow circle">
              <a:extLst>
                <a:ext uri="{FF2B5EF4-FFF2-40B4-BE49-F238E27FC236}">
                  <a16:creationId xmlns:a16="http://schemas.microsoft.com/office/drawing/2014/main" id="{7E4F6D86-385C-9C43-A435-E38FC61F0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316305" y="1902076"/>
              <a:ext cx="1198370" cy="1198370"/>
            </a:xfrm>
            <a:prstGeom prst="rect">
              <a:avLst/>
            </a:prstGeom>
          </p:spPr>
        </p:pic>
        <p:pic>
          <p:nvPicPr>
            <p:cNvPr id="37" name="Graphic 36" descr="Arrow circle">
              <a:extLst>
                <a:ext uri="{FF2B5EF4-FFF2-40B4-BE49-F238E27FC236}">
                  <a16:creationId xmlns:a16="http://schemas.microsoft.com/office/drawing/2014/main" id="{D7AA20C2-2527-6E4E-A37F-0FAF3D7ED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598588" y="1909512"/>
              <a:ext cx="1198370" cy="1198370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529B5CA-2E2D-A648-86AE-7FAAAE24AFBC}"/>
                </a:ext>
              </a:extLst>
            </p:cNvPr>
            <p:cNvSpPr txBox="1"/>
            <p:nvPr/>
          </p:nvSpPr>
          <p:spPr>
            <a:xfrm>
              <a:off x="2159000" y="3799980"/>
              <a:ext cx="2148096" cy="1725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Biotic and abiotic elements </a:t>
              </a:r>
            </a:p>
            <a:p>
              <a:pPr algn="ctr"/>
              <a:r>
                <a:rPr lang="en-GB" dirty="0"/>
                <a:t>Ecosystem processes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FC678D4-C04D-3342-B360-27A3EC8887FD}"/>
                </a:ext>
              </a:extLst>
            </p:cNvPr>
            <p:cNvSpPr txBox="1"/>
            <p:nvPr/>
          </p:nvSpPr>
          <p:spPr>
            <a:xfrm>
              <a:off x="5178011" y="3799979"/>
              <a:ext cx="2148096" cy="21233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Use of institutionalized power to shape wetland condition and change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12E57D2-5A01-0740-B116-D6B8331515BB}"/>
                </a:ext>
              </a:extLst>
            </p:cNvPr>
            <p:cNvSpPr txBox="1"/>
            <p:nvPr/>
          </p:nvSpPr>
          <p:spPr>
            <a:xfrm>
              <a:off x="7227586" y="3779528"/>
              <a:ext cx="3178231" cy="21233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algn="ctr"/>
              <a:r>
                <a:rPr lang="en-US" dirty="0"/>
                <a:t>Built infrastructure and assets</a:t>
              </a:r>
            </a:p>
            <a:p>
              <a:pPr lvl="1" algn="ctr"/>
              <a:r>
                <a:rPr lang="en-US" dirty="0"/>
                <a:t>Norms and belief </a:t>
              </a:r>
            </a:p>
            <a:p>
              <a:pPr lvl="1" algn="ctr"/>
              <a:r>
                <a:rPr lang="en-US" dirty="0"/>
                <a:t>Formal and informal institutions</a:t>
              </a:r>
              <a:endParaRPr lang="en-GB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0" y="4761684"/>
            <a:ext cx="12060737" cy="1280064"/>
            <a:chOff x="59072" y="4675128"/>
            <a:chExt cx="12060737" cy="1280064"/>
          </a:xfrm>
        </p:grpSpPr>
        <p:sp>
          <p:nvSpPr>
            <p:cNvPr id="4" name="Rectangle 3"/>
            <p:cNvSpPr/>
            <p:nvPr/>
          </p:nvSpPr>
          <p:spPr>
            <a:xfrm>
              <a:off x="59072" y="4675128"/>
              <a:ext cx="2202863" cy="12695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550" b="1" dirty="0">
                  <a:latin typeface="Calibri" panose="020F0502020204030204" pitchFamily="34" charset="0"/>
                  <a:ea typeface="Calibri" panose="020F0502020204030204" pitchFamily="34" charset="0"/>
                </a:rPr>
                <a:t>Acknowledge</a:t>
              </a:r>
              <a:r>
                <a:rPr lang="en-US" sz="2550" dirty="0">
                  <a:latin typeface="Calibri" panose="020F0502020204030204" pitchFamily="34" charset="0"/>
                  <a:ea typeface="Calibri" panose="020F0502020204030204" pitchFamily="34" charset="0"/>
                </a:rPr>
                <a:t> diversity &amp; complexity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2163291" y="4685614"/>
              <a:ext cx="4153283" cy="1269578"/>
            </a:xfrm>
            <a:prstGeom prst="rect">
              <a:avLst/>
            </a:prstGeom>
            <a:solidFill>
              <a:srgbClr val="DCDCDC"/>
            </a:solidFill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550" b="1" dirty="0">
                  <a:latin typeface="Calibri" panose="020F0502020204030204" pitchFamily="34" charset="0"/>
                  <a:ea typeface="Calibri" panose="020F0502020204030204" pitchFamily="34" charset="0"/>
                </a:rPr>
                <a:t>Move</a:t>
              </a:r>
              <a:r>
                <a:rPr lang="en-US" sz="2550" dirty="0">
                  <a:latin typeface="Calibri" panose="020F0502020204030204" pitchFamily="34" charset="0"/>
                  <a:ea typeface="Calibri" panose="020F0502020204030204" pitchFamily="34" charset="0"/>
                </a:rPr>
                <a:t> from binaries to intersectionality; technocratic to socio-technical 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6230192" y="4685613"/>
              <a:ext cx="2944169" cy="1269578"/>
            </a:xfrm>
            <a:prstGeom prst="rect">
              <a:avLst/>
            </a:prstGeom>
            <a:solidFill>
              <a:srgbClr val="C7C7C7"/>
            </a:solidFill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550" b="1" dirty="0">
                  <a:latin typeface="Calibri" panose="020F0502020204030204" pitchFamily="34" charset="0"/>
                  <a:ea typeface="Calibri" panose="020F0502020204030204" pitchFamily="34" charset="0"/>
                </a:rPr>
                <a:t>Explore</a:t>
              </a:r>
              <a:r>
                <a:rPr lang="en-US" sz="2550" dirty="0">
                  <a:latin typeface="Calibri" panose="020F0502020204030204" pitchFamily="34" charset="0"/>
                  <a:ea typeface="Calibri" panose="020F0502020204030204" pitchFamily="34" charset="0"/>
                </a:rPr>
                <a:t> the visible/hidden ‘realities of others’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059772" y="4685613"/>
              <a:ext cx="3060037" cy="1269578"/>
            </a:xfrm>
            <a:prstGeom prst="rect">
              <a:avLst/>
            </a:prstGeom>
            <a:solidFill>
              <a:srgbClr val="BEBEBE"/>
            </a:solidFill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550" b="1" dirty="0">
                  <a:latin typeface="Calibri" panose="020F0502020204030204" pitchFamily="34" charset="0"/>
                  <a:ea typeface="Calibri" panose="020F0502020204030204" pitchFamily="34" charset="0"/>
                </a:rPr>
                <a:t>Strategize &amp; measure </a:t>
              </a:r>
              <a:r>
                <a:rPr lang="en-US" sz="2550" dirty="0">
                  <a:latin typeface="Calibri" panose="020F0502020204030204" pitchFamily="34" charset="0"/>
                  <a:ea typeface="Calibri" panose="020F0502020204030204" pitchFamily="34" charset="0"/>
                </a:rPr>
                <a:t>for transformative change</a:t>
              </a:r>
            </a:p>
          </p:txBody>
        </p:sp>
      </p:grpSp>
      <p:sp>
        <p:nvSpPr>
          <p:cNvPr id="20" name="Down Arrow 19"/>
          <p:cNvSpPr/>
          <p:nvPr/>
        </p:nvSpPr>
        <p:spPr>
          <a:xfrm>
            <a:off x="2284232" y="4040947"/>
            <a:ext cx="4067574" cy="502898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8554453" y="2117249"/>
            <a:ext cx="3506284" cy="2015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36576" rIns="36576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More inclusive governance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Greater sharing of costs and benefits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Reflect local knowledge</a:t>
            </a:r>
          </a:p>
        </p:txBody>
      </p:sp>
      <p:sp>
        <p:nvSpPr>
          <p:cNvPr id="43" name="Up Arrow 42"/>
          <p:cNvSpPr/>
          <p:nvPr/>
        </p:nvSpPr>
        <p:spPr>
          <a:xfrm>
            <a:off x="9315248" y="1626142"/>
            <a:ext cx="2136008" cy="358519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8609741" y="963864"/>
            <a:ext cx="3450995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dirty="0"/>
              <a:t>Wiser use of  wetlands </a:t>
            </a:r>
          </a:p>
        </p:txBody>
      </p:sp>
      <p:sp>
        <p:nvSpPr>
          <p:cNvPr id="45" name="Up Arrow 44"/>
          <p:cNvSpPr/>
          <p:nvPr/>
        </p:nvSpPr>
        <p:spPr>
          <a:xfrm>
            <a:off x="9315248" y="4307611"/>
            <a:ext cx="2136008" cy="358519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8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727"/>
    </mc:Choice>
    <mc:Fallback xmlns="">
      <p:transition spd="slow" advTm="21372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473D1-A53B-0241-82C1-B06F65CC5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Guiding Questions: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F4A954-33AE-BA40-82E8-3CF38E2AC82D}"/>
              </a:ext>
            </a:extLst>
          </p:cNvPr>
          <p:cNvSpPr txBox="1"/>
          <p:nvPr/>
        </p:nvSpPr>
        <p:spPr>
          <a:xfrm>
            <a:off x="587114" y="2278505"/>
            <a:ext cx="110177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sz="2400" dirty="0"/>
              <a:t>Despite engagement with national governments, what are key challenges to socially inclusive restoration? </a:t>
            </a:r>
          </a:p>
          <a:p>
            <a:pPr marL="342900" lvl="0" indent="-342900" algn="just">
              <a:buFont typeface="+mj-lt"/>
              <a:buAutoNum type="arabicPeriod"/>
            </a:pPr>
            <a:endParaRPr lang="en-IN" sz="240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sz="2400" dirty="0"/>
              <a:t>How do intersectional inequalities complicate nature-society interrelations, how might restoration initiatives be made inclusive?</a:t>
            </a:r>
          </a:p>
          <a:p>
            <a:pPr marL="342900" lvl="0" indent="-342900" algn="just">
              <a:buFont typeface="+mj-lt"/>
              <a:buAutoNum type="arabicPeriod"/>
            </a:pPr>
            <a:endParaRPr lang="en-IN" sz="240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sz="2400" dirty="0"/>
              <a:t>What will it take to put into practice a social-ecological framing of restoration? What are key systemic, structural barriers, what are possible opportunities for transformative change?</a:t>
            </a:r>
            <a:endParaRPr lang="en-IN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8379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26517C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91C38E049DD34BBAB98E742BE2DB64" ma:contentTypeVersion="15" ma:contentTypeDescription="Create a new document." ma:contentTypeScope="" ma:versionID="19d93f6edf0601556d57f77267469a8f">
  <xsd:schema xmlns:xsd="http://www.w3.org/2001/XMLSchema" xmlns:xs="http://www.w3.org/2001/XMLSchema" xmlns:p="http://schemas.microsoft.com/office/2006/metadata/properties" xmlns:ns1="http://schemas.microsoft.com/sharepoint/v3" xmlns:ns3="13446fb7-de47-4f58-b345-657efa7a1269" xmlns:ns4="44cc79ed-87cd-4d01-b6e6-a6ace51eedfb" targetNamespace="http://schemas.microsoft.com/office/2006/metadata/properties" ma:root="true" ma:fieldsID="e5eb30bdfbea97b6f46b14bb3a976989" ns1:_="" ns3:_="" ns4:_="">
    <xsd:import namespace="http://schemas.microsoft.com/sharepoint/v3"/>
    <xsd:import namespace="13446fb7-de47-4f58-b345-657efa7a1269"/>
    <xsd:import namespace="44cc79ed-87cd-4d01-b6e6-a6ace51eedf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1:_ip_UnifiedCompliancePolicyProperties" minOccurs="0"/>
                <xsd:element ref="ns1:_ip_UnifiedCompliancePolicyUIAc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446fb7-de47-4f58-b345-657efa7a12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MediaService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cc79ed-87cd-4d01-b6e6-a6ace51eedf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0E7294E-4E41-4FA4-A507-3C77780F7C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3446fb7-de47-4f58-b345-657efa7a1269"/>
    <ds:schemaRef ds:uri="44cc79ed-87cd-4d01-b6e6-a6ace51eedf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D25A51-088E-4D5D-9838-ED082ABBC9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98C54F-C08C-4C29-BFAF-C47E796CA565}">
  <ds:schemaRefs>
    <ds:schemaRef ds:uri="http://purl.org/dc/dcmitype/"/>
    <ds:schemaRef ds:uri="http://schemas.openxmlformats.org/package/2006/metadata/core-properties"/>
    <ds:schemaRef ds:uri="http://purl.org/dc/terms/"/>
    <ds:schemaRef ds:uri="http://www.w3.org/XML/1998/namespace"/>
    <ds:schemaRef ds:uri="http://purl.org/dc/elements/1.1/"/>
    <ds:schemaRef ds:uri="13446fb7-de47-4f58-b345-657efa7a1269"/>
    <ds:schemaRef ds:uri="http://schemas.microsoft.com/office/infopath/2007/PartnerControls"/>
    <ds:schemaRef ds:uri="http://schemas.microsoft.com/office/2006/documentManagement/types"/>
    <ds:schemaRef ds:uri="44cc79ed-87cd-4d01-b6e6-a6ace51eedfb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4343</TotalTime>
  <Words>702</Words>
  <Application>Microsoft Office PowerPoint</Application>
  <PresentationFormat>Widescreen</PresentationFormat>
  <Paragraphs>72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Georgia</vt:lpstr>
      <vt:lpstr>Office Theme</vt:lpstr>
      <vt:lpstr>WE2.1: Humanizing Wetlands ‘ Wise Use’  Sanjiv de Silva, Deepa Joshi, Arunima Hakhu, Bryce Gallant, Cynthia McDougall, Mark Dubois   Cultivating Equality: Advancing Gender Research in Agriculture and Food Systems Session:  The Challenges of Interdisciplinary Projects 13 October, 2021</vt:lpstr>
      <vt:lpstr>How are social dimensions conceived and applied in practice? </vt:lpstr>
      <vt:lpstr>Who sets the agenda?  Dissonance between intentions and practice</vt:lpstr>
      <vt:lpstr>Social justice approaches add nuance to the practice of wetlands wise use</vt:lpstr>
      <vt:lpstr>Digging Deeper: Knowledge &amp; Exclusion in the GoM</vt:lpstr>
      <vt:lpstr>Bridging the Ecological and Social</vt:lpstr>
      <vt:lpstr>Guiding Questions: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Designer TandT</dc:creator>
  <cp:lastModifiedBy>Peter Ballantyne</cp:lastModifiedBy>
  <cp:revision>305</cp:revision>
  <cp:lastPrinted>2021-10-12T04:15:34Z</cp:lastPrinted>
  <dcterms:created xsi:type="dcterms:W3CDTF">2019-08-06T10:34:08Z</dcterms:created>
  <dcterms:modified xsi:type="dcterms:W3CDTF">2022-01-26T18:13:20Z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0x0101004A91C38E049DD34BBAB98E742BE2DB64</vt:lpwstr>
  </property>
</Properties>
</file>