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30175200" cy="40233600"/>
  <p:notesSz cx="29819600" cy="42341800"/>
  <p:defaultTextStyle>
    <a:defPPr>
      <a:defRPr lang="en-US"/>
    </a:defPPr>
    <a:lvl1pPr marL="0" algn="l" defTabSz="3379622" rtl="0" eaLnBrk="1" latinLnBrk="0" hangingPunct="1">
      <a:defRPr sz="6653" kern="1200">
        <a:solidFill>
          <a:schemeClr val="tx1"/>
        </a:solidFill>
        <a:latin typeface="+mn-lt"/>
        <a:ea typeface="+mn-ea"/>
        <a:cs typeface="+mn-cs"/>
      </a:defRPr>
    </a:lvl1pPr>
    <a:lvl2pPr marL="1689811" algn="l" defTabSz="3379622" rtl="0" eaLnBrk="1" latinLnBrk="0" hangingPunct="1">
      <a:defRPr sz="6653" kern="1200">
        <a:solidFill>
          <a:schemeClr val="tx1"/>
        </a:solidFill>
        <a:latin typeface="+mn-lt"/>
        <a:ea typeface="+mn-ea"/>
        <a:cs typeface="+mn-cs"/>
      </a:defRPr>
    </a:lvl2pPr>
    <a:lvl3pPr marL="3379622" algn="l" defTabSz="3379622" rtl="0" eaLnBrk="1" latinLnBrk="0" hangingPunct="1">
      <a:defRPr sz="6653" kern="1200">
        <a:solidFill>
          <a:schemeClr val="tx1"/>
        </a:solidFill>
        <a:latin typeface="+mn-lt"/>
        <a:ea typeface="+mn-ea"/>
        <a:cs typeface="+mn-cs"/>
      </a:defRPr>
    </a:lvl3pPr>
    <a:lvl4pPr marL="5069434" algn="l" defTabSz="3379622" rtl="0" eaLnBrk="1" latinLnBrk="0" hangingPunct="1">
      <a:defRPr sz="6653" kern="1200">
        <a:solidFill>
          <a:schemeClr val="tx1"/>
        </a:solidFill>
        <a:latin typeface="+mn-lt"/>
        <a:ea typeface="+mn-ea"/>
        <a:cs typeface="+mn-cs"/>
      </a:defRPr>
    </a:lvl4pPr>
    <a:lvl5pPr marL="6759245" algn="l" defTabSz="3379622" rtl="0" eaLnBrk="1" latinLnBrk="0" hangingPunct="1">
      <a:defRPr sz="6653" kern="1200">
        <a:solidFill>
          <a:schemeClr val="tx1"/>
        </a:solidFill>
        <a:latin typeface="+mn-lt"/>
        <a:ea typeface="+mn-ea"/>
        <a:cs typeface="+mn-cs"/>
      </a:defRPr>
    </a:lvl5pPr>
    <a:lvl6pPr marL="8449056" algn="l" defTabSz="3379622" rtl="0" eaLnBrk="1" latinLnBrk="0" hangingPunct="1">
      <a:defRPr sz="6653" kern="1200">
        <a:solidFill>
          <a:schemeClr val="tx1"/>
        </a:solidFill>
        <a:latin typeface="+mn-lt"/>
        <a:ea typeface="+mn-ea"/>
        <a:cs typeface="+mn-cs"/>
      </a:defRPr>
    </a:lvl6pPr>
    <a:lvl7pPr marL="10138867" algn="l" defTabSz="3379622" rtl="0" eaLnBrk="1" latinLnBrk="0" hangingPunct="1">
      <a:defRPr sz="6653" kern="1200">
        <a:solidFill>
          <a:schemeClr val="tx1"/>
        </a:solidFill>
        <a:latin typeface="+mn-lt"/>
        <a:ea typeface="+mn-ea"/>
        <a:cs typeface="+mn-cs"/>
      </a:defRPr>
    </a:lvl7pPr>
    <a:lvl8pPr marL="11828678" algn="l" defTabSz="3379622" rtl="0" eaLnBrk="1" latinLnBrk="0" hangingPunct="1">
      <a:defRPr sz="6653" kern="1200">
        <a:solidFill>
          <a:schemeClr val="tx1"/>
        </a:solidFill>
        <a:latin typeface="+mn-lt"/>
        <a:ea typeface="+mn-ea"/>
        <a:cs typeface="+mn-cs"/>
      </a:defRPr>
    </a:lvl8pPr>
    <a:lvl9pPr marL="13518490" algn="l" defTabSz="3379622" rtl="0" eaLnBrk="1" latinLnBrk="0" hangingPunct="1">
      <a:defRPr sz="66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8000"/>
    <a:srgbClr val="33813E"/>
    <a:srgbClr val="225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288" y="-20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3140" y="6584530"/>
            <a:ext cx="25648920" cy="14007253"/>
          </a:xfrm>
        </p:spPr>
        <p:txBody>
          <a:bodyPr anchor="b"/>
          <a:lstStyle>
            <a:lvl1pPr algn="ctr">
              <a:defRPr sz="19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1900" y="21131956"/>
            <a:ext cx="22631400" cy="9713804"/>
          </a:xfrm>
        </p:spPr>
        <p:txBody>
          <a:bodyPr/>
          <a:lstStyle>
            <a:lvl1pPr marL="0" indent="0" algn="ctr">
              <a:buNone/>
              <a:defRPr sz="7920"/>
            </a:lvl1pPr>
            <a:lvl2pPr marL="1508760" indent="0" algn="ctr">
              <a:buNone/>
              <a:defRPr sz="6600"/>
            </a:lvl2pPr>
            <a:lvl3pPr marL="3017520" indent="0" algn="ctr">
              <a:buNone/>
              <a:defRPr sz="5940"/>
            </a:lvl3pPr>
            <a:lvl4pPr marL="4526280" indent="0" algn="ctr">
              <a:buNone/>
              <a:defRPr sz="5280"/>
            </a:lvl4pPr>
            <a:lvl5pPr marL="6035040" indent="0" algn="ctr">
              <a:buNone/>
              <a:defRPr sz="5280"/>
            </a:lvl5pPr>
            <a:lvl6pPr marL="7543800" indent="0" algn="ctr">
              <a:buNone/>
              <a:defRPr sz="5280"/>
            </a:lvl6pPr>
            <a:lvl7pPr marL="9052560" indent="0" algn="ctr">
              <a:buNone/>
              <a:defRPr sz="5280"/>
            </a:lvl7pPr>
            <a:lvl8pPr marL="10561320" indent="0" algn="ctr">
              <a:buNone/>
              <a:defRPr sz="5280"/>
            </a:lvl8pPr>
            <a:lvl9pPr marL="12070080" indent="0" algn="ctr">
              <a:buNone/>
              <a:defRPr sz="52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7D5CE-A76D-4F26-A625-D8BCD19F9B01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8731-FA74-4E31-953C-D08704A66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88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7D5CE-A76D-4F26-A625-D8BCD19F9B01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8731-FA74-4E31-953C-D08704A66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67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594129" y="2142067"/>
            <a:ext cx="6506528" cy="3409611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74546" y="2142067"/>
            <a:ext cx="19142393" cy="3409611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7D5CE-A76D-4F26-A625-D8BCD19F9B01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8731-FA74-4E31-953C-D08704A66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9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7D5CE-A76D-4F26-A625-D8BCD19F9B01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8731-FA74-4E31-953C-D08704A66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07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8830" y="10030472"/>
            <a:ext cx="26026110" cy="16736057"/>
          </a:xfrm>
        </p:spPr>
        <p:txBody>
          <a:bodyPr anchor="b"/>
          <a:lstStyle>
            <a:lvl1pPr>
              <a:defRPr sz="19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8830" y="26924858"/>
            <a:ext cx="26026110" cy="8801097"/>
          </a:xfrm>
        </p:spPr>
        <p:txBody>
          <a:bodyPr/>
          <a:lstStyle>
            <a:lvl1pPr marL="0" indent="0">
              <a:buNone/>
              <a:defRPr sz="7920">
                <a:solidFill>
                  <a:schemeClr val="tx1"/>
                </a:solidFill>
              </a:defRPr>
            </a:lvl1pPr>
            <a:lvl2pPr marL="150876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2pPr>
            <a:lvl3pPr marL="3017520" indent="0">
              <a:buNone/>
              <a:defRPr sz="5940">
                <a:solidFill>
                  <a:schemeClr val="tx1">
                    <a:tint val="75000"/>
                  </a:schemeClr>
                </a:solidFill>
              </a:defRPr>
            </a:lvl3pPr>
            <a:lvl4pPr marL="4526280" indent="0">
              <a:buNone/>
              <a:defRPr sz="5280">
                <a:solidFill>
                  <a:schemeClr val="tx1">
                    <a:tint val="75000"/>
                  </a:schemeClr>
                </a:solidFill>
              </a:defRPr>
            </a:lvl4pPr>
            <a:lvl5pPr marL="6035040" indent="0">
              <a:buNone/>
              <a:defRPr sz="5280">
                <a:solidFill>
                  <a:schemeClr val="tx1">
                    <a:tint val="75000"/>
                  </a:schemeClr>
                </a:solidFill>
              </a:defRPr>
            </a:lvl5pPr>
            <a:lvl6pPr marL="7543800" indent="0">
              <a:buNone/>
              <a:defRPr sz="5280">
                <a:solidFill>
                  <a:schemeClr val="tx1">
                    <a:tint val="75000"/>
                  </a:schemeClr>
                </a:solidFill>
              </a:defRPr>
            </a:lvl6pPr>
            <a:lvl7pPr marL="9052560" indent="0">
              <a:buNone/>
              <a:defRPr sz="5280">
                <a:solidFill>
                  <a:schemeClr val="tx1">
                    <a:tint val="75000"/>
                  </a:schemeClr>
                </a:solidFill>
              </a:defRPr>
            </a:lvl7pPr>
            <a:lvl8pPr marL="10561320" indent="0">
              <a:buNone/>
              <a:defRPr sz="5280">
                <a:solidFill>
                  <a:schemeClr val="tx1">
                    <a:tint val="75000"/>
                  </a:schemeClr>
                </a:solidFill>
              </a:defRPr>
            </a:lvl8pPr>
            <a:lvl9pPr marL="12070080" indent="0">
              <a:buNone/>
              <a:defRPr sz="5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7D5CE-A76D-4F26-A625-D8BCD19F9B01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8731-FA74-4E31-953C-D08704A66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793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4545" y="10710333"/>
            <a:ext cx="12824460" cy="25527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6195" y="10710333"/>
            <a:ext cx="12824460" cy="25527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7D5CE-A76D-4F26-A625-D8BCD19F9B01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8731-FA74-4E31-953C-D08704A66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46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475" y="2142076"/>
            <a:ext cx="26026110" cy="77766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8479" y="9862823"/>
            <a:ext cx="12765522" cy="4833617"/>
          </a:xfrm>
        </p:spPr>
        <p:txBody>
          <a:bodyPr anchor="b"/>
          <a:lstStyle>
            <a:lvl1pPr marL="0" indent="0">
              <a:buNone/>
              <a:defRPr sz="7920" b="1"/>
            </a:lvl1pPr>
            <a:lvl2pPr marL="1508760" indent="0">
              <a:buNone/>
              <a:defRPr sz="6600" b="1"/>
            </a:lvl2pPr>
            <a:lvl3pPr marL="3017520" indent="0">
              <a:buNone/>
              <a:defRPr sz="5940" b="1"/>
            </a:lvl3pPr>
            <a:lvl4pPr marL="4526280" indent="0">
              <a:buNone/>
              <a:defRPr sz="5280" b="1"/>
            </a:lvl4pPr>
            <a:lvl5pPr marL="6035040" indent="0">
              <a:buNone/>
              <a:defRPr sz="5280" b="1"/>
            </a:lvl5pPr>
            <a:lvl6pPr marL="7543800" indent="0">
              <a:buNone/>
              <a:defRPr sz="5280" b="1"/>
            </a:lvl6pPr>
            <a:lvl7pPr marL="9052560" indent="0">
              <a:buNone/>
              <a:defRPr sz="5280" b="1"/>
            </a:lvl7pPr>
            <a:lvl8pPr marL="10561320" indent="0">
              <a:buNone/>
              <a:defRPr sz="5280" b="1"/>
            </a:lvl8pPr>
            <a:lvl9pPr marL="12070080" indent="0">
              <a:buNone/>
              <a:defRPr sz="52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78479" y="14696440"/>
            <a:ext cx="12765522" cy="2161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276197" y="9862823"/>
            <a:ext cx="12828390" cy="4833617"/>
          </a:xfrm>
        </p:spPr>
        <p:txBody>
          <a:bodyPr anchor="b"/>
          <a:lstStyle>
            <a:lvl1pPr marL="0" indent="0">
              <a:buNone/>
              <a:defRPr sz="7920" b="1"/>
            </a:lvl1pPr>
            <a:lvl2pPr marL="1508760" indent="0">
              <a:buNone/>
              <a:defRPr sz="6600" b="1"/>
            </a:lvl2pPr>
            <a:lvl3pPr marL="3017520" indent="0">
              <a:buNone/>
              <a:defRPr sz="5940" b="1"/>
            </a:lvl3pPr>
            <a:lvl4pPr marL="4526280" indent="0">
              <a:buNone/>
              <a:defRPr sz="5280" b="1"/>
            </a:lvl4pPr>
            <a:lvl5pPr marL="6035040" indent="0">
              <a:buNone/>
              <a:defRPr sz="5280" b="1"/>
            </a:lvl5pPr>
            <a:lvl6pPr marL="7543800" indent="0">
              <a:buNone/>
              <a:defRPr sz="5280" b="1"/>
            </a:lvl6pPr>
            <a:lvl7pPr marL="9052560" indent="0">
              <a:buNone/>
              <a:defRPr sz="5280" b="1"/>
            </a:lvl7pPr>
            <a:lvl8pPr marL="10561320" indent="0">
              <a:buNone/>
              <a:defRPr sz="5280" b="1"/>
            </a:lvl8pPr>
            <a:lvl9pPr marL="12070080" indent="0">
              <a:buNone/>
              <a:defRPr sz="52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276197" y="14696440"/>
            <a:ext cx="12828390" cy="2161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7D5CE-A76D-4F26-A625-D8BCD19F9B01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8731-FA74-4E31-953C-D08704A66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7D5CE-A76D-4F26-A625-D8BCD19F9B01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8731-FA74-4E31-953C-D08704A66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45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7D5CE-A76D-4F26-A625-D8BCD19F9B01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8731-FA74-4E31-953C-D08704A66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012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476" y="2682240"/>
            <a:ext cx="9732287" cy="9387840"/>
          </a:xfrm>
        </p:spPr>
        <p:txBody>
          <a:bodyPr anchor="b"/>
          <a:lstStyle>
            <a:lvl1pPr>
              <a:defRPr sz="105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8390" y="5792902"/>
            <a:ext cx="15276195" cy="28591933"/>
          </a:xfrm>
        </p:spPr>
        <p:txBody>
          <a:bodyPr/>
          <a:lstStyle>
            <a:lvl1pPr>
              <a:defRPr sz="10560"/>
            </a:lvl1pPr>
            <a:lvl2pPr>
              <a:defRPr sz="9240"/>
            </a:lvl2pPr>
            <a:lvl3pPr>
              <a:defRPr sz="792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78476" y="12070080"/>
            <a:ext cx="9732287" cy="22361316"/>
          </a:xfrm>
        </p:spPr>
        <p:txBody>
          <a:bodyPr/>
          <a:lstStyle>
            <a:lvl1pPr marL="0" indent="0">
              <a:buNone/>
              <a:defRPr sz="5280"/>
            </a:lvl1pPr>
            <a:lvl2pPr marL="1508760" indent="0">
              <a:buNone/>
              <a:defRPr sz="4620"/>
            </a:lvl2pPr>
            <a:lvl3pPr marL="3017520" indent="0">
              <a:buNone/>
              <a:defRPr sz="3960"/>
            </a:lvl3pPr>
            <a:lvl4pPr marL="4526280" indent="0">
              <a:buNone/>
              <a:defRPr sz="3300"/>
            </a:lvl4pPr>
            <a:lvl5pPr marL="6035040" indent="0">
              <a:buNone/>
              <a:defRPr sz="3300"/>
            </a:lvl5pPr>
            <a:lvl6pPr marL="7543800" indent="0">
              <a:buNone/>
              <a:defRPr sz="3300"/>
            </a:lvl6pPr>
            <a:lvl7pPr marL="9052560" indent="0">
              <a:buNone/>
              <a:defRPr sz="3300"/>
            </a:lvl7pPr>
            <a:lvl8pPr marL="10561320" indent="0">
              <a:buNone/>
              <a:defRPr sz="3300"/>
            </a:lvl8pPr>
            <a:lvl9pPr marL="12070080" indent="0">
              <a:buNone/>
              <a:defRPr sz="3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7D5CE-A76D-4F26-A625-D8BCD19F9B01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8731-FA74-4E31-953C-D08704A66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4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476" y="2682240"/>
            <a:ext cx="9732287" cy="9387840"/>
          </a:xfrm>
        </p:spPr>
        <p:txBody>
          <a:bodyPr anchor="b"/>
          <a:lstStyle>
            <a:lvl1pPr>
              <a:defRPr sz="105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28390" y="5792902"/>
            <a:ext cx="15276195" cy="28591933"/>
          </a:xfrm>
        </p:spPr>
        <p:txBody>
          <a:bodyPr anchor="t"/>
          <a:lstStyle>
            <a:lvl1pPr marL="0" indent="0">
              <a:buNone/>
              <a:defRPr sz="10560"/>
            </a:lvl1pPr>
            <a:lvl2pPr marL="1508760" indent="0">
              <a:buNone/>
              <a:defRPr sz="9240"/>
            </a:lvl2pPr>
            <a:lvl3pPr marL="3017520" indent="0">
              <a:buNone/>
              <a:defRPr sz="7920"/>
            </a:lvl3pPr>
            <a:lvl4pPr marL="4526280" indent="0">
              <a:buNone/>
              <a:defRPr sz="6600"/>
            </a:lvl4pPr>
            <a:lvl5pPr marL="6035040" indent="0">
              <a:buNone/>
              <a:defRPr sz="6600"/>
            </a:lvl5pPr>
            <a:lvl6pPr marL="7543800" indent="0">
              <a:buNone/>
              <a:defRPr sz="6600"/>
            </a:lvl6pPr>
            <a:lvl7pPr marL="9052560" indent="0">
              <a:buNone/>
              <a:defRPr sz="6600"/>
            </a:lvl7pPr>
            <a:lvl8pPr marL="10561320" indent="0">
              <a:buNone/>
              <a:defRPr sz="6600"/>
            </a:lvl8pPr>
            <a:lvl9pPr marL="12070080" indent="0">
              <a:buNone/>
              <a:defRPr sz="6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78476" y="12070080"/>
            <a:ext cx="9732287" cy="22361316"/>
          </a:xfrm>
        </p:spPr>
        <p:txBody>
          <a:bodyPr/>
          <a:lstStyle>
            <a:lvl1pPr marL="0" indent="0">
              <a:buNone/>
              <a:defRPr sz="5280"/>
            </a:lvl1pPr>
            <a:lvl2pPr marL="1508760" indent="0">
              <a:buNone/>
              <a:defRPr sz="4620"/>
            </a:lvl2pPr>
            <a:lvl3pPr marL="3017520" indent="0">
              <a:buNone/>
              <a:defRPr sz="3960"/>
            </a:lvl3pPr>
            <a:lvl4pPr marL="4526280" indent="0">
              <a:buNone/>
              <a:defRPr sz="3300"/>
            </a:lvl4pPr>
            <a:lvl5pPr marL="6035040" indent="0">
              <a:buNone/>
              <a:defRPr sz="3300"/>
            </a:lvl5pPr>
            <a:lvl6pPr marL="7543800" indent="0">
              <a:buNone/>
              <a:defRPr sz="3300"/>
            </a:lvl6pPr>
            <a:lvl7pPr marL="9052560" indent="0">
              <a:buNone/>
              <a:defRPr sz="3300"/>
            </a:lvl7pPr>
            <a:lvl8pPr marL="10561320" indent="0">
              <a:buNone/>
              <a:defRPr sz="3300"/>
            </a:lvl8pPr>
            <a:lvl9pPr marL="12070080" indent="0">
              <a:buNone/>
              <a:defRPr sz="3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7D5CE-A76D-4F26-A625-D8BCD19F9B01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8731-FA74-4E31-953C-D08704A66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44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74545" y="2142076"/>
            <a:ext cx="26026110" cy="7776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4545" y="10710333"/>
            <a:ext cx="26026110" cy="25527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74545" y="37290595"/>
            <a:ext cx="6789420" cy="2142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7D5CE-A76D-4F26-A625-D8BCD19F9B01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95535" y="37290595"/>
            <a:ext cx="10184130" cy="2142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11235" y="37290595"/>
            <a:ext cx="6789420" cy="2142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08731-FA74-4E31-953C-D08704A66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1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17520" rtl="0" eaLnBrk="1" latinLnBrk="0" hangingPunct="1">
        <a:lnSpc>
          <a:spcPct val="90000"/>
        </a:lnSpc>
        <a:spcBef>
          <a:spcPct val="0"/>
        </a:spcBef>
        <a:buNone/>
        <a:defRPr sz="14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4380" indent="-754380" algn="l" defTabSz="3017520" rtl="0" eaLnBrk="1" latinLnBrk="0" hangingPunct="1">
        <a:lnSpc>
          <a:spcPct val="90000"/>
        </a:lnSpc>
        <a:spcBef>
          <a:spcPts val="3300"/>
        </a:spcBef>
        <a:buFont typeface="Arial" panose="020B0604020202020204" pitchFamily="34" charset="0"/>
        <a:buChar char="•"/>
        <a:defRPr sz="9240" kern="1200">
          <a:solidFill>
            <a:schemeClr val="tx1"/>
          </a:solidFill>
          <a:latin typeface="+mn-lt"/>
          <a:ea typeface="+mn-ea"/>
          <a:cs typeface="+mn-cs"/>
        </a:defRPr>
      </a:lvl1pPr>
      <a:lvl2pPr marL="2263140" indent="-754380" algn="l" defTabSz="3017520" rtl="0" eaLnBrk="1" latinLnBrk="0" hangingPunct="1">
        <a:lnSpc>
          <a:spcPct val="90000"/>
        </a:lnSpc>
        <a:spcBef>
          <a:spcPts val="165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2pPr>
      <a:lvl3pPr marL="3771900" indent="-754380" algn="l" defTabSz="3017520" rtl="0" eaLnBrk="1" latinLnBrk="0" hangingPunct="1">
        <a:lnSpc>
          <a:spcPct val="90000"/>
        </a:lnSpc>
        <a:spcBef>
          <a:spcPts val="1650"/>
        </a:spcBef>
        <a:buFont typeface="Arial" panose="020B0604020202020204" pitchFamily="34" charset="0"/>
        <a:buChar char="•"/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5280660" indent="-754380" algn="l" defTabSz="3017520" rtl="0" eaLnBrk="1" latinLnBrk="0" hangingPunct="1">
        <a:lnSpc>
          <a:spcPct val="90000"/>
        </a:lnSpc>
        <a:spcBef>
          <a:spcPts val="1650"/>
        </a:spcBef>
        <a:buFont typeface="Arial" panose="020B0604020202020204" pitchFamily="34" charset="0"/>
        <a:buChar char="•"/>
        <a:defRPr sz="5940" kern="1200">
          <a:solidFill>
            <a:schemeClr val="tx1"/>
          </a:solidFill>
          <a:latin typeface="+mn-lt"/>
          <a:ea typeface="+mn-ea"/>
          <a:cs typeface="+mn-cs"/>
        </a:defRPr>
      </a:lvl4pPr>
      <a:lvl5pPr marL="6789420" indent="-754380" algn="l" defTabSz="3017520" rtl="0" eaLnBrk="1" latinLnBrk="0" hangingPunct="1">
        <a:lnSpc>
          <a:spcPct val="90000"/>
        </a:lnSpc>
        <a:spcBef>
          <a:spcPts val="1650"/>
        </a:spcBef>
        <a:buFont typeface="Arial" panose="020B0604020202020204" pitchFamily="34" charset="0"/>
        <a:buChar char="•"/>
        <a:defRPr sz="5940" kern="1200">
          <a:solidFill>
            <a:schemeClr val="tx1"/>
          </a:solidFill>
          <a:latin typeface="+mn-lt"/>
          <a:ea typeface="+mn-ea"/>
          <a:cs typeface="+mn-cs"/>
        </a:defRPr>
      </a:lvl5pPr>
      <a:lvl6pPr marL="8298180" indent="-754380" algn="l" defTabSz="3017520" rtl="0" eaLnBrk="1" latinLnBrk="0" hangingPunct="1">
        <a:lnSpc>
          <a:spcPct val="90000"/>
        </a:lnSpc>
        <a:spcBef>
          <a:spcPts val="1650"/>
        </a:spcBef>
        <a:buFont typeface="Arial" panose="020B0604020202020204" pitchFamily="34" charset="0"/>
        <a:buChar char="•"/>
        <a:defRPr sz="5940" kern="1200">
          <a:solidFill>
            <a:schemeClr val="tx1"/>
          </a:solidFill>
          <a:latin typeface="+mn-lt"/>
          <a:ea typeface="+mn-ea"/>
          <a:cs typeface="+mn-cs"/>
        </a:defRPr>
      </a:lvl6pPr>
      <a:lvl7pPr marL="9806940" indent="-754380" algn="l" defTabSz="3017520" rtl="0" eaLnBrk="1" latinLnBrk="0" hangingPunct="1">
        <a:lnSpc>
          <a:spcPct val="90000"/>
        </a:lnSpc>
        <a:spcBef>
          <a:spcPts val="1650"/>
        </a:spcBef>
        <a:buFont typeface="Arial" panose="020B0604020202020204" pitchFamily="34" charset="0"/>
        <a:buChar char="•"/>
        <a:defRPr sz="5940" kern="1200">
          <a:solidFill>
            <a:schemeClr val="tx1"/>
          </a:solidFill>
          <a:latin typeface="+mn-lt"/>
          <a:ea typeface="+mn-ea"/>
          <a:cs typeface="+mn-cs"/>
        </a:defRPr>
      </a:lvl7pPr>
      <a:lvl8pPr marL="11315700" indent="-754380" algn="l" defTabSz="3017520" rtl="0" eaLnBrk="1" latinLnBrk="0" hangingPunct="1">
        <a:lnSpc>
          <a:spcPct val="90000"/>
        </a:lnSpc>
        <a:spcBef>
          <a:spcPts val="1650"/>
        </a:spcBef>
        <a:buFont typeface="Arial" panose="020B0604020202020204" pitchFamily="34" charset="0"/>
        <a:buChar char="•"/>
        <a:defRPr sz="5940" kern="1200">
          <a:solidFill>
            <a:schemeClr val="tx1"/>
          </a:solidFill>
          <a:latin typeface="+mn-lt"/>
          <a:ea typeface="+mn-ea"/>
          <a:cs typeface="+mn-cs"/>
        </a:defRPr>
      </a:lvl8pPr>
      <a:lvl9pPr marL="12824460" indent="-754380" algn="l" defTabSz="3017520" rtl="0" eaLnBrk="1" latinLnBrk="0" hangingPunct="1">
        <a:lnSpc>
          <a:spcPct val="90000"/>
        </a:lnSpc>
        <a:spcBef>
          <a:spcPts val="1650"/>
        </a:spcBef>
        <a:buFont typeface="Arial" panose="020B0604020202020204" pitchFamily="34" charset="0"/>
        <a:buChar char="•"/>
        <a:defRPr sz="59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17520" rtl="0" eaLnBrk="1" latinLnBrk="0" hangingPunct="1">
        <a:defRPr sz="5940" kern="1200">
          <a:solidFill>
            <a:schemeClr val="tx1"/>
          </a:solidFill>
          <a:latin typeface="+mn-lt"/>
          <a:ea typeface="+mn-ea"/>
          <a:cs typeface="+mn-cs"/>
        </a:defRPr>
      </a:lvl1pPr>
      <a:lvl2pPr marL="1508760" algn="l" defTabSz="3017520" rtl="0" eaLnBrk="1" latinLnBrk="0" hangingPunct="1">
        <a:defRPr sz="5940" kern="1200">
          <a:solidFill>
            <a:schemeClr val="tx1"/>
          </a:solidFill>
          <a:latin typeface="+mn-lt"/>
          <a:ea typeface="+mn-ea"/>
          <a:cs typeface="+mn-cs"/>
        </a:defRPr>
      </a:lvl2pPr>
      <a:lvl3pPr marL="3017520" algn="l" defTabSz="3017520" rtl="0" eaLnBrk="1" latinLnBrk="0" hangingPunct="1">
        <a:defRPr sz="5940" kern="1200">
          <a:solidFill>
            <a:schemeClr val="tx1"/>
          </a:solidFill>
          <a:latin typeface="+mn-lt"/>
          <a:ea typeface="+mn-ea"/>
          <a:cs typeface="+mn-cs"/>
        </a:defRPr>
      </a:lvl3pPr>
      <a:lvl4pPr marL="4526280" algn="l" defTabSz="3017520" rtl="0" eaLnBrk="1" latinLnBrk="0" hangingPunct="1">
        <a:defRPr sz="5940" kern="1200">
          <a:solidFill>
            <a:schemeClr val="tx1"/>
          </a:solidFill>
          <a:latin typeface="+mn-lt"/>
          <a:ea typeface="+mn-ea"/>
          <a:cs typeface="+mn-cs"/>
        </a:defRPr>
      </a:lvl4pPr>
      <a:lvl5pPr marL="6035040" algn="l" defTabSz="3017520" rtl="0" eaLnBrk="1" latinLnBrk="0" hangingPunct="1">
        <a:defRPr sz="594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algn="l" defTabSz="3017520" rtl="0" eaLnBrk="1" latinLnBrk="0" hangingPunct="1">
        <a:defRPr sz="5940" kern="1200">
          <a:solidFill>
            <a:schemeClr val="tx1"/>
          </a:solidFill>
          <a:latin typeface="+mn-lt"/>
          <a:ea typeface="+mn-ea"/>
          <a:cs typeface="+mn-cs"/>
        </a:defRPr>
      </a:lvl6pPr>
      <a:lvl7pPr marL="9052560" algn="l" defTabSz="3017520" rtl="0" eaLnBrk="1" latinLnBrk="0" hangingPunct="1">
        <a:defRPr sz="5940" kern="1200">
          <a:solidFill>
            <a:schemeClr val="tx1"/>
          </a:solidFill>
          <a:latin typeface="+mn-lt"/>
          <a:ea typeface="+mn-ea"/>
          <a:cs typeface="+mn-cs"/>
        </a:defRPr>
      </a:lvl7pPr>
      <a:lvl8pPr marL="10561320" algn="l" defTabSz="3017520" rtl="0" eaLnBrk="1" latinLnBrk="0" hangingPunct="1">
        <a:defRPr sz="5940" kern="1200">
          <a:solidFill>
            <a:schemeClr val="tx1"/>
          </a:solidFill>
          <a:latin typeface="+mn-lt"/>
          <a:ea typeface="+mn-ea"/>
          <a:cs typeface="+mn-cs"/>
        </a:defRPr>
      </a:lvl8pPr>
      <a:lvl9pPr marL="12070080" algn="l" defTabSz="3017520" rtl="0" eaLnBrk="1" latinLnBrk="0" hangingPunct="1">
        <a:defRPr sz="59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png"/><Relationship Id="rId18" Type="http://schemas.openxmlformats.org/officeDocument/2006/relationships/image" Target="cid:image001.png@01D16D8C.9C905A10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oleObject" Target="../embeddings/oleObject1.bin"/><Relationship Id="rId10" Type="http://schemas.openxmlformats.org/officeDocument/2006/relationships/image" Target="../media/image9.tiff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217143"/>
            <a:ext cx="30175200" cy="4231586"/>
          </a:xfrm>
          <a:prstGeom prst="rect">
            <a:avLst/>
          </a:prstGeom>
          <a:solidFill>
            <a:srgbClr val="33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-2278452" y="894212"/>
            <a:ext cx="30175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>
                <a:solidFill>
                  <a:schemeClr val="bg1"/>
                </a:solidFill>
                <a:ea typeface="Optima" panose="000B0500000000000000" pitchFamily="2" charset="-128"/>
                <a:cs typeface="Optima" panose="000B0500000000000000" pitchFamily="2" charset="-128"/>
              </a:rPr>
              <a:t>African Chicken Genetic Gains </a:t>
            </a:r>
            <a:r>
              <a:rPr lang="en-US" sz="9000" dirty="0" smtClean="0">
                <a:solidFill>
                  <a:schemeClr val="bg1"/>
                </a:solidFill>
                <a:ea typeface="Optima" panose="000B0500000000000000" pitchFamily="2" charset="-128"/>
                <a:cs typeface="Optima" panose="000B0500000000000000" pitchFamily="2" charset="-128"/>
              </a:rPr>
              <a:t>(ACGG)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5969" y="38662659"/>
            <a:ext cx="8949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Contact: Tadelle Dessie   t.dessie@cgiar.org</a:t>
            </a:r>
          </a:p>
          <a:p>
            <a:r>
              <a:rPr lang="en-US" sz="2400" dirty="0" smtClean="0"/>
              <a:t>P.O. Box 5689, Addis Ababa, Ethiopia</a:t>
            </a:r>
          </a:p>
          <a:p>
            <a:r>
              <a:rPr lang="en-US" sz="2400" dirty="0" smtClean="0"/>
              <a:t>Web site: http://africacgg.net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8149592" y="38675230"/>
            <a:ext cx="77207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5F0500"/>
              </a:buClr>
              <a:defRPr/>
            </a:pPr>
            <a:r>
              <a:rPr lang="en-GB" sz="2000" dirty="0">
                <a:cs typeface="Arial" charset="0"/>
              </a:rPr>
              <a:t>This </a:t>
            </a:r>
            <a:r>
              <a:rPr lang="en-GB" sz="2000" dirty="0" smtClean="0">
                <a:cs typeface="Arial" charset="0"/>
              </a:rPr>
              <a:t>poster </a:t>
            </a:r>
            <a:r>
              <a:rPr lang="en-GB" sz="2000" dirty="0">
                <a:cs typeface="Arial" charset="0"/>
              </a:rPr>
              <a:t>is copyrighted by the International Livestock Research Institute (ILRI). It is licensed for use under the Creative Commons Attribution 4.0 International Licence</a:t>
            </a:r>
            <a:r>
              <a:rPr lang="en-GB" sz="2000" dirty="0" smtClean="0">
                <a:cs typeface="Arial" charset="0"/>
              </a:rPr>
              <a:t>.           </a:t>
            </a:r>
            <a:r>
              <a:rPr lang="en-GB" sz="2000" dirty="0" smtClean="0">
                <a:cs typeface="Arial" charset="0"/>
              </a:rPr>
              <a:t>                       </a:t>
            </a:r>
            <a:r>
              <a:rPr lang="en-GB" sz="2000" dirty="0" smtClean="0">
                <a:cs typeface="Arial" charset="0"/>
              </a:rPr>
              <a:t>Date year</a:t>
            </a:r>
            <a:endParaRPr lang="en-US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16901771" y="38675230"/>
            <a:ext cx="2838737" cy="1273581"/>
            <a:chOff x="16901771" y="38675230"/>
            <a:chExt cx="2838737" cy="127358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47600" y="38755903"/>
              <a:ext cx="1192908" cy="119290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01771" y="38675230"/>
              <a:ext cx="1074636" cy="1273581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20435207" y="38039252"/>
            <a:ext cx="9520146" cy="2001645"/>
            <a:chOff x="19055270" y="34590048"/>
            <a:chExt cx="9520146" cy="2001645"/>
          </a:xfrm>
        </p:grpSpPr>
        <p:pic>
          <p:nvPicPr>
            <p:cNvPr id="20" name="Picture 2" descr="http://cdn.akamai.thisdaylive.com/0bef99d6-acf5-4e2c-9779-8fa02ba3fcd4/assets/060715F-OAU-LOGO.jpg?maxwidth=400&amp;maxheight=54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66715" y="35602866"/>
              <a:ext cx="1615587" cy="933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i1.wp.com/www.nairacampus.com.ng/wp-content/uploads/2015/07/Federal-College-of-Education-Abeokuta-FCE-Logo.jpg?resize=260%2C19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97063" y="35602866"/>
              <a:ext cx="1260516" cy="940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encrypted-tbn3.gstatic.com/images?q=tbn:ANd9GcRrJWuwlLLvKaeEEVjNXknrsSRRF0liUgoaZChA5F_unIce6gMohA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47584" y="35651898"/>
              <a:ext cx="927832" cy="867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74386" y="35579685"/>
              <a:ext cx="1025623" cy="1012008"/>
            </a:xfrm>
            <a:prstGeom prst="rect">
              <a:avLst/>
            </a:prstGeom>
          </p:spPr>
        </p:pic>
        <p:pic>
          <p:nvPicPr>
            <p:cNvPr id="1040" name="Picture 16" descr="https://c2.staticflickr.com/8/7304/12520979963_ef453e6c96_b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20974" y="35651898"/>
              <a:ext cx="856346" cy="8839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82233" y="35651898"/>
              <a:ext cx="583046" cy="891507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55270" y="34764467"/>
              <a:ext cx="2631894" cy="52637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60484" y="34688611"/>
              <a:ext cx="4112654" cy="678091"/>
            </a:xfrm>
            <a:prstGeom prst="rect">
              <a:avLst/>
            </a:prstGeom>
          </p:spPr>
        </p:pic>
        <p:pic>
          <p:nvPicPr>
            <p:cNvPr id="1042" name="Picture 18" descr="http://pico-ea.org/wp-content/uploads/2014/12/logo-fn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05573" y="35664553"/>
              <a:ext cx="2276475" cy="809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4" name="Picture 20" descr="https://farm6.staticflickr.com/5789/22957238524_9f22d36c18_o_d.pn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74200" y="34590048"/>
              <a:ext cx="1799248" cy="776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6" name="Rectangle 45"/>
          <p:cNvSpPr/>
          <p:nvPr/>
        </p:nvSpPr>
        <p:spPr>
          <a:xfrm>
            <a:off x="0" y="37815384"/>
            <a:ext cx="30175200" cy="2418216"/>
          </a:xfrm>
          <a:prstGeom prst="rect">
            <a:avLst/>
          </a:prstGeom>
          <a:solidFill>
            <a:srgbClr val="338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5997724"/>
              </p:ext>
            </p:extLst>
          </p:nvPr>
        </p:nvGraphicFramePr>
        <p:xfrm>
          <a:off x="26431008" y="-188830"/>
          <a:ext cx="3714750" cy="379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Image" r:id="rId15" imgW="3715200" imgH="3797640" progId="Photoshop.Image.13">
                  <p:embed/>
                </p:oleObj>
              </mc:Choice>
              <mc:Fallback>
                <p:oleObj name="Image" r:id="rId15" imgW="3715200" imgH="379764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6431008" y="-188830"/>
                        <a:ext cx="3714750" cy="3797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Picture 24" descr="cc-by 88x31.png"/>
          <p:cNvPicPr/>
          <p:nvPr/>
        </p:nvPicPr>
        <p:blipFill>
          <a:blip r:embed="rId17" r:link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318" y="38796426"/>
            <a:ext cx="1168490" cy="4135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344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05DFEC1-24EE-4695-A7F7-FBB4588B1F1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6A4AA5-8FB0-4973-AECE-F75AB6E61D48}"/>
</file>

<file path=customXml/itemProps3.xml><?xml version="1.0" encoding="utf-8"?>
<ds:datastoreItem xmlns:ds="http://schemas.openxmlformats.org/officeDocument/2006/customXml" ds:itemID="{B820F3CB-8BA2-4DD3-A9AA-0180CD80B2D1}">
  <ds:schemaRefs>
    <ds:schemaRef ds:uri="http://schemas.microsoft.com/office/2006/documentManagement/types"/>
    <ds:schemaRef ds:uri="0e2695b2-44a3-4aad-81c9-c09c3119d23f"/>
    <ds:schemaRef ds:uri="http://schemas.microsoft.com/office/2006/metadata/properties"/>
    <ds:schemaRef ds:uri="http://purl.org/dc/terms/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883</TotalTime>
  <Words>56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Optima</vt:lpstr>
      <vt:lpstr>Arial</vt:lpstr>
      <vt:lpstr>Calibri</vt:lpstr>
      <vt:lpstr>Calibri Light</vt:lpstr>
      <vt:lpstr>Office Theme</vt:lpstr>
      <vt:lpstr>Image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Habtamu, Apollo (ILRI)</dc:creator>
  <cp:lastModifiedBy>Mulatu, Meron (ILRI)</cp:lastModifiedBy>
  <cp:revision>43</cp:revision>
  <cp:lastPrinted>2016-02-22T06:36:03Z</cp:lastPrinted>
  <dcterms:created xsi:type="dcterms:W3CDTF">2016-02-18T10:51:05Z</dcterms:created>
  <dcterms:modified xsi:type="dcterms:W3CDTF">2016-03-15T09:02:43Z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