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77" r:id="rId2"/>
  </p:sldMasterIdLst>
  <p:notesMasterIdLst>
    <p:notesMasterId r:id="rId30"/>
  </p:notesMasterIdLst>
  <p:sldIdLst>
    <p:sldId id="343" r:id="rId3"/>
    <p:sldId id="345" r:id="rId4"/>
    <p:sldId id="344" r:id="rId5"/>
    <p:sldId id="349" r:id="rId6"/>
    <p:sldId id="326" r:id="rId7"/>
    <p:sldId id="327" r:id="rId8"/>
    <p:sldId id="339" r:id="rId9"/>
    <p:sldId id="348" r:id="rId10"/>
    <p:sldId id="331" r:id="rId11"/>
    <p:sldId id="350" r:id="rId12"/>
    <p:sldId id="351" r:id="rId13"/>
    <p:sldId id="352" r:id="rId14"/>
    <p:sldId id="354" r:id="rId15"/>
    <p:sldId id="361" r:id="rId16"/>
    <p:sldId id="346" r:id="rId17"/>
    <p:sldId id="278" r:id="rId18"/>
    <p:sldId id="332" r:id="rId19"/>
    <p:sldId id="322" r:id="rId20"/>
    <p:sldId id="323" r:id="rId21"/>
    <p:sldId id="355" r:id="rId22"/>
    <p:sldId id="324" r:id="rId23"/>
    <p:sldId id="321" r:id="rId24"/>
    <p:sldId id="357" r:id="rId25"/>
    <p:sldId id="286" r:id="rId26"/>
    <p:sldId id="362" r:id="rId27"/>
    <p:sldId id="358" r:id="rId28"/>
    <p:sldId id="35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68218" initials="m" lastIdx="1" clrIdx="0">
    <p:extLst>
      <p:ext uri="{19B8F6BF-5375-455C-9EA6-DF929625EA0E}">
        <p15:presenceInfo xmlns:p15="http://schemas.microsoft.com/office/powerpoint/2012/main" userId="S::m68218@vip365s.com::29690cdc-b3c1-440d-ad90-7c373cc346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9653"/>
    <a:srgbClr val="639C8C"/>
    <a:srgbClr val="0000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647119-43FA-4036-98F0-B2BF0429EB90}" v="2" dt="2023-06-22T09:16:10.195"/>
    <p1510:client id="{7FB5877D-021F-DF47-BCA9-E96BBEBC9817}" v="30" dt="2023-06-22T09:43:45.6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2"/>
    <p:restoredTop sz="94718"/>
  </p:normalViewPr>
  <p:slideViewPr>
    <p:cSldViewPr snapToGrid="0" snapToObjects="1">
      <p:cViewPr varScale="1">
        <p:scale>
          <a:sx n="112" d="100"/>
          <a:sy n="112" d="100"/>
        </p:scale>
        <p:origin x="2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r, Siobhan" userId="1c7e5b7f-9722-4abd-9dfd-239257286de4" providerId="ADAL" clId="{7FB5877D-021F-DF47-BCA9-E96BBEBC9817}"/>
    <pc:docChg chg="undo custSel addSld delSld modSld sldOrd modMainMaster">
      <pc:chgData name="Mor, Siobhan" userId="1c7e5b7f-9722-4abd-9dfd-239257286de4" providerId="ADAL" clId="{7FB5877D-021F-DF47-BCA9-E96BBEBC9817}" dt="2023-06-22T10:20:13.520" v="208" actId="20577"/>
      <pc:docMkLst>
        <pc:docMk/>
      </pc:docMkLst>
      <pc:sldChg chg="addSp delSp modSp mod">
        <pc:chgData name="Mor, Siobhan" userId="1c7e5b7f-9722-4abd-9dfd-239257286de4" providerId="ADAL" clId="{7FB5877D-021F-DF47-BCA9-E96BBEBC9817}" dt="2023-06-22T09:42:31.993" v="172"/>
        <pc:sldMkLst>
          <pc:docMk/>
          <pc:sldMk cId="3955223722" sldId="278"/>
        </pc:sldMkLst>
        <pc:picChg chg="del">
          <ac:chgData name="Mor, Siobhan" userId="1c7e5b7f-9722-4abd-9dfd-239257286de4" providerId="ADAL" clId="{7FB5877D-021F-DF47-BCA9-E96BBEBC9817}" dt="2023-06-22T09:42:31.358" v="171" actId="478"/>
          <ac:picMkLst>
            <pc:docMk/>
            <pc:sldMk cId="3955223722" sldId="278"/>
            <ac:picMk id="3" creationId="{6FC9D380-0DEE-90FC-D37F-F4AC3EF798F7}"/>
          </ac:picMkLst>
        </pc:picChg>
        <pc:picChg chg="add mod">
          <ac:chgData name="Mor, Siobhan" userId="1c7e5b7f-9722-4abd-9dfd-239257286de4" providerId="ADAL" clId="{7FB5877D-021F-DF47-BCA9-E96BBEBC9817}" dt="2023-06-22T09:42:31.993" v="172"/>
          <ac:picMkLst>
            <pc:docMk/>
            <pc:sldMk cId="3955223722" sldId="278"/>
            <ac:picMk id="4" creationId="{11F02449-A593-DCFD-DEC9-56FA89A806A5}"/>
          </ac:picMkLst>
        </pc:picChg>
      </pc:sldChg>
      <pc:sldChg chg="modSp mod">
        <pc:chgData name="Mor, Siobhan" userId="1c7e5b7f-9722-4abd-9dfd-239257286de4" providerId="ADAL" clId="{7FB5877D-021F-DF47-BCA9-E96BBEBC9817}" dt="2023-06-22T10:20:01.953" v="205" actId="20577"/>
        <pc:sldMkLst>
          <pc:docMk/>
          <pc:sldMk cId="2871388866" sldId="286"/>
        </pc:sldMkLst>
        <pc:spChg chg="mod">
          <ac:chgData name="Mor, Siobhan" userId="1c7e5b7f-9722-4abd-9dfd-239257286de4" providerId="ADAL" clId="{7FB5877D-021F-DF47-BCA9-E96BBEBC9817}" dt="2023-06-22T10:20:01.953" v="205" actId="20577"/>
          <ac:spMkLst>
            <pc:docMk/>
            <pc:sldMk cId="2871388866" sldId="286"/>
            <ac:spMk id="2" creationId="{00F7C1FB-0B8D-D941-8D99-F269442042E5}"/>
          </ac:spMkLst>
        </pc:spChg>
      </pc:sldChg>
      <pc:sldChg chg="addSp delSp modSp mod">
        <pc:chgData name="Mor, Siobhan" userId="1c7e5b7f-9722-4abd-9dfd-239257286de4" providerId="ADAL" clId="{7FB5877D-021F-DF47-BCA9-E96BBEBC9817}" dt="2023-06-22T09:41:37.316" v="156"/>
        <pc:sldMkLst>
          <pc:docMk/>
          <pc:sldMk cId="1847695042" sldId="321"/>
        </pc:sldMkLst>
        <pc:spChg chg="add mod">
          <ac:chgData name="Mor, Siobhan" userId="1c7e5b7f-9722-4abd-9dfd-239257286de4" providerId="ADAL" clId="{7FB5877D-021F-DF47-BCA9-E96BBEBC9817}" dt="2023-06-22T09:41:37.316" v="156"/>
          <ac:spMkLst>
            <pc:docMk/>
            <pc:sldMk cId="1847695042" sldId="321"/>
            <ac:spMk id="3" creationId="{E3C7003F-1FC2-61D7-7C9D-AAE12025018D}"/>
          </ac:spMkLst>
        </pc:spChg>
        <pc:grpChg chg="del">
          <ac:chgData name="Mor, Siobhan" userId="1c7e5b7f-9722-4abd-9dfd-239257286de4" providerId="ADAL" clId="{7FB5877D-021F-DF47-BCA9-E96BBEBC9817}" dt="2023-06-22T09:41:36.807" v="155" actId="478"/>
          <ac:grpSpMkLst>
            <pc:docMk/>
            <pc:sldMk cId="1847695042" sldId="321"/>
            <ac:grpSpMk id="5" creationId="{2624424B-7FC0-491D-9184-AE43FBD7F9B0}"/>
          </ac:grpSpMkLst>
        </pc:grpChg>
        <pc:picChg chg="add mod">
          <ac:chgData name="Mor, Siobhan" userId="1c7e5b7f-9722-4abd-9dfd-239257286de4" providerId="ADAL" clId="{7FB5877D-021F-DF47-BCA9-E96BBEBC9817}" dt="2023-06-22T09:41:37.316" v="156"/>
          <ac:picMkLst>
            <pc:docMk/>
            <pc:sldMk cId="1847695042" sldId="321"/>
            <ac:picMk id="4" creationId="{3EF1ED8D-42DE-85EC-FA0E-621DF50DB5F9}"/>
          </ac:picMkLst>
        </pc:picChg>
      </pc:sldChg>
      <pc:sldChg chg="addSp delSp modSp mod">
        <pc:chgData name="Mor, Siobhan" userId="1c7e5b7f-9722-4abd-9dfd-239257286de4" providerId="ADAL" clId="{7FB5877D-021F-DF47-BCA9-E96BBEBC9817}" dt="2023-06-22T09:41:20.359" v="148" actId="20577"/>
        <pc:sldMkLst>
          <pc:docMk/>
          <pc:sldMk cId="126553951" sldId="322"/>
        </pc:sldMkLst>
        <pc:spChg chg="add mod">
          <ac:chgData name="Mor, Siobhan" userId="1c7e5b7f-9722-4abd-9dfd-239257286de4" providerId="ADAL" clId="{7FB5877D-021F-DF47-BCA9-E96BBEBC9817}" dt="2023-06-22T09:41:20.359" v="148" actId="20577"/>
          <ac:spMkLst>
            <pc:docMk/>
            <pc:sldMk cId="126553951" sldId="322"/>
            <ac:spMk id="3" creationId="{9EB45175-C9DF-BC1E-8A9C-DD8F421539E4}"/>
          </ac:spMkLst>
        </pc:spChg>
        <pc:grpChg chg="del">
          <ac:chgData name="Mor, Siobhan" userId="1c7e5b7f-9722-4abd-9dfd-239257286de4" providerId="ADAL" clId="{7FB5877D-021F-DF47-BCA9-E96BBEBC9817}" dt="2023-06-22T09:41:17.139" v="143" actId="478"/>
          <ac:grpSpMkLst>
            <pc:docMk/>
            <pc:sldMk cId="126553951" sldId="322"/>
            <ac:grpSpMk id="8" creationId="{8590A66F-243F-43E1-870C-4B4B02CBB392}"/>
          </ac:grpSpMkLst>
        </pc:grpChg>
        <pc:picChg chg="add mod">
          <ac:chgData name="Mor, Siobhan" userId="1c7e5b7f-9722-4abd-9dfd-239257286de4" providerId="ADAL" clId="{7FB5877D-021F-DF47-BCA9-E96BBEBC9817}" dt="2023-06-22T09:41:17.859" v="144"/>
          <ac:picMkLst>
            <pc:docMk/>
            <pc:sldMk cId="126553951" sldId="322"/>
            <ac:picMk id="4" creationId="{52A16825-6F50-B4B4-1C04-076C76370F0E}"/>
          </ac:picMkLst>
        </pc:picChg>
      </pc:sldChg>
      <pc:sldChg chg="addSp delSp modSp mod">
        <pc:chgData name="Mor, Siobhan" userId="1c7e5b7f-9722-4abd-9dfd-239257286de4" providerId="ADAL" clId="{7FB5877D-021F-DF47-BCA9-E96BBEBC9817}" dt="2023-06-22T09:42:39.506" v="176"/>
        <pc:sldMkLst>
          <pc:docMk/>
          <pc:sldMk cId="455580356" sldId="323"/>
        </pc:sldMkLst>
        <pc:picChg chg="add mod">
          <ac:chgData name="Mor, Siobhan" userId="1c7e5b7f-9722-4abd-9dfd-239257286de4" providerId="ADAL" clId="{7FB5877D-021F-DF47-BCA9-E96BBEBC9817}" dt="2023-06-22T09:42:39.506" v="176"/>
          <ac:picMkLst>
            <pc:docMk/>
            <pc:sldMk cId="455580356" sldId="323"/>
            <ac:picMk id="3" creationId="{B6F0F332-40F9-1BE3-5F5A-C110D9F6705F}"/>
          </ac:picMkLst>
        </pc:picChg>
        <pc:picChg chg="del">
          <ac:chgData name="Mor, Siobhan" userId="1c7e5b7f-9722-4abd-9dfd-239257286de4" providerId="ADAL" clId="{7FB5877D-021F-DF47-BCA9-E96BBEBC9817}" dt="2023-06-22T09:42:38.926" v="175" actId="478"/>
          <ac:picMkLst>
            <pc:docMk/>
            <pc:sldMk cId="455580356" sldId="323"/>
            <ac:picMk id="5" creationId="{0B71EE7D-317A-3AC6-71E6-F1AE415DDF05}"/>
          </ac:picMkLst>
        </pc:picChg>
      </pc:sldChg>
      <pc:sldChg chg="addSp delSp modSp mod">
        <pc:chgData name="Mor, Siobhan" userId="1c7e5b7f-9722-4abd-9dfd-239257286de4" providerId="ADAL" clId="{7FB5877D-021F-DF47-BCA9-E96BBEBC9817}" dt="2023-06-22T09:41:31.984" v="154" actId="20577"/>
        <pc:sldMkLst>
          <pc:docMk/>
          <pc:sldMk cId="3817411313" sldId="324"/>
        </pc:sldMkLst>
        <pc:spChg chg="add mod">
          <ac:chgData name="Mor, Siobhan" userId="1c7e5b7f-9722-4abd-9dfd-239257286de4" providerId="ADAL" clId="{7FB5877D-021F-DF47-BCA9-E96BBEBC9817}" dt="2023-06-22T09:41:31.984" v="154" actId="20577"/>
          <ac:spMkLst>
            <pc:docMk/>
            <pc:sldMk cId="3817411313" sldId="324"/>
            <ac:spMk id="3" creationId="{C9A76D3D-DAD5-4414-5CAA-409F9A352988}"/>
          </ac:spMkLst>
        </pc:spChg>
        <pc:grpChg chg="del">
          <ac:chgData name="Mor, Siobhan" userId="1c7e5b7f-9722-4abd-9dfd-239257286de4" providerId="ADAL" clId="{7FB5877D-021F-DF47-BCA9-E96BBEBC9817}" dt="2023-06-22T09:41:28.919" v="149" actId="478"/>
          <ac:grpSpMkLst>
            <pc:docMk/>
            <pc:sldMk cId="3817411313" sldId="324"/>
            <ac:grpSpMk id="4" creationId="{F0C326C9-3CC3-4465-A606-F1CFA4A8BC5B}"/>
          </ac:grpSpMkLst>
        </pc:grpChg>
        <pc:picChg chg="add mod">
          <ac:chgData name="Mor, Siobhan" userId="1c7e5b7f-9722-4abd-9dfd-239257286de4" providerId="ADAL" clId="{7FB5877D-021F-DF47-BCA9-E96BBEBC9817}" dt="2023-06-22T09:41:29.717" v="150"/>
          <ac:picMkLst>
            <pc:docMk/>
            <pc:sldMk cId="3817411313" sldId="324"/>
            <ac:picMk id="7" creationId="{D8F55650-5594-99D3-9148-0275EB561CE0}"/>
          </ac:picMkLst>
        </pc:picChg>
      </pc:sldChg>
      <pc:sldChg chg="addSp delSp modSp mod">
        <pc:chgData name="Mor, Siobhan" userId="1c7e5b7f-9722-4abd-9dfd-239257286de4" providerId="ADAL" clId="{7FB5877D-021F-DF47-BCA9-E96BBEBC9817}" dt="2023-06-22T09:41:55.152" v="158"/>
        <pc:sldMkLst>
          <pc:docMk/>
          <pc:sldMk cId="2336416082" sldId="326"/>
        </pc:sldMkLst>
        <pc:picChg chg="add mod">
          <ac:chgData name="Mor, Siobhan" userId="1c7e5b7f-9722-4abd-9dfd-239257286de4" providerId="ADAL" clId="{7FB5877D-021F-DF47-BCA9-E96BBEBC9817}" dt="2023-06-22T09:41:55.152" v="158"/>
          <ac:picMkLst>
            <pc:docMk/>
            <pc:sldMk cId="2336416082" sldId="326"/>
            <ac:picMk id="2" creationId="{2BABDE77-3734-37E4-8E5F-51F4811350EE}"/>
          </ac:picMkLst>
        </pc:picChg>
        <pc:picChg chg="del">
          <ac:chgData name="Mor, Siobhan" userId="1c7e5b7f-9722-4abd-9dfd-239257286de4" providerId="ADAL" clId="{7FB5877D-021F-DF47-BCA9-E96BBEBC9817}" dt="2023-06-22T09:41:54.743" v="157" actId="478"/>
          <ac:picMkLst>
            <pc:docMk/>
            <pc:sldMk cId="2336416082" sldId="326"/>
            <ac:picMk id="6" creationId="{0252AEF3-A3CA-6538-2CEA-585B3210980A}"/>
          </ac:picMkLst>
        </pc:picChg>
      </pc:sldChg>
      <pc:sldChg chg="addSp delSp modSp mod chgLayout">
        <pc:chgData name="Mor, Siobhan" userId="1c7e5b7f-9722-4abd-9dfd-239257286de4" providerId="ADAL" clId="{7FB5877D-021F-DF47-BCA9-E96BBEBC9817}" dt="2023-06-22T10:19:45.202" v="182" actId="20577"/>
        <pc:sldMkLst>
          <pc:docMk/>
          <pc:sldMk cId="3578905854" sldId="327"/>
        </pc:sldMkLst>
        <pc:spChg chg="mod ord">
          <ac:chgData name="Mor, Siobhan" userId="1c7e5b7f-9722-4abd-9dfd-239257286de4" providerId="ADAL" clId="{7FB5877D-021F-DF47-BCA9-E96BBEBC9817}" dt="2023-06-22T10:19:45.202" v="182" actId="20577"/>
          <ac:spMkLst>
            <pc:docMk/>
            <pc:sldMk cId="3578905854" sldId="327"/>
            <ac:spMk id="2" creationId="{A55EEFB6-1D8A-CFAB-E5EE-90D39A4C4FC3}"/>
          </ac:spMkLst>
        </pc:spChg>
        <pc:spChg chg="mod ord">
          <ac:chgData name="Mor, Siobhan" userId="1c7e5b7f-9722-4abd-9dfd-239257286de4" providerId="ADAL" clId="{7FB5877D-021F-DF47-BCA9-E96BBEBC9817}" dt="2023-06-22T08:16:27.968" v="103" actId="700"/>
          <ac:spMkLst>
            <pc:docMk/>
            <pc:sldMk cId="3578905854" sldId="327"/>
            <ac:spMk id="3" creationId="{4570D1F5-A9CF-A689-8C2D-9090F9D21F97}"/>
          </ac:spMkLst>
        </pc:spChg>
        <pc:picChg chg="del">
          <ac:chgData name="Mor, Siobhan" userId="1c7e5b7f-9722-4abd-9dfd-239257286de4" providerId="ADAL" clId="{7FB5877D-021F-DF47-BCA9-E96BBEBC9817}" dt="2023-06-22T09:42:01.409" v="161" actId="478"/>
          <ac:picMkLst>
            <pc:docMk/>
            <pc:sldMk cId="3578905854" sldId="327"/>
            <ac:picMk id="4" creationId="{D1DA953B-73DD-806C-2095-7373A5315F6F}"/>
          </ac:picMkLst>
        </pc:picChg>
        <pc:picChg chg="add del mod">
          <ac:chgData name="Mor, Siobhan" userId="1c7e5b7f-9722-4abd-9dfd-239257286de4" providerId="ADAL" clId="{7FB5877D-021F-DF47-BCA9-E96BBEBC9817}" dt="2023-06-22T09:42:00.188" v="160"/>
          <ac:picMkLst>
            <pc:docMk/>
            <pc:sldMk cId="3578905854" sldId="327"/>
            <ac:picMk id="5" creationId="{C756BFB5-8D92-C877-2E31-E3A68A7E8490}"/>
          </ac:picMkLst>
        </pc:picChg>
        <pc:picChg chg="add mod">
          <ac:chgData name="Mor, Siobhan" userId="1c7e5b7f-9722-4abd-9dfd-239257286de4" providerId="ADAL" clId="{7FB5877D-021F-DF47-BCA9-E96BBEBC9817}" dt="2023-06-22T09:42:02.013" v="162"/>
          <ac:picMkLst>
            <pc:docMk/>
            <pc:sldMk cId="3578905854" sldId="327"/>
            <ac:picMk id="6" creationId="{BCBFA0DB-19A7-FE4A-C73A-8609E4060EFF}"/>
          </ac:picMkLst>
        </pc:picChg>
      </pc:sldChg>
      <pc:sldChg chg="addSp delSp modSp mod">
        <pc:chgData name="Mor, Siobhan" userId="1c7e5b7f-9722-4abd-9dfd-239257286de4" providerId="ADAL" clId="{7FB5877D-021F-DF47-BCA9-E96BBEBC9817}" dt="2023-06-22T09:42:08.558" v="166"/>
        <pc:sldMkLst>
          <pc:docMk/>
          <pc:sldMk cId="2293753670" sldId="331"/>
        </pc:sldMkLst>
        <pc:picChg chg="del">
          <ac:chgData name="Mor, Siobhan" userId="1c7e5b7f-9722-4abd-9dfd-239257286de4" providerId="ADAL" clId="{7FB5877D-021F-DF47-BCA9-E96BBEBC9817}" dt="2023-06-22T09:42:07.992" v="165" actId="478"/>
          <ac:picMkLst>
            <pc:docMk/>
            <pc:sldMk cId="2293753670" sldId="331"/>
            <ac:picMk id="3" creationId="{C80CAA72-B462-CA4E-37F0-A3268AE5804C}"/>
          </ac:picMkLst>
        </pc:picChg>
        <pc:picChg chg="add mod">
          <ac:chgData name="Mor, Siobhan" userId="1c7e5b7f-9722-4abd-9dfd-239257286de4" providerId="ADAL" clId="{7FB5877D-021F-DF47-BCA9-E96BBEBC9817}" dt="2023-06-22T09:42:08.558" v="166"/>
          <ac:picMkLst>
            <pc:docMk/>
            <pc:sldMk cId="2293753670" sldId="331"/>
            <ac:picMk id="4" creationId="{2D4CB522-FB73-7360-D239-8BFF18B55D91}"/>
          </ac:picMkLst>
        </pc:picChg>
      </pc:sldChg>
      <pc:sldChg chg="addSp delSp modSp mod">
        <pc:chgData name="Mor, Siobhan" userId="1c7e5b7f-9722-4abd-9dfd-239257286de4" providerId="ADAL" clId="{7FB5877D-021F-DF47-BCA9-E96BBEBC9817}" dt="2023-06-22T09:42:34.926" v="174"/>
        <pc:sldMkLst>
          <pc:docMk/>
          <pc:sldMk cId="2064059986" sldId="332"/>
        </pc:sldMkLst>
        <pc:picChg chg="del">
          <ac:chgData name="Mor, Siobhan" userId="1c7e5b7f-9722-4abd-9dfd-239257286de4" providerId="ADAL" clId="{7FB5877D-021F-DF47-BCA9-E96BBEBC9817}" dt="2023-06-22T09:42:34.370" v="173" actId="478"/>
          <ac:picMkLst>
            <pc:docMk/>
            <pc:sldMk cId="2064059986" sldId="332"/>
            <ac:picMk id="3" creationId="{5AC5B0CB-E1D9-49BC-E174-040D5A929856}"/>
          </ac:picMkLst>
        </pc:picChg>
        <pc:picChg chg="add mod">
          <ac:chgData name="Mor, Siobhan" userId="1c7e5b7f-9722-4abd-9dfd-239257286de4" providerId="ADAL" clId="{7FB5877D-021F-DF47-BCA9-E96BBEBC9817}" dt="2023-06-22T09:42:34.926" v="174"/>
          <ac:picMkLst>
            <pc:docMk/>
            <pc:sldMk cId="2064059986" sldId="332"/>
            <ac:picMk id="4" creationId="{877DB67F-04FB-EDD3-421A-DEFE88E13D4E}"/>
          </ac:picMkLst>
        </pc:picChg>
      </pc:sldChg>
      <pc:sldChg chg="addSp delSp modSp mod chgLayout">
        <pc:chgData name="Mor, Siobhan" userId="1c7e5b7f-9722-4abd-9dfd-239257286de4" providerId="ADAL" clId="{7FB5877D-021F-DF47-BCA9-E96BBEBC9817}" dt="2023-06-22T09:40:43.361" v="118" actId="20577"/>
        <pc:sldMkLst>
          <pc:docMk/>
          <pc:sldMk cId="1397954036" sldId="339"/>
        </pc:sldMkLst>
        <pc:spChg chg="mod ord">
          <ac:chgData name="Mor, Siobhan" userId="1c7e5b7f-9722-4abd-9dfd-239257286de4" providerId="ADAL" clId="{7FB5877D-021F-DF47-BCA9-E96BBEBC9817}" dt="2023-06-22T08:16:55.741" v="107" actId="20577"/>
          <ac:spMkLst>
            <pc:docMk/>
            <pc:sldMk cId="1397954036" sldId="339"/>
            <ac:spMk id="2" creationId="{B4220684-7901-924F-90D5-81429EB071FF}"/>
          </ac:spMkLst>
        </pc:spChg>
        <pc:spChg chg="mod">
          <ac:chgData name="Mor, Siobhan" userId="1c7e5b7f-9722-4abd-9dfd-239257286de4" providerId="ADAL" clId="{7FB5877D-021F-DF47-BCA9-E96BBEBC9817}" dt="2023-06-22T08:17:02.821" v="108" actId="2711"/>
          <ac:spMkLst>
            <pc:docMk/>
            <pc:sldMk cId="1397954036" sldId="339"/>
            <ac:spMk id="3" creationId="{7A9AF78E-ADE5-B84D-BE46-8FB0B1718714}"/>
          </ac:spMkLst>
        </pc:spChg>
        <pc:spChg chg="add mod">
          <ac:chgData name="Mor, Siobhan" userId="1c7e5b7f-9722-4abd-9dfd-239257286de4" providerId="ADAL" clId="{7FB5877D-021F-DF47-BCA9-E96BBEBC9817}" dt="2023-06-22T09:40:43.361" v="118" actId="20577"/>
          <ac:spMkLst>
            <pc:docMk/>
            <pc:sldMk cId="1397954036" sldId="339"/>
            <ac:spMk id="3" creationId="{D104F8A9-1BF8-0187-6685-81CA4A43E12E}"/>
          </ac:spMkLst>
        </pc:spChg>
        <pc:grpChg chg="del">
          <ac:chgData name="Mor, Siobhan" userId="1c7e5b7f-9722-4abd-9dfd-239257286de4" providerId="ADAL" clId="{7FB5877D-021F-DF47-BCA9-E96BBEBC9817}" dt="2023-06-22T09:40:40.760" v="115" actId="478"/>
          <ac:grpSpMkLst>
            <pc:docMk/>
            <pc:sldMk cId="1397954036" sldId="339"/>
            <ac:grpSpMk id="4" creationId="{83B138CF-7AC4-E25F-4CA2-0C496CFD1A76}"/>
          </ac:grpSpMkLst>
        </pc:grpChg>
        <pc:picChg chg="add mod">
          <ac:chgData name="Mor, Siobhan" userId="1c7e5b7f-9722-4abd-9dfd-239257286de4" providerId="ADAL" clId="{7FB5877D-021F-DF47-BCA9-E96BBEBC9817}" dt="2023-06-22T09:40:41.524" v="116"/>
          <ac:picMkLst>
            <pc:docMk/>
            <pc:sldMk cId="1397954036" sldId="339"/>
            <ac:picMk id="7" creationId="{39AD0693-6DAF-4A25-E4BA-B3FFCF855BBF}"/>
          </ac:picMkLst>
        </pc:picChg>
      </pc:sldChg>
      <pc:sldChg chg="addSp delSp modSp mod">
        <pc:chgData name="Mor, Siobhan" userId="1c7e5b7f-9722-4abd-9dfd-239257286de4" providerId="ADAL" clId="{7FB5877D-021F-DF47-BCA9-E96BBEBC9817}" dt="2023-06-22T08:13:42.664" v="35" actId="478"/>
        <pc:sldMkLst>
          <pc:docMk/>
          <pc:sldMk cId="1173409441" sldId="345"/>
        </pc:sldMkLst>
        <pc:spChg chg="add del mod">
          <ac:chgData name="Mor, Siobhan" userId="1c7e5b7f-9722-4abd-9dfd-239257286de4" providerId="ADAL" clId="{7FB5877D-021F-DF47-BCA9-E96BBEBC9817}" dt="2023-06-22T08:13:42.664" v="35" actId="478"/>
          <ac:spMkLst>
            <pc:docMk/>
            <pc:sldMk cId="1173409441" sldId="345"/>
            <ac:spMk id="3" creationId="{51652849-2D1F-5E44-295F-A663109CE1E2}"/>
          </ac:spMkLst>
        </pc:spChg>
        <pc:spChg chg="mod">
          <ac:chgData name="Mor, Siobhan" userId="1c7e5b7f-9722-4abd-9dfd-239257286de4" providerId="ADAL" clId="{7FB5877D-021F-DF47-BCA9-E96BBEBC9817}" dt="2023-06-22T08:13:36.850" v="33" actId="20577"/>
          <ac:spMkLst>
            <pc:docMk/>
            <pc:sldMk cId="1173409441" sldId="345"/>
            <ac:spMk id="4" creationId="{C9C1B4C2-A3B9-0AA8-3943-17952BFEF2DD}"/>
          </ac:spMkLst>
        </pc:spChg>
        <pc:spChg chg="del">
          <ac:chgData name="Mor, Siobhan" userId="1c7e5b7f-9722-4abd-9dfd-239257286de4" providerId="ADAL" clId="{7FB5877D-021F-DF47-BCA9-E96BBEBC9817}" dt="2023-06-22T08:13:40.066" v="34" actId="478"/>
          <ac:spMkLst>
            <pc:docMk/>
            <pc:sldMk cId="1173409441" sldId="345"/>
            <ac:spMk id="5" creationId="{C3819FCF-7CC5-27AC-7C0F-18E142468161}"/>
          </ac:spMkLst>
        </pc:spChg>
      </pc:sldChg>
      <pc:sldChg chg="addSp delSp modSp mod">
        <pc:chgData name="Mor, Siobhan" userId="1c7e5b7f-9722-4abd-9dfd-239257286de4" providerId="ADAL" clId="{7FB5877D-021F-DF47-BCA9-E96BBEBC9817}" dt="2023-06-22T09:41:13.373" v="142" actId="20577"/>
        <pc:sldMkLst>
          <pc:docMk/>
          <pc:sldMk cId="3960889791" sldId="346"/>
        </pc:sldMkLst>
        <pc:spChg chg="add mod">
          <ac:chgData name="Mor, Siobhan" userId="1c7e5b7f-9722-4abd-9dfd-239257286de4" providerId="ADAL" clId="{7FB5877D-021F-DF47-BCA9-E96BBEBC9817}" dt="2023-06-22T09:41:13.373" v="142" actId="20577"/>
          <ac:spMkLst>
            <pc:docMk/>
            <pc:sldMk cId="3960889791" sldId="346"/>
            <ac:spMk id="2" creationId="{346C9E82-47A7-448E-F432-5CE26A30A403}"/>
          </ac:spMkLst>
        </pc:spChg>
        <pc:grpChg chg="del">
          <ac:chgData name="Mor, Siobhan" userId="1c7e5b7f-9722-4abd-9dfd-239257286de4" providerId="ADAL" clId="{7FB5877D-021F-DF47-BCA9-E96BBEBC9817}" dt="2023-06-22T09:41:10.379" v="137" actId="478"/>
          <ac:grpSpMkLst>
            <pc:docMk/>
            <pc:sldMk cId="3960889791" sldId="346"/>
            <ac:grpSpMk id="7" creationId="{7B9399EB-2347-4AF1-9529-65D87F5C13A4}"/>
          </ac:grpSpMkLst>
        </pc:grpChg>
        <pc:picChg chg="add mod">
          <ac:chgData name="Mor, Siobhan" userId="1c7e5b7f-9722-4abd-9dfd-239257286de4" providerId="ADAL" clId="{7FB5877D-021F-DF47-BCA9-E96BBEBC9817}" dt="2023-06-22T09:41:11.066" v="138"/>
          <ac:picMkLst>
            <pc:docMk/>
            <pc:sldMk cId="3960889791" sldId="346"/>
            <ac:picMk id="3" creationId="{60B323B0-DF5E-2464-2A63-FF3C587B7F7B}"/>
          </ac:picMkLst>
        </pc:picChg>
      </pc:sldChg>
      <pc:sldChg chg="addSp delSp modSp mod">
        <pc:chgData name="Mor, Siobhan" userId="1c7e5b7f-9722-4abd-9dfd-239257286de4" providerId="ADAL" clId="{7FB5877D-021F-DF47-BCA9-E96BBEBC9817}" dt="2023-06-22T09:42:05.924" v="164"/>
        <pc:sldMkLst>
          <pc:docMk/>
          <pc:sldMk cId="1671824426" sldId="348"/>
        </pc:sldMkLst>
        <pc:picChg chg="del">
          <ac:chgData name="Mor, Siobhan" userId="1c7e5b7f-9722-4abd-9dfd-239257286de4" providerId="ADAL" clId="{7FB5877D-021F-DF47-BCA9-E96BBEBC9817}" dt="2023-06-22T09:42:05.355" v="163" actId="478"/>
          <ac:picMkLst>
            <pc:docMk/>
            <pc:sldMk cId="1671824426" sldId="348"/>
            <ac:picMk id="3" creationId="{6FC9D380-0DEE-90FC-D37F-F4AC3EF798F7}"/>
          </ac:picMkLst>
        </pc:picChg>
        <pc:picChg chg="add mod">
          <ac:chgData name="Mor, Siobhan" userId="1c7e5b7f-9722-4abd-9dfd-239257286de4" providerId="ADAL" clId="{7FB5877D-021F-DF47-BCA9-E96BBEBC9817}" dt="2023-06-22T09:42:05.924" v="164"/>
          <ac:picMkLst>
            <pc:docMk/>
            <pc:sldMk cId="1671824426" sldId="348"/>
            <ac:picMk id="5" creationId="{4BC29426-88BA-C9D7-9513-C4E96BAB6F55}"/>
          </ac:picMkLst>
        </pc:picChg>
      </pc:sldChg>
      <pc:sldChg chg="addSp delSp modSp mod modClrScheme chgLayout">
        <pc:chgData name="Mor, Siobhan" userId="1c7e5b7f-9722-4abd-9dfd-239257286de4" providerId="ADAL" clId="{7FB5877D-021F-DF47-BCA9-E96BBEBC9817}" dt="2023-06-22T09:40:36.287" v="114" actId="20577"/>
        <pc:sldMkLst>
          <pc:docMk/>
          <pc:sldMk cId="1663974438" sldId="349"/>
        </pc:sldMkLst>
        <pc:spChg chg="add del">
          <ac:chgData name="Mor, Siobhan" userId="1c7e5b7f-9722-4abd-9dfd-239257286de4" providerId="ADAL" clId="{7FB5877D-021F-DF47-BCA9-E96BBEBC9817}" dt="2023-06-22T08:15:30.416" v="67" actId="478"/>
          <ac:spMkLst>
            <pc:docMk/>
            <pc:sldMk cId="1663974438" sldId="349"/>
            <ac:spMk id="2" creationId="{96EE3F45-3A8E-D746-AFD1-5842769CDD7E}"/>
          </ac:spMkLst>
        </pc:spChg>
        <pc:spChg chg="add mod">
          <ac:chgData name="Mor, Siobhan" userId="1c7e5b7f-9722-4abd-9dfd-239257286de4" providerId="ADAL" clId="{7FB5877D-021F-DF47-BCA9-E96BBEBC9817}" dt="2023-06-22T09:40:36.287" v="114" actId="20577"/>
          <ac:spMkLst>
            <pc:docMk/>
            <pc:sldMk cId="1663974438" sldId="349"/>
            <ac:spMk id="2" creationId="{C0BCF839-80E5-5D0B-D75A-370359F1AD44}"/>
          </ac:spMkLst>
        </pc:spChg>
        <pc:spChg chg="mod">
          <ac:chgData name="Mor, Siobhan" userId="1c7e5b7f-9722-4abd-9dfd-239257286de4" providerId="ADAL" clId="{7FB5877D-021F-DF47-BCA9-E96BBEBC9817}" dt="2023-06-22T08:16:16.824" v="102" actId="1035"/>
          <ac:spMkLst>
            <pc:docMk/>
            <pc:sldMk cId="1663974438" sldId="349"/>
            <ac:spMk id="3" creationId="{B196FFC9-C265-D749-A9D3-8A03BB48F620}"/>
          </ac:spMkLst>
        </pc:spChg>
        <pc:spChg chg="add del mod">
          <ac:chgData name="Mor, Siobhan" userId="1c7e5b7f-9722-4abd-9dfd-239257286de4" providerId="ADAL" clId="{7FB5877D-021F-DF47-BCA9-E96BBEBC9817}" dt="2023-06-22T08:15:23.665" v="66" actId="478"/>
          <ac:spMkLst>
            <pc:docMk/>
            <pc:sldMk cId="1663974438" sldId="349"/>
            <ac:spMk id="9" creationId="{390D0E1E-4BC3-64C0-3944-560AF1D883E2}"/>
          </ac:spMkLst>
        </pc:spChg>
        <pc:spChg chg="add del mod">
          <ac:chgData name="Mor, Siobhan" userId="1c7e5b7f-9722-4abd-9dfd-239257286de4" providerId="ADAL" clId="{7FB5877D-021F-DF47-BCA9-E96BBEBC9817}" dt="2023-06-22T08:14:13.552" v="41"/>
          <ac:spMkLst>
            <pc:docMk/>
            <pc:sldMk cId="1663974438" sldId="349"/>
            <ac:spMk id="10" creationId="{F3945FD7-8DF5-B6E7-31D2-994708765B6E}"/>
          </ac:spMkLst>
        </pc:spChg>
        <pc:spChg chg="add del mod">
          <ac:chgData name="Mor, Siobhan" userId="1c7e5b7f-9722-4abd-9dfd-239257286de4" providerId="ADAL" clId="{7FB5877D-021F-DF47-BCA9-E96BBEBC9817}" dt="2023-06-22T08:15:21.487" v="64"/>
          <ac:spMkLst>
            <pc:docMk/>
            <pc:sldMk cId="1663974438" sldId="349"/>
            <ac:spMk id="11" creationId="{55FB079F-C4FE-7F2A-9F70-E463E7C6ADC4}"/>
          </ac:spMkLst>
        </pc:spChg>
        <pc:spChg chg="add del mod ord">
          <ac:chgData name="Mor, Siobhan" userId="1c7e5b7f-9722-4abd-9dfd-239257286de4" providerId="ADAL" clId="{7FB5877D-021F-DF47-BCA9-E96BBEBC9817}" dt="2023-06-22T08:15:35.705" v="68" actId="700"/>
          <ac:spMkLst>
            <pc:docMk/>
            <pc:sldMk cId="1663974438" sldId="349"/>
            <ac:spMk id="13" creationId="{6FC86645-8E73-758E-31DA-864E917445A4}"/>
          </ac:spMkLst>
        </pc:spChg>
        <pc:spChg chg="add mod ord">
          <ac:chgData name="Mor, Siobhan" userId="1c7e5b7f-9722-4abd-9dfd-239257286de4" providerId="ADAL" clId="{7FB5877D-021F-DF47-BCA9-E96BBEBC9817}" dt="2023-06-22T08:15:39.659" v="82" actId="20577"/>
          <ac:spMkLst>
            <pc:docMk/>
            <pc:sldMk cId="1663974438" sldId="349"/>
            <ac:spMk id="14" creationId="{EA959F65-366D-EC4E-E1BF-847D0FBCF92F}"/>
          </ac:spMkLst>
        </pc:spChg>
        <pc:spChg chg="add del mod ord">
          <ac:chgData name="Mor, Siobhan" userId="1c7e5b7f-9722-4abd-9dfd-239257286de4" providerId="ADAL" clId="{7FB5877D-021F-DF47-BCA9-E96BBEBC9817}" dt="2023-06-22T08:15:43.141" v="83" actId="478"/>
          <ac:spMkLst>
            <pc:docMk/>
            <pc:sldMk cId="1663974438" sldId="349"/>
            <ac:spMk id="15" creationId="{435CECC7-35DE-30B4-E036-DA3B472E02D9}"/>
          </ac:spMkLst>
        </pc:spChg>
        <pc:grpChg chg="del">
          <ac:chgData name="Mor, Siobhan" userId="1c7e5b7f-9722-4abd-9dfd-239257286de4" providerId="ADAL" clId="{7FB5877D-021F-DF47-BCA9-E96BBEBC9817}" dt="2023-06-22T09:40:32.895" v="109" actId="478"/>
          <ac:grpSpMkLst>
            <pc:docMk/>
            <pc:sldMk cId="1663974438" sldId="349"/>
            <ac:grpSpMk id="4" creationId="{BC91BD29-F311-41AE-813E-DB5E4A7D3B8B}"/>
          </ac:grpSpMkLst>
        </pc:grpChg>
        <pc:picChg chg="add mod">
          <ac:chgData name="Mor, Siobhan" userId="1c7e5b7f-9722-4abd-9dfd-239257286de4" providerId="ADAL" clId="{7FB5877D-021F-DF47-BCA9-E96BBEBC9817}" dt="2023-06-22T09:40:33.620" v="110"/>
          <ac:picMkLst>
            <pc:docMk/>
            <pc:sldMk cId="1663974438" sldId="349"/>
            <ac:picMk id="3" creationId="{FA659957-9F5D-729D-0E6F-612F1F2A1473}"/>
          </ac:picMkLst>
        </pc:picChg>
        <pc:picChg chg="mod">
          <ac:chgData name="Mor, Siobhan" userId="1c7e5b7f-9722-4abd-9dfd-239257286de4" providerId="ADAL" clId="{7FB5877D-021F-DF47-BCA9-E96BBEBC9817}" dt="2023-06-22T08:13:55.117" v="36" actId="14100"/>
          <ac:picMkLst>
            <pc:docMk/>
            <pc:sldMk cId="1663974438" sldId="349"/>
            <ac:picMk id="7" creationId="{47A01A79-A56D-4CD8-9CDA-AEA6EAD96F7D}"/>
          </ac:picMkLst>
        </pc:picChg>
      </pc:sldChg>
      <pc:sldChg chg="addSp delSp modSp mod">
        <pc:chgData name="Mor, Siobhan" userId="1c7e5b7f-9722-4abd-9dfd-239257286de4" providerId="ADAL" clId="{7FB5877D-021F-DF47-BCA9-E96BBEBC9817}" dt="2023-06-22T09:40:51.275" v="124" actId="20577"/>
        <pc:sldMkLst>
          <pc:docMk/>
          <pc:sldMk cId="1557848774" sldId="350"/>
        </pc:sldMkLst>
        <pc:spChg chg="add mod">
          <ac:chgData name="Mor, Siobhan" userId="1c7e5b7f-9722-4abd-9dfd-239257286de4" providerId="ADAL" clId="{7FB5877D-021F-DF47-BCA9-E96BBEBC9817}" dt="2023-06-22T09:40:51.275" v="124" actId="20577"/>
          <ac:spMkLst>
            <pc:docMk/>
            <pc:sldMk cId="1557848774" sldId="350"/>
            <ac:spMk id="3" creationId="{02BC48F5-F4E4-8173-97EF-52DA67E5BB1D}"/>
          </ac:spMkLst>
        </pc:spChg>
        <pc:grpChg chg="del">
          <ac:chgData name="Mor, Siobhan" userId="1c7e5b7f-9722-4abd-9dfd-239257286de4" providerId="ADAL" clId="{7FB5877D-021F-DF47-BCA9-E96BBEBC9817}" dt="2023-06-22T09:40:48.479" v="119" actId="478"/>
          <ac:grpSpMkLst>
            <pc:docMk/>
            <pc:sldMk cId="1557848774" sldId="350"/>
            <ac:grpSpMk id="10" creationId="{22ABD575-AAE1-429C-94C8-1C5C6980B29D}"/>
          </ac:grpSpMkLst>
        </pc:grpChg>
        <pc:picChg chg="add mod">
          <ac:chgData name="Mor, Siobhan" userId="1c7e5b7f-9722-4abd-9dfd-239257286de4" providerId="ADAL" clId="{7FB5877D-021F-DF47-BCA9-E96BBEBC9817}" dt="2023-06-22T09:40:49.389" v="120"/>
          <ac:picMkLst>
            <pc:docMk/>
            <pc:sldMk cId="1557848774" sldId="350"/>
            <ac:picMk id="4" creationId="{FB36A792-FB10-B87B-3A96-9464E4A48664}"/>
          </ac:picMkLst>
        </pc:picChg>
      </pc:sldChg>
      <pc:sldChg chg="addSp delSp modSp mod">
        <pc:chgData name="Mor, Siobhan" userId="1c7e5b7f-9722-4abd-9dfd-239257286de4" providerId="ADAL" clId="{7FB5877D-021F-DF47-BCA9-E96BBEBC9817}" dt="2023-06-22T09:40:57.328" v="130" actId="20577"/>
        <pc:sldMkLst>
          <pc:docMk/>
          <pc:sldMk cId="1797993369" sldId="351"/>
        </pc:sldMkLst>
        <pc:spChg chg="add mod">
          <ac:chgData name="Mor, Siobhan" userId="1c7e5b7f-9722-4abd-9dfd-239257286de4" providerId="ADAL" clId="{7FB5877D-021F-DF47-BCA9-E96BBEBC9817}" dt="2023-06-22T09:40:57.328" v="130" actId="20577"/>
          <ac:spMkLst>
            <pc:docMk/>
            <pc:sldMk cId="1797993369" sldId="351"/>
            <ac:spMk id="3" creationId="{47574FB3-B270-BA36-802D-6A84FA44414F}"/>
          </ac:spMkLst>
        </pc:spChg>
        <pc:grpChg chg="del">
          <ac:chgData name="Mor, Siobhan" userId="1c7e5b7f-9722-4abd-9dfd-239257286de4" providerId="ADAL" clId="{7FB5877D-021F-DF47-BCA9-E96BBEBC9817}" dt="2023-06-22T09:40:54.786" v="125" actId="478"/>
          <ac:grpSpMkLst>
            <pc:docMk/>
            <pc:sldMk cId="1797993369" sldId="351"/>
            <ac:grpSpMk id="4" creationId="{F0C326C9-3CC3-4465-A606-F1CFA4A8BC5B}"/>
          </ac:grpSpMkLst>
        </pc:grpChg>
        <pc:picChg chg="add mod">
          <ac:chgData name="Mor, Siobhan" userId="1c7e5b7f-9722-4abd-9dfd-239257286de4" providerId="ADAL" clId="{7FB5877D-021F-DF47-BCA9-E96BBEBC9817}" dt="2023-06-22T09:40:55.508" v="126"/>
          <ac:picMkLst>
            <pc:docMk/>
            <pc:sldMk cId="1797993369" sldId="351"/>
            <ac:picMk id="7" creationId="{540180D5-DAAA-D334-E327-7B2CFC12053D}"/>
          </ac:picMkLst>
        </pc:picChg>
      </pc:sldChg>
      <pc:sldChg chg="addSp delSp modSp mod">
        <pc:chgData name="Mor, Siobhan" userId="1c7e5b7f-9722-4abd-9dfd-239257286de4" providerId="ADAL" clId="{7FB5877D-021F-DF47-BCA9-E96BBEBC9817}" dt="2023-06-22T09:41:04.823" v="136" actId="20577"/>
        <pc:sldMkLst>
          <pc:docMk/>
          <pc:sldMk cId="40028295" sldId="352"/>
        </pc:sldMkLst>
        <pc:spChg chg="add mod">
          <ac:chgData name="Mor, Siobhan" userId="1c7e5b7f-9722-4abd-9dfd-239257286de4" providerId="ADAL" clId="{7FB5877D-021F-DF47-BCA9-E96BBEBC9817}" dt="2023-06-22T09:41:04.823" v="136" actId="20577"/>
          <ac:spMkLst>
            <pc:docMk/>
            <pc:sldMk cId="40028295" sldId="352"/>
            <ac:spMk id="3" creationId="{506098E6-DC60-0776-1800-640EC76919C8}"/>
          </ac:spMkLst>
        </pc:spChg>
        <pc:grpChg chg="del">
          <ac:chgData name="Mor, Siobhan" userId="1c7e5b7f-9722-4abd-9dfd-239257286de4" providerId="ADAL" clId="{7FB5877D-021F-DF47-BCA9-E96BBEBC9817}" dt="2023-06-22T09:41:01.684" v="131" actId="478"/>
          <ac:grpSpMkLst>
            <pc:docMk/>
            <pc:sldMk cId="40028295" sldId="352"/>
            <ac:grpSpMk id="5" creationId="{2624424B-7FC0-491D-9184-AE43FBD7F9B0}"/>
          </ac:grpSpMkLst>
        </pc:grpChg>
        <pc:picChg chg="add mod">
          <ac:chgData name="Mor, Siobhan" userId="1c7e5b7f-9722-4abd-9dfd-239257286de4" providerId="ADAL" clId="{7FB5877D-021F-DF47-BCA9-E96BBEBC9817}" dt="2023-06-22T09:41:02.417" v="132"/>
          <ac:picMkLst>
            <pc:docMk/>
            <pc:sldMk cId="40028295" sldId="352"/>
            <ac:picMk id="4" creationId="{119BE197-2E93-7521-0E7A-110C51F70CA3}"/>
          </ac:picMkLst>
        </pc:picChg>
      </pc:sldChg>
      <pc:sldChg chg="addSp delSp modSp mod">
        <pc:chgData name="Mor, Siobhan" userId="1c7e5b7f-9722-4abd-9dfd-239257286de4" providerId="ADAL" clId="{7FB5877D-021F-DF47-BCA9-E96BBEBC9817}" dt="2023-06-22T09:42:13.517" v="168"/>
        <pc:sldMkLst>
          <pc:docMk/>
          <pc:sldMk cId="585834013" sldId="354"/>
        </pc:sldMkLst>
        <pc:picChg chg="add mod">
          <ac:chgData name="Mor, Siobhan" userId="1c7e5b7f-9722-4abd-9dfd-239257286de4" providerId="ADAL" clId="{7FB5877D-021F-DF47-BCA9-E96BBEBC9817}" dt="2023-06-22T09:42:13.517" v="168"/>
          <ac:picMkLst>
            <pc:docMk/>
            <pc:sldMk cId="585834013" sldId="354"/>
            <ac:picMk id="3" creationId="{F6CC78E8-0C0B-E078-BE48-EE8048EC2CBF}"/>
          </ac:picMkLst>
        </pc:picChg>
        <pc:picChg chg="del">
          <ac:chgData name="Mor, Siobhan" userId="1c7e5b7f-9722-4abd-9dfd-239257286de4" providerId="ADAL" clId="{7FB5877D-021F-DF47-BCA9-E96BBEBC9817}" dt="2023-06-22T09:42:12.949" v="167" actId="478"/>
          <ac:picMkLst>
            <pc:docMk/>
            <pc:sldMk cId="585834013" sldId="354"/>
            <ac:picMk id="4" creationId="{22DF1884-BA24-0FAC-8377-792DC84B1B94}"/>
          </ac:picMkLst>
        </pc:picChg>
      </pc:sldChg>
      <pc:sldChg chg="addSp delSp modSp mod">
        <pc:chgData name="Mor, Siobhan" userId="1c7e5b7f-9722-4abd-9dfd-239257286de4" providerId="ADAL" clId="{7FB5877D-021F-DF47-BCA9-E96BBEBC9817}" dt="2023-06-22T09:42:42.302" v="178"/>
        <pc:sldMkLst>
          <pc:docMk/>
          <pc:sldMk cId="2127946101" sldId="355"/>
        </pc:sldMkLst>
        <pc:picChg chg="del">
          <ac:chgData name="Mor, Siobhan" userId="1c7e5b7f-9722-4abd-9dfd-239257286de4" providerId="ADAL" clId="{7FB5877D-021F-DF47-BCA9-E96BBEBC9817}" dt="2023-06-22T09:42:41.782" v="177" actId="478"/>
          <ac:picMkLst>
            <pc:docMk/>
            <pc:sldMk cId="2127946101" sldId="355"/>
            <ac:picMk id="3" creationId="{D068023D-2DB0-028A-0B20-09777416673F}"/>
          </ac:picMkLst>
        </pc:picChg>
        <pc:picChg chg="add mod">
          <ac:chgData name="Mor, Siobhan" userId="1c7e5b7f-9722-4abd-9dfd-239257286de4" providerId="ADAL" clId="{7FB5877D-021F-DF47-BCA9-E96BBEBC9817}" dt="2023-06-22T09:42:42.302" v="178"/>
          <ac:picMkLst>
            <pc:docMk/>
            <pc:sldMk cId="2127946101" sldId="355"/>
            <ac:picMk id="4" creationId="{24BF5458-4C05-01EC-3953-96436B91CE8A}"/>
          </ac:picMkLst>
        </pc:picChg>
      </pc:sldChg>
      <pc:sldChg chg="addSp delSp modSp mod">
        <pc:chgData name="Mor, Siobhan" userId="1c7e5b7f-9722-4abd-9dfd-239257286de4" providerId="ADAL" clId="{7FB5877D-021F-DF47-BCA9-E96BBEBC9817}" dt="2023-06-22T09:42:47.589" v="180"/>
        <pc:sldMkLst>
          <pc:docMk/>
          <pc:sldMk cId="2701200083" sldId="357"/>
        </pc:sldMkLst>
        <pc:picChg chg="del">
          <ac:chgData name="Mor, Siobhan" userId="1c7e5b7f-9722-4abd-9dfd-239257286de4" providerId="ADAL" clId="{7FB5877D-021F-DF47-BCA9-E96BBEBC9817}" dt="2023-06-22T09:42:47.165" v="179" actId="478"/>
          <ac:picMkLst>
            <pc:docMk/>
            <pc:sldMk cId="2701200083" sldId="357"/>
            <ac:picMk id="3" creationId="{D58AF581-D886-CD57-DEBF-400BC5BB5E1D}"/>
          </ac:picMkLst>
        </pc:picChg>
        <pc:picChg chg="add mod">
          <ac:chgData name="Mor, Siobhan" userId="1c7e5b7f-9722-4abd-9dfd-239257286de4" providerId="ADAL" clId="{7FB5877D-021F-DF47-BCA9-E96BBEBC9817}" dt="2023-06-22T09:42:47.589" v="180"/>
          <ac:picMkLst>
            <pc:docMk/>
            <pc:sldMk cId="2701200083" sldId="357"/>
            <ac:picMk id="4" creationId="{D649EAF5-BBD8-0E67-D48D-271B63B2B75C}"/>
          </ac:picMkLst>
        </pc:picChg>
      </pc:sldChg>
      <pc:sldChg chg="modSp mod">
        <pc:chgData name="Mor, Siobhan" userId="1c7e5b7f-9722-4abd-9dfd-239257286de4" providerId="ADAL" clId="{7FB5877D-021F-DF47-BCA9-E96BBEBC9817}" dt="2023-06-22T10:20:13.520" v="208" actId="20577"/>
        <pc:sldMkLst>
          <pc:docMk/>
          <pc:sldMk cId="841713272" sldId="358"/>
        </pc:sldMkLst>
        <pc:spChg chg="mod">
          <ac:chgData name="Mor, Siobhan" userId="1c7e5b7f-9722-4abd-9dfd-239257286de4" providerId="ADAL" clId="{7FB5877D-021F-DF47-BCA9-E96BBEBC9817}" dt="2023-06-22T10:20:13.520" v="208" actId="20577"/>
          <ac:spMkLst>
            <pc:docMk/>
            <pc:sldMk cId="841713272" sldId="358"/>
            <ac:spMk id="2" creationId="{00F7C1FB-0B8D-D941-8D99-F269442042E5}"/>
          </ac:spMkLst>
        </pc:spChg>
      </pc:sldChg>
      <pc:sldChg chg="addSp delSp modSp mod">
        <pc:chgData name="Mor, Siobhan" userId="1c7e5b7f-9722-4abd-9dfd-239257286de4" providerId="ADAL" clId="{7FB5877D-021F-DF47-BCA9-E96BBEBC9817}" dt="2023-06-22T09:42:16.153" v="170"/>
        <pc:sldMkLst>
          <pc:docMk/>
          <pc:sldMk cId="2452910235" sldId="361"/>
        </pc:sldMkLst>
        <pc:picChg chg="add mod">
          <ac:chgData name="Mor, Siobhan" userId="1c7e5b7f-9722-4abd-9dfd-239257286de4" providerId="ADAL" clId="{7FB5877D-021F-DF47-BCA9-E96BBEBC9817}" dt="2023-06-22T09:42:16.153" v="170"/>
          <ac:picMkLst>
            <pc:docMk/>
            <pc:sldMk cId="2452910235" sldId="361"/>
            <ac:picMk id="3" creationId="{F3069819-8C13-49A5-7A0E-93F2599A5B78}"/>
          </ac:picMkLst>
        </pc:picChg>
        <pc:picChg chg="del">
          <ac:chgData name="Mor, Siobhan" userId="1c7e5b7f-9722-4abd-9dfd-239257286de4" providerId="ADAL" clId="{7FB5877D-021F-DF47-BCA9-E96BBEBC9817}" dt="2023-06-22T09:42:15.625" v="169" actId="478"/>
          <ac:picMkLst>
            <pc:docMk/>
            <pc:sldMk cId="2452910235" sldId="361"/>
            <ac:picMk id="4" creationId="{22DF1884-BA24-0FAC-8377-792DC84B1B94}"/>
          </ac:picMkLst>
        </pc:picChg>
      </pc:sldChg>
      <pc:sldChg chg="modSp mod">
        <pc:chgData name="Mor, Siobhan" userId="1c7e5b7f-9722-4abd-9dfd-239257286de4" providerId="ADAL" clId="{7FB5877D-021F-DF47-BCA9-E96BBEBC9817}" dt="2023-06-22T10:20:07.540" v="206"/>
        <pc:sldMkLst>
          <pc:docMk/>
          <pc:sldMk cId="1401903206" sldId="362"/>
        </pc:sldMkLst>
        <pc:spChg chg="mod">
          <ac:chgData name="Mor, Siobhan" userId="1c7e5b7f-9722-4abd-9dfd-239257286de4" providerId="ADAL" clId="{7FB5877D-021F-DF47-BCA9-E96BBEBC9817}" dt="2023-06-22T10:20:07.540" v="206"/>
          <ac:spMkLst>
            <pc:docMk/>
            <pc:sldMk cId="1401903206" sldId="362"/>
            <ac:spMk id="2" creationId="{00F7C1FB-0B8D-D941-8D99-F269442042E5}"/>
          </ac:spMkLst>
        </pc:spChg>
      </pc:sldChg>
      <pc:sldChg chg="addSp delSp modSp new del mod ord">
        <pc:chgData name="Mor, Siobhan" userId="1c7e5b7f-9722-4abd-9dfd-239257286de4" providerId="ADAL" clId="{7FB5877D-021F-DF47-BCA9-E96BBEBC9817}" dt="2023-06-22T08:15:15.850" v="62" actId="680"/>
        <pc:sldMkLst>
          <pc:docMk/>
          <pc:sldMk cId="288076719" sldId="363"/>
        </pc:sldMkLst>
        <pc:spChg chg="mod">
          <ac:chgData name="Mor, Siobhan" userId="1c7e5b7f-9722-4abd-9dfd-239257286de4" providerId="ADAL" clId="{7FB5877D-021F-DF47-BCA9-E96BBEBC9817}" dt="2023-06-22T08:15:14.082" v="60"/>
          <ac:spMkLst>
            <pc:docMk/>
            <pc:sldMk cId="288076719" sldId="363"/>
            <ac:spMk id="3" creationId="{B2B4036C-B346-00EE-6D67-B4AF829F2209}"/>
          </ac:spMkLst>
        </pc:spChg>
        <pc:picChg chg="add del mod">
          <ac:chgData name="Mor, Siobhan" userId="1c7e5b7f-9722-4abd-9dfd-239257286de4" providerId="ADAL" clId="{7FB5877D-021F-DF47-BCA9-E96BBEBC9817}" dt="2023-06-22T08:15:10.414" v="55"/>
          <ac:picMkLst>
            <pc:docMk/>
            <pc:sldMk cId="288076719" sldId="363"/>
            <ac:picMk id="4" creationId="{0CB8BE87-CE65-93CA-42BC-C468C66E40C8}"/>
          </ac:picMkLst>
        </pc:picChg>
      </pc:sldChg>
      <pc:sldMasterChg chg="modSldLayout">
        <pc:chgData name="Mor, Siobhan" userId="1c7e5b7f-9722-4abd-9dfd-239257286de4" providerId="ADAL" clId="{7FB5877D-021F-DF47-BCA9-E96BBEBC9817}" dt="2023-06-22T09:43:45.661" v="181"/>
        <pc:sldMasterMkLst>
          <pc:docMk/>
          <pc:sldMasterMk cId="194390050" sldId="2147483662"/>
        </pc:sldMasterMkLst>
        <pc:sldLayoutChg chg="addSp delSp modSp mod">
          <pc:chgData name="Mor, Siobhan" userId="1c7e5b7f-9722-4abd-9dfd-239257286de4" providerId="ADAL" clId="{7FB5877D-021F-DF47-BCA9-E96BBEBC9817}" dt="2023-06-22T09:43:45.661" v="181"/>
          <pc:sldLayoutMkLst>
            <pc:docMk/>
            <pc:sldMasterMk cId="194390050" sldId="2147483662"/>
            <pc:sldLayoutMk cId="947923152" sldId="2147483676"/>
          </pc:sldLayoutMkLst>
          <pc:spChg chg="add mod">
            <ac:chgData name="Mor, Siobhan" userId="1c7e5b7f-9722-4abd-9dfd-239257286de4" providerId="ADAL" clId="{7FB5877D-021F-DF47-BCA9-E96BBEBC9817}" dt="2023-06-22T09:43:45.661" v="181"/>
            <ac:spMkLst>
              <pc:docMk/>
              <pc:sldMasterMk cId="194390050" sldId="2147483662"/>
              <pc:sldLayoutMk cId="947923152" sldId="2147483676"/>
              <ac:spMk id="11" creationId="{CBFC5126-EE19-4C64-61ED-1A607B38A4E9}"/>
            </ac:spMkLst>
          </pc:spChg>
          <pc:spChg chg="mod">
            <ac:chgData name="Mor, Siobhan" userId="1c7e5b7f-9722-4abd-9dfd-239257286de4" providerId="ADAL" clId="{7FB5877D-021F-DF47-BCA9-E96BBEBC9817}" dt="2023-06-22T08:13:18.208" v="1"/>
            <ac:spMkLst>
              <pc:docMk/>
              <pc:sldMasterMk cId="194390050" sldId="2147483662"/>
              <pc:sldLayoutMk cId="947923152" sldId="2147483676"/>
              <ac:spMk id="15" creationId="{3E9E102E-9EB7-4843-5CF5-7A7085CCBCE2}"/>
            </ac:spMkLst>
          </pc:spChg>
          <pc:grpChg chg="add mod">
            <ac:chgData name="Mor, Siobhan" userId="1c7e5b7f-9722-4abd-9dfd-239257286de4" providerId="ADAL" clId="{7FB5877D-021F-DF47-BCA9-E96BBEBC9817}" dt="2023-06-22T08:13:18.208" v="1"/>
            <ac:grpSpMkLst>
              <pc:docMk/>
              <pc:sldMasterMk cId="194390050" sldId="2147483662"/>
              <pc:sldLayoutMk cId="947923152" sldId="2147483676"/>
              <ac:grpSpMk id="3" creationId="{F4AC2627-9F99-FF4D-BDAB-434FC7EEE3D1}"/>
            </ac:grpSpMkLst>
          </pc:grpChg>
          <pc:picChg chg="mod">
            <ac:chgData name="Mor, Siobhan" userId="1c7e5b7f-9722-4abd-9dfd-239257286de4" providerId="ADAL" clId="{7FB5877D-021F-DF47-BCA9-E96BBEBC9817}" dt="2023-06-22T08:13:18.208" v="1"/>
            <ac:picMkLst>
              <pc:docMk/>
              <pc:sldMasterMk cId="194390050" sldId="2147483662"/>
              <pc:sldLayoutMk cId="947923152" sldId="2147483676"/>
              <ac:picMk id="10" creationId="{61EFAAE4-6DB9-F673-ECF8-B90C8C955C89}"/>
            </ac:picMkLst>
          </pc:picChg>
          <pc:picChg chg="del">
            <ac:chgData name="Mor, Siobhan" userId="1c7e5b7f-9722-4abd-9dfd-239257286de4" providerId="ADAL" clId="{7FB5877D-021F-DF47-BCA9-E96BBEBC9817}" dt="2023-06-22T08:13:17.175" v="0" actId="478"/>
            <ac:picMkLst>
              <pc:docMk/>
              <pc:sldMasterMk cId="194390050" sldId="2147483662"/>
              <pc:sldLayoutMk cId="947923152" sldId="2147483676"/>
              <ac:picMk id="11" creationId="{3A3A3C92-EF72-54E0-ADC4-B87AD953EAB6}"/>
            </ac:picMkLst>
          </pc:picChg>
          <pc:picChg chg="mod">
            <ac:chgData name="Mor, Siobhan" userId="1c7e5b7f-9722-4abd-9dfd-239257286de4" providerId="ADAL" clId="{7FB5877D-021F-DF47-BCA9-E96BBEBC9817}" dt="2023-06-22T08:13:18.208" v="1"/>
            <ac:picMkLst>
              <pc:docMk/>
              <pc:sldMasterMk cId="194390050" sldId="2147483662"/>
              <pc:sldLayoutMk cId="947923152" sldId="2147483676"/>
              <ac:picMk id="16" creationId="{A192D49C-9A80-EC12-DA83-86CDB0F5C5EB}"/>
            </ac:picMkLst>
          </pc:picChg>
          <pc:picChg chg="add mod">
            <ac:chgData name="Mor, Siobhan" userId="1c7e5b7f-9722-4abd-9dfd-239257286de4" providerId="ADAL" clId="{7FB5877D-021F-DF47-BCA9-E96BBEBC9817}" dt="2023-06-22T09:43:45.661" v="181"/>
            <ac:picMkLst>
              <pc:docMk/>
              <pc:sldMasterMk cId="194390050" sldId="2147483662"/>
              <pc:sldLayoutMk cId="947923152" sldId="2147483676"/>
              <ac:picMk id="18" creationId="{1FFC1747-389B-087F-69FE-B1331374F4A6}"/>
            </ac:picMkLst>
          </pc:picChg>
          <pc:cxnChg chg="mod">
            <ac:chgData name="Mor, Siobhan" userId="1c7e5b7f-9722-4abd-9dfd-239257286de4" providerId="ADAL" clId="{7FB5877D-021F-DF47-BCA9-E96BBEBC9817}" dt="2023-06-22T08:13:18.208" v="1"/>
            <ac:cxnSpMkLst>
              <pc:docMk/>
              <pc:sldMasterMk cId="194390050" sldId="2147483662"/>
              <pc:sldLayoutMk cId="947923152" sldId="2147483676"/>
              <ac:cxnSpMk id="14" creationId="{EDA1A2C1-27A1-BFA6-C2F3-0EE8D8659D7C}"/>
            </ac:cxnSpMkLst>
          </pc:cxnChg>
          <pc:cxnChg chg="mod">
            <ac:chgData name="Mor, Siobhan" userId="1c7e5b7f-9722-4abd-9dfd-239257286de4" providerId="ADAL" clId="{7FB5877D-021F-DF47-BCA9-E96BBEBC9817}" dt="2023-06-22T08:13:18.208" v="1"/>
            <ac:cxnSpMkLst>
              <pc:docMk/>
              <pc:sldMasterMk cId="194390050" sldId="2147483662"/>
              <pc:sldLayoutMk cId="947923152" sldId="2147483676"/>
              <ac:cxnSpMk id="17" creationId="{2254748C-C480-B146-BBD6-B20EF0FC8BAE}"/>
            </ac:cxnSpMkLst>
          </pc:cxnChg>
        </pc:sldLayoutChg>
      </pc:sldMasterChg>
    </pc:docChg>
  </pc:docChgLst>
  <pc:docChgLst>
    <pc:chgData name="Mor, Siobhan" userId="1c7e5b7f-9722-4abd-9dfd-239257286de4" providerId="ADAL" clId="{55647119-43FA-4036-98F0-B2BF0429EB90}"/>
    <pc:docChg chg="undo custSel delSld modSld delMainMaster">
      <pc:chgData name="Mor, Siobhan" userId="1c7e5b7f-9722-4abd-9dfd-239257286de4" providerId="ADAL" clId="{55647119-43FA-4036-98F0-B2BF0429EB90}" dt="2023-06-22T09:16:33.920" v="418" actId="47"/>
      <pc:docMkLst>
        <pc:docMk/>
      </pc:docMkLst>
      <pc:sldChg chg="del">
        <pc:chgData name="Mor, Siobhan" userId="1c7e5b7f-9722-4abd-9dfd-239257286de4" providerId="ADAL" clId="{55647119-43FA-4036-98F0-B2BF0429EB90}" dt="2023-06-22T09:16:33.920" v="418" actId="47"/>
        <pc:sldMkLst>
          <pc:docMk/>
          <pc:sldMk cId="0" sldId="264"/>
        </pc:sldMkLst>
      </pc:sldChg>
      <pc:sldChg chg="addSp delSp modSp mod modClrScheme chgLayout">
        <pc:chgData name="Mor, Siobhan" userId="1c7e5b7f-9722-4abd-9dfd-239257286de4" providerId="ADAL" clId="{55647119-43FA-4036-98F0-B2BF0429EB90}" dt="2023-06-22T09:02:30.079" v="126" actId="20577"/>
        <pc:sldMkLst>
          <pc:docMk/>
          <pc:sldMk cId="3955223722" sldId="278"/>
        </pc:sldMkLst>
        <pc:spChg chg="mod ord">
          <ac:chgData name="Mor, Siobhan" userId="1c7e5b7f-9722-4abd-9dfd-239257286de4" providerId="ADAL" clId="{55647119-43FA-4036-98F0-B2BF0429EB90}" dt="2023-06-22T08:57:52.673" v="34" actId="6264"/>
          <ac:spMkLst>
            <pc:docMk/>
            <pc:sldMk cId="3955223722" sldId="278"/>
            <ac:spMk id="2" creationId="{C6D8F0CF-526D-0E47-99E4-57B1E5BDACA2}"/>
          </ac:spMkLst>
        </pc:spChg>
        <pc:spChg chg="add del mod ord">
          <ac:chgData name="Mor, Siobhan" userId="1c7e5b7f-9722-4abd-9dfd-239257286de4" providerId="ADAL" clId="{55647119-43FA-4036-98F0-B2BF0429EB90}" dt="2023-06-22T08:57:52.673" v="34" actId="6264"/>
          <ac:spMkLst>
            <pc:docMk/>
            <pc:sldMk cId="3955223722" sldId="278"/>
            <ac:spMk id="4" creationId="{07246B30-3C8C-946A-6E48-0F0AFCC36A55}"/>
          </ac:spMkLst>
        </pc:spChg>
        <pc:spChg chg="add del mod">
          <ac:chgData name="Mor, Siobhan" userId="1c7e5b7f-9722-4abd-9dfd-239257286de4" providerId="ADAL" clId="{55647119-43FA-4036-98F0-B2BF0429EB90}" dt="2023-06-22T08:57:52.673" v="34" actId="6264"/>
          <ac:spMkLst>
            <pc:docMk/>
            <pc:sldMk cId="3955223722" sldId="278"/>
            <ac:spMk id="5" creationId="{4F9929CA-E7C4-36BD-B677-4EC419209EE6}"/>
          </ac:spMkLst>
        </pc:spChg>
        <pc:spChg chg="add mod ord">
          <ac:chgData name="Mor, Siobhan" userId="1c7e5b7f-9722-4abd-9dfd-239257286de4" providerId="ADAL" clId="{55647119-43FA-4036-98F0-B2BF0429EB90}" dt="2023-06-22T09:02:30.079" v="126" actId="20577"/>
          <ac:spMkLst>
            <pc:docMk/>
            <pc:sldMk cId="3955223722" sldId="278"/>
            <ac:spMk id="6" creationId="{E8E12B54-5C52-3179-8D1D-D864A6660FAD}"/>
          </ac:spMkLst>
        </pc:spChg>
        <pc:spChg chg="del">
          <ac:chgData name="Mor, Siobhan" userId="1c7e5b7f-9722-4abd-9dfd-239257286de4" providerId="ADAL" clId="{55647119-43FA-4036-98F0-B2BF0429EB90}" dt="2023-06-22T09:02:05.108" v="119" actId="478"/>
          <ac:spMkLst>
            <pc:docMk/>
            <pc:sldMk cId="3955223722" sldId="278"/>
            <ac:spMk id="8" creationId="{629F4FA1-B778-884D-B8C2-82FC34F2D3F8}"/>
          </ac:spMkLst>
        </pc:spChg>
      </pc:sldChg>
      <pc:sldChg chg="addSp delSp modSp mod modClrScheme chgLayout">
        <pc:chgData name="Mor, Siobhan" userId="1c7e5b7f-9722-4abd-9dfd-239257286de4" providerId="ADAL" clId="{55647119-43FA-4036-98F0-B2BF0429EB90}" dt="2023-06-22T09:13:48.679" v="305" actId="113"/>
        <pc:sldMkLst>
          <pc:docMk/>
          <pc:sldMk cId="2871388866" sldId="286"/>
        </pc:sldMkLst>
        <pc:spChg chg="mod ord">
          <ac:chgData name="Mor, Siobhan" userId="1c7e5b7f-9722-4abd-9dfd-239257286de4" providerId="ADAL" clId="{55647119-43FA-4036-98F0-B2BF0429EB90}" dt="2023-06-22T08:57:52.673" v="34" actId="6264"/>
          <ac:spMkLst>
            <pc:docMk/>
            <pc:sldMk cId="2871388866" sldId="286"/>
            <ac:spMk id="2" creationId="{00F7C1FB-0B8D-D941-8D99-F269442042E5}"/>
          </ac:spMkLst>
        </pc:spChg>
        <pc:spChg chg="del mod">
          <ac:chgData name="Mor, Siobhan" userId="1c7e5b7f-9722-4abd-9dfd-239257286de4" providerId="ADAL" clId="{55647119-43FA-4036-98F0-B2BF0429EB90}" dt="2023-06-22T09:13:03.065" v="267" actId="478"/>
          <ac:spMkLst>
            <pc:docMk/>
            <pc:sldMk cId="2871388866" sldId="286"/>
            <ac:spMk id="3" creationId="{841BFCFA-0ADE-094C-8998-B860D7818ECF}"/>
          </ac:spMkLst>
        </pc:spChg>
        <pc:spChg chg="add del mod ord">
          <ac:chgData name="Mor, Siobhan" userId="1c7e5b7f-9722-4abd-9dfd-239257286de4" providerId="ADAL" clId="{55647119-43FA-4036-98F0-B2BF0429EB90}" dt="2023-06-22T08:57:52.673" v="34" actId="6264"/>
          <ac:spMkLst>
            <pc:docMk/>
            <pc:sldMk cId="2871388866" sldId="286"/>
            <ac:spMk id="5" creationId="{137DFC14-CCD0-25B5-D2DC-B08BA8EE1745}"/>
          </ac:spMkLst>
        </pc:spChg>
        <pc:spChg chg="add del mod">
          <ac:chgData name="Mor, Siobhan" userId="1c7e5b7f-9722-4abd-9dfd-239257286de4" providerId="ADAL" clId="{55647119-43FA-4036-98F0-B2BF0429EB90}" dt="2023-06-22T08:57:52.673" v="34" actId="6264"/>
          <ac:spMkLst>
            <pc:docMk/>
            <pc:sldMk cId="2871388866" sldId="286"/>
            <ac:spMk id="6" creationId="{344C9F7F-B203-4756-AF2A-36DB7BDFC94C}"/>
          </ac:spMkLst>
        </pc:spChg>
        <pc:spChg chg="add mod ord">
          <ac:chgData name="Mor, Siobhan" userId="1c7e5b7f-9722-4abd-9dfd-239257286de4" providerId="ADAL" clId="{55647119-43FA-4036-98F0-B2BF0429EB90}" dt="2023-06-22T09:13:48.679" v="305" actId="113"/>
          <ac:spMkLst>
            <pc:docMk/>
            <pc:sldMk cId="2871388866" sldId="286"/>
            <ac:spMk id="7" creationId="{3D4D7110-B8EB-8C62-F6DA-03C6BCE70FD2}"/>
          </ac:spMkLst>
        </pc:spChg>
        <pc:picChg chg="mod">
          <ac:chgData name="Mor, Siobhan" userId="1c7e5b7f-9722-4abd-9dfd-239257286de4" providerId="ADAL" clId="{55647119-43FA-4036-98F0-B2BF0429EB90}" dt="2023-06-22T09:13:19.813" v="271" actId="1076"/>
          <ac:picMkLst>
            <pc:docMk/>
            <pc:sldMk cId="2871388866" sldId="286"/>
            <ac:picMk id="4" creationId="{5E907401-A711-44B5-97E2-34AD350B5345}"/>
          </ac:picMkLst>
        </pc:picChg>
      </pc:sldChg>
      <pc:sldChg chg="addSp delSp modSp mod modClrScheme chgLayout">
        <pc:chgData name="Mor, Siobhan" userId="1c7e5b7f-9722-4abd-9dfd-239257286de4" providerId="ADAL" clId="{55647119-43FA-4036-98F0-B2BF0429EB90}" dt="2023-06-22T09:11:21.137" v="218" actId="122"/>
        <pc:sldMkLst>
          <pc:docMk/>
          <pc:sldMk cId="1847695042" sldId="321"/>
        </pc:sldMkLst>
        <pc:spChg chg="mod ord">
          <ac:chgData name="Mor, Siobhan" userId="1c7e5b7f-9722-4abd-9dfd-239257286de4" providerId="ADAL" clId="{55647119-43FA-4036-98F0-B2BF0429EB90}" dt="2023-06-22T08:57:52.673" v="34" actId="6264"/>
          <ac:spMkLst>
            <pc:docMk/>
            <pc:sldMk cId="1847695042" sldId="321"/>
            <ac:spMk id="2" creationId="{B4220684-7901-924F-90D5-81429EB071FF}"/>
          </ac:spMkLst>
        </pc:spChg>
        <pc:spChg chg="del">
          <ac:chgData name="Mor, Siobhan" userId="1c7e5b7f-9722-4abd-9dfd-239257286de4" providerId="ADAL" clId="{55647119-43FA-4036-98F0-B2BF0429EB90}" dt="2023-06-22T09:10:01.678" v="187" actId="478"/>
          <ac:spMkLst>
            <pc:docMk/>
            <pc:sldMk cId="1847695042" sldId="321"/>
            <ac:spMk id="3" creationId="{7A9AF78E-ADE5-B84D-BE46-8FB0B1718714}"/>
          </ac:spMkLst>
        </pc:spChg>
        <pc:spChg chg="add del mod ord">
          <ac:chgData name="Mor, Siobhan" userId="1c7e5b7f-9722-4abd-9dfd-239257286de4" providerId="ADAL" clId="{55647119-43FA-4036-98F0-B2BF0429EB90}" dt="2023-06-22T08:57:52.673" v="34" actId="6264"/>
          <ac:spMkLst>
            <pc:docMk/>
            <pc:sldMk cId="1847695042" sldId="321"/>
            <ac:spMk id="4" creationId="{D2CDB4C0-FE0E-C5A4-0D5A-EE59CB80F79E}"/>
          </ac:spMkLst>
        </pc:spChg>
        <pc:spChg chg="add del mod">
          <ac:chgData name="Mor, Siobhan" userId="1c7e5b7f-9722-4abd-9dfd-239257286de4" providerId="ADAL" clId="{55647119-43FA-4036-98F0-B2BF0429EB90}" dt="2023-06-22T08:57:52.673" v="34" actId="6264"/>
          <ac:spMkLst>
            <pc:docMk/>
            <pc:sldMk cId="1847695042" sldId="321"/>
            <ac:spMk id="9" creationId="{B0A760F4-7B42-12DF-56BF-CD6BBD69E5FF}"/>
          </ac:spMkLst>
        </pc:spChg>
        <pc:spChg chg="add mod ord">
          <ac:chgData name="Mor, Siobhan" userId="1c7e5b7f-9722-4abd-9dfd-239257286de4" providerId="ADAL" clId="{55647119-43FA-4036-98F0-B2BF0429EB90}" dt="2023-06-22T09:10:33.845" v="194" actId="14100"/>
          <ac:spMkLst>
            <pc:docMk/>
            <pc:sldMk cId="1847695042" sldId="321"/>
            <ac:spMk id="10" creationId="{59B4E2D2-4998-E608-D474-73B40F2DBA0A}"/>
          </ac:spMkLst>
        </pc:spChg>
        <pc:graphicFrameChg chg="mod modGraphic">
          <ac:chgData name="Mor, Siobhan" userId="1c7e5b7f-9722-4abd-9dfd-239257286de4" providerId="ADAL" clId="{55647119-43FA-4036-98F0-B2BF0429EB90}" dt="2023-06-22T09:11:21.137" v="218" actId="122"/>
          <ac:graphicFrameMkLst>
            <pc:docMk/>
            <pc:sldMk cId="1847695042" sldId="321"/>
            <ac:graphicFrameMk id="8" creationId="{ACA05F8C-75D0-4711-BD80-B8EC45B461E3}"/>
          </ac:graphicFrameMkLst>
        </pc:graphicFrameChg>
      </pc:sldChg>
      <pc:sldChg chg="addSp delSp modSp mod modClrScheme chgLayout">
        <pc:chgData name="Mor, Siobhan" userId="1c7e5b7f-9722-4abd-9dfd-239257286de4" providerId="ADAL" clId="{55647119-43FA-4036-98F0-B2BF0429EB90}" dt="2023-06-22T09:04:06.122" v="164" actId="20577"/>
        <pc:sldMkLst>
          <pc:docMk/>
          <pc:sldMk cId="126553951" sldId="322"/>
        </pc:sldMkLst>
        <pc:spChg chg="mod ord">
          <ac:chgData name="Mor, Siobhan" userId="1c7e5b7f-9722-4abd-9dfd-239257286de4" providerId="ADAL" clId="{55647119-43FA-4036-98F0-B2BF0429EB90}" dt="2023-06-22T08:57:52.802" v="35" actId="27636"/>
          <ac:spMkLst>
            <pc:docMk/>
            <pc:sldMk cId="126553951" sldId="322"/>
            <ac:spMk id="2" creationId="{B4220684-7901-924F-90D5-81429EB071FF}"/>
          </ac:spMkLst>
        </pc:spChg>
        <pc:spChg chg="del">
          <ac:chgData name="Mor, Siobhan" userId="1c7e5b7f-9722-4abd-9dfd-239257286de4" providerId="ADAL" clId="{55647119-43FA-4036-98F0-B2BF0429EB90}" dt="2023-06-22T09:03:40.368" v="147" actId="478"/>
          <ac:spMkLst>
            <pc:docMk/>
            <pc:sldMk cId="126553951" sldId="322"/>
            <ac:spMk id="3" creationId="{7A9AF78E-ADE5-B84D-BE46-8FB0B1718714}"/>
          </ac:spMkLst>
        </pc:spChg>
        <pc:spChg chg="add del mod ord">
          <ac:chgData name="Mor, Siobhan" userId="1c7e5b7f-9722-4abd-9dfd-239257286de4" providerId="ADAL" clId="{55647119-43FA-4036-98F0-B2BF0429EB90}" dt="2023-06-22T08:57:52.673" v="34" actId="6264"/>
          <ac:spMkLst>
            <pc:docMk/>
            <pc:sldMk cId="126553951" sldId="322"/>
            <ac:spMk id="4" creationId="{8AE8DC11-9FB3-24FA-48B7-00AC7A76B90C}"/>
          </ac:spMkLst>
        </pc:spChg>
        <pc:spChg chg="add del mod">
          <ac:chgData name="Mor, Siobhan" userId="1c7e5b7f-9722-4abd-9dfd-239257286de4" providerId="ADAL" clId="{55647119-43FA-4036-98F0-B2BF0429EB90}" dt="2023-06-22T08:57:52.673" v="34" actId="6264"/>
          <ac:spMkLst>
            <pc:docMk/>
            <pc:sldMk cId="126553951" sldId="322"/>
            <ac:spMk id="5" creationId="{54E8FA7B-BA8B-D7E8-8B6E-C35581A4F082}"/>
          </ac:spMkLst>
        </pc:spChg>
        <pc:spChg chg="add mod ord">
          <ac:chgData name="Mor, Siobhan" userId="1c7e5b7f-9722-4abd-9dfd-239257286de4" providerId="ADAL" clId="{55647119-43FA-4036-98F0-B2BF0429EB90}" dt="2023-06-22T09:04:06.122" v="164" actId="20577"/>
          <ac:spMkLst>
            <pc:docMk/>
            <pc:sldMk cId="126553951" sldId="322"/>
            <ac:spMk id="6" creationId="{0D5DFE03-F997-05FB-74B8-0904FA18D2B6}"/>
          </ac:spMkLst>
        </pc:spChg>
      </pc:sldChg>
      <pc:sldChg chg="addSp delSp modSp mod modClrScheme chgLayout">
        <pc:chgData name="Mor, Siobhan" userId="1c7e5b7f-9722-4abd-9dfd-239257286de4" providerId="ADAL" clId="{55647119-43FA-4036-98F0-B2BF0429EB90}" dt="2023-06-22T09:04:40.436" v="171" actId="15"/>
        <pc:sldMkLst>
          <pc:docMk/>
          <pc:sldMk cId="455580356" sldId="323"/>
        </pc:sldMkLst>
        <pc:spChg chg="mod ord">
          <ac:chgData name="Mor, Siobhan" userId="1c7e5b7f-9722-4abd-9dfd-239257286de4" providerId="ADAL" clId="{55647119-43FA-4036-98F0-B2BF0429EB90}" dt="2023-06-22T08:57:52.810" v="36" actId="27636"/>
          <ac:spMkLst>
            <pc:docMk/>
            <pc:sldMk cId="455580356" sldId="323"/>
            <ac:spMk id="2" creationId="{B4220684-7901-924F-90D5-81429EB071FF}"/>
          </ac:spMkLst>
        </pc:spChg>
        <pc:spChg chg="del">
          <ac:chgData name="Mor, Siobhan" userId="1c7e5b7f-9722-4abd-9dfd-239257286de4" providerId="ADAL" clId="{55647119-43FA-4036-98F0-B2BF0429EB90}" dt="2023-06-22T09:04:20.451" v="165" actId="478"/>
          <ac:spMkLst>
            <pc:docMk/>
            <pc:sldMk cId="455580356" sldId="323"/>
            <ac:spMk id="3" creationId="{7A9AF78E-ADE5-B84D-BE46-8FB0B1718714}"/>
          </ac:spMkLst>
        </pc:spChg>
        <pc:spChg chg="add del mod ord">
          <ac:chgData name="Mor, Siobhan" userId="1c7e5b7f-9722-4abd-9dfd-239257286de4" providerId="ADAL" clId="{55647119-43FA-4036-98F0-B2BF0429EB90}" dt="2023-06-22T08:57:52.673" v="34" actId="6264"/>
          <ac:spMkLst>
            <pc:docMk/>
            <pc:sldMk cId="455580356" sldId="323"/>
            <ac:spMk id="4" creationId="{E696EF9E-65BE-1F43-DE94-861A51EB4729}"/>
          </ac:spMkLst>
        </pc:spChg>
        <pc:spChg chg="add del mod">
          <ac:chgData name="Mor, Siobhan" userId="1c7e5b7f-9722-4abd-9dfd-239257286de4" providerId="ADAL" clId="{55647119-43FA-4036-98F0-B2BF0429EB90}" dt="2023-06-22T08:57:52.673" v="34" actId="6264"/>
          <ac:spMkLst>
            <pc:docMk/>
            <pc:sldMk cId="455580356" sldId="323"/>
            <ac:spMk id="6" creationId="{481277E3-7887-3713-A24D-2F7FEF3AF15A}"/>
          </ac:spMkLst>
        </pc:spChg>
        <pc:spChg chg="add mod ord">
          <ac:chgData name="Mor, Siobhan" userId="1c7e5b7f-9722-4abd-9dfd-239257286de4" providerId="ADAL" clId="{55647119-43FA-4036-98F0-B2BF0429EB90}" dt="2023-06-22T09:04:40.436" v="171" actId="15"/>
          <ac:spMkLst>
            <pc:docMk/>
            <pc:sldMk cId="455580356" sldId="323"/>
            <ac:spMk id="7" creationId="{BB42B700-D904-AB22-422F-6006623DAF98}"/>
          </ac:spMkLst>
        </pc:spChg>
      </pc:sldChg>
      <pc:sldChg chg="addSp delSp modSp mod modClrScheme chgLayout">
        <pc:chgData name="Mor, Siobhan" userId="1c7e5b7f-9722-4abd-9dfd-239257286de4" providerId="ADAL" clId="{55647119-43FA-4036-98F0-B2BF0429EB90}" dt="2023-06-22T09:09:49.887" v="186" actId="20577"/>
        <pc:sldMkLst>
          <pc:docMk/>
          <pc:sldMk cId="3817411313" sldId="324"/>
        </pc:sldMkLst>
        <pc:spChg chg="mod ord">
          <ac:chgData name="Mor, Siobhan" userId="1c7e5b7f-9722-4abd-9dfd-239257286de4" providerId="ADAL" clId="{55647119-43FA-4036-98F0-B2BF0429EB90}" dt="2023-06-22T08:57:52.673" v="34" actId="6264"/>
          <ac:spMkLst>
            <pc:docMk/>
            <pc:sldMk cId="3817411313" sldId="324"/>
            <ac:spMk id="2" creationId="{B4220684-7901-924F-90D5-81429EB071FF}"/>
          </ac:spMkLst>
        </pc:spChg>
        <pc:spChg chg="del">
          <ac:chgData name="Mor, Siobhan" userId="1c7e5b7f-9722-4abd-9dfd-239257286de4" providerId="ADAL" clId="{55647119-43FA-4036-98F0-B2BF0429EB90}" dt="2023-06-22T09:09:26.085" v="173" actId="478"/>
          <ac:spMkLst>
            <pc:docMk/>
            <pc:sldMk cId="3817411313" sldId="324"/>
            <ac:spMk id="3" creationId="{7A9AF78E-ADE5-B84D-BE46-8FB0B1718714}"/>
          </ac:spMkLst>
        </pc:spChg>
        <pc:spChg chg="add del mod ord">
          <ac:chgData name="Mor, Siobhan" userId="1c7e5b7f-9722-4abd-9dfd-239257286de4" providerId="ADAL" clId="{55647119-43FA-4036-98F0-B2BF0429EB90}" dt="2023-06-22T08:57:52.673" v="34" actId="6264"/>
          <ac:spMkLst>
            <pc:docMk/>
            <pc:sldMk cId="3817411313" sldId="324"/>
            <ac:spMk id="7" creationId="{5FF927CF-066C-8AE3-5060-D2204428AD46}"/>
          </ac:spMkLst>
        </pc:spChg>
        <pc:spChg chg="add del mod">
          <ac:chgData name="Mor, Siobhan" userId="1c7e5b7f-9722-4abd-9dfd-239257286de4" providerId="ADAL" clId="{55647119-43FA-4036-98F0-B2BF0429EB90}" dt="2023-06-22T08:57:52.673" v="34" actId="6264"/>
          <ac:spMkLst>
            <pc:docMk/>
            <pc:sldMk cId="3817411313" sldId="324"/>
            <ac:spMk id="8" creationId="{2B5891A4-5366-9F33-F4B4-5CC1A118B927}"/>
          </ac:spMkLst>
        </pc:spChg>
        <pc:spChg chg="add mod ord">
          <ac:chgData name="Mor, Siobhan" userId="1c7e5b7f-9722-4abd-9dfd-239257286de4" providerId="ADAL" clId="{55647119-43FA-4036-98F0-B2BF0429EB90}" dt="2023-06-22T09:09:49.887" v="186" actId="20577"/>
          <ac:spMkLst>
            <pc:docMk/>
            <pc:sldMk cId="3817411313" sldId="324"/>
            <ac:spMk id="9" creationId="{E671F4BC-C898-1D94-9965-61DD6ECD0455}"/>
          </ac:spMkLst>
        </pc:spChg>
      </pc:sldChg>
      <pc:sldChg chg="addSp delSp modSp mod chgLayout">
        <pc:chgData name="Mor, Siobhan" userId="1c7e5b7f-9722-4abd-9dfd-239257286de4" providerId="ADAL" clId="{55647119-43FA-4036-98F0-B2BF0429EB90}" dt="2023-06-22T08:55:52.644" v="7" actId="5793"/>
        <pc:sldMkLst>
          <pc:docMk/>
          <pc:sldMk cId="2336416082" sldId="326"/>
        </pc:sldMkLst>
        <pc:spChg chg="add del mod">
          <ac:chgData name="Mor, Siobhan" userId="1c7e5b7f-9722-4abd-9dfd-239257286de4" providerId="ADAL" clId="{55647119-43FA-4036-98F0-B2BF0429EB90}" dt="2023-06-22T08:55:50.541" v="6" actId="6264"/>
          <ac:spMkLst>
            <pc:docMk/>
            <pc:sldMk cId="2336416082" sldId="326"/>
            <ac:spMk id="2" creationId="{7C2CC201-8AB9-EAEC-2E71-329C3B663103}"/>
          </ac:spMkLst>
        </pc:spChg>
        <pc:spChg chg="mod ord">
          <ac:chgData name="Mor, Siobhan" userId="1c7e5b7f-9722-4abd-9dfd-239257286de4" providerId="ADAL" clId="{55647119-43FA-4036-98F0-B2BF0429EB90}" dt="2023-06-22T08:55:50.541" v="6" actId="6264"/>
          <ac:spMkLst>
            <pc:docMk/>
            <pc:sldMk cId="2336416082" sldId="326"/>
            <ac:spMk id="3" creationId="{55FB079F-C4FE-7F2A-9F70-E463E7C6ADC4}"/>
          </ac:spMkLst>
        </pc:spChg>
        <pc:spChg chg="mod ord">
          <ac:chgData name="Mor, Siobhan" userId="1c7e5b7f-9722-4abd-9dfd-239257286de4" providerId="ADAL" clId="{55647119-43FA-4036-98F0-B2BF0429EB90}" dt="2023-06-22T08:55:52.644" v="7" actId="5793"/>
          <ac:spMkLst>
            <pc:docMk/>
            <pc:sldMk cId="2336416082" sldId="326"/>
            <ac:spMk id="4" creationId="{FCACC2FD-687C-9481-447E-413E62E7665C}"/>
          </ac:spMkLst>
        </pc:spChg>
        <pc:spChg chg="add del mod">
          <ac:chgData name="Mor, Siobhan" userId="1c7e5b7f-9722-4abd-9dfd-239257286de4" providerId="ADAL" clId="{55647119-43FA-4036-98F0-B2BF0429EB90}" dt="2023-06-22T08:55:50.541" v="6" actId="6264"/>
          <ac:spMkLst>
            <pc:docMk/>
            <pc:sldMk cId="2336416082" sldId="326"/>
            <ac:spMk id="5" creationId="{74C8AA35-974C-0123-4DC9-1F339957F590}"/>
          </ac:spMkLst>
        </pc:spChg>
      </pc:sldChg>
      <pc:sldChg chg="addSp delSp modSp mod chgLayout">
        <pc:chgData name="Mor, Siobhan" userId="1c7e5b7f-9722-4abd-9dfd-239257286de4" providerId="ADAL" clId="{55647119-43FA-4036-98F0-B2BF0429EB90}" dt="2023-06-22T08:55:59.586" v="8" actId="6264"/>
        <pc:sldMkLst>
          <pc:docMk/>
          <pc:sldMk cId="3578905854" sldId="327"/>
        </pc:sldMkLst>
        <pc:spChg chg="mod ord">
          <ac:chgData name="Mor, Siobhan" userId="1c7e5b7f-9722-4abd-9dfd-239257286de4" providerId="ADAL" clId="{55647119-43FA-4036-98F0-B2BF0429EB90}" dt="2023-06-22T08:55:59.586" v="8" actId="6264"/>
          <ac:spMkLst>
            <pc:docMk/>
            <pc:sldMk cId="3578905854" sldId="327"/>
            <ac:spMk id="2" creationId="{A55EEFB6-1D8A-CFAB-E5EE-90D39A4C4FC3}"/>
          </ac:spMkLst>
        </pc:spChg>
        <pc:spChg chg="mod ord">
          <ac:chgData name="Mor, Siobhan" userId="1c7e5b7f-9722-4abd-9dfd-239257286de4" providerId="ADAL" clId="{55647119-43FA-4036-98F0-B2BF0429EB90}" dt="2023-06-22T08:55:59.586" v="8" actId="6264"/>
          <ac:spMkLst>
            <pc:docMk/>
            <pc:sldMk cId="3578905854" sldId="327"/>
            <ac:spMk id="3" creationId="{4570D1F5-A9CF-A689-8C2D-9090F9D21F97}"/>
          </ac:spMkLst>
        </pc:spChg>
        <pc:spChg chg="add del mod">
          <ac:chgData name="Mor, Siobhan" userId="1c7e5b7f-9722-4abd-9dfd-239257286de4" providerId="ADAL" clId="{55647119-43FA-4036-98F0-B2BF0429EB90}" dt="2023-06-22T08:55:59.586" v="8" actId="6264"/>
          <ac:spMkLst>
            <pc:docMk/>
            <pc:sldMk cId="3578905854" sldId="327"/>
            <ac:spMk id="5" creationId="{C804C950-BED6-30D9-83EE-CD88F84D997B}"/>
          </ac:spMkLst>
        </pc:spChg>
        <pc:spChg chg="add del mod">
          <ac:chgData name="Mor, Siobhan" userId="1c7e5b7f-9722-4abd-9dfd-239257286de4" providerId="ADAL" clId="{55647119-43FA-4036-98F0-B2BF0429EB90}" dt="2023-06-22T08:55:59.586" v="8" actId="6264"/>
          <ac:spMkLst>
            <pc:docMk/>
            <pc:sldMk cId="3578905854" sldId="327"/>
            <ac:spMk id="6" creationId="{1B3E2489-6601-71F7-E168-0ED4916BE024}"/>
          </ac:spMkLst>
        </pc:spChg>
      </pc:sldChg>
      <pc:sldChg chg="addSp delSp modSp mod modClrScheme chgLayout">
        <pc:chgData name="Mor, Siobhan" userId="1c7e5b7f-9722-4abd-9dfd-239257286de4" providerId="ADAL" clId="{55647119-43FA-4036-98F0-B2BF0429EB90}" dt="2023-06-22T08:58:17.499" v="42" actId="20577"/>
        <pc:sldMkLst>
          <pc:docMk/>
          <pc:sldMk cId="2293753670" sldId="331"/>
        </pc:sldMkLst>
        <pc:spChg chg="mod ord">
          <ac:chgData name="Mor, Siobhan" userId="1c7e5b7f-9722-4abd-9dfd-239257286de4" providerId="ADAL" clId="{55647119-43FA-4036-98F0-B2BF0429EB90}" dt="2023-06-22T08:57:52.673" v="34" actId="6264"/>
          <ac:spMkLst>
            <pc:docMk/>
            <pc:sldMk cId="2293753670" sldId="331"/>
            <ac:spMk id="2" creationId="{C6D8F0CF-526D-0E47-99E4-57B1E5BDACA2}"/>
          </ac:spMkLst>
        </pc:spChg>
        <pc:spChg chg="add del mod ord">
          <ac:chgData name="Mor, Siobhan" userId="1c7e5b7f-9722-4abd-9dfd-239257286de4" providerId="ADAL" clId="{55647119-43FA-4036-98F0-B2BF0429EB90}" dt="2023-06-22T08:57:52.673" v="34" actId="6264"/>
          <ac:spMkLst>
            <pc:docMk/>
            <pc:sldMk cId="2293753670" sldId="331"/>
            <ac:spMk id="4" creationId="{731BC729-2436-1106-63C2-5014B1916E6B}"/>
          </ac:spMkLst>
        </pc:spChg>
        <pc:spChg chg="add del mod">
          <ac:chgData name="Mor, Siobhan" userId="1c7e5b7f-9722-4abd-9dfd-239257286de4" providerId="ADAL" clId="{55647119-43FA-4036-98F0-B2BF0429EB90}" dt="2023-06-22T08:57:52.673" v="34" actId="6264"/>
          <ac:spMkLst>
            <pc:docMk/>
            <pc:sldMk cId="2293753670" sldId="331"/>
            <ac:spMk id="5" creationId="{C6F4C299-9153-6E67-6941-1C6761A1D446}"/>
          </ac:spMkLst>
        </pc:spChg>
        <pc:spChg chg="add mod ord">
          <ac:chgData name="Mor, Siobhan" userId="1c7e5b7f-9722-4abd-9dfd-239257286de4" providerId="ADAL" clId="{55647119-43FA-4036-98F0-B2BF0429EB90}" dt="2023-06-22T08:58:17.499" v="42" actId="20577"/>
          <ac:spMkLst>
            <pc:docMk/>
            <pc:sldMk cId="2293753670" sldId="331"/>
            <ac:spMk id="6" creationId="{C55275E7-5138-63B6-BC88-B64E84D075EF}"/>
          </ac:spMkLst>
        </pc:spChg>
        <pc:spChg chg="del">
          <ac:chgData name="Mor, Siobhan" userId="1c7e5b7f-9722-4abd-9dfd-239257286de4" providerId="ADAL" clId="{55647119-43FA-4036-98F0-B2BF0429EB90}" dt="2023-06-22T08:58:03.879" v="38" actId="478"/>
          <ac:spMkLst>
            <pc:docMk/>
            <pc:sldMk cId="2293753670" sldId="331"/>
            <ac:spMk id="8" creationId="{629F4FA1-B778-884D-B8C2-82FC34F2D3F8}"/>
          </ac:spMkLst>
        </pc:spChg>
      </pc:sldChg>
      <pc:sldChg chg="addSp delSp modSp mod modClrScheme chgLayout">
        <pc:chgData name="Mor, Siobhan" userId="1c7e5b7f-9722-4abd-9dfd-239257286de4" providerId="ADAL" clId="{55647119-43FA-4036-98F0-B2BF0429EB90}" dt="2023-06-22T09:03:25.344" v="146" actId="20577"/>
        <pc:sldMkLst>
          <pc:docMk/>
          <pc:sldMk cId="2064059986" sldId="332"/>
        </pc:sldMkLst>
        <pc:spChg chg="mod ord">
          <ac:chgData name="Mor, Siobhan" userId="1c7e5b7f-9722-4abd-9dfd-239257286de4" providerId="ADAL" clId="{55647119-43FA-4036-98F0-B2BF0429EB90}" dt="2023-06-22T08:57:52.673" v="34" actId="6264"/>
          <ac:spMkLst>
            <pc:docMk/>
            <pc:sldMk cId="2064059986" sldId="332"/>
            <ac:spMk id="2" creationId="{C6D8F0CF-526D-0E47-99E4-57B1E5BDACA2}"/>
          </ac:spMkLst>
        </pc:spChg>
        <pc:spChg chg="add del mod ord">
          <ac:chgData name="Mor, Siobhan" userId="1c7e5b7f-9722-4abd-9dfd-239257286de4" providerId="ADAL" clId="{55647119-43FA-4036-98F0-B2BF0429EB90}" dt="2023-06-22T08:57:52.673" v="34" actId="6264"/>
          <ac:spMkLst>
            <pc:docMk/>
            <pc:sldMk cId="2064059986" sldId="332"/>
            <ac:spMk id="4" creationId="{AFAE0A51-3D63-323F-43E8-AE47CD3E8419}"/>
          </ac:spMkLst>
        </pc:spChg>
        <pc:spChg chg="add del mod">
          <ac:chgData name="Mor, Siobhan" userId="1c7e5b7f-9722-4abd-9dfd-239257286de4" providerId="ADAL" clId="{55647119-43FA-4036-98F0-B2BF0429EB90}" dt="2023-06-22T08:57:52.673" v="34" actId="6264"/>
          <ac:spMkLst>
            <pc:docMk/>
            <pc:sldMk cId="2064059986" sldId="332"/>
            <ac:spMk id="5" creationId="{99A4A5FB-9A00-0088-8AAF-28B855C4E640}"/>
          </ac:spMkLst>
        </pc:spChg>
        <pc:spChg chg="add mod ord">
          <ac:chgData name="Mor, Siobhan" userId="1c7e5b7f-9722-4abd-9dfd-239257286de4" providerId="ADAL" clId="{55647119-43FA-4036-98F0-B2BF0429EB90}" dt="2023-06-22T09:03:25.344" v="146" actId="20577"/>
          <ac:spMkLst>
            <pc:docMk/>
            <pc:sldMk cId="2064059986" sldId="332"/>
            <ac:spMk id="6" creationId="{88112914-2767-7BCC-68F2-6BA17E23C30C}"/>
          </ac:spMkLst>
        </pc:spChg>
        <pc:spChg chg="del">
          <ac:chgData name="Mor, Siobhan" userId="1c7e5b7f-9722-4abd-9dfd-239257286de4" providerId="ADAL" clId="{55647119-43FA-4036-98F0-B2BF0429EB90}" dt="2023-06-22T09:02:38.286" v="127" actId="478"/>
          <ac:spMkLst>
            <pc:docMk/>
            <pc:sldMk cId="2064059986" sldId="332"/>
            <ac:spMk id="8" creationId="{629F4FA1-B778-884D-B8C2-82FC34F2D3F8}"/>
          </ac:spMkLst>
        </pc:spChg>
      </pc:sldChg>
      <pc:sldChg chg="addSp delSp modSp mod modClrScheme chgLayout">
        <pc:chgData name="Mor, Siobhan" userId="1c7e5b7f-9722-4abd-9dfd-239257286de4" providerId="ADAL" clId="{55647119-43FA-4036-98F0-B2BF0429EB90}" dt="2023-06-22T08:56:38.944" v="20" actId="20577"/>
        <pc:sldMkLst>
          <pc:docMk/>
          <pc:sldMk cId="1397954036" sldId="339"/>
        </pc:sldMkLst>
        <pc:spChg chg="mod ord">
          <ac:chgData name="Mor, Siobhan" userId="1c7e5b7f-9722-4abd-9dfd-239257286de4" providerId="ADAL" clId="{55647119-43FA-4036-98F0-B2BF0429EB90}" dt="2023-06-22T08:56:27.855" v="14" actId="6264"/>
          <ac:spMkLst>
            <pc:docMk/>
            <pc:sldMk cId="1397954036" sldId="339"/>
            <ac:spMk id="2" creationId="{B4220684-7901-924F-90D5-81429EB071FF}"/>
          </ac:spMkLst>
        </pc:spChg>
        <pc:spChg chg="del">
          <ac:chgData name="Mor, Siobhan" userId="1c7e5b7f-9722-4abd-9dfd-239257286de4" providerId="ADAL" clId="{55647119-43FA-4036-98F0-B2BF0429EB90}" dt="2023-06-22T08:56:23.202" v="12" actId="478"/>
          <ac:spMkLst>
            <pc:docMk/>
            <pc:sldMk cId="1397954036" sldId="339"/>
            <ac:spMk id="3" creationId="{7A9AF78E-ADE5-B84D-BE46-8FB0B1718714}"/>
          </ac:spMkLst>
        </pc:spChg>
        <pc:spChg chg="add del mod">
          <ac:chgData name="Mor, Siobhan" userId="1c7e5b7f-9722-4abd-9dfd-239257286de4" providerId="ADAL" clId="{55647119-43FA-4036-98F0-B2BF0429EB90}" dt="2023-06-22T08:56:03.870" v="9" actId="6264"/>
          <ac:spMkLst>
            <pc:docMk/>
            <pc:sldMk cId="1397954036" sldId="339"/>
            <ac:spMk id="7" creationId="{B3B2BAA7-B949-3FC9-7298-CD59341116B0}"/>
          </ac:spMkLst>
        </pc:spChg>
        <pc:spChg chg="add mod ord">
          <ac:chgData name="Mor, Siobhan" userId="1c7e5b7f-9722-4abd-9dfd-239257286de4" providerId="ADAL" clId="{55647119-43FA-4036-98F0-B2BF0429EB90}" dt="2023-06-22T08:56:38.944" v="20" actId="20577"/>
          <ac:spMkLst>
            <pc:docMk/>
            <pc:sldMk cId="1397954036" sldId="339"/>
            <ac:spMk id="8" creationId="{29B7528A-8F94-4938-D95A-53D8D70F31DE}"/>
          </ac:spMkLst>
        </pc:spChg>
        <pc:spChg chg="add del mod">
          <ac:chgData name="Mor, Siobhan" userId="1c7e5b7f-9722-4abd-9dfd-239257286de4" providerId="ADAL" clId="{55647119-43FA-4036-98F0-B2BF0429EB90}" dt="2023-06-22T08:56:27.855" v="14" actId="6264"/>
          <ac:spMkLst>
            <pc:docMk/>
            <pc:sldMk cId="1397954036" sldId="339"/>
            <ac:spMk id="9" creationId="{5DB9D20C-DC59-CD7A-DE4C-52EC3C0030FD}"/>
          </ac:spMkLst>
        </pc:spChg>
        <pc:spChg chg="add del mod">
          <ac:chgData name="Mor, Siobhan" userId="1c7e5b7f-9722-4abd-9dfd-239257286de4" providerId="ADAL" clId="{55647119-43FA-4036-98F0-B2BF0429EB90}" dt="2023-06-22T08:56:27.855" v="14" actId="6264"/>
          <ac:spMkLst>
            <pc:docMk/>
            <pc:sldMk cId="1397954036" sldId="339"/>
            <ac:spMk id="10" creationId="{E7CC7BDE-873F-4DCE-0F54-538D556E9E63}"/>
          </ac:spMkLst>
        </pc:spChg>
      </pc:sldChg>
      <pc:sldChg chg="addSp delSp modSp mod modClrScheme chgLayout">
        <pc:chgData name="Mor, Siobhan" userId="1c7e5b7f-9722-4abd-9dfd-239257286de4" providerId="ADAL" clId="{55647119-43FA-4036-98F0-B2BF0429EB90}" dt="2023-06-22T09:01:52.553" v="118" actId="27636"/>
        <pc:sldMkLst>
          <pc:docMk/>
          <pc:sldMk cId="3960889791" sldId="346"/>
        </pc:sldMkLst>
        <pc:spChg chg="add del mod ord">
          <ac:chgData name="Mor, Siobhan" userId="1c7e5b7f-9722-4abd-9dfd-239257286de4" providerId="ADAL" clId="{55647119-43FA-4036-98F0-B2BF0429EB90}" dt="2023-06-22T08:57:52.673" v="34" actId="6264"/>
          <ac:spMkLst>
            <pc:docMk/>
            <pc:sldMk cId="3960889791" sldId="346"/>
            <ac:spMk id="2" creationId="{199FF0C7-42EB-6EA4-1D74-B40F131A9852}"/>
          </ac:spMkLst>
        </pc:spChg>
        <pc:spChg chg="add del mod">
          <ac:chgData name="Mor, Siobhan" userId="1c7e5b7f-9722-4abd-9dfd-239257286de4" providerId="ADAL" clId="{55647119-43FA-4036-98F0-B2BF0429EB90}" dt="2023-06-22T08:57:52.673" v="34" actId="6264"/>
          <ac:spMkLst>
            <pc:docMk/>
            <pc:sldMk cId="3960889791" sldId="346"/>
            <ac:spMk id="3" creationId="{E19E3E9A-0DF3-E036-7C20-F890A566A09F}"/>
          </ac:spMkLst>
        </pc:spChg>
        <pc:spChg chg="add del mod">
          <ac:chgData name="Mor, Siobhan" userId="1c7e5b7f-9722-4abd-9dfd-239257286de4" providerId="ADAL" clId="{55647119-43FA-4036-98F0-B2BF0429EB90}" dt="2023-06-22T08:57:52.673" v="34" actId="6264"/>
          <ac:spMkLst>
            <pc:docMk/>
            <pc:sldMk cId="3960889791" sldId="346"/>
            <ac:spMk id="4" creationId="{B6470F0E-5EE7-1894-D792-FF791AD28E49}"/>
          </ac:spMkLst>
        </pc:spChg>
        <pc:spChg chg="add mod ord">
          <ac:chgData name="Mor, Siobhan" userId="1c7e5b7f-9722-4abd-9dfd-239257286de4" providerId="ADAL" clId="{55647119-43FA-4036-98F0-B2BF0429EB90}" dt="2023-06-22T09:01:44.413" v="115" actId="6264"/>
          <ac:spMkLst>
            <pc:docMk/>
            <pc:sldMk cId="3960889791" sldId="346"/>
            <ac:spMk id="5" creationId="{DFDDEE11-4525-D556-38F1-DD72A9C3FD92}"/>
          </ac:spMkLst>
        </pc:spChg>
        <pc:spChg chg="add del mod">
          <ac:chgData name="Mor, Siobhan" userId="1c7e5b7f-9722-4abd-9dfd-239257286de4" providerId="ADAL" clId="{55647119-43FA-4036-98F0-B2BF0429EB90}" dt="2023-06-22T09:01:44.413" v="115" actId="6264"/>
          <ac:spMkLst>
            <pc:docMk/>
            <pc:sldMk cId="3960889791" sldId="346"/>
            <ac:spMk id="6" creationId="{BDB11E12-038A-BCE2-74BD-A261E5BACDBD}"/>
          </ac:spMkLst>
        </pc:spChg>
        <pc:spChg chg="add del mod">
          <ac:chgData name="Mor, Siobhan" userId="1c7e5b7f-9722-4abd-9dfd-239257286de4" providerId="ADAL" clId="{55647119-43FA-4036-98F0-B2BF0429EB90}" dt="2023-06-22T09:01:44.413" v="115" actId="6264"/>
          <ac:spMkLst>
            <pc:docMk/>
            <pc:sldMk cId="3960889791" sldId="346"/>
            <ac:spMk id="10" creationId="{18A26A57-AD1A-2D56-337C-60F08CBCD9F7}"/>
          </ac:spMkLst>
        </pc:spChg>
        <pc:spChg chg="add del mod">
          <ac:chgData name="Mor, Siobhan" userId="1c7e5b7f-9722-4abd-9dfd-239257286de4" providerId="ADAL" clId="{55647119-43FA-4036-98F0-B2BF0429EB90}" dt="2023-06-22T09:01:44.413" v="115" actId="6264"/>
          <ac:spMkLst>
            <pc:docMk/>
            <pc:sldMk cId="3960889791" sldId="346"/>
            <ac:spMk id="11" creationId="{E0C3AB28-A670-C2FF-6D49-B7D6ACEE4A0A}"/>
          </ac:spMkLst>
        </pc:spChg>
        <pc:spChg chg="add mod">
          <ac:chgData name="Mor, Siobhan" userId="1c7e5b7f-9722-4abd-9dfd-239257286de4" providerId="ADAL" clId="{55647119-43FA-4036-98F0-B2BF0429EB90}" dt="2023-06-22T09:01:52.553" v="118" actId="27636"/>
          <ac:spMkLst>
            <pc:docMk/>
            <pc:sldMk cId="3960889791" sldId="346"/>
            <ac:spMk id="13" creationId="{82C51418-B996-2BC5-244D-CF9FD5D48BDF}"/>
          </ac:spMkLst>
        </pc:spChg>
        <pc:spChg chg="mod ord">
          <ac:chgData name="Mor, Siobhan" userId="1c7e5b7f-9722-4abd-9dfd-239257286de4" providerId="ADAL" clId="{55647119-43FA-4036-98F0-B2BF0429EB90}" dt="2023-06-22T09:01:44.413" v="115" actId="6264"/>
          <ac:spMkLst>
            <pc:docMk/>
            <pc:sldMk cId="3960889791" sldId="346"/>
            <ac:spMk id="179" creationId="{00000000-0000-0000-0000-000000000000}"/>
          </ac:spMkLst>
        </pc:spChg>
        <pc:spChg chg="del mod ord">
          <ac:chgData name="Mor, Siobhan" userId="1c7e5b7f-9722-4abd-9dfd-239257286de4" providerId="ADAL" clId="{55647119-43FA-4036-98F0-B2BF0429EB90}" dt="2023-06-22T09:01:49.571" v="116" actId="478"/>
          <ac:spMkLst>
            <pc:docMk/>
            <pc:sldMk cId="3960889791" sldId="346"/>
            <ac:spMk id="180" creationId="{00000000-0000-0000-0000-000000000000}"/>
          </ac:spMkLst>
        </pc:spChg>
        <pc:spChg chg="del mod">
          <ac:chgData name="Mor, Siobhan" userId="1c7e5b7f-9722-4abd-9dfd-239257286de4" providerId="ADAL" clId="{55647119-43FA-4036-98F0-B2BF0429EB90}" dt="2023-06-22T09:01:13.822" v="105" actId="478"/>
          <ac:spMkLst>
            <pc:docMk/>
            <pc:sldMk cId="3960889791" sldId="346"/>
            <ac:spMk id="181" creationId="{00000000-0000-0000-0000-000000000000}"/>
          </ac:spMkLst>
        </pc:spChg>
      </pc:sldChg>
      <pc:sldChg chg="addSp delSp modSp mod modClrScheme chgLayout">
        <pc:chgData name="Mor, Siobhan" userId="1c7e5b7f-9722-4abd-9dfd-239257286de4" providerId="ADAL" clId="{55647119-43FA-4036-98F0-B2BF0429EB90}" dt="2023-06-22T08:57:24.966" v="29" actId="6264"/>
        <pc:sldMkLst>
          <pc:docMk/>
          <pc:sldMk cId="1671824426" sldId="348"/>
        </pc:sldMkLst>
        <pc:spChg chg="mod ord">
          <ac:chgData name="Mor, Siobhan" userId="1c7e5b7f-9722-4abd-9dfd-239257286de4" providerId="ADAL" clId="{55647119-43FA-4036-98F0-B2BF0429EB90}" dt="2023-06-22T08:57:24.966" v="29" actId="6264"/>
          <ac:spMkLst>
            <pc:docMk/>
            <pc:sldMk cId="1671824426" sldId="348"/>
            <ac:spMk id="2" creationId="{C6D8F0CF-526D-0E47-99E4-57B1E5BDACA2}"/>
          </ac:spMkLst>
        </pc:spChg>
        <pc:spChg chg="add mod ord">
          <ac:chgData name="Mor, Siobhan" userId="1c7e5b7f-9722-4abd-9dfd-239257286de4" providerId="ADAL" clId="{55647119-43FA-4036-98F0-B2BF0429EB90}" dt="2023-06-22T08:57:24.966" v="29" actId="6264"/>
          <ac:spMkLst>
            <pc:docMk/>
            <pc:sldMk cId="1671824426" sldId="348"/>
            <ac:spMk id="4" creationId="{02609974-4F7C-4051-31C9-FE8552A5D50E}"/>
          </ac:spMkLst>
        </pc:spChg>
        <pc:spChg chg="add del mod">
          <ac:chgData name="Mor, Siobhan" userId="1c7e5b7f-9722-4abd-9dfd-239257286de4" providerId="ADAL" clId="{55647119-43FA-4036-98F0-B2BF0429EB90}" dt="2023-06-22T08:57:24.966" v="29" actId="6264"/>
          <ac:spMkLst>
            <pc:docMk/>
            <pc:sldMk cId="1671824426" sldId="348"/>
            <ac:spMk id="5" creationId="{51C2A7D3-1517-AC01-631C-4AC63069F4ED}"/>
          </ac:spMkLst>
        </pc:spChg>
        <pc:spChg chg="add del mod">
          <ac:chgData name="Mor, Siobhan" userId="1c7e5b7f-9722-4abd-9dfd-239257286de4" providerId="ADAL" clId="{55647119-43FA-4036-98F0-B2BF0429EB90}" dt="2023-06-22T08:57:24.966" v="29" actId="6264"/>
          <ac:spMkLst>
            <pc:docMk/>
            <pc:sldMk cId="1671824426" sldId="348"/>
            <ac:spMk id="6" creationId="{DACDE5A6-FDCE-8FA2-D45F-025846438464}"/>
          </ac:spMkLst>
        </pc:spChg>
        <pc:spChg chg="del">
          <ac:chgData name="Mor, Siobhan" userId="1c7e5b7f-9722-4abd-9dfd-239257286de4" providerId="ADAL" clId="{55647119-43FA-4036-98F0-B2BF0429EB90}" dt="2023-06-22T08:57:08.935" v="22" actId="478"/>
          <ac:spMkLst>
            <pc:docMk/>
            <pc:sldMk cId="1671824426" sldId="348"/>
            <ac:spMk id="8" creationId="{629F4FA1-B778-884D-B8C2-82FC34F2D3F8}"/>
          </ac:spMkLst>
        </pc:spChg>
      </pc:sldChg>
      <pc:sldChg chg="addSp delSp modSp mod modClrScheme chgLayout">
        <pc:chgData name="Mor, Siobhan" userId="1c7e5b7f-9722-4abd-9dfd-239257286de4" providerId="ADAL" clId="{55647119-43FA-4036-98F0-B2BF0429EB90}" dt="2023-06-22T08:55:37.308" v="5" actId="14100"/>
        <pc:sldMkLst>
          <pc:docMk/>
          <pc:sldMk cId="1663974438" sldId="349"/>
        </pc:sldMkLst>
        <pc:spChg chg="add del mod">
          <ac:chgData name="Mor, Siobhan" userId="1c7e5b7f-9722-4abd-9dfd-239257286de4" providerId="ADAL" clId="{55647119-43FA-4036-98F0-B2BF0429EB90}" dt="2023-06-22T08:55:08.040" v="0" actId="6264"/>
          <ac:spMkLst>
            <pc:docMk/>
            <pc:sldMk cId="1663974438" sldId="349"/>
            <ac:spMk id="2" creationId="{95132526-2A89-236A-39C9-1AE9E6F52904}"/>
          </ac:spMkLst>
        </pc:spChg>
        <pc:spChg chg="del">
          <ac:chgData name="Mor, Siobhan" userId="1c7e5b7f-9722-4abd-9dfd-239257286de4" providerId="ADAL" clId="{55647119-43FA-4036-98F0-B2BF0429EB90}" dt="2023-06-22T08:55:31.752" v="3" actId="478"/>
          <ac:spMkLst>
            <pc:docMk/>
            <pc:sldMk cId="1663974438" sldId="349"/>
            <ac:spMk id="3" creationId="{B196FFC9-C265-D749-A9D3-8A03BB48F620}"/>
          </ac:spMkLst>
        </pc:spChg>
        <pc:spChg chg="add del mod ord">
          <ac:chgData name="Mor, Siobhan" userId="1c7e5b7f-9722-4abd-9dfd-239257286de4" providerId="ADAL" clId="{55647119-43FA-4036-98F0-B2BF0429EB90}" dt="2023-06-22T08:55:18.378" v="1" actId="700"/>
          <ac:spMkLst>
            <pc:docMk/>
            <pc:sldMk cId="1663974438" sldId="349"/>
            <ac:spMk id="8" creationId="{28F588BB-DE80-279F-CCEA-546920DC5BDD}"/>
          </ac:spMkLst>
        </pc:spChg>
        <pc:spChg chg="add mod ord">
          <ac:chgData name="Mor, Siobhan" userId="1c7e5b7f-9722-4abd-9dfd-239257286de4" providerId="ADAL" clId="{55647119-43FA-4036-98F0-B2BF0429EB90}" dt="2023-06-22T08:55:37.308" v="5" actId="14100"/>
          <ac:spMkLst>
            <pc:docMk/>
            <pc:sldMk cId="1663974438" sldId="349"/>
            <ac:spMk id="9" creationId="{170EC773-B443-640A-02E2-D26004E96BED}"/>
          </ac:spMkLst>
        </pc:spChg>
        <pc:spChg chg="mod ord">
          <ac:chgData name="Mor, Siobhan" userId="1c7e5b7f-9722-4abd-9dfd-239257286de4" providerId="ADAL" clId="{55647119-43FA-4036-98F0-B2BF0429EB90}" dt="2023-06-22T08:55:18.378" v="1" actId="700"/>
          <ac:spMkLst>
            <pc:docMk/>
            <pc:sldMk cId="1663974438" sldId="349"/>
            <ac:spMk id="14" creationId="{EA959F65-366D-EC4E-E1BF-847D0FBCF92F}"/>
          </ac:spMkLst>
        </pc:spChg>
      </pc:sldChg>
      <pc:sldChg chg="addSp delSp modSp mod modClrScheme chgLayout">
        <pc:chgData name="Mor, Siobhan" userId="1c7e5b7f-9722-4abd-9dfd-239257286de4" providerId="ADAL" clId="{55647119-43FA-4036-98F0-B2BF0429EB90}" dt="2023-06-22T08:58:49.588" v="50" actId="20577"/>
        <pc:sldMkLst>
          <pc:docMk/>
          <pc:sldMk cId="1557848774" sldId="350"/>
        </pc:sldMkLst>
        <pc:spChg chg="mod ord">
          <ac:chgData name="Mor, Siobhan" userId="1c7e5b7f-9722-4abd-9dfd-239257286de4" providerId="ADAL" clId="{55647119-43FA-4036-98F0-B2BF0429EB90}" dt="2023-06-22T08:57:52.673" v="34" actId="6264"/>
          <ac:spMkLst>
            <pc:docMk/>
            <pc:sldMk cId="1557848774" sldId="350"/>
            <ac:spMk id="2" creationId="{B4220684-7901-924F-90D5-81429EB071FF}"/>
          </ac:spMkLst>
        </pc:spChg>
        <pc:spChg chg="del">
          <ac:chgData name="Mor, Siobhan" userId="1c7e5b7f-9722-4abd-9dfd-239257286de4" providerId="ADAL" clId="{55647119-43FA-4036-98F0-B2BF0429EB90}" dt="2023-06-22T08:58:33.933" v="43" actId="478"/>
          <ac:spMkLst>
            <pc:docMk/>
            <pc:sldMk cId="1557848774" sldId="350"/>
            <ac:spMk id="3" creationId="{7A9AF78E-ADE5-B84D-BE46-8FB0B1718714}"/>
          </ac:spMkLst>
        </pc:spChg>
        <pc:spChg chg="add del mod ord">
          <ac:chgData name="Mor, Siobhan" userId="1c7e5b7f-9722-4abd-9dfd-239257286de4" providerId="ADAL" clId="{55647119-43FA-4036-98F0-B2BF0429EB90}" dt="2023-06-22T08:57:52.673" v="34" actId="6264"/>
          <ac:spMkLst>
            <pc:docMk/>
            <pc:sldMk cId="1557848774" sldId="350"/>
            <ac:spMk id="4" creationId="{FBACEB75-534A-8A76-5860-041688AE1745}"/>
          </ac:spMkLst>
        </pc:spChg>
        <pc:spChg chg="add del mod">
          <ac:chgData name="Mor, Siobhan" userId="1c7e5b7f-9722-4abd-9dfd-239257286de4" providerId="ADAL" clId="{55647119-43FA-4036-98F0-B2BF0429EB90}" dt="2023-06-22T08:57:52.673" v="34" actId="6264"/>
          <ac:spMkLst>
            <pc:docMk/>
            <pc:sldMk cId="1557848774" sldId="350"/>
            <ac:spMk id="5" creationId="{61AB2943-92A9-20E4-0EAF-4891B0AB8D24}"/>
          </ac:spMkLst>
        </pc:spChg>
        <pc:spChg chg="add mod ord">
          <ac:chgData name="Mor, Siobhan" userId="1c7e5b7f-9722-4abd-9dfd-239257286de4" providerId="ADAL" clId="{55647119-43FA-4036-98F0-B2BF0429EB90}" dt="2023-06-22T08:58:49.588" v="50" actId="20577"/>
          <ac:spMkLst>
            <pc:docMk/>
            <pc:sldMk cId="1557848774" sldId="350"/>
            <ac:spMk id="6" creationId="{3585301C-D01F-7110-AB29-C94AE34E5F4C}"/>
          </ac:spMkLst>
        </pc:spChg>
      </pc:sldChg>
      <pc:sldChg chg="addSp delSp modSp mod modClrScheme chgLayout">
        <pc:chgData name="Mor, Siobhan" userId="1c7e5b7f-9722-4abd-9dfd-239257286de4" providerId="ADAL" clId="{55647119-43FA-4036-98F0-B2BF0429EB90}" dt="2023-06-22T08:59:23.317" v="57" actId="20577"/>
        <pc:sldMkLst>
          <pc:docMk/>
          <pc:sldMk cId="1797993369" sldId="351"/>
        </pc:sldMkLst>
        <pc:spChg chg="mod ord">
          <ac:chgData name="Mor, Siobhan" userId="1c7e5b7f-9722-4abd-9dfd-239257286de4" providerId="ADAL" clId="{55647119-43FA-4036-98F0-B2BF0429EB90}" dt="2023-06-22T08:57:52.673" v="34" actId="6264"/>
          <ac:spMkLst>
            <pc:docMk/>
            <pc:sldMk cId="1797993369" sldId="351"/>
            <ac:spMk id="2" creationId="{B4220684-7901-924F-90D5-81429EB071FF}"/>
          </ac:spMkLst>
        </pc:spChg>
        <pc:spChg chg="del">
          <ac:chgData name="Mor, Siobhan" userId="1c7e5b7f-9722-4abd-9dfd-239257286de4" providerId="ADAL" clId="{55647119-43FA-4036-98F0-B2BF0429EB90}" dt="2023-06-22T08:59:05.739" v="51" actId="478"/>
          <ac:spMkLst>
            <pc:docMk/>
            <pc:sldMk cId="1797993369" sldId="351"/>
            <ac:spMk id="3" creationId="{7A9AF78E-ADE5-B84D-BE46-8FB0B1718714}"/>
          </ac:spMkLst>
        </pc:spChg>
        <pc:spChg chg="add del mod ord">
          <ac:chgData name="Mor, Siobhan" userId="1c7e5b7f-9722-4abd-9dfd-239257286de4" providerId="ADAL" clId="{55647119-43FA-4036-98F0-B2BF0429EB90}" dt="2023-06-22T08:57:52.673" v="34" actId="6264"/>
          <ac:spMkLst>
            <pc:docMk/>
            <pc:sldMk cId="1797993369" sldId="351"/>
            <ac:spMk id="7" creationId="{877D2B01-57F0-427C-5008-F07A1677A52B}"/>
          </ac:spMkLst>
        </pc:spChg>
        <pc:spChg chg="add del mod">
          <ac:chgData name="Mor, Siobhan" userId="1c7e5b7f-9722-4abd-9dfd-239257286de4" providerId="ADAL" clId="{55647119-43FA-4036-98F0-B2BF0429EB90}" dt="2023-06-22T08:57:52.673" v="34" actId="6264"/>
          <ac:spMkLst>
            <pc:docMk/>
            <pc:sldMk cId="1797993369" sldId="351"/>
            <ac:spMk id="8" creationId="{ABF677B7-902B-7931-45F1-339A5B6E1A7F}"/>
          </ac:spMkLst>
        </pc:spChg>
        <pc:spChg chg="add mod ord">
          <ac:chgData name="Mor, Siobhan" userId="1c7e5b7f-9722-4abd-9dfd-239257286de4" providerId="ADAL" clId="{55647119-43FA-4036-98F0-B2BF0429EB90}" dt="2023-06-22T08:59:23.317" v="57" actId="20577"/>
          <ac:spMkLst>
            <pc:docMk/>
            <pc:sldMk cId="1797993369" sldId="351"/>
            <ac:spMk id="9" creationId="{FFDAE5ED-DC5C-6639-5A8C-8D7E6C49B8B9}"/>
          </ac:spMkLst>
        </pc:spChg>
      </pc:sldChg>
      <pc:sldChg chg="addSp delSp modSp mod modClrScheme chgLayout">
        <pc:chgData name="Mor, Siobhan" userId="1c7e5b7f-9722-4abd-9dfd-239257286de4" providerId="ADAL" clId="{55647119-43FA-4036-98F0-B2BF0429EB90}" dt="2023-06-22T09:00:07.260" v="87" actId="20577"/>
        <pc:sldMkLst>
          <pc:docMk/>
          <pc:sldMk cId="40028295" sldId="352"/>
        </pc:sldMkLst>
        <pc:spChg chg="mod ord">
          <ac:chgData name="Mor, Siobhan" userId="1c7e5b7f-9722-4abd-9dfd-239257286de4" providerId="ADAL" clId="{55647119-43FA-4036-98F0-B2BF0429EB90}" dt="2023-06-22T08:57:52.673" v="34" actId="6264"/>
          <ac:spMkLst>
            <pc:docMk/>
            <pc:sldMk cId="40028295" sldId="352"/>
            <ac:spMk id="2" creationId="{B4220684-7901-924F-90D5-81429EB071FF}"/>
          </ac:spMkLst>
        </pc:spChg>
        <pc:spChg chg="del">
          <ac:chgData name="Mor, Siobhan" userId="1c7e5b7f-9722-4abd-9dfd-239257286de4" providerId="ADAL" clId="{55647119-43FA-4036-98F0-B2BF0429EB90}" dt="2023-06-22T08:59:54.097" v="82" actId="478"/>
          <ac:spMkLst>
            <pc:docMk/>
            <pc:sldMk cId="40028295" sldId="352"/>
            <ac:spMk id="3" creationId="{7A9AF78E-ADE5-B84D-BE46-8FB0B1718714}"/>
          </ac:spMkLst>
        </pc:spChg>
        <pc:spChg chg="add del mod ord">
          <ac:chgData name="Mor, Siobhan" userId="1c7e5b7f-9722-4abd-9dfd-239257286de4" providerId="ADAL" clId="{55647119-43FA-4036-98F0-B2BF0429EB90}" dt="2023-06-22T08:57:52.673" v="34" actId="6264"/>
          <ac:spMkLst>
            <pc:docMk/>
            <pc:sldMk cId="40028295" sldId="352"/>
            <ac:spMk id="4" creationId="{62009055-BB9D-7BE2-DDBC-2A0D90641254}"/>
          </ac:spMkLst>
        </pc:spChg>
        <pc:spChg chg="del">
          <ac:chgData name="Mor, Siobhan" userId="1c7e5b7f-9722-4abd-9dfd-239257286de4" providerId="ADAL" clId="{55647119-43FA-4036-98F0-B2BF0429EB90}" dt="2023-06-22T08:59:59.954" v="83" actId="478"/>
          <ac:spMkLst>
            <pc:docMk/>
            <pc:sldMk cId="40028295" sldId="352"/>
            <ac:spMk id="8" creationId="{39BEB984-E2D6-1CF5-FFFC-B52D3B564344}"/>
          </ac:spMkLst>
        </pc:spChg>
        <pc:spChg chg="add del mod">
          <ac:chgData name="Mor, Siobhan" userId="1c7e5b7f-9722-4abd-9dfd-239257286de4" providerId="ADAL" clId="{55647119-43FA-4036-98F0-B2BF0429EB90}" dt="2023-06-22T08:57:52.673" v="34" actId="6264"/>
          <ac:spMkLst>
            <pc:docMk/>
            <pc:sldMk cId="40028295" sldId="352"/>
            <ac:spMk id="9" creationId="{FA3C1031-EF51-6ACB-1016-978B56508FEF}"/>
          </ac:spMkLst>
        </pc:spChg>
        <pc:spChg chg="add mod ord">
          <ac:chgData name="Mor, Siobhan" userId="1c7e5b7f-9722-4abd-9dfd-239257286de4" providerId="ADAL" clId="{55647119-43FA-4036-98F0-B2BF0429EB90}" dt="2023-06-22T09:00:07.260" v="87" actId="20577"/>
          <ac:spMkLst>
            <pc:docMk/>
            <pc:sldMk cId="40028295" sldId="352"/>
            <ac:spMk id="10" creationId="{A0A6C3DD-0811-9C8C-6E40-BF3934022275}"/>
          </ac:spMkLst>
        </pc:spChg>
      </pc:sldChg>
      <pc:sldChg chg="addSp delSp modSp mod modClrScheme chgLayout">
        <pc:chgData name="Mor, Siobhan" userId="1c7e5b7f-9722-4abd-9dfd-239257286de4" providerId="ADAL" clId="{55647119-43FA-4036-98F0-B2BF0429EB90}" dt="2023-06-22T09:00:25.383" v="93" actId="20577"/>
        <pc:sldMkLst>
          <pc:docMk/>
          <pc:sldMk cId="585834013" sldId="354"/>
        </pc:sldMkLst>
        <pc:spChg chg="mod ord">
          <ac:chgData name="Mor, Siobhan" userId="1c7e5b7f-9722-4abd-9dfd-239257286de4" providerId="ADAL" clId="{55647119-43FA-4036-98F0-B2BF0429EB90}" dt="2023-06-22T08:57:52.673" v="34" actId="6264"/>
          <ac:spMkLst>
            <pc:docMk/>
            <pc:sldMk cId="585834013" sldId="354"/>
            <ac:spMk id="2" creationId="{B4220684-7901-924F-90D5-81429EB071FF}"/>
          </ac:spMkLst>
        </pc:spChg>
        <pc:spChg chg="del">
          <ac:chgData name="Mor, Siobhan" userId="1c7e5b7f-9722-4abd-9dfd-239257286de4" providerId="ADAL" clId="{55647119-43FA-4036-98F0-B2BF0429EB90}" dt="2023-06-22T09:00:16.996" v="88" actId="478"/>
          <ac:spMkLst>
            <pc:docMk/>
            <pc:sldMk cId="585834013" sldId="354"/>
            <ac:spMk id="3" creationId="{7A9AF78E-ADE5-B84D-BE46-8FB0B1718714}"/>
          </ac:spMkLst>
        </pc:spChg>
        <pc:spChg chg="add del mod ord">
          <ac:chgData name="Mor, Siobhan" userId="1c7e5b7f-9722-4abd-9dfd-239257286de4" providerId="ADAL" clId="{55647119-43FA-4036-98F0-B2BF0429EB90}" dt="2023-06-22T08:57:52.673" v="34" actId="6264"/>
          <ac:spMkLst>
            <pc:docMk/>
            <pc:sldMk cId="585834013" sldId="354"/>
            <ac:spMk id="5" creationId="{9CBEE620-7B6D-97E7-1046-CFA73B908A44}"/>
          </ac:spMkLst>
        </pc:spChg>
        <pc:spChg chg="add del mod">
          <ac:chgData name="Mor, Siobhan" userId="1c7e5b7f-9722-4abd-9dfd-239257286de4" providerId="ADAL" clId="{55647119-43FA-4036-98F0-B2BF0429EB90}" dt="2023-06-22T08:57:52.673" v="34" actId="6264"/>
          <ac:spMkLst>
            <pc:docMk/>
            <pc:sldMk cId="585834013" sldId="354"/>
            <ac:spMk id="6" creationId="{6A470AC3-2AAE-2F33-8B64-E785BF417AA0}"/>
          </ac:spMkLst>
        </pc:spChg>
        <pc:spChg chg="add mod ord">
          <ac:chgData name="Mor, Siobhan" userId="1c7e5b7f-9722-4abd-9dfd-239257286de4" providerId="ADAL" clId="{55647119-43FA-4036-98F0-B2BF0429EB90}" dt="2023-06-22T09:00:25.383" v="93" actId="20577"/>
          <ac:spMkLst>
            <pc:docMk/>
            <pc:sldMk cId="585834013" sldId="354"/>
            <ac:spMk id="7" creationId="{71566CC2-8543-5E1B-C7B3-23D0BFF0AA03}"/>
          </ac:spMkLst>
        </pc:spChg>
      </pc:sldChg>
      <pc:sldChg chg="addSp delSp modSp mod modClrScheme chgLayout">
        <pc:chgData name="Mor, Siobhan" userId="1c7e5b7f-9722-4abd-9dfd-239257286de4" providerId="ADAL" clId="{55647119-43FA-4036-98F0-B2BF0429EB90}" dt="2023-06-22T09:04:49.732" v="172" actId="478"/>
        <pc:sldMkLst>
          <pc:docMk/>
          <pc:sldMk cId="2127946101" sldId="355"/>
        </pc:sldMkLst>
        <pc:spChg chg="mod ord">
          <ac:chgData name="Mor, Siobhan" userId="1c7e5b7f-9722-4abd-9dfd-239257286de4" providerId="ADAL" clId="{55647119-43FA-4036-98F0-B2BF0429EB90}" dt="2023-06-22T08:57:52.815" v="37" actId="27636"/>
          <ac:spMkLst>
            <pc:docMk/>
            <pc:sldMk cId="2127946101" sldId="355"/>
            <ac:spMk id="2" creationId="{B4220684-7901-924F-90D5-81429EB071FF}"/>
          </ac:spMkLst>
        </pc:spChg>
        <pc:spChg chg="add del mod ord">
          <ac:chgData name="Mor, Siobhan" userId="1c7e5b7f-9722-4abd-9dfd-239257286de4" providerId="ADAL" clId="{55647119-43FA-4036-98F0-B2BF0429EB90}" dt="2023-06-22T08:57:52.673" v="34" actId="6264"/>
          <ac:spMkLst>
            <pc:docMk/>
            <pc:sldMk cId="2127946101" sldId="355"/>
            <ac:spMk id="4" creationId="{A28C1A06-9B6E-814F-4A60-149C7E30E62D}"/>
          </ac:spMkLst>
        </pc:spChg>
        <pc:spChg chg="add del mod">
          <ac:chgData name="Mor, Siobhan" userId="1c7e5b7f-9722-4abd-9dfd-239257286de4" providerId="ADAL" clId="{55647119-43FA-4036-98F0-B2BF0429EB90}" dt="2023-06-22T08:57:52.673" v="34" actId="6264"/>
          <ac:spMkLst>
            <pc:docMk/>
            <pc:sldMk cId="2127946101" sldId="355"/>
            <ac:spMk id="5" creationId="{D079B548-F819-A088-8FF9-740F056ED279}"/>
          </ac:spMkLst>
        </pc:spChg>
        <pc:spChg chg="add del mod ord">
          <ac:chgData name="Mor, Siobhan" userId="1c7e5b7f-9722-4abd-9dfd-239257286de4" providerId="ADAL" clId="{55647119-43FA-4036-98F0-B2BF0429EB90}" dt="2023-06-22T09:04:49.732" v="172" actId="478"/>
          <ac:spMkLst>
            <pc:docMk/>
            <pc:sldMk cId="2127946101" sldId="355"/>
            <ac:spMk id="7" creationId="{DE1D38F6-4DDD-EFD4-EB69-9EE2709868F5}"/>
          </ac:spMkLst>
        </pc:spChg>
      </pc:sldChg>
      <pc:sldChg chg="addSp delSp modSp mod modClrScheme chgLayout">
        <pc:chgData name="Mor, Siobhan" userId="1c7e5b7f-9722-4abd-9dfd-239257286de4" providerId="ADAL" clId="{55647119-43FA-4036-98F0-B2BF0429EB90}" dt="2023-06-22T09:16:32.424" v="417" actId="478"/>
        <pc:sldMkLst>
          <pc:docMk/>
          <pc:sldMk cId="550859672" sldId="356"/>
        </pc:sldMkLst>
        <pc:spChg chg="mod ord">
          <ac:chgData name="Mor, Siobhan" userId="1c7e5b7f-9722-4abd-9dfd-239257286de4" providerId="ADAL" clId="{55647119-43FA-4036-98F0-B2BF0429EB90}" dt="2023-06-22T09:15:55.746" v="411" actId="6264"/>
          <ac:spMkLst>
            <pc:docMk/>
            <pc:sldMk cId="550859672" sldId="356"/>
            <ac:spMk id="2" creationId="{C6D8F0CF-526D-0E47-99E4-57B1E5BDACA2}"/>
          </ac:spMkLst>
        </pc:spChg>
        <pc:spChg chg="add del mod ord">
          <ac:chgData name="Mor, Siobhan" userId="1c7e5b7f-9722-4abd-9dfd-239257286de4" providerId="ADAL" clId="{55647119-43FA-4036-98F0-B2BF0429EB90}" dt="2023-06-22T09:15:55.746" v="411" actId="6264"/>
          <ac:spMkLst>
            <pc:docMk/>
            <pc:sldMk cId="550859672" sldId="356"/>
            <ac:spMk id="3" creationId="{79DED9C3-BB17-507B-B06A-DBBBDBF7C2F6}"/>
          </ac:spMkLst>
        </pc:spChg>
        <pc:spChg chg="add del mod">
          <ac:chgData name="Mor, Siobhan" userId="1c7e5b7f-9722-4abd-9dfd-239257286de4" providerId="ADAL" clId="{55647119-43FA-4036-98F0-B2BF0429EB90}" dt="2023-06-22T09:15:55.746" v="411" actId="6264"/>
          <ac:spMkLst>
            <pc:docMk/>
            <pc:sldMk cId="550859672" sldId="356"/>
            <ac:spMk id="4" creationId="{7D8E6957-EDC9-B643-63CE-B80570AB29B7}"/>
          </ac:spMkLst>
        </pc:spChg>
        <pc:spChg chg="add del mod ord">
          <ac:chgData name="Mor, Siobhan" userId="1c7e5b7f-9722-4abd-9dfd-239257286de4" providerId="ADAL" clId="{55647119-43FA-4036-98F0-B2BF0429EB90}" dt="2023-06-22T09:16:08.798" v="412" actId="478"/>
          <ac:spMkLst>
            <pc:docMk/>
            <pc:sldMk cId="550859672" sldId="356"/>
            <ac:spMk id="5" creationId="{442A9169-7F59-4ED0-D89C-EE82A6B5928F}"/>
          </ac:spMkLst>
        </pc:spChg>
        <pc:spChg chg="add mod">
          <ac:chgData name="Mor, Siobhan" userId="1c7e5b7f-9722-4abd-9dfd-239257286de4" providerId="ADAL" clId="{55647119-43FA-4036-98F0-B2BF0429EB90}" dt="2023-06-22T09:16:29.020" v="416" actId="242"/>
          <ac:spMkLst>
            <pc:docMk/>
            <pc:sldMk cId="550859672" sldId="356"/>
            <ac:spMk id="6" creationId="{4DBD1E69-D519-72A6-5D3C-63DB052D3B20}"/>
          </ac:spMkLst>
        </pc:spChg>
        <pc:spChg chg="del">
          <ac:chgData name="Mor, Siobhan" userId="1c7e5b7f-9722-4abd-9dfd-239257286de4" providerId="ADAL" clId="{55647119-43FA-4036-98F0-B2BF0429EB90}" dt="2023-06-22T09:16:32.424" v="417" actId="478"/>
          <ac:spMkLst>
            <pc:docMk/>
            <pc:sldMk cId="550859672" sldId="356"/>
            <ac:spMk id="8" creationId="{629F4FA1-B778-884D-B8C2-82FC34F2D3F8}"/>
          </ac:spMkLst>
        </pc:spChg>
      </pc:sldChg>
      <pc:sldChg chg="addSp delSp modSp mod modClrScheme chgLayout">
        <pc:chgData name="Mor, Siobhan" userId="1c7e5b7f-9722-4abd-9dfd-239257286de4" providerId="ADAL" clId="{55647119-43FA-4036-98F0-B2BF0429EB90}" dt="2023-06-22T09:11:49.477" v="223" actId="20577"/>
        <pc:sldMkLst>
          <pc:docMk/>
          <pc:sldMk cId="2701200083" sldId="357"/>
        </pc:sldMkLst>
        <pc:spChg chg="mod ord">
          <ac:chgData name="Mor, Siobhan" userId="1c7e5b7f-9722-4abd-9dfd-239257286de4" providerId="ADAL" clId="{55647119-43FA-4036-98F0-B2BF0429EB90}" dt="2023-06-22T08:57:52.673" v="34" actId="6264"/>
          <ac:spMkLst>
            <pc:docMk/>
            <pc:sldMk cId="2701200083" sldId="357"/>
            <ac:spMk id="2" creationId="{B4220684-7901-924F-90D5-81429EB071FF}"/>
          </ac:spMkLst>
        </pc:spChg>
        <pc:spChg chg="add del mod ord">
          <ac:chgData name="Mor, Siobhan" userId="1c7e5b7f-9722-4abd-9dfd-239257286de4" providerId="ADAL" clId="{55647119-43FA-4036-98F0-B2BF0429EB90}" dt="2023-06-22T08:57:52.673" v="34" actId="6264"/>
          <ac:spMkLst>
            <pc:docMk/>
            <pc:sldMk cId="2701200083" sldId="357"/>
            <ac:spMk id="4" creationId="{5D74F41D-02CF-28C2-5EDC-BE4B6C5A2AA9}"/>
          </ac:spMkLst>
        </pc:spChg>
        <pc:spChg chg="add del mod">
          <ac:chgData name="Mor, Siobhan" userId="1c7e5b7f-9722-4abd-9dfd-239257286de4" providerId="ADAL" clId="{55647119-43FA-4036-98F0-B2BF0429EB90}" dt="2023-06-22T08:57:52.673" v="34" actId="6264"/>
          <ac:spMkLst>
            <pc:docMk/>
            <pc:sldMk cId="2701200083" sldId="357"/>
            <ac:spMk id="5" creationId="{7860786B-5087-C13A-60B5-FDF1AB78E053}"/>
          </ac:spMkLst>
        </pc:spChg>
        <pc:spChg chg="add mod ord">
          <ac:chgData name="Mor, Siobhan" userId="1c7e5b7f-9722-4abd-9dfd-239257286de4" providerId="ADAL" clId="{55647119-43FA-4036-98F0-B2BF0429EB90}" dt="2023-06-22T09:11:49.477" v="223" actId="20577"/>
          <ac:spMkLst>
            <pc:docMk/>
            <pc:sldMk cId="2701200083" sldId="357"/>
            <ac:spMk id="6" creationId="{7B3EDFBC-584E-2C8E-8B2A-41D553B163A2}"/>
          </ac:spMkLst>
        </pc:spChg>
        <pc:spChg chg="del">
          <ac:chgData name="Mor, Siobhan" userId="1c7e5b7f-9722-4abd-9dfd-239257286de4" providerId="ADAL" clId="{55647119-43FA-4036-98F0-B2BF0429EB90}" dt="2023-06-22T09:11:37.255" v="219" actId="478"/>
          <ac:spMkLst>
            <pc:docMk/>
            <pc:sldMk cId="2701200083" sldId="357"/>
            <ac:spMk id="11" creationId="{A6211249-3F34-E26F-69E4-1B56A3A4F47B}"/>
          </ac:spMkLst>
        </pc:spChg>
      </pc:sldChg>
      <pc:sldChg chg="addSp delSp modSp mod modClrScheme chgLayout">
        <pc:chgData name="Mor, Siobhan" userId="1c7e5b7f-9722-4abd-9dfd-239257286de4" providerId="ADAL" clId="{55647119-43FA-4036-98F0-B2BF0429EB90}" dt="2023-06-22T09:15:26.322" v="409" actId="1038"/>
        <pc:sldMkLst>
          <pc:docMk/>
          <pc:sldMk cId="841713272" sldId="358"/>
        </pc:sldMkLst>
        <pc:spChg chg="mod ord">
          <ac:chgData name="Mor, Siobhan" userId="1c7e5b7f-9722-4abd-9dfd-239257286de4" providerId="ADAL" clId="{55647119-43FA-4036-98F0-B2BF0429EB90}" dt="2023-06-22T09:14:54.113" v="321" actId="6264"/>
          <ac:spMkLst>
            <pc:docMk/>
            <pc:sldMk cId="841713272" sldId="358"/>
            <ac:spMk id="2" creationId="{00F7C1FB-0B8D-D941-8D99-F269442042E5}"/>
          </ac:spMkLst>
        </pc:spChg>
        <pc:spChg chg="del">
          <ac:chgData name="Mor, Siobhan" userId="1c7e5b7f-9722-4abd-9dfd-239257286de4" providerId="ADAL" clId="{55647119-43FA-4036-98F0-B2BF0429EB90}" dt="2023-06-22T09:14:42.222" v="317" actId="478"/>
          <ac:spMkLst>
            <pc:docMk/>
            <pc:sldMk cId="841713272" sldId="358"/>
            <ac:spMk id="3" creationId="{841BFCFA-0ADE-094C-8998-B860D7818ECF}"/>
          </ac:spMkLst>
        </pc:spChg>
        <pc:spChg chg="add del mod ord">
          <ac:chgData name="Mor, Siobhan" userId="1c7e5b7f-9722-4abd-9dfd-239257286de4" providerId="ADAL" clId="{55647119-43FA-4036-98F0-B2BF0429EB90}" dt="2023-06-22T08:57:52.673" v="34" actId="6264"/>
          <ac:spMkLst>
            <pc:docMk/>
            <pc:sldMk cId="841713272" sldId="358"/>
            <ac:spMk id="4" creationId="{2A9E77C1-0541-8F74-D134-5D8792CCC6C7}"/>
          </ac:spMkLst>
        </pc:spChg>
        <pc:spChg chg="add del mod">
          <ac:chgData name="Mor, Siobhan" userId="1c7e5b7f-9722-4abd-9dfd-239257286de4" providerId="ADAL" clId="{55647119-43FA-4036-98F0-B2BF0429EB90}" dt="2023-06-22T08:57:52.673" v="34" actId="6264"/>
          <ac:spMkLst>
            <pc:docMk/>
            <pc:sldMk cId="841713272" sldId="358"/>
            <ac:spMk id="5" creationId="{D5083D22-A47F-93C0-9286-9A5BB8B8933C}"/>
          </ac:spMkLst>
        </pc:spChg>
        <pc:spChg chg="add mod ord">
          <ac:chgData name="Mor, Siobhan" userId="1c7e5b7f-9722-4abd-9dfd-239257286de4" providerId="ADAL" clId="{55647119-43FA-4036-98F0-B2BF0429EB90}" dt="2023-06-22T09:15:19.032" v="383" actId="20577"/>
          <ac:spMkLst>
            <pc:docMk/>
            <pc:sldMk cId="841713272" sldId="358"/>
            <ac:spMk id="7" creationId="{F7D28513-5773-6237-FCE1-1DCE9B30DC19}"/>
          </ac:spMkLst>
        </pc:spChg>
        <pc:spChg chg="add del mod">
          <ac:chgData name="Mor, Siobhan" userId="1c7e5b7f-9722-4abd-9dfd-239257286de4" providerId="ADAL" clId="{55647119-43FA-4036-98F0-B2BF0429EB90}" dt="2023-06-22T09:14:54.113" v="321" actId="6264"/>
          <ac:spMkLst>
            <pc:docMk/>
            <pc:sldMk cId="841713272" sldId="358"/>
            <ac:spMk id="8" creationId="{2591E67C-29B3-F404-224E-863A0632B6C1}"/>
          </ac:spMkLst>
        </pc:spChg>
        <pc:spChg chg="add del mod">
          <ac:chgData name="Mor, Siobhan" userId="1c7e5b7f-9722-4abd-9dfd-239257286de4" providerId="ADAL" clId="{55647119-43FA-4036-98F0-B2BF0429EB90}" dt="2023-06-22T09:14:54.113" v="321" actId="6264"/>
          <ac:spMkLst>
            <pc:docMk/>
            <pc:sldMk cId="841713272" sldId="358"/>
            <ac:spMk id="9" creationId="{8863984C-0CD9-243E-0191-52D0F368B11D}"/>
          </ac:spMkLst>
        </pc:spChg>
        <pc:picChg chg="mod">
          <ac:chgData name="Mor, Siobhan" userId="1c7e5b7f-9722-4abd-9dfd-239257286de4" providerId="ADAL" clId="{55647119-43FA-4036-98F0-B2BF0429EB90}" dt="2023-06-22T09:15:26.322" v="409" actId="1038"/>
          <ac:picMkLst>
            <pc:docMk/>
            <pc:sldMk cId="841713272" sldId="358"/>
            <ac:picMk id="6" creationId="{7C062620-A034-6263-561B-C0A25C9EEDD9}"/>
          </ac:picMkLst>
        </pc:picChg>
      </pc:sldChg>
      <pc:sldChg chg="addSp delSp modSp mod modClrScheme chgLayout">
        <pc:chgData name="Mor, Siobhan" userId="1c7e5b7f-9722-4abd-9dfd-239257286de4" providerId="ADAL" clId="{55647119-43FA-4036-98F0-B2BF0429EB90}" dt="2023-06-22T09:00:59.865" v="102" actId="20577"/>
        <pc:sldMkLst>
          <pc:docMk/>
          <pc:sldMk cId="2452910235" sldId="361"/>
        </pc:sldMkLst>
        <pc:spChg chg="mod ord">
          <ac:chgData name="Mor, Siobhan" userId="1c7e5b7f-9722-4abd-9dfd-239257286de4" providerId="ADAL" clId="{55647119-43FA-4036-98F0-B2BF0429EB90}" dt="2023-06-22T08:57:52.673" v="34" actId="6264"/>
          <ac:spMkLst>
            <pc:docMk/>
            <pc:sldMk cId="2452910235" sldId="361"/>
            <ac:spMk id="2" creationId="{B4220684-7901-924F-90D5-81429EB071FF}"/>
          </ac:spMkLst>
        </pc:spChg>
        <pc:spChg chg="del">
          <ac:chgData name="Mor, Siobhan" userId="1c7e5b7f-9722-4abd-9dfd-239257286de4" providerId="ADAL" clId="{55647119-43FA-4036-98F0-B2BF0429EB90}" dt="2023-06-22T09:00:35.640" v="94" actId="478"/>
          <ac:spMkLst>
            <pc:docMk/>
            <pc:sldMk cId="2452910235" sldId="361"/>
            <ac:spMk id="3" creationId="{7A9AF78E-ADE5-B84D-BE46-8FB0B1718714}"/>
          </ac:spMkLst>
        </pc:spChg>
        <pc:spChg chg="add del mod ord">
          <ac:chgData name="Mor, Siobhan" userId="1c7e5b7f-9722-4abd-9dfd-239257286de4" providerId="ADAL" clId="{55647119-43FA-4036-98F0-B2BF0429EB90}" dt="2023-06-22T08:57:52.673" v="34" actId="6264"/>
          <ac:spMkLst>
            <pc:docMk/>
            <pc:sldMk cId="2452910235" sldId="361"/>
            <ac:spMk id="5" creationId="{51D9E96D-DBCA-8222-0608-AD50200773FE}"/>
          </ac:spMkLst>
        </pc:spChg>
        <pc:spChg chg="add del mod">
          <ac:chgData name="Mor, Siobhan" userId="1c7e5b7f-9722-4abd-9dfd-239257286de4" providerId="ADAL" clId="{55647119-43FA-4036-98F0-B2BF0429EB90}" dt="2023-06-22T08:57:52.673" v="34" actId="6264"/>
          <ac:spMkLst>
            <pc:docMk/>
            <pc:sldMk cId="2452910235" sldId="361"/>
            <ac:spMk id="6" creationId="{5692A0A1-1EB5-6E89-A47D-BE64F969574B}"/>
          </ac:spMkLst>
        </pc:spChg>
        <pc:spChg chg="add mod ord">
          <ac:chgData name="Mor, Siobhan" userId="1c7e5b7f-9722-4abd-9dfd-239257286de4" providerId="ADAL" clId="{55647119-43FA-4036-98F0-B2BF0429EB90}" dt="2023-06-22T09:00:59.865" v="102" actId="20577"/>
          <ac:spMkLst>
            <pc:docMk/>
            <pc:sldMk cId="2452910235" sldId="361"/>
            <ac:spMk id="7" creationId="{0DC1D978-601A-64D8-1168-660D2C3F0773}"/>
          </ac:spMkLst>
        </pc:spChg>
      </pc:sldChg>
      <pc:sldChg chg="addSp delSp modSp mod modClrScheme chgLayout">
        <pc:chgData name="Mor, Siobhan" userId="1c7e5b7f-9722-4abd-9dfd-239257286de4" providerId="ADAL" clId="{55647119-43FA-4036-98F0-B2BF0429EB90}" dt="2023-06-22T09:14:30.713" v="316" actId="113"/>
        <pc:sldMkLst>
          <pc:docMk/>
          <pc:sldMk cId="1401903206" sldId="362"/>
        </pc:sldMkLst>
        <pc:spChg chg="mod ord">
          <ac:chgData name="Mor, Siobhan" userId="1c7e5b7f-9722-4abd-9dfd-239257286de4" providerId="ADAL" clId="{55647119-43FA-4036-98F0-B2BF0429EB90}" dt="2023-06-22T08:57:52.673" v="34" actId="6264"/>
          <ac:spMkLst>
            <pc:docMk/>
            <pc:sldMk cId="1401903206" sldId="362"/>
            <ac:spMk id="2" creationId="{00F7C1FB-0B8D-D941-8D99-F269442042E5}"/>
          </ac:spMkLst>
        </pc:spChg>
        <pc:spChg chg="del">
          <ac:chgData name="Mor, Siobhan" userId="1c7e5b7f-9722-4abd-9dfd-239257286de4" providerId="ADAL" clId="{55647119-43FA-4036-98F0-B2BF0429EB90}" dt="2023-06-22T09:13:59.687" v="306" actId="478"/>
          <ac:spMkLst>
            <pc:docMk/>
            <pc:sldMk cId="1401903206" sldId="362"/>
            <ac:spMk id="3" creationId="{841BFCFA-0ADE-094C-8998-B860D7818ECF}"/>
          </ac:spMkLst>
        </pc:spChg>
        <pc:spChg chg="add del mod ord">
          <ac:chgData name="Mor, Siobhan" userId="1c7e5b7f-9722-4abd-9dfd-239257286de4" providerId="ADAL" clId="{55647119-43FA-4036-98F0-B2BF0429EB90}" dt="2023-06-22T08:57:52.673" v="34" actId="6264"/>
          <ac:spMkLst>
            <pc:docMk/>
            <pc:sldMk cId="1401903206" sldId="362"/>
            <ac:spMk id="5" creationId="{CB731663-EE72-BAE0-A0A4-70D16E458AF3}"/>
          </ac:spMkLst>
        </pc:spChg>
        <pc:spChg chg="add del mod">
          <ac:chgData name="Mor, Siobhan" userId="1c7e5b7f-9722-4abd-9dfd-239257286de4" providerId="ADAL" clId="{55647119-43FA-4036-98F0-B2BF0429EB90}" dt="2023-06-22T08:57:52.673" v="34" actId="6264"/>
          <ac:spMkLst>
            <pc:docMk/>
            <pc:sldMk cId="1401903206" sldId="362"/>
            <ac:spMk id="6" creationId="{3E94D1B7-67C9-1483-7D76-71EF4DCB2FBE}"/>
          </ac:spMkLst>
        </pc:spChg>
        <pc:spChg chg="add mod ord">
          <ac:chgData name="Mor, Siobhan" userId="1c7e5b7f-9722-4abd-9dfd-239257286de4" providerId="ADAL" clId="{55647119-43FA-4036-98F0-B2BF0429EB90}" dt="2023-06-22T09:14:30.713" v="316" actId="113"/>
          <ac:spMkLst>
            <pc:docMk/>
            <pc:sldMk cId="1401903206" sldId="362"/>
            <ac:spMk id="7" creationId="{E34F8D55-3E78-F881-44E1-5324386C45EF}"/>
          </ac:spMkLst>
        </pc:spChg>
        <pc:picChg chg="del">
          <ac:chgData name="Mor, Siobhan" userId="1c7e5b7f-9722-4abd-9dfd-239257286de4" providerId="ADAL" clId="{55647119-43FA-4036-98F0-B2BF0429EB90}" dt="2023-06-22T09:14:01.004" v="307" actId="478"/>
          <ac:picMkLst>
            <pc:docMk/>
            <pc:sldMk cId="1401903206" sldId="362"/>
            <ac:picMk id="4" creationId="{5E907401-A711-44B5-97E2-34AD350B5345}"/>
          </ac:picMkLst>
        </pc:picChg>
      </pc:sldChg>
      <pc:sldMasterChg chg="del delSldLayout">
        <pc:chgData name="Mor, Siobhan" userId="1c7e5b7f-9722-4abd-9dfd-239257286de4" providerId="ADAL" clId="{55647119-43FA-4036-98F0-B2BF0429EB90}" dt="2023-06-22T09:16:33.920" v="418" actId="47"/>
        <pc:sldMasterMkLst>
          <pc:docMk/>
          <pc:sldMasterMk cId="3311869767" sldId="2147483648"/>
        </pc:sldMasterMkLst>
        <pc:sldLayoutChg chg="del">
          <pc:chgData name="Mor, Siobhan" userId="1c7e5b7f-9722-4abd-9dfd-239257286de4" providerId="ADAL" clId="{55647119-43FA-4036-98F0-B2BF0429EB90}" dt="2023-06-22T09:16:33.920" v="418" actId="47"/>
          <pc:sldLayoutMkLst>
            <pc:docMk/>
            <pc:sldMasterMk cId="3311869767" sldId="2147483648"/>
            <pc:sldLayoutMk cId="2680833823" sldId="2147483649"/>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953246192" sldId="2147483650"/>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308845001" sldId="2147483651"/>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2752443653" sldId="2147483652"/>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458628180" sldId="2147483653"/>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2443511541" sldId="2147483654"/>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643814722" sldId="2147483655"/>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3282686126" sldId="2147483656"/>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1597112752" sldId="2147483657"/>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3996089750" sldId="2147483658"/>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2224719947" sldId="2147483659"/>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1976513281" sldId="2147483660"/>
          </pc:sldLayoutMkLst>
        </pc:sldLayoutChg>
        <pc:sldLayoutChg chg="del">
          <pc:chgData name="Mor, Siobhan" userId="1c7e5b7f-9722-4abd-9dfd-239257286de4" providerId="ADAL" clId="{55647119-43FA-4036-98F0-B2BF0429EB90}" dt="2023-06-22T09:16:33.920" v="418" actId="47"/>
          <pc:sldLayoutMkLst>
            <pc:docMk/>
            <pc:sldMasterMk cId="3311869767" sldId="2147483648"/>
            <pc:sldLayoutMk cId="3532655969" sldId="214748366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BB54F7-0841-B84C-BC37-FD58FD38A012}" type="datetimeFigureOut">
              <a:rPr lang="en-GB" smtClean="0"/>
              <a:t>22/06/2023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6B3DA-78FF-B544-8F6A-5C08D4C8FE87}" type="slidenum">
              <a:rPr lang="en-GB" smtClean="0"/>
              <a:t>‹#›</a:t>
            </a:fld>
            <a:endParaRPr lang="en-GB"/>
          </a:p>
        </p:txBody>
      </p:sp>
    </p:spTree>
    <p:extLst>
      <p:ext uri="{BB962C8B-B14F-4D97-AF65-F5344CB8AC3E}">
        <p14:creationId xmlns:p14="http://schemas.microsoft.com/office/powerpoint/2010/main" val="378697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11</a:t>
            </a:fld>
            <a:endParaRPr lang="en-GB"/>
          </a:p>
        </p:txBody>
      </p:sp>
    </p:spTree>
    <p:extLst>
      <p:ext uri="{BB962C8B-B14F-4D97-AF65-F5344CB8AC3E}">
        <p14:creationId xmlns:p14="http://schemas.microsoft.com/office/powerpoint/2010/main" val="2614212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17</a:t>
            </a:fld>
            <a:endParaRPr lang="en-GB"/>
          </a:p>
        </p:txBody>
      </p:sp>
    </p:spTree>
    <p:extLst>
      <p:ext uri="{BB962C8B-B14F-4D97-AF65-F5344CB8AC3E}">
        <p14:creationId xmlns:p14="http://schemas.microsoft.com/office/powerpoint/2010/main" val="3600207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846B3DA-78FF-B544-8F6A-5C08D4C8FE87}" type="slidenum">
              <a:rPr lang="en-GB" smtClean="0"/>
              <a:t>21</a:t>
            </a:fld>
            <a:endParaRPr lang="en-GB"/>
          </a:p>
        </p:txBody>
      </p:sp>
    </p:spTree>
    <p:extLst>
      <p:ext uri="{BB962C8B-B14F-4D97-AF65-F5344CB8AC3E}">
        <p14:creationId xmlns:p14="http://schemas.microsoft.com/office/powerpoint/2010/main" val="2614212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9.tmp"/><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679676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2165C-5A72-8445-971E-7AA3916A754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9EEA606-9176-5844-855A-7E0D39E5B9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9B0D12-E387-864E-98F7-90528FC809A7}"/>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FC9857AF-F0FE-3540-BF92-0496274645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FF548A-F636-8E4E-ADD3-4E7E755C408A}"/>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72366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76A62B4-E5CE-6144-9AB0-B5BF74FFAC6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AD97B1A-CBAE-534E-A594-8FA8620813E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F77887-AE2F-0C43-B337-3B4DD4C25C7F}"/>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34BC727D-609A-C647-84D9-64010769BB6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C12177-7305-574A-9C26-4FFDFB68202A}"/>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712376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34" name="Rectangle 13"/>
          <p:cNvSpPr/>
          <p:nvPr/>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sp>
        <p:nvSpPr>
          <p:cNvPr id="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6" name="Picture Placeholder 8"/>
          <p:cNvSpPr>
            <a:spLocks noGrp="1"/>
          </p:cNvSpPr>
          <p:nvPr>
            <p:ph type="pic" sz="quarter" idx="13"/>
          </p:nvPr>
        </p:nvSpPr>
        <p:spPr>
          <a:xfrm>
            <a:off x="2033228" y="2294584"/>
            <a:ext cx="3051314" cy="2276063"/>
          </a:xfrm>
          <a:prstGeom prst="rect">
            <a:avLst/>
          </a:prstGeom>
        </p:spPr>
        <p:txBody>
          <a:bodyPr lIns="91439" tIns="45719" rIns="91439" bIns="45719">
            <a:noAutofit/>
          </a:bodyPr>
          <a:lstStyle/>
          <a:p>
            <a:endParaRPr/>
          </a:p>
        </p:txBody>
      </p:sp>
      <p:sp>
        <p:nvSpPr>
          <p:cNvPr id="37" name="Title Text"/>
          <p:cNvSpPr txBox="1">
            <a:spLocks noGrp="1"/>
          </p:cNvSpPr>
          <p:nvPr>
            <p:ph type="title"/>
          </p:nvPr>
        </p:nvSpPr>
        <p:spPr>
          <a:xfrm>
            <a:off x="1024970" y="1175302"/>
            <a:ext cx="10146613" cy="1647412"/>
          </a:xfrm>
          <a:prstGeom prst="rect">
            <a:avLst/>
          </a:prstGeom>
        </p:spPr>
        <p:txBody>
          <a:bodyPr>
            <a:normAutofit/>
          </a:bodyPr>
          <a:lstStyle>
            <a:lvl1pPr>
              <a:defRPr sz="12000" b="0">
                <a:latin typeface="Eczar Bold"/>
                <a:ea typeface="Eczar Bold"/>
                <a:cs typeface="Eczar Bold"/>
                <a:sym typeface="Eczar Bold"/>
              </a:defRPr>
            </a:lvl1pPr>
          </a:lstStyle>
          <a:p>
            <a:r>
              <a:t>Title Text</a:t>
            </a:r>
          </a:p>
        </p:txBody>
      </p:sp>
      <p:pic>
        <p:nvPicPr>
          <p:cNvPr id="38"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39" name="Image" descr="Image"/>
          <p:cNvPicPr>
            <a:picLocks noChangeAspect="1"/>
          </p:cNvPicPr>
          <p:nvPr/>
        </p:nvPicPr>
        <p:blipFill>
          <a:blip r:embed="rId3"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40"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243148504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25_Custom Layout">
    <p:spTree>
      <p:nvGrpSpPr>
        <p:cNvPr id="1" name=""/>
        <p:cNvGrpSpPr/>
        <p:nvPr/>
      </p:nvGrpSpPr>
      <p:grpSpPr>
        <a:xfrm>
          <a:off x="0" y="0"/>
          <a:ext cx="0" cy="0"/>
          <a:chOff x="0" y="0"/>
          <a:chExt cx="0" cy="0"/>
        </a:xfrm>
      </p:grpSpPr>
      <p:sp>
        <p:nvSpPr>
          <p:cNvPr id="15" name="Rectangle 13"/>
          <p:cNvSpPr/>
          <p:nvPr/>
        </p:nvSpPr>
        <p:spPr>
          <a:xfrm>
            <a:off x="0" y="6291469"/>
            <a:ext cx="1003853" cy="566530"/>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 name="Title Text"/>
          <p:cNvSpPr txBox="1">
            <a:spLocks noGrp="1"/>
          </p:cNvSpPr>
          <p:nvPr>
            <p:ph type="title"/>
          </p:nvPr>
        </p:nvSpPr>
        <p:spPr>
          <a:xfrm>
            <a:off x="2028824" y="946702"/>
            <a:ext cx="9152698" cy="1249846"/>
          </a:xfrm>
          <a:prstGeom prst="rect">
            <a:avLst/>
          </a:prstGeom>
        </p:spPr>
        <p:txBody>
          <a:bodyPr>
            <a:normAutofit/>
          </a:bodyPr>
          <a:lstStyle/>
          <a:p>
            <a:r>
              <a:t>Title Text</a:t>
            </a:r>
          </a:p>
        </p:txBody>
      </p:sp>
      <p:pic>
        <p:nvPicPr>
          <p:cNvPr id="18"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19" name="Image" descr="Image"/>
          <p:cNvPicPr>
            <a:picLocks noChangeAspect="1"/>
          </p:cNvPicPr>
          <p:nvPr/>
        </p:nvPicPr>
        <p:blipFill>
          <a:blip r:embed="rId3"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20"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30033286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grpSp>
        <p:nvGrpSpPr>
          <p:cNvPr id="3" name="Group 2">
            <a:extLst>
              <a:ext uri="{FF2B5EF4-FFF2-40B4-BE49-F238E27FC236}">
                <a16:creationId xmlns:a16="http://schemas.microsoft.com/office/drawing/2014/main" id="{F4AC2627-9F99-FF4D-BDAB-434FC7EEE3D1}"/>
              </a:ext>
            </a:extLst>
          </p:cNvPr>
          <p:cNvGrpSpPr/>
          <p:nvPr userDrawn="1"/>
        </p:nvGrpSpPr>
        <p:grpSpPr>
          <a:xfrm>
            <a:off x="1284931" y="474662"/>
            <a:ext cx="9644998" cy="1573406"/>
            <a:chOff x="1284931" y="474662"/>
            <a:chExt cx="9644998" cy="1573406"/>
          </a:xfrm>
        </p:grpSpPr>
        <p:pic>
          <p:nvPicPr>
            <p:cNvPr id="10" name="Picture 9" descr="A picture containing logo&#10;&#10;Description automatically generated">
              <a:extLst>
                <a:ext uri="{FF2B5EF4-FFF2-40B4-BE49-F238E27FC236}">
                  <a16:creationId xmlns:a16="http://schemas.microsoft.com/office/drawing/2014/main" id="{61EFAAE4-6DB9-F673-ECF8-B90C8C955C89}"/>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3542"/>
            <a:stretch/>
          </p:blipFill>
          <p:spPr bwMode="auto">
            <a:xfrm>
              <a:off x="1284931" y="474662"/>
              <a:ext cx="3806748" cy="1573406"/>
            </a:xfrm>
            <a:prstGeom prst="rect">
              <a:avLst/>
            </a:prstGeom>
            <a:ln>
              <a:noFill/>
            </a:ln>
            <a:extLst>
              <a:ext uri="{53640926-AAD7-44D8-BBD7-CCE9431645EC}">
                <a14:shadowObscured xmlns:a14="http://schemas.microsoft.com/office/drawing/2010/main"/>
              </a:ext>
            </a:extLst>
          </p:spPr>
        </p:pic>
        <p:cxnSp>
          <p:nvCxnSpPr>
            <p:cNvPr id="14" name="Straight Connector 13">
              <a:extLst>
                <a:ext uri="{FF2B5EF4-FFF2-40B4-BE49-F238E27FC236}">
                  <a16:creationId xmlns:a16="http://schemas.microsoft.com/office/drawing/2014/main" id="{EDA1A2C1-27A1-BFA6-C2F3-0EE8D8659D7C}"/>
                </a:ext>
              </a:extLst>
            </p:cNvPr>
            <p:cNvCxnSpPr/>
            <p:nvPr userDrawn="1"/>
          </p:nvCxnSpPr>
          <p:spPr>
            <a:xfrm flipH="1">
              <a:off x="4996697" y="581768"/>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sp>
          <p:nvSpPr>
            <p:cNvPr id="15" name="Text Box 3">
              <a:extLst>
                <a:ext uri="{FF2B5EF4-FFF2-40B4-BE49-F238E27FC236}">
                  <a16:creationId xmlns:a16="http://schemas.microsoft.com/office/drawing/2014/main" id="{3E9E102E-9EB7-4843-5CF5-7A7085CCBCE2}"/>
                </a:ext>
              </a:extLst>
            </p:cNvPr>
            <p:cNvSpPr txBox="1"/>
            <p:nvPr userDrawn="1"/>
          </p:nvSpPr>
          <p:spPr>
            <a:xfrm>
              <a:off x="5114069" y="688293"/>
              <a:ext cx="4874728" cy="12614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80000"/>
                </a:lnSpc>
              </a:pPr>
              <a:r>
                <a:rPr lang="en-US" sz="3200" b="0" dirty="0">
                  <a:solidFill>
                    <a:srgbClr val="008080"/>
                  </a:solidFill>
                  <a:effectLst/>
                  <a:latin typeface="Arial" panose="020B0604020202020204" pitchFamily="34" charset="0"/>
                  <a:ea typeface="Arial" panose="020B0604020202020204" pitchFamily="34" charset="0"/>
                </a:rPr>
                <a:t>One Health for </a:t>
              </a: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Humans, Environment, </a:t>
              </a:r>
              <a:endParaRPr lang="en-ET" sz="3200" b="0" dirty="0">
                <a:solidFill>
                  <a:srgbClr val="008080"/>
                </a:solidFill>
                <a:effectLst/>
                <a:latin typeface="Arial" panose="020B0604020202020204" pitchFamily="34" charset="0"/>
                <a:ea typeface="Arial" panose="020B0604020202020204" pitchFamily="34" charset="0"/>
              </a:endParaRPr>
            </a:p>
            <a:p>
              <a:pPr>
                <a:lnSpc>
                  <a:spcPct val="80000"/>
                </a:lnSpc>
              </a:pPr>
              <a:r>
                <a:rPr lang="en-US" sz="3200" b="0" dirty="0">
                  <a:solidFill>
                    <a:srgbClr val="008080"/>
                  </a:solidFill>
                  <a:effectLst/>
                  <a:latin typeface="Arial" panose="020B0604020202020204" pitchFamily="34" charset="0"/>
                  <a:ea typeface="Arial" panose="020B0604020202020204" pitchFamily="34" charset="0"/>
                </a:rPr>
                <a:t>Animals and Livelihood</a:t>
              </a:r>
              <a:endParaRPr lang="en-ET" sz="3200" b="0" dirty="0">
                <a:solidFill>
                  <a:srgbClr val="008080"/>
                </a:solidFill>
                <a:effectLst/>
                <a:latin typeface="Arial" panose="020B0604020202020204" pitchFamily="34" charset="0"/>
                <a:ea typeface="Arial" panose="020B0604020202020204" pitchFamily="34" charset="0"/>
              </a:endParaRPr>
            </a:p>
          </p:txBody>
        </p:sp>
        <p:pic>
          <p:nvPicPr>
            <p:cNvPr id="16" name="Picture 15" descr="Qr code&#10;&#10;Description automatically generated">
              <a:extLst>
                <a:ext uri="{FF2B5EF4-FFF2-40B4-BE49-F238E27FC236}">
                  <a16:creationId xmlns:a16="http://schemas.microsoft.com/office/drawing/2014/main" id="{A192D49C-9A80-EC12-DA83-86CDB0F5C5EB}"/>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670139" y="672432"/>
              <a:ext cx="1259790" cy="1259790"/>
            </a:xfrm>
            <a:prstGeom prst="rect">
              <a:avLst/>
            </a:prstGeom>
            <a:noFill/>
            <a:ln>
              <a:noFill/>
            </a:ln>
          </p:spPr>
        </p:pic>
        <p:cxnSp>
          <p:nvCxnSpPr>
            <p:cNvPr id="17" name="Straight Connector 16">
              <a:extLst>
                <a:ext uri="{FF2B5EF4-FFF2-40B4-BE49-F238E27FC236}">
                  <a16:creationId xmlns:a16="http://schemas.microsoft.com/office/drawing/2014/main" id="{2254748C-C480-B146-BBD6-B20EF0FC8BAE}"/>
                </a:ext>
              </a:extLst>
            </p:cNvPr>
            <p:cNvCxnSpPr/>
            <p:nvPr userDrawn="1"/>
          </p:nvCxnSpPr>
          <p:spPr>
            <a:xfrm flipH="1">
              <a:off x="9562289" y="552816"/>
              <a:ext cx="9525" cy="1368000"/>
            </a:xfrm>
            <a:prstGeom prst="line">
              <a:avLst/>
            </a:prstGeom>
            <a:ln w="50800">
              <a:solidFill>
                <a:schemeClr val="accent4">
                  <a:lumMod val="75000"/>
                </a:schemeClr>
              </a:solidFill>
            </a:ln>
          </p:spPr>
          <p:style>
            <a:lnRef idx="3">
              <a:schemeClr val="accent4"/>
            </a:lnRef>
            <a:fillRef idx="0">
              <a:schemeClr val="accent4"/>
            </a:fillRef>
            <a:effectRef idx="2">
              <a:schemeClr val="accent4"/>
            </a:effectRef>
            <a:fontRef idx="minor">
              <a:schemeClr val="tx1"/>
            </a:fontRef>
          </p:style>
        </p:cxnSp>
      </p:grpSp>
      <p:sp>
        <p:nvSpPr>
          <p:cNvPr id="11" name="Rectangle 13">
            <a:extLst>
              <a:ext uri="{FF2B5EF4-FFF2-40B4-BE49-F238E27FC236}">
                <a16:creationId xmlns:a16="http://schemas.microsoft.com/office/drawing/2014/main" id="{CBFC5126-EE19-4C64-61ED-1A607B38A4E9}"/>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18" name="Image" descr="Image">
            <a:extLst>
              <a:ext uri="{FF2B5EF4-FFF2-40B4-BE49-F238E27FC236}">
                <a16:creationId xmlns:a16="http://schemas.microsoft.com/office/drawing/2014/main" id="{1FFC1747-389B-087F-69FE-B1331374F4A6}"/>
              </a:ext>
            </a:extLst>
          </p:cNvPr>
          <p:cNvPicPr>
            <a:picLocks noChangeAspect="1"/>
          </p:cNvPicPr>
          <p:nvPr userDrawn="1"/>
        </p:nvPicPr>
        <p:blipFill>
          <a:blip r:embed="rId7"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spTree>
    <p:extLst>
      <p:ext uri="{BB962C8B-B14F-4D97-AF65-F5344CB8AC3E}">
        <p14:creationId xmlns:p14="http://schemas.microsoft.com/office/powerpoint/2010/main" val="947923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56238B7-0E80-C4DD-7942-99C59DF8D9F3}"/>
              </a:ext>
            </a:extLst>
          </p:cNvPr>
          <p:cNvSpPr/>
          <p:nvPr userDrawn="1"/>
        </p:nvSpPr>
        <p:spPr>
          <a:xfrm>
            <a:off x="10763752"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99ED5FA-6B51-2D0C-AAE1-74FD990AD616}"/>
              </a:ext>
            </a:extLst>
          </p:cNvPr>
          <p:cNvSpPr/>
          <p:nvPr userDrawn="1"/>
        </p:nvSpPr>
        <p:spPr>
          <a:xfrm>
            <a:off x="0" y="0"/>
            <a:ext cx="1288473" cy="13023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E605BA0-D948-FC40-8B81-E2634DA0D8DB}"/>
              </a:ext>
            </a:extLst>
          </p:cNvPr>
          <p:cNvSpPr>
            <a:spLocks noGrp="1"/>
          </p:cNvSpPr>
          <p:nvPr>
            <p:ph type="ctrTitle" hasCustomPrompt="1"/>
          </p:nvPr>
        </p:nvSpPr>
        <p:spPr>
          <a:xfrm>
            <a:off x="637120" y="2175319"/>
            <a:ext cx="10917760" cy="2387600"/>
          </a:xfrm>
        </p:spPr>
        <p:txBody>
          <a:bodyPr anchor="ctr">
            <a:normAutofit/>
          </a:bodyPr>
          <a:lstStyle>
            <a:lvl1pPr algn="ctr">
              <a:defRPr sz="5400" b="1">
                <a:solidFill>
                  <a:srgbClr val="C79E42"/>
                </a:solidFill>
                <a:latin typeface="+mn-lt"/>
              </a:defRPr>
            </a:lvl1pPr>
          </a:lstStyle>
          <a:p>
            <a:r>
              <a:rPr lang="en-US" dirty="0" err="1"/>
              <a:t>Operationalising</a:t>
            </a:r>
            <a:r>
              <a:rPr lang="en-US" dirty="0"/>
              <a:t> One Health </a:t>
            </a:r>
            <a:br>
              <a:rPr lang="en-US" dirty="0"/>
            </a:br>
            <a:r>
              <a:rPr lang="en-US" dirty="0"/>
              <a:t>in pastoralist settings</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pic>
        <p:nvPicPr>
          <p:cNvPr id="11" name="Picture 10">
            <a:extLst>
              <a:ext uri="{FF2B5EF4-FFF2-40B4-BE49-F238E27FC236}">
                <a16:creationId xmlns:a16="http://schemas.microsoft.com/office/drawing/2014/main" id="{3A3A3C92-EF72-54E0-ADC4-B87AD953EAB6}"/>
              </a:ext>
            </a:extLst>
          </p:cNvPr>
          <p:cNvPicPr>
            <a:picLocks noChangeAspect="1"/>
          </p:cNvPicPr>
          <p:nvPr userDrawn="1"/>
        </p:nvPicPr>
        <p:blipFill>
          <a:blip r:embed="rId5"/>
          <a:stretch>
            <a:fillRect/>
          </a:stretch>
        </p:blipFill>
        <p:spPr>
          <a:xfrm>
            <a:off x="637120" y="416871"/>
            <a:ext cx="10918800" cy="1702048"/>
          </a:xfrm>
          <a:prstGeom prst="rect">
            <a:avLst/>
          </a:prstGeom>
        </p:spPr>
      </p:pic>
    </p:spTree>
    <p:extLst>
      <p:ext uri="{BB962C8B-B14F-4D97-AF65-F5344CB8AC3E}">
        <p14:creationId xmlns:p14="http://schemas.microsoft.com/office/powerpoint/2010/main" val="33557016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C52DC3D2-5AB0-F948-AB8A-61D14DF16C38}"/>
              </a:ext>
            </a:extLst>
          </p:cNvPr>
          <p:cNvSpPr>
            <a:spLocks noGrp="1"/>
          </p:cNvSpPr>
          <p:nvPr>
            <p:ph type="subTitle" idx="1"/>
          </p:nvPr>
        </p:nvSpPr>
        <p:spPr>
          <a:xfrm>
            <a:off x="1524000" y="3602038"/>
            <a:ext cx="9144000" cy="554326"/>
          </a:xfrm>
          <a:solidFill>
            <a:srgbClr val="639C8C"/>
          </a:solidFill>
        </p:spPr>
        <p:txBody>
          <a:bodyPr>
            <a:normAutofit/>
          </a:bodyPr>
          <a:lstStyle>
            <a:lvl1pPr marL="0" indent="0" algn="ctr">
              <a:buNone/>
              <a:defRPr sz="32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319540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05BA0-D948-FC40-8B81-E2634DA0D8DB}"/>
              </a:ext>
            </a:extLst>
          </p:cNvPr>
          <p:cNvSpPr>
            <a:spLocks noGrp="1"/>
          </p:cNvSpPr>
          <p:nvPr>
            <p:ph type="ctrTitle"/>
          </p:nvPr>
        </p:nvSpPr>
        <p:spPr>
          <a:xfrm>
            <a:off x="1524000" y="1122363"/>
            <a:ext cx="9144000" cy="2387600"/>
          </a:xfrm>
        </p:spPr>
        <p:txBody>
          <a:bodyPr anchor="b"/>
          <a:lstStyle>
            <a:lvl1pPr algn="ctr">
              <a:defRPr sz="6000" b="1">
                <a:solidFill>
                  <a:srgbClr val="639C8C"/>
                </a:solidFill>
                <a:latin typeface="+mn-lt"/>
              </a:defRPr>
            </a:lvl1p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A04EC70E-3073-9948-86FE-22947DF5B919}"/>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C5B2C270-2049-AF41-B339-2194C302908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E66B74-4EB8-1E4A-B971-D4B325663655}"/>
              </a:ext>
            </a:extLst>
          </p:cNvPr>
          <p:cNvSpPr>
            <a:spLocks noGrp="1"/>
          </p:cNvSpPr>
          <p:nvPr>
            <p:ph type="sldNum" sz="quarter" idx="12"/>
          </p:nvPr>
        </p:nvSpPr>
        <p:spPr/>
        <p:txBody>
          <a:bodyPr/>
          <a:lstStyle/>
          <a:p>
            <a:fld id="{6D79FC29-5A4A-2F41-978E-DADD9C03E136}" type="slidenum">
              <a:rPr lang="en-GB" smtClean="0"/>
              <a:t>‹#›</a:t>
            </a:fld>
            <a:endParaRPr lang="en-GB"/>
          </a:p>
        </p:txBody>
      </p:sp>
      <p:pic>
        <p:nvPicPr>
          <p:cNvPr id="7" name="Picture 6">
            <a:extLst>
              <a:ext uri="{FF2B5EF4-FFF2-40B4-BE49-F238E27FC236}">
                <a16:creationId xmlns:a16="http://schemas.microsoft.com/office/drawing/2014/main" id="{1017EDEA-F96B-599D-5161-D7F23B1B857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7120" y="5071926"/>
            <a:ext cx="2998966" cy="936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ILRI CGIAR logo | Nature Masterclasses">
            <a:extLst>
              <a:ext uri="{FF2B5EF4-FFF2-40B4-BE49-F238E27FC236}">
                <a16:creationId xmlns:a16="http://schemas.microsoft.com/office/drawing/2014/main" id="{C6D5300E-D683-C91B-C2E0-66D42D00312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581347" y="5071926"/>
            <a:ext cx="1973533" cy="9367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10;&#10;Description automatically generated">
            <a:extLst>
              <a:ext uri="{FF2B5EF4-FFF2-40B4-BE49-F238E27FC236}">
                <a16:creationId xmlns:a16="http://schemas.microsoft.com/office/drawing/2014/main" id="{1B79677D-DE48-680F-C87E-28F8685BF2E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12915" y="5071926"/>
            <a:ext cx="1591602" cy="936771"/>
          </a:xfrm>
          <a:prstGeom prst="rect">
            <a:avLst/>
          </a:prstGeom>
        </p:spPr>
      </p:pic>
    </p:spTree>
    <p:extLst>
      <p:ext uri="{BB962C8B-B14F-4D97-AF65-F5344CB8AC3E}">
        <p14:creationId xmlns:p14="http://schemas.microsoft.com/office/powerpoint/2010/main" val="40821805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a:xfrm>
            <a:off x="1537854" y="1149927"/>
            <a:ext cx="9815945" cy="50270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6671612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149928"/>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149927"/>
            <a:ext cx="5181600" cy="502703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0" name="Title 1">
            <a:extLst>
              <a:ext uri="{FF2B5EF4-FFF2-40B4-BE49-F238E27FC236}">
                <a16:creationId xmlns:a16="http://schemas.microsoft.com/office/drawing/2014/main" id="{B7B97089-76A8-8633-0A46-B0F48BA05A57}"/>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4141342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99556-480A-F948-995C-361E3178409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636DB63-5567-CF41-AC2E-7E9B4704D5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2F8EC51-1A35-B645-ACB1-8685815A6BFE}"/>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F2F3E792-AC97-A142-A4EA-1420EE3A980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97AB56-CAA4-E240-803A-665F7D907135}"/>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1570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154685"/>
            <a:ext cx="5157787"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157984"/>
            <a:ext cx="5157787" cy="403167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154685"/>
            <a:ext cx="5183188" cy="823912"/>
          </a:xfrm>
        </p:spPr>
        <p:txBody>
          <a:bodyPr anchor="b">
            <a:noAutofit/>
          </a:bodyPr>
          <a:lstStyle>
            <a:lvl1pPr marL="0" indent="0">
              <a:buNone/>
              <a:defRPr sz="3200" b="1">
                <a:solidFill>
                  <a:srgbClr val="C79E4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157984"/>
            <a:ext cx="5183188" cy="40316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12" name="Title 1">
            <a:extLst>
              <a:ext uri="{FF2B5EF4-FFF2-40B4-BE49-F238E27FC236}">
                <a16:creationId xmlns:a16="http://schemas.microsoft.com/office/drawing/2014/main" id="{3328C2CB-EE27-CEA7-8F95-D5FDF8C80B22}"/>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1684931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7" name="Title 1">
            <a:extLst>
              <a:ext uri="{FF2B5EF4-FFF2-40B4-BE49-F238E27FC236}">
                <a16:creationId xmlns:a16="http://schemas.microsoft.com/office/drawing/2014/main" id="{497A8863-9EE0-E6B6-CAFE-64DD765546B1}"/>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24946663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0296638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838200" y="987425"/>
            <a:ext cx="10517188"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
        <p:nvSpPr>
          <p:cNvPr id="9" name="Title 1">
            <a:extLst>
              <a:ext uri="{FF2B5EF4-FFF2-40B4-BE49-F238E27FC236}">
                <a16:creationId xmlns:a16="http://schemas.microsoft.com/office/drawing/2014/main" id="{B9C2F935-7CAC-60B9-187F-78D88535A27E}"/>
              </a:ext>
            </a:extLst>
          </p:cNvPr>
          <p:cNvSpPr>
            <a:spLocks noGrp="1"/>
          </p:cNvSpPr>
          <p:nvPr>
            <p:ph type="title"/>
          </p:nvPr>
        </p:nvSpPr>
        <p:spPr>
          <a:xfrm>
            <a:off x="1191490" y="263237"/>
            <a:ext cx="10162309" cy="651164"/>
          </a:xfrm>
        </p:spPr>
        <p:txBody>
          <a:bodyPr>
            <a:normAutofit/>
          </a:bodyPr>
          <a:lstStyle>
            <a:lvl1pPr>
              <a:defRPr sz="3600" b="1">
                <a:solidFill>
                  <a:srgbClr val="639C8C"/>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13190906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cSld name="25_Custom Layout">
    <p:spTree>
      <p:nvGrpSpPr>
        <p:cNvPr id="1" name=""/>
        <p:cNvGrpSpPr/>
        <p:nvPr/>
      </p:nvGrpSpPr>
      <p:grpSpPr>
        <a:xfrm>
          <a:off x="0" y="0"/>
          <a:ext cx="0" cy="0"/>
          <a:chOff x="0" y="0"/>
          <a:chExt cx="0" cy="0"/>
        </a:xfrm>
      </p:grpSpPr>
      <p:sp>
        <p:nvSpPr>
          <p:cNvPr id="15" name="Rectangle 13"/>
          <p:cNvSpPr/>
          <p:nvPr/>
        </p:nvSpPr>
        <p:spPr>
          <a:xfrm>
            <a:off x="0" y="6291469"/>
            <a:ext cx="1003853" cy="566530"/>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 name="Title Text"/>
          <p:cNvSpPr txBox="1">
            <a:spLocks noGrp="1"/>
          </p:cNvSpPr>
          <p:nvPr>
            <p:ph type="title"/>
          </p:nvPr>
        </p:nvSpPr>
        <p:spPr>
          <a:xfrm>
            <a:off x="2028824" y="946702"/>
            <a:ext cx="9152698" cy="1249846"/>
          </a:xfrm>
          <a:prstGeom prst="rect">
            <a:avLst/>
          </a:prstGeom>
        </p:spPr>
        <p:txBody>
          <a:bodyPr>
            <a:normAutofit/>
          </a:bodyPr>
          <a:lstStyle/>
          <a:p>
            <a:r>
              <a:t>Title Text</a:t>
            </a:r>
          </a:p>
        </p:txBody>
      </p:sp>
      <p:pic>
        <p:nvPicPr>
          <p:cNvPr id="18"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19" name="Image" descr="Image"/>
          <p:cNvPicPr>
            <a:picLocks noChangeAspect="1"/>
          </p:cNvPicPr>
          <p:nvPr/>
        </p:nvPicPr>
        <p:blipFill>
          <a:blip r:embed="rId3"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20"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25040698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8C9A7-B4FF-774B-8CBC-E139AD704C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9177059-94A9-044A-B725-107AC6B433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1AEFD4-A424-9644-B549-E56D20B203F3}"/>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6ED8D08A-000F-DE4F-958A-1D5830AE9ED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F86F21-994E-6741-80A2-16070B18CE1B}"/>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194780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78AA4-E76E-B743-9786-8F078A1F35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F6504E0-4A06-FA48-A990-C55251A538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11D0D20-E2AD-534D-A37A-8B79E5EC77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B4E718F-153C-5543-AE95-C21FD2B50FA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94353938-9397-AF4B-92C7-349F6D75DBF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5CFB0E-C738-2A46-B436-C89DCF54C5B3}"/>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805013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AE3A9-5199-FF46-A703-D05EAF13929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A56A07-4AED-E247-9668-CDD428F412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FF06B7-B809-284C-A66F-83E7388BE2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303E84F-776D-0C41-BECB-121054AF5B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4C3175-1D11-B04E-9F58-0D6D778803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94EB42-E3B3-8344-9D5D-CE2616F5C45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8" name="Footer Placeholder 7">
            <a:extLst>
              <a:ext uri="{FF2B5EF4-FFF2-40B4-BE49-F238E27FC236}">
                <a16:creationId xmlns:a16="http://schemas.microsoft.com/office/drawing/2014/main" id="{F8EC009C-6D14-E547-BFF0-1F18B65DD1D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3C943A-826D-0E4B-919A-16D9DF03B410}"/>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740272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D1296-4B11-9C40-B2FF-72A9FE85BF4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1890A81-B201-8747-948F-3AFDB1CC2B18}"/>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4" name="Footer Placeholder 3">
            <a:extLst>
              <a:ext uri="{FF2B5EF4-FFF2-40B4-BE49-F238E27FC236}">
                <a16:creationId xmlns:a16="http://schemas.microsoft.com/office/drawing/2014/main" id="{6240320D-28E6-D446-80D4-66E776C8360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6093690-95A3-6F43-B685-05C14BBD6E30}"/>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3631489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B638A8-D49F-3049-9B83-724503D3B984}"/>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3" name="Footer Placeholder 2">
            <a:extLst>
              <a:ext uri="{FF2B5EF4-FFF2-40B4-BE49-F238E27FC236}">
                <a16:creationId xmlns:a16="http://schemas.microsoft.com/office/drawing/2014/main" id="{41BCA67C-16A6-8341-8AB6-4058F546659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CAD8CB6-CD23-9F4E-8F1F-A5E464F0A004}"/>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659072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B2190-823B-4E46-AC2B-7BA23433FE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26AA6A1-ACF9-BB47-97F6-8C4BDF6D7B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77BF76D-3F60-1041-AA34-BCCAFD47FA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E52A7C-8333-9242-86B0-807C1BB6AFBC}"/>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3248C56A-E20B-9348-B216-423817B3F7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CB1A58-19B9-0C40-97A2-5E8F9D63B528}"/>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2754014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C3519-199E-0A48-ABC6-0ADCC98F66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EFBA9EA-3E79-7D4E-BC57-DE512F6064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D637B66-A864-C342-816E-04E0FDB878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85A4BD-C2EF-D146-9821-6268C768E081}"/>
              </a:ext>
            </a:extLst>
          </p:cNvPr>
          <p:cNvSpPr>
            <a:spLocks noGrp="1"/>
          </p:cNvSpPr>
          <p:nvPr>
            <p:ph type="dt" sz="half" idx="10"/>
          </p:nvPr>
        </p:nvSpPr>
        <p:spPr/>
        <p:txBody>
          <a:bodyPr/>
          <a:lstStyle/>
          <a:p>
            <a:fld id="{B64614C1-F527-514B-A8AB-B02C388E57EC}" type="datetimeFigureOut">
              <a:rPr lang="en-GB" smtClean="0"/>
              <a:t>22/06/2023</a:t>
            </a:fld>
            <a:endParaRPr lang="en-GB"/>
          </a:p>
        </p:txBody>
      </p:sp>
      <p:sp>
        <p:nvSpPr>
          <p:cNvPr id="6" name="Footer Placeholder 5">
            <a:extLst>
              <a:ext uri="{FF2B5EF4-FFF2-40B4-BE49-F238E27FC236}">
                <a16:creationId xmlns:a16="http://schemas.microsoft.com/office/drawing/2014/main" id="{75492FD4-B16B-2149-A59D-1737BAD987B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CF3AFE7-32A9-224C-9298-DF99E612AF3E}"/>
              </a:ext>
            </a:extLst>
          </p:cNvPr>
          <p:cNvSpPr>
            <a:spLocks noGrp="1"/>
          </p:cNvSpPr>
          <p:nvPr>
            <p:ph type="sldNum" sz="quarter" idx="12"/>
          </p:nvPr>
        </p:nvSpPr>
        <p:spPr/>
        <p:txBody>
          <a:bodyPr/>
          <a:lstStyle/>
          <a:p>
            <a:fld id="{6D79FC29-5A4A-2F41-978E-DADD9C03E136}" type="slidenum">
              <a:rPr lang="en-GB" smtClean="0"/>
              <a:t>‹#›</a:t>
            </a:fld>
            <a:endParaRPr lang="en-GB"/>
          </a:p>
        </p:txBody>
      </p:sp>
    </p:spTree>
    <p:extLst>
      <p:ext uri="{BB962C8B-B14F-4D97-AF65-F5344CB8AC3E}">
        <p14:creationId xmlns:p14="http://schemas.microsoft.com/office/powerpoint/2010/main" val="1629562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2.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image" Target="../media/image1.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2.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Tree>
    <p:extLst>
      <p:ext uri="{BB962C8B-B14F-4D97-AF65-F5344CB8AC3E}">
        <p14:creationId xmlns:p14="http://schemas.microsoft.com/office/powerpoint/2010/main" val="19439005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EAB18B-7A2F-1040-9399-70E7306C52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95D95-29A1-604E-AEB3-FC0EA199B8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AF8855-51CB-BD4E-A101-83948FFF7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614C1-F527-514B-A8AB-B02C388E57EC}" type="datetimeFigureOut">
              <a:rPr lang="en-GB" smtClean="0"/>
              <a:t>22/06/2023</a:t>
            </a:fld>
            <a:endParaRPr lang="en-GB"/>
          </a:p>
        </p:txBody>
      </p:sp>
      <p:sp>
        <p:nvSpPr>
          <p:cNvPr id="5" name="Footer Placeholder 4">
            <a:extLst>
              <a:ext uri="{FF2B5EF4-FFF2-40B4-BE49-F238E27FC236}">
                <a16:creationId xmlns:a16="http://schemas.microsoft.com/office/drawing/2014/main" id="{23C546B0-F2F1-704D-99DA-C26FF7DFDC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5BD4212-196F-D245-B7EA-EB6BA5F860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79FC29-5A4A-2F41-978E-DADD9C03E136}" type="slidenum">
              <a:rPr lang="en-GB" smtClean="0"/>
              <a:t>‹#›</a:t>
            </a:fld>
            <a:endParaRPr lang="en-GB"/>
          </a:p>
        </p:txBody>
      </p:sp>
      <p:sp>
        <p:nvSpPr>
          <p:cNvPr id="7" name="Rectangle 13">
            <a:extLst>
              <a:ext uri="{FF2B5EF4-FFF2-40B4-BE49-F238E27FC236}">
                <a16:creationId xmlns:a16="http://schemas.microsoft.com/office/drawing/2014/main" id="{FAD9476D-06F1-A3F1-9645-999A44B9F576}"/>
              </a:ext>
            </a:extLst>
          </p:cNvPr>
          <p:cNvSpPr/>
          <p:nvPr userDrawn="1"/>
        </p:nvSpPr>
        <p:spPr>
          <a:xfrm>
            <a:off x="0" y="6291469"/>
            <a:ext cx="1003853" cy="604806"/>
          </a:xfrm>
          <a:prstGeom prst="rect">
            <a:avLst/>
          </a:prstGeom>
          <a:solidFill>
            <a:srgbClr val="5B8477"/>
          </a:solidFill>
          <a:ln w="12700">
            <a:miter lim="400000"/>
          </a:ln>
        </p:spPr>
        <p:txBody>
          <a:bodyPr lIns="45719" rIns="45719" anchor="ctr"/>
          <a:lstStyle/>
          <a:p>
            <a:pPr algn="ctr">
              <a:defRPr>
                <a:solidFill>
                  <a:srgbClr val="F7F7F7"/>
                </a:solidFill>
              </a:defRPr>
            </a:pPr>
            <a:endParaRPr/>
          </a:p>
        </p:txBody>
      </p:sp>
      <p:pic>
        <p:nvPicPr>
          <p:cNvPr id="8" name="Image" descr="Image">
            <a:extLst>
              <a:ext uri="{FF2B5EF4-FFF2-40B4-BE49-F238E27FC236}">
                <a16:creationId xmlns:a16="http://schemas.microsoft.com/office/drawing/2014/main" id="{C688BB5E-2670-0025-F274-E4684F812D4B}"/>
              </a:ext>
            </a:extLst>
          </p:cNvPr>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10981352" y="300689"/>
            <a:ext cx="893261" cy="725564"/>
          </a:xfrm>
          <a:prstGeom prst="rect">
            <a:avLst/>
          </a:prstGeom>
          <a:ln w="12700">
            <a:miter lim="400000"/>
          </a:ln>
        </p:spPr>
      </p:pic>
      <p:pic>
        <p:nvPicPr>
          <p:cNvPr id="9" name="Image" descr="Image">
            <a:extLst>
              <a:ext uri="{FF2B5EF4-FFF2-40B4-BE49-F238E27FC236}">
                <a16:creationId xmlns:a16="http://schemas.microsoft.com/office/drawing/2014/main" id="{DC903DE8-E366-ABAA-DDED-27370A696B68}"/>
              </a:ext>
            </a:extLst>
          </p:cNvPr>
          <p:cNvPicPr>
            <a:picLocks noChangeAspect="1"/>
          </p:cNvPicPr>
          <p:nvPr userDrawn="1"/>
        </p:nvPicPr>
        <p:blipFill>
          <a:blip r:embed="rId13" cstate="email">
            <a:extLst>
              <a:ext uri="{28A0092B-C50C-407E-A947-70E740481C1C}">
                <a14:useLocalDpi xmlns:a14="http://schemas.microsoft.com/office/drawing/2010/main"/>
              </a:ext>
            </a:extLst>
          </a:blip>
          <a:srcRect t="2019" r="25286" b="10862"/>
          <a:stretch>
            <a:fillRect/>
          </a:stretch>
        </p:blipFill>
        <p:spPr>
          <a:xfrm>
            <a:off x="1003300" y="6285159"/>
            <a:ext cx="11188700" cy="611116"/>
          </a:xfrm>
          <a:prstGeom prst="rect">
            <a:avLst/>
          </a:prstGeom>
          <a:ln w="12700">
            <a:miter lim="400000"/>
          </a:ln>
        </p:spPr>
      </p:pic>
      <p:pic>
        <p:nvPicPr>
          <p:cNvPr id="10" name="Image" descr="Image">
            <a:extLst>
              <a:ext uri="{FF2B5EF4-FFF2-40B4-BE49-F238E27FC236}">
                <a16:creationId xmlns:a16="http://schemas.microsoft.com/office/drawing/2014/main" id="{248A155F-1BE2-EC86-C822-A5E9AF245D93}"/>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193014" y="262589"/>
            <a:ext cx="643225" cy="639278"/>
          </a:xfrm>
          <a:prstGeom prst="rect">
            <a:avLst/>
          </a:prstGeom>
          <a:ln w="12700">
            <a:miter lim="400000"/>
          </a:ln>
        </p:spPr>
      </p:pic>
    </p:spTree>
    <p:extLst>
      <p:ext uri="{BB962C8B-B14F-4D97-AF65-F5344CB8AC3E}">
        <p14:creationId xmlns:p14="http://schemas.microsoft.com/office/powerpoint/2010/main" val="43992973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18.xml"/><Relationship Id="rId4" Type="http://schemas.openxmlformats.org/officeDocument/2006/relationships/image" Target="../media/image12.sv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12.svg"/></Relationships>
</file>

<file path=ppt/slides/_rels/slide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14.svg"/></Relationships>
</file>

<file path=ppt/slides/_rels/slide1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18.xml"/><Relationship Id="rId4" Type="http://schemas.openxmlformats.org/officeDocument/2006/relationships/image" Target="../media/image14.sv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12.svg"/></Relationships>
</file>

<file path=ppt/slides/_rels/slide2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png"/><Relationship Id="rId1" Type="http://schemas.openxmlformats.org/officeDocument/2006/relationships/slideLayout" Target="../slideLayouts/slideLayout18.xml"/><Relationship Id="rId4" Type="http://schemas.openxmlformats.org/officeDocument/2006/relationships/image" Target="../media/image14.sv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png"/><Relationship Id="rId1" Type="http://schemas.openxmlformats.org/officeDocument/2006/relationships/slideLayout" Target="../slideLayouts/slideLayout18.xml"/><Relationship Id="rId4" Type="http://schemas.openxmlformats.org/officeDocument/2006/relationships/image" Target="../media/image14.svg"/></Relationships>
</file>

<file path=ppt/slides/_rels/slide2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 Id="rId4" Type="http://schemas.openxmlformats.org/officeDocument/2006/relationships/image" Target="../media/image1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5333C-12BD-E108-DE08-2B8649759F10}"/>
              </a:ext>
            </a:extLst>
          </p:cNvPr>
          <p:cNvSpPr>
            <a:spLocks noGrp="1"/>
          </p:cNvSpPr>
          <p:nvPr>
            <p:ph type="ctrTitle"/>
          </p:nvPr>
        </p:nvSpPr>
        <p:spPr/>
        <p:txBody>
          <a:bodyPr>
            <a:normAutofit/>
          </a:bodyPr>
          <a:lstStyle/>
          <a:p>
            <a:r>
              <a:rPr lang="en-GB" dirty="0"/>
              <a:t>Operationalizing One Health in pastoralist settings</a:t>
            </a:r>
          </a:p>
        </p:txBody>
      </p:sp>
    </p:spTree>
    <p:extLst>
      <p:ext uri="{BB962C8B-B14F-4D97-AF65-F5344CB8AC3E}">
        <p14:creationId xmlns:p14="http://schemas.microsoft.com/office/powerpoint/2010/main" val="3173860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The iceberg model of culture</a:t>
            </a:r>
            <a:endParaRPr lang="en-GB" dirty="0"/>
          </a:p>
        </p:txBody>
      </p:sp>
      <p:sp>
        <p:nvSpPr>
          <p:cNvPr id="6" name="Content Placeholder 5">
            <a:extLst>
              <a:ext uri="{FF2B5EF4-FFF2-40B4-BE49-F238E27FC236}">
                <a16:creationId xmlns:a16="http://schemas.microsoft.com/office/drawing/2014/main" id="{3585301C-D01F-7110-AB29-C94AE34E5F4C}"/>
              </a:ext>
            </a:extLst>
          </p:cNvPr>
          <p:cNvSpPr>
            <a:spLocks noGrp="1"/>
          </p:cNvSpPr>
          <p:nvPr>
            <p:ph idx="1"/>
          </p:nvPr>
        </p:nvSpPr>
        <p:spPr>
          <a:xfrm>
            <a:off x="1537855" y="1149927"/>
            <a:ext cx="6481884" cy="5027036"/>
          </a:xfrm>
        </p:spPr>
        <p:txBody>
          <a:bodyPr/>
          <a:lstStyle/>
          <a:p>
            <a:pPr marL="0" indent="0">
              <a:buNone/>
            </a:pPr>
            <a:r>
              <a:rPr lang="en-US" b="1" dirty="0"/>
              <a:t>Plenary interactive discussion</a:t>
            </a:r>
          </a:p>
          <a:p>
            <a:r>
              <a:rPr lang="en-US" dirty="0"/>
              <a:t>What do you understand by the phrase ‘blind spot’?</a:t>
            </a:r>
          </a:p>
          <a:p>
            <a:r>
              <a:rPr lang="en-US" dirty="0"/>
              <a:t>Share a situation where you have given feedback to others or received feedback on your improvement areas</a:t>
            </a:r>
          </a:p>
          <a:p>
            <a:endParaRPr lang="en-GB" dirty="0"/>
          </a:p>
        </p:txBody>
      </p:sp>
      <p:pic>
        <p:nvPicPr>
          <p:cNvPr id="7" name="Picture 6">
            <a:extLst>
              <a:ext uri="{FF2B5EF4-FFF2-40B4-BE49-F238E27FC236}">
                <a16:creationId xmlns:a16="http://schemas.microsoft.com/office/drawing/2014/main" id="{19C8BE5E-C84E-453F-85CC-BADC53256F91}"/>
              </a:ext>
            </a:extLst>
          </p:cNvPr>
          <p:cNvPicPr>
            <a:picLocks noChangeAspect="1"/>
          </p:cNvPicPr>
          <p:nvPr/>
        </p:nvPicPr>
        <p:blipFill>
          <a:blip r:embed="rId2"/>
          <a:stretch>
            <a:fillRect/>
          </a:stretch>
        </p:blipFill>
        <p:spPr>
          <a:xfrm>
            <a:off x="8622706" y="1171535"/>
            <a:ext cx="3291707" cy="4872593"/>
          </a:xfrm>
          <a:prstGeom prst="rect">
            <a:avLst/>
          </a:prstGeom>
        </p:spPr>
      </p:pic>
      <p:sp>
        <p:nvSpPr>
          <p:cNvPr id="3" name="TextBox 2">
            <a:extLst>
              <a:ext uri="{FF2B5EF4-FFF2-40B4-BE49-F238E27FC236}">
                <a16:creationId xmlns:a16="http://schemas.microsoft.com/office/drawing/2014/main" id="{02BC48F5-F4E4-8173-97EF-52DA67E5BB1D}"/>
              </a:ext>
            </a:extLst>
          </p:cNvPr>
          <p:cNvSpPr txBox="1"/>
          <p:nvPr/>
        </p:nvSpPr>
        <p:spPr>
          <a:xfrm>
            <a:off x="57160" y="2117450"/>
            <a:ext cx="1354259" cy="369332"/>
          </a:xfrm>
          <a:prstGeom prst="rect">
            <a:avLst/>
          </a:prstGeom>
          <a:noFill/>
        </p:spPr>
        <p:txBody>
          <a:bodyPr wrap="square" rtlCol="0">
            <a:spAutoFit/>
          </a:bodyPr>
          <a:lstStyle/>
          <a:p>
            <a:pPr algn="ctr"/>
            <a:r>
              <a:rPr lang="en-US" dirty="0"/>
              <a:t>20 minutes</a:t>
            </a:r>
          </a:p>
        </p:txBody>
      </p:sp>
      <p:pic>
        <p:nvPicPr>
          <p:cNvPr id="4" name="Graphic 3" descr="Stopwatch with solid fill">
            <a:extLst>
              <a:ext uri="{FF2B5EF4-FFF2-40B4-BE49-F238E27FC236}">
                <a16:creationId xmlns:a16="http://schemas.microsoft.com/office/drawing/2014/main" id="{FB36A792-FB10-B87B-3A96-9464E4A486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557848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Recognize your biases </a:t>
            </a:r>
            <a:endParaRPr lang="en-GB" dirty="0"/>
          </a:p>
        </p:txBody>
      </p:sp>
      <p:sp>
        <p:nvSpPr>
          <p:cNvPr id="9" name="Content Placeholder 8">
            <a:extLst>
              <a:ext uri="{FF2B5EF4-FFF2-40B4-BE49-F238E27FC236}">
                <a16:creationId xmlns:a16="http://schemas.microsoft.com/office/drawing/2014/main" id="{FFDAE5ED-DC5C-6639-5A8C-8D7E6C49B8B9}"/>
              </a:ext>
            </a:extLst>
          </p:cNvPr>
          <p:cNvSpPr>
            <a:spLocks noGrp="1"/>
          </p:cNvSpPr>
          <p:nvPr>
            <p:ph idx="1"/>
          </p:nvPr>
        </p:nvSpPr>
        <p:spPr/>
        <p:txBody>
          <a:bodyPr/>
          <a:lstStyle/>
          <a:p>
            <a:pPr marL="0" indent="0">
              <a:buNone/>
            </a:pPr>
            <a:r>
              <a:rPr lang="en-US" b="1" dirty="0"/>
              <a:t>Video analysis:</a:t>
            </a:r>
          </a:p>
          <a:p>
            <a:r>
              <a:rPr lang="en-US" dirty="0"/>
              <a:t>You will watch a video about blind spots  </a:t>
            </a:r>
          </a:p>
          <a:p>
            <a:r>
              <a:rPr lang="en-US" dirty="0"/>
              <a:t>In pairs, reflect on the following questions:</a:t>
            </a:r>
          </a:p>
          <a:p>
            <a:pPr lvl="1"/>
            <a:r>
              <a:rPr lang="en-US" dirty="0"/>
              <a:t>What is the problem? Why does it arise?</a:t>
            </a:r>
          </a:p>
          <a:p>
            <a:pPr lvl="1"/>
            <a:r>
              <a:rPr lang="en-US" dirty="0"/>
              <a:t>What is the consequence?</a:t>
            </a:r>
          </a:p>
          <a:p>
            <a:pPr lvl="1"/>
            <a:r>
              <a:rPr lang="en-US" dirty="0"/>
              <a:t>Why cultural diversity is important for people and society?</a:t>
            </a:r>
          </a:p>
          <a:p>
            <a:pPr lvl="1"/>
            <a:r>
              <a:rPr lang="en-US" dirty="0"/>
              <a:t>How can we create an inclusive environment?</a:t>
            </a:r>
          </a:p>
          <a:p>
            <a:r>
              <a:rPr lang="en-US" dirty="0"/>
              <a:t>Be ready to share your reflections in plenary</a:t>
            </a:r>
          </a:p>
          <a:p>
            <a:endParaRPr lang="en-GB" dirty="0"/>
          </a:p>
        </p:txBody>
      </p:sp>
      <p:sp>
        <p:nvSpPr>
          <p:cNvPr id="3" name="TextBox 2">
            <a:extLst>
              <a:ext uri="{FF2B5EF4-FFF2-40B4-BE49-F238E27FC236}">
                <a16:creationId xmlns:a16="http://schemas.microsoft.com/office/drawing/2014/main" id="{47574FB3-B270-BA36-802D-6A84FA44414F}"/>
              </a:ext>
            </a:extLst>
          </p:cNvPr>
          <p:cNvSpPr txBox="1"/>
          <p:nvPr/>
        </p:nvSpPr>
        <p:spPr>
          <a:xfrm>
            <a:off x="57160" y="2117450"/>
            <a:ext cx="1354259" cy="369332"/>
          </a:xfrm>
          <a:prstGeom prst="rect">
            <a:avLst/>
          </a:prstGeom>
          <a:noFill/>
        </p:spPr>
        <p:txBody>
          <a:bodyPr wrap="square" rtlCol="0">
            <a:spAutoFit/>
          </a:bodyPr>
          <a:lstStyle/>
          <a:p>
            <a:pPr algn="ctr"/>
            <a:r>
              <a:rPr lang="en-US" dirty="0"/>
              <a:t>30 minutes</a:t>
            </a:r>
          </a:p>
        </p:txBody>
      </p:sp>
      <p:pic>
        <p:nvPicPr>
          <p:cNvPr id="7" name="Graphic 6" descr="Stopwatch with solid fill">
            <a:extLst>
              <a:ext uri="{FF2B5EF4-FFF2-40B4-BE49-F238E27FC236}">
                <a16:creationId xmlns:a16="http://schemas.microsoft.com/office/drawing/2014/main" id="{540180D5-DAAA-D334-E327-7B2CFC12053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797993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Be aware of yourself </a:t>
            </a:r>
            <a:endParaRPr lang="en-GB" dirty="0"/>
          </a:p>
        </p:txBody>
      </p:sp>
      <p:sp>
        <p:nvSpPr>
          <p:cNvPr id="10" name="Content Placeholder 9">
            <a:extLst>
              <a:ext uri="{FF2B5EF4-FFF2-40B4-BE49-F238E27FC236}">
                <a16:creationId xmlns:a16="http://schemas.microsoft.com/office/drawing/2014/main" id="{A0A6C3DD-0811-9C8C-6E40-BF3934022275}"/>
              </a:ext>
            </a:extLst>
          </p:cNvPr>
          <p:cNvSpPr>
            <a:spLocks noGrp="1"/>
          </p:cNvSpPr>
          <p:nvPr>
            <p:ph idx="1"/>
          </p:nvPr>
        </p:nvSpPr>
        <p:spPr/>
        <p:txBody>
          <a:bodyPr/>
          <a:lstStyle/>
          <a:p>
            <a:pPr marL="0" indent="0">
              <a:buNone/>
            </a:pPr>
            <a:r>
              <a:rPr lang="en-US" b="1" dirty="0"/>
              <a:t>Think-Pair-Share</a:t>
            </a:r>
          </a:p>
          <a:p>
            <a:r>
              <a:rPr lang="en-US" dirty="0"/>
              <a:t>Facilitator will distribute an image </a:t>
            </a:r>
          </a:p>
          <a:p>
            <a:r>
              <a:rPr lang="en-US" dirty="0"/>
              <a:t>In pairs, work on the following questions:</a:t>
            </a:r>
          </a:p>
          <a:p>
            <a:pPr lvl="1"/>
            <a:r>
              <a:rPr lang="en-US" dirty="0"/>
              <a:t>What did you learn from the picture?</a:t>
            </a:r>
          </a:p>
          <a:p>
            <a:pPr lvl="1"/>
            <a:r>
              <a:rPr lang="en-US" dirty="0"/>
              <a:t>How does it help you develop self-awareness? </a:t>
            </a:r>
          </a:p>
          <a:p>
            <a:pPr lvl="1"/>
            <a:r>
              <a:rPr lang="en-US" dirty="0"/>
              <a:t>What is the implication of understanding yourself and others in working with culturally diverse individuals and groups in One Health? </a:t>
            </a:r>
          </a:p>
          <a:p>
            <a:r>
              <a:rPr lang="en-US" dirty="0"/>
              <a:t>Be ready to share your reflections in plenary</a:t>
            </a:r>
            <a:endParaRPr lang="en-GB" dirty="0"/>
          </a:p>
        </p:txBody>
      </p:sp>
      <p:sp>
        <p:nvSpPr>
          <p:cNvPr id="3" name="TextBox 2">
            <a:extLst>
              <a:ext uri="{FF2B5EF4-FFF2-40B4-BE49-F238E27FC236}">
                <a16:creationId xmlns:a16="http://schemas.microsoft.com/office/drawing/2014/main" id="{506098E6-DC60-0776-1800-640EC76919C8}"/>
              </a:ext>
            </a:extLst>
          </p:cNvPr>
          <p:cNvSpPr txBox="1"/>
          <p:nvPr/>
        </p:nvSpPr>
        <p:spPr>
          <a:xfrm>
            <a:off x="57160" y="2117450"/>
            <a:ext cx="1354259" cy="369332"/>
          </a:xfrm>
          <a:prstGeom prst="rect">
            <a:avLst/>
          </a:prstGeom>
          <a:noFill/>
        </p:spPr>
        <p:txBody>
          <a:bodyPr wrap="square" rtlCol="0">
            <a:spAutoFit/>
          </a:bodyPr>
          <a:lstStyle/>
          <a:p>
            <a:pPr algn="ctr"/>
            <a:r>
              <a:rPr lang="en-US" dirty="0"/>
              <a:t>30 minutes</a:t>
            </a:r>
          </a:p>
        </p:txBody>
      </p:sp>
      <p:pic>
        <p:nvPicPr>
          <p:cNvPr id="4" name="Graphic 3" descr="Stopwatch with solid fill">
            <a:extLst>
              <a:ext uri="{FF2B5EF4-FFF2-40B4-BE49-F238E27FC236}">
                <a16:creationId xmlns:a16="http://schemas.microsoft.com/office/drawing/2014/main" id="{119BE197-2E93-7521-0E7A-110C51F70CA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40028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Surface and deep culture </a:t>
            </a:r>
            <a:endParaRPr lang="en-GB" dirty="0"/>
          </a:p>
        </p:txBody>
      </p:sp>
      <p:sp>
        <p:nvSpPr>
          <p:cNvPr id="7" name="Content Placeholder 6">
            <a:extLst>
              <a:ext uri="{FF2B5EF4-FFF2-40B4-BE49-F238E27FC236}">
                <a16:creationId xmlns:a16="http://schemas.microsoft.com/office/drawing/2014/main" id="{71566CC2-8543-5E1B-C7B3-23D0BFF0AA03}"/>
              </a:ext>
            </a:extLst>
          </p:cNvPr>
          <p:cNvSpPr>
            <a:spLocks noGrp="1"/>
          </p:cNvSpPr>
          <p:nvPr>
            <p:ph idx="1"/>
          </p:nvPr>
        </p:nvSpPr>
        <p:spPr/>
        <p:txBody>
          <a:bodyPr/>
          <a:lstStyle/>
          <a:p>
            <a:r>
              <a:rPr lang="en-US" dirty="0"/>
              <a:t>A </a:t>
            </a:r>
            <a:r>
              <a:rPr lang="en-US" b="1" dirty="0"/>
              <a:t>blind spot </a:t>
            </a:r>
            <a:r>
              <a:rPr lang="en-US" dirty="0"/>
              <a:t>is something we do not see about ourselves that others do see  </a:t>
            </a:r>
          </a:p>
          <a:p>
            <a:r>
              <a:rPr lang="en-US" dirty="0"/>
              <a:t>What we think we know about ourselves is what is seen from the outside (what we say and do) but our blind spot is hidden in our attitudes, beliefs, and values (biases and thoughts that are unavailable to introspection)</a:t>
            </a:r>
          </a:p>
          <a:p>
            <a:endParaRPr lang="en-GB" dirty="0"/>
          </a:p>
        </p:txBody>
      </p:sp>
      <p:pic>
        <p:nvPicPr>
          <p:cNvPr id="3" name="Graphic 2" descr="Presentation with checklist with solid fill">
            <a:extLst>
              <a:ext uri="{FF2B5EF4-FFF2-40B4-BE49-F238E27FC236}">
                <a16:creationId xmlns:a16="http://schemas.microsoft.com/office/drawing/2014/main" id="{F6CC78E8-0C0B-E078-BE48-EE8048EC2CB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5858340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Surface and deep culture </a:t>
            </a:r>
            <a:endParaRPr lang="en-GB" dirty="0"/>
          </a:p>
        </p:txBody>
      </p:sp>
      <p:sp>
        <p:nvSpPr>
          <p:cNvPr id="7" name="Content Placeholder 6">
            <a:extLst>
              <a:ext uri="{FF2B5EF4-FFF2-40B4-BE49-F238E27FC236}">
                <a16:creationId xmlns:a16="http://schemas.microsoft.com/office/drawing/2014/main" id="{0DC1D978-601A-64D8-1168-660D2C3F0773}"/>
              </a:ext>
            </a:extLst>
          </p:cNvPr>
          <p:cNvSpPr>
            <a:spLocks noGrp="1"/>
          </p:cNvSpPr>
          <p:nvPr>
            <p:ph idx="1"/>
          </p:nvPr>
        </p:nvSpPr>
        <p:spPr/>
        <p:txBody>
          <a:bodyPr/>
          <a:lstStyle/>
          <a:p>
            <a:r>
              <a:rPr lang="en-US" dirty="0"/>
              <a:t>The </a:t>
            </a:r>
            <a:r>
              <a:rPr lang="en-US" b="1" dirty="0"/>
              <a:t>surface culture </a:t>
            </a:r>
            <a:r>
              <a:rPr lang="en-US" dirty="0"/>
              <a:t>(the way we do things) is what is observable (behavior, artifacts, practices)</a:t>
            </a:r>
          </a:p>
          <a:p>
            <a:r>
              <a:rPr lang="en-US" dirty="0"/>
              <a:t>The </a:t>
            </a:r>
            <a:r>
              <a:rPr lang="en-US" b="1" dirty="0"/>
              <a:t>deep culture </a:t>
            </a:r>
            <a:r>
              <a:rPr lang="en-US" dirty="0"/>
              <a:t>(why we do the things we do) is the invisible (underlying beliefs, attitudes, values patterns) </a:t>
            </a:r>
          </a:p>
          <a:p>
            <a:r>
              <a:rPr lang="en-US" dirty="0"/>
              <a:t>Our thinking and feelings about something (such as health) are reflected in the deep culture</a:t>
            </a:r>
          </a:p>
          <a:p>
            <a:endParaRPr lang="en-GB" dirty="0"/>
          </a:p>
        </p:txBody>
      </p:sp>
      <p:pic>
        <p:nvPicPr>
          <p:cNvPr id="3" name="Graphic 2" descr="Presentation with checklist with solid fill">
            <a:extLst>
              <a:ext uri="{FF2B5EF4-FFF2-40B4-BE49-F238E27FC236}">
                <a16:creationId xmlns:a16="http://schemas.microsoft.com/office/drawing/2014/main" id="{F3069819-8C13-49A5-7A0E-93F2599A5B7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452910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FDDEE11-4525-D556-38F1-DD72A9C3FD92}"/>
              </a:ext>
            </a:extLst>
          </p:cNvPr>
          <p:cNvSpPr>
            <a:spLocks noGrp="1"/>
          </p:cNvSpPr>
          <p:nvPr>
            <p:ph idx="1"/>
          </p:nvPr>
        </p:nvSpPr>
        <p:spPr/>
        <p:txBody>
          <a:bodyPr>
            <a:normAutofit lnSpcReduction="10000"/>
          </a:bodyPr>
          <a:lstStyle/>
          <a:p>
            <a:pPr marL="0" indent="0">
              <a:buNone/>
            </a:pPr>
            <a:r>
              <a:rPr lang="en-US" b="1"/>
              <a:t>Think-Pair-Share:</a:t>
            </a:r>
          </a:p>
          <a:p>
            <a:r>
              <a:rPr lang="en-US"/>
              <a:t>First, individually assess your level of cultural competence using the self-assessment checklist  </a:t>
            </a:r>
          </a:p>
          <a:p>
            <a:r>
              <a:rPr lang="en-US"/>
              <a:t>Then, work in pairs to reflect on the following questions:</a:t>
            </a:r>
          </a:p>
          <a:p>
            <a:pPr lvl="1"/>
            <a:r>
              <a:rPr lang="en-US"/>
              <a:t>How can the cultural competence self-assessment tool help you know yourself?</a:t>
            </a:r>
          </a:p>
          <a:p>
            <a:pPr lvl="1"/>
            <a:r>
              <a:rPr lang="en-US"/>
              <a:t>How can it help you recognize what you can do to become more effective in working with culturally diverse groups in a One Health context? </a:t>
            </a:r>
          </a:p>
          <a:p>
            <a:pPr lvl="1"/>
            <a:r>
              <a:rPr lang="en-US"/>
              <a:t>How can you become a culturally competent One Health practitioner? What attitudes, skills, and behaviors are required to work in a multicultural context?  </a:t>
            </a:r>
          </a:p>
          <a:p>
            <a:r>
              <a:rPr lang="en-US"/>
              <a:t>Be ready to share your reflections in plenary</a:t>
            </a:r>
          </a:p>
          <a:p>
            <a:endParaRPr lang="en-GB" dirty="0"/>
          </a:p>
        </p:txBody>
      </p:sp>
      <p:sp>
        <p:nvSpPr>
          <p:cNvPr id="179" name="Slide Number Placeholder 24"/>
          <p:cNvSpPr txBox="1">
            <a:spLocks noGrp="1"/>
          </p:cNvSpPr>
          <p:nvPr>
            <p:ph type="sldNum" sz="quarter" idx="12"/>
          </p:nvPr>
        </p:nvSpPr>
        <p:spPr>
          <a:xfrm>
            <a:off x="8610600" y="6356350"/>
            <a:ext cx="2743200" cy="365125"/>
          </a:xfr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lang="en-GB" smtClean="0"/>
              <a:pPr/>
              <a:t>15</a:t>
            </a:fld>
            <a:endParaRPr lang="en-GB"/>
          </a:p>
        </p:txBody>
      </p:sp>
      <p:sp>
        <p:nvSpPr>
          <p:cNvPr id="13" name="Title 12">
            <a:extLst>
              <a:ext uri="{FF2B5EF4-FFF2-40B4-BE49-F238E27FC236}">
                <a16:creationId xmlns:a16="http://schemas.microsoft.com/office/drawing/2014/main" id="{82C51418-B996-2BC5-244D-CF9FD5D48BDF}"/>
              </a:ext>
            </a:extLst>
          </p:cNvPr>
          <p:cNvSpPr>
            <a:spLocks noGrp="1"/>
          </p:cNvSpPr>
          <p:nvPr>
            <p:ph type="title"/>
          </p:nvPr>
        </p:nvSpPr>
        <p:spPr/>
        <p:txBody>
          <a:bodyPr>
            <a:normAutofit fontScale="90000"/>
          </a:bodyPr>
          <a:lstStyle/>
          <a:p>
            <a:r>
              <a:rPr lang="en-US" dirty="0"/>
              <a:t>Becoming culturally competent One Health practitioner </a:t>
            </a:r>
            <a:endParaRPr lang="en-GB" dirty="0"/>
          </a:p>
        </p:txBody>
      </p:sp>
      <p:sp>
        <p:nvSpPr>
          <p:cNvPr id="2" name="TextBox 1">
            <a:extLst>
              <a:ext uri="{FF2B5EF4-FFF2-40B4-BE49-F238E27FC236}">
                <a16:creationId xmlns:a16="http://schemas.microsoft.com/office/drawing/2014/main" id="{346C9E82-47A7-448E-F432-5CE26A30A403}"/>
              </a:ext>
            </a:extLst>
          </p:cNvPr>
          <p:cNvSpPr txBox="1"/>
          <p:nvPr/>
        </p:nvSpPr>
        <p:spPr>
          <a:xfrm>
            <a:off x="57160" y="2117450"/>
            <a:ext cx="1354259" cy="369332"/>
          </a:xfrm>
          <a:prstGeom prst="rect">
            <a:avLst/>
          </a:prstGeom>
          <a:noFill/>
        </p:spPr>
        <p:txBody>
          <a:bodyPr wrap="square" rtlCol="0">
            <a:spAutoFit/>
          </a:bodyPr>
          <a:lstStyle/>
          <a:p>
            <a:pPr algn="ctr"/>
            <a:r>
              <a:rPr lang="en-US" dirty="0"/>
              <a:t>30 minutes</a:t>
            </a:r>
          </a:p>
        </p:txBody>
      </p:sp>
      <p:pic>
        <p:nvPicPr>
          <p:cNvPr id="3" name="Graphic 2" descr="Stopwatch with solid fill">
            <a:extLst>
              <a:ext uri="{FF2B5EF4-FFF2-40B4-BE49-F238E27FC236}">
                <a16:creationId xmlns:a16="http://schemas.microsoft.com/office/drawing/2014/main" id="{60B323B0-DF5E-2464-2A63-FF3C587B7F7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960889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F0CF-526D-0E47-99E4-57B1E5BDACA2}"/>
              </a:ext>
            </a:extLst>
          </p:cNvPr>
          <p:cNvSpPr>
            <a:spLocks noGrp="1"/>
          </p:cNvSpPr>
          <p:nvPr>
            <p:ph type="title"/>
          </p:nvPr>
        </p:nvSpPr>
        <p:spPr>
          <a:xfrm>
            <a:off x="1191490" y="263237"/>
            <a:ext cx="10162309" cy="651164"/>
          </a:xfrm>
        </p:spPr>
        <p:txBody>
          <a:bodyPr>
            <a:normAutofit/>
          </a:bodyPr>
          <a:lstStyle/>
          <a:p>
            <a:r>
              <a:rPr lang="en-US" dirty="0"/>
              <a:t>Role of culture in One Health  </a:t>
            </a:r>
            <a:endParaRPr lang="en-GB" dirty="0"/>
          </a:p>
        </p:txBody>
      </p:sp>
      <p:sp>
        <p:nvSpPr>
          <p:cNvPr id="6" name="Content Placeholder 5">
            <a:extLst>
              <a:ext uri="{FF2B5EF4-FFF2-40B4-BE49-F238E27FC236}">
                <a16:creationId xmlns:a16="http://schemas.microsoft.com/office/drawing/2014/main" id="{E8E12B54-5C52-3179-8D1D-D864A6660FAD}"/>
              </a:ext>
            </a:extLst>
          </p:cNvPr>
          <p:cNvSpPr>
            <a:spLocks noGrp="1"/>
          </p:cNvSpPr>
          <p:nvPr>
            <p:ph idx="1"/>
          </p:nvPr>
        </p:nvSpPr>
        <p:spPr/>
        <p:txBody>
          <a:bodyPr/>
          <a:lstStyle/>
          <a:p>
            <a:r>
              <a:rPr lang="en-US" dirty="0"/>
              <a:t>Culture can influence people’s </a:t>
            </a:r>
            <a:r>
              <a:rPr lang="en-US" b="1" dirty="0"/>
              <a:t>health-seeking behavior </a:t>
            </a:r>
            <a:r>
              <a:rPr lang="en-US" dirty="0"/>
              <a:t>and choice of a service provider (e.g., traditional vs biomedical, public vs private) human and animal health service providers</a:t>
            </a:r>
          </a:p>
          <a:p>
            <a:r>
              <a:rPr lang="en-US" dirty="0"/>
              <a:t>People’s perceptions about others and how others also perceive them can influence processes of </a:t>
            </a:r>
            <a:r>
              <a:rPr lang="en-US" b="1" dirty="0"/>
              <a:t>collaboration</a:t>
            </a:r>
            <a:r>
              <a:rPr lang="en-US" dirty="0"/>
              <a:t> and health outcomes for humans, animals, and the environment</a:t>
            </a:r>
          </a:p>
          <a:p>
            <a:r>
              <a:rPr lang="en-US" dirty="0"/>
              <a:t>It is important that One Health practitioners are aware of the role of culture in their services and be culturally competent in working with culturally diverse individuals and groups </a:t>
            </a:r>
          </a:p>
          <a:p>
            <a:endParaRPr lang="en-GB" dirty="0"/>
          </a:p>
        </p:txBody>
      </p:sp>
      <p:pic>
        <p:nvPicPr>
          <p:cNvPr id="4" name="Graphic 3" descr="Presentation with checklist with solid fill">
            <a:extLst>
              <a:ext uri="{FF2B5EF4-FFF2-40B4-BE49-F238E27FC236}">
                <a16:creationId xmlns:a16="http://schemas.microsoft.com/office/drawing/2014/main" id="{11F02449-A593-DCFD-DEC9-56FA89A806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955223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F0CF-526D-0E47-99E4-57B1E5BDACA2}"/>
              </a:ext>
            </a:extLst>
          </p:cNvPr>
          <p:cNvSpPr>
            <a:spLocks noGrp="1"/>
          </p:cNvSpPr>
          <p:nvPr>
            <p:ph type="title"/>
          </p:nvPr>
        </p:nvSpPr>
        <p:spPr>
          <a:xfrm>
            <a:off x="1191490" y="263237"/>
            <a:ext cx="10162309" cy="651164"/>
          </a:xfrm>
        </p:spPr>
        <p:txBody>
          <a:bodyPr>
            <a:normAutofit/>
          </a:bodyPr>
          <a:lstStyle/>
          <a:p>
            <a:r>
              <a:rPr lang="en-US" dirty="0"/>
              <a:t>Role of culture in One Health </a:t>
            </a:r>
            <a:endParaRPr lang="en-GB" dirty="0"/>
          </a:p>
        </p:txBody>
      </p:sp>
      <p:sp>
        <p:nvSpPr>
          <p:cNvPr id="6" name="Content Placeholder 5">
            <a:extLst>
              <a:ext uri="{FF2B5EF4-FFF2-40B4-BE49-F238E27FC236}">
                <a16:creationId xmlns:a16="http://schemas.microsoft.com/office/drawing/2014/main" id="{88112914-2767-7BCC-68F2-6BA17E23C30C}"/>
              </a:ext>
            </a:extLst>
          </p:cNvPr>
          <p:cNvSpPr>
            <a:spLocks noGrp="1"/>
          </p:cNvSpPr>
          <p:nvPr>
            <p:ph idx="1"/>
          </p:nvPr>
        </p:nvSpPr>
        <p:spPr/>
        <p:txBody>
          <a:bodyPr/>
          <a:lstStyle/>
          <a:p>
            <a:r>
              <a:rPr lang="en-US" dirty="0"/>
              <a:t>Working in an inclusive way requires One Health practitioners to have:</a:t>
            </a:r>
          </a:p>
          <a:p>
            <a:pPr lvl="1"/>
            <a:r>
              <a:rPr lang="en-US" dirty="0"/>
              <a:t>open-mindedness, self-critical awareness, and a growth mindset (recognizing and combating biases and stereotypes)</a:t>
            </a:r>
          </a:p>
          <a:p>
            <a:pPr lvl="1"/>
            <a:r>
              <a:rPr lang="en-US" dirty="0"/>
              <a:t>cultural literacy</a:t>
            </a:r>
          </a:p>
          <a:p>
            <a:pPr lvl="1"/>
            <a:r>
              <a:rPr lang="en-US" dirty="0"/>
              <a:t>valuing and leveraging cultural differences</a:t>
            </a:r>
          </a:p>
          <a:p>
            <a:pPr lvl="1"/>
            <a:r>
              <a:rPr lang="en-US" dirty="0"/>
              <a:t>a willingness to learn about the cultural practices and worldviews of others</a:t>
            </a:r>
          </a:p>
          <a:p>
            <a:pPr lvl="1"/>
            <a:r>
              <a:rPr lang="en-US" dirty="0"/>
              <a:t>a positive attitude toward cultural differences and a readiness to accept and respect those differences</a:t>
            </a:r>
          </a:p>
          <a:p>
            <a:endParaRPr lang="en-GB" dirty="0"/>
          </a:p>
        </p:txBody>
      </p:sp>
      <p:pic>
        <p:nvPicPr>
          <p:cNvPr id="4" name="Graphic 3" descr="Presentation with checklist with solid fill">
            <a:extLst>
              <a:ext uri="{FF2B5EF4-FFF2-40B4-BE49-F238E27FC236}">
                <a16:creationId xmlns:a16="http://schemas.microsoft.com/office/drawing/2014/main" id="{877DB67F-04FB-EDD3-421A-DEFE88E13D4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064059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Why does gender matter in One Health? </a:t>
            </a:r>
            <a:endParaRPr lang="en-GB" dirty="0"/>
          </a:p>
        </p:txBody>
      </p:sp>
      <p:sp>
        <p:nvSpPr>
          <p:cNvPr id="6" name="Content Placeholder 5">
            <a:extLst>
              <a:ext uri="{FF2B5EF4-FFF2-40B4-BE49-F238E27FC236}">
                <a16:creationId xmlns:a16="http://schemas.microsoft.com/office/drawing/2014/main" id="{0D5DFE03-F997-05FB-74B8-0904FA18D2B6}"/>
              </a:ext>
            </a:extLst>
          </p:cNvPr>
          <p:cNvSpPr>
            <a:spLocks noGrp="1"/>
          </p:cNvSpPr>
          <p:nvPr>
            <p:ph idx="1"/>
          </p:nvPr>
        </p:nvSpPr>
        <p:spPr/>
        <p:txBody>
          <a:bodyPr/>
          <a:lstStyle/>
          <a:p>
            <a:pPr marL="0" indent="0">
              <a:buNone/>
            </a:pPr>
            <a:r>
              <a:rPr lang="en-US" b="1" dirty="0"/>
              <a:t>Small group discussion</a:t>
            </a:r>
          </a:p>
          <a:p>
            <a:r>
              <a:rPr lang="en-US" dirty="0"/>
              <a:t>You will watch a video about gender in One Health  </a:t>
            </a:r>
          </a:p>
          <a:p>
            <a:r>
              <a:rPr lang="en-US" dirty="0"/>
              <a:t>Then, in small groups, discuss why gender matters in One Health, giving examples from your HEAL project experience:</a:t>
            </a:r>
          </a:p>
          <a:p>
            <a:pPr lvl="1"/>
            <a:r>
              <a:rPr lang="en-US" dirty="0"/>
              <a:t>Why is it important to consider gender in One Health? </a:t>
            </a:r>
          </a:p>
          <a:p>
            <a:pPr lvl="1"/>
            <a:r>
              <a:rPr lang="en-US" dirty="0"/>
              <a:t>What are the gender issues in One Health in pastoralist communities?</a:t>
            </a:r>
          </a:p>
          <a:p>
            <a:r>
              <a:rPr lang="en-US" dirty="0"/>
              <a:t>Record your discussion results on a flipchart</a:t>
            </a:r>
          </a:p>
          <a:p>
            <a:r>
              <a:rPr lang="en-US" dirty="0"/>
              <a:t>Be ready to share your reflections in plenary </a:t>
            </a:r>
            <a:endParaRPr lang="en-GB" dirty="0"/>
          </a:p>
        </p:txBody>
      </p:sp>
      <p:sp>
        <p:nvSpPr>
          <p:cNvPr id="3" name="TextBox 2">
            <a:extLst>
              <a:ext uri="{FF2B5EF4-FFF2-40B4-BE49-F238E27FC236}">
                <a16:creationId xmlns:a16="http://schemas.microsoft.com/office/drawing/2014/main" id="{9EB45175-C9DF-BC1E-8A9C-DD8F421539E4}"/>
              </a:ext>
            </a:extLst>
          </p:cNvPr>
          <p:cNvSpPr txBox="1"/>
          <p:nvPr/>
        </p:nvSpPr>
        <p:spPr>
          <a:xfrm>
            <a:off x="57160" y="2117450"/>
            <a:ext cx="1354259" cy="369332"/>
          </a:xfrm>
          <a:prstGeom prst="rect">
            <a:avLst/>
          </a:prstGeom>
          <a:noFill/>
        </p:spPr>
        <p:txBody>
          <a:bodyPr wrap="square" rtlCol="0">
            <a:spAutoFit/>
          </a:bodyPr>
          <a:lstStyle/>
          <a:p>
            <a:pPr algn="ctr"/>
            <a:r>
              <a:rPr lang="en-US" dirty="0"/>
              <a:t>60 minutes</a:t>
            </a:r>
          </a:p>
        </p:txBody>
      </p:sp>
      <p:pic>
        <p:nvPicPr>
          <p:cNvPr id="4" name="Graphic 3" descr="Stopwatch with solid fill">
            <a:extLst>
              <a:ext uri="{FF2B5EF4-FFF2-40B4-BE49-F238E27FC236}">
                <a16:creationId xmlns:a16="http://schemas.microsoft.com/office/drawing/2014/main" id="{52A16825-6F50-B4B4-1C04-076C76370F0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26553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Arguments for gender integration into One Health</a:t>
            </a:r>
            <a:endParaRPr lang="en-GB" dirty="0"/>
          </a:p>
        </p:txBody>
      </p:sp>
      <p:sp>
        <p:nvSpPr>
          <p:cNvPr id="7" name="Content Placeholder 6">
            <a:extLst>
              <a:ext uri="{FF2B5EF4-FFF2-40B4-BE49-F238E27FC236}">
                <a16:creationId xmlns:a16="http://schemas.microsoft.com/office/drawing/2014/main" id="{BB42B700-D904-AB22-422F-6006623DAF98}"/>
              </a:ext>
            </a:extLst>
          </p:cNvPr>
          <p:cNvSpPr>
            <a:spLocks noGrp="1"/>
          </p:cNvSpPr>
          <p:nvPr>
            <p:ph idx="1"/>
          </p:nvPr>
        </p:nvSpPr>
        <p:spPr/>
        <p:txBody>
          <a:bodyPr/>
          <a:lstStyle/>
          <a:p>
            <a:r>
              <a:rPr lang="en-US" dirty="0"/>
              <a:t>The social justice argument</a:t>
            </a:r>
          </a:p>
          <a:p>
            <a:pPr lvl="1"/>
            <a:r>
              <a:rPr lang="en-US" dirty="0"/>
              <a:t>an intrinsic value (i.e., realizing gender equality as a right)</a:t>
            </a:r>
          </a:p>
          <a:p>
            <a:pPr lvl="1"/>
            <a:r>
              <a:rPr lang="en-US" dirty="0"/>
              <a:t>strives to address gender inequalities and empower women and girls</a:t>
            </a:r>
          </a:p>
          <a:p>
            <a:r>
              <a:rPr lang="en-US" dirty="0"/>
              <a:t>The efficiency argument</a:t>
            </a:r>
          </a:p>
          <a:p>
            <a:pPr lvl="1"/>
            <a:r>
              <a:rPr lang="en-US" dirty="0"/>
              <a:t>an instrumental value (i.e., realizing gender equality to achieve outcomes related to societal development and well-being)</a:t>
            </a:r>
          </a:p>
          <a:p>
            <a:endParaRPr lang="en-GB" dirty="0"/>
          </a:p>
        </p:txBody>
      </p:sp>
      <p:pic>
        <p:nvPicPr>
          <p:cNvPr id="3" name="Graphic 2" descr="Presentation with checklist with solid fill">
            <a:extLst>
              <a:ext uri="{FF2B5EF4-FFF2-40B4-BE49-F238E27FC236}">
                <a16:creationId xmlns:a16="http://schemas.microsoft.com/office/drawing/2014/main" id="{B6F0F332-40F9-1BE3-5F5A-C110D9F6705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455580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C1B4C2-A3B9-0AA8-3943-17952BFEF2DD}"/>
              </a:ext>
            </a:extLst>
          </p:cNvPr>
          <p:cNvSpPr>
            <a:spLocks noGrp="1"/>
          </p:cNvSpPr>
          <p:nvPr>
            <p:ph type="ctrTitle"/>
          </p:nvPr>
        </p:nvSpPr>
        <p:spPr/>
        <p:txBody>
          <a:bodyPr/>
          <a:lstStyle/>
          <a:p>
            <a:r>
              <a:rPr lang="en-GB" dirty="0"/>
              <a:t>Module 2: Gender, culture and One Health</a:t>
            </a:r>
          </a:p>
        </p:txBody>
      </p:sp>
    </p:spTree>
    <p:extLst>
      <p:ext uri="{BB962C8B-B14F-4D97-AF65-F5344CB8AC3E}">
        <p14:creationId xmlns:p14="http://schemas.microsoft.com/office/powerpoint/2010/main" val="1173409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Arguments for gender integration into One Health</a:t>
            </a:r>
            <a:endParaRPr lang="en-GB" dirty="0"/>
          </a:p>
        </p:txBody>
      </p:sp>
      <p:pic>
        <p:nvPicPr>
          <p:cNvPr id="6" name="Picture 5">
            <a:extLst>
              <a:ext uri="{FF2B5EF4-FFF2-40B4-BE49-F238E27FC236}">
                <a16:creationId xmlns:a16="http://schemas.microsoft.com/office/drawing/2014/main" id="{C099F0E4-ABFD-17E0-1699-796D09E86883}"/>
              </a:ext>
            </a:extLst>
          </p:cNvPr>
          <p:cNvPicPr>
            <a:picLocks noChangeAspect="1"/>
          </p:cNvPicPr>
          <p:nvPr/>
        </p:nvPicPr>
        <p:blipFill>
          <a:blip r:embed="rId2"/>
          <a:stretch>
            <a:fillRect/>
          </a:stretch>
        </p:blipFill>
        <p:spPr>
          <a:xfrm>
            <a:off x="2351313" y="1314450"/>
            <a:ext cx="8577943" cy="4825093"/>
          </a:xfrm>
          <a:prstGeom prst="rect">
            <a:avLst/>
          </a:prstGeom>
        </p:spPr>
      </p:pic>
      <p:pic>
        <p:nvPicPr>
          <p:cNvPr id="4" name="Graphic 3" descr="Presentation with checklist with solid fill">
            <a:extLst>
              <a:ext uri="{FF2B5EF4-FFF2-40B4-BE49-F238E27FC236}">
                <a16:creationId xmlns:a16="http://schemas.microsoft.com/office/drawing/2014/main" id="{24BF5458-4C05-01EC-3953-96436B91C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1279461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Understanding sex and gender </a:t>
            </a:r>
            <a:endParaRPr lang="en-GB" dirty="0"/>
          </a:p>
        </p:txBody>
      </p:sp>
      <p:sp>
        <p:nvSpPr>
          <p:cNvPr id="9" name="Content Placeholder 8">
            <a:extLst>
              <a:ext uri="{FF2B5EF4-FFF2-40B4-BE49-F238E27FC236}">
                <a16:creationId xmlns:a16="http://schemas.microsoft.com/office/drawing/2014/main" id="{E671F4BC-C898-1D94-9965-61DD6ECD0455}"/>
              </a:ext>
            </a:extLst>
          </p:cNvPr>
          <p:cNvSpPr>
            <a:spLocks noGrp="1"/>
          </p:cNvSpPr>
          <p:nvPr>
            <p:ph idx="1"/>
          </p:nvPr>
        </p:nvSpPr>
        <p:spPr/>
        <p:txBody>
          <a:bodyPr/>
          <a:lstStyle/>
          <a:p>
            <a:pPr marL="0" indent="0">
              <a:buNone/>
            </a:pPr>
            <a:r>
              <a:rPr lang="en-US" b="1" dirty="0"/>
              <a:t>Voting with the feet</a:t>
            </a:r>
          </a:p>
          <a:p>
            <a:r>
              <a:rPr lang="en-US" dirty="0"/>
              <a:t>Facilitator will place paper labels of ‘sex’, ‘gender’, and ‘not sure’ on the floor</a:t>
            </a:r>
          </a:p>
          <a:p>
            <a:r>
              <a:rPr lang="en-US" dirty="0"/>
              <a:t>Facilitator will read statements aloud</a:t>
            </a:r>
          </a:p>
          <a:p>
            <a:r>
              <a:rPr lang="en-US" dirty="0"/>
              <a:t>If you think the statements refer to ‘sex’, stand on the paper labeled ‘sex’, otherwise on the paper labeled ‘gender’. If you are not sure, stand on the paper labeled ‘not sure’</a:t>
            </a:r>
          </a:p>
          <a:p>
            <a:r>
              <a:rPr lang="en-US" dirty="0"/>
              <a:t>Chat about why you stood on a particular paper label among yourselves</a:t>
            </a:r>
          </a:p>
          <a:p>
            <a:r>
              <a:rPr lang="en-US" dirty="0"/>
              <a:t>Be ready to share your reflections in plenary</a:t>
            </a:r>
            <a:endParaRPr lang="en-GB" dirty="0"/>
          </a:p>
        </p:txBody>
      </p:sp>
      <p:sp>
        <p:nvSpPr>
          <p:cNvPr id="3" name="TextBox 2">
            <a:extLst>
              <a:ext uri="{FF2B5EF4-FFF2-40B4-BE49-F238E27FC236}">
                <a16:creationId xmlns:a16="http://schemas.microsoft.com/office/drawing/2014/main" id="{C9A76D3D-DAD5-4414-5CAA-409F9A352988}"/>
              </a:ext>
            </a:extLst>
          </p:cNvPr>
          <p:cNvSpPr txBox="1"/>
          <p:nvPr/>
        </p:nvSpPr>
        <p:spPr>
          <a:xfrm>
            <a:off x="57160" y="2117450"/>
            <a:ext cx="1354259" cy="369332"/>
          </a:xfrm>
          <a:prstGeom prst="rect">
            <a:avLst/>
          </a:prstGeom>
          <a:noFill/>
        </p:spPr>
        <p:txBody>
          <a:bodyPr wrap="square" rtlCol="0">
            <a:spAutoFit/>
          </a:bodyPr>
          <a:lstStyle/>
          <a:p>
            <a:pPr algn="ctr"/>
            <a:r>
              <a:rPr lang="en-US" dirty="0"/>
              <a:t>20 minutes</a:t>
            </a:r>
          </a:p>
        </p:txBody>
      </p:sp>
      <p:pic>
        <p:nvPicPr>
          <p:cNvPr id="7" name="Graphic 6" descr="Stopwatch with solid fill">
            <a:extLst>
              <a:ext uri="{FF2B5EF4-FFF2-40B4-BE49-F238E27FC236}">
                <a16:creationId xmlns:a16="http://schemas.microsoft.com/office/drawing/2014/main" id="{D8F55650-5594-99D3-9148-0275EB561CE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3817411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Sex, gender, and the difference  </a:t>
            </a:r>
            <a:endParaRPr lang="en-GB" dirty="0"/>
          </a:p>
        </p:txBody>
      </p:sp>
      <p:sp>
        <p:nvSpPr>
          <p:cNvPr id="10" name="Content Placeholder 9">
            <a:extLst>
              <a:ext uri="{FF2B5EF4-FFF2-40B4-BE49-F238E27FC236}">
                <a16:creationId xmlns:a16="http://schemas.microsoft.com/office/drawing/2014/main" id="{59B4E2D2-4998-E608-D474-73B40F2DBA0A}"/>
              </a:ext>
            </a:extLst>
          </p:cNvPr>
          <p:cNvSpPr>
            <a:spLocks noGrp="1"/>
          </p:cNvSpPr>
          <p:nvPr>
            <p:ph idx="1"/>
          </p:nvPr>
        </p:nvSpPr>
        <p:spPr>
          <a:xfrm>
            <a:off x="1537855" y="1149927"/>
            <a:ext cx="4802984" cy="5027036"/>
          </a:xfrm>
        </p:spPr>
        <p:txBody>
          <a:bodyPr/>
          <a:lstStyle/>
          <a:p>
            <a:pPr marL="0" indent="0">
              <a:buNone/>
            </a:pPr>
            <a:r>
              <a:rPr lang="en-US" b="1" dirty="0"/>
              <a:t>Interactive discussion:</a:t>
            </a:r>
          </a:p>
          <a:p>
            <a:r>
              <a:rPr lang="en-US" dirty="0"/>
              <a:t>Label the columns in the table</a:t>
            </a:r>
          </a:p>
          <a:p>
            <a:r>
              <a:rPr lang="en-US" dirty="0"/>
              <a:t>In your childhood, what messages did you receive about being a boy or a girl? </a:t>
            </a:r>
          </a:p>
          <a:p>
            <a:r>
              <a:rPr lang="en-US" dirty="0"/>
              <a:t>Why does the difference between sex and gender matter?</a:t>
            </a:r>
          </a:p>
          <a:p>
            <a:endParaRPr lang="en-GB" dirty="0"/>
          </a:p>
        </p:txBody>
      </p:sp>
      <p:graphicFrame>
        <p:nvGraphicFramePr>
          <p:cNvPr id="8" name="Table 7">
            <a:extLst>
              <a:ext uri="{FF2B5EF4-FFF2-40B4-BE49-F238E27FC236}">
                <a16:creationId xmlns:a16="http://schemas.microsoft.com/office/drawing/2014/main" id="{ACA05F8C-75D0-4711-BD80-B8EC45B461E3}"/>
              </a:ext>
            </a:extLst>
          </p:cNvPr>
          <p:cNvGraphicFramePr>
            <a:graphicFrameLocks noGrp="1"/>
          </p:cNvGraphicFramePr>
          <p:nvPr>
            <p:extLst>
              <p:ext uri="{D42A27DB-BD31-4B8C-83A1-F6EECF244321}">
                <p14:modId xmlns:p14="http://schemas.microsoft.com/office/powerpoint/2010/main" val="734095549"/>
              </p:ext>
            </p:extLst>
          </p:nvPr>
        </p:nvGraphicFramePr>
        <p:xfrm>
          <a:off x="6471233" y="1560892"/>
          <a:ext cx="5111701" cy="4063547"/>
        </p:xfrm>
        <a:graphic>
          <a:graphicData uri="http://schemas.openxmlformats.org/drawingml/2006/table">
            <a:tbl>
              <a:tblPr firstRow="1" bandRow="1"/>
              <a:tblGrid>
                <a:gridCol w="2657623">
                  <a:extLst>
                    <a:ext uri="{9D8B030D-6E8A-4147-A177-3AD203B41FA5}">
                      <a16:colId xmlns:a16="http://schemas.microsoft.com/office/drawing/2014/main" val="576502581"/>
                    </a:ext>
                  </a:extLst>
                </a:gridCol>
                <a:gridCol w="2454078">
                  <a:extLst>
                    <a:ext uri="{9D8B030D-6E8A-4147-A177-3AD203B41FA5}">
                      <a16:colId xmlns:a16="http://schemas.microsoft.com/office/drawing/2014/main" val="1805879190"/>
                    </a:ext>
                  </a:extLst>
                </a:gridCol>
              </a:tblGrid>
              <a:tr h="624837">
                <a:tc>
                  <a:txBody>
                    <a:bodyPr/>
                    <a:lstStyle/>
                    <a:p>
                      <a:pPr algn="ctr"/>
                      <a:r>
                        <a:rPr lang="en-US" sz="2400" b="1" dirty="0">
                          <a:solidFill>
                            <a:schemeClr val="bg1"/>
                          </a:solidFill>
                          <a:effectLst/>
                          <a:latin typeface="Calibri" panose="020F0502020204030204" pitchFamily="34" charset="0"/>
                          <a:cs typeface="Times New Roman" panose="02020603050405020304" pitchFamily="18" charset="0"/>
                        </a:rPr>
                        <a:t>Sex/gender?</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dirty="0">
                          <a:solidFill>
                            <a:schemeClr val="bg1"/>
                          </a:solidFill>
                          <a:effectLst/>
                          <a:latin typeface="Calibri" panose="020F0502020204030204" pitchFamily="34" charset="0"/>
                          <a:cs typeface="Times New Roman" panose="02020603050405020304" pitchFamily="18" charset="0"/>
                        </a:rPr>
                        <a:t>Sex/gender?</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extLst>
                  <a:ext uri="{0D108BD9-81ED-4DB2-BD59-A6C34878D82A}">
                    <a16:rowId xmlns:a16="http://schemas.microsoft.com/office/drawing/2014/main" val="3234718800"/>
                  </a:ext>
                </a:extLst>
              </a:tr>
              <a:tr h="1087607">
                <a:tc>
                  <a:txBody>
                    <a:bodyPr/>
                    <a:lstStyle/>
                    <a:p>
                      <a:pPr marL="0" marR="0">
                        <a:lnSpc>
                          <a:spcPct val="107000"/>
                        </a:lnSpc>
                        <a:spcBef>
                          <a:spcPts val="0"/>
                        </a:spcBef>
                        <a:spcAft>
                          <a:spcPts val="0"/>
                        </a:spcAft>
                      </a:pPr>
                      <a:r>
                        <a:rPr lang="en-US" sz="2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Biological </a:t>
                      </a:r>
                    </a:p>
                    <a:p>
                      <a:pPr marL="0" marR="0">
                        <a:lnSpc>
                          <a:spcPct val="107000"/>
                        </a:lnSpc>
                        <a:spcBef>
                          <a:spcPts val="0"/>
                        </a:spcBef>
                        <a:spcAft>
                          <a:spcPts val="0"/>
                        </a:spcAft>
                      </a:pPr>
                      <a:r>
                        <a:rPr lang="en-US" sz="2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attributes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marL="0" marR="0">
                        <a:lnSpc>
                          <a:spcPct val="107000"/>
                        </a:lnSpc>
                        <a:spcBef>
                          <a:spcPts val="0"/>
                        </a:spcBef>
                        <a:spcAft>
                          <a:spcPts val="0"/>
                        </a:spcAft>
                      </a:pPr>
                      <a:r>
                        <a:rPr lang="en-US" sz="2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Culturally constructed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3583075042"/>
                  </a:ext>
                </a:extLst>
              </a:tr>
              <a:tr h="1087607">
                <a:tc>
                  <a:txBody>
                    <a:bodyPr/>
                    <a:lstStyle/>
                    <a:p>
                      <a:pPr marL="0" marR="0">
                        <a:lnSpc>
                          <a:spcPct val="107000"/>
                        </a:lnSpc>
                        <a:spcBef>
                          <a:spcPts val="0"/>
                        </a:spcBef>
                        <a:spcAft>
                          <a:spcPts val="0"/>
                        </a:spcAft>
                      </a:pPr>
                      <a:r>
                        <a:rPr lang="en-US" sz="2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Given by birth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tc>
                  <a:txBody>
                    <a:bodyPr/>
                    <a:lstStyle/>
                    <a:p>
                      <a:pPr marL="0" marR="0">
                        <a:lnSpc>
                          <a:spcPct val="107000"/>
                        </a:lnSpc>
                        <a:spcBef>
                          <a:spcPts val="0"/>
                        </a:spcBef>
                        <a:spcAft>
                          <a:spcPts val="0"/>
                        </a:spcAft>
                      </a:pPr>
                      <a:r>
                        <a:rPr lang="en-US" sz="2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Learned through socialization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DF4"/>
                    </a:solidFill>
                  </a:tcPr>
                </a:tc>
                <a:extLst>
                  <a:ext uri="{0D108BD9-81ED-4DB2-BD59-A6C34878D82A}">
                    <a16:rowId xmlns:a16="http://schemas.microsoft.com/office/drawing/2014/main" val="462716795"/>
                  </a:ext>
                </a:extLst>
              </a:tr>
              <a:tr h="1263496">
                <a:tc>
                  <a:txBody>
                    <a:bodyPr/>
                    <a:lstStyle/>
                    <a:p>
                      <a:pPr marL="0" marR="0">
                        <a:lnSpc>
                          <a:spcPct val="107000"/>
                        </a:lnSpc>
                        <a:spcBef>
                          <a:spcPts val="0"/>
                        </a:spcBef>
                        <a:spcAft>
                          <a:spcPts val="0"/>
                        </a:spcAft>
                      </a:pPr>
                      <a:r>
                        <a:rPr lang="en-US" sz="2400" kern="12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Universal and unchanged </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marL="0" marR="0">
                        <a:lnSpc>
                          <a:spcPct val="107000"/>
                        </a:lnSpc>
                        <a:spcBef>
                          <a:spcPts val="0"/>
                        </a:spcBef>
                        <a:spcAft>
                          <a:spcPts val="0"/>
                        </a:spcAft>
                      </a:pPr>
                      <a:r>
                        <a:rPr lang="en-US" sz="2400"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Culture-specific and can be changed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extLst>
                  <a:ext uri="{0D108BD9-81ED-4DB2-BD59-A6C34878D82A}">
                    <a16:rowId xmlns:a16="http://schemas.microsoft.com/office/drawing/2014/main" val="1597446548"/>
                  </a:ext>
                </a:extLst>
              </a:tr>
            </a:tbl>
          </a:graphicData>
        </a:graphic>
      </p:graphicFrame>
      <p:sp>
        <p:nvSpPr>
          <p:cNvPr id="3" name="TextBox 2">
            <a:extLst>
              <a:ext uri="{FF2B5EF4-FFF2-40B4-BE49-F238E27FC236}">
                <a16:creationId xmlns:a16="http://schemas.microsoft.com/office/drawing/2014/main" id="{E3C7003F-1FC2-61D7-7C9D-AAE12025018D}"/>
              </a:ext>
            </a:extLst>
          </p:cNvPr>
          <p:cNvSpPr txBox="1"/>
          <p:nvPr/>
        </p:nvSpPr>
        <p:spPr>
          <a:xfrm>
            <a:off x="57160" y="2117450"/>
            <a:ext cx="1354259" cy="369332"/>
          </a:xfrm>
          <a:prstGeom prst="rect">
            <a:avLst/>
          </a:prstGeom>
          <a:noFill/>
        </p:spPr>
        <p:txBody>
          <a:bodyPr wrap="square" rtlCol="0">
            <a:spAutoFit/>
          </a:bodyPr>
          <a:lstStyle/>
          <a:p>
            <a:pPr algn="ctr"/>
            <a:r>
              <a:rPr lang="en-US" dirty="0"/>
              <a:t>15 minutes</a:t>
            </a:r>
          </a:p>
        </p:txBody>
      </p:sp>
      <p:pic>
        <p:nvPicPr>
          <p:cNvPr id="4" name="Graphic 3" descr="Stopwatch with solid fill">
            <a:extLst>
              <a:ext uri="{FF2B5EF4-FFF2-40B4-BE49-F238E27FC236}">
                <a16:creationId xmlns:a16="http://schemas.microsoft.com/office/drawing/2014/main" id="{3EF1ED8D-42DE-85EC-FA0E-621DF50DB5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847695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a:bodyPr>
          <a:lstStyle/>
          <a:p>
            <a:r>
              <a:rPr lang="en-US" dirty="0"/>
              <a:t>Sex, gender, and the difference  </a:t>
            </a:r>
            <a:endParaRPr lang="en-GB" dirty="0"/>
          </a:p>
        </p:txBody>
      </p:sp>
      <p:sp>
        <p:nvSpPr>
          <p:cNvPr id="6" name="Content Placeholder 5">
            <a:extLst>
              <a:ext uri="{FF2B5EF4-FFF2-40B4-BE49-F238E27FC236}">
                <a16:creationId xmlns:a16="http://schemas.microsoft.com/office/drawing/2014/main" id="{7B3EDFBC-584E-2C8E-8B2A-41D553B163A2}"/>
              </a:ext>
            </a:extLst>
          </p:cNvPr>
          <p:cNvSpPr>
            <a:spLocks noGrp="1"/>
          </p:cNvSpPr>
          <p:nvPr>
            <p:ph idx="1"/>
          </p:nvPr>
        </p:nvSpPr>
        <p:spPr>
          <a:xfrm>
            <a:off x="7141025" y="1149927"/>
            <a:ext cx="4212774" cy="5027036"/>
          </a:xfrm>
        </p:spPr>
        <p:txBody>
          <a:bodyPr/>
          <a:lstStyle/>
          <a:p>
            <a:r>
              <a:rPr lang="en-US" dirty="0"/>
              <a:t>A sex- and gender-based analysis can be used to determine how diverse groups of women, men, girls, boys, and gender-diverse people are being differentially affected by One Health practices</a:t>
            </a:r>
            <a:endParaRPr lang="en-GB" dirty="0"/>
          </a:p>
        </p:txBody>
      </p:sp>
      <p:pic>
        <p:nvPicPr>
          <p:cNvPr id="10" name="Picture 9">
            <a:extLst>
              <a:ext uri="{FF2B5EF4-FFF2-40B4-BE49-F238E27FC236}">
                <a16:creationId xmlns:a16="http://schemas.microsoft.com/office/drawing/2014/main" id="{A47D1BD7-8705-0FA7-7C9B-1C6812AFB5BD}"/>
              </a:ext>
            </a:extLst>
          </p:cNvPr>
          <p:cNvPicPr>
            <a:picLocks noChangeAspect="1"/>
          </p:cNvPicPr>
          <p:nvPr/>
        </p:nvPicPr>
        <p:blipFill>
          <a:blip r:embed="rId2"/>
          <a:stretch>
            <a:fillRect/>
          </a:stretch>
        </p:blipFill>
        <p:spPr>
          <a:xfrm>
            <a:off x="1611085" y="1240433"/>
            <a:ext cx="5214256" cy="4866452"/>
          </a:xfrm>
          <a:prstGeom prst="rect">
            <a:avLst/>
          </a:prstGeom>
        </p:spPr>
      </p:pic>
      <p:pic>
        <p:nvPicPr>
          <p:cNvPr id="4" name="Graphic 3" descr="Presentation with checklist with solid fill">
            <a:extLst>
              <a:ext uri="{FF2B5EF4-FFF2-40B4-BE49-F238E27FC236}">
                <a16:creationId xmlns:a16="http://schemas.microsoft.com/office/drawing/2014/main" id="{D649EAF5-BBD8-0E67-D48D-271B63B2B75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7012000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a:xfrm>
            <a:off x="1191490" y="263237"/>
            <a:ext cx="10162309" cy="651164"/>
          </a:xfrm>
        </p:spPr>
        <p:txBody>
          <a:bodyPr>
            <a:normAutofit/>
          </a:bodyPr>
          <a:lstStyle/>
          <a:p>
            <a:r>
              <a:rPr lang="en-US" dirty="0"/>
              <a:t>Summary of key learning points from day 2 </a:t>
            </a:r>
            <a:endParaRPr lang="en-GB" dirty="0"/>
          </a:p>
        </p:txBody>
      </p:sp>
      <p:sp>
        <p:nvSpPr>
          <p:cNvPr id="7" name="Content Placeholder 6">
            <a:extLst>
              <a:ext uri="{FF2B5EF4-FFF2-40B4-BE49-F238E27FC236}">
                <a16:creationId xmlns:a16="http://schemas.microsoft.com/office/drawing/2014/main" id="{3D4D7110-B8EB-8C62-F6DA-03C6BCE70FD2}"/>
              </a:ext>
            </a:extLst>
          </p:cNvPr>
          <p:cNvSpPr>
            <a:spLocks noGrp="1"/>
          </p:cNvSpPr>
          <p:nvPr>
            <p:ph idx="1"/>
          </p:nvPr>
        </p:nvSpPr>
        <p:spPr/>
        <p:txBody>
          <a:bodyPr/>
          <a:lstStyle/>
          <a:p>
            <a:r>
              <a:rPr lang="en-US" dirty="0"/>
              <a:t>People are </a:t>
            </a:r>
            <a:r>
              <a:rPr lang="en-US" b="1" dirty="0"/>
              <a:t>born male or female </a:t>
            </a:r>
            <a:r>
              <a:rPr lang="en-US" dirty="0"/>
              <a:t>but </a:t>
            </a:r>
            <a:r>
              <a:rPr lang="en-US" b="1" dirty="0"/>
              <a:t>learn how to behave </a:t>
            </a:r>
            <a:r>
              <a:rPr lang="en-US" dirty="0"/>
              <a:t>as men, women, boys, and girls from their society through the process of </a:t>
            </a:r>
            <a:r>
              <a:rPr lang="en-US" b="1" dirty="0"/>
              <a:t>gender socialization</a:t>
            </a:r>
            <a:endParaRPr lang="en-US" dirty="0"/>
          </a:p>
          <a:p>
            <a:r>
              <a:rPr lang="en-US" dirty="0"/>
              <a:t>Gender is a </a:t>
            </a:r>
            <a:r>
              <a:rPr lang="en-US" b="1" dirty="0"/>
              <a:t>social</a:t>
            </a:r>
            <a:r>
              <a:rPr lang="en-US" dirty="0"/>
              <a:t> and </a:t>
            </a:r>
            <a:r>
              <a:rPr lang="en-US" b="1" dirty="0"/>
              <a:t>cultural</a:t>
            </a:r>
            <a:r>
              <a:rPr lang="en-US" dirty="0"/>
              <a:t> construct that encompasses several domains </a:t>
            </a:r>
          </a:p>
          <a:p>
            <a:r>
              <a:rPr lang="en-US" b="1" dirty="0"/>
              <a:t>Culture</a:t>
            </a:r>
            <a:r>
              <a:rPr lang="en-US" dirty="0"/>
              <a:t> plays a significant role in </a:t>
            </a:r>
            <a:r>
              <a:rPr lang="en-US" b="1" dirty="0"/>
              <a:t>shaping gender identity and behavior </a:t>
            </a:r>
            <a:r>
              <a:rPr lang="en-US" dirty="0"/>
              <a:t>by providing </a:t>
            </a:r>
            <a:r>
              <a:rPr lang="en-US" b="1" dirty="0"/>
              <a:t>social norms </a:t>
            </a:r>
            <a:r>
              <a:rPr lang="en-US" dirty="0"/>
              <a:t>and expectations for how individuals should express and perform their gender</a:t>
            </a:r>
          </a:p>
          <a:p>
            <a:endParaRPr lang="en-GB" dirty="0"/>
          </a:p>
        </p:txBody>
      </p:sp>
      <p:pic>
        <p:nvPicPr>
          <p:cNvPr id="4" name="Picture 3">
            <a:extLst>
              <a:ext uri="{FF2B5EF4-FFF2-40B4-BE49-F238E27FC236}">
                <a16:creationId xmlns:a16="http://schemas.microsoft.com/office/drawing/2014/main" id="{5E907401-A711-44B5-97E2-34AD350B5345}"/>
              </a:ext>
            </a:extLst>
          </p:cNvPr>
          <p:cNvPicPr>
            <a:picLocks noChangeAspect="1"/>
          </p:cNvPicPr>
          <p:nvPr/>
        </p:nvPicPr>
        <p:blipFill>
          <a:blip r:embed="rId2"/>
          <a:stretch>
            <a:fillRect/>
          </a:stretch>
        </p:blipFill>
        <p:spPr>
          <a:xfrm>
            <a:off x="9160338" y="4496429"/>
            <a:ext cx="2987615" cy="1680534"/>
          </a:xfrm>
          <a:prstGeom prst="rect">
            <a:avLst/>
          </a:prstGeom>
        </p:spPr>
      </p:pic>
      <p:pic>
        <p:nvPicPr>
          <p:cNvPr id="10" name="Graphic 9" descr="Presentation with checklist with solid fill">
            <a:extLst>
              <a:ext uri="{FF2B5EF4-FFF2-40B4-BE49-F238E27FC236}">
                <a16:creationId xmlns:a16="http://schemas.microsoft.com/office/drawing/2014/main" id="{B16FE4ED-5716-BD0E-99E5-B10237C7F2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8713888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a:xfrm>
            <a:off x="1191490" y="263237"/>
            <a:ext cx="10162309" cy="651164"/>
          </a:xfrm>
        </p:spPr>
        <p:txBody>
          <a:bodyPr>
            <a:normAutofit/>
          </a:bodyPr>
          <a:lstStyle/>
          <a:p>
            <a:r>
              <a:rPr lang="en-US" dirty="0"/>
              <a:t>Summary of key learning points from day 2 </a:t>
            </a:r>
            <a:endParaRPr lang="en-GB" dirty="0"/>
          </a:p>
        </p:txBody>
      </p:sp>
      <p:sp>
        <p:nvSpPr>
          <p:cNvPr id="7" name="Content Placeholder 6">
            <a:extLst>
              <a:ext uri="{FF2B5EF4-FFF2-40B4-BE49-F238E27FC236}">
                <a16:creationId xmlns:a16="http://schemas.microsoft.com/office/drawing/2014/main" id="{E34F8D55-3E78-F881-44E1-5324386C45EF}"/>
              </a:ext>
            </a:extLst>
          </p:cNvPr>
          <p:cNvSpPr>
            <a:spLocks noGrp="1"/>
          </p:cNvSpPr>
          <p:nvPr>
            <p:ph idx="1"/>
          </p:nvPr>
        </p:nvSpPr>
        <p:spPr/>
        <p:txBody>
          <a:bodyPr/>
          <a:lstStyle/>
          <a:p>
            <a:r>
              <a:rPr lang="en-US" dirty="0"/>
              <a:t>Different cultures deal differently with gender roles in society</a:t>
            </a:r>
          </a:p>
          <a:p>
            <a:r>
              <a:rPr lang="en-US" dirty="0"/>
              <a:t>Gender intersects with many other social identities and must be analyzed in an </a:t>
            </a:r>
            <a:r>
              <a:rPr lang="en-US" b="1" dirty="0"/>
              <a:t>intersectional</a:t>
            </a:r>
            <a:r>
              <a:rPr lang="en-US" dirty="0"/>
              <a:t> manner to better understand the different opportunities and risks of women, men, boys, and girls in a One Health context</a:t>
            </a:r>
          </a:p>
          <a:p>
            <a:r>
              <a:rPr lang="en-US" b="1" dirty="0"/>
              <a:t>Inequalities</a:t>
            </a:r>
            <a:r>
              <a:rPr lang="en-US" dirty="0"/>
              <a:t> are not only based on gender alone but also on the interplay of several identities such as age, ethnicity, education, marital status, etc.</a:t>
            </a:r>
          </a:p>
          <a:p>
            <a:endParaRPr lang="en-GB" dirty="0"/>
          </a:p>
        </p:txBody>
      </p:sp>
      <p:pic>
        <p:nvPicPr>
          <p:cNvPr id="10" name="Graphic 9" descr="Presentation with checklist with solid fill">
            <a:extLst>
              <a:ext uri="{FF2B5EF4-FFF2-40B4-BE49-F238E27FC236}">
                <a16:creationId xmlns:a16="http://schemas.microsoft.com/office/drawing/2014/main" id="{B16FE4ED-5716-BD0E-99E5-B10237C7F2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401903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7C1FB-0B8D-D941-8D99-F269442042E5}"/>
              </a:ext>
            </a:extLst>
          </p:cNvPr>
          <p:cNvSpPr>
            <a:spLocks noGrp="1"/>
          </p:cNvSpPr>
          <p:nvPr>
            <p:ph type="title"/>
          </p:nvPr>
        </p:nvSpPr>
        <p:spPr>
          <a:xfrm>
            <a:off x="1191490" y="263237"/>
            <a:ext cx="10162309" cy="651164"/>
          </a:xfrm>
        </p:spPr>
        <p:txBody>
          <a:bodyPr>
            <a:normAutofit/>
          </a:bodyPr>
          <a:lstStyle/>
          <a:p>
            <a:r>
              <a:rPr lang="en-US"/>
              <a:t>Summary of key learning points from day 2</a:t>
            </a:r>
            <a:endParaRPr lang="en-GB" dirty="0"/>
          </a:p>
        </p:txBody>
      </p:sp>
      <p:sp>
        <p:nvSpPr>
          <p:cNvPr id="7" name="Content Placeholder 6">
            <a:extLst>
              <a:ext uri="{FF2B5EF4-FFF2-40B4-BE49-F238E27FC236}">
                <a16:creationId xmlns:a16="http://schemas.microsoft.com/office/drawing/2014/main" id="{F7D28513-5773-6237-FCE1-1DCE9B30DC19}"/>
              </a:ext>
            </a:extLst>
          </p:cNvPr>
          <p:cNvSpPr>
            <a:spLocks noGrp="1"/>
          </p:cNvSpPr>
          <p:nvPr>
            <p:ph idx="1"/>
          </p:nvPr>
        </p:nvSpPr>
        <p:spPr>
          <a:xfrm>
            <a:off x="1537854" y="1149927"/>
            <a:ext cx="9815945" cy="5027036"/>
          </a:xfrm>
        </p:spPr>
        <p:txBody>
          <a:bodyPr>
            <a:normAutofit/>
          </a:bodyPr>
          <a:lstStyle/>
          <a:p>
            <a:r>
              <a:rPr lang="en-US" dirty="0"/>
              <a:t>Women, men, boys, and girls have </a:t>
            </a:r>
            <a:r>
              <a:rPr lang="en-US" b="1" dirty="0"/>
              <a:t>different roles</a:t>
            </a:r>
            <a:r>
              <a:rPr lang="en-US" dirty="0"/>
              <a:t>, needs, opportunities, and risks in One Health practices (e.g., veterinary and human healthcare, environmental protection)</a:t>
            </a:r>
          </a:p>
          <a:p>
            <a:r>
              <a:rPr lang="en-US" dirty="0"/>
              <a:t>The gender division of labor can shape mobility, access to information, ability to participate, and                                                        consultation and networking in One Health </a:t>
            </a:r>
            <a:endParaRPr lang="en-GB" dirty="0"/>
          </a:p>
          <a:p>
            <a:endParaRPr lang="en-GB" dirty="0"/>
          </a:p>
        </p:txBody>
      </p:sp>
      <p:pic>
        <p:nvPicPr>
          <p:cNvPr id="10" name="Graphic 9" descr="Presentation with checklist with solid fill">
            <a:extLst>
              <a:ext uri="{FF2B5EF4-FFF2-40B4-BE49-F238E27FC236}">
                <a16:creationId xmlns:a16="http://schemas.microsoft.com/office/drawing/2014/main" id="{B16FE4ED-5716-BD0E-99E5-B10237C7F2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pic>
        <p:nvPicPr>
          <p:cNvPr id="6" name="Picture 5" descr="Text&#10;&#10;Description automatically generated">
            <a:extLst>
              <a:ext uri="{FF2B5EF4-FFF2-40B4-BE49-F238E27FC236}">
                <a16:creationId xmlns:a16="http://schemas.microsoft.com/office/drawing/2014/main" id="{7C062620-A034-6263-561B-C0A25C9EEDD9}"/>
              </a:ext>
            </a:extLst>
          </p:cNvPr>
          <p:cNvPicPr>
            <a:picLocks noChangeAspect="1"/>
          </p:cNvPicPr>
          <p:nvPr/>
        </p:nvPicPr>
        <p:blipFill>
          <a:blip r:embed="rId4"/>
          <a:stretch>
            <a:fillRect/>
          </a:stretch>
        </p:blipFill>
        <p:spPr>
          <a:xfrm>
            <a:off x="9122533" y="2965677"/>
            <a:ext cx="2912458" cy="3211286"/>
          </a:xfrm>
          <a:prstGeom prst="rect">
            <a:avLst/>
          </a:prstGeom>
        </p:spPr>
      </p:pic>
    </p:spTree>
    <p:extLst>
      <p:ext uri="{BB962C8B-B14F-4D97-AF65-F5344CB8AC3E}">
        <p14:creationId xmlns:p14="http://schemas.microsoft.com/office/powerpoint/2010/main" val="8417132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F0CF-526D-0E47-99E4-57B1E5BDACA2}"/>
              </a:ext>
            </a:extLst>
          </p:cNvPr>
          <p:cNvSpPr>
            <a:spLocks noGrp="1"/>
          </p:cNvSpPr>
          <p:nvPr>
            <p:ph type="title"/>
          </p:nvPr>
        </p:nvSpPr>
        <p:spPr>
          <a:xfrm>
            <a:off x="1191490" y="263237"/>
            <a:ext cx="10162309" cy="651164"/>
          </a:xfrm>
        </p:spPr>
        <p:txBody>
          <a:bodyPr>
            <a:normAutofit/>
          </a:bodyPr>
          <a:lstStyle/>
          <a:p>
            <a:r>
              <a:rPr lang="en-US" dirty="0"/>
              <a:t>Coming up:</a:t>
            </a:r>
            <a:endParaRPr lang="en-GB" dirty="0"/>
          </a:p>
        </p:txBody>
      </p:sp>
      <p:sp>
        <p:nvSpPr>
          <p:cNvPr id="6" name="Title 1">
            <a:extLst>
              <a:ext uri="{FF2B5EF4-FFF2-40B4-BE49-F238E27FC236}">
                <a16:creationId xmlns:a16="http://schemas.microsoft.com/office/drawing/2014/main" id="{4DBD1E69-D519-72A6-5D3C-63DB052D3B20}"/>
              </a:ext>
            </a:extLst>
          </p:cNvPr>
          <p:cNvSpPr txBox="1">
            <a:spLocks/>
          </p:cNvSpPr>
          <p:nvPr/>
        </p:nvSpPr>
        <p:spPr>
          <a:xfrm>
            <a:off x="1524000" y="1122363"/>
            <a:ext cx="9144000"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600" b="1" kern="1200">
                <a:solidFill>
                  <a:srgbClr val="639C8C"/>
                </a:solidFill>
                <a:latin typeface="+mn-lt"/>
                <a:ea typeface="+mj-ea"/>
                <a:cs typeface="+mj-cs"/>
              </a:defRPr>
            </a:lvl1pPr>
          </a:lstStyle>
          <a:p>
            <a:pPr marL="0" marR="0" lvl="0" indent="0" algn="ctr" defTabSz="914400" rtl="0" eaLnBrk="1" fontAlgn="auto" latinLnBrk="0" hangingPunct="1">
              <a:lnSpc>
                <a:spcPct val="90000"/>
              </a:lnSpc>
              <a:spcBef>
                <a:spcPct val="0"/>
              </a:spcBef>
              <a:spcAft>
                <a:spcPts val="1800"/>
              </a:spcAft>
              <a:buClrTx/>
              <a:buSzTx/>
              <a:buFontTx/>
              <a:buNone/>
              <a:tabLst>
                <a:tab pos="1417638" algn="l"/>
                <a:tab pos="1450975" algn="l"/>
                <a:tab pos="1895475" algn="l"/>
              </a:tabLst>
              <a:defRPr/>
            </a:pPr>
            <a:r>
              <a:rPr kumimoji="0" lang="en-US" sz="5400" b="1" i="0" u="none" strike="noStrike" kern="1200" cap="none" spc="0" normalizeH="0" baseline="0" noProof="0" dirty="0">
                <a:ln>
                  <a:noFill/>
                </a:ln>
                <a:solidFill>
                  <a:srgbClr val="639C8C"/>
                </a:solidFill>
                <a:effectLst/>
                <a:uLnTx/>
                <a:uFillTx/>
                <a:latin typeface="Calibri" panose="020F0502020204030204"/>
                <a:ea typeface="+mn-ea"/>
                <a:cs typeface="+mn-cs"/>
              </a:rPr>
              <a:t>Gender analysis and integration into One Health </a:t>
            </a:r>
            <a:endParaRPr kumimoji="0" lang="en-US"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550859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D777CB-C790-1017-B48C-56BCCEB35671}"/>
              </a:ext>
            </a:extLst>
          </p:cNvPr>
          <p:cNvSpPr>
            <a:spLocks noGrp="1"/>
          </p:cNvSpPr>
          <p:nvPr>
            <p:ph type="ctrTitle"/>
          </p:nvPr>
        </p:nvSpPr>
        <p:spPr>
          <a:xfrm>
            <a:off x="1426026" y="1122363"/>
            <a:ext cx="9383488" cy="2387600"/>
          </a:xfrm>
        </p:spPr>
        <p:txBody>
          <a:bodyPr>
            <a:normAutofit/>
          </a:bodyPr>
          <a:lstStyle/>
          <a:p>
            <a:r>
              <a:rPr lang="en-US" sz="5400" dirty="0"/>
              <a:t>Culture and gender concepts in One Health </a:t>
            </a:r>
            <a:endParaRPr lang="en-GB" sz="5400" dirty="0"/>
          </a:p>
        </p:txBody>
      </p:sp>
    </p:spTree>
    <p:extLst>
      <p:ext uri="{BB962C8B-B14F-4D97-AF65-F5344CB8AC3E}">
        <p14:creationId xmlns:p14="http://schemas.microsoft.com/office/powerpoint/2010/main" val="1757912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170EC773-B443-640A-02E2-D26004E96BED}"/>
              </a:ext>
            </a:extLst>
          </p:cNvPr>
          <p:cNvSpPr>
            <a:spLocks noGrp="1"/>
          </p:cNvSpPr>
          <p:nvPr>
            <p:ph idx="1"/>
          </p:nvPr>
        </p:nvSpPr>
        <p:spPr>
          <a:xfrm>
            <a:off x="1537855" y="1149927"/>
            <a:ext cx="3979056" cy="5027036"/>
          </a:xfrm>
        </p:spPr>
        <p:txBody>
          <a:bodyPr/>
          <a:lstStyle/>
          <a:p>
            <a:pPr marL="342900" marR="0" lvl="0" indent="-342900">
              <a:lnSpc>
                <a:spcPct val="107000"/>
              </a:lnSpc>
              <a:spcBef>
                <a:spcPts val="0"/>
              </a:spcBef>
              <a:spcAft>
                <a:spcPts val="1800"/>
              </a:spcAft>
              <a:buFont typeface="Symbol" panose="05050102010706020507" pitchFamily="18" charset="2"/>
              <a:buChar char=""/>
            </a:pPr>
            <a:r>
              <a:rPr lang="en-US" sz="2800" dirty="0">
                <a:latin typeface="Calibri" panose="020F0502020204030204" pitchFamily="34" charset="0"/>
                <a:ea typeface="Verdana" panose="020B0604030504040204" pitchFamily="34" charset="0"/>
                <a:cs typeface="Calibri" panose="020F0502020204030204" pitchFamily="34" charset="0"/>
              </a:rPr>
              <a:t>First individually and then in pairs, reflect on the key lessons you have learned and the questions and feedback you have on Day 1 </a:t>
            </a:r>
          </a:p>
          <a:p>
            <a:pPr marL="342900" marR="0" lvl="0" indent="-342900">
              <a:lnSpc>
                <a:spcPct val="107000"/>
              </a:lnSpc>
              <a:spcBef>
                <a:spcPts val="0"/>
              </a:spcBef>
              <a:spcAft>
                <a:spcPts val="1800"/>
              </a:spcAft>
              <a:buFont typeface="Symbol" panose="05050102010706020507" pitchFamily="18" charset="2"/>
              <a:buChar char=""/>
            </a:pPr>
            <a:r>
              <a:rPr lang="en-US" sz="2800" dirty="0">
                <a:latin typeface="Calibri" panose="020F0502020204030204" pitchFamily="34" charset="0"/>
                <a:ea typeface="Verdana" panose="020B0604030504040204" pitchFamily="34" charset="0"/>
                <a:cs typeface="Calibri" panose="020F0502020204030204" pitchFamily="34" charset="0"/>
              </a:rPr>
              <a:t>In plenary, share your reflections</a:t>
            </a:r>
            <a:endParaRPr lang="en-GB" sz="3600" dirty="0">
              <a:latin typeface="Calibri" panose="020F0502020204030204" pitchFamily="34" charset="0"/>
              <a:ea typeface="Verdana" panose="020B0604030504040204" pitchFamily="34" charset="0"/>
              <a:cs typeface="Calibri" panose="020F0502020204030204" pitchFamily="34" charset="0"/>
            </a:endParaRPr>
          </a:p>
          <a:p>
            <a:endParaRPr lang="en-GB" dirty="0"/>
          </a:p>
        </p:txBody>
      </p:sp>
      <p:pic>
        <p:nvPicPr>
          <p:cNvPr id="7" name="Picture 6">
            <a:extLst>
              <a:ext uri="{FF2B5EF4-FFF2-40B4-BE49-F238E27FC236}">
                <a16:creationId xmlns:a16="http://schemas.microsoft.com/office/drawing/2014/main" id="{47A01A79-A56D-4CD8-9CDA-AEA6EAD96F7D}"/>
              </a:ext>
            </a:extLst>
          </p:cNvPr>
          <p:cNvPicPr>
            <a:picLocks noChangeAspect="1"/>
          </p:cNvPicPr>
          <p:nvPr/>
        </p:nvPicPr>
        <p:blipFill>
          <a:blip r:embed="rId2"/>
          <a:stretch>
            <a:fillRect/>
          </a:stretch>
        </p:blipFill>
        <p:spPr>
          <a:xfrm>
            <a:off x="5780315" y="1724743"/>
            <a:ext cx="5159828" cy="3201587"/>
          </a:xfrm>
          <a:prstGeom prst="rect">
            <a:avLst/>
          </a:prstGeom>
        </p:spPr>
      </p:pic>
      <p:sp>
        <p:nvSpPr>
          <p:cNvPr id="14" name="Title 13">
            <a:extLst>
              <a:ext uri="{FF2B5EF4-FFF2-40B4-BE49-F238E27FC236}">
                <a16:creationId xmlns:a16="http://schemas.microsoft.com/office/drawing/2014/main" id="{EA959F65-366D-EC4E-E1BF-847D0FBCF92F}"/>
              </a:ext>
            </a:extLst>
          </p:cNvPr>
          <p:cNvSpPr>
            <a:spLocks noGrp="1"/>
          </p:cNvSpPr>
          <p:nvPr>
            <p:ph type="title"/>
          </p:nvPr>
        </p:nvSpPr>
        <p:spPr/>
        <p:txBody>
          <a:bodyPr/>
          <a:lstStyle/>
          <a:p>
            <a:r>
              <a:rPr lang="en-ET" dirty="0"/>
              <a:t>Recap of Day 1</a:t>
            </a:r>
          </a:p>
        </p:txBody>
      </p:sp>
      <p:sp>
        <p:nvSpPr>
          <p:cNvPr id="2" name="TextBox 1">
            <a:extLst>
              <a:ext uri="{FF2B5EF4-FFF2-40B4-BE49-F238E27FC236}">
                <a16:creationId xmlns:a16="http://schemas.microsoft.com/office/drawing/2014/main" id="{C0BCF839-80E5-5D0B-D75A-370359F1AD44}"/>
              </a:ext>
            </a:extLst>
          </p:cNvPr>
          <p:cNvSpPr txBox="1"/>
          <p:nvPr/>
        </p:nvSpPr>
        <p:spPr>
          <a:xfrm>
            <a:off x="57160" y="2117450"/>
            <a:ext cx="1354259" cy="369332"/>
          </a:xfrm>
          <a:prstGeom prst="rect">
            <a:avLst/>
          </a:prstGeom>
          <a:noFill/>
        </p:spPr>
        <p:txBody>
          <a:bodyPr wrap="square" rtlCol="0">
            <a:spAutoFit/>
          </a:bodyPr>
          <a:lstStyle/>
          <a:p>
            <a:pPr algn="ctr"/>
            <a:r>
              <a:rPr lang="en-US" dirty="0"/>
              <a:t>30 minutes</a:t>
            </a:r>
          </a:p>
        </p:txBody>
      </p:sp>
      <p:pic>
        <p:nvPicPr>
          <p:cNvPr id="3" name="Graphic 2" descr="Stopwatch with solid fill">
            <a:extLst>
              <a:ext uri="{FF2B5EF4-FFF2-40B4-BE49-F238E27FC236}">
                <a16:creationId xmlns:a16="http://schemas.microsoft.com/office/drawing/2014/main" id="{FA659957-9F5D-729D-0E6F-612F1F2A14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663974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5FB079F-C4FE-7F2A-9F70-E463E7C6ADC4}"/>
              </a:ext>
            </a:extLst>
          </p:cNvPr>
          <p:cNvSpPr>
            <a:spLocks noGrp="1"/>
          </p:cNvSpPr>
          <p:nvPr>
            <p:ph type="title"/>
          </p:nvPr>
        </p:nvSpPr>
        <p:spPr>
          <a:xfrm>
            <a:off x="1191490" y="263237"/>
            <a:ext cx="10162309" cy="651164"/>
          </a:xfrm>
        </p:spPr>
        <p:txBody>
          <a:bodyPr/>
          <a:lstStyle/>
          <a:p>
            <a:r>
              <a:rPr lang="en-GB" dirty="0"/>
              <a:t>Intended learning outcomes</a:t>
            </a:r>
          </a:p>
        </p:txBody>
      </p:sp>
      <p:sp>
        <p:nvSpPr>
          <p:cNvPr id="4" name="Content Placeholder 3">
            <a:extLst>
              <a:ext uri="{FF2B5EF4-FFF2-40B4-BE49-F238E27FC236}">
                <a16:creationId xmlns:a16="http://schemas.microsoft.com/office/drawing/2014/main" id="{FCACC2FD-687C-9481-447E-413E62E7665C}"/>
              </a:ext>
            </a:extLst>
          </p:cNvPr>
          <p:cNvSpPr>
            <a:spLocks noGrp="1"/>
          </p:cNvSpPr>
          <p:nvPr>
            <p:ph idx="1"/>
          </p:nvPr>
        </p:nvSpPr>
        <p:spPr>
          <a:xfrm>
            <a:off x="1537854" y="1149927"/>
            <a:ext cx="9815945" cy="5027036"/>
          </a:xfrm>
        </p:spPr>
        <p:txBody>
          <a:bodyPr>
            <a:normAutofit/>
          </a:bodyPr>
          <a:lstStyle/>
          <a:p>
            <a:pPr marL="0" indent="0">
              <a:buNone/>
            </a:pPr>
            <a:r>
              <a:rPr lang="en-US" dirty="0"/>
              <a:t>By the end of today, you will be able to: </a:t>
            </a:r>
          </a:p>
          <a:p>
            <a:r>
              <a:rPr lang="en-US" dirty="0"/>
              <a:t>show sensitivity in your interactions with groups of different cultural backgrounds</a:t>
            </a:r>
          </a:p>
          <a:p>
            <a:r>
              <a:rPr lang="en-US" dirty="0"/>
              <a:t>develop more self-awareness and knowledge of others </a:t>
            </a:r>
          </a:p>
          <a:p>
            <a:r>
              <a:rPr lang="en-US" dirty="0"/>
              <a:t>recognize the intersectionality of gender with culture in One Health </a:t>
            </a:r>
          </a:p>
          <a:p>
            <a:r>
              <a:rPr lang="en-US" dirty="0"/>
              <a:t>identify and address gender issues in One Health in pastoralist communities</a:t>
            </a:r>
          </a:p>
          <a:p>
            <a:r>
              <a:rPr lang="en-US" dirty="0"/>
              <a:t>take action to develop your cultural and gender competence</a:t>
            </a:r>
          </a:p>
          <a:p>
            <a:endParaRPr lang="en-US" dirty="0"/>
          </a:p>
        </p:txBody>
      </p:sp>
      <p:pic>
        <p:nvPicPr>
          <p:cNvPr id="2" name="Graphic 1" descr="Presentation with checklist with solid fill">
            <a:extLst>
              <a:ext uri="{FF2B5EF4-FFF2-40B4-BE49-F238E27FC236}">
                <a16:creationId xmlns:a16="http://schemas.microsoft.com/office/drawing/2014/main" id="{2BABDE77-3734-37E4-8E5F-51F4811350E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336416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EEFB6-1D8A-CFAB-E5EE-90D39A4C4FC3}"/>
              </a:ext>
            </a:extLst>
          </p:cNvPr>
          <p:cNvSpPr>
            <a:spLocks noGrp="1"/>
          </p:cNvSpPr>
          <p:nvPr>
            <p:ph type="title"/>
          </p:nvPr>
        </p:nvSpPr>
        <p:spPr>
          <a:xfrm>
            <a:off x="1191490" y="263237"/>
            <a:ext cx="10162309" cy="651164"/>
          </a:xfrm>
        </p:spPr>
        <p:txBody>
          <a:bodyPr/>
          <a:lstStyle/>
          <a:p>
            <a:r>
              <a:rPr lang="en-GB" dirty="0"/>
              <a:t>Topics</a:t>
            </a:r>
          </a:p>
        </p:txBody>
      </p:sp>
      <p:sp>
        <p:nvSpPr>
          <p:cNvPr id="3" name="Content Placeholder 2">
            <a:extLst>
              <a:ext uri="{FF2B5EF4-FFF2-40B4-BE49-F238E27FC236}">
                <a16:creationId xmlns:a16="http://schemas.microsoft.com/office/drawing/2014/main" id="{4570D1F5-A9CF-A689-8C2D-9090F9D21F97}"/>
              </a:ext>
            </a:extLst>
          </p:cNvPr>
          <p:cNvSpPr>
            <a:spLocks noGrp="1"/>
          </p:cNvSpPr>
          <p:nvPr>
            <p:ph idx="1"/>
          </p:nvPr>
        </p:nvSpPr>
        <p:spPr>
          <a:xfrm>
            <a:off x="1537854" y="1149927"/>
            <a:ext cx="9815945" cy="5027036"/>
          </a:xfrm>
        </p:spPr>
        <p:txBody>
          <a:bodyPr>
            <a:normAutofit/>
          </a:bodyPr>
          <a:lstStyle/>
          <a:p>
            <a:r>
              <a:rPr lang="en-US" dirty="0"/>
              <a:t>Self-awareness, recognizing biases and stereotypes  </a:t>
            </a:r>
          </a:p>
          <a:p>
            <a:r>
              <a:rPr lang="en-US" dirty="0"/>
              <a:t>Becoming culturally competent One Health practitioners </a:t>
            </a:r>
          </a:p>
          <a:p>
            <a:r>
              <a:rPr lang="en-US" dirty="0"/>
              <a:t>Why gender matters in One Health</a:t>
            </a:r>
          </a:p>
        </p:txBody>
      </p:sp>
      <p:pic>
        <p:nvPicPr>
          <p:cNvPr id="6" name="Graphic 5" descr="Presentation with checklist with solid fill">
            <a:extLst>
              <a:ext uri="{FF2B5EF4-FFF2-40B4-BE49-F238E27FC236}">
                <a16:creationId xmlns:a16="http://schemas.microsoft.com/office/drawing/2014/main" id="{BCBFA0DB-19A7-FE4A-C73A-8609E4060EF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3578905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20684-7901-924F-90D5-81429EB071FF}"/>
              </a:ext>
            </a:extLst>
          </p:cNvPr>
          <p:cNvSpPr>
            <a:spLocks noGrp="1"/>
          </p:cNvSpPr>
          <p:nvPr>
            <p:ph type="title"/>
          </p:nvPr>
        </p:nvSpPr>
        <p:spPr>
          <a:xfrm>
            <a:off x="1191490" y="263237"/>
            <a:ext cx="10162309" cy="651164"/>
          </a:xfrm>
        </p:spPr>
        <p:txBody>
          <a:bodyPr>
            <a:normAutofit fontScale="90000"/>
          </a:bodyPr>
          <a:lstStyle/>
          <a:p>
            <a:r>
              <a:rPr lang="en-US" dirty="0"/>
              <a:t>Influence of cultural and religious beliefs in health care </a:t>
            </a:r>
            <a:endParaRPr lang="en-GB" dirty="0"/>
          </a:p>
        </p:txBody>
      </p:sp>
      <p:sp>
        <p:nvSpPr>
          <p:cNvPr id="8" name="Content Placeholder 7">
            <a:extLst>
              <a:ext uri="{FF2B5EF4-FFF2-40B4-BE49-F238E27FC236}">
                <a16:creationId xmlns:a16="http://schemas.microsoft.com/office/drawing/2014/main" id="{29B7528A-8F94-4938-D95A-53D8D70F31DE}"/>
              </a:ext>
            </a:extLst>
          </p:cNvPr>
          <p:cNvSpPr>
            <a:spLocks noGrp="1"/>
          </p:cNvSpPr>
          <p:nvPr>
            <p:ph idx="1"/>
          </p:nvPr>
        </p:nvSpPr>
        <p:spPr>
          <a:xfrm>
            <a:off x="1537854" y="1149927"/>
            <a:ext cx="9815945" cy="5027036"/>
          </a:xfrm>
        </p:spPr>
        <p:txBody>
          <a:bodyPr/>
          <a:lstStyle/>
          <a:p>
            <a:pPr marL="0" indent="0">
              <a:buNone/>
            </a:pPr>
            <a:r>
              <a:rPr lang="en-US" b="1" dirty="0"/>
              <a:t>Video analysis:</a:t>
            </a:r>
          </a:p>
          <a:p>
            <a:r>
              <a:rPr lang="en-US" dirty="0"/>
              <a:t>Facilitator will play a video about cultural and religious beliefs  </a:t>
            </a:r>
          </a:p>
          <a:p>
            <a:r>
              <a:rPr lang="en-US" dirty="0"/>
              <a:t>In pairs or trios, reflect on the video using the discussion questions:</a:t>
            </a:r>
          </a:p>
          <a:p>
            <a:pPr lvl="1"/>
            <a:r>
              <a:rPr lang="en-US" dirty="0"/>
              <a:t>What is happening in the video?</a:t>
            </a:r>
          </a:p>
          <a:p>
            <a:pPr lvl="1"/>
            <a:r>
              <a:rPr lang="en-US" dirty="0"/>
              <a:t>Why did the woman refuse to remove her hijab?</a:t>
            </a:r>
          </a:p>
          <a:p>
            <a:pPr lvl="1"/>
            <a:r>
              <a:rPr lang="en-US" dirty="0"/>
              <a:t>What would you do if you were the doctor or the patient in this situation? </a:t>
            </a:r>
          </a:p>
          <a:p>
            <a:pPr lvl="1"/>
            <a:r>
              <a:rPr lang="en-US" dirty="0"/>
              <a:t>What did you learn from the video about the role of culture in One Health?</a:t>
            </a:r>
          </a:p>
          <a:p>
            <a:r>
              <a:rPr lang="en-US" dirty="0"/>
              <a:t>Be ready to share your reflections in plenary </a:t>
            </a:r>
            <a:endParaRPr lang="en-GB" dirty="0"/>
          </a:p>
          <a:p>
            <a:endParaRPr lang="en-GB" dirty="0"/>
          </a:p>
        </p:txBody>
      </p:sp>
      <p:sp>
        <p:nvSpPr>
          <p:cNvPr id="3" name="TextBox 2">
            <a:extLst>
              <a:ext uri="{FF2B5EF4-FFF2-40B4-BE49-F238E27FC236}">
                <a16:creationId xmlns:a16="http://schemas.microsoft.com/office/drawing/2014/main" id="{D104F8A9-1BF8-0187-6685-81CA4A43E12E}"/>
              </a:ext>
            </a:extLst>
          </p:cNvPr>
          <p:cNvSpPr txBox="1"/>
          <p:nvPr/>
        </p:nvSpPr>
        <p:spPr>
          <a:xfrm>
            <a:off x="57160" y="2117450"/>
            <a:ext cx="1354259" cy="369332"/>
          </a:xfrm>
          <a:prstGeom prst="rect">
            <a:avLst/>
          </a:prstGeom>
          <a:noFill/>
        </p:spPr>
        <p:txBody>
          <a:bodyPr wrap="square" rtlCol="0">
            <a:spAutoFit/>
          </a:bodyPr>
          <a:lstStyle/>
          <a:p>
            <a:pPr algn="ctr"/>
            <a:r>
              <a:rPr lang="en-US" dirty="0"/>
              <a:t>25 minutes</a:t>
            </a:r>
          </a:p>
        </p:txBody>
      </p:sp>
      <p:pic>
        <p:nvPicPr>
          <p:cNvPr id="7" name="Graphic 6" descr="Stopwatch with solid fill">
            <a:extLst>
              <a:ext uri="{FF2B5EF4-FFF2-40B4-BE49-F238E27FC236}">
                <a16:creationId xmlns:a16="http://schemas.microsoft.com/office/drawing/2014/main" id="{39AD0693-6DAF-4A25-E4BA-B3FFCF855BB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090" y="1203050"/>
            <a:ext cx="914400" cy="914400"/>
          </a:xfrm>
          <a:prstGeom prst="rect">
            <a:avLst/>
          </a:prstGeom>
        </p:spPr>
      </p:pic>
    </p:spTree>
    <p:extLst>
      <p:ext uri="{BB962C8B-B14F-4D97-AF65-F5344CB8AC3E}">
        <p14:creationId xmlns:p14="http://schemas.microsoft.com/office/powerpoint/2010/main" val="1397954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F0CF-526D-0E47-99E4-57B1E5BDACA2}"/>
              </a:ext>
            </a:extLst>
          </p:cNvPr>
          <p:cNvSpPr>
            <a:spLocks noGrp="1"/>
          </p:cNvSpPr>
          <p:nvPr>
            <p:ph type="title"/>
          </p:nvPr>
        </p:nvSpPr>
        <p:spPr>
          <a:xfrm>
            <a:off x="1191490" y="263237"/>
            <a:ext cx="10162309" cy="651164"/>
          </a:xfrm>
        </p:spPr>
        <p:txBody>
          <a:bodyPr>
            <a:normAutofit/>
          </a:bodyPr>
          <a:lstStyle/>
          <a:p>
            <a:r>
              <a:rPr lang="en-US" dirty="0"/>
              <a:t>Culture and related concepts  </a:t>
            </a:r>
            <a:endParaRPr lang="en-GB" dirty="0"/>
          </a:p>
        </p:txBody>
      </p:sp>
      <p:sp>
        <p:nvSpPr>
          <p:cNvPr id="4" name="Content Placeholder 3">
            <a:extLst>
              <a:ext uri="{FF2B5EF4-FFF2-40B4-BE49-F238E27FC236}">
                <a16:creationId xmlns:a16="http://schemas.microsoft.com/office/drawing/2014/main" id="{02609974-4F7C-4051-31C9-FE8552A5D50E}"/>
              </a:ext>
            </a:extLst>
          </p:cNvPr>
          <p:cNvSpPr>
            <a:spLocks noGrp="1"/>
          </p:cNvSpPr>
          <p:nvPr>
            <p:ph idx="1"/>
          </p:nvPr>
        </p:nvSpPr>
        <p:spPr>
          <a:xfrm>
            <a:off x="1537854" y="1149927"/>
            <a:ext cx="9815945" cy="5027036"/>
          </a:xfrm>
        </p:spPr>
        <p:txBody>
          <a:bodyPr/>
          <a:lstStyle/>
          <a:p>
            <a:r>
              <a:rPr lang="en-US" dirty="0"/>
              <a:t>Multiculturalism is key to achieving a high degree of cultural diversity and inclusion</a:t>
            </a:r>
          </a:p>
          <a:p>
            <a:r>
              <a:rPr lang="en-US" dirty="0"/>
              <a:t>It encourages the integration of various cultures and the mutual exchange of ideas and viewpoints</a:t>
            </a:r>
          </a:p>
          <a:p>
            <a:r>
              <a:rPr lang="en-US" dirty="0"/>
              <a:t>Communication, sharing ideas, and collaboration across levels (e.g., from community to service providers, policymakers to researchers) can lead to new opportunities, innovations, creativity, and more productive working relationships</a:t>
            </a:r>
          </a:p>
          <a:p>
            <a:endParaRPr lang="en-GB" dirty="0"/>
          </a:p>
        </p:txBody>
      </p:sp>
      <p:pic>
        <p:nvPicPr>
          <p:cNvPr id="5" name="Graphic 4" descr="Presentation with checklist with solid fill">
            <a:extLst>
              <a:ext uri="{FF2B5EF4-FFF2-40B4-BE49-F238E27FC236}">
                <a16:creationId xmlns:a16="http://schemas.microsoft.com/office/drawing/2014/main" id="{4BC29426-88BA-C9D7-9513-C4E96BAB6F5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1671824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F0CF-526D-0E47-99E4-57B1E5BDACA2}"/>
              </a:ext>
            </a:extLst>
          </p:cNvPr>
          <p:cNvSpPr>
            <a:spLocks noGrp="1"/>
          </p:cNvSpPr>
          <p:nvPr>
            <p:ph type="title"/>
          </p:nvPr>
        </p:nvSpPr>
        <p:spPr>
          <a:xfrm>
            <a:off x="1191490" y="263237"/>
            <a:ext cx="10162309" cy="651164"/>
          </a:xfrm>
        </p:spPr>
        <p:txBody>
          <a:bodyPr>
            <a:normAutofit/>
          </a:bodyPr>
          <a:lstStyle/>
          <a:p>
            <a:r>
              <a:rPr lang="en-US" dirty="0"/>
              <a:t>Culture and related concepts </a:t>
            </a:r>
            <a:endParaRPr lang="en-GB" dirty="0"/>
          </a:p>
        </p:txBody>
      </p:sp>
      <p:sp>
        <p:nvSpPr>
          <p:cNvPr id="6" name="Content Placeholder 5">
            <a:extLst>
              <a:ext uri="{FF2B5EF4-FFF2-40B4-BE49-F238E27FC236}">
                <a16:creationId xmlns:a16="http://schemas.microsoft.com/office/drawing/2014/main" id="{C55275E7-5138-63B6-BC88-B64E84D075EF}"/>
              </a:ext>
            </a:extLst>
          </p:cNvPr>
          <p:cNvSpPr>
            <a:spLocks noGrp="1"/>
          </p:cNvSpPr>
          <p:nvPr>
            <p:ph idx="1"/>
          </p:nvPr>
        </p:nvSpPr>
        <p:spPr/>
        <p:txBody>
          <a:bodyPr/>
          <a:lstStyle/>
          <a:p>
            <a:r>
              <a:rPr lang="en-US" dirty="0"/>
              <a:t>Understanding culture and how it influences one’s perspectives, beliefs, and behavior helps One Health practitioners:</a:t>
            </a:r>
          </a:p>
          <a:p>
            <a:pPr lvl="1"/>
            <a:r>
              <a:rPr lang="en-US" dirty="0"/>
              <a:t>work across different cultural and disciplinary boundaries and </a:t>
            </a:r>
          </a:p>
          <a:p>
            <a:pPr lvl="1"/>
            <a:r>
              <a:rPr lang="en-US" dirty="0"/>
              <a:t>explore multiple perspectives of different stakeholders to achieve optimal health outcomes for humans, animals, and the environment</a:t>
            </a:r>
          </a:p>
          <a:p>
            <a:endParaRPr lang="en-GB" dirty="0"/>
          </a:p>
        </p:txBody>
      </p:sp>
      <p:pic>
        <p:nvPicPr>
          <p:cNvPr id="4" name="Graphic 3" descr="Presentation with checklist with solid fill">
            <a:extLst>
              <a:ext uri="{FF2B5EF4-FFF2-40B4-BE49-F238E27FC236}">
                <a16:creationId xmlns:a16="http://schemas.microsoft.com/office/drawing/2014/main" id="{2D4CB522-FB73-7360-D239-8BFF18B55D9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1001" y="1273628"/>
            <a:ext cx="914400" cy="914400"/>
          </a:xfrm>
          <a:prstGeom prst="rect">
            <a:avLst/>
          </a:prstGeom>
        </p:spPr>
      </p:pic>
    </p:spTree>
    <p:extLst>
      <p:ext uri="{BB962C8B-B14F-4D97-AF65-F5344CB8AC3E}">
        <p14:creationId xmlns:p14="http://schemas.microsoft.com/office/powerpoint/2010/main" val="229375367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6402</TotalTime>
  <Words>1520</Words>
  <Application>Microsoft Macintosh PowerPoint</Application>
  <PresentationFormat>Widescreen</PresentationFormat>
  <Paragraphs>145</Paragraphs>
  <Slides>27</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27</vt:i4>
      </vt:variant>
    </vt:vector>
  </HeadingPairs>
  <TitlesOfParts>
    <vt:vector size="35" baseType="lpstr">
      <vt:lpstr>Arial</vt:lpstr>
      <vt:lpstr>Calibri</vt:lpstr>
      <vt:lpstr>Calibri Light</vt:lpstr>
      <vt:lpstr>Eczar Bold</vt:lpstr>
      <vt:lpstr>Symbol</vt:lpstr>
      <vt:lpstr>Verdana</vt:lpstr>
      <vt:lpstr>1_Office Theme</vt:lpstr>
      <vt:lpstr>2_Office Theme</vt:lpstr>
      <vt:lpstr>Operationalizing One Health in pastoralist settings</vt:lpstr>
      <vt:lpstr>Module 2: Gender, culture and One Health</vt:lpstr>
      <vt:lpstr>Culture and gender concepts in One Health </vt:lpstr>
      <vt:lpstr>Recap of Day 1</vt:lpstr>
      <vt:lpstr>Intended learning outcomes</vt:lpstr>
      <vt:lpstr>Topics</vt:lpstr>
      <vt:lpstr>Influence of cultural and religious beliefs in health care </vt:lpstr>
      <vt:lpstr>Culture and related concepts  </vt:lpstr>
      <vt:lpstr>Culture and related concepts </vt:lpstr>
      <vt:lpstr>The iceberg model of culture</vt:lpstr>
      <vt:lpstr>Recognize your biases </vt:lpstr>
      <vt:lpstr>Be aware of yourself </vt:lpstr>
      <vt:lpstr>Surface and deep culture </vt:lpstr>
      <vt:lpstr>Surface and deep culture </vt:lpstr>
      <vt:lpstr>Becoming culturally competent One Health practitioner </vt:lpstr>
      <vt:lpstr>Role of culture in One Health  </vt:lpstr>
      <vt:lpstr>Role of culture in One Health </vt:lpstr>
      <vt:lpstr>Why does gender matter in One Health? </vt:lpstr>
      <vt:lpstr>Arguments for gender integration into One Health</vt:lpstr>
      <vt:lpstr>Arguments for gender integration into One Health</vt:lpstr>
      <vt:lpstr>Understanding sex and gender </vt:lpstr>
      <vt:lpstr>Sex, gender, and the difference  </vt:lpstr>
      <vt:lpstr>Sex, gender, and the difference  </vt:lpstr>
      <vt:lpstr>Summary of key learning points from day 2 </vt:lpstr>
      <vt:lpstr>Summary of key learning points from day 2 </vt:lpstr>
      <vt:lpstr>Summary of key learning points from day 2</vt:lpstr>
      <vt:lpstr>Coming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m68218</dc:creator>
  <cp:lastModifiedBy>Mor, Siobhan</cp:lastModifiedBy>
  <cp:revision>237</cp:revision>
  <dcterms:created xsi:type="dcterms:W3CDTF">2022-06-01T08:00:30Z</dcterms:created>
  <dcterms:modified xsi:type="dcterms:W3CDTF">2023-06-22T10:20:16Z</dcterms:modified>
</cp:coreProperties>
</file>