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  <p:sldMasterId id="2147483678" r:id="rId5"/>
    <p:sldMasterId id="2147483671" r:id="rId6"/>
    <p:sldMasterId id="2147483660" r:id="rId7"/>
    <p:sldMasterId id="2147483676" r:id="rId8"/>
  </p:sldMasterIdLst>
  <p:sldIdLst>
    <p:sldId id="262" r:id="rId9"/>
    <p:sldId id="2146847616" r:id="rId10"/>
    <p:sldId id="2146847639" r:id="rId11"/>
    <p:sldId id="2146847640" r:id="rId12"/>
    <p:sldId id="2146847563" r:id="rId13"/>
    <p:sldId id="2146847626" r:id="rId14"/>
    <p:sldId id="2146847628" r:id="rId15"/>
    <p:sldId id="2146847641" r:id="rId16"/>
    <p:sldId id="25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6" d="100"/>
          <a:sy n="56" d="100"/>
        </p:scale>
        <p:origin x="53" y="55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7004" y="1214438"/>
            <a:ext cx="9144000" cy="2051909"/>
          </a:xfrm>
          <a:prstGeom prst="rect">
            <a:avLst/>
          </a:prstGeom>
        </p:spPr>
        <p:txBody>
          <a:bodyPr anchor="b"/>
          <a:lstStyle>
            <a:lvl1pPr algn="l">
              <a:defRPr sz="540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7004" y="3480950"/>
            <a:ext cx="9144000" cy="67138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0FEE790-5813-464F-90B0-1E75D816F6D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67004" y="3266347"/>
            <a:ext cx="8487747" cy="0"/>
          </a:xfrm>
          <a:prstGeom prst="line">
            <a:avLst/>
          </a:prstGeom>
          <a:ln w="22225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5">
                    <a:lumMod val="50000"/>
                    <a:alpha val="76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7326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35AEB-4587-A184-AA65-CE22A5611D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F0DB15-ECAA-97E6-FD06-A7A3D03A03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7B6F68-C140-980C-23F7-CB85D7D76F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A50E59E-B6C0-473F-983B-FBEF0134B26B}" type="datetimeFigureOut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4E4A14-8B47-8E48-66F6-3CFBBE51B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48E42-9531-9718-B54F-A1E303A5B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559DDC-A0BC-40DF-B882-A3C58C3B05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0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7004" y="1214438"/>
            <a:ext cx="9144000" cy="2051909"/>
          </a:xfrm>
          <a:prstGeom prst="rect">
            <a:avLst/>
          </a:prstGeom>
        </p:spPr>
        <p:txBody>
          <a:bodyPr anchor="b"/>
          <a:lstStyle>
            <a:lvl1pPr algn="l">
              <a:defRPr sz="540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7004" y="3480950"/>
            <a:ext cx="9144000" cy="67138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0FEE790-5813-464F-90B0-1E75D816F6D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67004" y="3266347"/>
            <a:ext cx="8487747" cy="0"/>
          </a:xfrm>
          <a:prstGeom prst="line">
            <a:avLst/>
          </a:prstGeom>
          <a:ln w="22225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5">
                    <a:lumMod val="50000"/>
                    <a:alpha val="76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0464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1112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5994400"/>
            <a:ext cx="2743200" cy="365125"/>
          </a:xfrm>
          <a:prstGeom prst="rect">
            <a:avLst/>
          </a:prstGeom>
        </p:spPr>
        <p:txBody>
          <a:bodyPr/>
          <a:lstStyle/>
          <a:p>
            <a:fld id="{6659B6A6-B1BC-4B8A-BD6A-312543A88AF9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599440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5994400"/>
            <a:ext cx="2743200" cy="365125"/>
          </a:xfrm>
          <a:prstGeom prst="rect">
            <a:avLst/>
          </a:prstGeom>
        </p:spPr>
        <p:txBody>
          <a:bodyPr/>
          <a:lstStyle/>
          <a:p>
            <a:fld id="{2DB527D0-D422-4971-9513-C2C8C3665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800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7869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5994400"/>
            <a:ext cx="2743200" cy="365125"/>
          </a:xfrm>
          <a:prstGeom prst="rect">
            <a:avLst/>
          </a:prstGeom>
        </p:spPr>
        <p:txBody>
          <a:bodyPr/>
          <a:lstStyle/>
          <a:p>
            <a:fld id="{6659B6A6-B1BC-4B8A-BD6A-312543A88AF9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599440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994400"/>
            <a:ext cx="2743200" cy="365125"/>
          </a:xfrm>
          <a:prstGeom prst="rect">
            <a:avLst/>
          </a:prstGeom>
        </p:spPr>
        <p:txBody>
          <a:bodyPr/>
          <a:lstStyle/>
          <a:p>
            <a:fld id="{2DB527D0-D422-4971-9513-C2C8C3665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289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14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514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5994400"/>
            <a:ext cx="2743200" cy="365125"/>
          </a:xfrm>
          <a:prstGeom prst="rect">
            <a:avLst/>
          </a:prstGeom>
        </p:spPr>
        <p:txBody>
          <a:bodyPr/>
          <a:lstStyle/>
          <a:p>
            <a:fld id="{6659B6A6-B1BC-4B8A-BD6A-312543A88AF9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599440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5994400"/>
            <a:ext cx="2743200" cy="365125"/>
          </a:xfrm>
          <a:prstGeom prst="rect">
            <a:avLst/>
          </a:prstGeom>
        </p:spPr>
        <p:txBody>
          <a:bodyPr/>
          <a:lstStyle/>
          <a:p>
            <a:fld id="{2DB527D0-D422-4971-9513-C2C8C3665EE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71669" y="365125"/>
            <a:ext cx="10515600" cy="7078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71900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5994400"/>
            <a:ext cx="2743200" cy="365125"/>
          </a:xfrm>
          <a:prstGeom prst="rect">
            <a:avLst/>
          </a:prstGeom>
        </p:spPr>
        <p:txBody>
          <a:bodyPr/>
          <a:lstStyle/>
          <a:p>
            <a:fld id="{6659B6A6-B1BC-4B8A-BD6A-312543A88AF9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599440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5994400"/>
            <a:ext cx="2743200" cy="365125"/>
          </a:xfrm>
          <a:prstGeom prst="rect">
            <a:avLst/>
          </a:prstGeom>
        </p:spPr>
        <p:txBody>
          <a:bodyPr/>
          <a:lstStyle/>
          <a:p>
            <a:fld id="{2DB527D0-D422-4971-9513-C2C8C3665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331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5994400"/>
            <a:ext cx="2743200" cy="365125"/>
          </a:xfrm>
          <a:prstGeom prst="rect">
            <a:avLst/>
          </a:prstGeom>
        </p:spPr>
        <p:txBody>
          <a:bodyPr/>
          <a:lstStyle/>
          <a:p>
            <a:fld id="{6659B6A6-B1BC-4B8A-BD6A-312543A88AF9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599440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5994400"/>
            <a:ext cx="2743200" cy="365125"/>
          </a:xfrm>
          <a:prstGeom prst="rect">
            <a:avLst/>
          </a:prstGeom>
        </p:spPr>
        <p:txBody>
          <a:bodyPr/>
          <a:lstStyle/>
          <a:p>
            <a:fld id="{2DB527D0-D422-4971-9513-C2C8C3665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743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614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FE3017F-6C4D-C69F-5951-98F8D773301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63201" y="237279"/>
            <a:ext cx="6129391" cy="807750"/>
          </a:xfrm>
          <a:prstGeom prst="rect">
            <a:avLst/>
          </a:prstGeom>
        </p:spPr>
      </p:pic>
      <p:pic>
        <p:nvPicPr>
          <p:cNvPr id="2" name="Picture 1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7877DB65-BF7F-6AF2-189C-CD12CDF8CB4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95" y="5752320"/>
            <a:ext cx="3600677" cy="870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657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68108630-3C78-4D60-6C2B-DB278ECD105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95" y="5752320"/>
            <a:ext cx="3600677" cy="870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452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C06DE07-4AD2-D161-1BB2-ED3D5ED4BB8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813" y="5131837"/>
            <a:ext cx="2814259" cy="119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97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1669" y="486423"/>
            <a:ext cx="10515600" cy="70789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669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69641" y="1073020"/>
            <a:ext cx="8487747" cy="0"/>
          </a:xfrm>
          <a:prstGeom prst="line">
            <a:avLst/>
          </a:prstGeom>
          <a:ln w="22225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5">
                    <a:lumMod val="50000"/>
                    <a:alpha val="76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close-up of different animals&#10;&#10;AI-generated content may be incorrect.">
            <a:extLst>
              <a:ext uri="{FF2B5EF4-FFF2-40B4-BE49-F238E27FC236}">
                <a16:creationId xmlns:a16="http://schemas.microsoft.com/office/drawing/2014/main" id="{0AC1E5E7-75A0-55B9-83AB-958CE4BA307E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24" b="83653"/>
          <a:stretch/>
        </p:blipFill>
        <p:spPr>
          <a:xfrm>
            <a:off x="0" y="6475445"/>
            <a:ext cx="12192000" cy="38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504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5" r:id="rId3"/>
    <p:sldLayoutId id="2147483666" r:id="rId4"/>
    <p:sldLayoutId id="2147483667" r:id="rId5"/>
    <p:sldLayoutId id="2147483680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accent5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511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hdl.handle.net/1842/30115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77/00307270231215368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0EEBC-36A5-98C8-46DC-4A7BED2FA8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Employment and inclusive economic growth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C27E6A-0CCE-6954-B218-B0EBBB281D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7004" y="3480949"/>
            <a:ext cx="9144000" cy="2051909"/>
          </a:xfrm>
        </p:spPr>
        <p:txBody>
          <a:bodyPr/>
          <a:lstStyle/>
          <a:p>
            <a:pPr>
              <a:spcBef>
                <a:spcPts val="400"/>
              </a:spcBef>
            </a:pPr>
            <a:r>
              <a:rPr lang="en-US" dirty="0"/>
              <a:t>Thematic session 1: Sustainable livestock transformation for improved livelihoods, food security and nutrition, and enhanced resilience </a:t>
            </a:r>
          </a:p>
          <a:p>
            <a:pPr>
              <a:spcBef>
                <a:spcPts val="400"/>
              </a:spcBef>
            </a:pPr>
            <a:r>
              <a:rPr lang="en-US" dirty="0"/>
              <a:t>Sub-session 1.1: Improved livelihoods, and food security and nutrition</a:t>
            </a:r>
          </a:p>
          <a:p>
            <a:pPr>
              <a:spcBef>
                <a:spcPts val="400"/>
              </a:spcBef>
            </a:pPr>
            <a:endParaRPr lang="en-US" dirty="0"/>
          </a:p>
          <a:p>
            <a:r>
              <a:rPr lang="en-US" dirty="0"/>
              <a:t>Isabelle Baltenweck, International Livestock Research Institute</a:t>
            </a:r>
          </a:p>
          <a:p>
            <a:pPr>
              <a:spcBef>
                <a:spcPts val="400"/>
              </a:spcBef>
            </a:pPr>
            <a:r>
              <a:rPr lang="en-US" dirty="0"/>
              <a:t> </a:t>
            </a:r>
            <a:r>
              <a:rPr lang="en-US" sz="2800" dirty="0"/>
              <a:t>	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0630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FBC856-C907-D86C-A318-48A29B0A3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155" y="49380"/>
            <a:ext cx="11582399" cy="973295"/>
          </a:xfrm>
        </p:spPr>
        <p:txBody>
          <a:bodyPr>
            <a:normAutofit fontScale="90000"/>
          </a:bodyPr>
          <a:lstStyle/>
          <a:p>
            <a:r>
              <a:rPr lang="en-US" dirty="0"/>
              <a:t>At national level: livestock contributes significantly to agricultural Gross Domestic Product—</a:t>
            </a:r>
            <a:r>
              <a:rPr lang="en-US" i="1" dirty="0"/>
              <a:t>everywhere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B37361-EFB4-2835-C7E5-7EA730AD58F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99155" y="1601969"/>
            <a:ext cx="6735047" cy="4720003"/>
          </a:xfrm>
        </p:spPr>
        <p:txBody>
          <a:bodyPr/>
          <a:lstStyle/>
          <a:p>
            <a:r>
              <a:rPr lang="en-US" sz="2400" dirty="0"/>
              <a:t>Livestock contributions to agricultural GDP:</a:t>
            </a:r>
          </a:p>
          <a:p>
            <a:pPr marL="457200" indent="-457200">
              <a:buClr>
                <a:srgbClr val="941100"/>
              </a:buClr>
              <a:buFont typeface="Wingdings" pitchFamily="2" charset="2"/>
              <a:buChar char="Ø"/>
            </a:pPr>
            <a:r>
              <a:rPr lang="en-US" sz="2400" b="1" dirty="0"/>
              <a:t>Global</a:t>
            </a:r>
            <a:r>
              <a:rPr lang="en-US" sz="2400" dirty="0"/>
              <a:t> average: </a:t>
            </a:r>
            <a:r>
              <a:rPr lang="en-US" sz="2400" b="1" dirty="0"/>
              <a:t>40%</a:t>
            </a:r>
          </a:p>
          <a:p>
            <a:pPr marL="457200" indent="-457200">
              <a:buClr>
                <a:srgbClr val="941100"/>
              </a:buClr>
              <a:buFont typeface="Wingdings" pitchFamily="2" charset="2"/>
              <a:buChar char="Ø"/>
            </a:pPr>
            <a:r>
              <a:rPr lang="en-US" sz="2400" b="1" dirty="0"/>
              <a:t>HIC</a:t>
            </a:r>
            <a:r>
              <a:rPr lang="en-US" sz="2400" dirty="0"/>
              <a:t> average: </a:t>
            </a:r>
            <a:r>
              <a:rPr lang="en-US" sz="2400" b="1" dirty="0"/>
              <a:t>50%</a:t>
            </a:r>
          </a:p>
          <a:p>
            <a:pPr marL="457200" indent="-457200">
              <a:buClr>
                <a:srgbClr val="941100"/>
              </a:buClr>
              <a:buFont typeface="Wingdings" pitchFamily="2" charset="2"/>
              <a:buChar char="Ø"/>
            </a:pPr>
            <a:r>
              <a:rPr lang="en-US" sz="2400" b="1" dirty="0"/>
              <a:t>LMIC</a:t>
            </a:r>
            <a:r>
              <a:rPr lang="en-US" sz="2400" dirty="0"/>
              <a:t> average: from </a:t>
            </a:r>
            <a:r>
              <a:rPr lang="en-US" sz="2400" b="1" dirty="0"/>
              <a:t>15–80%—</a:t>
            </a:r>
            <a:r>
              <a:rPr lang="en-US" sz="2400" dirty="0"/>
              <a:t>and this is growing</a:t>
            </a:r>
          </a:p>
          <a:p>
            <a:endParaRPr lang="en-US" sz="2400" dirty="0"/>
          </a:p>
          <a:p>
            <a:r>
              <a:rPr lang="en-US" sz="2400" dirty="0"/>
              <a:t>As economies grow, the proportion of:</a:t>
            </a:r>
          </a:p>
          <a:p>
            <a:pPr marL="457200" indent="-457200">
              <a:buClr>
                <a:srgbClr val="941100"/>
              </a:buClr>
              <a:buFont typeface="Wingdings" pitchFamily="2" charset="2"/>
              <a:buChar char="Ø"/>
            </a:pPr>
            <a:r>
              <a:rPr lang="en-US" sz="2400" b="1" dirty="0"/>
              <a:t>agriculture’s</a:t>
            </a:r>
            <a:r>
              <a:rPr lang="en-US" sz="2400" dirty="0"/>
              <a:t> contribution to total GDP </a:t>
            </a:r>
            <a:r>
              <a:rPr lang="en-US" sz="2400" b="1" dirty="0"/>
              <a:t>shrinks</a:t>
            </a:r>
          </a:p>
          <a:p>
            <a:pPr marL="457200" indent="-457200">
              <a:buClr>
                <a:srgbClr val="941100"/>
              </a:buClr>
              <a:buFont typeface="Wingdings" pitchFamily="2" charset="2"/>
              <a:buChar char="Ø"/>
            </a:pPr>
            <a:r>
              <a:rPr lang="en-US" sz="2400" b="1" dirty="0"/>
              <a:t>livestock’s</a:t>
            </a:r>
            <a:r>
              <a:rPr lang="en-US" sz="2400" dirty="0"/>
              <a:t> contribution to agriculture GDP </a:t>
            </a:r>
            <a:r>
              <a:rPr lang="en-US" sz="2400" b="1" dirty="0"/>
              <a:t>rises</a:t>
            </a:r>
          </a:p>
          <a:p>
            <a:endParaRPr lang="en-US" sz="2400" dirty="0"/>
          </a:p>
          <a:p>
            <a:r>
              <a:rPr lang="en-US" sz="2400" dirty="0"/>
              <a:t>Caveat! GDP measures </a:t>
            </a:r>
            <a:r>
              <a:rPr lang="en-US" sz="2400" b="1" dirty="0"/>
              <a:t>exclude</a:t>
            </a:r>
            <a:r>
              <a:rPr lang="en-US" sz="2400" dirty="0"/>
              <a:t> many </a:t>
            </a:r>
            <a:r>
              <a:rPr lang="en-US" sz="2400" b="1" dirty="0"/>
              <a:t>‘hard-to-measure’</a:t>
            </a:r>
            <a:r>
              <a:rPr lang="en-US" sz="2400" dirty="0"/>
              <a:t> livestock functions (e.g. manure fertilizer, ecosystem services), especially important in LMICs.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CD1EF9-49AE-6C0F-8399-CD8CCB632EC8}"/>
              </a:ext>
            </a:extLst>
          </p:cNvPr>
          <p:cNvSpPr txBox="1"/>
          <p:nvPr/>
        </p:nvSpPr>
        <p:spPr bwMode="auto">
          <a:xfrm>
            <a:off x="0" y="6183472"/>
            <a:ext cx="10668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Salmon, G. 2018. Fact Check 2: Livestock and Economy. Does the livestock sector make up 40% of total agricultural GDP globally?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62123"/>
                </a:solidFill>
                <a:effectLst/>
                <a:uLnTx/>
                <a:uFillTx/>
                <a:latin typeface="Calibri"/>
                <a:ea typeface="MS PGothic" pitchFamily="34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http://hdl.handle.net/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/>
                <a:ea typeface="MS PGothic" pitchFamily="34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1842/30115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E0D2BD-E1D4-3004-9A0D-4119D3C36B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1280" y="1537138"/>
            <a:ext cx="4701565" cy="333696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03804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3082D-44E7-444E-8202-DB9A771CB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269" y="309476"/>
            <a:ext cx="10972800" cy="677955"/>
          </a:xfrm>
        </p:spPr>
        <p:txBody>
          <a:bodyPr/>
          <a:lstStyle/>
          <a:p>
            <a:r>
              <a:rPr lang="en-US" dirty="0"/>
              <a:t>Employment</a:t>
            </a:r>
            <a:endParaRPr lang="en-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A3F6E2-26C9-0389-0D47-AD13DEABC60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82961" y="1267519"/>
            <a:ext cx="11826078" cy="1842775"/>
          </a:xfrm>
        </p:spPr>
        <p:txBody>
          <a:bodyPr/>
          <a:lstStyle/>
          <a:p>
            <a:r>
              <a:rPr lang="en-US" dirty="0"/>
              <a:t>Overall, livestock sustains the livelihoods of 1.7 billion people globally</a:t>
            </a:r>
          </a:p>
          <a:p>
            <a:pPr lvl="1"/>
            <a:r>
              <a:rPr lang="en-US" dirty="0"/>
              <a:t>This includes on-farm (households and hired </a:t>
            </a:r>
            <a:r>
              <a:rPr lang="en-US" dirty="0" err="1"/>
              <a:t>labour</a:t>
            </a:r>
            <a:r>
              <a:rPr lang="en-US" dirty="0"/>
              <a:t>) and workers along the livestock value chains</a:t>
            </a:r>
          </a:p>
          <a:p>
            <a:pPr lvl="1"/>
            <a:r>
              <a:rPr lang="en-US" dirty="0"/>
              <a:t>Scanty data on employment in the LMIC livestock sector</a:t>
            </a:r>
          </a:p>
          <a:p>
            <a:endParaRPr lang="en-US" dirty="0"/>
          </a:p>
        </p:txBody>
      </p:sp>
      <p:grpSp>
        <p:nvGrpSpPr>
          <p:cNvPr id="4" name="Graphic 18">
            <a:extLst>
              <a:ext uri="{FF2B5EF4-FFF2-40B4-BE49-F238E27FC236}">
                <a16:creationId xmlns:a16="http://schemas.microsoft.com/office/drawing/2014/main" id="{C18479B5-B61C-DC8E-0924-54EF81AF8A48}"/>
              </a:ext>
            </a:extLst>
          </p:cNvPr>
          <p:cNvGrpSpPr/>
          <p:nvPr/>
        </p:nvGrpSpPr>
        <p:grpSpPr>
          <a:xfrm>
            <a:off x="8976970" y="346990"/>
            <a:ext cx="2982736" cy="855916"/>
            <a:chOff x="3289942" y="1327041"/>
            <a:chExt cx="2647191" cy="759629"/>
          </a:xfrm>
        </p:grpSpPr>
        <p:grpSp>
          <p:nvGrpSpPr>
            <p:cNvPr id="5" name="Graphic 18">
              <a:extLst>
                <a:ext uri="{FF2B5EF4-FFF2-40B4-BE49-F238E27FC236}">
                  <a16:creationId xmlns:a16="http://schemas.microsoft.com/office/drawing/2014/main" id="{0E6160A2-FD76-ADF3-A8C6-676BAF486A31}"/>
                </a:ext>
              </a:extLst>
            </p:cNvPr>
            <p:cNvGrpSpPr/>
            <p:nvPr/>
          </p:nvGrpSpPr>
          <p:grpSpPr>
            <a:xfrm>
              <a:off x="4495503" y="1337914"/>
              <a:ext cx="1441630" cy="734606"/>
              <a:chOff x="4495503" y="1337914"/>
              <a:chExt cx="1441630" cy="734606"/>
            </a:xfrm>
          </p:grpSpPr>
          <p:grpSp>
            <p:nvGrpSpPr>
              <p:cNvPr id="9" name="Graphic 18">
                <a:extLst>
                  <a:ext uri="{FF2B5EF4-FFF2-40B4-BE49-F238E27FC236}">
                    <a16:creationId xmlns:a16="http://schemas.microsoft.com/office/drawing/2014/main" id="{EA456830-99D7-E0FA-A7DD-4A10B82005FD}"/>
                  </a:ext>
                </a:extLst>
              </p:cNvPr>
              <p:cNvGrpSpPr/>
              <p:nvPr/>
            </p:nvGrpSpPr>
            <p:grpSpPr>
              <a:xfrm>
                <a:off x="4495503" y="1652043"/>
                <a:ext cx="1441630" cy="226995"/>
                <a:chOff x="4495503" y="1652043"/>
                <a:chExt cx="1441630" cy="226995"/>
              </a:xfrm>
              <a:solidFill>
                <a:srgbClr val="C34628"/>
              </a:solidFill>
            </p:grpSpPr>
            <p:sp>
              <p:nvSpPr>
                <p:cNvPr id="59" name="Freeform 28322">
                  <a:extLst>
                    <a:ext uri="{FF2B5EF4-FFF2-40B4-BE49-F238E27FC236}">
                      <a16:creationId xmlns:a16="http://schemas.microsoft.com/office/drawing/2014/main" id="{B827DD40-6856-4004-A886-81F3E3B8C84E}"/>
                    </a:ext>
                  </a:extLst>
                </p:cNvPr>
                <p:cNvSpPr/>
                <p:nvPr/>
              </p:nvSpPr>
              <p:spPr>
                <a:xfrm>
                  <a:off x="4495503" y="1666044"/>
                  <a:ext cx="111652" cy="208525"/>
                </a:xfrm>
                <a:custGeom>
                  <a:avLst/>
                  <a:gdLst>
                    <a:gd name="connsiteX0" fmla="*/ 111653 w 111652"/>
                    <a:gd name="connsiteY0" fmla="*/ 181417 h 208525"/>
                    <a:gd name="connsiteX1" fmla="*/ 111653 w 111652"/>
                    <a:gd name="connsiteY1" fmla="*/ 208526 h 208525"/>
                    <a:gd name="connsiteX2" fmla="*/ 17017 w 111652"/>
                    <a:gd name="connsiteY2" fmla="*/ 208526 h 208525"/>
                    <a:gd name="connsiteX3" fmla="*/ 17017 w 111652"/>
                    <a:gd name="connsiteY3" fmla="*/ 181417 h 208525"/>
                    <a:gd name="connsiteX4" fmla="*/ 46870 w 111652"/>
                    <a:gd name="connsiteY4" fmla="*/ 181417 h 208525"/>
                    <a:gd name="connsiteX5" fmla="*/ 46870 w 111652"/>
                    <a:gd name="connsiteY5" fmla="*/ 37237 h 208525"/>
                    <a:gd name="connsiteX6" fmla="*/ 18808 w 111652"/>
                    <a:gd name="connsiteY6" fmla="*/ 63153 h 208525"/>
                    <a:gd name="connsiteX7" fmla="*/ 0 w 111652"/>
                    <a:gd name="connsiteY7" fmla="*/ 41109 h 208525"/>
                    <a:gd name="connsiteX8" fmla="*/ 49557 w 111652"/>
                    <a:gd name="connsiteY8" fmla="*/ 0 h 208525"/>
                    <a:gd name="connsiteX9" fmla="*/ 87173 w 111652"/>
                    <a:gd name="connsiteY9" fmla="*/ 0 h 208525"/>
                    <a:gd name="connsiteX10" fmla="*/ 87173 w 111652"/>
                    <a:gd name="connsiteY10" fmla="*/ 181417 h 208525"/>
                    <a:gd name="connsiteX11" fmla="*/ 111653 w 111652"/>
                    <a:gd name="connsiteY11" fmla="*/ 181417 h 20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1652" h="208525">
                      <a:moveTo>
                        <a:pt x="111653" y="181417"/>
                      </a:moveTo>
                      <a:lnTo>
                        <a:pt x="111653" y="208526"/>
                      </a:lnTo>
                      <a:lnTo>
                        <a:pt x="17017" y="208526"/>
                      </a:lnTo>
                      <a:lnTo>
                        <a:pt x="17017" y="181417"/>
                      </a:lnTo>
                      <a:lnTo>
                        <a:pt x="46870" y="181417"/>
                      </a:lnTo>
                      <a:lnTo>
                        <a:pt x="46870" y="37237"/>
                      </a:lnTo>
                      <a:lnTo>
                        <a:pt x="18808" y="63153"/>
                      </a:lnTo>
                      <a:lnTo>
                        <a:pt x="0" y="41109"/>
                      </a:lnTo>
                      <a:lnTo>
                        <a:pt x="49557" y="0"/>
                      </a:lnTo>
                      <a:lnTo>
                        <a:pt x="87173" y="0"/>
                      </a:lnTo>
                      <a:lnTo>
                        <a:pt x="87173" y="181417"/>
                      </a:lnTo>
                      <a:lnTo>
                        <a:pt x="111653" y="181417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60" name="Freeform 28323">
                  <a:extLst>
                    <a:ext uri="{FF2B5EF4-FFF2-40B4-BE49-F238E27FC236}">
                      <a16:creationId xmlns:a16="http://schemas.microsoft.com/office/drawing/2014/main" id="{5B061AD1-72D0-9B1B-59A2-3C3A66D2E4FA}"/>
                    </a:ext>
                  </a:extLst>
                </p:cNvPr>
                <p:cNvSpPr/>
                <p:nvPr/>
              </p:nvSpPr>
              <p:spPr>
                <a:xfrm>
                  <a:off x="4631039" y="1828098"/>
                  <a:ext cx="51049" cy="50344"/>
                </a:xfrm>
                <a:custGeom>
                  <a:avLst/>
                  <a:gdLst>
                    <a:gd name="connsiteX0" fmla="*/ 0 w 51049"/>
                    <a:gd name="connsiteY0" fmla="*/ 25023 h 50344"/>
                    <a:gd name="connsiteX1" fmla="*/ 25973 w 51049"/>
                    <a:gd name="connsiteY1" fmla="*/ 0 h 50344"/>
                    <a:gd name="connsiteX2" fmla="*/ 51050 w 51049"/>
                    <a:gd name="connsiteY2" fmla="*/ 25023 h 50344"/>
                    <a:gd name="connsiteX3" fmla="*/ 25973 w 51049"/>
                    <a:gd name="connsiteY3" fmla="*/ 50344 h 50344"/>
                    <a:gd name="connsiteX4" fmla="*/ 0 w 51049"/>
                    <a:gd name="connsiteY4" fmla="*/ 25023 h 50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049" h="50344">
                      <a:moveTo>
                        <a:pt x="0" y="25023"/>
                      </a:moveTo>
                      <a:cubicBezTo>
                        <a:pt x="0" y="11618"/>
                        <a:pt x="11941" y="0"/>
                        <a:pt x="25973" y="0"/>
                      </a:cubicBezTo>
                      <a:cubicBezTo>
                        <a:pt x="40004" y="0"/>
                        <a:pt x="51050" y="11618"/>
                        <a:pt x="51050" y="25023"/>
                      </a:cubicBezTo>
                      <a:cubicBezTo>
                        <a:pt x="51050" y="38428"/>
                        <a:pt x="39705" y="50344"/>
                        <a:pt x="25973" y="50344"/>
                      </a:cubicBezTo>
                      <a:cubicBezTo>
                        <a:pt x="12240" y="50344"/>
                        <a:pt x="0" y="38726"/>
                        <a:pt x="0" y="25023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61" name="Freeform 28324">
                  <a:extLst>
                    <a:ext uri="{FF2B5EF4-FFF2-40B4-BE49-F238E27FC236}">
                      <a16:creationId xmlns:a16="http://schemas.microsoft.com/office/drawing/2014/main" id="{957F014C-3A88-EB69-6FE7-168EEE81E4A2}"/>
                    </a:ext>
                  </a:extLst>
                </p:cNvPr>
                <p:cNvSpPr/>
                <p:nvPr/>
              </p:nvSpPr>
              <p:spPr>
                <a:xfrm>
                  <a:off x="4703881" y="1666044"/>
                  <a:ext cx="145685" cy="208525"/>
                </a:xfrm>
                <a:custGeom>
                  <a:avLst/>
                  <a:gdLst>
                    <a:gd name="connsiteX0" fmla="*/ 145686 w 145685"/>
                    <a:gd name="connsiteY0" fmla="*/ 25917 h 208525"/>
                    <a:gd name="connsiteX1" fmla="*/ 68962 w 145685"/>
                    <a:gd name="connsiteY1" fmla="*/ 208526 h 208525"/>
                    <a:gd name="connsiteX2" fmla="*/ 25077 w 145685"/>
                    <a:gd name="connsiteY2" fmla="*/ 208526 h 208525"/>
                    <a:gd name="connsiteX3" fmla="*/ 102099 w 145685"/>
                    <a:gd name="connsiteY3" fmla="*/ 29194 h 208525"/>
                    <a:gd name="connsiteX4" fmla="*/ 34033 w 145685"/>
                    <a:gd name="connsiteY4" fmla="*/ 29194 h 208525"/>
                    <a:gd name="connsiteX5" fmla="*/ 34033 w 145685"/>
                    <a:gd name="connsiteY5" fmla="*/ 59579 h 208525"/>
                    <a:gd name="connsiteX6" fmla="*/ 0 w 145685"/>
                    <a:gd name="connsiteY6" fmla="*/ 59579 h 208525"/>
                    <a:gd name="connsiteX7" fmla="*/ 0 w 145685"/>
                    <a:gd name="connsiteY7" fmla="*/ 0 h 208525"/>
                    <a:gd name="connsiteX8" fmla="*/ 145686 w 145685"/>
                    <a:gd name="connsiteY8" fmla="*/ 0 h 208525"/>
                    <a:gd name="connsiteX9" fmla="*/ 145686 w 145685"/>
                    <a:gd name="connsiteY9" fmla="*/ 25917 h 20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5685" h="208525">
                      <a:moveTo>
                        <a:pt x="145686" y="25917"/>
                      </a:moveTo>
                      <a:lnTo>
                        <a:pt x="68962" y="208526"/>
                      </a:lnTo>
                      <a:lnTo>
                        <a:pt x="25077" y="208526"/>
                      </a:lnTo>
                      <a:lnTo>
                        <a:pt x="102099" y="29194"/>
                      </a:lnTo>
                      <a:lnTo>
                        <a:pt x="34033" y="29194"/>
                      </a:lnTo>
                      <a:lnTo>
                        <a:pt x="34033" y="59579"/>
                      </a:lnTo>
                      <a:lnTo>
                        <a:pt x="0" y="59579"/>
                      </a:lnTo>
                      <a:lnTo>
                        <a:pt x="0" y="0"/>
                      </a:lnTo>
                      <a:lnTo>
                        <a:pt x="145686" y="0"/>
                      </a:lnTo>
                      <a:lnTo>
                        <a:pt x="145686" y="25917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62" name="Freeform 28325">
                  <a:extLst>
                    <a:ext uri="{FF2B5EF4-FFF2-40B4-BE49-F238E27FC236}">
                      <a16:creationId xmlns:a16="http://schemas.microsoft.com/office/drawing/2014/main" id="{F9AE0585-C68B-656E-716F-14344698D51F}"/>
                    </a:ext>
                  </a:extLst>
                </p:cNvPr>
                <p:cNvSpPr/>
                <p:nvPr/>
              </p:nvSpPr>
              <p:spPr>
                <a:xfrm>
                  <a:off x="4946740" y="1659192"/>
                  <a:ext cx="184495" cy="219547"/>
                </a:xfrm>
                <a:custGeom>
                  <a:avLst/>
                  <a:gdLst>
                    <a:gd name="connsiteX0" fmla="*/ 184495 w 184495"/>
                    <a:gd name="connsiteY0" fmla="*/ 135840 h 219547"/>
                    <a:gd name="connsiteX1" fmla="*/ 110458 w 184495"/>
                    <a:gd name="connsiteY1" fmla="*/ 219548 h 219547"/>
                    <a:gd name="connsiteX2" fmla="*/ 60304 w 184495"/>
                    <a:gd name="connsiteY2" fmla="*/ 192142 h 219547"/>
                    <a:gd name="connsiteX3" fmla="*/ 60304 w 184495"/>
                    <a:gd name="connsiteY3" fmla="*/ 215377 h 219547"/>
                    <a:gd name="connsiteX4" fmla="*/ 0 w 184495"/>
                    <a:gd name="connsiteY4" fmla="*/ 215377 h 219547"/>
                    <a:gd name="connsiteX5" fmla="*/ 0 w 184495"/>
                    <a:gd name="connsiteY5" fmla="*/ 188865 h 219547"/>
                    <a:gd name="connsiteX6" fmla="*/ 20897 w 184495"/>
                    <a:gd name="connsiteY6" fmla="*/ 188865 h 219547"/>
                    <a:gd name="connsiteX7" fmla="*/ 20599 w 184495"/>
                    <a:gd name="connsiteY7" fmla="*/ 26513 h 219547"/>
                    <a:gd name="connsiteX8" fmla="*/ 0 w 184495"/>
                    <a:gd name="connsiteY8" fmla="*/ 26513 h 219547"/>
                    <a:gd name="connsiteX9" fmla="*/ 0 w 184495"/>
                    <a:gd name="connsiteY9" fmla="*/ 0 h 219547"/>
                    <a:gd name="connsiteX10" fmla="*/ 60901 w 184495"/>
                    <a:gd name="connsiteY10" fmla="*/ 0 h 219547"/>
                    <a:gd name="connsiteX11" fmla="*/ 60901 w 184495"/>
                    <a:gd name="connsiteY11" fmla="*/ 83112 h 219547"/>
                    <a:gd name="connsiteX12" fmla="*/ 112847 w 184495"/>
                    <a:gd name="connsiteY12" fmla="*/ 54813 h 219547"/>
                    <a:gd name="connsiteX13" fmla="*/ 184495 w 184495"/>
                    <a:gd name="connsiteY13" fmla="*/ 135840 h 219547"/>
                    <a:gd name="connsiteX14" fmla="*/ 141357 w 184495"/>
                    <a:gd name="connsiteY14" fmla="*/ 136733 h 219547"/>
                    <a:gd name="connsiteX15" fmla="*/ 100457 w 184495"/>
                    <a:gd name="connsiteY15" fmla="*/ 85496 h 219547"/>
                    <a:gd name="connsiteX16" fmla="*/ 58961 w 184495"/>
                    <a:gd name="connsiteY16" fmla="*/ 136733 h 219547"/>
                    <a:gd name="connsiteX17" fmla="*/ 100457 w 184495"/>
                    <a:gd name="connsiteY17" fmla="*/ 188865 h 219547"/>
                    <a:gd name="connsiteX18" fmla="*/ 141357 w 184495"/>
                    <a:gd name="connsiteY18" fmla="*/ 136733 h 219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84495" h="219547">
                      <a:moveTo>
                        <a:pt x="184495" y="135840"/>
                      </a:moveTo>
                      <a:cubicBezTo>
                        <a:pt x="184495" y="186184"/>
                        <a:pt x="154044" y="219548"/>
                        <a:pt x="110458" y="219548"/>
                      </a:cubicBezTo>
                      <a:cubicBezTo>
                        <a:pt x="88068" y="219548"/>
                        <a:pt x="70156" y="207632"/>
                        <a:pt x="60304" y="192142"/>
                      </a:cubicBezTo>
                      <a:lnTo>
                        <a:pt x="60304" y="215377"/>
                      </a:lnTo>
                      <a:lnTo>
                        <a:pt x="0" y="215377"/>
                      </a:lnTo>
                      <a:lnTo>
                        <a:pt x="0" y="188865"/>
                      </a:lnTo>
                      <a:lnTo>
                        <a:pt x="20897" y="188865"/>
                      </a:lnTo>
                      <a:lnTo>
                        <a:pt x="20599" y="26513"/>
                      </a:lnTo>
                      <a:lnTo>
                        <a:pt x="0" y="26513"/>
                      </a:lnTo>
                      <a:lnTo>
                        <a:pt x="0" y="0"/>
                      </a:lnTo>
                      <a:lnTo>
                        <a:pt x="60901" y="0"/>
                      </a:lnTo>
                      <a:lnTo>
                        <a:pt x="60901" y="83112"/>
                      </a:lnTo>
                      <a:cubicBezTo>
                        <a:pt x="70455" y="67920"/>
                        <a:pt x="88367" y="54813"/>
                        <a:pt x="112847" y="54813"/>
                      </a:cubicBezTo>
                      <a:cubicBezTo>
                        <a:pt x="155537" y="54813"/>
                        <a:pt x="184495" y="88475"/>
                        <a:pt x="184495" y="135840"/>
                      </a:cubicBezTo>
                      <a:close/>
                      <a:moveTo>
                        <a:pt x="141357" y="136733"/>
                      </a:moveTo>
                      <a:cubicBezTo>
                        <a:pt x="141357" y="106348"/>
                        <a:pt x="124639" y="85496"/>
                        <a:pt x="100457" y="85496"/>
                      </a:cubicBezTo>
                      <a:cubicBezTo>
                        <a:pt x="76276" y="85496"/>
                        <a:pt x="58961" y="106646"/>
                        <a:pt x="58961" y="136733"/>
                      </a:cubicBezTo>
                      <a:cubicBezTo>
                        <a:pt x="58961" y="166821"/>
                        <a:pt x="75977" y="188865"/>
                        <a:pt x="100457" y="188865"/>
                      </a:cubicBezTo>
                      <a:cubicBezTo>
                        <a:pt x="124937" y="188865"/>
                        <a:pt x="141357" y="167119"/>
                        <a:pt x="141357" y="136733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63" name="Freeform 28326">
                  <a:extLst>
                    <a:ext uri="{FF2B5EF4-FFF2-40B4-BE49-F238E27FC236}">
                      <a16:creationId xmlns:a16="http://schemas.microsoft.com/office/drawing/2014/main" id="{3202E13B-D00D-1EFC-4E73-0EFCCE4AFDAE}"/>
                    </a:ext>
                  </a:extLst>
                </p:cNvPr>
                <p:cNvSpPr/>
                <p:nvPr/>
              </p:nvSpPr>
              <p:spPr>
                <a:xfrm>
                  <a:off x="5153775" y="1652043"/>
                  <a:ext cx="81798" cy="222526"/>
                </a:xfrm>
                <a:custGeom>
                  <a:avLst/>
                  <a:gdLst>
                    <a:gd name="connsiteX0" fmla="*/ 81799 w 81798"/>
                    <a:gd name="connsiteY0" fmla="*/ 196014 h 222526"/>
                    <a:gd name="connsiteX1" fmla="*/ 81799 w 81798"/>
                    <a:gd name="connsiteY1" fmla="*/ 222527 h 222526"/>
                    <a:gd name="connsiteX2" fmla="*/ 0 w 81798"/>
                    <a:gd name="connsiteY2" fmla="*/ 222527 h 222526"/>
                    <a:gd name="connsiteX3" fmla="*/ 0 w 81798"/>
                    <a:gd name="connsiteY3" fmla="*/ 196014 h 222526"/>
                    <a:gd name="connsiteX4" fmla="*/ 20599 w 81798"/>
                    <a:gd name="connsiteY4" fmla="*/ 196014 h 222526"/>
                    <a:gd name="connsiteX5" fmla="*/ 20599 w 81798"/>
                    <a:gd name="connsiteY5" fmla="*/ 92645 h 222526"/>
                    <a:gd name="connsiteX6" fmla="*/ 0 w 81798"/>
                    <a:gd name="connsiteY6" fmla="*/ 92645 h 222526"/>
                    <a:gd name="connsiteX7" fmla="*/ 0 w 81798"/>
                    <a:gd name="connsiteY7" fmla="*/ 66133 h 222526"/>
                    <a:gd name="connsiteX8" fmla="*/ 60901 w 81798"/>
                    <a:gd name="connsiteY8" fmla="*/ 66133 h 222526"/>
                    <a:gd name="connsiteX9" fmla="*/ 60901 w 81798"/>
                    <a:gd name="connsiteY9" fmla="*/ 196014 h 222526"/>
                    <a:gd name="connsiteX10" fmla="*/ 81799 w 81798"/>
                    <a:gd name="connsiteY10" fmla="*/ 196014 h 222526"/>
                    <a:gd name="connsiteX11" fmla="*/ 16121 w 81798"/>
                    <a:gd name="connsiteY11" fmla="*/ 22342 h 222526"/>
                    <a:gd name="connsiteX12" fmla="*/ 39407 w 81798"/>
                    <a:gd name="connsiteY12" fmla="*/ 0 h 222526"/>
                    <a:gd name="connsiteX13" fmla="*/ 63290 w 81798"/>
                    <a:gd name="connsiteY13" fmla="*/ 22342 h 222526"/>
                    <a:gd name="connsiteX14" fmla="*/ 39407 w 81798"/>
                    <a:gd name="connsiteY14" fmla="*/ 44684 h 222526"/>
                    <a:gd name="connsiteX15" fmla="*/ 16121 w 81798"/>
                    <a:gd name="connsiteY15" fmla="*/ 22342 h 222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1798" h="222526">
                      <a:moveTo>
                        <a:pt x="81799" y="196014"/>
                      </a:moveTo>
                      <a:lnTo>
                        <a:pt x="81799" y="222527"/>
                      </a:lnTo>
                      <a:lnTo>
                        <a:pt x="0" y="222527"/>
                      </a:lnTo>
                      <a:lnTo>
                        <a:pt x="0" y="196014"/>
                      </a:lnTo>
                      <a:lnTo>
                        <a:pt x="20599" y="196014"/>
                      </a:lnTo>
                      <a:lnTo>
                        <a:pt x="20599" y="92645"/>
                      </a:lnTo>
                      <a:lnTo>
                        <a:pt x="0" y="92645"/>
                      </a:lnTo>
                      <a:lnTo>
                        <a:pt x="0" y="66133"/>
                      </a:lnTo>
                      <a:lnTo>
                        <a:pt x="60901" y="66133"/>
                      </a:lnTo>
                      <a:lnTo>
                        <a:pt x="60901" y="196014"/>
                      </a:lnTo>
                      <a:lnTo>
                        <a:pt x="81799" y="196014"/>
                      </a:lnTo>
                      <a:close/>
                      <a:moveTo>
                        <a:pt x="16121" y="22342"/>
                      </a:moveTo>
                      <a:cubicBezTo>
                        <a:pt x="16121" y="9533"/>
                        <a:pt x="25973" y="0"/>
                        <a:pt x="39407" y="0"/>
                      </a:cubicBezTo>
                      <a:cubicBezTo>
                        <a:pt x="52841" y="0"/>
                        <a:pt x="63290" y="9533"/>
                        <a:pt x="63290" y="22342"/>
                      </a:cubicBezTo>
                      <a:cubicBezTo>
                        <a:pt x="63290" y="35152"/>
                        <a:pt x="53139" y="44684"/>
                        <a:pt x="39407" y="44684"/>
                      </a:cubicBezTo>
                      <a:cubicBezTo>
                        <a:pt x="25674" y="44684"/>
                        <a:pt x="16121" y="35152"/>
                        <a:pt x="16121" y="22342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64" name="Freeform 28327">
                  <a:extLst>
                    <a:ext uri="{FF2B5EF4-FFF2-40B4-BE49-F238E27FC236}">
                      <a16:creationId xmlns:a16="http://schemas.microsoft.com/office/drawing/2014/main" id="{32144126-D885-8C5B-9855-AD6B1CCE7DAD}"/>
                    </a:ext>
                  </a:extLst>
                </p:cNvPr>
                <p:cNvSpPr/>
                <p:nvPr/>
              </p:nvSpPr>
              <p:spPr>
                <a:xfrm>
                  <a:off x="5253785" y="1659192"/>
                  <a:ext cx="81500" cy="215377"/>
                </a:xfrm>
                <a:custGeom>
                  <a:avLst/>
                  <a:gdLst>
                    <a:gd name="connsiteX0" fmla="*/ 81500 w 81500"/>
                    <a:gd name="connsiteY0" fmla="*/ 188865 h 215377"/>
                    <a:gd name="connsiteX1" fmla="*/ 81500 w 81500"/>
                    <a:gd name="connsiteY1" fmla="*/ 215377 h 215377"/>
                    <a:gd name="connsiteX2" fmla="*/ 0 w 81500"/>
                    <a:gd name="connsiteY2" fmla="*/ 215377 h 215377"/>
                    <a:gd name="connsiteX3" fmla="*/ 0 w 81500"/>
                    <a:gd name="connsiteY3" fmla="*/ 188865 h 215377"/>
                    <a:gd name="connsiteX4" fmla="*/ 20599 w 81500"/>
                    <a:gd name="connsiteY4" fmla="*/ 188865 h 215377"/>
                    <a:gd name="connsiteX5" fmla="*/ 20599 w 81500"/>
                    <a:gd name="connsiteY5" fmla="*/ 26513 h 215377"/>
                    <a:gd name="connsiteX6" fmla="*/ 0 w 81500"/>
                    <a:gd name="connsiteY6" fmla="*/ 26513 h 215377"/>
                    <a:gd name="connsiteX7" fmla="*/ 0 w 81500"/>
                    <a:gd name="connsiteY7" fmla="*/ 0 h 215377"/>
                    <a:gd name="connsiteX8" fmla="*/ 60901 w 81500"/>
                    <a:gd name="connsiteY8" fmla="*/ 0 h 215377"/>
                    <a:gd name="connsiteX9" fmla="*/ 60901 w 81500"/>
                    <a:gd name="connsiteY9" fmla="*/ 188865 h 215377"/>
                    <a:gd name="connsiteX10" fmla="*/ 81500 w 81500"/>
                    <a:gd name="connsiteY10" fmla="*/ 188865 h 215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1500" h="215377">
                      <a:moveTo>
                        <a:pt x="81500" y="188865"/>
                      </a:moveTo>
                      <a:lnTo>
                        <a:pt x="81500" y="215377"/>
                      </a:lnTo>
                      <a:lnTo>
                        <a:pt x="0" y="215377"/>
                      </a:lnTo>
                      <a:lnTo>
                        <a:pt x="0" y="188865"/>
                      </a:lnTo>
                      <a:lnTo>
                        <a:pt x="20599" y="188865"/>
                      </a:lnTo>
                      <a:lnTo>
                        <a:pt x="20599" y="26513"/>
                      </a:lnTo>
                      <a:lnTo>
                        <a:pt x="0" y="26513"/>
                      </a:lnTo>
                      <a:lnTo>
                        <a:pt x="0" y="0"/>
                      </a:lnTo>
                      <a:lnTo>
                        <a:pt x="60901" y="0"/>
                      </a:lnTo>
                      <a:lnTo>
                        <a:pt x="60901" y="188865"/>
                      </a:lnTo>
                      <a:lnTo>
                        <a:pt x="81500" y="188865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65" name="Freeform 28328">
                  <a:extLst>
                    <a:ext uri="{FF2B5EF4-FFF2-40B4-BE49-F238E27FC236}">
                      <a16:creationId xmlns:a16="http://schemas.microsoft.com/office/drawing/2014/main" id="{0DCAC2F3-4406-B0D8-68A7-C5FC6D9B9AB3}"/>
                    </a:ext>
                  </a:extLst>
                </p:cNvPr>
                <p:cNvSpPr/>
                <p:nvPr/>
              </p:nvSpPr>
              <p:spPr>
                <a:xfrm>
                  <a:off x="5354391" y="1659192"/>
                  <a:ext cx="81500" cy="215377"/>
                </a:xfrm>
                <a:custGeom>
                  <a:avLst/>
                  <a:gdLst>
                    <a:gd name="connsiteX0" fmla="*/ 81500 w 81500"/>
                    <a:gd name="connsiteY0" fmla="*/ 188865 h 215377"/>
                    <a:gd name="connsiteX1" fmla="*/ 81500 w 81500"/>
                    <a:gd name="connsiteY1" fmla="*/ 215377 h 215377"/>
                    <a:gd name="connsiteX2" fmla="*/ 0 w 81500"/>
                    <a:gd name="connsiteY2" fmla="*/ 215377 h 215377"/>
                    <a:gd name="connsiteX3" fmla="*/ 0 w 81500"/>
                    <a:gd name="connsiteY3" fmla="*/ 188865 h 215377"/>
                    <a:gd name="connsiteX4" fmla="*/ 20599 w 81500"/>
                    <a:gd name="connsiteY4" fmla="*/ 188865 h 215377"/>
                    <a:gd name="connsiteX5" fmla="*/ 20599 w 81500"/>
                    <a:gd name="connsiteY5" fmla="*/ 26513 h 215377"/>
                    <a:gd name="connsiteX6" fmla="*/ 0 w 81500"/>
                    <a:gd name="connsiteY6" fmla="*/ 26513 h 215377"/>
                    <a:gd name="connsiteX7" fmla="*/ 0 w 81500"/>
                    <a:gd name="connsiteY7" fmla="*/ 0 h 215377"/>
                    <a:gd name="connsiteX8" fmla="*/ 60901 w 81500"/>
                    <a:gd name="connsiteY8" fmla="*/ 0 h 215377"/>
                    <a:gd name="connsiteX9" fmla="*/ 60901 w 81500"/>
                    <a:gd name="connsiteY9" fmla="*/ 188865 h 215377"/>
                    <a:gd name="connsiteX10" fmla="*/ 81500 w 81500"/>
                    <a:gd name="connsiteY10" fmla="*/ 188865 h 215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1500" h="215377">
                      <a:moveTo>
                        <a:pt x="81500" y="188865"/>
                      </a:moveTo>
                      <a:lnTo>
                        <a:pt x="81500" y="215377"/>
                      </a:lnTo>
                      <a:lnTo>
                        <a:pt x="0" y="215377"/>
                      </a:lnTo>
                      <a:lnTo>
                        <a:pt x="0" y="188865"/>
                      </a:lnTo>
                      <a:lnTo>
                        <a:pt x="20599" y="188865"/>
                      </a:lnTo>
                      <a:lnTo>
                        <a:pt x="20599" y="26513"/>
                      </a:lnTo>
                      <a:lnTo>
                        <a:pt x="0" y="26513"/>
                      </a:lnTo>
                      <a:lnTo>
                        <a:pt x="0" y="0"/>
                      </a:lnTo>
                      <a:lnTo>
                        <a:pt x="60901" y="0"/>
                      </a:lnTo>
                      <a:lnTo>
                        <a:pt x="60901" y="188865"/>
                      </a:lnTo>
                      <a:lnTo>
                        <a:pt x="81500" y="188865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66" name="Freeform 28329">
                  <a:extLst>
                    <a:ext uri="{FF2B5EF4-FFF2-40B4-BE49-F238E27FC236}">
                      <a16:creationId xmlns:a16="http://schemas.microsoft.com/office/drawing/2014/main" id="{490B591E-5F95-202B-D15E-19DF9C51A1EC}"/>
                    </a:ext>
                  </a:extLst>
                </p:cNvPr>
                <p:cNvSpPr/>
                <p:nvPr/>
              </p:nvSpPr>
              <p:spPr>
                <a:xfrm>
                  <a:off x="5456192" y="1652043"/>
                  <a:ext cx="81798" cy="222526"/>
                </a:xfrm>
                <a:custGeom>
                  <a:avLst/>
                  <a:gdLst>
                    <a:gd name="connsiteX0" fmla="*/ 81799 w 81798"/>
                    <a:gd name="connsiteY0" fmla="*/ 196014 h 222526"/>
                    <a:gd name="connsiteX1" fmla="*/ 81799 w 81798"/>
                    <a:gd name="connsiteY1" fmla="*/ 222527 h 222526"/>
                    <a:gd name="connsiteX2" fmla="*/ 0 w 81798"/>
                    <a:gd name="connsiteY2" fmla="*/ 222527 h 222526"/>
                    <a:gd name="connsiteX3" fmla="*/ 0 w 81798"/>
                    <a:gd name="connsiteY3" fmla="*/ 196014 h 222526"/>
                    <a:gd name="connsiteX4" fmla="*/ 20599 w 81798"/>
                    <a:gd name="connsiteY4" fmla="*/ 196014 h 222526"/>
                    <a:gd name="connsiteX5" fmla="*/ 20599 w 81798"/>
                    <a:gd name="connsiteY5" fmla="*/ 92645 h 222526"/>
                    <a:gd name="connsiteX6" fmla="*/ 0 w 81798"/>
                    <a:gd name="connsiteY6" fmla="*/ 92645 h 222526"/>
                    <a:gd name="connsiteX7" fmla="*/ 0 w 81798"/>
                    <a:gd name="connsiteY7" fmla="*/ 66133 h 222526"/>
                    <a:gd name="connsiteX8" fmla="*/ 60901 w 81798"/>
                    <a:gd name="connsiteY8" fmla="*/ 66133 h 222526"/>
                    <a:gd name="connsiteX9" fmla="*/ 60901 w 81798"/>
                    <a:gd name="connsiteY9" fmla="*/ 196014 h 222526"/>
                    <a:gd name="connsiteX10" fmla="*/ 81799 w 81798"/>
                    <a:gd name="connsiteY10" fmla="*/ 196014 h 222526"/>
                    <a:gd name="connsiteX11" fmla="*/ 16121 w 81798"/>
                    <a:gd name="connsiteY11" fmla="*/ 22342 h 222526"/>
                    <a:gd name="connsiteX12" fmla="*/ 39407 w 81798"/>
                    <a:gd name="connsiteY12" fmla="*/ 0 h 222526"/>
                    <a:gd name="connsiteX13" fmla="*/ 63289 w 81798"/>
                    <a:gd name="connsiteY13" fmla="*/ 22342 h 222526"/>
                    <a:gd name="connsiteX14" fmla="*/ 39407 w 81798"/>
                    <a:gd name="connsiteY14" fmla="*/ 44684 h 222526"/>
                    <a:gd name="connsiteX15" fmla="*/ 16121 w 81798"/>
                    <a:gd name="connsiteY15" fmla="*/ 22342 h 222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1798" h="222526">
                      <a:moveTo>
                        <a:pt x="81799" y="196014"/>
                      </a:moveTo>
                      <a:lnTo>
                        <a:pt x="81799" y="222527"/>
                      </a:lnTo>
                      <a:lnTo>
                        <a:pt x="0" y="222527"/>
                      </a:lnTo>
                      <a:lnTo>
                        <a:pt x="0" y="196014"/>
                      </a:lnTo>
                      <a:lnTo>
                        <a:pt x="20599" y="196014"/>
                      </a:lnTo>
                      <a:lnTo>
                        <a:pt x="20599" y="92645"/>
                      </a:lnTo>
                      <a:lnTo>
                        <a:pt x="0" y="92645"/>
                      </a:lnTo>
                      <a:lnTo>
                        <a:pt x="0" y="66133"/>
                      </a:lnTo>
                      <a:lnTo>
                        <a:pt x="60901" y="66133"/>
                      </a:lnTo>
                      <a:lnTo>
                        <a:pt x="60901" y="196014"/>
                      </a:lnTo>
                      <a:lnTo>
                        <a:pt x="81799" y="196014"/>
                      </a:lnTo>
                      <a:close/>
                      <a:moveTo>
                        <a:pt x="16121" y="22342"/>
                      </a:moveTo>
                      <a:cubicBezTo>
                        <a:pt x="16121" y="9533"/>
                        <a:pt x="25972" y="0"/>
                        <a:pt x="39407" y="0"/>
                      </a:cubicBezTo>
                      <a:cubicBezTo>
                        <a:pt x="52841" y="0"/>
                        <a:pt x="63289" y="9533"/>
                        <a:pt x="63289" y="22342"/>
                      </a:cubicBezTo>
                      <a:cubicBezTo>
                        <a:pt x="63289" y="35152"/>
                        <a:pt x="53139" y="44684"/>
                        <a:pt x="39407" y="44684"/>
                      </a:cubicBezTo>
                      <a:cubicBezTo>
                        <a:pt x="25674" y="44684"/>
                        <a:pt x="16121" y="35152"/>
                        <a:pt x="16121" y="22342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67" name="Freeform 28330">
                  <a:extLst>
                    <a:ext uri="{FF2B5EF4-FFF2-40B4-BE49-F238E27FC236}">
                      <a16:creationId xmlns:a16="http://schemas.microsoft.com/office/drawing/2014/main" id="{C025BB2A-B06F-27DF-BD27-981820AF975E}"/>
                    </a:ext>
                  </a:extLst>
                </p:cNvPr>
                <p:cNvSpPr/>
                <p:nvPr/>
              </p:nvSpPr>
              <p:spPr>
                <a:xfrm>
                  <a:off x="5557993" y="1713707"/>
                  <a:ext cx="169568" cy="165331"/>
                </a:xfrm>
                <a:custGeom>
                  <a:avLst/>
                  <a:gdLst>
                    <a:gd name="connsiteX0" fmla="*/ 0 w 169568"/>
                    <a:gd name="connsiteY0" fmla="*/ 81027 h 165331"/>
                    <a:gd name="connsiteX1" fmla="*/ 84784 w 169568"/>
                    <a:gd name="connsiteY1" fmla="*/ 0 h 165331"/>
                    <a:gd name="connsiteX2" fmla="*/ 169568 w 169568"/>
                    <a:gd name="connsiteY2" fmla="*/ 81027 h 165331"/>
                    <a:gd name="connsiteX3" fmla="*/ 84784 w 169568"/>
                    <a:gd name="connsiteY3" fmla="*/ 165331 h 165331"/>
                    <a:gd name="connsiteX4" fmla="*/ 0 w 169568"/>
                    <a:gd name="connsiteY4" fmla="*/ 81027 h 165331"/>
                    <a:gd name="connsiteX5" fmla="*/ 126579 w 169568"/>
                    <a:gd name="connsiteY5" fmla="*/ 81027 h 165331"/>
                    <a:gd name="connsiteX6" fmla="*/ 84784 w 169568"/>
                    <a:gd name="connsiteY6" fmla="*/ 30683 h 165331"/>
                    <a:gd name="connsiteX7" fmla="*/ 42691 w 169568"/>
                    <a:gd name="connsiteY7" fmla="*/ 81027 h 165331"/>
                    <a:gd name="connsiteX8" fmla="*/ 84784 w 169568"/>
                    <a:gd name="connsiteY8" fmla="*/ 134648 h 165331"/>
                    <a:gd name="connsiteX9" fmla="*/ 126579 w 169568"/>
                    <a:gd name="connsiteY9" fmla="*/ 81027 h 165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68" h="165331">
                      <a:moveTo>
                        <a:pt x="0" y="81027"/>
                      </a:moveTo>
                      <a:cubicBezTo>
                        <a:pt x="0" y="33960"/>
                        <a:pt x="34033" y="0"/>
                        <a:pt x="84784" y="0"/>
                      </a:cubicBezTo>
                      <a:cubicBezTo>
                        <a:pt x="135535" y="0"/>
                        <a:pt x="169568" y="33960"/>
                        <a:pt x="169568" y="81027"/>
                      </a:cubicBezTo>
                      <a:cubicBezTo>
                        <a:pt x="169568" y="130478"/>
                        <a:pt x="136132" y="165331"/>
                        <a:pt x="84784" y="165331"/>
                      </a:cubicBezTo>
                      <a:cubicBezTo>
                        <a:pt x="33436" y="165331"/>
                        <a:pt x="0" y="130478"/>
                        <a:pt x="0" y="81027"/>
                      </a:cubicBezTo>
                      <a:close/>
                      <a:moveTo>
                        <a:pt x="126579" y="81027"/>
                      </a:moveTo>
                      <a:cubicBezTo>
                        <a:pt x="126579" y="52429"/>
                        <a:pt x="110458" y="30683"/>
                        <a:pt x="84784" y="30683"/>
                      </a:cubicBezTo>
                      <a:cubicBezTo>
                        <a:pt x="59110" y="30683"/>
                        <a:pt x="42691" y="52429"/>
                        <a:pt x="42691" y="81027"/>
                      </a:cubicBezTo>
                      <a:cubicBezTo>
                        <a:pt x="42691" y="112008"/>
                        <a:pt x="59110" y="134648"/>
                        <a:pt x="84784" y="134648"/>
                      </a:cubicBezTo>
                      <a:cubicBezTo>
                        <a:pt x="110458" y="134648"/>
                        <a:pt x="126579" y="112008"/>
                        <a:pt x="126579" y="81027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68" name="Freeform 28331">
                  <a:extLst>
                    <a:ext uri="{FF2B5EF4-FFF2-40B4-BE49-F238E27FC236}">
                      <a16:creationId xmlns:a16="http://schemas.microsoft.com/office/drawing/2014/main" id="{FF37F4D3-A58D-DC13-71D8-8A5BE3D3AA6B}"/>
                    </a:ext>
                  </a:extLst>
                </p:cNvPr>
                <p:cNvSpPr/>
                <p:nvPr/>
              </p:nvSpPr>
              <p:spPr>
                <a:xfrm>
                  <a:off x="5749653" y="1714899"/>
                  <a:ext cx="187480" cy="159671"/>
                </a:xfrm>
                <a:custGeom>
                  <a:avLst/>
                  <a:gdLst>
                    <a:gd name="connsiteX0" fmla="*/ 187481 w 187480"/>
                    <a:gd name="connsiteY0" fmla="*/ 133159 h 159671"/>
                    <a:gd name="connsiteX1" fmla="*/ 187481 w 187480"/>
                    <a:gd name="connsiteY1" fmla="*/ 159671 h 159671"/>
                    <a:gd name="connsiteX2" fmla="*/ 108070 w 187480"/>
                    <a:gd name="connsiteY2" fmla="*/ 159671 h 159671"/>
                    <a:gd name="connsiteX3" fmla="*/ 108070 w 187480"/>
                    <a:gd name="connsiteY3" fmla="*/ 133159 h 159671"/>
                    <a:gd name="connsiteX4" fmla="*/ 126579 w 187480"/>
                    <a:gd name="connsiteY4" fmla="*/ 133159 h 159671"/>
                    <a:gd name="connsiteX5" fmla="*/ 126579 w 187480"/>
                    <a:gd name="connsiteY5" fmla="*/ 61962 h 159671"/>
                    <a:gd name="connsiteX6" fmla="*/ 95532 w 187480"/>
                    <a:gd name="connsiteY6" fmla="*/ 32173 h 159671"/>
                    <a:gd name="connsiteX7" fmla="*/ 60901 w 187480"/>
                    <a:gd name="connsiteY7" fmla="*/ 65239 h 159671"/>
                    <a:gd name="connsiteX8" fmla="*/ 60901 w 187480"/>
                    <a:gd name="connsiteY8" fmla="*/ 133159 h 159671"/>
                    <a:gd name="connsiteX9" fmla="*/ 79411 w 187480"/>
                    <a:gd name="connsiteY9" fmla="*/ 133159 h 159671"/>
                    <a:gd name="connsiteX10" fmla="*/ 79411 w 187480"/>
                    <a:gd name="connsiteY10" fmla="*/ 159671 h 159671"/>
                    <a:gd name="connsiteX11" fmla="*/ 0 w 187480"/>
                    <a:gd name="connsiteY11" fmla="*/ 159671 h 159671"/>
                    <a:gd name="connsiteX12" fmla="*/ 0 w 187480"/>
                    <a:gd name="connsiteY12" fmla="*/ 133159 h 159671"/>
                    <a:gd name="connsiteX13" fmla="*/ 20599 w 187480"/>
                    <a:gd name="connsiteY13" fmla="*/ 133159 h 159671"/>
                    <a:gd name="connsiteX14" fmla="*/ 20599 w 187480"/>
                    <a:gd name="connsiteY14" fmla="*/ 29789 h 159671"/>
                    <a:gd name="connsiteX15" fmla="*/ 0 w 187480"/>
                    <a:gd name="connsiteY15" fmla="*/ 29789 h 159671"/>
                    <a:gd name="connsiteX16" fmla="*/ 0 w 187480"/>
                    <a:gd name="connsiteY16" fmla="*/ 3277 h 159671"/>
                    <a:gd name="connsiteX17" fmla="*/ 60304 w 187480"/>
                    <a:gd name="connsiteY17" fmla="*/ 3277 h 159671"/>
                    <a:gd name="connsiteX18" fmla="*/ 60304 w 187480"/>
                    <a:gd name="connsiteY18" fmla="*/ 27704 h 159671"/>
                    <a:gd name="connsiteX19" fmla="*/ 109861 w 187480"/>
                    <a:gd name="connsiteY19" fmla="*/ 0 h 159671"/>
                    <a:gd name="connsiteX20" fmla="*/ 166882 w 187480"/>
                    <a:gd name="connsiteY20" fmla="*/ 56302 h 159671"/>
                    <a:gd name="connsiteX21" fmla="*/ 166882 w 187480"/>
                    <a:gd name="connsiteY21" fmla="*/ 133159 h 159671"/>
                    <a:gd name="connsiteX22" fmla="*/ 187481 w 187480"/>
                    <a:gd name="connsiteY22" fmla="*/ 133159 h 1596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87480" h="159671">
                      <a:moveTo>
                        <a:pt x="187481" y="133159"/>
                      </a:moveTo>
                      <a:lnTo>
                        <a:pt x="187481" y="159671"/>
                      </a:lnTo>
                      <a:lnTo>
                        <a:pt x="108070" y="159671"/>
                      </a:lnTo>
                      <a:lnTo>
                        <a:pt x="108070" y="133159"/>
                      </a:lnTo>
                      <a:lnTo>
                        <a:pt x="126579" y="133159"/>
                      </a:lnTo>
                      <a:lnTo>
                        <a:pt x="126579" y="61962"/>
                      </a:lnTo>
                      <a:cubicBezTo>
                        <a:pt x="126579" y="44386"/>
                        <a:pt x="112847" y="32173"/>
                        <a:pt x="95532" y="32173"/>
                      </a:cubicBezTo>
                      <a:cubicBezTo>
                        <a:pt x="75828" y="32173"/>
                        <a:pt x="60901" y="46769"/>
                        <a:pt x="60901" y="65239"/>
                      </a:cubicBezTo>
                      <a:lnTo>
                        <a:pt x="60901" y="133159"/>
                      </a:lnTo>
                      <a:lnTo>
                        <a:pt x="79411" y="133159"/>
                      </a:lnTo>
                      <a:lnTo>
                        <a:pt x="79411" y="159671"/>
                      </a:lnTo>
                      <a:lnTo>
                        <a:pt x="0" y="159671"/>
                      </a:lnTo>
                      <a:lnTo>
                        <a:pt x="0" y="133159"/>
                      </a:lnTo>
                      <a:lnTo>
                        <a:pt x="20599" y="133159"/>
                      </a:lnTo>
                      <a:lnTo>
                        <a:pt x="20599" y="29789"/>
                      </a:lnTo>
                      <a:lnTo>
                        <a:pt x="0" y="29789"/>
                      </a:lnTo>
                      <a:lnTo>
                        <a:pt x="0" y="3277"/>
                      </a:lnTo>
                      <a:lnTo>
                        <a:pt x="60304" y="3277"/>
                      </a:lnTo>
                      <a:lnTo>
                        <a:pt x="60304" y="27704"/>
                      </a:lnTo>
                      <a:cubicBezTo>
                        <a:pt x="68962" y="11618"/>
                        <a:pt x="87173" y="0"/>
                        <a:pt x="109861" y="0"/>
                      </a:cubicBezTo>
                      <a:cubicBezTo>
                        <a:pt x="144790" y="0"/>
                        <a:pt x="166882" y="21746"/>
                        <a:pt x="166882" y="56302"/>
                      </a:cubicBezTo>
                      <a:lnTo>
                        <a:pt x="166882" y="133159"/>
                      </a:lnTo>
                      <a:lnTo>
                        <a:pt x="187481" y="133159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grpSp>
            <p:nvGrpSpPr>
              <p:cNvPr id="10" name="Graphic 18">
                <a:extLst>
                  <a:ext uri="{FF2B5EF4-FFF2-40B4-BE49-F238E27FC236}">
                    <a16:creationId xmlns:a16="http://schemas.microsoft.com/office/drawing/2014/main" id="{D3A695E9-F224-9CD8-9D2B-F3C1338F618A}"/>
                  </a:ext>
                </a:extLst>
              </p:cNvPr>
              <p:cNvGrpSpPr/>
              <p:nvPr/>
            </p:nvGrpSpPr>
            <p:grpSpPr>
              <a:xfrm>
                <a:off x="4499981" y="1337914"/>
                <a:ext cx="1071893" cy="226548"/>
                <a:chOff x="4499981" y="1337914"/>
                <a:chExt cx="1071893" cy="226548"/>
              </a:xfrm>
              <a:solidFill>
                <a:srgbClr val="1D1D1B"/>
              </a:solidFill>
            </p:grpSpPr>
            <p:sp>
              <p:nvSpPr>
                <p:cNvPr id="26" name="Freeform 28333">
                  <a:extLst>
                    <a:ext uri="{FF2B5EF4-FFF2-40B4-BE49-F238E27FC236}">
                      <a16:creationId xmlns:a16="http://schemas.microsoft.com/office/drawing/2014/main" id="{CE27E91F-8BF8-CBC5-577E-45E0B5F59781}"/>
                    </a:ext>
                  </a:extLst>
                </p:cNvPr>
                <p:cNvSpPr/>
                <p:nvPr/>
              </p:nvSpPr>
              <p:spPr>
                <a:xfrm>
                  <a:off x="4500578" y="1337914"/>
                  <a:ext cx="40600" cy="82218"/>
                </a:xfrm>
                <a:custGeom>
                  <a:avLst/>
                  <a:gdLst>
                    <a:gd name="connsiteX0" fmla="*/ 0 w 40600"/>
                    <a:gd name="connsiteY0" fmla="*/ 82219 h 82218"/>
                    <a:gd name="connsiteX1" fmla="*/ 0 w 40600"/>
                    <a:gd name="connsiteY1" fmla="*/ 0 h 82218"/>
                    <a:gd name="connsiteX2" fmla="*/ 11643 w 40600"/>
                    <a:gd name="connsiteY2" fmla="*/ 0 h 82218"/>
                    <a:gd name="connsiteX3" fmla="*/ 11643 w 40600"/>
                    <a:gd name="connsiteY3" fmla="*/ 72388 h 82218"/>
                    <a:gd name="connsiteX4" fmla="*/ 40601 w 40600"/>
                    <a:gd name="connsiteY4" fmla="*/ 72388 h 82218"/>
                    <a:gd name="connsiteX5" fmla="*/ 40601 w 40600"/>
                    <a:gd name="connsiteY5" fmla="*/ 82219 h 82218"/>
                    <a:gd name="connsiteX6" fmla="*/ 0 w 40600"/>
                    <a:gd name="connsiteY6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600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643" y="0"/>
                      </a:lnTo>
                      <a:lnTo>
                        <a:pt x="11643" y="72388"/>
                      </a:lnTo>
                      <a:lnTo>
                        <a:pt x="40601" y="72388"/>
                      </a:lnTo>
                      <a:lnTo>
                        <a:pt x="40601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" name="Freeform 28334">
                  <a:extLst>
                    <a:ext uri="{FF2B5EF4-FFF2-40B4-BE49-F238E27FC236}">
                      <a16:creationId xmlns:a16="http://schemas.microsoft.com/office/drawing/2014/main" id="{9AAC0368-0CC0-614E-3FFC-F72EC280B7E0}"/>
                    </a:ext>
                  </a:extLst>
                </p:cNvPr>
                <p:cNvSpPr/>
                <p:nvPr/>
              </p:nvSpPr>
              <p:spPr>
                <a:xfrm>
                  <a:off x="4549538" y="1338063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791 w 14926"/>
                    <a:gd name="connsiteY5" fmla="*/ 82070 h 82069"/>
                    <a:gd name="connsiteX6" fmla="*/ 1791 w 14926"/>
                    <a:gd name="connsiteY6" fmla="*/ 25470 h 82069"/>
                    <a:gd name="connsiteX7" fmla="*/ 13285 w 14926"/>
                    <a:gd name="connsiteY7" fmla="*/ 25470 h 82069"/>
                    <a:gd name="connsiteX8" fmla="*/ 13285 w 14926"/>
                    <a:gd name="connsiteY8" fmla="*/ 82070 h 82069"/>
                    <a:gd name="connsiteX9" fmla="*/ 1791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5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070"/>
                      </a:moveTo>
                      <a:lnTo>
                        <a:pt x="1791" y="25470"/>
                      </a:lnTo>
                      <a:lnTo>
                        <a:pt x="13285" y="25470"/>
                      </a:lnTo>
                      <a:lnTo>
                        <a:pt x="13285" y="82070"/>
                      </a:lnTo>
                      <a:lnTo>
                        <a:pt x="1791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" name="Freeform 28335">
                  <a:extLst>
                    <a:ext uri="{FF2B5EF4-FFF2-40B4-BE49-F238E27FC236}">
                      <a16:creationId xmlns:a16="http://schemas.microsoft.com/office/drawing/2014/main" id="{67F83044-EB4A-E329-D80F-FAB29D030126}"/>
                    </a:ext>
                  </a:extLst>
                </p:cNvPr>
                <p:cNvSpPr/>
                <p:nvPr/>
              </p:nvSpPr>
              <p:spPr>
                <a:xfrm>
                  <a:off x="4571331" y="1363533"/>
                  <a:ext cx="57318" cy="56599"/>
                </a:xfrm>
                <a:custGeom>
                  <a:avLst/>
                  <a:gdLst>
                    <a:gd name="connsiteX0" fmla="*/ 33585 w 57318"/>
                    <a:gd name="connsiteY0" fmla="*/ 56600 h 56599"/>
                    <a:gd name="connsiteX1" fmla="*/ 23584 w 57318"/>
                    <a:gd name="connsiteY1" fmla="*/ 56600 h 56599"/>
                    <a:gd name="connsiteX2" fmla="*/ 0 w 57318"/>
                    <a:gd name="connsiteY2" fmla="*/ 0 h 56599"/>
                    <a:gd name="connsiteX3" fmla="*/ 11941 w 57318"/>
                    <a:gd name="connsiteY3" fmla="*/ 0 h 56599"/>
                    <a:gd name="connsiteX4" fmla="*/ 28809 w 57318"/>
                    <a:gd name="connsiteY4" fmla="*/ 42599 h 56599"/>
                    <a:gd name="connsiteX5" fmla="*/ 45527 w 57318"/>
                    <a:gd name="connsiteY5" fmla="*/ 0 h 56599"/>
                    <a:gd name="connsiteX6" fmla="*/ 57319 w 57318"/>
                    <a:gd name="connsiteY6" fmla="*/ 0 h 56599"/>
                    <a:gd name="connsiteX7" fmla="*/ 33735 w 57318"/>
                    <a:gd name="connsiteY7" fmla="*/ 56600 h 565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318" h="56599">
                      <a:moveTo>
                        <a:pt x="33585" y="56600"/>
                      </a:moveTo>
                      <a:lnTo>
                        <a:pt x="23584" y="56600"/>
                      </a:lnTo>
                      <a:lnTo>
                        <a:pt x="0" y="0"/>
                      </a:lnTo>
                      <a:lnTo>
                        <a:pt x="11941" y="0"/>
                      </a:lnTo>
                      <a:lnTo>
                        <a:pt x="28809" y="42599"/>
                      </a:lnTo>
                      <a:lnTo>
                        <a:pt x="45527" y="0"/>
                      </a:lnTo>
                      <a:lnTo>
                        <a:pt x="57319" y="0"/>
                      </a:lnTo>
                      <a:lnTo>
                        <a:pt x="33735" y="5660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9" name="Freeform 28336">
                  <a:extLst>
                    <a:ext uri="{FF2B5EF4-FFF2-40B4-BE49-F238E27FC236}">
                      <a16:creationId xmlns:a16="http://schemas.microsoft.com/office/drawing/2014/main" id="{2605CD6B-033D-91D5-A684-6FE628EEDD37}"/>
                    </a:ext>
                  </a:extLst>
                </p:cNvPr>
                <p:cNvSpPr/>
                <p:nvPr/>
              </p:nvSpPr>
              <p:spPr>
                <a:xfrm>
                  <a:off x="4632382" y="1362490"/>
                  <a:ext cx="55677" cy="58982"/>
                </a:xfrm>
                <a:custGeom>
                  <a:avLst/>
                  <a:gdLst>
                    <a:gd name="connsiteX0" fmla="*/ 55229 w 55677"/>
                    <a:gd name="connsiteY0" fmla="*/ 32024 h 58982"/>
                    <a:gd name="connsiteX1" fmla="*/ 11494 w 55677"/>
                    <a:gd name="connsiteY1" fmla="*/ 32024 h 58982"/>
                    <a:gd name="connsiteX2" fmla="*/ 29704 w 55677"/>
                    <a:gd name="connsiteY2" fmla="*/ 50046 h 58982"/>
                    <a:gd name="connsiteX3" fmla="*/ 48512 w 55677"/>
                    <a:gd name="connsiteY3" fmla="*/ 43493 h 58982"/>
                    <a:gd name="connsiteX4" fmla="*/ 53289 w 55677"/>
                    <a:gd name="connsiteY4" fmla="*/ 50046 h 58982"/>
                    <a:gd name="connsiteX5" fmla="*/ 28361 w 55677"/>
                    <a:gd name="connsiteY5" fmla="*/ 58983 h 58982"/>
                    <a:gd name="connsiteX6" fmla="*/ 0 w 55677"/>
                    <a:gd name="connsiteY6" fmla="*/ 29343 h 58982"/>
                    <a:gd name="connsiteX7" fmla="*/ 28809 w 55677"/>
                    <a:gd name="connsiteY7" fmla="*/ 0 h 58982"/>
                    <a:gd name="connsiteX8" fmla="*/ 55677 w 55677"/>
                    <a:gd name="connsiteY8" fmla="*/ 27108 h 58982"/>
                    <a:gd name="connsiteX9" fmla="*/ 55378 w 55677"/>
                    <a:gd name="connsiteY9" fmla="*/ 32173 h 58982"/>
                    <a:gd name="connsiteX10" fmla="*/ 28361 w 55677"/>
                    <a:gd name="connsiteY10" fmla="*/ 8192 h 58982"/>
                    <a:gd name="connsiteX11" fmla="*/ 11643 w 55677"/>
                    <a:gd name="connsiteY11" fmla="*/ 24427 h 58982"/>
                    <a:gd name="connsiteX12" fmla="*/ 44631 w 55677"/>
                    <a:gd name="connsiteY12" fmla="*/ 24427 h 58982"/>
                    <a:gd name="connsiteX13" fmla="*/ 28212 w 55677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2">
                      <a:moveTo>
                        <a:pt x="55229" y="32024"/>
                      </a:moveTo>
                      <a:lnTo>
                        <a:pt x="11494" y="32024"/>
                      </a:lnTo>
                      <a:cubicBezTo>
                        <a:pt x="12091" y="43195"/>
                        <a:pt x="19256" y="50046"/>
                        <a:pt x="29704" y="50046"/>
                      </a:cubicBezTo>
                      <a:cubicBezTo>
                        <a:pt x="40153" y="50046"/>
                        <a:pt x="47169" y="44386"/>
                        <a:pt x="48512" y="43493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361" y="8192"/>
                      </a:moveTo>
                      <a:cubicBezTo>
                        <a:pt x="17017" y="8192"/>
                        <a:pt x="12091" y="17576"/>
                        <a:pt x="11643" y="24427"/>
                      </a:cubicBezTo>
                      <a:lnTo>
                        <a:pt x="44631" y="24427"/>
                      </a:lnTo>
                      <a:cubicBezTo>
                        <a:pt x="44631" y="18172"/>
                        <a:pt x="39705" y="8192"/>
                        <a:pt x="28212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30" name="Freeform 28337">
                  <a:extLst>
                    <a:ext uri="{FF2B5EF4-FFF2-40B4-BE49-F238E27FC236}">
                      <a16:creationId xmlns:a16="http://schemas.microsoft.com/office/drawing/2014/main" id="{649B37FA-9533-18E3-DF1C-7982063D4F94}"/>
                    </a:ext>
                  </a:extLst>
                </p:cNvPr>
                <p:cNvSpPr/>
                <p:nvPr/>
              </p:nvSpPr>
              <p:spPr>
                <a:xfrm>
                  <a:off x="4693880" y="1362490"/>
                  <a:ext cx="43437" cy="58982"/>
                </a:xfrm>
                <a:custGeom>
                  <a:avLst/>
                  <a:gdLst>
                    <a:gd name="connsiteX0" fmla="*/ 22092 w 43437"/>
                    <a:gd name="connsiteY0" fmla="*/ 58983 h 58982"/>
                    <a:gd name="connsiteX1" fmla="*/ 0 w 43437"/>
                    <a:gd name="connsiteY1" fmla="*/ 48855 h 58982"/>
                    <a:gd name="connsiteX2" fmla="*/ 5523 w 43437"/>
                    <a:gd name="connsiteY2" fmla="*/ 42152 h 58982"/>
                    <a:gd name="connsiteX3" fmla="*/ 22241 w 43437"/>
                    <a:gd name="connsiteY3" fmla="*/ 50195 h 58982"/>
                    <a:gd name="connsiteX4" fmla="*/ 33138 w 43437"/>
                    <a:gd name="connsiteY4" fmla="*/ 42152 h 58982"/>
                    <a:gd name="connsiteX5" fmla="*/ 20300 w 43437"/>
                    <a:gd name="connsiteY5" fmla="*/ 32768 h 58982"/>
                    <a:gd name="connsiteX6" fmla="*/ 3582 w 43437"/>
                    <a:gd name="connsiteY6" fmla="*/ 16235 h 58982"/>
                    <a:gd name="connsiteX7" fmla="*/ 22689 w 43437"/>
                    <a:gd name="connsiteY7" fmla="*/ 0 h 58982"/>
                    <a:gd name="connsiteX8" fmla="*/ 41944 w 43437"/>
                    <a:gd name="connsiteY8" fmla="*/ 7447 h 58982"/>
                    <a:gd name="connsiteX9" fmla="*/ 37168 w 43437"/>
                    <a:gd name="connsiteY9" fmla="*/ 14448 h 58982"/>
                    <a:gd name="connsiteX10" fmla="*/ 22838 w 43437"/>
                    <a:gd name="connsiteY10" fmla="*/ 8341 h 58982"/>
                    <a:gd name="connsiteX11" fmla="*/ 13733 w 43437"/>
                    <a:gd name="connsiteY11" fmla="*/ 15342 h 58982"/>
                    <a:gd name="connsiteX12" fmla="*/ 24779 w 43437"/>
                    <a:gd name="connsiteY12" fmla="*/ 23832 h 58982"/>
                    <a:gd name="connsiteX13" fmla="*/ 32391 w 43437"/>
                    <a:gd name="connsiteY13" fmla="*/ 26513 h 58982"/>
                    <a:gd name="connsiteX14" fmla="*/ 43437 w 43437"/>
                    <a:gd name="connsiteY14" fmla="*/ 41109 h 58982"/>
                    <a:gd name="connsiteX15" fmla="*/ 21793 w 43437"/>
                    <a:gd name="connsiteY15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7" h="58982">
                      <a:moveTo>
                        <a:pt x="22092" y="58983"/>
                      </a:moveTo>
                      <a:cubicBezTo>
                        <a:pt x="12538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067"/>
                        <a:pt x="17017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8" y="0"/>
                        <a:pt x="22689" y="0"/>
                      </a:cubicBezTo>
                      <a:cubicBezTo>
                        <a:pt x="32690" y="0"/>
                        <a:pt x="38511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3" y="10724"/>
                        <a:pt x="13733" y="15342"/>
                      </a:cubicBezTo>
                      <a:cubicBezTo>
                        <a:pt x="13733" y="19959"/>
                        <a:pt x="19256" y="22044"/>
                        <a:pt x="24779" y="23832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31" name="Freeform 28338">
                  <a:extLst>
                    <a:ext uri="{FF2B5EF4-FFF2-40B4-BE49-F238E27FC236}">
                      <a16:creationId xmlns:a16="http://schemas.microsoft.com/office/drawing/2014/main" id="{47647668-A6FA-49AC-4974-254896C940D0}"/>
                    </a:ext>
                  </a:extLst>
                </p:cNvPr>
                <p:cNvSpPr/>
                <p:nvPr/>
              </p:nvSpPr>
              <p:spPr>
                <a:xfrm>
                  <a:off x="4742691" y="1346851"/>
                  <a:ext cx="33734" cy="74771"/>
                </a:xfrm>
                <a:custGeom>
                  <a:avLst/>
                  <a:gdLst>
                    <a:gd name="connsiteX0" fmla="*/ 23286 w 33734"/>
                    <a:gd name="connsiteY0" fmla="*/ 74622 h 74771"/>
                    <a:gd name="connsiteX1" fmla="*/ 8359 w 33734"/>
                    <a:gd name="connsiteY1" fmla="*/ 51834 h 74771"/>
                    <a:gd name="connsiteX2" fmla="*/ 8359 w 33734"/>
                    <a:gd name="connsiteY2" fmla="*/ 26066 h 74771"/>
                    <a:gd name="connsiteX3" fmla="*/ 0 w 33734"/>
                    <a:gd name="connsiteY3" fmla="*/ 26066 h 74771"/>
                    <a:gd name="connsiteX4" fmla="*/ 0 w 33734"/>
                    <a:gd name="connsiteY4" fmla="*/ 16831 h 74771"/>
                    <a:gd name="connsiteX5" fmla="*/ 8359 w 33734"/>
                    <a:gd name="connsiteY5" fmla="*/ 16831 h 74771"/>
                    <a:gd name="connsiteX6" fmla="*/ 8359 w 33734"/>
                    <a:gd name="connsiteY6" fmla="*/ 0 h 74771"/>
                    <a:gd name="connsiteX7" fmla="*/ 19853 w 33734"/>
                    <a:gd name="connsiteY7" fmla="*/ 0 h 74771"/>
                    <a:gd name="connsiteX8" fmla="*/ 19853 w 33734"/>
                    <a:gd name="connsiteY8" fmla="*/ 16831 h 74771"/>
                    <a:gd name="connsiteX9" fmla="*/ 33436 w 33734"/>
                    <a:gd name="connsiteY9" fmla="*/ 16831 h 74771"/>
                    <a:gd name="connsiteX10" fmla="*/ 33436 w 33734"/>
                    <a:gd name="connsiteY10" fmla="*/ 26066 h 74771"/>
                    <a:gd name="connsiteX11" fmla="*/ 19853 w 33734"/>
                    <a:gd name="connsiteY11" fmla="*/ 26066 h 74771"/>
                    <a:gd name="connsiteX12" fmla="*/ 19853 w 33734"/>
                    <a:gd name="connsiteY12" fmla="*/ 51685 h 74771"/>
                    <a:gd name="connsiteX13" fmla="*/ 21345 w 33734"/>
                    <a:gd name="connsiteY13" fmla="*/ 62111 h 74771"/>
                    <a:gd name="connsiteX14" fmla="*/ 27167 w 33734"/>
                    <a:gd name="connsiteY14" fmla="*/ 64941 h 74771"/>
                    <a:gd name="connsiteX15" fmla="*/ 32988 w 33734"/>
                    <a:gd name="connsiteY15" fmla="*/ 63600 h 74771"/>
                    <a:gd name="connsiteX16" fmla="*/ 33735 w 33734"/>
                    <a:gd name="connsiteY16" fmla="*/ 72835 h 74771"/>
                    <a:gd name="connsiteX17" fmla="*/ 23286 w 33734"/>
                    <a:gd name="connsiteY17" fmla="*/ 74771 h 74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771">
                      <a:moveTo>
                        <a:pt x="23286" y="74622"/>
                      </a:moveTo>
                      <a:cubicBezTo>
                        <a:pt x="9105" y="74622"/>
                        <a:pt x="8359" y="63005"/>
                        <a:pt x="8359" y="51834"/>
                      </a:cubicBezTo>
                      <a:lnTo>
                        <a:pt x="8359" y="26066"/>
                      </a:lnTo>
                      <a:lnTo>
                        <a:pt x="0" y="26066"/>
                      </a:lnTo>
                      <a:lnTo>
                        <a:pt x="0" y="16831"/>
                      </a:lnTo>
                      <a:lnTo>
                        <a:pt x="8359" y="16831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831"/>
                      </a:lnTo>
                      <a:lnTo>
                        <a:pt x="33436" y="16831"/>
                      </a:lnTo>
                      <a:lnTo>
                        <a:pt x="33436" y="26066"/>
                      </a:lnTo>
                      <a:lnTo>
                        <a:pt x="19853" y="26066"/>
                      </a:lnTo>
                      <a:lnTo>
                        <a:pt x="19853" y="51685"/>
                      </a:lnTo>
                      <a:cubicBezTo>
                        <a:pt x="19853" y="56451"/>
                        <a:pt x="19853" y="59728"/>
                        <a:pt x="21345" y="62111"/>
                      </a:cubicBezTo>
                      <a:cubicBezTo>
                        <a:pt x="22390" y="63898"/>
                        <a:pt x="24032" y="64941"/>
                        <a:pt x="27167" y="64941"/>
                      </a:cubicBezTo>
                      <a:cubicBezTo>
                        <a:pt x="30302" y="64941"/>
                        <a:pt x="32988" y="63600"/>
                        <a:pt x="32988" y="63600"/>
                      </a:cubicBezTo>
                      <a:lnTo>
                        <a:pt x="33735" y="72835"/>
                      </a:lnTo>
                      <a:cubicBezTo>
                        <a:pt x="30749" y="74176"/>
                        <a:pt x="27316" y="74771"/>
                        <a:pt x="23286" y="7477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32" name="Freeform 28339">
                  <a:extLst>
                    <a:ext uri="{FF2B5EF4-FFF2-40B4-BE49-F238E27FC236}">
                      <a16:creationId xmlns:a16="http://schemas.microsoft.com/office/drawing/2014/main" id="{1BF4A0A9-5A49-AD8C-1759-9A64911F96B8}"/>
                    </a:ext>
                  </a:extLst>
                </p:cNvPr>
                <p:cNvSpPr/>
                <p:nvPr/>
              </p:nvSpPr>
              <p:spPr>
                <a:xfrm>
                  <a:off x="4782247" y="1362639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33" name="Freeform 28340">
                  <a:extLst>
                    <a:ext uri="{FF2B5EF4-FFF2-40B4-BE49-F238E27FC236}">
                      <a16:creationId xmlns:a16="http://schemas.microsoft.com/office/drawing/2014/main" id="{18AE34A7-9EDC-EFDA-E218-0DC04FF07F2F}"/>
                    </a:ext>
                  </a:extLst>
                </p:cNvPr>
                <p:cNvSpPr/>
                <p:nvPr/>
              </p:nvSpPr>
              <p:spPr>
                <a:xfrm>
                  <a:off x="4850313" y="1362490"/>
                  <a:ext cx="51348" cy="58982"/>
                </a:xfrm>
                <a:custGeom>
                  <a:avLst/>
                  <a:gdLst>
                    <a:gd name="connsiteX0" fmla="*/ 28659 w 51348"/>
                    <a:gd name="connsiteY0" fmla="*/ 58983 h 58982"/>
                    <a:gd name="connsiteX1" fmla="*/ 0 w 51348"/>
                    <a:gd name="connsiteY1" fmla="*/ 29492 h 58982"/>
                    <a:gd name="connsiteX2" fmla="*/ 28958 w 51348"/>
                    <a:gd name="connsiteY2" fmla="*/ 0 h 58982"/>
                    <a:gd name="connsiteX3" fmla="*/ 50900 w 51348"/>
                    <a:gd name="connsiteY3" fmla="*/ 8043 h 58982"/>
                    <a:gd name="connsiteX4" fmla="*/ 46870 w 51348"/>
                    <a:gd name="connsiteY4" fmla="*/ 16384 h 58982"/>
                    <a:gd name="connsiteX5" fmla="*/ 30003 w 51348"/>
                    <a:gd name="connsiteY5" fmla="*/ 9533 h 58982"/>
                    <a:gd name="connsiteX6" fmla="*/ 11643 w 51348"/>
                    <a:gd name="connsiteY6" fmla="*/ 29045 h 58982"/>
                    <a:gd name="connsiteX7" fmla="*/ 30003 w 51348"/>
                    <a:gd name="connsiteY7" fmla="*/ 49153 h 58982"/>
                    <a:gd name="connsiteX8" fmla="*/ 47318 w 51348"/>
                    <a:gd name="connsiteY8" fmla="*/ 42003 h 58982"/>
                    <a:gd name="connsiteX9" fmla="*/ 51348 w 51348"/>
                    <a:gd name="connsiteY9" fmla="*/ 50344 h 58982"/>
                    <a:gd name="connsiteX10" fmla="*/ 28659 w 51348"/>
                    <a:gd name="connsiteY10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348" h="58982">
                      <a:moveTo>
                        <a:pt x="28659" y="58983"/>
                      </a:moveTo>
                      <a:cubicBezTo>
                        <a:pt x="13434" y="58983"/>
                        <a:pt x="0" y="47514"/>
                        <a:pt x="0" y="29492"/>
                      </a:cubicBezTo>
                      <a:cubicBezTo>
                        <a:pt x="0" y="11469"/>
                        <a:pt x="14031" y="0"/>
                        <a:pt x="28958" y="0"/>
                      </a:cubicBezTo>
                      <a:cubicBezTo>
                        <a:pt x="43885" y="0"/>
                        <a:pt x="50303" y="7447"/>
                        <a:pt x="50900" y="8043"/>
                      </a:cubicBezTo>
                      <a:lnTo>
                        <a:pt x="46870" y="16384"/>
                      </a:lnTo>
                      <a:cubicBezTo>
                        <a:pt x="44930" y="14448"/>
                        <a:pt x="40004" y="9533"/>
                        <a:pt x="30003" y="9533"/>
                      </a:cubicBezTo>
                      <a:cubicBezTo>
                        <a:pt x="20002" y="9533"/>
                        <a:pt x="11643" y="17129"/>
                        <a:pt x="11643" y="29045"/>
                      </a:cubicBezTo>
                      <a:cubicBezTo>
                        <a:pt x="11643" y="40960"/>
                        <a:pt x="19106" y="49153"/>
                        <a:pt x="30003" y="49153"/>
                      </a:cubicBezTo>
                      <a:cubicBezTo>
                        <a:pt x="40899" y="49153"/>
                        <a:pt x="47318" y="42003"/>
                        <a:pt x="47318" y="42003"/>
                      </a:cubicBezTo>
                      <a:lnTo>
                        <a:pt x="51348" y="50344"/>
                      </a:lnTo>
                      <a:cubicBezTo>
                        <a:pt x="49706" y="51983"/>
                        <a:pt x="43885" y="58983"/>
                        <a:pt x="28659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34" name="Freeform 28341">
                  <a:extLst>
                    <a:ext uri="{FF2B5EF4-FFF2-40B4-BE49-F238E27FC236}">
                      <a16:creationId xmlns:a16="http://schemas.microsoft.com/office/drawing/2014/main" id="{9937C5D9-0FFB-80D8-04C1-A330A2214D35}"/>
                    </a:ext>
                  </a:extLst>
                </p:cNvPr>
                <p:cNvSpPr/>
                <p:nvPr/>
              </p:nvSpPr>
              <p:spPr>
                <a:xfrm>
                  <a:off x="4911513" y="1337914"/>
                  <a:ext cx="50751" cy="82218"/>
                </a:xfrm>
                <a:custGeom>
                  <a:avLst/>
                  <a:gdLst>
                    <a:gd name="connsiteX0" fmla="*/ 37317 w 50751"/>
                    <a:gd name="connsiteY0" fmla="*/ 82219 h 82218"/>
                    <a:gd name="connsiteX1" fmla="*/ 17912 w 50751"/>
                    <a:gd name="connsiteY1" fmla="*/ 54813 h 82218"/>
                    <a:gd name="connsiteX2" fmla="*/ 11344 w 50751"/>
                    <a:gd name="connsiteY2" fmla="*/ 61068 h 82218"/>
                    <a:gd name="connsiteX3" fmla="*/ 11344 w 50751"/>
                    <a:gd name="connsiteY3" fmla="*/ 82219 h 82218"/>
                    <a:gd name="connsiteX4" fmla="*/ 0 w 50751"/>
                    <a:gd name="connsiteY4" fmla="*/ 82219 h 82218"/>
                    <a:gd name="connsiteX5" fmla="*/ 0 w 50751"/>
                    <a:gd name="connsiteY5" fmla="*/ 0 h 82218"/>
                    <a:gd name="connsiteX6" fmla="*/ 11344 w 50751"/>
                    <a:gd name="connsiteY6" fmla="*/ 0 h 82218"/>
                    <a:gd name="connsiteX7" fmla="*/ 11344 w 50751"/>
                    <a:gd name="connsiteY7" fmla="*/ 48259 h 82218"/>
                    <a:gd name="connsiteX8" fmla="*/ 34481 w 50751"/>
                    <a:gd name="connsiteY8" fmla="*/ 25619 h 82218"/>
                    <a:gd name="connsiteX9" fmla="*/ 47915 w 50751"/>
                    <a:gd name="connsiteY9" fmla="*/ 25619 h 82218"/>
                    <a:gd name="connsiteX10" fmla="*/ 25674 w 50751"/>
                    <a:gd name="connsiteY10" fmla="*/ 46918 h 82218"/>
                    <a:gd name="connsiteX11" fmla="*/ 50751 w 50751"/>
                    <a:gd name="connsiteY11" fmla="*/ 82219 h 82218"/>
                    <a:gd name="connsiteX12" fmla="*/ 37317 w 50751"/>
                    <a:gd name="connsiteY12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51" h="82218">
                      <a:moveTo>
                        <a:pt x="37317" y="82219"/>
                      </a:moveTo>
                      <a:lnTo>
                        <a:pt x="17912" y="54813"/>
                      </a:lnTo>
                      <a:lnTo>
                        <a:pt x="11344" y="61068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48259"/>
                      </a:lnTo>
                      <a:lnTo>
                        <a:pt x="34481" y="25619"/>
                      </a:lnTo>
                      <a:lnTo>
                        <a:pt x="47915" y="25619"/>
                      </a:lnTo>
                      <a:lnTo>
                        <a:pt x="25674" y="46918"/>
                      </a:lnTo>
                      <a:lnTo>
                        <a:pt x="50751" y="82219"/>
                      </a:lnTo>
                      <a:lnTo>
                        <a:pt x="37317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35" name="Freeform 28342">
                  <a:extLst>
                    <a:ext uri="{FF2B5EF4-FFF2-40B4-BE49-F238E27FC236}">
                      <a16:creationId xmlns:a16="http://schemas.microsoft.com/office/drawing/2014/main" id="{4AF42B75-9F93-C3D1-B785-98F969161630}"/>
                    </a:ext>
                  </a:extLst>
                </p:cNvPr>
                <p:cNvSpPr/>
                <p:nvPr/>
              </p:nvSpPr>
              <p:spPr>
                <a:xfrm>
                  <a:off x="4987192" y="1362490"/>
                  <a:ext cx="43436" cy="58982"/>
                </a:xfrm>
                <a:custGeom>
                  <a:avLst/>
                  <a:gdLst>
                    <a:gd name="connsiteX0" fmla="*/ 22092 w 43436"/>
                    <a:gd name="connsiteY0" fmla="*/ 58983 h 58982"/>
                    <a:gd name="connsiteX1" fmla="*/ 0 w 43436"/>
                    <a:gd name="connsiteY1" fmla="*/ 48855 h 58982"/>
                    <a:gd name="connsiteX2" fmla="*/ 5523 w 43436"/>
                    <a:gd name="connsiteY2" fmla="*/ 42152 h 58982"/>
                    <a:gd name="connsiteX3" fmla="*/ 22241 w 43436"/>
                    <a:gd name="connsiteY3" fmla="*/ 50195 h 58982"/>
                    <a:gd name="connsiteX4" fmla="*/ 33138 w 43436"/>
                    <a:gd name="connsiteY4" fmla="*/ 42152 h 58982"/>
                    <a:gd name="connsiteX5" fmla="*/ 20300 w 43436"/>
                    <a:gd name="connsiteY5" fmla="*/ 32768 h 58982"/>
                    <a:gd name="connsiteX6" fmla="*/ 3582 w 43436"/>
                    <a:gd name="connsiteY6" fmla="*/ 16235 h 58982"/>
                    <a:gd name="connsiteX7" fmla="*/ 22689 w 43436"/>
                    <a:gd name="connsiteY7" fmla="*/ 0 h 58982"/>
                    <a:gd name="connsiteX8" fmla="*/ 41944 w 43436"/>
                    <a:gd name="connsiteY8" fmla="*/ 7447 h 58982"/>
                    <a:gd name="connsiteX9" fmla="*/ 37168 w 43436"/>
                    <a:gd name="connsiteY9" fmla="*/ 14448 h 58982"/>
                    <a:gd name="connsiteX10" fmla="*/ 22838 w 43436"/>
                    <a:gd name="connsiteY10" fmla="*/ 8341 h 58982"/>
                    <a:gd name="connsiteX11" fmla="*/ 13733 w 43436"/>
                    <a:gd name="connsiteY11" fmla="*/ 15342 h 58982"/>
                    <a:gd name="connsiteX12" fmla="*/ 24778 w 43436"/>
                    <a:gd name="connsiteY12" fmla="*/ 23832 h 58982"/>
                    <a:gd name="connsiteX13" fmla="*/ 32391 w 43436"/>
                    <a:gd name="connsiteY13" fmla="*/ 26513 h 58982"/>
                    <a:gd name="connsiteX14" fmla="*/ 43437 w 43436"/>
                    <a:gd name="connsiteY14" fmla="*/ 41109 h 58982"/>
                    <a:gd name="connsiteX15" fmla="*/ 21793 w 43436"/>
                    <a:gd name="connsiteY15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6" h="58982">
                      <a:moveTo>
                        <a:pt x="22092" y="58983"/>
                      </a:moveTo>
                      <a:cubicBezTo>
                        <a:pt x="12538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299" y="47067"/>
                        <a:pt x="17017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8" y="0"/>
                        <a:pt x="22689" y="0"/>
                      </a:cubicBezTo>
                      <a:cubicBezTo>
                        <a:pt x="32690" y="0"/>
                        <a:pt x="38511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3" y="10724"/>
                        <a:pt x="13733" y="15342"/>
                      </a:cubicBezTo>
                      <a:cubicBezTo>
                        <a:pt x="13733" y="19959"/>
                        <a:pt x="19256" y="22044"/>
                        <a:pt x="24778" y="23832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36" name="Freeform 28343">
                  <a:extLst>
                    <a:ext uri="{FF2B5EF4-FFF2-40B4-BE49-F238E27FC236}">
                      <a16:creationId xmlns:a16="http://schemas.microsoft.com/office/drawing/2014/main" id="{8E061AFE-30C7-610A-49A5-8AE74236D65F}"/>
                    </a:ext>
                  </a:extLst>
                </p:cNvPr>
                <p:cNvSpPr/>
                <p:nvPr/>
              </p:nvSpPr>
              <p:spPr>
                <a:xfrm>
                  <a:off x="5041824" y="1363384"/>
                  <a:ext cx="48661" cy="58089"/>
                </a:xfrm>
                <a:custGeom>
                  <a:avLst/>
                  <a:gdLst>
                    <a:gd name="connsiteX0" fmla="*/ 37466 w 48661"/>
                    <a:gd name="connsiteY0" fmla="*/ 56749 h 58089"/>
                    <a:gd name="connsiteX1" fmla="*/ 37466 w 48661"/>
                    <a:gd name="connsiteY1" fmla="*/ 48706 h 58089"/>
                    <a:gd name="connsiteX2" fmla="*/ 19853 w 48661"/>
                    <a:gd name="connsiteY2" fmla="*/ 58089 h 58089"/>
                    <a:gd name="connsiteX3" fmla="*/ 0 w 48661"/>
                    <a:gd name="connsiteY3" fmla="*/ 33960 h 58089"/>
                    <a:gd name="connsiteX4" fmla="*/ 0 w 48661"/>
                    <a:gd name="connsiteY4" fmla="*/ 0 h 58089"/>
                    <a:gd name="connsiteX5" fmla="*/ 11345 w 48661"/>
                    <a:gd name="connsiteY5" fmla="*/ 0 h 58089"/>
                    <a:gd name="connsiteX6" fmla="*/ 11345 w 48661"/>
                    <a:gd name="connsiteY6" fmla="*/ 33513 h 58089"/>
                    <a:gd name="connsiteX7" fmla="*/ 23137 w 48661"/>
                    <a:gd name="connsiteY7" fmla="*/ 48557 h 58089"/>
                    <a:gd name="connsiteX8" fmla="*/ 37168 w 48661"/>
                    <a:gd name="connsiteY8" fmla="*/ 30534 h 58089"/>
                    <a:gd name="connsiteX9" fmla="*/ 37168 w 48661"/>
                    <a:gd name="connsiteY9" fmla="*/ 149 h 58089"/>
                    <a:gd name="connsiteX10" fmla="*/ 48662 w 48661"/>
                    <a:gd name="connsiteY10" fmla="*/ 149 h 58089"/>
                    <a:gd name="connsiteX11" fmla="*/ 48662 w 48661"/>
                    <a:gd name="connsiteY11" fmla="*/ 56898 h 58089"/>
                    <a:gd name="connsiteX12" fmla="*/ 37616 w 48661"/>
                    <a:gd name="connsiteY12" fmla="*/ 56898 h 5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61" h="58089">
                      <a:moveTo>
                        <a:pt x="37466" y="56749"/>
                      </a:moveTo>
                      <a:lnTo>
                        <a:pt x="37466" y="48706"/>
                      </a:lnTo>
                      <a:cubicBezTo>
                        <a:pt x="34183" y="54217"/>
                        <a:pt x="27764" y="58089"/>
                        <a:pt x="19853" y="58089"/>
                      </a:cubicBezTo>
                      <a:cubicBezTo>
                        <a:pt x="4030" y="58089"/>
                        <a:pt x="0" y="48110"/>
                        <a:pt x="0" y="33960"/>
                      </a:cubicBez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33513"/>
                      </a:lnTo>
                      <a:cubicBezTo>
                        <a:pt x="11345" y="41258"/>
                        <a:pt x="12986" y="48557"/>
                        <a:pt x="23137" y="48557"/>
                      </a:cubicBezTo>
                      <a:cubicBezTo>
                        <a:pt x="33287" y="48557"/>
                        <a:pt x="37168" y="39918"/>
                        <a:pt x="37168" y="30534"/>
                      </a:cubicBezTo>
                      <a:lnTo>
                        <a:pt x="37168" y="149"/>
                      </a:lnTo>
                      <a:lnTo>
                        <a:pt x="48662" y="149"/>
                      </a:lnTo>
                      <a:lnTo>
                        <a:pt x="48662" y="56898"/>
                      </a:lnTo>
                      <a:lnTo>
                        <a:pt x="37616" y="56898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37" name="Freeform 28344">
                  <a:extLst>
                    <a:ext uri="{FF2B5EF4-FFF2-40B4-BE49-F238E27FC236}">
                      <a16:creationId xmlns:a16="http://schemas.microsoft.com/office/drawing/2014/main" id="{1B6274E1-9626-4EF1-7539-B94CE45EFAA4}"/>
                    </a:ext>
                  </a:extLst>
                </p:cNvPr>
                <p:cNvSpPr/>
                <p:nvPr/>
              </p:nvSpPr>
              <p:spPr>
                <a:xfrm>
                  <a:off x="5100636" y="1362490"/>
                  <a:ext cx="43437" cy="58982"/>
                </a:xfrm>
                <a:custGeom>
                  <a:avLst/>
                  <a:gdLst>
                    <a:gd name="connsiteX0" fmla="*/ 22092 w 43437"/>
                    <a:gd name="connsiteY0" fmla="*/ 58983 h 58982"/>
                    <a:gd name="connsiteX1" fmla="*/ 0 w 43437"/>
                    <a:gd name="connsiteY1" fmla="*/ 48855 h 58982"/>
                    <a:gd name="connsiteX2" fmla="*/ 5523 w 43437"/>
                    <a:gd name="connsiteY2" fmla="*/ 42152 h 58982"/>
                    <a:gd name="connsiteX3" fmla="*/ 22241 w 43437"/>
                    <a:gd name="connsiteY3" fmla="*/ 50195 h 58982"/>
                    <a:gd name="connsiteX4" fmla="*/ 33138 w 43437"/>
                    <a:gd name="connsiteY4" fmla="*/ 42152 h 58982"/>
                    <a:gd name="connsiteX5" fmla="*/ 20300 w 43437"/>
                    <a:gd name="connsiteY5" fmla="*/ 32768 h 58982"/>
                    <a:gd name="connsiteX6" fmla="*/ 3583 w 43437"/>
                    <a:gd name="connsiteY6" fmla="*/ 16235 h 58982"/>
                    <a:gd name="connsiteX7" fmla="*/ 22689 w 43437"/>
                    <a:gd name="connsiteY7" fmla="*/ 0 h 58982"/>
                    <a:gd name="connsiteX8" fmla="*/ 41944 w 43437"/>
                    <a:gd name="connsiteY8" fmla="*/ 7447 h 58982"/>
                    <a:gd name="connsiteX9" fmla="*/ 37168 w 43437"/>
                    <a:gd name="connsiteY9" fmla="*/ 14448 h 58982"/>
                    <a:gd name="connsiteX10" fmla="*/ 22838 w 43437"/>
                    <a:gd name="connsiteY10" fmla="*/ 8341 h 58982"/>
                    <a:gd name="connsiteX11" fmla="*/ 13733 w 43437"/>
                    <a:gd name="connsiteY11" fmla="*/ 15342 h 58982"/>
                    <a:gd name="connsiteX12" fmla="*/ 24779 w 43437"/>
                    <a:gd name="connsiteY12" fmla="*/ 23832 h 58982"/>
                    <a:gd name="connsiteX13" fmla="*/ 32391 w 43437"/>
                    <a:gd name="connsiteY13" fmla="*/ 26513 h 58982"/>
                    <a:gd name="connsiteX14" fmla="*/ 43437 w 43437"/>
                    <a:gd name="connsiteY14" fmla="*/ 41109 h 58982"/>
                    <a:gd name="connsiteX15" fmla="*/ 21793 w 43437"/>
                    <a:gd name="connsiteY15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7" h="58982">
                      <a:moveTo>
                        <a:pt x="22092" y="58983"/>
                      </a:moveTo>
                      <a:cubicBezTo>
                        <a:pt x="12538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067"/>
                        <a:pt x="17017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3" y="26959"/>
                        <a:pt x="3583" y="16235"/>
                      </a:cubicBezTo>
                      <a:cubicBezTo>
                        <a:pt x="3583" y="5511"/>
                        <a:pt x="12688" y="0"/>
                        <a:pt x="22689" y="0"/>
                      </a:cubicBezTo>
                      <a:cubicBezTo>
                        <a:pt x="32690" y="0"/>
                        <a:pt x="38362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3" y="10724"/>
                        <a:pt x="13733" y="15342"/>
                      </a:cubicBezTo>
                      <a:cubicBezTo>
                        <a:pt x="13733" y="19959"/>
                        <a:pt x="19255" y="22044"/>
                        <a:pt x="24779" y="23832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38" name="Freeform 28345">
                  <a:extLst>
                    <a:ext uri="{FF2B5EF4-FFF2-40B4-BE49-F238E27FC236}">
                      <a16:creationId xmlns:a16="http://schemas.microsoft.com/office/drawing/2014/main" id="{0A174E24-A996-62A6-06A1-C1BBEC3D851D}"/>
                    </a:ext>
                  </a:extLst>
                </p:cNvPr>
                <p:cNvSpPr/>
                <p:nvPr/>
              </p:nvSpPr>
              <p:spPr>
                <a:xfrm>
                  <a:off x="5149596" y="1346851"/>
                  <a:ext cx="33734" cy="74771"/>
                </a:xfrm>
                <a:custGeom>
                  <a:avLst/>
                  <a:gdLst>
                    <a:gd name="connsiteX0" fmla="*/ 23286 w 33734"/>
                    <a:gd name="connsiteY0" fmla="*/ 74622 h 74771"/>
                    <a:gd name="connsiteX1" fmla="*/ 8359 w 33734"/>
                    <a:gd name="connsiteY1" fmla="*/ 51834 h 74771"/>
                    <a:gd name="connsiteX2" fmla="*/ 8359 w 33734"/>
                    <a:gd name="connsiteY2" fmla="*/ 26066 h 74771"/>
                    <a:gd name="connsiteX3" fmla="*/ 0 w 33734"/>
                    <a:gd name="connsiteY3" fmla="*/ 26066 h 74771"/>
                    <a:gd name="connsiteX4" fmla="*/ 0 w 33734"/>
                    <a:gd name="connsiteY4" fmla="*/ 16831 h 74771"/>
                    <a:gd name="connsiteX5" fmla="*/ 8359 w 33734"/>
                    <a:gd name="connsiteY5" fmla="*/ 16831 h 74771"/>
                    <a:gd name="connsiteX6" fmla="*/ 8359 w 33734"/>
                    <a:gd name="connsiteY6" fmla="*/ 0 h 74771"/>
                    <a:gd name="connsiteX7" fmla="*/ 19853 w 33734"/>
                    <a:gd name="connsiteY7" fmla="*/ 0 h 74771"/>
                    <a:gd name="connsiteX8" fmla="*/ 19853 w 33734"/>
                    <a:gd name="connsiteY8" fmla="*/ 16831 h 74771"/>
                    <a:gd name="connsiteX9" fmla="*/ 33436 w 33734"/>
                    <a:gd name="connsiteY9" fmla="*/ 16831 h 74771"/>
                    <a:gd name="connsiteX10" fmla="*/ 33436 w 33734"/>
                    <a:gd name="connsiteY10" fmla="*/ 26066 h 74771"/>
                    <a:gd name="connsiteX11" fmla="*/ 19853 w 33734"/>
                    <a:gd name="connsiteY11" fmla="*/ 26066 h 74771"/>
                    <a:gd name="connsiteX12" fmla="*/ 19853 w 33734"/>
                    <a:gd name="connsiteY12" fmla="*/ 51685 h 74771"/>
                    <a:gd name="connsiteX13" fmla="*/ 21345 w 33734"/>
                    <a:gd name="connsiteY13" fmla="*/ 62111 h 74771"/>
                    <a:gd name="connsiteX14" fmla="*/ 27167 w 33734"/>
                    <a:gd name="connsiteY14" fmla="*/ 64941 h 74771"/>
                    <a:gd name="connsiteX15" fmla="*/ 32988 w 33734"/>
                    <a:gd name="connsiteY15" fmla="*/ 63600 h 74771"/>
                    <a:gd name="connsiteX16" fmla="*/ 33734 w 33734"/>
                    <a:gd name="connsiteY16" fmla="*/ 72835 h 74771"/>
                    <a:gd name="connsiteX17" fmla="*/ 23286 w 33734"/>
                    <a:gd name="connsiteY17" fmla="*/ 74771 h 74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771">
                      <a:moveTo>
                        <a:pt x="23286" y="74622"/>
                      </a:moveTo>
                      <a:cubicBezTo>
                        <a:pt x="9105" y="74622"/>
                        <a:pt x="8359" y="63005"/>
                        <a:pt x="8359" y="51834"/>
                      </a:cubicBezTo>
                      <a:lnTo>
                        <a:pt x="8359" y="26066"/>
                      </a:lnTo>
                      <a:lnTo>
                        <a:pt x="0" y="26066"/>
                      </a:lnTo>
                      <a:lnTo>
                        <a:pt x="0" y="16831"/>
                      </a:lnTo>
                      <a:lnTo>
                        <a:pt x="8359" y="16831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831"/>
                      </a:lnTo>
                      <a:lnTo>
                        <a:pt x="33436" y="16831"/>
                      </a:lnTo>
                      <a:lnTo>
                        <a:pt x="33436" y="26066"/>
                      </a:lnTo>
                      <a:lnTo>
                        <a:pt x="19853" y="26066"/>
                      </a:lnTo>
                      <a:lnTo>
                        <a:pt x="19853" y="51685"/>
                      </a:lnTo>
                      <a:cubicBezTo>
                        <a:pt x="19853" y="56451"/>
                        <a:pt x="19853" y="59728"/>
                        <a:pt x="21345" y="62111"/>
                      </a:cubicBezTo>
                      <a:cubicBezTo>
                        <a:pt x="22390" y="63898"/>
                        <a:pt x="24032" y="64941"/>
                        <a:pt x="27167" y="64941"/>
                      </a:cubicBezTo>
                      <a:cubicBezTo>
                        <a:pt x="30301" y="64941"/>
                        <a:pt x="32988" y="63600"/>
                        <a:pt x="32988" y="63600"/>
                      </a:cubicBezTo>
                      <a:lnTo>
                        <a:pt x="33734" y="72835"/>
                      </a:lnTo>
                      <a:cubicBezTo>
                        <a:pt x="30749" y="74176"/>
                        <a:pt x="27316" y="74771"/>
                        <a:pt x="23286" y="7477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39" name="Freeform 28346">
                  <a:extLst>
                    <a:ext uri="{FF2B5EF4-FFF2-40B4-BE49-F238E27FC236}">
                      <a16:creationId xmlns:a16="http://schemas.microsoft.com/office/drawing/2014/main" id="{A4BCA847-36BA-64D7-3060-D5331102C454}"/>
                    </a:ext>
                  </a:extLst>
                </p:cNvPr>
                <p:cNvSpPr/>
                <p:nvPr/>
              </p:nvSpPr>
              <p:spPr>
                <a:xfrm>
                  <a:off x="5188107" y="1362788"/>
                  <a:ext cx="48959" cy="58685"/>
                </a:xfrm>
                <a:custGeom>
                  <a:avLst/>
                  <a:gdLst>
                    <a:gd name="connsiteX0" fmla="*/ 37616 w 48959"/>
                    <a:gd name="connsiteY0" fmla="*/ 57345 h 58685"/>
                    <a:gd name="connsiteX1" fmla="*/ 37616 w 48959"/>
                    <a:gd name="connsiteY1" fmla="*/ 50195 h 58685"/>
                    <a:gd name="connsiteX2" fmla="*/ 19554 w 48959"/>
                    <a:gd name="connsiteY2" fmla="*/ 58685 h 58685"/>
                    <a:gd name="connsiteX3" fmla="*/ 0 w 48959"/>
                    <a:gd name="connsiteY3" fmla="*/ 41258 h 58685"/>
                    <a:gd name="connsiteX4" fmla="*/ 22241 w 48959"/>
                    <a:gd name="connsiteY4" fmla="*/ 23980 h 58685"/>
                    <a:gd name="connsiteX5" fmla="*/ 37466 w 48959"/>
                    <a:gd name="connsiteY5" fmla="*/ 23385 h 58685"/>
                    <a:gd name="connsiteX6" fmla="*/ 37466 w 48959"/>
                    <a:gd name="connsiteY6" fmla="*/ 21150 h 58685"/>
                    <a:gd name="connsiteX7" fmla="*/ 23435 w 48959"/>
                    <a:gd name="connsiteY7" fmla="*/ 8341 h 58685"/>
                    <a:gd name="connsiteX8" fmla="*/ 6418 w 48959"/>
                    <a:gd name="connsiteY8" fmla="*/ 13256 h 58685"/>
                    <a:gd name="connsiteX9" fmla="*/ 2985 w 48959"/>
                    <a:gd name="connsiteY9" fmla="*/ 5660 h 58685"/>
                    <a:gd name="connsiteX10" fmla="*/ 24181 w 48959"/>
                    <a:gd name="connsiteY10" fmla="*/ 0 h 58685"/>
                    <a:gd name="connsiteX11" fmla="*/ 48960 w 48959"/>
                    <a:gd name="connsiteY11" fmla="*/ 24725 h 58685"/>
                    <a:gd name="connsiteX12" fmla="*/ 48960 w 48959"/>
                    <a:gd name="connsiteY12" fmla="*/ 57642 h 58685"/>
                    <a:gd name="connsiteX13" fmla="*/ 37914 w 48959"/>
                    <a:gd name="connsiteY13" fmla="*/ 57642 h 58685"/>
                    <a:gd name="connsiteX14" fmla="*/ 24181 w 48959"/>
                    <a:gd name="connsiteY14" fmla="*/ 31130 h 58685"/>
                    <a:gd name="connsiteX15" fmla="*/ 11344 w 48959"/>
                    <a:gd name="connsiteY15" fmla="*/ 40960 h 58685"/>
                    <a:gd name="connsiteX16" fmla="*/ 22987 w 48959"/>
                    <a:gd name="connsiteY16" fmla="*/ 50791 h 58685"/>
                    <a:gd name="connsiteX17" fmla="*/ 37466 w 48959"/>
                    <a:gd name="connsiteY17" fmla="*/ 42599 h 58685"/>
                    <a:gd name="connsiteX18" fmla="*/ 37466 w 48959"/>
                    <a:gd name="connsiteY18" fmla="*/ 30385 h 58685"/>
                    <a:gd name="connsiteX19" fmla="*/ 24181 w 48959"/>
                    <a:gd name="connsiteY19" fmla="*/ 31279 h 58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685">
                      <a:moveTo>
                        <a:pt x="37616" y="57345"/>
                      </a:moveTo>
                      <a:lnTo>
                        <a:pt x="37616" y="50195"/>
                      </a:lnTo>
                      <a:cubicBezTo>
                        <a:pt x="35227" y="52578"/>
                        <a:pt x="29854" y="58685"/>
                        <a:pt x="19554" y="58685"/>
                      </a:cubicBezTo>
                      <a:cubicBezTo>
                        <a:pt x="9255" y="58685"/>
                        <a:pt x="0" y="52131"/>
                        <a:pt x="0" y="41258"/>
                      </a:cubicBezTo>
                      <a:cubicBezTo>
                        <a:pt x="0" y="30385"/>
                        <a:pt x="9105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2"/>
                        <a:pt x="31645" y="8341"/>
                        <a:pt x="23435" y="8341"/>
                      </a:cubicBezTo>
                      <a:cubicBezTo>
                        <a:pt x="15225" y="8341"/>
                        <a:pt x="8210" y="12065"/>
                        <a:pt x="6418" y="13256"/>
                      </a:cubicBezTo>
                      <a:lnTo>
                        <a:pt x="2985" y="5660"/>
                      </a:lnTo>
                      <a:cubicBezTo>
                        <a:pt x="7165" y="3277"/>
                        <a:pt x="14778" y="0"/>
                        <a:pt x="24181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2"/>
                      </a:lnTo>
                      <a:lnTo>
                        <a:pt x="37914" y="57642"/>
                      </a:lnTo>
                      <a:close/>
                      <a:moveTo>
                        <a:pt x="24181" y="31130"/>
                      </a:moveTo>
                      <a:cubicBezTo>
                        <a:pt x="14927" y="31577"/>
                        <a:pt x="11344" y="35449"/>
                        <a:pt x="11344" y="40960"/>
                      </a:cubicBezTo>
                      <a:cubicBezTo>
                        <a:pt x="11344" y="46471"/>
                        <a:pt x="15524" y="50791"/>
                        <a:pt x="22987" y="50791"/>
                      </a:cubicBezTo>
                      <a:cubicBezTo>
                        <a:pt x="30451" y="50791"/>
                        <a:pt x="35227" y="45727"/>
                        <a:pt x="37466" y="42599"/>
                      </a:cubicBezTo>
                      <a:lnTo>
                        <a:pt x="37466" y="30385"/>
                      </a:lnTo>
                      <a:lnTo>
                        <a:pt x="24181" y="3127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40" name="Freeform 28347">
                  <a:extLst>
                    <a:ext uri="{FF2B5EF4-FFF2-40B4-BE49-F238E27FC236}">
                      <a16:creationId xmlns:a16="http://schemas.microsoft.com/office/drawing/2014/main" id="{7AA38AC4-C82F-1BB5-3D3A-B10CC6AE1B68}"/>
                    </a:ext>
                  </a:extLst>
                </p:cNvPr>
                <p:cNvSpPr/>
                <p:nvPr/>
              </p:nvSpPr>
              <p:spPr>
                <a:xfrm>
                  <a:off x="5250202" y="1338063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791 w 14926"/>
                    <a:gd name="connsiteY5" fmla="*/ 82070 h 82069"/>
                    <a:gd name="connsiteX6" fmla="*/ 1791 w 14926"/>
                    <a:gd name="connsiteY6" fmla="*/ 25470 h 82069"/>
                    <a:gd name="connsiteX7" fmla="*/ 13285 w 14926"/>
                    <a:gd name="connsiteY7" fmla="*/ 25470 h 82069"/>
                    <a:gd name="connsiteX8" fmla="*/ 13285 w 14926"/>
                    <a:gd name="connsiteY8" fmla="*/ 82070 h 82069"/>
                    <a:gd name="connsiteX9" fmla="*/ 1791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5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070"/>
                      </a:moveTo>
                      <a:lnTo>
                        <a:pt x="1791" y="25470"/>
                      </a:lnTo>
                      <a:lnTo>
                        <a:pt x="13285" y="25470"/>
                      </a:lnTo>
                      <a:lnTo>
                        <a:pt x="13285" y="82070"/>
                      </a:lnTo>
                      <a:lnTo>
                        <a:pt x="1791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41" name="Freeform 28348">
                  <a:extLst>
                    <a:ext uri="{FF2B5EF4-FFF2-40B4-BE49-F238E27FC236}">
                      <a16:creationId xmlns:a16="http://schemas.microsoft.com/office/drawing/2014/main" id="{E38EA4AF-50F3-9C06-1F30-B218F7F55C07}"/>
                    </a:ext>
                  </a:extLst>
                </p:cNvPr>
                <p:cNvSpPr/>
                <p:nvPr/>
              </p:nvSpPr>
              <p:spPr>
                <a:xfrm>
                  <a:off x="5279608" y="1362490"/>
                  <a:ext cx="49407" cy="57642"/>
                </a:xfrm>
                <a:custGeom>
                  <a:avLst/>
                  <a:gdLst>
                    <a:gd name="connsiteX0" fmla="*/ 37914 w 49407"/>
                    <a:gd name="connsiteY0" fmla="*/ 57643 h 57642"/>
                    <a:gd name="connsiteX1" fmla="*/ 37914 w 49407"/>
                    <a:gd name="connsiteY1" fmla="*/ 26066 h 57642"/>
                    <a:gd name="connsiteX2" fmla="*/ 26122 w 49407"/>
                    <a:gd name="connsiteY2" fmla="*/ 9384 h 57642"/>
                    <a:gd name="connsiteX3" fmla="*/ 11493 w 49407"/>
                    <a:gd name="connsiteY3" fmla="*/ 29194 h 57642"/>
                    <a:gd name="connsiteX4" fmla="*/ 11493 w 49407"/>
                    <a:gd name="connsiteY4" fmla="*/ 57643 h 57642"/>
                    <a:gd name="connsiteX5" fmla="*/ 0 w 49407"/>
                    <a:gd name="connsiteY5" fmla="*/ 57643 h 57642"/>
                    <a:gd name="connsiteX6" fmla="*/ 0 w 49407"/>
                    <a:gd name="connsiteY6" fmla="*/ 1043 h 57642"/>
                    <a:gd name="connsiteX7" fmla="*/ 11493 w 49407"/>
                    <a:gd name="connsiteY7" fmla="*/ 1043 h 57642"/>
                    <a:gd name="connsiteX8" fmla="*/ 11493 w 49407"/>
                    <a:gd name="connsiteY8" fmla="*/ 9979 h 57642"/>
                    <a:gd name="connsiteX9" fmla="*/ 11792 w 49407"/>
                    <a:gd name="connsiteY9" fmla="*/ 9979 h 57642"/>
                    <a:gd name="connsiteX10" fmla="*/ 29107 w 49407"/>
                    <a:gd name="connsiteY10" fmla="*/ 0 h 57642"/>
                    <a:gd name="connsiteX11" fmla="*/ 49408 w 49407"/>
                    <a:gd name="connsiteY11" fmla="*/ 24129 h 57642"/>
                    <a:gd name="connsiteX12" fmla="*/ 49408 w 49407"/>
                    <a:gd name="connsiteY12" fmla="*/ 57643 h 57642"/>
                    <a:gd name="connsiteX13" fmla="*/ 37914 w 49407"/>
                    <a:gd name="connsiteY13" fmla="*/ 57643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914" y="57643"/>
                      </a:moveTo>
                      <a:lnTo>
                        <a:pt x="37914" y="26066"/>
                      </a:lnTo>
                      <a:cubicBezTo>
                        <a:pt x="37914" y="16533"/>
                        <a:pt x="36272" y="9384"/>
                        <a:pt x="26122" y="9384"/>
                      </a:cubicBezTo>
                      <a:cubicBezTo>
                        <a:pt x="15972" y="9384"/>
                        <a:pt x="11493" y="18320"/>
                        <a:pt x="11493" y="29194"/>
                      </a:cubicBezTo>
                      <a:lnTo>
                        <a:pt x="11493" y="57643"/>
                      </a:lnTo>
                      <a:lnTo>
                        <a:pt x="0" y="57643"/>
                      </a:lnTo>
                      <a:lnTo>
                        <a:pt x="0" y="1043"/>
                      </a:lnTo>
                      <a:lnTo>
                        <a:pt x="11493" y="1043"/>
                      </a:lnTo>
                      <a:lnTo>
                        <a:pt x="11493" y="9979"/>
                      </a:lnTo>
                      <a:cubicBezTo>
                        <a:pt x="11493" y="9979"/>
                        <a:pt x="11792" y="9979"/>
                        <a:pt x="11792" y="9979"/>
                      </a:cubicBezTo>
                      <a:cubicBezTo>
                        <a:pt x="14777" y="4319"/>
                        <a:pt x="20897" y="0"/>
                        <a:pt x="29107" y="0"/>
                      </a:cubicBezTo>
                      <a:cubicBezTo>
                        <a:pt x="45228" y="0"/>
                        <a:pt x="49408" y="10575"/>
                        <a:pt x="49408" y="24129"/>
                      </a:cubicBezTo>
                      <a:lnTo>
                        <a:pt x="49408" y="57643"/>
                      </a:lnTo>
                      <a:lnTo>
                        <a:pt x="37914" y="5764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42" name="Freeform 28349">
                  <a:extLst>
                    <a:ext uri="{FF2B5EF4-FFF2-40B4-BE49-F238E27FC236}">
                      <a16:creationId xmlns:a16="http://schemas.microsoft.com/office/drawing/2014/main" id="{29BE9C6B-E9D6-F621-23EC-63FFD176A091}"/>
                    </a:ext>
                  </a:extLst>
                </p:cNvPr>
                <p:cNvSpPr/>
                <p:nvPr/>
              </p:nvSpPr>
              <p:spPr>
                <a:xfrm>
                  <a:off x="5338868" y="1362490"/>
                  <a:ext cx="43436" cy="58982"/>
                </a:xfrm>
                <a:custGeom>
                  <a:avLst/>
                  <a:gdLst>
                    <a:gd name="connsiteX0" fmla="*/ 22092 w 43436"/>
                    <a:gd name="connsiteY0" fmla="*/ 58983 h 58982"/>
                    <a:gd name="connsiteX1" fmla="*/ 0 w 43436"/>
                    <a:gd name="connsiteY1" fmla="*/ 48855 h 58982"/>
                    <a:gd name="connsiteX2" fmla="*/ 5523 w 43436"/>
                    <a:gd name="connsiteY2" fmla="*/ 42152 h 58982"/>
                    <a:gd name="connsiteX3" fmla="*/ 22241 w 43436"/>
                    <a:gd name="connsiteY3" fmla="*/ 50195 h 58982"/>
                    <a:gd name="connsiteX4" fmla="*/ 33137 w 43436"/>
                    <a:gd name="connsiteY4" fmla="*/ 42152 h 58982"/>
                    <a:gd name="connsiteX5" fmla="*/ 20300 w 43436"/>
                    <a:gd name="connsiteY5" fmla="*/ 32768 h 58982"/>
                    <a:gd name="connsiteX6" fmla="*/ 3582 w 43436"/>
                    <a:gd name="connsiteY6" fmla="*/ 16235 h 58982"/>
                    <a:gd name="connsiteX7" fmla="*/ 22689 w 43436"/>
                    <a:gd name="connsiteY7" fmla="*/ 0 h 58982"/>
                    <a:gd name="connsiteX8" fmla="*/ 41944 w 43436"/>
                    <a:gd name="connsiteY8" fmla="*/ 7447 h 58982"/>
                    <a:gd name="connsiteX9" fmla="*/ 37168 w 43436"/>
                    <a:gd name="connsiteY9" fmla="*/ 14448 h 58982"/>
                    <a:gd name="connsiteX10" fmla="*/ 22838 w 43436"/>
                    <a:gd name="connsiteY10" fmla="*/ 8341 h 58982"/>
                    <a:gd name="connsiteX11" fmla="*/ 13733 w 43436"/>
                    <a:gd name="connsiteY11" fmla="*/ 15342 h 58982"/>
                    <a:gd name="connsiteX12" fmla="*/ 24778 w 43436"/>
                    <a:gd name="connsiteY12" fmla="*/ 23832 h 58982"/>
                    <a:gd name="connsiteX13" fmla="*/ 32391 w 43436"/>
                    <a:gd name="connsiteY13" fmla="*/ 26513 h 58982"/>
                    <a:gd name="connsiteX14" fmla="*/ 43437 w 43436"/>
                    <a:gd name="connsiteY14" fmla="*/ 41109 h 58982"/>
                    <a:gd name="connsiteX15" fmla="*/ 21793 w 43436"/>
                    <a:gd name="connsiteY15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6" h="58982">
                      <a:moveTo>
                        <a:pt x="22092" y="58983"/>
                      </a:moveTo>
                      <a:cubicBezTo>
                        <a:pt x="12538" y="58983"/>
                        <a:pt x="4776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299" y="47067"/>
                        <a:pt x="17017" y="50195"/>
                        <a:pt x="22241" y="50195"/>
                      </a:cubicBezTo>
                      <a:cubicBezTo>
                        <a:pt x="27465" y="50195"/>
                        <a:pt x="33137" y="48259"/>
                        <a:pt x="33137" y="42152"/>
                      </a:cubicBezTo>
                      <a:cubicBezTo>
                        <a:pt x="33137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8" y="0"/>
                        <a:pt x="22689" y="0"/>
                      </a:cubicBezTo>
                      <a:cubicBezTo>
                        <a:pt x="32690" y="0"/>
                        <a:pt x="38511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3" y="10724"/>
                        <a:pt x="13733" y="15342"/>
                      </a:cubicBezTo>
                      <a:cubicBezTo>
                        <a:pt x="13733" y="19959"/>
                        <a:pt x="19255" y="22044"/>
                        <a:pt x="24778" y="23832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43" name="Freeform 28350">
                  <a:extLst>
                    <a:ext uri="{FF2B5EF4-FFF2-40B4-BE49-F238E27FC236}">
                      <a16:creationId xmlns:a16="http://schemas.microsoft.com/office/drawing/2014/main" id="{F03E5D06-7DB9-A489-BD99-9E61F37BC887}"/>
                    </a:ext>
                  </a:extLst>
                </p:cNvPr>
                <p:cNvSpPr/>
                <p:nvPr/>
              </p:nvSpPr>
              <p:spPr>
                <a:xfrm>
                  <a:off x="5411412" y="1346851"/>
                  <a:ext cx="33734" cy="74771"/>
                </a:xfrm>
                <a:custGeom>
                  <a:avLst/>
                  <a:gdLst>
                    <a:gd name="connsiteX0" fmla="*/ 23286 w 33734"/>
                    <a:gd name="connsiteY0" fmla="*/ 74622 h 74771"/>
                    <a:gd name="connsiteX1" fmla="*/ 8359 w 33734"/>
                    <a:gd name="connsiteY1" fmla="*/ 51834 h 74771"/>
                    <a:gd name="connsiteX2" fmla="*/ 8359 w 33734"/>
                    <a:gd name="connsiteY2" fmla="*/ 26066 h 74771"/>
                    <a:gd name="connsiteX3" fmla="*/ 0 w 33734"/>
                    <a:gd name="connsiteY3" fmla="*/ 26066 h 74771"/>
                    <a:gd name="connsiteX4" fmla="*/ 0 w 33734"/>
                    <a:gd name="connsiteY4" fmla="*/ 16831 h 74771"/>
                    <a:gd name="connsiteX5" fmla="*/ 8359 w 33734"/>
                    <a:gd name="connsiteY5" fmla="*/ 16831 h 74771"/>
                    <a:gd name="connsiteX6" fmla="*/ 8359 w 33734"/>
                    <a:gd name="connsiteY6" fmla="*/ 0 h 74771"/>
                    <a:gd name="connsiteX7" fmla="*/ 19852 w 33734"/>
                    <a:gd name="connsiteY7" fmla="*/ 0 h 74771"/>
                    <a:gd name="connsiteX8" fmla="*/ 19852 w 33734"/>
                    <a:gd name="connsiteY8" fmla="*/ 16831 h 74771"/>
                    <a:gd name="connsiteX9" fmla="*/ 33436 w 33734"/>
                    <a:gd name="connsiteY9" fmla="*/ 16831 h 74771"/>
                    <a:gd name="connsiteX10" fmla="*/ 33436 w 33734"/>
                    <a:gd name="connsiteY10" fmla="*/ 26066 h 74771"/>
                    <a:gd name="connsiteX11" fmla="*/ 19852 w 33734"/>
                    <a:gd name="connsiteY11" fmla="*/ 26066 h 74771"/>
                    <a:gd name="connsiteX12" fmla="*/ 19852 w 33734"/>
                    <a:gd name="connsiteY12" fmla="*/ 51685 h 74771"/>
                    <a:gd name="connsiteX13" fmla="*/ 21345 w 33734"/>
                    <a:gd name="connsiteY13" fmla="*/ 62111 h 74771"/>
                    <a:gd name="connsiteX14" fmla="*/ 27167 w 33734"/>
                    <a:gd name="connsiteY14" fmla="*/ 64941 h 74771"/>
                    <a:gd name="connsiteX15" fmla="*/ 32988 w 33734"/>
                    <a:gd name="connsiteY15" fmla="*/ 63600 h 74771"/>
                    <a:gd name="connsiteX16" fmla="*/ 33734 w 33734"/>
                    <a:gd name="connsiteY16" fmla="*/ 72835 h 74771"/>
                    <a:gd name="connsiteX17" fmla="*/ 23286 w 33734"/>
                    <a:gd name="connsiteY17" fmla="*/ 74771 h 74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771">
                      <a:moveTo>
                        <a:pt x="23286" y="74622"/>
                      </a:moveTo>
                      <a:cubicBezTo>
                        <a:pt x="9105" y="74622"/>
                        <a:pt x="8359" y="63005"/>
                        <a:pt x="8359" y="51834"/>
                      </a:cubicBezTo>
                      <a:lnTo>
                        <a:pt x="8359" y="26066"/>
                      </a:lnTo>
                      <a:lnTo>
                        <a:pt x="0" y="26066"/>
                      </a:lnTo>
                      <a:lnTo>
                        <a:pt x="0" y="16831"/>
                      </a:lnTo>
                      <a:lnTo>
                        <a:pt x="8359" y="16831"/>
                      </a:lnTo>
                      <a:lnTo>
                        <a:pt x="8359" y="0"/>
                      </a:lnTo>
                      <a:lnTo>
                        <a:pt x="19852" y="0"/>
                      </a:lnTo>
                      <a:lnTo>
                        <a:pt x="19852" y="16831"/>
                      </a:lnTo>
                      <a:lnTo>
                        <a:pt x="33436" y="16831"/>
                      </a:lnTo>
                      <a:lnTo>
                        <a:pt x="33436" y="26066"/>
                      </a:lnTo>
                      <a:lnTo>
                        <a:pt x="19852" y="26066"/>
                      </a:lnTo>
                      <a:lnTo>
                        <a:pt x="19852" y="51685"/>
                      </a:lnTo>
                      <a:cubicBezTo>
                        <a:pt x="19852" y="56451"/>
                        <a:pt x="19852" y="59728"/>
                        <a:pt x="21345" y="62111"/>
                      </a:cubicBezTo>
                      <a:cubicBezTo>
                        <a:pt x="22390" y="63898"/>
                        <a:pt x="24032" y="64941"/>
                        <a:pt x="27167" y="64941"/>
                      </a:cubicBezTo>
                      <a:cubicBezTo>
                        <a:pt x="30301" y="64941"/>
                        <a:pt x="32988" y="63600"/>
                        <a:pt x="32988" y="63600"/>
                      </a:cubicBezTo>
                      <a:lnTo>
                        <a:pt x="33734" y="72835"/>
                      </a:lnTo>
                      <a:cubicBezTo>
                        <a:pt x="30749" y="74176"/>
                        <a:pt x="27316" y="74771"/>
                        <a:pt x="23286" y="7477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44" name="Freeform 28351">
                  <a:extLst>
                    <a:ext uri="{FF2B5EF4-FFF2-40B4-BE49-F238E27FC236}">
                      <a16:creationId xmlns:a16="http://schemas.microsoft.com/office/drawing/2014/main" id="{65CA3969-EF92-DE24-7BCE-7ECF6C582F4B}"/>
                    </a:ext>
                  </a:extLst>
                </p:cNvPr>
                <p:cNvSpPr/>
                <p:nvPr/>
              </p:nvSpPr>
              <p:spPr>
                <a:xfrm>
                  <a:off x="5455296" y="1337914"/>
                  <a:ext cx="49407" cy="82218"/>
                </a:xfrm>
                <a:custGeom>
                  <a:avLst/>
                  <a:gdLst>
                    <a:gd name="connsiteX0" fmla="*/ 37765 w 49407"/>
                    <a:gd name="connsiteY0" fmla="*/ 82219 h 82218"/>
                    <a:gd name="connsiteX1" fmla="*/ 37765 w 49407"/>
                    <a:gd name="connsiteY1" fmla="*/ 50195 h 82218"/>
                    <a:gd name="connsiteX2" fmla="*/ 26122 w 49407"/>
                    <a:gd name="connsiteY2" fmla="*/ 33960 h 82218"/>
                    <a:gd name="connsiteX3" fmla="*/ 11345 w 49407"/>
                    <a:gd name="connsiteY3" fmla="*/ 54217 h 82218"/>
                    <a:gd name="connsiteX4" fmla="*/ 11345 w 49407"/>
                    <a:gd name="connsiteY4" fmla="*/ 82219 h 82218"/>
                    <a:gd name="connsiteX5" fmla="*/ 0 w 49407"/>
                    <a:gd name="connsiteY5" fmla="*/ 82219 h 82218"/>
                    <a:gd name="connsiteX6" fmla="*/ 0 w 49407"/>
                    <a:gd name="connsiteY6" fmla="*/ 0 h 82218"/>
                    <a:gd name="connsiteX7" fmla="*/ 11345 w 49407"/>
                    <a:gd name="connsiteY7" fmla="*/ 0 h 82218"/>
                    <a:gd name="connsiteX8" fmla="*/ 11345 w 49407"/>
                    <a:gd name="connsiteY8" fmla="*/ 34556 h 82218"/>
                    <a:gd name="connsiteX9" fmla="*/ 11643 w 49407"/>
                    <a:gd name="connsiteY9" fmla="*/ 34556 h 82218"/>
                    <a:gd name="connsiteX10" fmla="*/ 29107 w 49407"/>
                    <a:gd name="connsiteY10" fmla="*/ 24576 h 82218"/>
                    <a:gd name="connsiteX11" fmla="*/ 49408 w 49407"/>
                    <a:gd name="connsiteY11" fmla="*/ 48557 h 82218"/>
                    <a:gd name="connsiteX12" fmla="*/ 49408 w 49407"/>
                    <a:gd name="connsiteY12" fmla="*/ 82219 h 82218"/>
                    <a:gd name="connsiteX13" fmla="*/ 37914 w 49407"/>
                    <a:gd name="connsiteY13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82218">
                      <a:moveTo>
                        <a:pt x="37765" y="82219"/>
                      </a:moveTo>
                      <a:lnTo>
                        <a:pt x="37765" y="50195"/>
                      </a:lnTo>
                      <a:cubicBezTo>
                        <a:pt x="37765" y="42152"/>
                        <a:pt x="36421" y="33960"/>
                        <a:pt x="26122" y="33960"/>
                      </a:cubicBezTo>
                      <a:cubicBezTo>
                        <a:pt x="15823" y="33960"/>
                        <a:pt x="11345" y="42897"/>
                        <a:pt x="11345" y="54217"/>
                      </a:cubicBezTo>
                      <a:lnTo>
                        <a:pt x="11345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34556"/>
                      </a:lnTo>
                      <a:lnTo>
                        <a:pt x="11643" y="34556"/>
                      </a:lnTo>
                      <a:cubicBezTo>
                        <a:pt x="14628" y="28896"/>
                        <a:pt x="20898" y="24576"/>
                        <a:pt x="29107" y="24576"/>
                      </a:cubicBezTo>
                      <a:cubicBezTo>
                        <a:pt x="45378" y="24576"/>
                        <a:pt x="49408" y="35003"/>
                        <a:pt x="49408" y="48557"/>
                      </a:cubicBezTo>
                      <a:lnTo>
                        <a:pt x="49408" y="82219"/>
                      </a:lnTo>
                      <a:lnTo>
                        <a:pt x="37914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45" name="Freeform 28352">
                  <a:extLst>
                    <a:ext uri="{FF2B5EF4-FFF2-40B4-BE49-F238E27FC236}">
                      <a16:creationId xmlns:a16="http://schemas.microsoft.com/office/drawing/2014/main" id="{615F86DD-8243-FCB6-99AD-03DE04B592C1}"/>
                    </a:ext>
                  </a:extLst>
                </p:cNvPr>
                <p:cNvSpPr/>
                <p:nvPr/>
              </p:nvSpPr>
              <p:spPr>
                <a:xfrm>
                  <a:off x="5516198" y="1362490"/>
                  <a:ext cx="55677" cy="58982"/>
                </a:xfrm>
                <a:custGeom>
                  <a:avLst/>
                  <a:gdLst>
                    <a:gd name="connsiteX0" fmla="*/ 55379 w 55677"/>
                    <a:gd name="connsiteY0" fmla="*/ 32024 h 58982"/>
                    <a:gd name="connsiteX1" fmla="*/ 11643 w 55677"/>
                    <a:gd name="connsiteY1" fmla="*/ 32024 h 58982"/>
                    <a:gd name="connsiteX2" fmla="*/ 29854 w 55677"/>
                    <a:gd name="connsiteY2" fmla="*/ 50046 h 58982"/>
                    <a:gd name="connsiteX3" fmla="*/ 48512 w 55677"/>
                    <a:gd name="connsiteY3" fmla="*/ 43493 h 58982"/>
                    <a:gd name="connsiteX4" fmla="*/ 53289 w 55677"/>
                    <a:gd name="connsiteY4" fmla="*/ 50046 h 58982"/>
                    <a:gd name="connsiteX5" fmla="*/ 28361 w 55677"/>
                    <a:gd name="connsiteY5" fmla="*/ 58983 h 58982"/>
                    <a:gd name="connsiteX6" fmla="*/ 0 w 55677"/>
                    <a:gd name="connsiteY6" fmla="*/ 29343 h 58982"/>
                    <a:gd name="connsiteX7" fmla="*/ 28809 w 55677"/>
                    <a:gd name="connsiteY7" fmla="*/ 0 h 58982"/>
                    <a:gd name="connsiteX8" fmla="*/ 55677 w 55677"/>
                    <a:gd name="connsiteY8" fmla="*/ 27108 h 58982"/>
                    <a:gd name="connsiteX9" fmla="*/ 55379 w 55677"/>
                    <a:gd name="connsiteY9" fmla="*/ 32173 h 58982"/>
                    <a:gd name="connsiteX10" fmla="*/ 28510 w 55677"/>
                    <a:gd name="connsiteY10" fmla="*/ 8192 h 58982"/>
                    <a:gd name="connsiteX11" fmla="*/ 11792 w 55677"/>
                    <a:gd name="connsiteY11" fmla="*/ 24427 h 58982"/>
                    <a:gd name="connsiteX12" fmla="*/ 44780 w 55677"/>
                    <a:gd name="connsiteY12" fmla="*/ 24427 h 58982"/>
                    <a:gd name="connsiteX13" fmla="*/ 28510 w 55677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2">
                      <a:moveTo>
                        <a:pt x="55379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2" y="50046"/>
                        <a:pt x="47318" y="44386"/>
                        <a:pt x="48512" y="43493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9" y="32173"/>
                        <a:pt x="55379" y="32173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091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5" y="8192"/>
                        <a:pt x="28510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46" name="Freeform 28353">
                  <a:extLst>
                    <a:ext uri="{FF2B5EF4-FFF2-40B4-BE49-F238E27FC236}">
                      <a16:creationId xmlns:a16="http://schemas.microsoft.com/office/drawing/2014/main" id="{4BFC9E0F-AC70-CB2C-CE33-F372F101FED3}"/>
                    </a:ext>
                  </a:extLst>
                </p:cNvPr>
                <p:cNvSpPr/>
                <p:nvPr/>
              </p:nvSpPr>
              <p:spPr>
                <a:xfrm>
                  <a:off x="4499981" y="1480903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4 w 11344"/>
                    <a:gd name="connsiteY2" fmla="*/ 0 h 82218"/>
                    <a:gd name="connsiteX3" fmla="*/ 11344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47" name="Freeform 28354">
                  <a:extLst>
                    <a:ext uri="{FF2B5EF4-FFF2-40B4-BE49-F238E27FC236}">
                      <a16:creationId xmlns:a16="http://schemas.microsoft.com/office/drawing/2014/main" id="{91CA5ED3-1DDC-8747-1D80-321619AEA695}"/>
                    </a:ext>
                  </a:extLst>
                </p:cNvPr>
                <p:cNvSpPr/>
                <p:nvPr/>
              </p:nvSpPr>
              <p:spPr>
                <a:xfrm>
                  <a:off x="4526402" y="1481052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791 w 14926"/>
                    <a:gd name="connsiteY5" fmla="*/ 82070 h 82069"/>
                    <a:gd name="connsiteX6" fmla="*/ 1791 w 14926"/>
                    <a:gd name="connsiteY6" fmla="*/ 25470 h 82069"/>
                    <a:gd name="connsiteX7" fmla="*/ 13285 w 14926"/>
                    <a:gd name="connsiteY7" fmla="*/ 25470 h 82069"/>
                    <a:gd name="connsiteX8" fmla="*/ 13285 w 14926"/>
                    <a:gd name="connsiteY8" fmla="*/ 82070 h 82069"/>
                    <a:gd name="connsiteX9" fmla="*/ 1791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5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070"/>
                      </a:moveTo>
                      <a:lnTo>
                        <a:pt x="1791" y="25470"/>
                      </a:lnTo>
                      <a:lnTo>
                        <a:pt x="13285" y="25470"/>
                      </a:lnTo>
                      <a:lnTo>
                        <a:pt x="13285" y="82070"/>
                      </a:lnTo>
                      <a:lnTo>
                        <a:pt x="1791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48" name="Freeform 28355">
                  <a:extLst>
                    <a:ext uri="{FF2B5EF4-FFF2-40B4-BE49-F238E27FC236}">
                      <a16:creationId xmlns:a16="http://schemas.microsoft.com/office/drawing/2014/main" id="{6633F95E-FD84-F2D1-D097-671BA159E8FA}"/>
                    </a:ext>
                  </a:extLst>
                </p:cNvPr>
                <p:cNvSpPr/>
                <p:nvPr/>
              </p:nvSpPr>
              <p:spPr>
                <a:xfrm>
                  <a:off x="4548195" y="1506522"/>
                  <a:ext cx="57318" cy="56599"/>
                </a:xfrm>
                <a:custGeom>
                  <a:avLst/>
                  <a:gdLst>
                    <a:gd name="connsiteX0" fmla="*/ 33585 w 57318"/>
                    <a:gd name="connsiteY0" fmla="*/ 56600 h 56599"/>
                    <a:gd name="connsiteX1" fmla="*/ 23584 w 57318"/>
                    <a:gd name="connsiteY1" fmla="*/ 56600 h 56599"/>
                    <a:gd name="connsiteX2" fmla="*/ 0 w 57318"/>
                    <a:gd name="connsiteY2" fmla="*/ 0 h 56599"/>
                    <a:gd name="connsiteX3" fmla="*/ 11941 w 57318"/>
                    <a:gd name="connsiteY3" fmla="*/ 0 h 56599"/>
                    <a:gd name="connsiteX4" fmla="*/ 28809 w 57318"/>
                    <a:gd name="connsiteY4" fmla="*/ 42599 h 56599"/>
                    <a:gd name="connsiteX5" fmla="*/ 45527 w 57318"/>
                    <a:gd name="connsiteY5" fmla="*/ 0 h 56599"/>
                    <a:gd name="connsiteX6" fmla="*/ 57319 w 57318"/>
                    <a:gd name="connsiteY6" fmla="*/ 0 h 56599"/>
                    <a:gd name="connsiteX7" fmla="*/ 33735 w 57318"/>
                    <a:gd name="connsiteY7" fmla="*/ 56600 h 565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318" h="56599">
                      <a:moveTo>
                        <a:pt x="33585" y="56600"/>
                      </a:moveTo>
                      <a:lnTo>
                        <a:pt x="23584" y="56600"/>
                      </a:lnTo>
                      <a:lnTo>
                        <a:pt x="0" y="0"/>
                      </a:lnTo>
                      <a:lnTo>
                        <a:pt x="11941" y="0"/>
                      </a:lnTo>
                      <a:lnTo>
                        <a:pt x="28809" y="42599"/>
                      </a:lnTo>
                      <a:lnTo>
                        <a:pt x="45527" y="0"/>
                      </a:lnTo>
                      <a:lnTo>
                        <a:pt x="57319" y="0"/>
                      </a:lnTo>
                      <a:lnTo>
                        <a:pt x="33735" y="5660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49" name="Freeform 28356">
                  <a:extLst>
                    <a:ext uri="{FF2B5EF4-FFF2-40B4-BE49-F238E27FC236}">
                      <a16:creationId xmlns:a16="http://schemas.microsoft.com/office/drawing/2014/main" id="{26F81E76-2107-308E-1F81-42015C745EB7}"/>
                    </a:ext>
                  </a:extLst>
                </p:cNvPr>
                <p:cNvSpPr/>
                <p:nvPr/>
              </p:nvSpPr>
              <p:spPr>
                <a:xfrm>
                  <a:off x="4609245" y="1505479"/>
                  <a:ext cx="55676" cy="58982"/>
                </a:xfrm>
                <a:custGeom>
                  <a:avLst/>
                  <a:gdLst>
                    <a:gd name="connsiteX0" fmla="*/ 55229 w 55676"/>
                    <a:gd name="connsiteY0" fmla="*/ 32024 h 58982"/>
                    <a:gd name="connsiteX1" fmla="*/ 11494 w 55676"/>
                    <a:gd name="connsiteY1" fmla="*/ 32024 h 58982"/>
                    <a:gd name="connsiteX2" fmla="*/ 29704 w 55676"/>
                    <a:gd name="connsiteY2" fmla="*/ 50046 h 58982"/>
                    <a:gd name="connsiteX3" fmla="*/ 48512 w 55676"/>
                    <a:gd name="connsiteY3" fmla="*/ 43493 h 58982"/>
                    <a:gd name="connsiteX4" fmla="*/ 53289 w 55676"/>
                    <a:gd name="connsiteY4" fmla="*/ 50046 h 58982"/>
                    <a:gd name="connsiteX5" fmla="*/ 28361 w 55676"/>
                    <a:gd name="connsiteY5" fmla="*/ 58983 h 58982"/>
                    <a:gd name="connsiteX6" fmla="*/ 0 w 55676"/>
                    <a:gd name="connsiteY6" fmla="*/ 29343 h 58982"/>
                    <a:gd name="connsiteX7" fmla="*/ 28809 w 55676"/>
                    <a:gd name="connsiteY7" fmla="*/ 0 h 58982"/>
                    <a:gd name="connsiteX8" fmla="*/ 55677 w 55676"/>
                    <a:gd name="connsiteY8" fmla="*/ 27108 h 58982"/>
                    <a:gd name="connsiteX9" fmla="*/ 55378 w 55676"/>
                    <a:gd name="connsiteY9" fmla="*/ 32173 h 58982"/>
                    <a:gd name="connsiteX10" fmla="*/ 28361 w 55676"/>
                    <a:gd name="connsiteY10" fmla="*/ 8192 h 58982"/>
                    <a:gd name="connsiteX11" fmla="*/ 11643 w 55676"/>
                    <a:gd name="connsiteY11" fmla="*/ 24427 h 58982"/>
                    <a:gd name="connsiteX12" fmla="*/ 44631 w 55676"/>
                    <a:gd name="connsiteY12" fmla="*/ 24427 h 58982"/>
                    <a:gd name="connsiteX13" fmla="*/ 28212 w 55676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6" h="58982">
                      <a:moveTo>
                        <a:pt x="55229" y="32024"/>
                      </a:moveTo>
                      <a:lnTo>
                        <a:pt x="11494" y="32024"/>
                      </a:lnTo>
                      <a:cubicBezTo>
                        <a:pt x="12091" y="43195"/>
                        <a:pt x="19256" y="50046"/>
                        <a:pt x="29704" y="50046"/>
                      </a:cubicBezTo>
                      <a:cubicBezTo>
                        <a:pt x="40153" y="50046"/>
                        <a:pt x="47169" y="44386"/>
                        <a:pt x="48512" y="43493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361" y="8192"/>
                      </a:moveTo>
                      <a:cubicBezTo>
                        <a:pt x="17017" y="8192"/>
                        <a:pt x="12091" y="17576"/>
                        <a:pt x="11643" y="24427"/>
                      </a:cubicBezTo>
                      <a:lnTo>
                        <a:pt x="44631" y="24427"/>
                      </a:lnTo>
                      <a:cubicBezTo>
                        <a:pt x="44631" y="18172"/>
                        <a:pt x="39705" y="8192"/>
                        <a:pt x="28212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50" name="Freeform 28357">
                  <a:extLst>
                    <a:ext uri="{FF2B5EF4-FFF2-40B4-BE49-F238E27FC236}">
                      <a16:creationId xmlns:a16="http://schemas.microsoft.com/office/drawing/2014/main" id="{C28397CF-E494-EB01-751D-87CF418558EF}"/>
                    </a:ext>
                  </a:extLst>
                </p:cNvPr>
                <p:cNvSpPr/>
                <p:nvPr/>
              </p:nvSpPr>
              <p:spPr>
                <a:xfrm>
                  <a:off x="4676864" y="1480903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4 w 11344"/>
                    <a:gd name="connsiteY2" fmla="*/ 0 h 82218"/>
                    <a:gd name="connsiteX3" fmla="*/ 11344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51" name="Freeform 28358">
                  <a:extLst>
                    <a:ext uri="{FF2B5EF4-FFF2-40B4-BE49-F238E27FC236}">
                      <a16:creationId xmlns:a16="http://schemas.microsoft.com/office/drawing/2014/main" id="{41AC5F04-FE22-DADE-34E7-7C923627500C}"/>
                    </a:ext>
                  </a:extLst>
                </p:cNvPr>
                <p:cNvSpPr/>
                <p:nvPr/>
              </p:nvSpPr>
              <p:spPr>
                <a:xfrm>
                  <a:off x="4703284" y="1481052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642 w 14926"/>
                    <a:gd name="connsiteY5" fmla="*/ 82070 h 82069"/>
                    <a:gd name="connsiteX6" fmla="*/ 1642 w 14926"/>
                    <a:gd name="connsiteY6" fmla="*/ 25470 h 82069"/>
                    <a:gd name="connsiteX7" fmla="*/ 13136 w 14926"/>
                    <a:gd name="connsiteY7" fmla="*/ 25470 h 82069"/>
                    <a:gd name="connsiteX8" fmla="*/ 13136 w 14926"/>
                    <a:gd name="connsiteY8" fmla="*/ 82070 h 82069"/>
                    <a:gd name="connsiteX9" fmla="*/ 1642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5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642" y="82070"/>
                      </a:moveTo>
                      <a:lnTo>
                        <a:pt x="1642" y="25470"/>
                      </a:lnTo>
                      <a:lnTo>
                        <a:pt x="13136" y="25470"/>
                      </a:lnTo>
                      <a:lnTo>
                        <a:pt x="13136" y="82070"/>
                      </a:lnTo>
                      <a:lnTo>
                        <a:pt x="1642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52" name="Freeform 28359">
                  <a:extLst>
                    <a:ext uri="{FF2B5EF4-FFF2-40B4-BE49-F238E27FC236}">
                      <a16:creationId xmlns:a16="http://schemas.microsoft.com/office/drawing/2014/main" id="{D5314B54-15CA-8A4E-DF64-981BE5868F33}"/>
                    </a:ext>
                  </a:extLst>
                </p:cNvPr>
                <p:cNvSpPr/>
                <p:nvPr/>
              </p:nvSpPr>
              <p:spPr>
                <a:xfrm>
                  <a:off x="4733287" y="1480903"/>
                  <a:ext cx="49407" cy="82218"/>
                </a:xfrm>
                <a:custGeom>
                  <a:avLst/>
                  <a:gdLst>
                    <a:gd name="connsiteX0" fmla="*/ 37765 w 49407"/>
                    <a:gd name="connsiteY0" fmla="*/ 82219 h 82218"/>
                    <a:gd name="connsiteX1" fmla="*/ 37765 w 49407"/>
                    <a:gd name="connsiteY1" fmla="*/ 50195 h 82218"/>
                    <a:gd name="connsiteX2" fmla="*/ 26122 w 49407"/>
                    <a:gd name="connsiteY2" fmla="*/ 33960 h 82218"/>
                    <a:gd name="connsiteX3" fmla="*/ 11344 w 49407"/>
                    <a:gd name="connsiteY3" fmla="*/ 54217 h 82218"/>
                    <a:gd name="connsiteX4" fmla="*/ 11344 w 49407"/>
                    <a:gd name="connsiteY4" fmla="*/ 82219 h 82218"/>
                    <a:gd name="connsiteX5" fmla="*/ 0 w 49407"/>
                    <a:gd name="connsiteY5" fmla="*/ 82219 h 82218"/>
                    <a:gd name="connsiteX6" fmla="*/ 0 w 49407"/>
                    <a:gd name="connsiteY6" fmla="*/ 0 h 82218"/>
                    <a:gd name="connsiteX7" fmla="*/ 11344 w 49407"/>
                    <a:gd name="connsiteY7" fmla="*/ 0 h 82218"/>
                    <a:gd name="connsiteX8" fmla="*/ 11344 w 49407"/>
                    <a:gd name="connsiteY8" fmla="*/ 34556 h 82218"/>
                    <a:gd name="connsiteX9" fmla="*/ 11643 w 49407"/>
                    <a:gd name="connsiteY9" fmla="*/ 34556 h 82218"/>
                    <a:gd name="connsiteX10" fmla="*/ 29107 w 49407"/>
                    <a:gd name="connsiteY10" fmla="*/ 24576 h 82218"/>
                    <a:gd name="connsiteX11" fmla="*/ 49408 w 49407"/>
                    <a:gd name="connsiteY11" fmla="*/ 48557 h 82218"/>
                    <a:gd name="connsiteX12" fmla="*/ 49408 w 49407"/>
                    <a:gd name="connsiteY12" fmla="*/ 82219 h 82218"/>
                    <a:gd name="connsiteX13" fmla="*/ 37914 w 49407"/>
                    <a:gd name="connsiteY13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82218">
                      <a:moveTo>
                        <a:pt x="37765" y="82219"/>
                      </a:moveTo>
                      <a:lnTo>
                        <a:pt x="37765" y="50195"/>
                      </a:lnTo>
                      <a:cubicBezTo>
                        <a:pt x="37765" y="42152"/>
                        <a:pt x="36421" y="33960"/>
                        <a:pt x="26122" y="33960"/>
                      </a:cubicBezTo>
                      <a:cubicBezTo>
                        <a:pt x="15822" y="33960"/>
                        <a:pt x="11344" y="42897"/>
                        <a:pt x="11344" y="54217"/>
                      </a:cubicBezTo>
                      <a:lnTo>
                        <a:pt x="11344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4556"/>
                      </a:lnTo>
                      <a:lnTo>
                        <a:pt x="11643" y="34556"/>
                      </a:lnTo>
                      <a:cubicBezTo>
                        <a:pt x="14628" y="28896"/>
                        <a:pt x="20898" y="24576"/>
                        <a:pt x="29107" y="24576"/>
                      </a:cubicBezTo>
                      <a:cubicBezTo>
                        <a:pt x="45377" y="24576"/>
                        <a:pt x="49408" y="35003"/>
                        <a:pt x="49408" y="48557"/>
                      </a:cubicBezTo>
                      <a:lnTo>
                        <a:pt x="49408" y="82219"/>
                      </a:lnTo>
                      <a:lnTo>
                        <a:pt x="37914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53" name="Freeform 28360">
                  <a:extLst>
                    <a:ext uri="{FF2B5EF4-FFF2-40B4-BE49-F238E27FC236}">
                      <a16:creationId xmlns:a16="http://schemas.microsoft.com/office/drawing/2014/main" id="{61D505ED-0ABD-1826-E0BD-944E347C3EC4}"/>
                    </a:ext>
                  </a:extLst>
                </p:cNvPr>
                <p:cNvSpPr/>
                <p:nvPr/>
              </p:nvSpPr>
              <p:spPr>
                <a:xfrm>
                  <a:off x="4794338" y="1505628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54" name="Freeform 28361">
                  <a:extLst>
                    <a:ext uri="{FF2B5EF4-FFF2-40B4-BE49-F238E27FC236}">
                      <a16:creationId xmlns:a16="http://schemas.microsoft.com/office/drawing/2014/main" id="{5B2000DC-C63B-5DCE-10D8-8402E443DCAF}"/>
                    </a:ext>
                  </a:extLst>
                </p:cNvPr>
                <p:cNvSpPr/>
                <p:nvPr/>
              </p:nvSpPr>
              <p:spPr>
                <a:xfrm>
                  <a:off x="4862553" y="1505628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298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55" name="Freeform 28362">
                  <a:extLst>
                    <a:ext uri="{FF2B5EF4-FFF2-40B4-BE49-F238E27FC236}">
                      <a16:creationId xmlns:a16="http://schemas.microsoft.com/office/drawing/2014/main" id="{3BB8E8FB-1BFE-9A20-EE29-E3BECC642AF9}"/>
                    </a:ext>
                  </a:extLst>
                </p:cNvPr>
                <p:cNvSpPr/>
                <p:nvPr/>
              </p:nvSpPr>
              <p:spPr>
                <a:xfrm>
                  <a:off x="4930470" y="1480903"/>
                  <a:ext cx="58811" cy="83559"/>
                </a:xfrm>
                <a:custGeom>
                  <a:avLst/>
                  <a:gdLst>
                    <a:gd name="connsiteX0" fmla="*/ 47915 w 58811"/>
                    <a:gd name="connsiteY0" fmla="*/ 82219 h 83559"/>
                    <a:gd name="connsiteX1" fmla="*/ 47915 w 58811"/>
                    <a:gd name="connsiteY1" fmla="*/ 73133 h 83559"/>
                    <a:gd name="connsiteX2" fmla="*/ 47617 w 58811"/>
                    <a:gd name="connsiteY2" fmla="*/ 73133 h 83559"/>
                    <a:gd name="connsiteX3" fmla="*/ 27615 w 58811"/>
                    <a:gd name="connsiteY3" fmla="*/ 83559 h 83559"/>
                    <a:gd name="connsiteX4" fmla="*/ 0 w 58811"/>
                    <a:gd name="connsiteY4" fmla="*/ 53919 h 83559"/>
                    <a:gd name="connsiteX5" fmla="*/ 27316 w 58811"/>
                    <a:gd name="connsiteY5" fmla="*/ 24576 h 83559"/>
                    <a:gd name="connsiteX6" fmla="*/ 47169 w 58811"/>
                    <a:gd name="connsiteY6" fmla="*/ 34407 h 83559"/>
                    <a:gd name="connsiteX7" fmla="*/ 47467 w 58811"/>
                    <a:gd name="connsiteY7" fmla="*/ 34407 h 83559"/>
                    <a:gd name="connsiteX8" fmla="*/ 47467 w 58811"/>
                    <a:gd name="connsiteY8" fmla="*/ 0 h 83559"/>
                    <a:gd name="connsiteX9" fmla="*/ 58812 w 58811"/>
                    <a:gd name="connsiteY9" fmla="*/ 0 h 83559"/>
                    <a:gd name="connsiteX10" fmla="*/ 58812 w 58811"/>
                    <a:gd name="connsiteY10" fmla="*/ 82219 h 83559"/>
                    <a:gd name="connsiteX11" fmla="*/ 47766 w 58811"/>
                    <a:gd name="connsiteY11" fmla="*/ 82219 h 83559"/>
                    <a:gd name="connsiteX12" fmla="*/ 29854 w 58811"/>
                    <a:gd name="connsiteY12" fmla="*/ 33960 h 83559"/>
                    <a:gd name="connsiteX13" fmla="*/ 11792 w 58811"/>
                    <a:gd name="connsiteY13" fmla="*/ 53770 h 83559"/>
                    <a:gd name="connsiteX14" fmla="*/ 29854 w 58811"/>
                    <a:gd name="connsiteY14" fmla="*/ 73729 h 83559"/>
                    <a:gd name="connsiteX15" fmla="*/ 47915 w 58811"/>
                    <a:gd name="connsiteY15" fmla="*/ 53770 h 83559"/>
                    <a:gd name="connsiteX16" fmla="*/ 29854 w 58811"/>
                    <a:gd name="connsiteY16" fmla="*/ 33960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83559">
                      <a:moveTo>
                        <a:pt x="47915" y="82219"/>
                      </a:moveTo>
                      <a:lnTo>
                        <a:pt x="47915" y="73133"/>
                      </a:lnTo>
                      <a:lnTo>
                        <a:pt x="47617" y="73133"/>
                      </a:lnTo>
                      <a:cubicBezTo>
                        <a:pt x="42989" y="79985"/>
                        <a:pt x="35974" y="83559"/>
                        <a:pt x="27615" y="83559"/>
                      </a:cubicBezTo>
                      <a:cubicBezTo>
                        <a:pt x="10747" y="83559"/>
                        <a:pt x="0" y="70750"/>
                        <a:pt x="0" y="53919"/>
                      </a:cubicBezTo>
                      <a:cubicBezTo>
                        <a:pt x="0" y="37088"/>
                        <a:pt x="10747" y="24576"/>
                        <a:pt x="27316" y="24576"/>
                      </a:cubicBezTo>
                      <a:cubicBezTo>
                        <a:pt x="36571" y="24576"/>
                        <a:pt x="43138" y="28598"/>
                        <a:pt x="47169" y="34407"/>
                      </a:cubicBezTo>
                      <a:lnTo>
                        <a:pt x="47467" y="34407"/>
                      </a:lnTo>
                      <a:lnTo>
                        <a:pt x="47467" y="0"/>
                      </a:lnTo>
                      <a:lnTo>
                        <a:pt x="58812" y="0"/>
                      </a:lnTo>
                      <a:lnTo>
                        <a:pt x="58812" y="82219"/>
                      </a:lnTo>
                      <a:lnTo>
                        <a:pt x="47766" y="82219"/>
                      </a:lnTo>
                      <a:close/>
                      <a:moveTo>
                        <a:pt x="29854" y="33960"/>
                      </a:moveTo>
                      <a:cubicBezTo>
                        <a:pt x="18509" y="33960"/>
                        <a:pt x="11792" y="42599"/>
                        <a:pt x="11792" y="53770"/>
                      </a:cubicBezTo>
                      <a:cubicBezTo>
                        <a:pt x="11792" y="64941"/>
                        <a:pt x="18509" y="73729"/>
                        <a:pt x="29854" y="73729"/>
                      </a:cubicBezTo>
                      <a:cubicBezTo>
                        <a:pt x="41198" y="73729"/>
                        <a:pt x="47915" y="65090"/>
                        <a:pt x="47915" y="53770"/>
                      </a:cubicBezTo>
                      <a:cubicBezTo>
                        <a:pt x="47915" y="42450"/>
                        <a:pt x="41198" y="33960"/>
                        <a:pt x="29854" y="3396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56" name="Freeform 28363">
                  <a:extLst>
                    <a:ext uri="{FF2B5EF4-FFF2-40B4-BE49-F238E27FC236}">
                      <a16:creationId xmlns:a16="http://schemas.microsoft.com/office/drawing/2014/main" id="{535DD9CC-544F-68F8-4D81-2F0EF626DC61}"/>
                    </a:ext>
                  </a:extLst>
                </p:cNvPr>
                <p:cNvSpPr/>
                <p:nvPr/>
              </p:nvSpPr>
              <p:spPr>
                <a:xfrm>
                  <a:off x="5000328" y="1505479"/>
                  <a:ext cx="43437" cy="58982"/>
                </a:xfrm>
                <a:custGeom>
                  <a:avLst/>
                  <a:gdLst>
                    <a:gd name="connsiteX0" fmla="*/ 22092 w 43437"/>
                    <a:gd name="connsiteY0" fmla="*/ 58983 h 58982"/>
                    <a:gd name="connsiteX1" fmla="*/ 0 w 43437"/>
                    <a:gd name="connsiteY1" fmla="*/ 48855 h 58982"/>
                    <a:gd name="connsiteX2" fmla="*/ 5523 w 43437"/>
                    <a:gd name="connsiteY2" fmla="*/ 42152 h 58982"/>
                    <a:gd name="connsiteX3" fmla="*/ 22241 w 43437"/>
                    <a:gd name="connsiteY3" fmla="*/ 50195 h 58982"/>
                    <a:gd name="connsiteX4" fmla="*/ 33138 w 43437"/>
                    <a:gd name="connsiteY4" fmla="*/ 42152 h 58982"/>
                    <a:gd name="connsiteX5" fmla="*/ 20300 w 43437"/>
                    <a:gd name="connsiteY5" fmla="*/ 32768 h 58982"/>
                    <a:gd name="connsiteX6" fmla="*/ 3582 w 43437"/>
                    <a:gd name="connsiteY6" fmla="*/ 16235 h 58982"/>
                    <a:gd name="connsiteX7" fmla="*/ 22689 w 43437"/>
                    <a:gd name="connsiteY7" fmla="*/ 0 h 58982"/>
                    <a:gd name="connsiteX8" fmla="*/ 41944 w 43437"/>
                    <a:gd name="connsiteY8" fmla="*/ 7447 h 58982"/>
                    <a:gd name="connsiteX9" fmla="*/ 37168 w 43437"/>
                    <a:gd name="connsiteY9" fmla="*/ 14448 h 58982"/>
                    <a:gd name="connsiteX10" fmla="*/ 22838 w 43437"/>
                    <a:gd name="connsiteY10" fmla="*/ 8341 h 58982"/>
                    <a:gd name="connsiteX11" fmla="*/ 13733 w 43437"/>
                    <a:gd name="connsiteY11" fmla="*/ 15342 h 58982"/>
                    <a:gd name="connsiteX12" fmla="*/ 24779 w 43437"/>
                    <a:gd name="connsiteY12" fmla="*/ 23832 h 58982"/>
                    <a:gd name="connsiteX13" fmla="*/ 32391 w 43437"/>
                    <a:gd name="connsiteY13" fmla="*/ 26513 h 58982"/>
                    <a:gd name="connsiteX14" fmla="*/ 43437 w 43437"/>
                    <a:gd name="connsiteY14" fmla="*/ 41109 h 58982"/>
                    <a:gd name="connsiteX15" fmla="*/ 21793 w 43437"/>
                    <a:gd name="connsiteY15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7" h="58982">
                      <a:moveTo>
                        <a:pt x="22092" y="58983"/>
                      </a:moveTo>
                      <a:cubicBezTo>
                        <a:pt x="12539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216"/>
                        <a:pt x="17017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8" y="0"/>
                        <a:pt x="22689" y="0"/>
                      </a:cubicBezTo>
                      <a:cubicBezTo>
                        <a:pt x="32690" y="0"/>
                        <a:pt x="38362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3" y="10724"/>
                        <a:pt x="13733" y="15342"/>
                      </a:cubicBezTo>
                      <a:cubicBezTo>
                        <a:pt x="13733" y="19959"/>
                        <a:pt x="19256" y="22044"/>
                        <a:pt x="24779" y="23832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57" name="Freeform 28364">
                  <a:extLst>
                    <a:ext uri="{FF2B5EF4-FFF2-40B4-BE49-F238E27FC236}">
                      <a16:creationId xmlns:a16="http://schemas.microsoft.com/office/drawing/2014/main" id="{1528472B-B5A5-1894-3479-B06482F3AE49}"/>
                    </a:ext>
                  </a:extLst>
                </p:cNvPr>
                <p:cNvSpPr/>
                <p:nvPr/>
              </p:nvSpPr>
              <p:spPr>
                <a:xfrm>
                  <a:off x="5075260" y="1505628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5" y="58834"/>
                        <a:pt x="0" y="47067"/>
                        <a:pt x="0" y="29492"/>
                      </a:cubicBezTo>
                      <a:cubicBezTo>
                        <a:pt x="0" y="11916"/>
                        <a:pt x="13135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58" name="Freeform 28365">
                  <a:extLst>
                    <a:ext uri="{FF2B5EF4-FFF2-40B4-BE49-F238E27FC236}">
                      <a16:creationId xmlns:a16="http://schemas.microsoft.com/office/drawing/2014/main" id="{0F511057-0831-7EF6-C848-8A02C5B9F223}"/>
                    </a:ext>
                  </a:extLst>
                </p:cNvPr>
                <p:cNvSpPr/>
                <p:nvPr/>
              </p:nvSpPr>
              <p:spPr>
                <a:xfrm>
                  <a:off x="5141386" y="1479562"/>
                  <a:ext cx="35376" cy="83559"/>
                </a:xfrm>
                <a:custGeom>
                  <a:avLst/>
                  <a:gdLst>
                    <a:gd name="connsiteX0" fmla="*/ 34481 w 35376"/>
                    <a:gd name="connsiteY0" fmla="*/ 9831 h 83559"/>
                    <a:gd name="connsiteX1" fmla="*/ 28062 w 35376"/>
                    <a:gd name="connsiteY1" fmla="*/ 8788 h 83559"/>
                    <a:gd name="connsiteX2" fmla="*/ 19405 w 35376"/>
                    <a:gd name="connsiteY2" fmla="*/ 20853 h 83559"/>
                    <a:gd name="connsiteX3" fmla="*/ 19405 w 35376"/>
                    <a:gd name="connsiteY3" fmla="*/ 27108 h 83559"/>
                    <a:gd name="connsiteX4" fmla="*/ 32839 w 35376"/>
                    <a:gd name="connsiteY4" fmla="*/ 27108 h 83559"/>
                    <a:gd name="connsiteX5" fmla="*/ 32839 w 35376"/>
                    <a:gd name="connsiteY5" fmla="*/ 36343 h 83559"/>
                    <a:gd name="connsiteX6" fmla="*/ 19405 w 35376"/>
                    <a:gd name="connsiteY6" fmla="*/ 36343 h 83559"/>
                    <a:gd name="connsiteX7" fmla="*/ 19405 w 35376"/>
                    <a:gd name="connsiteY7" fmla="*/ 83559 h 83559"/>
                    <a:gd name="connsiteX8" fmla="*/ 8061 w 35376"/>
                    <a:gd name="connsiteY8" fmla="*/ 83559 h 83559"/>
                    <a:gd name="connsiteX9" fmla="*/ 8061 w 35376"/>
                    <a:gd name="connsiteY9" fmla="*/ 36343 h 83559"/>
                    <a:gd name="connsiteX10" fmla="*/ 0 w 35376"/>
                    <a:gd name="connsiteY10" fmla="*/ 36343 h 83559"/>
                    <a:gd name="connsiteX11" fmla="*/ 0 w 35376"/>
                    <a:gd name="connsiteY11" fmla="*/ 27108 h 83559"/>
                    <a:gd name="connsiteX12" fmla="*/ 8061 w 35376"/>
                    <a:gd name="connsiteY12" fmla="*/ 27108 h 83559"/>
                    <a:gd name="connsiteX13" fmla="*/ 8061 w 35376"/>
                    <a:gd name="connsiteY13" fmla="*/ 21448 h 83559"/>
                    <a:gd name="connsiteX14" fmla="*/ 11941 w 35376"/>
                    <a:gd name="connsiteY14" fmla="*/ 6256 h 83559"/>
                    <a:gd name="connsiteX15" fmla="*/ 25525 w 35376"/>
                    <a:gd name="connsiteY15" fmla="*/ 0 h 83559"/>
                    <a:gd name="connsiteX16" fmla="*/ 35377 w 35376"/>
                    <a:gd name="connsiteY16" fmla="*/ 1341 h 83559"/>
                    <a:gd name="connsiteX17" fmla="*/ 34630 w 35376"/>
                    <a:gd name="connsiteY17" fmla="*/ 9831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376" h="83559">
                      <a:moveTo>
                        <a:pt x="34481" y="9831"/>
                      </a:moveTo>
                      <a:cubicBezTo>
                        <a:pt x="34481" y="9831"/>
                        <a:pt x="31197" y="8788"/>
                        <a:pt x="28062" y="8788"/>
                      </a:cubicBezTo>
                      <a:cubicBezTo>
                        <a:pt x="20599" y="8788"/>
                        <a:pt x="19405" y="14448"/>
                        <a:pt x="19405" y="20853"/>
                      </a:cubicBezTo>
                      <a:lnTo>
                        <a:pt x="19405" y="27108"/>
                      </a:lnTo>
                      <a:lnTo>
                        <a:pt x="32839" y="27108"/>
                      </a:lnTo>
                      <a:lnTo>
                        <a:pt x="32839" y="36343"/>
                      </a:lnTo>
                      <a:lnTo>
                        <a:pt x="19405" y="36343"/>
                      </a:lnTo>
                      <a:lnTo>
                        <a:pt x="19405" y="83559"/>
                      </a:lnTo>
                      <a:lnTo>
                        <a:pt x="8061" y="83559"/>
                      </a:lnTo>
                      <a:lnTo>
                        <a:pt x="8061" y="36343"/>
                      </a:lnTo>
                      <a:lnTo>
                        <a:pt x="0" y="36343"/>
                      </a:lnTo>
                      <a:lnTo>
                        <a:pt x="0" y="27108"/>
                      </a:lnTo>
                      <a:lnTo>
                        <a:pt x="8061" y="27108"/>
                      </a:lnTo>
                      <a:lnTo>
                        <a:pt x="8061" y="21448"/>
                      </a:lnTo>
                      <a:cubicBezTo>
                        <a:pt x="8061" y="14001"/>
                        <a:pt x="9553" y="9235"/>
                        <a:pt x="11941" y="6256"/>
                      </a:cubicBezTo>
                      <a:cubicBezTo>
                        <a:pt x="14479" y="3128"/>
                        <a:pt x="18957" y="0"/>
                        <a:pt x="25525" y="0"/>
                      </a:cubicBezTo>
                      <a:cubicBezTo>
                        <a:pt x="32093" y="0"/>
                        <a:pt x="35377" y="1341"/>
                        <a:pt x="35377" y="1341"/>
                      </a:cubicBezTo>
                      <a:lnTo>
                        <a:pt x="34630" y="9831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grpSp>
            <p:nvGrpSpPr>
              <p:cNvPr id="11" name="Graphic 18">
                <a:extLst>
                  <a:ext uri="{FF2B5EF4-FFF2-40B4-BE49-F238E27FC236}">
                    <a16:creationId xmlns:a16="http://schemas.microsoft.com/office/drawing/2014/main" id="{42FD340F-5AAF-74FC-900F-A14CA099656F}"/>
                  </a:ext>
                </a:extLst>
              </p:cNvPr>
              <p:cNvGrpSpPr/>
              <p:nvPr/>
            </p:nvGrpSpPr>
            <p:grpSpPr>
              <a:xfrm>
                <a:off x="4502220" y="1966768"/>
                <a:ext cx="792314" cy="105752"/>
                <a:chOff x="4502220" y="1966768"/>
                <a:chExt cx="792314" cy="105752"/>
              </a:xfrm>
              <a:solidFill>
                <a:srgbClr val="1D1D1B"/>
              </a:solidFill>
            </p:grpSpPr>
            <p:sp>
              <p:nvSpPr>
                <p:cNvPr id="12" name="Freeform 28367">
                  <a:extLst>
                    <a:ext uri="{FF2B5EF4-FFF2-40B4-BE49-F238E27FC236}">
                      <a16:creationId xmlns:a16="http://schemas.microsoft.com/office/drawing/2014/main" id="{FBF5255B-EF3F-8C0C-5C5A-3D11FCF068A3}"/>
                    </a:ext>
                  </a:extLst>
                </p:cNvPr>
                <p:cNvSpPr/>
                <p:nvPr/>
              </p:nvSpPr>
              <p:spPr>
                <a:xfrm>
                  <a:off x="4502220" y="1991344"/>
                  <a:ext cx="58811" cy="79835"/>
                </a:xfrm>
                <a:custGeom>
                  <a:avLst/>
                  <a:gdLst>
                    <a:gd name="connsiteX0" fmla="*/ 31048 w 58811"/>
                    <a:gd name="connsiteY0" fmla="*/ 58983 h 79835"/>
                    <a:gd name="connsiteX1" fmla="*/ 11494 w 58811"/>
                    <a:gd name="connsiteY1" fmla="*/ 48855 h 79835"/>
                    <a:gd name="connsiteX2" fmla="*/ 11494 w 58811"/>
                    <a:gd name="connsiteY2" fmla="*/ 48855 h 79835"/>
                    <a:gd name="connsiteX3" fmla="*/ 11494 w 58811"/>
                    <a:gd name="connsiteY3" fmla="*/ 79836 h 79835"/>
                    <a:gd name="connsiteX4" fmla="*/ 0 w 58811"/>
                    <a:gd name="connsiteY4" fmla="*/ 79836 h 79835"/>
                    <a:gd name="connsiteX5" fmla="*/ 0 w 58811"/>
                    <a:gd name="connsiteY5" fmla="*/ 1043 h 79835"/>
                    <a:gd name="connsiteX6" fmla="*/ 11046 w 58811"/>
                    <a:gd name="connsiteY6" fmla="*/ 1043 h 79835"/>
                    <a:gd name="connsiteX7" fmla="*/ 11046 w 58811"/>
                    <a:gd name="connsiteY7" fmla="*/ 9979 h 79835"/>
                    <a:gd name="connsiteX8" fmla="*/ 11344 w 58811"/>
                    <a:gd name="connsiteY8" fmla="*/ 9979 h 79835"/>
                    <a:gd name="connsiteX9" fmla="*/ 31495 w 58811"/>
                    <a:gd name="connsiteY9" fmla="*/ 0 h 79835"/>
                    <a:gd name="connsiteX10" fmla="*/ 58812 w 58811"/>
                    <a:gd name="connsiteY10" fmla="*/ 29343 h 79835"/>
                    <a:gd name="connsiteX11" fmla="*/ 31197 w 58811"/>
                    <a:gd name="connsiteY11" fmla="*/ 58983 h 79835"/>
                    <a:gd name="connsiteX12" fmla="*/ 28809 w 58811"/>
                    <a:gd name="connsiteY12" fmla="*/ 9384 h 79835"/>
                    <a:gd name="connsiteX13" fmla="*/ 10747 w 58811"/>
                    <a:gd name="connsiteY13" fmla="*/ 29194 h 79835"/>
                    <a:gd name="connsiteX14" fmla="*/ 28809 w 58811"/>
                    <a:gd name="connsiteY14" fmla="*/ 49153 h 79835"/>
                    <a:gd name="connsiteX15" fmla="*/ 46870 w 58811"/>
                    <a:gd name="connsiteY15" fmla="*/ 29194 h 79835"/>
                    <a:gd name="connsiteX16" fmla="*/ 28809 w 58811"/>
                    <a:gd name="connsiteY16" fmla="*/ 9384 h 79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79835">
                      <a:moveTo>
                        <a:pt x="31048" y="58983"/>
                      </a:moveTo>
                      <a:cubicBezTo>
                        <a:pt x="22092" y="58983"/>
                        <a:pt x="15524" y="55110"/>
                        <a:pt x="11494" y="48855"/>
                      </a:cubicBezTo>
                      <a:lnTo>
                        <a:pt x="11494" y="48855"/>
                      </a:lnTo>
                      <a:cubicBezTo>
                        <a:pt x="11494" y="48855"/>
                        <a:pt x="11494" y="79836"/>
                        <a:pt x="11494" y="79836"/>
                      </a:cubicBezTo>
                      <a:lnTo>
                        <a:pt x="0" y="79836"/>
                      </a:lnTo>
                      <a:lnTo>
                        <a:pt x="0" y="1043"/>
                      </a:lnTo>
                      <a:lnTo>
                        <a:pt x="11046" y="1043"/>
                      </a:lnTo>
                      <a:lnTo>
                        <a:pt x="11046" y="9979"/>
                      </a:lnTo>
                      <a:lnTo>
                        <a:pt x="11344" y="9979"/>
                      </a:lnTo>
                      <a:cubicBezTo>
                        <a:pt x="16270" y="3277"/>
                        <a:pt x="23136" y="0"/>
                        <a:pt x="31495" y="0"/>
                      </a:cubicBezTo>
                      <a:cubicBezTo>
                        <a:pt x="48214" y="0"/>
                        <a:pt x="58812" y="12512"/>
                        <a:pt x="58812" y="29343"/>
                      </a:cubicBezTo>
                      <a:cubicBezTo>
                        <a:pt x="58812" y="46174"/>
                        <a:pt x="48064" y="58983"/>
                        <a:pt x="31197" y="58983"/>
                      </a:cubicBezTo>
                      <a:close/>
                      <a:moveTo>
                        <a:pt x="28809" y="9384"/>
                      </a:moveTo>
                      <a:cubicBezTo>
                        <a:pt x="17464" y="9384"/>
                        <a:pt x="10747" y="18023"/>
                        <a:pt x="10747" y="29194"/>
                      </a:cubicBezTo>
                      <a:cubicBezTo>
                        <a:pt x="10747" y="40365"/>
                        <a:pt x="17464" y="49153"/>
                        <a:pt x="28809" y="49153"/>
                      </a:cubicBezTo>
                      <a:cubicBezTo>
                        <a:pt x="40153" y="49153"/>
                        <a:pt x="46870" y="40514"/>
                        <a:pt x="46870" y="29194"/>
                      </a:cubicBezTo>
                      <a:cubicBezTo>
                        <a:pt x="46870" y="17874"/>
                        <a:pt x="40153" y="9384"/>
                        <a:pt x="28809" y="9384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13" name="Freeform 28368">
                  <a:extLst>
                    <a:ext uri="{FF2B5EF4-FFF2-40B4-BE49-F238E27FC236}">
                      <a16:creationId xmlns:a16="http://schemas.microsoft.com/office/drawing/2014/main" id="{72F8D837-3AE6-91A5-F60E-2E93928C96A7}"/>
                    </a:ext>
                  </a:extLst>
                </p:cNvPr>
                <p:cNvSpPr/>
                <p:nvPr/>
              </p:nvSpPr>
              <p:spPr>
                <a:xfrm>
                  <a:off x="4568794" y="1991493"/>
                  <a:ext cx="55676" cy="58982"/>
                </a:xfrm>
                <a:custGeom>
                  <a:avLst/>
                  <a:gdLst>
                    <a:gd name="connsiteX0" fmla="*/ 55378 w 55676"/>
                    <a:gd name="connsiteY0" fmla="*/ 32024 h 58982"/>
                    <a:gd name="connsiteX1" fmla="*/ 11643 w 55676"/>
                    <a:gd name="connsiteY1" fmla="*/ 32024 h 58982"/>
                    <a:gd name="connsiteX2" fmla="*/ 29854 w 55676"/>
                    <a:gd name="connsiteY2" fmla="*/ 50046 h 58982"/>
                    <a:gd name="connsiteX3" fmla="*/ 48512 w 55676"/>
                    <a:gd name="connsiteY3" fmla="*/ 43493 h 58982"/>
                    <a:gd name="connsiteX4" fmla="*/ 53289 w 55676"/>
                    <a:gd name="connsiteY4" fmla="*/ 50046 h 58982"/>
                    <a:gd name="connsiteX5" fmla="*/ 28361 w 55676"/>
                    <a:gd name="connsiteY5" fmla="*/ 58983 h 58982"/>
                    <a:gd name="connsiteX6" fmla="*/ 0 w 55676"/>
                    <a:gd name="connsiteY6" fmla="*/ 29343 h 58982"/>
                    <a:gd name="connsiteX7" fmla="*/ 28809 w 55676"/>
                    <a:gd name="connsiteY7" fmla="*/ 0 h 58982"/>
                    <a:gd name="connsiteX8" fmla="*/ 55677 w 55676"/>
                    <a:gd name="connsiteY8" fmla="*/ 27108 h 58982"/>
                    <a:gd name="connsiteX9" fmla="*/ 55378 w 55676"/>
                    <a:gd name="connsiteY9" fmla="*/ 32173 h 58982"/>
                    <a:gd name="connsiteX10" fmla="*/ 28510 w 55676"/>
                    <a:gd name="connsiteY10" fmla="*/ 8192 h 58982"/>
                    <a:gd name="connsiteX11" fmla="*/ 11792 w 55676"/>
                    <a:gd name="connsiteY11" fmla="*/ 24427 h 58982"/>
                    <a:gd name="connsiteX12" fmla="*/ 44780 w 55676"/>
                    <a:gd name="connsiteY12" fmla="*/ 24427 h 58982"/>
                    <a:gd name="connsiteX13" fmla="*/ 28361 w 55676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6" h="58982">
                      <a:moveTo>
                        <a:pt x="55378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2" y="50046"/>
                        <a:pt x="47318" y="44386"/>
                        <a:pt x="48512" y="43493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240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5" y="8192"/>
                        <a:pt x="28361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14" name="Freeform 28369">
                  <a:extLst>
                    <a:ext uri="{FF2B5EF4-FFF2-40B4-BE49-F238E27FC236}">
                      <a16:creationId xmlns:a16="http://schemas.microsoft.com/office/drawing/2014/main" id="{03FFB2C6-A49C-A2EA-02FF-3AED178B33FF}"/>
                    </a:ext>
                  </a:extLst>
                </p:cNvPr>
                <p:cNvSpPr/>
                <p:nvPr/>
              </p:nvSpPr>
              <p:spPr>
                <a:xfrm>
                  <a:off x="4632830" y="1991493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15" name="Freeform 28370">
                  <a:extLst>
                    <a:ext uri="{FF2B5EF4-FFF2-40B4-BE49-F238E27FC236}">
                      <a16:creationId xmlns:a16="http://schemas.microsoft.com/office/drawing/2014/main" id="{DA12D221-760F-6462-A39F-9C845BD4CF0E}"/>
                    </a:ext>
                  </a:extLst>
                </p:cNvPr>
                <p:cNvSpPr/>
                <p:nvPr/>
              </p:nvSpPr>
              <p:spPr>
                <a:xfrm>
                  <a:off x="4705374" y="1991344"/>
                  <a:ext cx="58811" cy="79835"/>
                </a:xfrm>
                <a:custGeom>
                  <a:avLst/>
                  <a:gdLst>
                    <a:gd name="connsiteX0" fmla="*/ 31048 w 58811"/>
                    <a:gd name="connsiteY0" fmla="*/ 58983 h 79835"/>
                    <a:gd name="connsiteX1" fmla="*/ 11494 w 58811"/>
                    <a:gd name="connsiteY1" fmla="*/ 48855 h 79835"/>
                    <a:gd name="connsiteX2" fmla="*/ 11494 w 58811"/>
                    <a:gd name="connsiteY2" fmla="*/ 48855 h 79835"/>
                    <a:gd name="connsiteX3" fmla="*/ 11494 w 58811"/>
                    <a:gd name="connsiteY3" fmla="*/ 79836 h 79835"/>
                    <a:gd name="connsiteX4" fmla="*/ 0 w 58811"/>
                    <a:gd name="connsiteY4" fmla="*/ 79836 h 79835"/>
                    <a:gd name="connsiteX5" fmla="*/ 0 w 58811"/>
                    <a:gd name="connsiteY5" fmla="*/ 1043 h 79835"/>
                    <a:gd name="connsiteX6" fmla="*/ 11046 w 58811"/>
                    <a:gd name="connsiteY6" fmla="*/ 1043 h 79835"/>
                    <a:gd name="connsiteX7" fmla="*/ 11046 w 58811"/>
                    <a:gd name="connsiteY7" fmla="*/ 9979 h 79835"/>
                    <a:gd name="connsiteX8" fmla="*/ 11344 w 58811"/>
                    <a:gd name="connsiteY8" fmla="*/ 9979 h 79835"/>
                    <a:gd name="connsiteX9" fmla="*/ 31496 w 58811"/>
                    <a:gd name="connsiteY9" fmla="*/ 0 h 79835"/>
                    <a:gd name="connsiteX10" fmla="*/ 58812 w 58811"/>
                    <a:gd name="connsiteY10" fmla="*/ 29343 h 79835"/>
                    <a:gd name="connsiteX11" fmla="*/ 31197 w 58811"/>
                    <a:gd name="connsiteY11" fmla="*/ 58983 h 79835"/>
                    <a:gd name="connsiteX12" fmla="*/ 28809 w 58811"/>
                    <a:gd name="connsiteY12" fmla="*/ 9384 h 79835"/>
                    <a:gd name="connsiteX13" fmla="*/ 10747 w 58811"/>
                    <a:gd name="connsiteY13" fmla="*/ 29194 h 79835"/>
                    <a:gd name="connsiteX14" fmla="*/ 28809 w 58811"/>
                    <a:gd name="connsiteY14" fmla="*/ 49153 h 79835"/>
                    <a:gd name="connsiteX15" fmla="*/ 46870 w 58811"/>
                    <a:gd name="connsiteY15" fmla="*/ 29194 h 79835"/>
                    <a:gd name="connsiteX16" fmla="*/ 28809 w 58811"/>
                    <a:gd name="connsiteY16" fmla="*/ 9384 h 79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79835">
                      <a:moveTo>
                        <a:pt x="31048" y="58983"/>
                      </a:moveTo>
                      <a:cubicBezTo>
                        <a:pt x="22092" y="58983"/>
                        <a:pt x="15524" y="55110"/>
                        <a:pt x="11494" y="48855"/>
                      </a:cubicBezTo>
                      <a:lnTo>
                        <a:pt x="11494" y="48855"/>
                      </a:lnTo>
                      <a:cubicBezTo>
                        <a:pt x="11494" y="48855"/>
                        <a:pt x="11494" y="79836"/>
                        <a:pt x="11494" y="79836"/>
                      </a:cubicBezTo>
                      <a:lnTo>
                        <a:pt x="0" y="79836"/>
                      </a:lnTo>
                      <a:lnTo>
                        <a:pt x="0" y="1043"/>
                      </a:lnTo>
                      <a:lnTo>
                        <a:pt x="11046" y="1043"/>
                      </a:lnTo>
                      <a:lnTo>
                        <a:pt x="11046" y="9979"/>
                      </a:lnTo>
                      <a:lnTo>
                        <a:pt x="11344" y="9979"/>
                      </a:lnTo>
                      <a:cubicBezTo>
                        <a:pt x="16420" y="3277"/>
                        <a:pt x="23137" y="0"/>
                        <a:pt x="31496" y="0"/>
                      </a:cubicBezTo>
                      <a:cubicBezTo>
                        <a:pt x="48214" y="0"/>
                        <a:pt x="58812" y="12512"/>
                        <a:pt x="58812" y="29343"/>
                      </a:cubicBezTo>
                      <a:cubicBezTo>
                        <a:pt x="58812" y="46174"/>
                        <a:pt x="48064" y="58983"/>
                        <a:pt x="31197" y="58983"/>
                      </a:cubicBezTo>
                      <a:close/>
                      <a:moveTo>
                        <a:pt x="28809" y="9384"/>
                      </a:moveTo>
                      <a:cubicBezTo>
                        <a:pt x="17464" y="9384"/>
                        <a:pt x="10747" y="18023"/>
                        <a:pt x="10747" y="29194"/>
                      </a:cubicBezTo>
                      <a:cubicBezTo>
                        <a:pt x="10747" y="40365"/>
                        <a:pt x="17464" y="49153"/>
                        <a:pt x="28809" y="49153"/>
                      </a:cubicBezTo>
                      <a:cubicBezTo>
                        <a:pt x="40153" y="49153"/>
                        <a:pt x="46870" y="40514"/>
                        <a:pt x="46870" y="29194"/>
                      </a:cubicBezTo>
                      <a:cubicBezTo>
                        <a:pt x="46870" y="17874"/>
                        <a:pt x="40153" y="9384"/>
                        <a:pt x="28809" y="9384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16" name="Freeform 28371">
                  <a:extLst>
                    <a:ext uri="{FF2B5EF4-FFF2-40B4-BE49-F238E27FC236}">
                      <a16:creationId xmlns:a16="http://schemas.microsoft.com/office/drawing/2014/main" id="{B259CABD-3BC2-6920-1CA9-330A56E81714}"/>
                    </a:ext>
                  </a:extLst>
                </p:cNvPr>
                <p:cNvSpPr/>
                <p:nvPr/>
              </p:nvSpPr>
              <p:spPr>
                <a:xfrm>
                  <a:off x="4776575" y="1966917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4 w 11344"/>
                    <a:gd name="connsiteY2" fmla="*/ 0 h 82218"/>
                    <a:gd name="connsiteX3" fmla="*/ 11344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17" name="Freeform 28372">
                  <a:extLst>
                    <a:ext uri="{FF2B5EF4-FFF2-40B4-BE49-F238E27FC236}">
                      <a16:creationId xmlns:a16="http://schemas.microsoft.com/office/drawing/2014/main" id="{0CD6F4B4-422F-09AC-0D17-ECF92B5BA6E5}"/>
                    </a:ext>
                  </a:extLst>
                </p:cNvPr>
                <p:cNvSpPr/>
                <p:nvPr/>
              </p:nvSpPr>
              <p:spPr>
                <a:xfrm>
                  <a:off x="4800308" y="1991493"/>
                  <a:ext cx="55677" cy="58982"/>
                </a:xfrm>
                <a:custGeom>
                  <a:avLst/>
                  <a:gdLst>
                    <a:gd name="connsiteX0" fmla="*/ 55378 w 55677"/>
                    <a:gd name="connsiteY0" fmla="*/ 32024 h 58982"/>
                    <a:gd name="connsiteX1" fmla="*/ 11643 w 55677"/>
                    <a:gd name="connsiteY1" fmla="*/ 32024 h 58982"/>
                    <a:gd name="connsiteX2" fmla="*/ 29854 w 55677"/>
                    <a:gd name="connsiteY2" fmla="*/ 50046 h 58982"/>
                    <a:gd name="connsiteX3" fmla="*/ 48512 w 55677"/>
                    <a:gd name="connsiteY3" fmla="*/ 43493 h 58982"/>
                    <a:gd name="connsiteX4" fmla="*/ 53289 w 55677"/>
                    <a:gd name="connsiteY4" fmla="*/ 50046 h 58982"/>
                    <a:gd name="connsiteX5" fmla="*/ 28361 w 55677"/>
                    <a:gd name="connsiteY5" fmla="*/ 58983 h 58982"/>
                    <a:gd name="connsiteX6" fmla="*/ 0 w 55677"/>
                    <a:gd name="connsiteY6" fmla="*/ 29343 h 58982"/>
                    <a:gd name="connsiteX7" fmla="*/ 28809 w 55677"/>
                    <a:gd name="connsiteY7" fmla="*/ 0 h 58982"/>
                    <a:gd name="connsiteX8" fmla="*/ 55677 w 55677"/>
                    <a:gd name="connsiteY8" fmla="*/ 27108 h 58982"/>
                    <a:gd name="connsiteX9" fmla="*/ 55378 w 55677"/>
                    <a:gd name="connsiteY9" fmla="*/ 32173 h 58982"/>
                    <a:gd name="connsiteX10" fmla="*/ 28510 w 55677"/>
                    <a:gd name="connsiteY10" fmla="*/ 8192 h 58982"/>
                    <a:gd name="connsiteX11" fmla="*/ 11792 w 55677"/>
                    <a:gd name="connsiteY11" fmla="*/ 24427 h 58982"/>
                    <a:gd name="connsiteX12" fmla="*/ 44780 w 55677"/>
                    <a:gd name="connsiteY12" fmla="*/ 24427 h 58982"/>
                    <a:gd name="connsiteX13" fmla="*/ 28510 w 55677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2">
                      <a:moveTo>
                        <a:pt x="55378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2" y="50046"/>
                        <a:pt x="47318" y="44386"/>
                        <a:pt x="48512" y="43493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091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5" y="8192"/>
                        <a:pt x="28510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18" name="Freeform 28373">
                  <a:extLst>
                    <a:ext uri="{FF2B5EF4-FFF2-40B4-BE49-F238E27FC236}">
                      <a16:creationId xmlns:a16="http://schemas.microsoft.com/office/drawing/2014/main" id="{63C1EC16-F53C-44ED-DD02-60911AE44B09}"/>
                    </a:ext>
                  </a:extLst>
                </p:cNvPr>
                <p:cNvSpPr/>
                <p:nvPr/>
              </p:nvSpPr>
              <p:spPr>
                <a:xfrm>
                  <a:off x="4887182" y="1991493"/>
                  <a:ext cx="58662" cy="81027"/>
                </a:xfrm>
                <a:custGeom>
                  <a:avLst/>
                  <a:gdLst>
                    <a:gd name="connsiteX0" fmla="*/ 52692 w 58662"/>
                    <a:gd name="connsiteY0" fmla="*/ 70154 h 81027"/>
                    <a:gd name="connsiteX1" fmla="*/ 27316 w 58662"/>
                    <a:gd name="connsiteY1" fmla="*/ 81027 h 81027"/>
                    <a:gd name="connsiteX2" fmla="*/ 1941 w 58662"/>
                    <a:gd name="connsiteY2" fmla="*/ 72537 h 81027"/>
                    <a:gd name="connsiteX3" fmla="*/ 7314 w 58662"/>
                    <a:gd name="connsiteY3" fmla="*/ 64494 h 81027"/>
                    <a:gd name="connsiteX4" fmla="*/ 27615 w 58662"/>
                    <a:gd name="connsiteY4" fmla="*/ 71644 h 81027"/>
                    <a:gd name="connsiteX5" fmla="*/ 47467 w 58662"/>
                    <a:gd name="connsiteY5" fmla="*/ 49599 h 81027"/>
                    <a:gd name="connsiteX6" fmla="*/ 47467 w 58662"/>
                    <a:gd name="connsiteY6" fmla="*/ 46769 h 81027"/>
                    <a:gd name="connsiteX7" fmla="*/ 47169 w 58662"/>
                    <a:gd name="connsiteY7" fmla="*/ 46769 h 81027"/>
                    <a:gd name="connsiteX8" fmla="*/ 27316 w 58662"/>
                    <a:gd name="connsiteY8" fmla="*/ 56898 h 81027"/>
                    <a:gd name="connsiteX9" fmla="*/ 0 w 58662"/>
                    <a:gd name="connsiteY9" fmla="*/ 28449 h 81027"/>
                    <a:gd name="connsiteX10" fmla="*/ 27316 w 58662"/>
                    <a:gd name="connsiteY10" fmla="*/ 0 h 81027"/>
                    <a:gd name="connsiteX11" fmla="*/ 47169 w 58662"/>
                    <a:gd name="connsiteY11" fmla="*/ 9979 h 81027"/>
                    <a:gd name="connsiteX12" fmla="*/ 47467 w 58662"/>
                    <a:gd name="connsiteY12" fmla="*/ 9979 h 81027"/>
                    <a:gd name="connsiteX13" fmla="*/ 47467 w 58662"/>
                    <a:gd name="connsiteY13" fmla="*/ 1043 h 81027"/>
                    <a:gd name="connsiteX14" fmla="*/ 58662 w 58662"/>
                    <a:gd name="connsiteY14" fmla="*/ 1043 h 81027"/>
                    <a:gd name="connsiteX15" fmla="*/ 58662 w 58662"/>
                    <a:gd name="connsiteY15" fmla="*/ 45727 h 81027"/>
                    <a:gd name="connsiteX16" fmla="*/ 52393 w 58662"/>
                    <a:gd name="connsiteY16" fmla="*/ 70154 h 81027"/>
                    <a:gd name="connsiteX17" fmla="*/ 29854 w 58662"/>
                    <a:gd name="connsiteY17" fmla="*/ 9086 h 81027"/>
                    <a:gd name="connsiteX18" fmla="*/ 11792 w 58662"/>
                    <a:gd name="connsiteY18" fmla="*/ 28300 h 81027"/>
                    <a:gd name="connsiteX19" fmla="*/ 29854 w 58662"/>
                    <a:gd name="connsiteY19" fmla="*/ 47514 h 81027"/>
                    <a:gd name="connsiteX20" fmla="*/ 47915 w 58662"/>
                    <a:gd name="connsiteY20" fmla="*/ 28300 h 81027"/>
                    <a:gd name="connsiteX21" fmla="*/ 29854 w 58662"/>
                    <a:gd name="connsiteY21" fmla="*/ 9086 h 81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8662" h="81027">
                      <a:moveTo>
                        <a:pt x="52692" y="70154"/>
                      </a:moveTo>
                      <a:cubicBezTo>
                        <a:pt x="48512" y="75218"/>
                        <a:pt x="41497" y="81027"/>
                        <a:pt x="27316" y="81027"/>
                      </a:cubicBezTo>
                      <a:cubicBezTo>
                        <a:pt x="13136" y="81027"/>
                        <a:pt x="3732" y="73729"/>
                        <a:pt x="1941" y="72537"/>
                      </a:cubicBezTo>
                      <a:lnTo>
                        <a:pt x="7314" y="64494"/>
                      </a:lnTo>
                      <a:cubicBezTo>
                        <a:pt x="10300" y="67175"/>
                        <a:pt x="19106" y="71644"/>
                        <a:pt x="27615" y="71644"/>
                      </a:cubicBezTo>
                      <a:cubicBezTo>
                        <a:pt x="42094" y="71644"/>
                        <a:pt x="47467" y="63005"/>
                        <a:pt x="47467" y="49599"/>
                      </a:cubicBezTo>
                      <a:lnTo>
                        <a:pt x="47467" y="46769"/>
                      </a:lnTo>
                      <a:lnTo>
                        <a:pt x="47169" y="46769"/>
                      </a:lnTo>
                      <a:cubicBezTo>
                        <a:pt x="43288" y="52429"/>
                        <a:pt x="36869" y="56898"/>
                        <a:pt x="27316" y="56898"/>
                      </a:cubicBezTo>
                      <a:cubicBezTo>
                        <a:pt x="12688" y="56898"/>
                        <a:pt x="0" y="46471"/>
                        <a:pt x="0" y="28449"/>
                      </a:cubicBezTo>
                      <a:cubicBezTo>
                        <a:pt x="0" y="10426"/>
                        <a:pt x="12837" y="0"/>
                        <a:pt x="27316" y="0"/>
                      </a:cubicBezTo>
                      <a:cubicBezTo>
                        <a:pt x="37168" y="0"/>
                        <a:pt x="43736" y="4766"/>
                        <a:pt x="47169" y="9979"/>
                      </a:cubicBezTo>
                      <a:lnTo>
                        <a:pt x="47467" y="9979"/>
                      </a:lnTo>
                      <a:lnTo>
                        <a:pt x="47467" y="1043"/>
                      </a:lnTo>
                      <a:cubicBezTo>
                        <a:pt x="47467" y="1043"/>
                        <a:pt x="58662" y="1043"/>
                        <a:pt x="58662" y="1043"/>
                      </a:cubicBezTo>
                      <a:lnTo>
                        <a:pt x="58662" y="45727"/>
                      </a:lnTo>
                      <a:cubicBezTo>
                        <a:pt x="58662" y="58238"/>
                        <a:pt x="56573" y="65090"/>
                        <a:pt x="52393" y="70154"/>
                      </a:cubicBezTo>
                      <a:close/>
                      <a:moveTo>
                        <a:pt x="29854" y="9086"/>
                      </a:moveTo>
                      <a:cubicBezTo>
                        <a:pt x="18211" y="9086"/>
                        <a:pt x="11792" y="17725"/>
                        <a:pt x="11792" y="28300"/>
                      </a:cubicBezTo>
                      <a:cubicBezTo>
                        <a:pt x="11792" y="38875"/>
                        <a:pt x="18211" y="47514"/>
                        <a:pt x="29854" y="47514"/>
                      </a:cubicBezTo>
                      <a:cubicBezTo>
                        <a:pt x="41497" y="47514"/>
                        <a:pt x="47915" y="39024"/>
                        <a:pt x="47915" y="28300"/>
                      </a:cubicBezTo>
                      <a:cubicBezTo>
                        <a:pt x="47915" y="17576"/>
                        <a:pt x="41646" y="9086"/>
                        <a:pt x="29854" y="9086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19" name="Freeform 28374">
                  <a:extLst>
                    <a:ext uri="{FF2B5EF4-FFF2-40B4-BE49-F238E27FC236}">
                      <a16:creationId xmlns:a16="http://schemas.microsoft.com/office/drawing/2014/main" id="{236E2F8B-1AFD-6937-6FBC-FD52F88A1C9F}"/>
                    </a:ext>
                  </a:extLst>
                </p:cNvPr>
                <p:cNvSpPr/>
                <p:nvPr/>
              </p:nvSpPr>
              <p:spPr>
                <a:xfrm>
                  <a:off x="4962563" y="1966917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4 w 11344"/>
                    <a:gd name="connsiteY2" fmla="*/ 0 h 82218"/>
                    <a:gd name="connsiteX3" fmla="*/ 11344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0" name="Freeform 28375">
                  <a:extLst>
                    <a:ext uri="{FF2B5EF4-FFF2-40B4-BE49-F238E27FC236}">
                      <a16:creationId xmlns:a16="http://schemas.microsoft.com/office/drawing/2014/main" id="{8F2B6FEA-96D4-25F7-A6AF-DE286DB3D731}"/>
                    </a:ext>
                  </a:extLst>
                </p:cNvPr>
                <p:cNvSpPr/>
                <p:nvPr/>
              </p:nvSpPr>
              <p:spPr>
                <a:xfrm>
                  <a:off x="4986446" y="1991493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1" name="Freeform 28376">
                  <a:extLst>
                    <a:ext uri="{FF2B5EF4-FFF2-40B4-BE49-F238E27FC236}">
                      <a16:creationId xmlns:a16="http://schemas.microsoft.com/office/drawing/2014/main" id="{44771802-3E5D-FB0F-5081-9DDCAC96A6CB}"/>
                    </a:ext>
                  </a:extLst>
                </p:cNvPr>
                <p:cNvSpPr/>
                <p:nvPr/>
              </p:nvSpPr>
              <p:spPr>
                <a:xfrm>
                  <a:off x="5058990" y="1966768"/>
                  <a:ext cx="58811" cy="83559"/>
                </a:xfrm>
                <a:custGeom>
                  <a:avLst/>
                  <a:gdLst>
                    <a:gd name="connsiteX0" fmla="*/ 31197 w 58811"/>
                    <a:gd name="connsiteY0" fmla="*/ 83559 h 83559"/>
                    <a:gd name="connsiteX1" fmla="*/ 11344 w 58811"/>
                    <a:gd name="connsiteY1" fmla="*/ 73282 h 83559"/>
                    <a:gd name="connsiteX2" fmla="*/ 11046 w 58811"/>
                    <a:gd name="connsiteY2" fmla="*/ 73282 h 83559"/>
                    <a:gd name="connsiteX3" fmla="*/ 11046 w 58811"/>
                    <a:gd name="connsiteY3" fmla="*/ 82219 h 83559"/>
                    <a:gd name="connsiteX4" fmla="*/ 0 w 58811"/>
                    <a:gd name="connsiteY4" fmla="*/ 82219 h 83559"/>
                    <a:gd name="connsiteX5" fmla="*/ 0 w 58811"/>
                    <a:gd name="connsiteY5" fmla="*/ 0 h 83559"/>
                    <a:gd name="connsiteX6" fmla="*/ 11344 w 58811"/>
                    <a:gd name="connsiteY6" fmla="*/ 0 h 83559"/>
                    <a:gd name="connsiteX7" fmla="*/ 11344 w 58811"/>
                    <a:gd name="connsiteY7" fmla="*/ 34407 h 83559"/>
                    <a:gd name="connsiteX8" fmla="*/ 11643 w 58811"/>
                    <a:gd name="connsiteY8" fmla="*/ 34407 h 83559"/>
                    <a:gd name="connsiteX9" fmla="*/ 31496 w 58811"/>
                    <a:gd name="connsiteY9" fmla="*/ 24576 h 83559"/>
                    <a:gd name="connsiteX10" fmla="*/ 58811 w 58811"/>
                    <a:gd name="connsiteY10" fmla="*/ 53919 h 83559"/>
                    <a:gd name="connsiteX11" fmla="*/ 31197 w 58811"/>
                    <a:gd name="connsiteY11" fmla="*/ 83559 h 83559"/>
                    <a:gd name="connsiteX12" fmla="*/ 29107 w 58811"/>
                    <a:gd name="connsiteY12" fmla="*/ 33960 h 83559"/>
                    <a:gd name="connsiteX13" fmla="*/ 10897 w 58811"/>
                    <a:gd name="connsiteY13" fmla="*/ 53770 h 83559"/>
                    <a:gd name="connsiteX14" fmla="*/ 29107 w 58811"/>
                    <a:gd name="connsiteY14" fmla="*/ 73729 h 83559"/>
                    <a:gd name="connsiteX15" fmla="*/ 47169 w 58811"/>
                    <a:gd name="connsiteY15" fmla="*/ 53770 h 83559"/>
                    <a:gd name="connsiteX16" fmla="*/ 29107 w 58811"/>
                    <a:gd name="connsiteY16" fmla="*/ 33960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83559">
                      <a:moveTo>
                        <a:pt x="31197" y="83559"/>
                      </a:moveTo>
                      <a:cubicBezTo>
                        <a:pt x="22987" y="83559"/>
                        <a:pt x="15972" y="80282"/>
                        <a:pt x="11344" y="73282"/>
                      </a:cubicBezTo>
                      <a:lnTo>
                        <a:pt x="11046" y="73282"/>
                      </a:lnTo>
                      <a:lnTo>
                        <a:pt x="11046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4407"/>
                      </a:lnTo>
                      <a:lnTo>
                        <a:pt x="11643" y="34407"/>
                      </a:lnTo>
                      <a:cubicBezTo>
                        <a:pt x="15673" y="28151"/>
                        <a:pt x="22539" y="24576"/>
                        <a:pt x="31496" y="24576"/>
                      </a:cubicBezTo>
                      <a:cubicBezTo>
                        <a:pt x="48064" y="24576"/>
                        <a:pt x="58811" y="37237"/>
                        <a:pt x="58811" y="53919"/>
                      </a:cubicBezTo>
                      <a:cubicBezTo>
                        <a:pt x="58811" y="70601"/>
                        <a:pt x="48064" y="83559"/>
                        <a:pt x="31197" y="83559"/>
                      </a:cubicBezTo>
                      <a:close/>
                      <a:moveTo>
                        <a:pt x="29107" y="33960"/>
                      </a:moveTo>
                      <a:cubicBezTo>
                        <a:pt x="17763" y="33960"/>
                        <a:pt x="10897" y="42599"/>
                        <a:pt x="10897" y="53770"/>
                      </a:cubicBezTo>
                      <a:cubicBezTo>
                        <a:pt x="10897" y="64941"/>
                        <a:pt x="17763" y="73729"/>
                        <a:pt x="29107" y="73729"/>
                      </a:cubicBezTo>
                      <a:cubicBezTo>
                        <a:pt x="40452" y="73729"/>
                        <a:pt x="47169" y="65090"/>
                        <a:pt x="47169" y="53770"/>
                      </a:cubicBezTo>
                      <a:cubicBezTo>
                        <a:pt x="47169" y="42450"/>
                        <a:pt x="40452" y="33960"/>
                        <a:pt x="29107" y="3396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2" name="Freeform 28377">
                  <a:extLst>
                    <a:ext uri="{FF2B5EF4-FFF2-40B4-BE49-F238E27FC236}">
                      <a16:creationId xmlns:a16="http://schemas.microsoft.com/office/drawing/2014/main" id="{CC72FC10-0616-3593-BA2C-69A37E3490DC}"/>
                    </a:ext>
                  </a:extLst>
                </p:cNvPr>
                <p:cNvSpPr/>
                <p:nvPr/>
              </p:nvSpPr>
              <p:spPr>
                <a:xfrm>
                  <a:off x="5124967" y="1991791"/>
                  <a:ext cx="48810" cy="58685"/>
                </a:xfrm>
                <a:custGeom>
                  <a:avLst/>
                  <a:gdLst>
                    <a:gd name="connsiteX0" fmla="*/ 37765 w 48810"/>
                    <a:gd name="connsiteY0" fmla="*/ 57345 h 58685"/>
                    <a:gd name="connsiteX1" fmla="*/ 37765 w 48810"/>
                    <a:gd name="connsiteY1" fmla="*/ 50195 h 58685"/>
                    <a:gd name="connsiteX2" fmla="*/ 19554 w 48810"/>
                    <a:gd name="connsiteY2" fmla="*/ 58685 h 58685"/>
                    <a:gd name="connsiteX3" fmla="*/ 0 w 48810"/>
                    <a:gd name="connsiteY3" fmla="*/ 41258 h 58685"/>
                    <a:gd name="connsiteX4" fmla="*/ 22241 w 48810"/>
                    <a:gd name="connsiteY4" fmla="*/ 23980 h 58685"/>
                    <a:gd name="connsiteX5" fmla="*/ 37317 w 48810"/>
                    <a:gd name="connsiteY5" fmla="*/ 23385 h 58685"/>
                    <a:gd name="connsiteX6" fmla="*/ 37317 w 48810"/>
                    <a:gd name="connsiteY6" fmla="*/ 21150 h 58685"/>
                    <a:gd name="connsiteX7" fmla="*/ 23286 w 48810"/>
                    <a:gd name="connsiteY7" fmla="*/ 8341 h 58685"/>
                    <a:gd name="connsiteX8" fmla="*/ 6269 w 48810"/>
                    <a:gd name="connsiteY8" fmla="*/ 13256 h 58685"/>
                    <a:gd name="connsiteX9" fmla="*/ 2836 w 48810"/>
                    <a:gd name="connsiteY9" fmla="*/ 5660 h 58685"/>
                    <a:gd name="connsiteX10" fmla="*/ 24032 w 48810"/>
                    <a:gd name="connsiteY10" fmla="*/ 0 h 58685"/>
                    <a:gd name="connsiteX11" fmla="*/ 48810 w 48810"/>
                    <a:gd name="connsiteY11" fmla="*/ 24725 h 58685"/>
                    <a:gd name="connsiteX12" fmla="*/ 48810 w 48810"/>
                    <a:gd name="connsiteY12" fmla="*/ 57642 h 58685"/>
                    <a:gd name="connsiteX13" fmla="*/ 37765 w 48810"/>
                    <a:gd name="connsiteY13" fmla="*/ 57642 h 58685"/>
                    <a:gd name="connsiteX14" fmla="*/ 24181 w 48810"/>
                    <a:gd name="connsiteY14" fmla="*/ 30981 h 58685"/>
                    <a:gd name="connsiteX15" fmla="*/ 11344 w 48810"/>
                    <a:gd name="connsiteY15" fmla="*/ 40812 h 58685"/>
                    <a:gd name="connsiteX16" fmla="*/ 22987 w 48810"/>
                    <a:gd name="connsiteY16" fmla="*/ 50642 h 58685"/>
                    <a:gd name="connsiteX17" fmla="*/ 37466 w 48810"/>
                    <a:gd name="connsiteY17" fmla="*/ 42450 h 58685"/>
                    <a:gd name="connsiteX18" fmla="*/ 37466 w 48810"/>
                    <a:gd name="connsiteY18" fmla="*/ 30236 h 58685"/>
                    <a:gd name="connsiteX19" fmla="*/ 24181 w 48810"/>
                    <a:gd name="connsiteY19" fmla="*/ 31130 h 58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810" h="58685">
                      <a:moveTo>
                        <a:pt x="37765" y="57345"/>
                      </a:moveTo>
                      <a:lnTo>
                        <a:pt x="37765" y="50195"/>
                      </a:lnTo>
                      <a:cubicBezTo>
                        <a:pt x="35376" y="52578"/>
                        <a:pt x="30003" y="58685"/>
                        <a:pt x="19554" y="58685"/>
                      </a:cubicBezTo>
                      <a:cubicBezTo>
                        <a:pt x="9105" y="58685"/>
                        <a:pt x="0" y="52131"/>
                        <a:pt x="0" y="41258"/>
                      </a:cubicBezTo>
                      <a:cubicBezTo>
                        <a:pt x="0" y="30385"/>
                        <a:pt x="9105" y="24576"/>
                        <a:pt x="22241" y="23980"/>
                      </a:cubicBezTo>
                      <a:lnTo>
                        <a:pt x="37317" y="23385"/>
                      </a:lnTo>
                      <a:lnTo>
                        <a:pt x="37317" y="21150"/>
                      </a:lnTo>
                      <a:cubicBezTo>
                        <a:pt x="37317" y="12512"/>
                        <a:pt x="31496" y="8341"/>
                        <a:pt x="23286" y="8341"/>
                      </a:cubicBezTo>
                      <a:cubicBezTo>
                        <a:pt x="15076" y="8341"/>
                        <a:pt x="8060" y="12065"/>
                        <a:pt x="6269" y="13256"/>
                      </a:cubicBezTo>
                      <a:lnTo>
                        <a:pt x="2836" y="5660"/>
                      </a:lnTo>
                      <a:cubicBezTo>
                        <a:pt x="7016" y="3277"/>
                        <a:pt x="14628" y="0"/>
                        <a:pt x="24032" y="0"/>
                      </a:cubicBezTo>
                      <a:cubicBezTo>
                        <a:pt x="40601" y="0"/>
                        <a:pt x="48810" y="8341"/>
                        <a:pt x="48810" y="24725"/>
                      </a:cubicBezTo>
                      <a:lnTo>
                        <a:pt x="48810" y="57642"/>
                      </a:lnTo>
                      <a:lnTo>
                        <a:pt x="37765" y="57642"/>
                      </a:lnTo>
                      <a:close/>
                      <a:moveTo>
                        <a:pt x="24181" y="30981"/>
                      </a:moveTo>
                      <a:cubicBezTo>
                        <a:pt x="14927" y="31428"/>
                        <a:pt x="11344" y="35300"/>
                        <a:pt x="11344" y="40812"/>
                      </a:cubicBezTo>
                      <a:cubicBezTo>
                        <a:pt x="11344" y="46323"/>
                        <a:pt x="15524" y="50642"/>
                        <a:pt x="22987" y="50642"/>
                      </a:cubicBezTo>
                      <a:cubicBezTo>
                        <a:pt x="30451" y="50642"/>
                        <a:pt x="35227" y="45578"/>
                        <a:pt x="37466" y="42450"/>
                      </a:cubicBezTo>
                      <a:lnTo>
                        <a:pt x="37466" y="30236"/>
                      </a:lnTo>
                      <a:lnTo>
                        <a:pt x="24181" y="3113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3" name="Freeform 28378">
                  <a:extLst>
                    <a:ext uri="{FF2B5EF4-FFF2-40B4-BE49-F238E27FC236}">
                      <a16:creationId xmlns:a16="http://schemas.microsoft.com/office/drawing/2014/main" id="{644BE564-C010-E646-8554-960380808AA2}"/>
                    </a:ext>
                  </a:extLst>
                </p:cNvPr>
                <p:cNvSpPr/>
                <p:nvPr/>
              </p:nvSpPr>
              <p:spPr>
                <a:xfrm>
                  <a:off x="5189152" y="1966917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5 w 11344"/>
                    <a:gd name="connsiteY2" fmla="*/ 0 h 82218"/>
                    <a:gd name="connsiteX3" fmla="*/ 11345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4" name="Freeform 28379">
                  <a:extLst>
                    <a:ext uri="{FF2B5EF4-FFF2-40B4-BE49-F238E27FC236}">
                      <a16:creationId xmlns:a16="http://schemas.microsoft.com/office/drawing/2014/main" id="{3D89A45F-1389-C6AD-0D0A-90A666D7B4A2}"/>
                    </a:ext>
                  </a:extLst>
                </p:cNvPr>
                <p:cNvSpPr/>
                <p:nvPr/>
              </p:nvSpPr>
              <p:spPr>
                <a:xfrm>
                  <a:off x="5217363" y="1966917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4 w 11344"/>
                    <a:gd name="connsiteY2" fmla="*/ 0 h 82218"/>
                    <a:gd name="connsiteX3" fmla="*/ 11344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5" name="Freeform 28380">
                  <a:extLst>
                    <a:ext uri="{FF2B5EF4-FFF2-40B4-BE49-F238E27FC236}">
                      <a16:creationId xmlns:a16="http://schemas.microsoft.com/office/drawing/2014/main" id="{39FE2D81-7711-91E2-8B73-71FDB6F86503}"/>
                    </a:ext>
                  </a:extLst>
                </p:cNvPr>
                <p:cNvSpPr/>
                <p:nvPr/>
              </p:nvSpPr>
              <p:spPr>
                <a:xfrm>
                  <a:off x="5236918" y="1992387"/>
                  <a:ext cx="57617" cy="79686"/>
                </a:xfrm>
                <a:custGeom>
                  <a:avLst/>
                  <a:gdLst>
                    <a:gd name="connsiteX0" fmla="*/ 30301 w 57617"/>
                    <a:gd name="connsiteY0" fmla="*/ 66579 h 79686"/>
                    <a:gd name="connsiteX1" fmla="*/ 15375 w 57617"/>
                    <a:gd name="connsiteY1" fmla="*/ 79687 h 79686"/>
                    <a:gd name="connsiteX2" fmla="*/ 4627 w 57617"/>
                    <a:gd name="connsiteY2" fmla="*/ 77601 h 79686"/>
                    <a:gd name="connsiteX3" fmla="*/ 6866 w 57617"/>
                    <a:gd name="connsiteY3" fmla="*/ 68367 h 79686"/>
                    <a:gd name="connsiteX4" fmla="*/ 12837 w 57617"/>
                    <a:gd name="connsiteY4" fmla="*/ 69707 h 79686"/>
                    <a:gd name="connsiteX5" fmla="*/ 20300 w 57617"/>
                    <a:gd name="connsiteY5" fmla="*/ 63005 h 79686"/>
                    <a:gd name="connsiteX6" fmla="*/ 22987 w 57617"/>
                    <a:gd name="connsiteY6" fmla="*/ 55557 h 79686"/>
                    <a:gd name="connsiteX7" fmla="*/ 0 w 57617"/>
                    <a:gd name="connsiteY7" fmla="*/ 0 h 79686"/>
                    <a:gd name="connsiteX8" fmla="*/ 11941 w 57617"/>
                    <a:gd name="connsiteY8" fmla="*/ 0 h 79686"/>
                    <a:gd name="connsiteX9" fmla="*/ 29107 w 57617"/>
                    <a:gd name="connsiteY9" fmla="*/ 44088 h 79686"/>
                    <a:gd name="connsiteX10" fmla="*/ 45825 w 57617"/>
                    <a:gd name="connsiteY10" fmla="*/ 0 h 79686"/>
                    <a:gd name="connsiteX11" fmla="*/ 57617 w 57617"/>
                    <a:gd name="connsiteY11" fmla="*/ 0 h 79686"/>
                    <a:gd name="connsiteX12" fmla="*/ 30301 w 57617"/>
                    <a:gd name="connsiteY12" fmla="*/ 66579 h 79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617" h="79686">
                      <a:moveTo>
                        <a:pt x="30301" y="66579"/>
                      </a:moveTo>
                      <a:cubicBezTo>
                        <a:pt x="26420" y="76410"/>
                        <a:pt x="21644" y="79687"/>
                        <a:pt x="15375" y="79687"/>
                      </a:cubicBezTo>
                      <a:cubicBezTo>
                        <a:pt x="9105" y="79687"/>
                        <a:pt x="4627" y="77601"/>
                        <a:pt x="4627" y="77601"/>
                      </a:cubicBezTo>
                      <a:lnTo>
                        <a:pt x="6866" y="68367"/>
                      </a:lnTo>
                      <a:cubicBezTo>
                        <a:pt x="6866" y="68367"/>
                        <a:pt x="10001" y="69707"/>
                        <a:pt x="12837" y="69707"/>
                      </a:cubicBezTo>
                      <a:cubicBezTo>
                        <a:pt x="17464" y="69707"/>
                        <a:pt x="18659" y="67175"/>
                        <a:pt x="20300" y="63005"/>
                      </a:cubicBezTo>
                      <a:lnTo>
                        <a:pt x="22987" y="55557"/>
                      </a:lnTo>
                      <a:lnTo>
                        <a:pt x="0" y="0"/>
                      </a:lnTo>
                      <a:lnTo>
                        <a:pt x="11941" y="0"/>
                      </a:lnTo>
                      <a:cubicBezTo>
                        <a:pt x="11941" y="0"/>
                        <a:pt x="29107" y="44088"/>
                        <a:pt x="29107" y="44088"/>
                      </a:cubicBezTo>
                      <a:lnTo>
                        <a:pt x="45825" y="0"/>
                      </a:lnTo>
                      <a:lnTo>
                        <a:pt x="57617" y="0"/>
                      </a:lnTo>
                      <a:cubicBezTo>
                        <a:pt x="57617" y="0"/>
                        <a:pt x="30301" y="66579"/>
                        <a:pt x="30301" y="66579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</p:grpSp>
        <p:grpSp>
          <p:nvGrpSpPr>
            <p:cNvPr id="6" name="Graphic 18">
              <a:extLst>
                <a:ext uri="{FF2B5EF4-FFF2-40B4-BE49-F238E27FC236}">
                  <a16:creationId xmlns:a16="http://schemas.microsoft.com/office/drawing/2014/main" id="{A537124E-1042-F2E8-2957-04959A972200}"/>
                </a:ext>
              </a:extLst>
            </p:cNvPr>
            <p:cNvGrpSpPr/>
            <p:nvPr/>
          </p:nvGrpSpPr>
          <p:grpSpPr>
            <a:xfrm>
              <a:off x="3289942" y="1327041"/>
              <a:ext cx="761357" cy="759629"/>
              <a:chOff x="3289942" y="1327041"/>
              <a:chExt cx="761357" cy="759629"/>
            </a:xfrm>
            <a:solidFill>
              <a:srgbClr val="F59C24"/>
            </a:solidFill>
          </p:grpSpPr>
          <p:sp>
            <p:nvSpPr>
              <p:cNvPr id="7" name="Freeform 28382">
                <a:extLst>
                  <a:ext uri="{FF2B5EF4-FFF2-40B4-BE49-F238E27FC236}">
                    <a16:creationId xmlns:a16="http://schemas.microsoft.com/office/drawing/2014/main" id="{9AFAF125-F6CE-DFB7-2092-BD7C7DF9DF58}"/>
                  </a:ext>
                </a:extLst>
              </p:cNvPr>
              <p:cNvSpPr/>
              <p:nvPr/>
            </p:nvSpPr>
            <p:spPr>
              <a:xfrm>
                <a:off x="3289942" y="1327041"/>
                <a:ext cx="761357" cy="759629"/>
              </a:xfrm>
              <a:custGeom>
                <a:avLst/>
                <a:gdLst>
                  <a:gd name="connsiteX0" fmla="*/ 372944 w 761357"/>
                  <a:gd name="connsiteY0" fmla="*/ 13405 h 759629"/>
                  <a:gd name="connsiteX1" fmla="*/ 418471 w 761357"/>
                  <a:gd name="connsiteY1" fmla="*/ 14895 h 759629"/>
                  <a:gd name="connsiteX2" fmla="*/ 460714 w 761357"/>
                  <a:gd name="connsiteY2" fmla="*/ 21746 h 759629"/>
                  <a:gd name="connsiteX3" fmla="*/ 507733 w 761357"/>
                  <a:gd name="connsiteY3" fmla="*/ 35449 h 759629"/>
                  <a:gd name="connsiteX4" fmla="*/ 559380 w 761357"/>
                  <a:gd name="connsiteY4" fmla="*/ 59132 h 759629"/>
                  <a:gd name="connsiteX5" fmla="*/ 583710 w 761357"/>
                  <a:gd name="connsiteY5" fmla="*/ 73878 h 759629"/>
                  <a:gd name="connsiteX6" fmla="*/ 606698 w 761357"/>
                  <a:gd name="connsiteY6" fmla="*/ 90411 h 759629"/>
                  <a:gd name="connsiteX7" fmla="*/ 648493 w 761357"/>
                  <a:gd name="connsiteY7" fmla="*/ 128243 h 759629"/>
                  <a:gd name="connsiteX8" fmla="*/ 684018 w 761357"/>
                  <a:gd name="connsiteY8" fmla="*/ 172183 h 759629"/>
                  <a:gd name="connsiteX9" fmla="*/ 712379 w 761357"/>
                  <a:gd name="connsiteY9" fmla="*/ 221186 h 759629"/>
                  <a:gd name="connsiteX10" fmla="*/ 723873 w 761357"/>
                  <a:gd name="connsiteY10" fmla="*/ 247699 h 759629"/>
                  <a:gd name="connsiteX11" fmla="*/ 733128 w 761357"/>
                  <a:gd name="connsiteY11" fmla="*/ 274956 h 759629"/>
                  <a:gd name="connsiteX12" fmla="*/ 740293 w 761357"/>
                  <a:gd name="connsiteY12" fmla="*/ 303405 h 759629"/>
                  <a:gd name="connsiteX13" fmla="*/ 743278 w 761357"/>
                  <a:gd name="connsiteY13" fmla="*/ 320683 h 759629"/>
                  <a:gd name="connsiteX14" fmla="*/ 745368 w 761357"/>
                  <a:gd name="connsiteY14" fmla="*/ 333194 h 759629"/>
                  <a:gd name="connsiteX15" fmla="*/ 745815 w 761357"/>
                  <a:gd name="connsiteY15" fmla="*/ 422563 h 759629"/>
                  <a:gd name="connsiteX16" fmla="*/ 734620 w 761357"/>
                  <a:gd name="connsiteY16" fmla="*/ 479460 h 759629"/>
                  <a:gd name="connsiteX17" fmla="*/ 714618 w 761357"/>
                  <a:gd name="connsiteY17" fmla="*/ 533081 h 759629"/>
                  <a:gd name="connsiteX18" fmla="*/ 687153 w 761357"/>
                  <a:gd name="connsiteY18" fmla="*/ 582383 h 759629"/>
                  <a:gd name="connsiteX19" fmla="*/ 652971 w 761357"/>
                  <a:gd name="connsiteY19" fmla="*/ 626024 h 759629"/>
                  <a:gd name="connsiteX20" fmla="*/ 652374 w 761357"/>
                  <a:gd name="connsiteY20" fmla="*/ 626620 h 759629"/>
                  <a:gd name="connsiteX21" fmla="*/ 610877 w 761357"/>
                  <a:gd name="connsiteY21" fmla="*/ 665644 h 759629"/>
                  <a:gd name="connsiteX22" fmla="*/ 588636 w 761357"/>
                  <a:gd name="connsiteY22" fmla="*/ 682177 h 759629"/>
                  <a:gd name="connsiteX23" fmla="*/ 564306 w 761357"/>
                  <a:gd name="connsiteY23" fmla="*/ 697370 h 759629"/>
                  <a:gd name="connsiteX24" fmla="*/ 545050 w 761357"/>
                  <a:gd name="connsiteY24" fmla="*/ 707647 h 759629"/>
                  <a:gd name="connsiteX25" fmla="*/ 539079 w 761357"/>
                  <a:gd name="connsiteY25" fmla="*/ 710775 h 759629"/>
                  <a:gd name="connsiteX26" fmla="*/ 513107 w 761357"/>
                  <a:gd name="connsiteY26" fmla="*/ 721946 h 759629"/>
                  <a:gd name="connsiteX27" fmla="*/ 458027 w 761357"/>
                  <a:gd name="connsiteY27" fmla="*/ 738330 h 759629"/>
                  <a:gd name="connsiteX28" fmla="*/ 430711 w 761357"/>
                  <a:gd name="connsiteY28" fmla="*/ 743097 h 759629"/>
                  <a:gd name="connsiteX29" fmla="*/ 376228 w 761357"/>
                  <a:gd name="connsiteY29" fmla="*/ 746373 h 759629"/>
                  <a:gd name="connsiteX30" fmla="*/ 370108 w 761357"/>
                  <a:gd name="connsiteY30" fmla="*/ 746373 h 759629"/>
                  <a:gd name="connsiteX31" fmla="*/ 329208 w 761357"/>
                  <a:gd name="connsiteY31" fmla="*/ 742948 h 759629"/>
                  <a:gd name="connsiteX32" fmla="*/ 272785 w 761357"/>
                  <a:gd name="connsiteY32" fmla="*/ 730436 h 759629"/>
                  <a:gd name="connsiteX33" fmla="*/ 245917 w 761357"/>
                  <a:gd name="connsiteY33" fmla="*/ 721052 h 759629"/>
                  <a:gd name="connsiteX34" fmla="*/ 238453 w 761357"/>
                  <a:gd name="connsiteY34" fmla="*/ 717776 h 759629"/>
                  <a:gd name="connsiteX35" fmla="*/ 219496 w 761357"/>
                  <a:gd name="connsiteY35" fmla="*/ 709286 h 759629"/>
                  <a:gd name="connsiteX36" fmla="*/ 194270 w 761357"/>
                  <a:gd name="connsiteY36" fmla="*/ 695880 h 759629"/>
                  <a:gd name="connsiteX37" fmla="*/ 148893 w 761357"/>
                  <a:gd name="connsiteY37" fmla="*/ 664304 h 759629"/>
                  <a:gd name="connsiteX38" fmla="*/ 148445 w 761357"/>
                  <a:gd name="connsiteY38" fmla="*/ 663857 h 759629"/>
                  <a:gd name="connsiteX39" fmla="*/ 142026 w 761357"/>
                  <a:gd name="connsiteY39" fmla="*/ 658346 h 759629"/>
                  <a:gd name="connsiteX40" fmla="*/ 126950 w 761357"/>
                  <a:gd name="connsiteY40" fmla="*/ 645089 h 759629"/>
                  <a:gd name="connsiteX41" fmla="*/ 107247 w 761357"/>
                  <a:gd name="connsiteY41" fmla="*/ 624684 h 759629"/>
                  <a:gd name="connsiteX42" fmla="*/ 72617 w 761357"/>
                  <a:gd name="connsiteY42" fmla="*/ 579851 h 759629"/>
                  <a:gd name="connsiteX43" fmla="*/ 57988 w 761357"/>
                  <a:gd name="connsiteY43" fmla="*/ 555423 h 759629"/>
                  <a:gd name="connsiteX44" fmla="*/ 45301 w 761357"/>
                  <a:gd name="connsiteY44" fmla="*/ 529804 h 759629"/>
                  <a:gd name="connsiteX45" fmla="*/ 26344 w 761357"/>
                  <a:gd name="connsiteY45" fmla="*/ 476928 h 759629"/>
                  <a:gd name="connsiteX46" fmla="*/ 26045 w 761357"/>
                  <a:gd name="connsiteY46" fmla="*/ 475737 h 759629"/>
                  <a:gd name="connsiteX47" fmla="*/ 15298 w 761357"/>
                  <a:gd name="connsiteY47" fmla="*/ 416903 h 759629"/>
                  <a:gd name="connsiteX48" fmla="*/ 13506 w 761357"/>
                  <a:gd name="connsiteY48" fmla="*/ 366261 h 759629"/>
                  <a:gd name="connsiteX49" fmla="*/ 36046 w 761357"/>
                  <a:gd name="connsiteY49" fmla="*/ 252614 h 759629"/>
                  <a:gd name="connsiteX50" fmla="*/ 59780 w 761357"/>
                  <a:gd name="connsiteY50" fmla="*/ 201078 h 759629"/>
                  <a:gd name="connsiteX51" fmla="*/ 90977 w 761357"/>
                  <a:gd name="connsiteY51" fmla="*/ 154011 h 759629"/>
                  <a:gd name="connsiteX52" fmla="*/ 172925 w 761357"/>
                  <a:gd name="connsiteY52" fmla="*/ 77006 h 759629"/>
                  <a:gd name="connsiteX53" fmla="*/ 222183 w 761357"/>
                  <a:gd name="connsiteY53" fmla="*/ 48557 h 759629"/>
                  <a:gd name="connsiteX54" fmla="*/ 248604 w 761357"/>
                  <a:gd name="connsiteY54" fmla="*/ 37237 h 759629"/>
                  <a:gd name="connsiteX55" fmla="*/ 269352 w 761357"/>
                  <a:gd name="connsiteY55" fmla="*/ 30087 h 759629"/>
                  <a:gd name="connsiteX56" fmla="*/ 276218 w 761357"/>
                  <a:gd name="connsiteY56" fmla="*/ 27853 h 759629"/>
                  <a:gd name="connsiteX57" fmla="*/ 303236 w 761357"/>
                  <a:gd name="connsiteY57" fmla="*/ 20853 h 759629"/>
                  <a:gd name="connsiteX58" fmla="*/ 322939 w 761357"/>
                  <a:gd name="connsiteY58" fmla="*/ 17427 h 759629"/>
                  <a:gd name="connsiteX59" fmla="*/ 331746 w 761357"/>
                  <a:gd name="connsiteY59" fmla="*/ 15937 h 759629"/>
                  <a:gd name="connsiteX60" fmla="*/ 363689 w 761357"/>
                  <a:gd name="connsiteY60" fmla="*/ 13107 h 759629"/>
                  <a:gd name="connsiteX61" fmla="*/ 373242 w 761357"/>
                  <a:gd name="connsiteY61" fmla="*/ 13107 h 759629"/>
                  <a:gd name="connsiteX62" fmla="*/ 372795 w 761357"/>
                  <a:gd name="connsiteY62" fmla="*/ 149 h 759629"/>
                  <a:gd name="connsiteX63" fmla="*/ 363241 w 761357"/>
                  <a:gd name="connsiteY63" fmla="*/ 149 h 759629"/>
                  <a:gd name="connsiteX64" fmla="*/ 329358 w 761357"/>
                  <a:gd name="connsiteY64" fmla="*/ 3128 h 759629"/>
                  <a:gd name="connsiteX65" fmla="*/ 300250 w 761357"/>
                  <a:gd name="connsiteY65" fmla="*/ 8192 h 759629"/>
                  <a:gd name="connsiteX66" fmla="*/ 271889 w 761357"/>
                  <a:gd name="connsiteY66" fmla="*/ 15490 h 759629"/>
                  <a:gd name="connsiteX67" fmla="*/ 243678 w 761357"/>
                  <a:gd name="connsiteY67" fmla="*/ 25023 h 759629"/>
                  <a:gd name="connsiteX68" fmla="*/ 216362 w 761357"/>
                  <a:gd name="connsiteY68" fmla="*/ 36790 h 759629"/>
                  <a:gd name="connsiteX69" fmla="*/ 165312 w 761357"/>
                  <a:gd name="connsiteY69" fmla="*/ 66281 h 759629"/>
                  <a:gd name="connsiteX70" fmla="*/ 80379 w 761357"/>
                  <a:gd name="connsiteY70" fmla="*/ 146117 h 759629"/>
                  <a:gd name="connsiteX71" fmla="*/ 48137 w 761357"/>
                  <a:gd name="connsiteY71" fmla="*/ 194823 h 759629"/>
                  <a:gd name="connsiteX72" fmla="*/ 23507 w 761357"/>
                  <a:gd name="connsiteY72" fmla="*/ 248295 h 759629"/>
                  <a:gd name="connsiteX73" fmla="*/ 222 w 761357"/>
                  <a:gd name="connsiteY73" fmla="*/ 366261 h 759629"/>
                  <a:gd name="connsiteX74" fmla="*/ 2162 w 761357"/>
                  <a:gd name="connsiteY74" fmla="*/ 418839 h 759629"/>
                  <a:gd name="connsiteX75" fmla="*/ 13208 w 761357"/>
                  <a:gd name="connsiteY75" fmla="*/ 479014 h 759629"/>
                  <a:gd name="connsiteX76" fmla="*/ 33210 w 761357"/>
                  <a:gd name="connsiteY76" fmla="*/ 535316 h 759629"/>
                  <a:gd name="connsiteX77" fmla="*/ 46345 w 761357"/>
                  <a:gd name="connsiteY77" fmla="*/ 561828 h 759629"/>
                  <a:gd name="connsiteX78" fmla="*/ 61571 w 761357"/>
                  <a:gd name="connsiteY78" fmla="*/ 587149 h 759629"/>
                  <a:gd name="connsiteX79" fmla="*/ 97395 w 761357"/>
                  <a:gd name="connsiteY79" fmla="*/ 633472 h 759629"/>
                  <a:gd name="connsiteX80" fmla="*/ 117546 w 761357"/>
                  <a:gd name="connsiteY80" fmla="*/ 654473 h 759629"/>
                  <a:gd name="connsiteX81" fmla="*/ 139638 w 761357"/>
                  <a:gd name="connsiteY81" fmla="*/ 673836 h 759629"/>
                  <a:gd name="connsiteX82" fmla="*/ 187404 w 761357"/>
                  <a:gd name="connsiteY82" fmla="*/ 707200 h 759629"/>
                  <a:gd name="connsiteX83" fmla="*/ 213526 w 761357"/>
                  <a:gd name="connsiteY83" fmla="*/ 721201 h 759629"/>
                  <a:gd name="connsiteX84" fmla="*/ 240543 w 761357"/>
                  <a:gd name="connsiteY84" fmla="*/ 733117 h 759629"/>
                  <a:gd name="connsiteX85" fmla="*/ 269352 w 761357"/>
                  <a:gd name="connsiteY85" fmla="*/ 743246 h 759629"/>
                  <a:gd name="connsiteX86" fmla="*/ 327268 w 761357"/>
                  <a:gd name="connsiteY86" fmla="*/ 756055 h 759629"/>
                  <a:gd name="connsiteX87" fmla="*/ 370108 w 761357"/>
                  <a:gd name="connsiteY87" fmla="*/ 759630 h 759629"/>
                  <a:gd name="connsiteX88" fmla="*/ 376228 w 761357"/>
                  <a:gd name="connsiteY88" fmla="*/ 759630 h 759629"/>
                  <a:gd name="connsiteX89" fmla="*/ 432203 w 761357"/>
                  <a:gd name="connsiteY89" fmla="*/ 756204 h 759629"/>
                  <a:gd name="connsiteX90" fmla="*/ 461311 w 761357"/>
                  <a:gd name="connsiteY90" fmla="*/ 751140 h 759629"/>
                  <a:gd name="connsiteX91" fmla="*/ 517585 w 761357"/>
                  <a:gd name="connsiteY91" fmla="*/ 734458 h 759629"/>
                  <a:gd name="connsiteX92" fmla="*/ 545199 w 761357"/>
                  <a:gd name="connsiteY92" fmla="*/ 722691 h 759629"/>
                  <a:gd name="connsiteX93" fmla="*/ 571172 w 761357"/>
                  <a:gd name="connsiteY93" fmla="*/ 708988 h 759629"/>
                  <a:gd name="connsiteX94" fmla="*/ 596249 w 761357"/>
                  <a:gd name="connsiteY94" fmla="*/ 693348 h 759629"/>
                  <a:gd name="connsiteX95" fmla="*/ 619684 w 761357"/>
                  <a:gd name="connsiteY95" fmla="*/ 675773 h 759629"/>
                  <a:gd name="connsiteX96" fmla="*/ 662225 w 761357"/>
                  <a:gd name="connsiteY96" fmla="*/ 635706 h 759629"/>
                  <a:gd name="connsiteX97" fmla="*/ 698199 w 761357"/>
                  <a:gd name="connsiteY97" fmla="*/ 589681 h 759629"/>
                  <a:gd name="connsiteX98" fmla="*/ 726709 w 761357"/>
                  <a:gd name="connsiteY98" fmla="*/ 538443 h 759629"/>
                  <a:gd name="connsiteX99" fmla="*/ 747308 w 761357"/>
                  <a:gd name="connsiteY99" fmla="*/ 482886 h 759629"/>
                  <a:gd name="connsiteX100" fmla="*/ 758951 w 761357"/>
                  <a:gd name="connsiteY100" fmla="*/ 423754 h 759629"/>
                  <a:gd name="connsiteX101" fmla="*/ 758354 w 761357"/>
                  <a:gd name="connsiteY101" fmla="*/ 330960 h 759629"/>
                  <a:gd name="connsiteX102" fmla="*/ 753130 w 761357"/>
                  <a:gd name="connsiteY102" fmla="*/ 300724 h 759629"/>
                  <a:gd name="connsiteX103" fmla="*/ 745666 w 761357"/>
                  <a:gd name="connsiteY103" fmla="*/ 271381 h 759629"/>
                  <a:gd name="connsiteX104" fmla="*/ 735964 w 761357"/>
                  <a:gd name="connsiteY104" fmla="*/ 243082 h 759629"/>
                  <a:gd name="connsiteX105" fmla="*/ 724172 w 761357"/>
                  <a:gd name="connsiteY105" fmla="*/ 215824 h 759629"/>
                  <a:gd name="connsiteX106" fmla="*/ 694617 w 761357"/>
                  <a:gd name="connsiteY106" fmla="*/ 164884 h 759629"/>
                  <a:gd name="connsiteX107" fmla="*/ 657747 w 761357"/>
                  <a:gd name="connsiteY107" fmla="*/ 119307 h 759629"/>
                  <a:gd name="connsiteX108" fmla="*/ 614460 w 761357"/>
                  <a:gd name="connsiteY108" fmla="*/ 79985 h 759629"/>
                  <a:gd name="connsiteX109" fmla="*/ 590577 w 761357"/>
                  <a:gd name="connsiteY109" fmla="*/ 62856 h 759629"/>
                  <a:gd name="connsiteX110" fmla="*/ 565500 w 761357"/>
                  <a:gd name="connsiteY110" fmla="*/ 47663 h 759629"/>
                  <a:gd name="connsiteX111" fmla="*/ 511912 w 761357"/>
                  <a:gd name="connsiteY111" fmla="*/ 22938 h 759629"/>
                  <a:gd name="connsiteX112" fmla="*/ 463251 w 761357"/>
                  <a:gd name="connsiteY112" fmla="*/ 8639 h 759629"/>
                  <a:gd name="connsiteX113" fmla="*/ 419068 w 761357"/>
                  <a:gd name="connsiteY113" fmla="*/ 1489 h 759629"/>
                  <a:gd name="connsiteX114" fmla="*/ 372347 w 761357"/>
                  <a:gd name="connsiteY114" fmla="*/ 0 h 759629"/>
                  <a:gd name="connsiteX115" fmla="*/ 372347 w 761357"/>
                  <a:gd name="connsiteY115" fmla="*/ 0 h 759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761357" h="759629">
                    <a:moveTo>
                      <a:pt x="372944" y="13405"/>
                    </a:moveTo>
                    <a:cubicBezTo>
                      <a:pt x="385781" y="13405"/>
                      <a:pt x="403992" y="13703"/>
                      <a:pt x="418471" y="14895"/>
                    </a:cubicBezTo>
                    <a:cubicBezTo>
                      <a:pt x="431009" y="15937"/>
                      <a:pt x="448026" y="18618"/>
                      <a:pt x="460714" y="21746"/>
                    </a:cubicBezTo>
                    <a:cubicBezTo>
                      <a:pt x="474595" y="25023"/>
                      <a:pt x="494150" y="30385"/>
                      <a:pt x="507733" y="35449"/>
                    </a:cubicBezTo>
                    <a:cubicBezTo>
                      <a:pt x="538333" y="47067"/>
                      <a:pt x="554902" y="56451"/>
                      <a:pt x="559380" y="59132"/>
                    </a:cubicBezTo>
                    <a:cubicBezTo>
                      <a:pt x="566694" y="63451"/>
                      <a:pt x="576695" y="69260"/>
                      <a:pt x="583710" y="73878"/>
                    </a:cubicBezTo>
                    <a:cubicBezTo>
                      <a:pt x="590278" y="78197"/>
                      <a:pt x="599831" y="84900"/>
                      <a:pt x="606698" y="90411"/>
                    </a:cubicBezTo>
                    <a:cubicBezTo>
                      <a:pt x="621326" y="101731"/>
                      <a:pt x="634909" y="114093"/>
                      <a:pt x="648493" y="128243"/>
                    </a:cubicBezTo>
                    <a:cubicBezTo>
                      <a:pt x="661628" y="142095"/>
                      <a:pt x="673271" y="156543"/>
                      <a:pt x="684018" y="172183"/>
                    </a:cubicBezTo>
                    <a:cubicBezTo>
                      <a:pt x="694915" y="188120"/>
                      <a:pt x="705065" y="205547"/>
                      <a:pt x="712379" y="221186"/>
                    </a:cubicBezTo>
                    <a:cubicBezTo>
                      <a:pt x="715962" y="228783"/>
                      <a:pt x="720589" y="239507"/>
                      <a:pt x="723873" y="247699"/>
                    </a:cubicBezTo>
                    <a:cubicBezTo>
                      <a:pt x="727157" y="256040"/>
                      <a:pt x="730889" y="267062"/>
                      <a:pt x="733128" y="274956"/>
                    </a:cubicBezTo>
                    <a:cubicBezTo>
                      <a:pt x="735516" y="282999"/>
                      <a:pt x="738352" y="294468"/>
                      <a:pt x="740293" y="303405"/>
                    </a:cubicBezTo>
                    <a:cubicBezTo>
                      <a:pt x="741337" y="308469"/>
                      <a:pt x="742382" y="314725"/>
                      <a:pt x="743278" y="320683"/>
                    </a:cubicBezTo>
                    <a:cubicBezTo>
                      <a:pt x="744024" y="325151"/>
                      <a:pt x="744621" y="329620"/>
                      <a:pt x="745368" y="333194"/>
                    </a:cubicBezTo>
                    <a:cubicBezTo>
                      <a:pt x="748801" y="355090"/>
                      <a:pt x="749099" y="399923"/>
                      <a:pt x="745815" y="422563"/>
                    </a:cubicBezTo>
                    <a:cubicBezTo>
                      <a:pt x="741636" y="450714"/>
                      <a:pt x="740591" y="458161"/>
                      <a:pt x="734620" y="479460"/>
                    </a:cubicBezTo>
                    <a:cubicBezTo>
                      <a:pt x="729993" y="495994"/>
                      <a:pt x="722082" y="517442"/>
                      <a:pt x="714618" y="533081"/>
                    </a:cubicBezTo>
                    <a:cubicBezTo>
                      <a:pt x="710439" y="542316"/>
                      <a:pt x="701334" y="560785"/>
                      <a:pt x="687153" y="582383"/>
                    </a:cubicBezTo>
                    <a:cubicBezTo>
                      <a:pt x="677152" y="597426"/>
                      <a:pt x="665061" y="612917"/>
                      <a:pt x="652971" y="626024"/>
                    </a:cubicBezTo>
                    <a:cubicBezTo>
                      <a:pt x="652821" y="626322"/>
                      <a:pt x="652523" y="626471"/>
                      <a:pt x="652374" y="626620"/>
                    </a:cubicBezTo>
                    <a:cubicBezTo>
                      <a:pt x="639835" y="639876"/>
                      <a:pt x="620878" y="656707"/>
                      <a:pt x="610877" y="665644"/>
                    </a:cubicBezTo>
                    <a:cubicBezTo>
                      <a:pt x="604459" y="671155"/>
                      <a:pt x="595204" y="677709"/>
                      <a:pt x="588636" y="682177"/>
                    </a:cubicBezTo>
                    <a:cubicBezTo>
                      <a:pt x="581621" y="686944"/>
                      <a:pt x="571918" y="693050"/>
                      <a:pt x="564306" y="697370"/>
                    </a:cubicBezTo>
                    <a:cubicBezTo>
                      <a:pt x="558932" y="700498"/>
                      <a:pt x="551618" y="704370"/>
                      <a:pt x="545050" y="707647"/>
                    </a:cubicBezTo>
                    <a:lnTo>
                      <a:pt x="539079" y="710775"/>
                    </a:lnTo>
                    <a:cubicBezTo>
                      <a:pt x="531765" y="714499"/>
                      <a:pt x="521316" y="718967"/>
                      <a:pt x="513107" y="721946"/>
                    </a:cubicBezTo>
                    <a:cubicBezTo>
                      <a:pt x="499374" y="726861"/>
                      <a:pt x="478775" y="732968"/>
                      <a:pt x="458027" y="738330"/>
                    </a:cubicBezTo>
                    <a:cubicBezTo>
                      <a:pt x="450713" y="740267"/>
                      <a:pt x="439965" y="742054"/>
                      <a:pt x="430711" y="743097"/>
                    </a:cubicBezTo>
                    <a:cubicBezTo>
                      <a:pt x="405335" y="745927"/>
                      <a:pt x="399215" y="746373"/>
                      <a:pt x="376228" y="746373"/>
                    </a:cubicBezTo>
                    <a:lnTo>
                      <a:pt x="370108" y="746373"/>
                    </a:lnTo>
                    <a:cubicBezTo>
                      <a:pt x="358913" y="746373"/>
                      <a:pt x="342344" y="744884"/>
                      <a:pt x="329208" y="742948"/>
                    </a:cubicBezTo>
                    <a:cubicBezTo>
                      <a:pt x="310699" y="740118"/>
                      <a:pt x="285921" y="733862"/>
                      <a:pt x="272785" y="730436"/>
                    </a:cubicBezTo>
                    <a:cubicBezTo>
                      <a:pt x="264725" y="728202"/>
                      <a:pt x="253529" y="724329"/>
                      <a:pt x="245917" y="721052"/>
                    </a:cubicBezTo>
                    <a:cubicBezTo>
                      <a:pt x="243678" y="720010"/>
                      <a:pt x="240991" y="718967"/>
                      <a:pt x="238453" y="717776"/>
                    </a:cubicBezTo>
                    <a:cubicBezTo>
                      <a:pt x="232035" y="715095"/>
                      <a:pt x="224870" y="711967"/>
                      <a:pt x="219496" y="709286"/>
                    </a:cubicBezTo>
                    <a:cubicBezTo>
                      <a:pt x="212033" y="705711"/>
                      <a:pt x="201883" y="700200"/>
                      <a:pt x="194270" y="695880"/>
                    </a:cubicBezTo>
                    <a:cubicBezTo>
                      <a:pt x="169342" y="681135"/>
                      <a:pt x="151430" y="666538"/>
                      <a:pt x="148893" y="664304"/>
                    </a:cubicBezTo>
                    <a:lnTo>
                      <a:pt x="148445" y="663857"/>
                    </a:lnTo>
                    <a:lnTo>
                      <a:pt x="142026" y="658346"/>
                    </a:lnTo>
                    <a:cubicBezTo>
                      <a:pt x="136802" y="653877"/>
                      <a:pt x="131130" y="648962"/>
                      <a:pt x="126950" y="645089"/>
                    </a:cubicBezTo>
                    <a:cubicBezTo>
                      <a:pt x="121129" y="639281"/>
                      <a:pt x="112919" y="631088"/>
                      <a:pt x="107247" y="624684"/>
                    </a:cubicBezTo>
                    <a:cubicBezTo>
                      <a:pt x="93813" y="609789"/>
                      <a:pt x="82618" y="595192"/>
                      <a:pt x="72617" y="579851"/>
                    </a:cubicBezTo>
                    <a:cubicBezTo>
                      <a:pt x="68139" y="573148"/>
                      <a:pt x="62466" y="563467"/>
                      <a:pt x="57988" y="555423"/>
                    </a:cubicBezTo>
                    <a:cubicBezTo>
                      <a:pt x="54257" y="548572"/>
                      <a:pt x="49331" y="538592"/>
                      <a:pt x="45301" y="529804"/>
                    </a:cubicBezTo>
                    <a:cubicBezTo>
                      <a:pt x="33061" y="502696"/>
                      <a:pt x="27388" y="481397"/>
                      <a:pt x="26344" y="476928"/>
                    </a:cubicBezTo>
                    <a:lnTo>
                      <a:pt x="26045" y="475737"/>
                    </a:lnTo>
                    <a:cubicBezTo>
                      <a:pt x="20571" y="452799"/>
                      <a:pt x="16989" y="433187"/>
                      <a:pt x="15298" y="416903"/>
                    </a:cubicBezTo>
                    <a:cubicBezTo>
                      <a:pt x="13357" y="401263"/>
                      <a:pt x="13059" y="380262"/>
                      <a:pt x="13506" y="366261"/>
                    </a:cubicBezTo>
                    <a:cubicBezTo>
                      <a:pt x="14402" y="348089"/>
                      <a:pt x="16492" y="305341"/>
                      <a:pt x="36046" y="252614"/>
                    </a:cubicBezTo>
                    <a:cubicBezTo>
                      <a:pt x="45450" y="227144"/>
                      <a:pt x="56197" y="207334"/>
                      <a:pt x="59780" y="201078"/>
                    </a:cubicBezTo>
                    <a:cubicBezTo>
                      <a:pt x="69333" y="184098"/>
                      <a:pt x="79781" y="168310"/>
                      <a:pt x="90977" y="154011"/>
                    </a:cubicBezTo>
                    <a:cubicBezTo>
                      <a:pt x="114561" y="124222"/>
                      <a:pt x="142176" y="98305"/>
                      <a:pt x="172925" y="77006"/>
                    </a:cubicBezTo>
                    <a:cubicBezTo>
                      <a:pt x="181284" y="71495"/>
                      <a:pt x="198599" y="59877"/>
                      <a:pt x="222183" y="48557"/>
                    </a:cubicBezTo>
                    <a:cubicBezTo>
                      <a:pt x="230841" y="44535"/>
                      <a:pt x="241290" y="40067"/>
                      <a:pt x="248604" y="37237"/>
                    </a:cubicBezTo>
                    <a:cubicBezTo>
                      <a:pt x="254574" y="35003"/>
                      <a:pt x="262336" y="32322"/>
                      <a:pt x="269352" y="30087"/>
                    </a:cubicBezTo>
                    <a:lnTo>
                      <a:pt x="276218" y="27853"/>
                    </a:lnTo>
                    <a:cubicBezTo>
                      <a:pt x="283980" y="25321"/>
                      <a:pt x="295325" y="22640"/>
                      <a:pt x="303236" y="20853"/>
                    </a:cubicBezTo>
                    <a:cubicBezTo>
                      <a:pt x="308908" y="19661"/>
                      <a:pt x="316371" y="18469"/>
                      <a:pt x="322939" y="17427"/>
                    </a:cubicBezTo>
                    <a:cubicBezTo>
                      <a:pt x="326074" y="16980"/>
                      <a:pt x="329059" y="16384"/>
                      <a:pt x="331746" y="15937"/>
                    </a:cubicBezTo>
                    <a:cubicBezTo>
                      <a:pt x="341001" y="14448"/>
                      <a:pt x="353838" y="13554"/>
                      <a:pt x="363689" y="13107"/>
                    </a:cubicBezTo>
                    <a:cubicBezTo>
                      <a:pt x="366675" y="13107"/>
                      <a:pt x="369809" y="13107"/>
                      <a:pt x="373242" y="13107"/>
                    </a:cubicBezTo>
                    <a:moveTo>
                      <a:pt x="372795" y="149"/>
                    </a:moveTo>
                    <a:cubicBezTo>
                      <a:pt x="369511" y="149"/>
                      <a:pt x="366227" y="149"/>
                      <a:pt x="363241" y="149"/>
                    </a:cubicBezTo>
                    <a:cubicBezTo>
                      <a:pt x="352942" y="596"/>
                      <a:pt x="339359" y="1489"/>
                      <a:pt x="329358" y="3128"/>
                    </a:cubicBezTo>
                    <a:cubicBezTo>
                      <a:pt x="320849" y="4617"/>
                      <a:pt x="308908" y="6256"/>
                      <a:pt x="300250" y="8192"/>
                    </a:cubicBezTo>
                    <a:cubicBezTo>
                      <a:pt x="291742" y="10128"/>
                      <a:pt x="280099" y="12809"/>
                      <a:pt x="271889" y="15490"/>
                    </a:cubicBezTo>
                    <a:cubicBezTo>
                      <a:pt x="263232" y="18320"/>
                      <a:pt x="252037" y="21895"/>
                      <a:pt x="243678" y="25023"/>
                    </a:cubicBezTo>
                    <a:cubicBezTo>
                      <a:pt x="235468" y="28151"/>
                      <a:pt x="224571" y="32917"/>
                      <a:pt x="216362" y="36790"/>
                    </a:cubicBezTo>
                    <a:cubicBezTo>
                      <a:pt x="192180" y="48408"/>
                      <a:pt x="174417" y="60175"/>
                      <a:pt x="165312" y="66281"/>
                    </a:cubicBezTo>
                    <a:cubicBezTo>
                      <a:pt x="126502" y="93092"/>
                      <a:pt x="98739" y="122732"/>
                      <a:pt x="80379" y="146117"/>
                    </a:cubicBezTo>
                    <a:cubicBezTo>
                      <a:pt x="71273" y="157884"/>
                      <a:pt x="59780" y="174119"/>
                      <a:pt x="48137" y="194823"/>
                    </a:cubicBezTo>
                    <a:cubicBezTo>
                      <a:pt x="42017" y="205994"/>
                      <a:pt x="32314" y="224612"/>
                      <a:pt x="23507" y="248295"/>
                    </a:cubicBezTo>
                    <a:cubicBezTo>
                      <a:pt x="3058" y="303256"/>
                      <a:pt x="1117" y="347344"/>
                      <a:pt x="222" y="366261"/>
                    </a:cubicBezTo>
                    <a:cubicBezTo>
                      <a:pt x="-375" y="382049"/>
                      <a:pt x="222" y="403200"/>
                      <a:pt x="2162" y="418839"/>
                    </a:cubicBezTo>
                    <a:cubicBezTo>
                      <a:pt x="3953" y="435521"/>
                      <a:pt x="7636" y="455580"/>
                      <a:pt x="13208" y="479014"/>
                    </a:cubicBezTo>
                    <a:cubicBezTo>
                      <a:pt x="13208" y="479014"/>
                      <a:pt x="19179" y="503888"/>
                      <a:pt x="33210" y="535316"/>
                    </a:cubicBezTo>
                    <a:cubicBezTo>
                      <a:pt x="36942" y="543508"/>
                      <a:pt x="42166" y="553934"/>
                      <a:pt x="46345" y="561828"/>
                    </a:cubicBezTo>
                    <a:cubicBezTo>
                      <a:pt x="50674" y="569573"/>
                      <a:pt x="56645" y="579702"/>
                      <a:pt x="61571" y="587149"/>
                    </a:cubicBezTo>
                    <a:cubicBezTo>
                      <a:pt x="74706" y="607406"/>
                      <a:pt x="88140" y="623194"/>
                      <a:pt x="97395" y="633472"/>
                    </a:cubicBezTo>
                    <a:cubicBezTo>
                      <a:pt x="103217" y="640025"/>
                      <a:pt x="111426" y="648366"/>
                      <a:pt x="117546" y="654473"/>
                    </a:cubicBezTo>
                    <a:cubicBezTo>
                      <a:pt x="123965" y="660431"/>
                      <a:pt x="132921" y="668027"/>
                      <a:pt x="139638" y="673836"/>
                    </a:cubicBezTo>
                    <a:cubicBezTo>
                      <a:pt x="139638" y="673836"/>
                      <a:pt x="159640" y="690816"/>
                      <a:pt x="187404" y="707200"/>
                    </a:cubicBezTo>
                    <a:cubicBezTo>
                      <a:pt x="195016" y="711669"/>
                      <a:pt x="205614" y="717329"/>
                      <a:pt x="213526" y="721201"/>
                    </a:cubicBezTo>
                    <a:cubicBezTo>
                      <a:pt x="221288" y="725074"/>
                      <a:pt x="232483" y="729542"/>
                      <a:pt x="240543" y="733117"/>
                    </a:cubicBezTo>
                    <a:cubicBezTo>
                      <a:pt x="248902" y="736841"/>
                      <a:pt x="260694" y="740862"/>
                      <a:pt x="269352" y="743246"/>
                    </a:cubicBezTo>
                    <a:cubicBezTo>
                      <a:pt x="286518" y="747863"/>
                      <a:pt x="309654" y="753374"/>
                      <a:pt x="327268" y="756055"/>
                    </a:cubicBezTo>
                    <a:cubicBezTo>
                      <a:pt x="339956" y="757991"/>
                      <a:pt x="357271" y="759630"/>
                      <a:pt x="370108" y="759630"/>
                    </a:cubicBezTo>
                    <a:cubicBezTo>
                      <a:pt x="372347" y="759630"/>
                      <a:pt x="374287" y="759630"/>
                      <a:pt x="376228" y="759630"/>
                    </a:cubicBezTo>
                    <a:cubicBezTo>
                      <a:pt x="399961" y="759630"/>
                      <a:pt x="406529" y="759183"/>
                      <a:pt x="432203" y="756204"/>
                    </a:cubicBezTo>
                    <a:cubicBezTo>
                      <a:pt x="441159" y="755310"/>
                      <a:pt x="452653" y="753374"/>
                      <a:pt x="461311" y="751140"/>
                    </a:cubicBezTo>
                    <a:cubicBezTo>
                      <a:pt x="478327" y="746820"/>
                      <a:pt x="501016" y="740416"/>
                      <a:pt x="517585" y="734458"/>
                    </a:cubicBezTo>
                    <a:cubicBezTo>
                      <a:pt x="526242" y="731479"/>
                      <a:pt x="537139" y="726712"/>
                      <a:pt x="545199" y="722691"/>
                    </a:cubicBezTo>
                    <a:cubicBezTo>
                      <a:pt x="553110" y="718669"/>
                      <a:pt x="563708" y="713307"/>
                      <a:pt x="571172" y="708988"/>
                    </a:cubicBezTo>
                    <a:cubicBezTo>
                      <a:pt x="578785" y="704668"/>
                      <a:pt x="588935" y="698264"/>
                      <a:pt x="596249" y="693348"/>
                    </a:cubicBezTo>
                    <a:cubicBezTo>
                      <a:pt x="603563" y="688433"/>
                      <a:pt x="612967" y="681582"/>
                      <a:pt x="619684" y="675773"/>
                    </a:cubicBezTo>
                    <a:cubicBezTo>
                      <a:pt x="632820" y="664304"/>
                      <a:pt x="650284" y="648515"/>
                      <a:pt x="662225" y="635706"/>
                    </a:cubicBezTo>
                    <a:cubicBezTo>
                      <a:pt x="662822" y="634961"/>
                      <a:pt x="680287" y="616492"/>
                      <a:pt x="698199" y="589681"/>
                    </a:cubicBezTo>
                    <a:cubicBezTo>
                      <a:pt x="711932" y="568829"/>
                      <a:pt x="721335" y="550359"/>
                      <a:pt x="726709" y="538443"/>
                    </a:cubicBezTo>
                    <a:cubicBezTo>
                      <a:pt x="734322" y="522357"/>
                      <a:pt x="742532" y="500015"/>
                      <a:pt x="747308" y="482886"/>
                    </a:cubicBezTo>
                    <a:cubicBezTo>
                      <a:pt x="753577" y="460693"/>
                      <a:pt x="754622" y="452948"/>
                      <a:pt x="758951" y="423754"/>
                    </a:cubicBezTo>
                    <a:cubicBezTo>
                      <a:pt x="762533" y="399178"/>
                      <a:pt x="761936" y="353153"/>
                      <a:pt x="758354" y="330960"/>
                    </a:cubicBezTo>
                    <a:cubicBezTo>
                      <a:pt x="756712" y="321874"/>
                      <a:pt x="755070" y="309661"/>
                      <a:pt x="753130" y="300724"/>
                    </a:cubicBezTo>
                    <a:cubicBezTo>
                      <a:pt x="751189" y="291787"/>
                      <a:pt x="748204" y="280169"/>
                      <a:pt x="745666" y="271381"/>
                    </a:cubicBezTo>
                    <a:cubicBezTo>
                      <a:pt x="743129" y="262743"/>
                      <a:pt x="739248" y="251423"/>
                      <a:pt x="735964" y="243082"/>
                    </a:cubicBezTo>
                    <a:cubicBezTo>
                      <a:pt x="732680" y="234740"/>
                      <a:pt x="727903" y="223867"/>
                      <a:pt x="724172" y="215824"/>
                    </a:cubicBezTo>
                    <a:cubicBezTo>
                      <a:pt x="720888" y="208824"/>
                      <a:pt x="711185" y="189014"/>
                      <a:pt x="694617" y="164884"/>
                    </a:cubicBezTo>
                    <a:cubicBezTo>
                      <a:pt x="681929" y="146415"/>
                      <a:pt x="669241" y="131520"/>
                      <a:pt x="657747" y="119307"/>
                    </a:cubicBezTo>
                    <a:cubicBezTo>
                      <a:pt x="646254" y="107242"/>
                      <a:pt x="632073" y="93688"/>
                      <a:pt x="614460" y="79985"/>
                    </a:cubicBezTo>
                    <a:cubicBezTo>
                      <a:pt x="607593" y="74622"/>
                      <a:pt x="597891" y="67771"/>
                      <a:pt x="590577" y="62856"/>
                    </a:cubicBezTo>
                    <a:cubicBezTo>
                      <a:pt x="583263" y="58089"/>
                      <a:pt x="573112" y="52131"/>
                      <a:pt x="565500" y="47663"/>
                    </a:cubicBezTo>
                    <a:cubicBezTo>
                      <a:pt x="560872" y="44982"/>
                      <a:pt x="543557" y="35003"/>
                      <a:pt x="511912" y="22938"/>
                    </a:cubicBezTo>
                    <a:cubicBezTo>
                      <a:pt x="497732" y="17576"/>
                      <a:pt x="478029" y="12214"/>
                      <a:pt x="463251" y="8639"/>
                    </a:cubicBezTo>
                    <a:cubicBezTo>
                      <a:pt x="450265" y="5511"/>
                      <a:pt x="432502" y="2681"/>
                      <a:pt x="419068" y="1489"/>
                    </a:cubicBezTo>
                    <a:cubicBezTo>
                      <a:pt x="405186" y="298"/>
                      <a:pt x="387572" y="0"/>
                      <a:pt x="372347" y="0"/>
                    </a:cubicBezTo>
                    <a:lnTo>
                      <a:pt x="372347" y="0"/>
                    </a:lnTo>
                    <a:close/>
                  </a:path>
                </a:pathLst>
              </a:custGeom>
              <a:solidFill>
                <a:srgbClr val="F59C24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8" name="Freeform 28383">
                <a:extLst>
                  <a:ext uri="{FF2B5EF4-FFF2-40B4-BE49-F238E27FC236}">
                    <a16:creationId xmlns:a16="http://schemas.microsoft.com/office/drawing/2014/main" id="{5D81AF1E-5E59-382B-37F7-0258DA507A9C}"/>
                  </a:ext>
                </a:extLst>
              </p:cNvPr>
              <p:cNvSpPr/>
              <p:nvPr/>
            </p:nvSpPr>
            <p:spPr>
              <a:xfrm>
                <a:off x="3293319" y="1341488"/>
                <a:ext cx="754238" cy="732514"/>
              </a:xfrm>
              <a:custGeom>
                <a:avLst/>
                <a:gdLst>
                  <a:gd name="connsiteX0" fmla="*/ 175668 w 754238"/>
                  <a:gd name="connsiteY0" fmla="*/ 43195 h 732514"/>
                  <a:gd name="connsiteX1" fmla="*/ 172234 w 754238"/>
                  <a:gd name="connsiteY1" fmla="*/ 45280 h 732514"/>
                  <a:gd name="connsiteX2" fmla="*/ 179996 w 754238"/>
                  <a:gd name="connsiteY2" fmla="*/ 40365 h 732514"/>
                  <a:gd name="connsiteX3" fmla="*/ 179996 w 754238"/>
                  <a:gd name="connsiteY3" fmla="*/ 40365 h 732514"/>
                  <a:gd name="connsiteX4" fmla="*/ 181788 w 754238"/>
                  <a:gd name="connsiteY4" fmla="*/ 39471 h 732514"/>
                  <a:gd name="connsiteX5" fmla="*/ 193580 w 754238"/>
                  <a:gd name="connsiteY5" fmla="*/ 32917 h 732514"/>
                  <a:gd name="connsiteX6" fmla="*/ 183579 w 754238"/>
                  <a:gd name="connsiteY6" fmla="*/ 38875 h 732514"/>
                  <a:gd name="connsiteX7" fmla="*/ 172533 w 754238"/>
                  <a:gd name="connsiteY7" fmla="*/ 45429 h 732514"/>
                  <a:gd name="connsiteX8" fmla="*/ 179101 w 754238"/>
                  <a:gd name="connsiteY8" fmla="*/ 41407 h 732514"/>
                  <a:gd name="connsiteX9" fmla="*/ 175220 w 754238"/>
                  <a:gd name="connsiteY9" fmla="*/ 43641 h 732514"/>
                  <a:gd name="connsiteX10" fmla="*/ 175817 w 754238"/>
                  <a:gd name="connsiteY10" fmla="*/ 43195 h 732514"/>
                  <a:gd name="connsiteX11" fmla="*/ 163875 w 754238"/>
                  <a:gd name="connsiteY11" fmla="*/ 52280 h 732514"/>
                  <a:gd name="connsiteX12" fmla="*/ 166711 w 754238"/>
                  <a:gd name="connsiteY12" fmla="*/ 50791 h 732514"/>
                  <a:gd name="connsiteX13" fmla="*/ 169697 w 754238"/>
                  <a:gd name="connsiteY13" fmla="*/ 49301 h 732514"/>
                  <a:gd name="connsiteX14" fmla="*/ 169697 w 754238"/>
                  <a:gd name="connsiteY14" fmla="*/ 49748 h 732514"/>
                  <a:gd name="connsiteX15" fmla="*/ 169697 w 754238"/>
                  <a:gd name="connsiteY15" fmla="*/ 49748 h 732514"/>
                  <a:gd name="connsiteX16" fmla="*/ 179250 w 754238"/>
                  <a:gd name="connsiteY16" fmla="*/ 43790 h 732514"/>
                  <a:gd name="connsiteX17" fmla="*/ 181638 w 754238"/>
                  <a:gd name="connsiteY17" fmla="*/ 42152 h 732514"/>
                  <a:gd name="connsiteX18" fmla="*/ 181638 w 754238"/>
                  <a:gd name="connsiteY18" fmla="*/ 42152 h 732514"/>
                  <a:gd name="connsiteX19" fmla="*/ 181190 w 754238"/>
                  <a:gd name="connsiteY19" fmla="*/ 42003 h 732514"/>
                  <a:gd name="connsiteX20" fmla="*/ 186116 w 754238"/>
                  <a:gd name="connsiteY20" fmla="*/ 38726 h 732514"/>
                  <a:gd name="connsiteX21" fmla="*/ 188654 w 754238"/>
                  <a:gd name="connsiteY21" fmla="*/ 36939 h 732514"/>
                  <a:gd name="connsiteX22" fmla="*/ 178504 w 754238"/>
                  <a:gd name="connsiteY22" fmla="*/ 43046 h 732514"/>
                  <a:gd name="connsiteX23" fmla="*/ 174175 w 754238"/>
                  <a:gd name="connsiteY23" fmla="*/ 45578 h 732514"/>
                  <a:gd name="connsiteX24" fmla="*/ 176563 w 754238"/>
                  <a:gd name="connsiteY24" fmla="*/ 43641 h 732514"/>
                  <a:gd name="connsiteX25" fmla="*/ 181788 w 754238"/>
                  <a:gd name="connsiteY25" fmla="*/ 39918 h 732514"/>
                  <a:gd name="connsiteX26" fmla="*/ 167756 w 754238"/>
                  <a:gd name="connsiteY26" fmla="*/ 48557 h 732514"/>
                  <a:gd name="connsiteX27" fmla="*/ 170145 w 754238"/>
                  <a:gd name="connsiteY27" fmla="*/ 47514 h 732514"/>
                  <a:gd name="connsiteX28" fmla="*/ 163726 w 754238"/>
                  <a:gd name="connsiteY28" fmla="*/ 52131 h 732514"/>
                  <a:gd name="connsiteX29" fmla="*/ 181937 w 754238"/>
                  <a:gd name="connsiteY29" fmla="*/ 48408 h 732514"/>
                  <a:gd name="connsiteX30" fmla="*/ 183877 w 754238"/>
                  <a:gd name="connsiteY30" fmla="*/ 46918 h 732514"/>
                  <a:gd name="connsiteX31" fmla="*/ 187609 w 754238"/>
                  <a:gd name="connsiteY31" fmla="*/ 43344 h 732514"/>
                  <a:gd name="connsiteX32" fmla="*/ 181041 w 754238"/>
                  <a:gd name="connsiteY32" fmla="*/ 47216 h 732514"/>
                  <a:gd name="connsiteX33" fmla="*/ 178653 w 754238"/>
                  <a:gd name="connsiteY33" fmla="*/ 49153 h 732514"/>
                  <a:gd name="connsiteX34" fmla="*/ 178802 w 754238"/>
                  <a:gd name="connsiteY34" fmla="*/ 49153 h 732514"/>
                  <a:gd name="connsiteX35" fmla="*/ 179399 w 754238"/>
                  <a:gd name="connsiteY35" fmla="*/ 49153 h 732514"/>
                  <a:gd name="connsiteX36" fmla="*/ 179399 w 754238"/>
                  <a:gd name="connsiteY36" fmla="*/ 49897 h 732514"/>
                  <a:gd name="connsiteX37" fmla="*/ 181788 w 754238"/>
                  <a:gd name="connsiteY37" fmla="*/ 48408 h 732514"/>
                  <a:gd name="connsiteX38" fmla="*/ 190296 w 754238"/>
                  <a:gd name="connsiteY38" fmla="*/ 37684 h 732514"/>
                  <a:gd name="connsiteX39" fmla="*/ 177160 w 754238"/>
                  <a:gd name="connsiteY39" fmla="*/ 46620 h 732514"/>
                  <a:gd name="connsiteX40" fmla="*/ 178504 w 754238"/>
                  <a:gd name="connsiteY40" fmla="*/ 46620 h 732514"/>
                  <a:gd name="connsiteX41" fmla="*/ 178504 w 754238"/>
                  <a:gd name="connsiteY41" fmla="*/ 46620 h 732514"/>
                  <a:gd name="connsiteX42" fmla="*/ 177160 w 754238"/>
                  <a:gd name="connsiteY42" fmla="*/ 47961 h 732514"/>
                  <a:gd name="connsiteX43" fmla="*/ 178951 w 754238"/>
                  <a:gd name="connsiteY43" fmla="*/ 47663 h 732514"/>
                  <a:gd name="connsiteX44" fmla="*/ 188654 w 754238"/>
                  <a:gd name="connsiteY44" fmla="*/ 41407 h 732514"/>
                  <a:gd name="connsiteX45" fmla="*/ 192535 w 754238"/>
                  <a:gd name="connsiteY45" fmla="*/ 38726 h 732514"/>
                  <a:gd name="connsiteX46" fmla="*/ 192087 w 754238"/>
                  <a:gd name="connsiteY46" fmla="*/ 38726 h 732514"/>
                  <a:gd name="connsiteX47" fmla="*/ 192087 w 754238"/>
                  <a:gd name="connsiteY47" fmla="*/ 38726 h 732514"/>
                  <a:gd name="connsiteX48" fmla="*/ 192684 w 754238"/>
                  <a:gd name="connsiteY48" fmla="*/ 37981 h 732514"/>
                  <a:gd name="connsiteX49" fmla="*/ 188654 w 754238"/>
                  <a:gd name="connsiteY49" fmla="*/ 40216 h 732514"/>
                  <a:gd name="connsiteX50" fmla="*/ 182534 w 754238"/>
                  <a:gd name="connsiteY50" fmla="*/ 43344 h 732514"/>
                  <a:gd name="connsiteX51" fmla="*/ 186415 w 754238"/>
                  <a:gd name="connsiteY51" fmla="*/ 40663 h 732514"/>
                  <a:gd name="connsiteX52" fmla="*/ 189997 w 754238"/>
                  <a:gd name="connsiteY52" fmla="*/ 37981 h 732514"/>
                  <a:gd name="connsiteX53" fmla="*/ 193132 w 754238"/>
                  <a:gd name="connsiteY53" fmla="*/ 33960 h 732514"/>
                  <a:gd name="connsiteX54" fmla="*/ 193132 w 754238"/>
                  <a:gd name="connsiteY54" fmla="*/ 33960 h 732514"/>
                  <a:gd name="connsiteX55" fmla="*/ 193132 w 754238"/>
                  <a:gd name="connsiteY55" fmla="*/ 33960 h 732514"/>
                  <a:gd name="connsiteX56" fmla="*/ 192087 w 754238"/>
                  <a:gd name="connsiteY56" fmla="*/ 34556 h 732514"/>
                  <a:gd name="connsiteX57" fmla="*/ 190445 w 754238"/>
                  <a:gd name="connsiteY57" fmla="*/ 35598 h 732514"/>
                  <a:gd name="connsiteX58" fmla="*/ 201192 w 754238"/>
                  <a:gd name="connsiteY58" fmla="*/ 30087 h 732514"/>
                  <a:gd name="connsiteX59" fmla="*/ 207312 w 754238"/>
                  <a:gd name="connsiteY59" fmla="*/ 26364 h 732514"/>
                  <a:gd name="connsiteX60" fmla="*/ 204924 w 754238"/>
                  <a:gd name="connsiteY60" fmla="*/ 27555 h 732514"/>
                  <a:gd name="connsiteX61" fmla="*/ 202387 w 754238"/>
                  <a:gd name="connsiteY61" fmla="*/ 28598 h 732514"/>
                  <a:gd name="connsiteX62" fmla="*/ 203730 w 754238"/>
                  <a:gd name="connsiteY62" fmla="*/ 27853 h 732514"/>
                  <a:gd name="connsiteX63" fmla="*/ 192983 w 754238"/>
                  <a:gd name="connsiteY63" fmla="*/ 33811 h 732514"/>
                  <a:gd name="connsiteX64" fmla="*/ 202387 w 754238"/>
                  <a:gd name="connsiteY64" fmla="*/ 31130 h 732514"/>
                  <a:gd name="connsiteX65" fmla="*/ 202387 w 754238"/>
                  <a:gd name="connsiteY65" fmla="*/ 31130 h 732514"/>
                  <a:gd name="connsiteX66" fmla="*/ 198356 w 754238"/>
                  <a:gd name="connsiteY66" fmla="*/ 34556 h 732514"/>
                  <a:gd name="connsiteX67" fmla="*/ 198356 w 754238"/>
                  <a:gd name="connsiteY67" fmla="*/ 34556 h 732514"/>
                  <a:gd name="connsiteX68" fmla="*/ 205073 w 754238"/>
                  <a:gd name="connsiteY68" fmla="*/ 30832 h 732514"/>
                  <a:gd name="connsiteX69" fmla="*/ 208507 w 754238"/>
                  <a:gd name="connsiteY69" fmla="*/ 28896 h 732514"/>
                  <a:gd name="connsiteX70" fmla="*/ 210148 w 754238"/>
                  <a:gd name="connsiteY70" fmla="*/ 26959 h 732514"/>
                  <a:gd name="connsiteX71" fmla="*/ 213134 w 754238"/>
                  <a:gd name="connsiteY71" fmla="*/ 25172 h 732514"/>
                  <a:gd name="connsiteX72" fmla="*/ 214626 w 754238"/>
                  <a:gd name="connsiteY72" fmla="*/ 24129 h 732514"/>
                  <a:gd name="connsiteX73" fmla="*/ 199849 w 754238"/>
                  <a:gd name="connsiteY73" fmla="*/ 32024 h 732514"/>
                  <a:gd name="connsiteX74" fmla="*/ 202387 w 754238"/>
                  <a:gd name="connsiteY74" fmla="*/ 30981 h 732514"/>
                  <a:gd name="connsiteX75" fmla="*/ 189699 w 754238"/>
                  <a:gd name="connsiteY75" fmla="*/ 50493 h 732514"/>
                  <a:gd name="connsiteX76" fmla="*/ 191341 w 754238"/>
                  <a:gd name="connsiteY76" fmla="*/ 50791 h 732514"/>
                  <a:gd name="connsiteX77" fmla="*/ 198953 w 754238"/>
                  <a:gd name="connsiteY77" fmla="*/ 46323 h 732514"/>
                  <a:gd name="connsiteX78" fmla="*/ 200745 w 754238"/>
                  <a:gd name="connsiteY78" fmla="*/ 44982 h 732514"/>
                  <a:gd name="connsiteX79" fmla="*/ 194625 w 754238"/>
                  <a:gd name="connsiteY79" fmla="*/ 45280 h 732514"/>
                  <a:gd name="connsiteX80" fmla="*/ 192087 w 754238"/>
                  <a:gd name="connsiteY80" fmla="*/ 46323 h 732514"/>
                  <a:gd name="connsiteX81" fmla="*/ 194177 w 754238"/>
                  <a:gd name="connsiteY81" fmla="*/ 44088 h 732514"/>
                  <a:gd name="connsiteX82" fmla="*/ 192236 w 754238"/>
                  <a:gd name="connsiteY82" fmla="*/ 44088 h 732514"/>
                  <a:gd name="connsiteX83" fmla="*/ 194774 w 754238"/>
                  <a:gd name="connsiteY83" fmla="*/ 41705 h 732514"/>
                  <a:gd name="connsiteX84" fmla="*/ 198506 w 754238"/>
                  <a:gd name="connsiteY84" fmla="*/ 38577 h 732514"/>
                  <a:gd name="connsiteX85" fmla="*/ 196267 w 754238"/>
                  <a:gd name="connsiteY85" fmla="*/ 39173 h 732514"/>
                  <a:gd name="connsiteX86" fmla="*/ 198058 w 754238"/>
                  <a:gd name="connsiteY86" fmla="*/ 37833 h 732514"/>
                  <a:gd name="connsiteX87" fmla="*/ 197610 w 754238"/>
                  <a:gd name="connsiteY87" fmla="*/ 37386 h 732514"/>
                  <a:gd name="connsiteX88" fmla="*/ 200148 w 754238"/>
                  <a:gd name="connsiteY88" fmla="*/ 35747 h 732514"/>
                  <a:gd name="connsiteX89" fmla="*/ 210298 w 754238"/>
                  <a:gd name="connsiteY89" fmla="*/ 28002 h 732514"/>
                  <a:gd name="connsiteX90" fmla="*/ 199103 w 754238"/>
                  <a:gd name="connsiteY90" fmla="*/ 34705 h 732514"/>
                  <a:gd name="connsiteX91" fmla="*/ 200446 w 754238"/>
                  <a:gd name="connsiteY91" fmla="*/ 34705 h 732514"/>
                  <a:gd name="connsiteX92" fmla="*/ 197013 w 754238"/>
                  <a:gd name="connsiteY92" fmla="*/ 36790 h 732514"/>
                  <a:gd name="connsiteX93" fmla="*/ 190594 w 754238"/>
                  <a:gd name="connsiteY93" fmla="*/ 41705 h 732514"/>
                  <a:gd name="connsiteX94" fmla="*/ 192087 w 754238"/>
                  <a:gd name="connsiteY94" fmla="*/ 41407 h 732514"/>
                  <a:gd name="connsiteX95" fmla="*/ 192236 w 754238"/>
                  <a:gd name="connsiteY95" fmla="*/ 41407 h 732514"/>
                  <a:gd name="connsiteX96" fmla="*/ 187758 w 754238"/>
                  <a:gd name="connsiteY96" fmla="*/ 44982 h 732514"/>
                  <a:gd name="connsiteX97" fmla="*/ 182385 w 754238"/>
                  <a:gd name="connsiteY97" fmla="*/ 49301 h 732514"/>
                  <a:gd name="connsiteX98" fmla="*/ 185818 w 754238"/>
                  <a:gd name="connsiteY98" fmla="*/ 48408 h 732514"/>
                  <a:gd name="connsiteX99" fmla="*/ 184027 w 754238"/>
                  <a:gd name="connsiteY99" fmla="*/ 50046 h 732514"/>
                  <a:gd name="connsiteX100" fmla="*/ 188355 w 754238"/>
                  <a:gd name="connsiteY100" fmla="*/ 50195 h 732514"/>
                  <a:gd name="connsiteX101" fmla="*/ 189699 w 754238"/>
                  <a:gd name="connsiteY101" fmla="*/ 50195 h 732514"/>
                  <a:gd name="connsiteX102" fmla="*/ 216716 w 754238"/>
                  <a:gd name="connsiteY102" fmla="*/ 26364 h 732514"/>
                  <a:gd name="connsiteX103" fmla="*/ 214626 w 754238"/>
                  <a:gd name="connsiteY103" fmla="*/ 27853 h 732514"/>
                  <a:gd name="connsiteX104" fmla="*/ 207014 w 754238"/>
                  <a:gd name="connsiteY104" fmla="*/ 32619 h 732514"/>
                  <a:gd name="connsiteX105" fmla="*/ 217612 w 754238"/>
                  <a:gd name="connsiteY105" fmla="*/ 28449 h 732514"/>
                  <a:gd name="connsiteX106" fmla="*/ 236121 w 754238"/>
                  <a:gd name="connsiteY106" fmla="*/ 16831 h 732514"/>
                  <a:gd name="connsiteX107" fmla="*/ 216866 w 754238"/>
                  <a:gd name="connsiteY107" fmla="*/ 26215 h 732514"/>
                  <a:gd name="connsiteX108" fmla="*/ 216866 w 754238"/>
                  <a:gd name="connsiteY108" fmla="*/ 26215 h 732514"/>
                  <a:gd name="connsiteX109" fmla="*/ 233434 w 754238"/>
                  <a:gd name="connsiteY109" fmla="*/ 20704 h 732514"/>
                  <a:gd name="connsiteX110" fmla="*/ 234031 w 754238"/>
                  <a:gd name="connsiteY110" fmla="*/ 20704 h 732514"/>
                  <a:gd name="connsiteX111" fmla="*/ 232091 w 754238"/>
                  <a:gd name="connsiteY111" fmla="*/ 21895 h 732514"/>
                  <a:gd name="connsiteX112" fmla="*/ 225672 w 754238"/>
                  <a:gd name="connsiteY112" fmla="*/ 23980 h 732514"/>
                  <a:gd name="connsiteX113" fmla="*/ 216567 w 754238"/>
                  <a:gd name="connsiteY113" fmla="*/ 29789 h 732514"/>
                  <a:gd name="connsiteX114" fmla="*/ 196864 w 754238"/>
                  <a:gd name="connsiteY114" fmla="*/ 40663 h 732514"/>
                  <a:gd name="connsiteX115" fmla="*/ 196864 w 754238"/>
                  <a:gd name="connsiteY115" fmla="*/ 41109 h 732514"/>
                  <a:gd name="connsiteX116" fmla="*/ 202237 w 754238"/>
                  <a:gd name="connsiteY116" fmla="*/ 39918 h 732514"/>
                  <a:gd name="connsiteX117" fmla="*/ 200446 w 754238"/>
                  <a:gd name="connsiteY117" fmla="*/ 41556 h 732514"/>
                  <a:gd name="connsiteX118" fmla="*/ 205521 w 754238"/>
                  <a:gd name="connsiteY118" fmla="*/ 39769 h 732514"/>
                  <a:gd name="connsiteX119" fmla="*/ 204028 w 754238"/>
                  <a:gd name="connsiteY119" fmla="*/ 41258 h 732514"/>
                  <a:gd name="connsiteX120" fmla="*/ 204028 w 754238"/>
                  <a:gd name="connsiteY120" fmla="*/ 41556 h 732514"/>
                  <a:gd name="connsiteX121" fmla="*/ 213731 w 754238"/>
                  <a:gd name="connsiteY121" fmla="*/ 35896 h 732514"/>
                  <a:gd name="connsiteX122" fmla="*/ 224478 w 754238"/>
                  <a:gd name="connsiteY122" fmla="*/ 31279 h 732514"/>
                  <a:gd name="connsiteX123" fmla="*/ 232688 w 754238"/>
                  <a:gd name="connsiteY123" fmla="*/ 26364 h 732514"/>
                  <a:gd name="connsiteX124" fmla="*/ 244032 w 754238"/>
                  <a:gd name="connsiteY124" fmla="*/ 22044 h 732514"/>
                  <a:gd name="connsiteX125" fmla="*/ 248361 w 754238"/>
                  <a:gd name="connsiteY125" fmla="*/ 20257 h 732514"/>
                  <a:gd name="connsiteX126" fmla="*/ 259407 w 754238"/>
                  <a:gd name="connsiteY126" fmla="*/ 15490 h 732514"/>
                  <a:gd name="connsiteX127" fmla="*/ 265975 w 754238"/>
                  <a:gd name="connsiteY127" fmla="*/ 14150 h 732514"/>
                  <a:gd name="connsiteX128" fmla="*/ 267766 w 754238"/>
                  <a:gd name="connsiteY128" fmla="*/ 13405 h 732514"/>
                  <a:gd name="connsiteX129" fmla="*/ 271647 w 754238"/>
                  <a:gd name="connsiteY129" fmla="*/ 11022 h 732514"/>
                  <a:gd name="connsiteX130" fmla="*/ 271348 w 754238"/>
                  <a:gd name="connsiteY130" fmla="*/ 10575 h 732514"/>
                  <a:gd name="connsiteX131" fmla="*/ 266721 w 754238"/>
                  <a:gd name="connsiteY131" fmla="*/ 9831 h 732514"/>
                  <a:gd name="connsiteX132" fmla="*/ 233285 w 754238"/>
                  <a:gd name="connsiteY132" fmla="*/ 20853 h 732514"/>
                  <a:gd name="connsiteX133" fmla="*/ 378971 w 754238"/>
                  <a:gd name="connsiteY133" fmla="*/ 22789 h 732514"/>
                  <a:gd name="connsiteX134" fmla="*/ 379269 w 754238"/>
                  <a:gd name="connsiteY134" fmla="*/ 24427 h 732514"/>
                  <a:gd name="connsiteX135" fmla="*/ 381359 w 754238"/>
                  <a:gd name="connsiteY135" fmla="*/ 29789 h 732514"/>
                  <a:gd name="connsiteX136" fmla="*/ 386434 w 754238"/>
                  <a:gd name="connsiteY136" fmla="*/ 35003 h 732514"/>
                  <a:gd name="connsiteX137" fmla="*/ 387628 w 754238"/>
                  <a:gd name="connsiteY137" fmla="*/ 30981 h 732514"/>
                  <a:gd name="connsiteX138" fmla="*/ 387777 w 754238"/>
                  <a:gd name="connsiteY138" fmla="*/ 22789 h 732514"/>
                  <a:gd name="connsiteX139" fmla="*/ 390166 w 754238"/>
                  <a:gd name="connsiteY139" fmla="*/ 25023 h 732514"/>
                  <a:gd name="connsiteX140" fmla="*/ 392106 w 754238"/>
                  <a:gd name="connsiteY140" fmla="*/ 28151 h 732514"/>
                  <a:gd name="connsiteX141" fmla="*/ 396435 w 754238"/>
                  <a:gd name="connsiteY141" fmla="*/ 26513 h 732514"/>
                  <a:gd name="connsiteX142" fmla="*/ 388972 w 754238"/>
                  <a:gd name="connsiteY142" fmla="*/ 18172 h 732514"/>
                  <a:gd name="connsiteX143" fmla="*/ 386583 w 754238"/>
                  <a:gd name="connsiteY143" fmla="*/ 14895 h 732514"/>
                  <a:gd name="connsiteX144" fmla="*/ 387180 w 754238"/>
                  <a:gd name="connsiteY144" fmla="*/ 14150 h 732514"/>
                  <a:gd name="connsiteX145" fmla="*/ 389569 w 754238"/>
                  <a:gd name="connsiteY145" fmla="*/ 16086 h 732514"/>
                  <a:gd name="connsiteX146" fmla="*/ 391808 w 754238"/>
                  <a:gd name="connsiteY146" fmla="*/ 11022 h 732514"/>
                  <a:gd name="connsiteX147" fmla="*/ 383598 w 754238"/>
                  <a:gd name="connsiteY147" fmla="*/ 7596 h 732514"/>
                  <a:gd name="connsiteX148" fmla="*/ 380314 w 754238"/>
                  <a:gd name="connsiteY148" fmla="*/ 10426 h 732514"/>
                  <a:gd name="connsiteX149" fmla="*/ 376284 w 754238"/>
                  <a:gd name="connsiteY149" fmla="*/ 9831 h 732514"/>
                  <a:gd name="connsiteX150" fmla="*/ 374343 w 754238"/>
                  <a:gd name="connsiteY150" fmla="*/ 9086 h 732514"/>
                  <a:gd name="connsiteX151" fmla="*/ 373448 w 754238"/>
                  <a:gd name="connsiteY151" fmla="*/ 17725 h 732514"/>
                  <a:gd name="connsiteX152" fmla="*/ 378971 w 754238"/>
                  <a:gd name="connsiteY152" fmla="*/ 22789 h 732514"/>
                  <a:gd name="connsiteX153" fmla="*/ 499281 w 754238"/>
                  <a:gd name="connsiteY153" fmla="*/ 54366 h 732514"/>
                  <a:gd name="connsiteX154" fmla="*/ 494504 w 754238"/>
                  <a:gd name="connsiteY154" fmla="*/ 51685 h 732514"/>
                  <a:gd name="connsiteX155" fmla="*/ 485697 w 754238"/>
                  <a:gd name="connsiteY155" fmla="*/ 43641 h 732514"/>
                  <a:gd name="connsiteX156" fmla="*/ 484652 w 754238"/>
                  <a:gd name="connsiteY156" fmla="*/ 38875 h 732514"/>
                  <a:gd name="connsiteX157" fmla="*/ 483607 w 754238"/>
                  <a:gd name="connsiteY157" fmla="*/ 37088 h 732514"/>
                  <a:gd name="connsiteX158" fmla="*/ 483309 w 754238"/>
                  <a:gd name="connsiteY158" fmla="*/ 35896 h 732514"/>
                  <a:gd name="connsiteX159" fmla="*/ 488086 w 754238"/>
                  <a:gd name="connsiteY159" fmla="*/ 28300 h 732514"/>
                  <a:gd name="connsiteX160" fmla="*/ 489130 w 754238"/>
                  <a:gd name="connsiteY160" fmla="*/ 27257 h 732514"/>
                  <a:gd name="connsiteX161" fmla="*/ 486742 w 754238"/>
                  <a:gd name="connsiteY161" fmla="*/ 24725 h 732514"/>
                  <a:gd name="connsiteX162" fmla="*/ 480771 w 754238"/>
                  <a:gd name="connsiteY162" fmla="*/ 21895 h 732514"/>
                  <a:gd name="connsiteX163" fmla="*/ 480174 w 754238"/>
                  <a:gd name="connsiteY163" fmla="*/ 22342 h 732514"/>
                  <a:gd name="connsiteX164" fmla="*/ 482115 w 754238"/>
                  <a:gd name="connsiteY164" fmla="*/ 24576 h 732514"/>
                  <a:gd name="connsiteX165" fmla="*/ 481816 w 754238"/>
                  <a:gd name="connsiteY165" fmla="*/ 24874 h 732514"/>
                  <a:gd name="connsiteX166" fmla="*/ 474502 w 754238"/>
                  <a:gd name="connsiteY166" fmla="*/ 30832 h 732514"/>
                  <a:gd name="connsiteX167" fmla="*/ 474502 w 754238"/>
                  <a:gd name="connsiteY167" fmla="*/ 31577 h 732514"/>
                  <a:gd name="connsiteX168" fmla="*/ 478234 w 754238"/>
                  <a:gd name="connsiteY168" fmla="*/ 39620 h 732514"/>
                  <a:gd name="connsiteX169" fmla="*/ 479129 w 754238"/>
                  <a:gd name="connsiteY169" fmla="*/ 42450 h 732514"/>
                  <a:gd name="connsiteX170" fmla="*/ 478234 w 754238"/>
                  <a:gd name="connsiteY170" fmla="*/ 44684 h 732514"/>
                  <a:gd name="connsiteX171" fmla="*/ 478682 w 754238"/>
                  <a:gd name="connsiteY171" fmla="*/ 46620 h 732514"/>
                  <a:gd name="connsiteX172" fmla="*/ 488384 w 754238"/>
                  <a:gd name="connsiteY172" fmla="*/ 52429 h 732514"/>
                  <a:gd name="connsiteX173" fmla="*/ 499281 w 754238"/>
                  <a:gd name="connsiteY173" fmla="*/ 54217 h 732514"/>
                  <a:gd name="connsiteX174" fmla="*/ 427632 w 754238"/>
                  <a:gd name="connsiteY174" fmla="*/ 10575 h 732514"/>
                  <a:gd name="connsiteX175" fmla="*/ 427632 w 754238"/>
                  <a:gd name="connsiteY175" fmla="*/ 10575 h 732514"/>
                  <a:gd name="connsiteX176" fmla="*/ 427781 w 754238"/>
                  <a:gd name="connsiteY176" fmla="*/ 8639 h 732514"/>
                  <a:gd name="connsiteX177" fmla="*/ 429274 w 754238"/>
                  <a:gd name="connsiteY177" fmla="*/ 9384 h 732514"/>
                  <a:gd name="connsiteX178" fmla="*/ 434498 w 754238"/>
                  <a:gd name="connsiteY178" fmla="*/ 12363 h 732514"/>
                  <a:gd name="connsiteX179" fmla="*/ 434797 w 754238"/>
                  <a:gd name="connsiteY179" fmla="*/ 12065 h 732514"/>
                  <a:gd name="connsiteX180" fmla="*/ 436140 w 754238"/>
                  <a:gd name="connsiteY180" fmla="*/ 9979 h 732514"/>
                  <a:gd name="connsiteX181" fmla="*/ 435095 w 754238"/>
                  <a:gd name="connsiteY181" fmla="*/ 8788 h 732514"/>
                  <a:gd name="connsiteX182" fmla="*/ 428826 w 754238"/>
                  <a:gd name="connsiteY182" fmla="*/ 5213 h 732514"/>
                  <a:gd name="connsiteX183" fmla="*/ 428826 w 754238"/>
                  <a:gd name="connsiteY183" fmla="*/ 5213 h 732514"/>
                  <a:gd name="connsiteX184" fmla="*/ 430319 w 754238"/>
                  <a:gd name="connsiteY184" fmla="*/ 7894 h 732514"/>
                  <a:gd name="connsiteX185" fmla="*/ 428378 w 754238"/>
                  <a:gd name="connsiteY185" fmla="*/ 7447 h 732514"/>
                  <a:gd name="connsiteX186" fmla="*/ 422408 w 754238"/>
                  <a:gd name="connsiteY186" fmla="*/ 6554 h 732514"/>
                  <a:gd name="connsiteX187" fmla="*/ 420766 w 754238"/>
                  <a:gd name="connsiteY187" fmla="*/ 9086 h 732514"/>
                  <a:gd name="connsiteX188" fmla="*/ 427632 w 754238"/>
                  <a:gd name="connsiteY188" fmla="*/ 10724 h 732514"/>
                  <a:gd name="connsiteX189" fmla="*/ 438678 w 754238"/>
                  <a:gd name="connsiteY189" fmla="*/ 12214 h 732514"/>
                  <a:gd name="connsiteX190" fmla="*/ 439872 w 754238"/>
                  <a:gd name="connsiteY190" fmla="*/ 13405 h 732514"/>
                  <a:gd name="connsiteX191" fmla="*/ 440618 w 754238"/>
                  <a:gd name="connsiteY191" fmla="*/ 13703 h 732514"/>
                  <a:gd name="connsiteX192" fmla="*/ 441962 w 754238"/>
                  <a:gd name="connsiteY192" fmla="*/ 13852 h 732514"/>
                  <a:gd name="connsiteX193" fmla="*/ 441514 w 754238"/>
                  <a:gd name="connsiteY193" fmla="*/ 13107 h 732514"/>
                  <a:gd name="connsiteX194" fmla="*/ 439573 w 754238"/>
                  <a:gd name="connsiteY194" fmla="*/ 12065 h 732514"/>
                  <a:gd name="connsiteX195" fmla="*/ 438827 w 754238"/>
                  <a:gd name="connsiteY195" fmla="*/ 12363 h 732514"/>
                  <a:gd name="connsiteX196" fmla="*/ 441066 w 754238"/>
                  <a:gd name="connsiteY196" fmla="*/ 10277 h 732514"/>
                  <a:gd name="connsiteX197" fmla="*/ 438379 w 754238"/>
                  <a:gd name="connsiteY197" fmla="*/ 9235 h 732514"/>
                  <a:gd name="connsiteX198" fmla="*/ 438081 w 754238"/>
                  <a:gd name="connsiteY198" fmla="*/ 9235 h 732514"/>
                  <a:gd name="connsiteX199" fmla="*/ 442260 w 754238"/>
                  <a:gd name="connsiteY199" fmla="*/ 11767 h 732514"/>
                  <a:gd name="connsiteX200" fmla="*/ 441066 w 754238"/>
                  <a:gd name="connsiteY200" fmla="*/ 10277 h 732514"/>
                  <a:gd name="connsiteX201" fmla="*/ 437484 w 754238"/>
                  <a:gd name="connsiteY201" fmla="*/ 2681 h 732514"/>
                  <a:gd name="connsiteX202" fmla="*/ 437782 w 754238"/>
                  <a:gd name="connsiteY202" fmla="*/ 2830 h 732514"/>
                  <a:gd name="connsiteX203" fmla="*/ 440917 w 754238"/>
                  <a:gd name="connsiteY203" fmla="*/ 4468 h 732514"/>
                  <a:gd name="connsiteX204" fmla="*/ 443454 w 754238"/>
                  <a:gd name="connsiteY204" fmla="*/ 6405 h 732514"/>
                  <a:gd name="connsiteX205" fmla="*/ 446888 w 754238"/>
                  <a:gd name="connsiteY205" fmla="*/ 8490 h 732514"/>
                  <a:gd name="connsiteX206" fmla="*/ 450769 w 754238"/>
                  <a:gd name="connsiteY206" fmla="*/ 9086 h 732514"/>
                  <a:gd name="connsiteX207" fmla="*/ 450769 w 754238"/>
                  <a:gd name="connsiteY207" fmla="*/ 8341 h 732514"/>
                  <a:gd name="connsiteX208" fmla="*/ 437782 w 754238"/>
                  <a:gd name="connsiteY208" fmla="*/ 2383 h 732514"/>
                  <a:gd name="connsiteX209" fmla="*/ 437782 w 754238"/>
                  <a:gd name="connsiteY209" fmla="*/ 2383 h 732514"/>
                  <a:gd name="connsiteX210" fmla="*/ 447186 w 754238"/>
                  <a:gd name="connsiteY210" fmla="*/ 5064 h 732514"/>
                  <a:gd name="connsiteX211" fmla="*/ 447335 w 754238"/>
                  <a:gd name="connsiteY211" fmla="*/ 4766 h 732514"/>
                  <a:gd name="connsiteX212" fmla="*/ 447335 w 754238"/>
                  <a:gd name="connsiteY212" fmla="*/ 4766 h 732514"/>
                  <a:gd name="connsiteX213" fmla="*/ 435842 w 754238"/>
                  <a:gd name="connsiteY213" fmla="*/ 0 h 732514"/>
                  <a:gd name="connsiteX214" fmla="*/ 435692 w 754238"/>
                  <a:gd name="connsiteY214" fmla="*/ 0 h 732514"/>
                  <a:gd name="connsiteX215" fmla="*/ 447186 w 754238"/>
                  <a:gd name="connsiteY215" fmla="*/ 5511 h 732514"/>
                  <a:gd name="connsiteX216" fmla="*/ 447186 w 754238"/>
                  <a:gd name="connsiteY216" fmla="*/ 4915 h 732514"/>
                  <a:gd name="connsiteX217" fmla="*/ 454948 w 754238"/>
                  <a:gd name="connsiteY217" fmla="*/ 13107 h 732514"/>
                  <a:gd name="connsiteX218" fmla="*/ 453754 w 754238"/>
                  <a:gd name="connsiteY218" fmla="*/ 12065 h 732514"/>
                  <a:gd name="connsiteX219" fmla="*/ 452410 w 754238"/>
                  <a:gd name="connsiteY219" fmla="*/ 11320 h 732514"/>
                  <a:gd name="connsiteX220" fmla="*/ 451216 w 754238"/>
                  <a:gd name="connsiteY220" fmla="*/ 11469 h 732514"/>
                  <a:gd name="connsiteX221" fmla="*/ 454948 w 754238"/>
                  <a:gd name="connsiteY221" fmla="*/ 13107 h 732514"/>
                  <a:gd name="connsiteX222" fmla="*/ 447485 w 754238"/>
                  <a:gd name="connsiteY222" fmla="*/ 9384 h 732514"/>
                  <a:gd name="connsiteX223" fmla="*/ 443007 w 754238"/>
                  <a:gd name="connsiteY223" fmla="*/ 7596 h 732514"/>
                  <a:gd name="connsiteX224" fmla="*/ 442559 w 754238"/>
                  <a:gd name="connsiteY224" fmla="*/ 7596 h 732514"/>
                  <a:gd name="connsiteX225" fmla="*/ 447186 w 754238"/>
                  <a:gd name="connsiteY225" fmla="*/ 10426 h 732514"/>
                  <a:gd name="connsiteX226" fmla="*/ 448082 w 754238"/>
                  <a:gd name="connsiteY226" fmla="*/ 10724 h 732514"/>
                  <a:gd name="connsiteX227" fmla="*/ 448530 w 754238"/>
                  <a:gd name="connsiteY227" fmla="*/ 10128 h 732514"/>
                  <a:gd name="connsiteX228" fmla="*/ 448679 w 754238"/>
                  <a:gd name="connsiteY228" fmla="*/ 10128 h 732514"/>
                  <a:gd name="connsiteX229" fmla="*/ 447932 w 754238"/>
                  <a:gd name="connsiteY229" fmla="*/ 9384 h 732514"/>
                  <a:gd name="connsiteX230" fmla="*/ 447932 w 754238"/>
                  <a:gd name="connsiteY230" fmla="*/ 9384 h 732514"/>
                  <a:gd name="connsiteX231" fmla="*/ 447634 w 754238"/>
                  <a:gd name="connsiteY231" fmla="*/ 9384 h 732514"/>
                  <a:gd name="connsiteX232" fmla="*/ 431662 w 754238"/>
                  <a:gd name="connsiteY232" fmla="*/ 4022 h 732514"/>
                  <a:gd name="connsiteX233" fmla="*/ 434200 w 754238"/>
                  <a:gd name="connsiteY233" fmla="*/ 5958 h 732514"/>
                  <a:gd name="connsiteX234" fmla="*/ 438379 w 754238"/>
                  <a:gd name="connsiteY234" fmla="*/ 7298 h 732514"/>
                  <a:gd name="connsiteX235" fmla="*/ 443902 w 754238"/>
                  <a:gd name="connsiteY235" fmla="*/ 10277 h 732514"/>
                  <a:gd name="connsiteX236" fmla="*/ 447335 w 754238"/>
                  <a:gd name="connsiteY236" fmla="*/ 11618 h 732514"/>
                  <a:gd name="connsiteX237" fmla="*/ 441812 w 754238"/>
                  <a:gd name="connsiteY237" fmla="*/ 8490 h 732514"/>
                  <a:gd name="connsiteX238" fmla="*/ 439573 w 754238"/>
                  <a:gd name="connsiteY238" fmla="*/ 7149 h 732514"/>
                  <a:gd name="connsiteX239" fmla="*/ 439424 w 754238"/>
                  <a:gd name="connsiteY239" fmla="*/ 6405 h 732514"/>
                  <a:gd name="connsiteX240" fmla="*/ 439126 w 754238"/>
                  <a:gd name="connsiteY240" fmla="*/ 6405 h 732514"/>
                  <a:gd name="connsiteX241" fmla="*/ 435692 w 754238"/>
                  <a:gd name="connsiteY241" fmla="*/ 4319 h 732514"/>
                  <a:gd name="connsiteX242" fmla="*/ 435095 w 754238"/>
                  <a:gd name="connsiteY242" fmla="*/ 3426 h 732514"/>
                  <a:gd name="connsiteX243" fmla="*/ 433603 w 754238"/>
                  <a:gd name="connsiteY243" fmla="*/ 2085 h 732514"/>
                  <a:gd name="connsiteX244" fmla="*/ 430170 w 754238"/>
                  <a:gd name="connsiteY244" fmla="*/ 745 h 732514"/>
                  <a:gd name="connsiteX245" fmla="*/ 430020 w 754238"/>
                  <a:gd name="connsiteY245" fmla="*/ 745 h 732514"/>
                  <a:gd name="connsiteX246" fmla="*/ 431662 w 754238"/>
                  <a:gd name="connsiteY246" fmla="*/ 3873 h 732514"/>
                  <a:gd name="connsiteX247" fmla="*/ 497937 w 754238"/>
                  <a:gd name="connsiteY247" fmla="*/ 9831 h 732514"/>
                  <a:gd name="connsiteX248" fmla="*/ 497191 w 754238"/>
                  <a:gd name="connsiteY248" fmla="*/ 9682 h 732514"/>
                  <a:gd name="connsiteX249" fmla="*/ 497788 w 754238"/>
                  <a:gd name="connsiteY249" fmla="*/ 9682 h 732514"/>
                  <a:gd name="connsiteX250" fmla="*/ 497937 w 754238"/>
                  <a:gd name="connsiteY250" fmla="*/ 9682 h 732514"/>
                  <a:gd name="connsiteX251" fmla="*/ 512565 w 754238"/>
                  <a:gd name="connsiteY251" fmla="*/ 17129 h 732514"/>
                  <a:gd name="connsiteX252" fmla="*/ 515252 w 754238"/>
                  <a:gd name="connsiteY252" fmla="*/ 18320 h 732514"/>
                  <a:gd name="connsiteX253" fmla="*/ 515252 w 754238"/>
                  <a:gd name="connsiteY253" fmla="*/ 18320 h 732514"/>
                  <a:gd name="connsiteX254" fmla="*/ 513909 w 754238"/>
                  <a:gd name="connsiteY254" fmla="*/ 17129 h 732514"/>
                  <a:gd name="connsiteX255" fmla="*/ 515103 w 754238"/>
                  <a:gd name="connsiteY255" fmla="*/ 16682 h 732514"/>
                  <a:gd name="connsiteX256" fmla="*/ 515103 w 754238"/>
                  <a:gd name="connsiteY256" fmla="*/ 16682 h 732514"/>
                  <a:gd name="connsiteX257" fmla="*/ 513760 w 754238"/>
                  <a:gd name="connsiteY257" fmla="*/ 15937 h 732514"/>
                  <a:gd name="connsiteX258" fmla="*/ 497937 w 754238"/>
                  <a:gd name="connsiteY258" fmla="*/ 9979 h 732514"/>
                  <a:gd name="connsiteX259" fmla="*/ 504654 w 754238"/>
                  <a:gd name="connsiteY259" fmla="*/ 13107 h 732514"/>
                  <a:gd name="connsiteX260" fmla="*/ 512416 w 754238"/>
                  <a:gd name="connsiteY260" fmla="*/ 17129 h 732514"/>
                  <a:gd name="connsiteX261" fmla="*/ 510326 w 754238"/>
                  <a:gd name="connsiteY261" fmla="*/ 16831 h 732514"/>
                  <a:gd name="connsiteX262" fmla="*/ 496892 w 754238"/>
                  <a:gd name="connsiteY262" fmla="*/ 9831 h 732514"/>
                  <a:gd name="connsiteX263" fmla="*/ 487638 w 754238"/>
                  <a:gd name="connsiteY263" fmla="*/ 7149 h 732514"/>
                  <a:gd name="connsiteX264" fmla="*/ 487339 w 754238"/>
                  <a:gd name="connsiteY264" fmla="*/ 7149 h 732514"/>
                  <a:gd name="connsiteX265" fmla="*/ 492564 w 754238"/>
                  <a:gd name="connsiteY265" fmla="*/ 10575 h 732514"/>
                  <a:gd name="connsiteX266" fmla="*/ 510476 w 754238"/>
                  <a:gd name="connsiteY266" fmla="*/ 16682 h 732514"/>
                  <a:gd name="connsiteX267" fmla="*/ 487638 w 754238"/>
                  <a:gd name="connsiteY267" fmla="*/ 8341 h 732514"/>
                  <a:gd name="connsiteX268" fmla="*/ 482264 w 754238"/>
                  <a:gd name="connsiteY268" fmla="*/ 5362 h 732514"/>
                  <a:gd name="connsiteX269" fmla="*/ 470173 w 754238"/>
                  <a:gd name="connsiteY269" fmla="*/ 1489 h 732514"/>
                  <a:gd name="connsiteX270" fmla="*/ 487787 w 754238"/>
                  <a:gd name="connsiteY270" fmla="*/ 8341 h 732514"/>
                  <a:gd name="connsiteX271" fmla="*/ 491967 w 754238"/>
                  <a:gd name="connsiteY271" fmla="*/ 10724 h 732514"/>
                  <a:gd name="connsiteX272" fmla="*/ 487190 w 754238"/>
                  <a:gd name="connsiteY272" fmla="*/ 9086 h 732514"/>
                  <a:gd name="connsiteX273" fmla="*/ 487190 w 754238"/>
                  <a:gd name="connsiteY273" fmla="*/ 9086 h 732514"/>
                  <a:gd name="connsiteX274" fmla="*/ 492564 w 754238"/>
                  <a:gd name="connsiteY274" fmla="*/ 11171 h 732514"/>
                  <a:gd name="connsiteX275" fmla="*/ 491967 w 754238"/>
                  <a:gd name="connsiteY275" fmla="*/ 10724 h 732514"/>
                  <a:gd name="connsiteX276" fmla="*/ 220448 w 754238"/>
                  <a:gd name="connsiteY276" fmla="*/ 22640 h 732514"/>
                  <a:gd name="connsiteX277" fmla="*/ 220448 w 754238"/>
                  <a:gd name="connsiteY277" fmla="*/ 22640 h 732514"/>
                  <a:gd name="connsiteX278" fmla="*/ 214925 w 754238"/>
                  <a:gd name="connsiteY278" fmla="*/ 25470 h 732514"/>
                  <a:gd name="connsiteX279" fmla="*/ 216567 w 754238"/>
                  <a:gd name="connsiteY279" fmla="*/ 24874 h 732514"/>
                  <a:gd name="connsiteX280" fmla="*/ 220597 w 754238"/>
                  <a:gd name="connsiteY280" fmla="*/ 22640 h 732514"/>
                  <a:gd name="connsiteX281" fmla="*/ 193580 w 754238"/>
                  <a:gd name="connsiteY281" fmla="*/ 36492 h 732514"/>
                  <a:gd name="connsiteX282" fmla="*/ 197908 w 754238"/>
                  <a:gd name="connsiteY282" fmla="*/ 33662 h 732514"/>
                  <a:gd name="connsiteX283" fmla="*/ 192535 w 754238"/>
                  <a:gd name="connsiteY283" fmla="*/ 36939 h 732514"/>
                  <a:gd name="connsiteX284" fmla="*/ 193580 w 754238"/>
                  <a:gd name="connsiteY284" fmla="*/ 36492 h 732514"/>
                  <a:gd name="connsiteX285" fmla="*/ 191639 w 754238"/>
                  <a:gd name="connsiteY285" fmla="*/ 36343 h 732514"/>
                  <a:gd name="connsiteX286" fmla="*/ 191639 w 754238"/>
                  <a:gd name="connsiteY286" fmla="*/ 36343 h 732514"/>
                  <a:gd name="connsiteX287" fmla="*/ 195072 w 754238"/>
                  <a:gd name="connsiteY287" fmla="*/ 34705 h 732514"/>
                  <a:gd name="connsiteX288" fmla="*/ 199998 w 754238"/>
                  <a:gd name="connsiteY288" fmla="*/ 31577 h 732514"/>
                  <a:gd name="connsiteX289" fmla="*/ 191639 w 754238"/>
                  <a:gd name="connsiteY289" fmla="*/ 36343 h 732514"/>
                  <a:gd name="connsiteX290" fmla="*/ 174324 w 754238"/>
                  <a:gd name="connsiteY290" fmla="*/ 48110 h 732514"/>
                  <a:gd name="connsiteX291" fmla="*/ 178056 w 754238"/>
                  <a:gd name="connsiteY291" fmla="*/ 45429 h 732514"/>
                  <a:gd name="connsiteX292" fmla="*/ 172682 w 754238"/>
                  <a:gd name="connsiteY292" fmla="*/ 49153 h 732514"/>
                  <a:gd name="connsiteX293" fmla="*/ 174324 w 754238"/>
                  <a:gd name="connsiteY293" fmla="*/ 48110 h 732514"/>
                  <a:gd name="connsiteX294" fmla="*/ 111632 w 754238"/>
                  <a:gd name="connsiteY294" fmla="*/ 131222 h 732514"/>
                  <a:gd name="connsiteX295" fmla="*/ 112079 w 754238"/>
                  <a:gd name="connsiteY295" fmla="*/ 133457 h 732514"/>
                  <a:gd name="connsiteX296" fmla="*/ 115065 w 754238"/>
                  <a:gd name="connsiteY296" fmla="*/ 130627 h 732514"/>
                  <a:gd name="connsiteX297" fmla="*/ 115513 w 754238"/>
                  <a:gd name="connsiteY297" fmla="*/ 128988 h 732514"/>
                  <a:gd name="connsiteX298" fmla="*/ 115065 w 754238"/>
                  <a:gd name="connsiteY298" fmla="*/ 128988 h 732514"/>
                  <a:gd name="connsiteX299" fmla="*/ 111632 w 754238"/>
                  <a:gd name="connsiteY299" fmla="*/ 131222 h 732514"/>
                  <a:gd name="connsiteX300" fmla="*/ 707211 w 754238"/>
                  <a:gd name="connsiteY300" fmla="*/ 554232 h 732514"/>
                  <a:gd name="connsiteX301" fmla="*/ 704673 w 754238"/>
                  <a:gd name="connsiteY301" fmla="*/ 559147 h 732514"/>
                  <a:gd name="connsiteX302" fmla="*/ 714376 w 754238"/>
                  <a:gd name="connsiteY302" fmla="*/ 542763 h 732514"/>
                  <a:gd name="connsiteX303" fmla="*/ 709599 w 754238"/>
                  <a:gd name="connsiteY303" fmla="*/ 551104 h 732514"/>
                  <a:gd name="connsiteX304" fmla="*/ 714376 w 754238"/>
                  <a:gd name="connsiteY304" fmla="*/ 542763 h 732514"/>
                  <a:gd name="connsiteX305" fmla="*/ 705270 w 754238"/>
                  <a:gd name="connsiteY305" fmla="*/ 558700 h 732514"/>
                  <a:gd name="connsiteX306" fmla="*/ 694971 w 754238"/>
                  <a:gd name="connsiteY306" fmla="*/ 575382 h 732514"/>
                  <a:gd name="connsiteX307" fmla="*/ 676910 w 754238"/>
                  <a:gd name="connsiteY307" fmla="*/ 599959 h 732514"/>
                  <a:gd name="connsiteX308" fmla="*/ 658848 w 754238"/>
                  <a:gd name="connsiteY308" fmla="*/ 621258 h 732514"/>
                  <a:gd name="connsiteX309" fmla="*/ 642429 w 754238"/>
                  <a:gd name="connsiteY309" fmla="*/ 638238 h 732514"/>
                  <a:gd name="connsiteX310" fmla="*/ 631383 w 754238"/>
                  <a:gd name="connsiteY310" fmla="*/ 648217 h 732514"/>
                  <a:gd name="connsiteX311" fmla="*/ 635712 w 754238"/>
                  <a:gd name="connsiteY311" fmla="*/ 644047 h 732514"/>
                  <a:gd name="connsiteX312" fmla="*/ 606455 w 754238"/>
                  <a:gd name="connsiteY312" fmla="*/ 667580 h 732514"/>
                  <a:gd name="connsiteX313" fmla="*/ 610336 w 754238"/>
                  <a:gd name="connsiteY313" fmla="*/ 664006 h 732514"/>
                  <a:gd name="connsiteX314" fmla="*/ 604515 w 754238"/>
                  <a:gd name="connsiteY314" fmla="*/ 668027 h 732514"/>
                  <a:gd name="connsiteX315" fmla="*/ 647952 w 754238"/>
                  <a:gd name="connsiteY315" fmla="*/ 623790 h 732514"/>
                  <a:gd name="connsiteX316" fmla="*/ 658997 w 754238"/>
                  <a:gd name="connsiteY316" fmla="*/ 611725 h 732514"/>
                  <a:gd name="connsiteX317" fmla="*/ 670939 w 754238"/>
                  <a:gd name="connsiteY317" fmla="*/ 596533 h 732514"/>
                  <a:gd name="connsiteX318" fmla="*/ 681835 w 754238"/>
                  <a:gd name="connsiteY318" fmla="*/ 585660 h 732514"/>
                  <a:gd name="connsiteX319" fmla="*/ 699748 w 754238"/>
                  <a:gd name="connsiteY319" fmla="*/ 561381 h 732514"/>
                  <a:gd name="connsiteX320" fmla="*/ 704076 w 754238"/>
                  <a:gd name="connsiteY320" fmla="*/ 555870 h 732514"/>
                  <a:gd name="connsiteX321" fmla="*/ 714227 w 754238"/>
                  <a:gd name="connsiteY321" fmla="*/ 538592 h 732514"/>
                  <a:gd name="connsiteX322" fmla="*/ 706912 w 754238"/>
                  <a:gd name="connsiteY322" fmla="*/ 554381 h 732514"/>
                  <a:gd name="connsiteX323" fmla="*/ 702434 w 754238"/>
                  <a:gd name="connsiteY323" fmla="*/ 561232 h 732514"/>
                  <a:gd name="connsiteX324" fmla="*/ 700195 w 754238"/>
                  <a:gd name="connsiteY324" fmla="*/ 564658 h 732514"/>
                  <a:gd name="connsiteX325" fmla="*/ 702434 w 754238"/>
                  <a:gd name="connsiteY325" fmla="*/ 561232 h 732514"/>
                  <a:gd name="connsiteX326" fmla="*/ 722735 w 754238"/>
                  <a:gd name="connsiteY326" fmla="*/ 204653 h 732514"/>
                  <a:gd name="connsiteX327" fmla="*/ 711838 w 754238"/>
                  <a:gd name="connsiteY327" fmla="*/ 183652 h 732514"/>
                  <a:gd name="connsiteX328" fmla="*/ 722884 w 754238"/>
                  <a:gd name="connsiteY328" fmla="*/ 205249 h 732514"/>
                  <a:gd name="connsiteX329" fmla="*/ 722586 w 754238"/>
                  <a:gd name="connsiteY329" fmla="*/ 204653 h 732514"/>
                  <a:gd name="connsiteX330" fmla="*/ 724377 w 754238"/>
                  <a:gd name="connsiteY330" fmla="*/ 502100 h 732514"/>
                  <a:gd name="connsiteX331" fmla="*/ 725123 w 754238"/>
                  <a:gd name="connsiteY331" fmla="*/ 498228 h 732514"/>
                  <a:gd name="connsiteX332" fmla="*/ 736318 w 754238"/>
                  <a:gd name="connsiteY332" fmla="*/ 471566 h 732514"/>
                  <a:gd name="connsiteX333" fmla="*/ 738856 w 754238"/>
                  <a:gd name="connsiteY333" fmla="*/ 458906 h 732514"/>
                  <a:gd name="connsiteX334" fmla="*/ 741692 w 754238"/>
                  <a:gd name="connsiteY334" fmla="*/ 451309 h 732514"/>
                  <a:gd name="connsiteX335" fmla="*/ 742737 w 754238"/>
                  <a:gd name="connsiteY335" fmla="*/ 440287 h 732514"/>
                  <a:gd name="connsiteX336" fmla="*/ 740349 w 754238"/>
                  <a:gd name="connsiteY336" fmla="*/ 446245 h 732514"/>
                  <a:gd name="connsiteX337" fmla="*/ 738408 w 754238"/>
                  <a:gd name="connsiteY337" fmla="*/ 452203 h 732514"/>
                  <a:gd name="connsiteX338" fmla="*/ 733930 w 754238"/>
                  <a:gd name="connsiteY338" fmla="*/ 460544 h 732514"/>
                  <a:gd name="connsiteX339" fmla="*/ 731840 w 754238"/>
                  <a:gd name="connsiteY339" fmla="*/ 462927 h 732514"/>
                  <a:gd name="connsiteX340" fmla="*/ 730646 w 754238"/>
                  <a:gd name="connsiteY340" fmla="*/ 466055 h 732514"/>
                  <a:gd name="connsiteX341" fmla="*/ 729751 w 754238"/>
                  <a:gd name="connsiteY341" fmla="*/ 468438 h 732514"/>
                  <a:gd name="connsiteX342" fmla="*/ 727959 w 754238"/>
                  <a:gd name="connsiteY342" fmla="*/ 467396 h 732514"/>
                  <a:gd name="connsiteX343" fmla="*/ 721391 w 754238"/>
                  <a:gd name="connsiteY343" fmla="*/ 490929 h 732514"/>
                  <a:gd name="connsiteX344" fmla="*/ 722735 w 754238"/>
                  <a:gd name="connsiteY344" fmla="*/ 496142 h 732514"/>
                  <a:gd name="connsiteX345" fmla="*/ 724078 w 754238"/>
                  <a:gd name="connsiteY345" fmla="*/ 498824 h 732514"/>
                  <a:gd name="connsiteX346" fmla="*/ 722735 w 754238"/>
                  <a:gd name="connsiteY346" fmla="*/ 501654 h 732514"/>
                  <a:gd name="connsiteX347" fmla="*/ 721839 w 754238"/>
                  <a:gd name="connsiteY347" fmla="*/ 509250 h 732514"/>
                  <a:gd name="connsiteX348" fmla="*/ 722436 w 754238"/>
                  <a:gd name="connsiteY348" fmla="*/ 509995 h 732514"/>
                  <a:gd name="connsiteX349" fmla="*/ 724228 w 754238"/>
                  <a:gd name="connsiteY349" fmla="*/ 507314 h 732514"/>
                  <a:gd name="connsiteX350" fmla="*/ 724228 w 754238"/>
                  <a:gd name="connsiteY350" fmla="*/ 507314 h 732514"/>
                  <a:gd name="connsiteX351" fmla="*/ 724228 w 754238"/>
                  <a:gd name="connsiteY351" fmla="*/ 504335 h 732514"/>
                  <a:gd name="connsiteX352" fmla="*/ 724078 w 754238"/>
                  <a:gd name="connsiteY352" fmla="*/ 503143 h 732514"/>
                  <a:gd name="connsiteX353" fmla="*/ 724377 w 754238"/>
                  <a:gd name="connsiteY353" fmla="*/ 501951 h 732514"/>
                  <a:gd name="connsiteX354" fmla="*/ 718854 w 754238"/>
                  <a:gd name="connsiteY354" fmla="*/ 507909 h 732514"/>
                  <a:gd name="connsiteX355" fmla="*/ 717660 w 754238"/>
                  <a:gd name="connsiteY355" fmla="*/ 509548 h 732514"/>
                  <a:gd name="connsiteX356" fmla="*/ 716018 w 754238"/>
                  <a:gd name="connsiteY356" fmla="*/ 511931 h 732514"/>
                  <a:gd name="connsiteX357" fmla="*/ 714376 w 754238"/>
                  <a:gd name="connsiteY357" fmla="*/ 514016 h 732514"/>
                  <a:gd name="connsiteX358" fmla="*/ 714376 w 754238"/>
                  <a:gd name="connsiteY358" fmla="*/ 514016 h 732514"/>
                  <a:gd name="connsiteX359" fmla="*/ 714227 w 754238"/>
                  <a:gd name="connsiteY359" fmla="*/ 514314 h 732514"/>
                  <a:gd name="connsiteX360" fmla="*/ 712734 w 754238"/>
                  <a:gd name="connsiteY360" fmla="*/ 515059 h 732514"/>
                  <a:gd name="connsiteX361" fmla="*/ 711689 w 754238"/>
                  <a:gd name="connsiteY361" fmla="*/ 515803 h 732514"/>
                  <a:gd name="connsiteX362" fmla="*/ 710346 w 754238"/>
                  <a:gd name="connsiteY362" fmla="*/ 514314 h 732514"/>
                  <a:gd name="connsiteX363" fmla="*/ 709152 w 754238"/>
                  <a:gd name="connsiteY363" fmla="*/ 512378 h 732514"/>
                  <a:gd name="connsiteX364" fmla="*/ 705270 w 754238"/>
                  <a:gd name="connsiteY364" fmla="*/ 520272 h 732514"/>
                  <a:gd name="connsiteX365" fmla="*/ 707659 w 754238"/>
                  <a:gd name="connsiteY365" fmla="*/ 522506 h 732514"/>
                  <a:gd name="connsiteX366" fmla="*/ 708554 w 754238"/>
                  <a:gd name="connsiteY366" fmla="*/ 522953 h 732514"/>
                  <a:gd name="connsiteX367" fmla="*/ 707510 w 754238"/>
                  <a:gd name="connsiteY367" fmla="*/ 524591 h 732514"/>
                  <a:gd name="connsiteX368" fmla="*/ 707062 w 754238"/>
                  <a:gd name="connsiteY368" fmla="*/ 525783 h 732514"/>
                  <a:gd name="connsiteX369" fmla="*/ 708405 w 754238"/>
                  <a:gd name="connsiteY369" fmla="*/ 524144 h 732514"/>
                  <a:gd name="connsiteX370" fmla="*/ 708853 w 754238"/>
                  <a:gd name="connsiteY370" fmla="*/ 523102 h 732514"/>
                  <a:gd name="connsiteX371" fmla="*/ 711391 w 754238"/>
                  <a:gd name="connsiteY371" fmla="*/ 527272 h 732514"/>
                  <a:gd name="connsiteX372" fmla="*/ 711540 w 754238"/>
                  <a:gd name="connsiteY372" fmla="*/ 527272 h 732514"/>
                  <a:gd name="connsiteX373" fmla="*/ 712883 w 754238"/>
                  <a:gd name="connsiteY373" fmla="*/ 525783 h 732514"/>
                  <a:gd name="connsiteX374" fmla="*/ 713928 w 754238"/>
                  <a:gd name="connsiteY374" fmla="*/ 521612 h 732514"/>
                  <a:gd name="connsiteX375" fmla="*/ 714227 w 754238"/>
                  <a:gd name="connsiteY375" fmla="*/ 518931 h 732514"/>
                  <a:gd name="connsiteX376" fmla="*/ 714674 w 754238"/>
                  <a:gd name="connsiteY376" fmla="*/ 516846 h 732514"/>
                  <a:gd name="connsiteX377" fmla="*/ 714973 w 754238"/>
                  <a:gd name="connsiteY377" fmla="*/ 515059 h 732514"/>
                  <a:gd name="connsiteX378" fmla="*/ 714973 w 754238"/>
                  <a:gd name="connsiteY378" fmla="*/ 515059 h 732514"/>
                  <a:gd name="connsiteX379" fmla="*/ 716018 w 754238"/>
                  <a:gd name="connsiteY379" fmla="*/ 513569 h 732514"/>
                  <a:gd name="connsiteX380" fmla="*/ 718705 w 754238"/>
                  <a:gd name="connsiteY380" fmla="*/ 507909 h 732514"/>
                  <a:gd name="connsiteX381" fmla="*/ 659595 w 754238"/>
                  <a:gd name="connsiteY381" fmla="*/ 592958 h 732514"/>
                  <a:gd name="connsiteX382" fmla="*/ 655266 w 754238"/>
                  <a:gd name="connsiteY382" fmla="*/ 596384 h 732514"/>
                  <a:gd name="connsiteX383" fmla="*/ 654221 w 754238"/>
                  <a:gd name="connsiteY383" fmla="*/ 597873 h 732514"/>
                  <a:gd name="connsiteX384" fmla="*/ 654221 w 754238"/>
                  <a:gd name="connsiteY384" fmla="*/ 598469 h 732514"/>
                  <a:gd name="connsiteX385" fmla="*/ 666162 w 754238"/>
                  <a:gd name="connsiteY385" fmla="*/ 586851 h 732514"/>
                  <a:gd name="connsiteX386" fmla="*/ 666162 w 754238"/>
                  <a:gd name="connsiteY386" fmla="*/ 586851 h 732514"/>
                  <a:gd name="connsiteX387" fmla="*/ 665715 w 754238"/>
                  <a:gd name="connsiteY387" fmla="*/ 587149 h 732514"/>
                  <a:gd name="connsiteX388" fmla="*/ 659744 w 754238"/>
                  <a:gd name="connsiteY388" fmla="*/ 593107 h 732514"/>
                  <a:gd name="connsiteX389" fmla="*/ 592573 w 754238"/>
                  <a:gd name="connsiteY389" fmla="*/ 656558 h 732514"/>
                  <a:gd name="connsiteX390" fmla="*/ 579885 w 754238"/>
                  <a:gd name="connsiteY390" fmla="*/ 665346 h 732514"/>
                  <a:gd name="connsiteX391" fmla="*/ 580333 w 754238"/>
                  <a:gd name="connsiteY391" fmla="*/ 663708 h 732514"/>
                  <a:gd name="connsiteX392" fmla="*/ 578094 w 754238"/>
                  <a:gd name="connsiteY392" fmla="*/ 665197 h 732514"/>
                  <a:gd name="connsiteX393" fmla="*/ 573318 w 754238"/>
                  <a:gd name="connsiteY393" fmla="*/ 671453 h 732514"/>
                  <a:gd name="connsiteX394" fmla="*/ 567944 w 754238"/>
                  <a:gd name="connsiteY394" fmla="*/ 676815 h 732514"/>
                  <a:gd name="connsiteX395" fmla="*/ 567496 w 754238"/>
                  <a:gd name="connsiteY395" fmla="*/ 677560 h 732514"/>
                  <a:gd name="connsiteX396" fmla="*/ 567645 w 754238"/>
                  <a:gd name="connsiteY396" fmla="*/ 677560 h 732514"/>
                  <a:gd name="connsiteX397" fmla="*/ 579885 w 754238"/>
                  <a:gd name="connsiteY397" fmla="*/ 669219 h 732514"/>
                  <a:gd name="connsiteX398" fmla="*/ 580482 w 754238"/>
                  <a:gd name="connsiteY398" fmla="*/ 668176 h 732514"/>
                  <a:gd name="connsiteX399" fmla="*/ 583319 w 754238"/>
                  <a:gd name="connsiteY399" fmla="*/ 665048 h 732514"/>
                  <a:gd name="connsiteX400" fmla="*/ 591827 w 754238"/>
                  <a:gd name="connsiteY400" fmla="*/ 658197 h 732514"/>
                  <a:gd name="connsiteX401" fmla="*/ 598992 w 754238"/>
                  <a:gd name="connsiteY401" fmla="*/ 652686 h 732514"/>
                  <a:gd name="connsiteX402" fmla="*/ 602574 w 754238"/>
                  <a:gd name="connsiteY402" fmla="*/ 649260 h 732514"/>
                  <a:gd name="connsiteX403" fmla="*/ 602425 w 754238"/>
                  <a:gd name="connsiteY403" fmla="*/ 649260 h 732514"/>
                  <a:gd name="connsiteX404" fmla="*/ 592573 w 754238"/>
                  <a:gd name="connsiteY404" fmla="*/ 656409 h 732514"/>
                  <a:gd name="connsiteX405" fmla="*/ 569735 w 754238"/>
                  <a:gd name="connsiteY405" fmla="*/ 677411 h 732514"/>
                  <a:gd name="connsiteX406" fmla="*/ 566899 w 754238"/>
                  <a:gd name="connsiteY406" fmla="*/ 679645 h 732514"/>
                  <a:gd name="connsiteX407" fmla="*/ 558689 w 754238"/>
                  <a:gd name="connsiteY407" fmla="*/ 687539 h 732514"/>
                  <a:gd name="connsiteX408" fmla="*/ 548241 w 754238"/>
                  <a:gd name="connsiteY408" fmla="*/ 696029 h 732514"/>
                  <a:gd name="connsiteX409" fmla="*/ 548390 w 754238"/>
                  <a:gd name="connsiteY409" fmla="*/ 696178 h 732514"/>
                  <a:gd name="connsiteX410" fmla="*/ 561525 w 754238"/>
                  <a:gd name="connsiteY410" fmla="*/ 688582 h 732514"/>
                  <a:gd name="connsiteX411" fmla="*/ 562720 w 754238"/>
                  <a:gd name="connsiteY411" fmla="*/ 687390 h 732514"/>
                  <a:gd name="connsiteX412" fmla="*/ 562869 w 754238"/>
                  <a:gd name="connsiteY412" fmla="*/ 686646 h 732514"/>
                  <a:gd name="connsiteX413" fmla="*/ 563914 w 754238"/>
                  <a:gd name="connsiteY413" fmla="*/ 684858 h 732514"/>
                  <a:gd name="connsiteX414" fmla="*/ 568541 w 754238"/>
                  <a:gd name="connsiteY414" fmla="*/ 680837 h 732514"/>
                  <a:gd name="connsiteX415" fmla="*/ 575706 w 754238"/>
                  <a:gd name="connsiteY415" fmla="*/ 674432 h 732514"/>
                  <a:gd name="connsiteX416" fmla="*/ 576154 w 754238"/>
                  <a:gd name="connsiteY416" fmla="*/ 673836 h 732514"/>
                  <a:gd name="connsiteX417" fmla="*/ 576154 w 754238"/>
                  <a:gd name="connsiteY417" fmla="*/ 673836 h 732514"/>
                  <a:gd name="connsiteX418" fmla="*/ 571676 w 754238"/>
                  <a:gd name="connsiteY418" fmla="*/ 675773 h 732514"/>
                  <a:gd name="connsiteX419" fmla="*/ 569735 w 754238"/>
                  <a:gd name="connsiteY419" fmla="*/ 677411 h 732514"/>
                  <a:gd name="connsiteX420" fmla="*/ 593170 w 754238"/>
                  <a:gd name="connsiteY420" fmla="*/ 676368 h 732514"/>
                  <a:gd name="connsiteX421" fmla="*/ 595409 w 754238"/>
                  <a:gd name="connsiteY421" fmla="*/ 674283 h 732514"/>
                  <a:gd name="connsiteX422" fmla="*/ 592573 w 754238"/>
                  <a:gd name="connsiteY422" fmla="*/ 676368 h 732514"/>
                  <a:gd name="connsiteX423" fmla="*/ 580482 w 754238"/>
                  <a:gd name="connsiteY423" fmla="*/ 685007 h 732514"/>
                  <a:gd name="connsiteX424" fmla="*/ 596603 w 754238"/>
                  <a:gd name="connsiteY424" fmla="*/ 674581 h 732514"/>
                  <a:gd name="connsiteX425" fmla="*/ 594215 w 754238"/>
                  <a:gd name="connsiteY425" fmla="*/ 675773 h 732514"/>
                  <a:gd name="connsiteX426" fmla="*/ 593170 w 754238"/>
                  <a:gd name="connsiteY426" fmla="*/ 676219 h 732514"/>
                  <a:gd name="connsiteX427" fmla="*/ 642429 w 754238"/>
                  <a:gd name="connsiteY427" fmla="*/ 588639 h 732514"/>
                  <a:gd name="connsiteX428" fmla="*/ 642130 w 754238"/>
                  <a:gd name="connsiteY428" fmla="*/ 591022 h 732514"/>
                  <a:gd name="connsiteX429" fmla="*/ 644966 w 754238"/>
                  <a:gd name="connsiteY429" fmla="*/ 588639 h 732514"/>
                  <a:gd name="connsiteX430" fmla="*/ 644966 w 754238"/>
                  <a:gd name="connsiteY430" fmla="*/ 587894 h 732514"/>
                  <a:gd name="connsiteX431" fmla="*/ 644071 w 754238"/>
                  <a:gd name="connsiteY431" fmla="*/ 586553 h 732514"/>
                  <a:gd name="connsiteX432" fmla="*/ 642429 w 754238"/>
                  <a:gd name="connsiteY432" fmla="*/ 588490 h 732514"/>
                  <a:gd name="connsiteX433" fmla="*/ 645563 w 754238"/>
                  <a:gd name="connsiteY433" fmla="*/ 580000 h 732514"/>
                  <a:gd name="connsiteX434" fmla="*/ 645116 w 754238"/>
                  <a:gd name="connsiteY434" fmla="*/ 580000 h 732514"/>
                  <a:gd name="connsiteX435" fmla="*/ 644071 w 754238"/>
                  <a:gd name="connsiteY435" fmla="*/ 581340 h 732514"/>
                  <a:gd name="connsiteX436" fmla="*/ 643623 w 754238"/>
                  <a:gd name="connsiteY436" fmla="*/ 583276 h 732514"/>
                  <a:gd name="connsiteX437" fmla="*/ 645265 w 754238"/>
                  <a:gd name="connsiteY437" fmla="*/ 584021 h 732514"/>
                  <a:gd name="connsiteX438" fmla="*/ 645713 w 754238"/>
                  <a:gd name="connsiteY438" fmla="*/ 580149 h 732514"/>
                  <a:gd name="connsiteX439" fmla="*/ 678701 w 754238"/>
                  <a:gd name="connsiteY439" fmla="*/ 557955 h 732514"/>
                  <a:gd name="connsiteX440" fmla="*/ 677954 w 754238"/>
                  <a:gd name="connsiteY440" fmla="*/ 560339 h 732514"/>
                  <a:gd name="connsiteX441" fmla="*/ 680641 w 754238"/>
                  <a:gd name="connsiteY441" fmla="*/ 554828 h 732514"/>
                  <a:gd name="connsiteX442" fmla="*/ 678552 w 754238"/>
                  <a:gd name="connsiteY442" fmla="*/ 557955 h 732514"/>
                  <a:gd name="connsiteX443" fmla="*/ 702285 w 754238"/>
                  <a:gd name="connsiteY443" fmla="*/ 526826 h 732514"/>
                  <a:gd name="connsiteX444" fmla="*/ 702882 w 754238"/>
                  <a:gd name="connsiteY444" fmla="*/ 527570 h 732514"/>
                  <a:gd name="connsiteX445" fmla="*/ 704375 w 754238"/>
                  <a:gd name="connsiteY445" fmla="*/ 526081 h 732514"/>
                  <a:gd name="connsiteX446" fmla="*/ 705420 w 754238"/>
                  <a:gd name="connsiteY446" fmla="*/ 524591 h 732514"/>
                  <a:gd name="connsiteX447" fmla="*/ 705121 w 754238"/>
                  <a:gd name="connsiteY447" fmla="*/ 524591 h 732514"/>
                  <a:gd name="connsiteX448" fmla="*/ 702434 w 754238"/>
                  <a:gd name="connsiteY448" fmla="*/ 526826 h 732514"/>
                  <a:gd name="connsiteX449" fmla="*/ 697061 w 754238"/>
                  <a:gd name="connsiteY449" fmla="*/ 535762 h 732514"/>
                  <a:gd name="connsiteX450" fmla="*/ 696912 w 754238"/>
                  <a:gd name="connsiteY450" fmla="*/ 536060 h 732514"/>
                  <a:gd name="connsiteX451" fmla="*/ 699449 w 754238"/>
                  <a:gd name="connsiteY451" fmla="*/ 532783 h 732514"/>
                  <a:gd name="connsiteX452" fmla="*/ 698106 w 754238"/>
                  <a:gd name="connsiteY452" fmla="*/ 533826 h 732514"/>
                  <a:gd name="connsiteX453" fmla="*/ 697061 w 754238"/>
                  <a:gd name="connsiteY453" fmla="*/ 535762 h 732514"/>
                  <a:gd name="connsiteX454" fmla="*/ 540180 w 754238"/>
                  <a:gd name="connsiteY454" fmla="*/ 21895 h 732514"/>
                  <a:gd name="connsiteX455" fmla="*/ 541374 w 754238"/>
                  <a:gd name="connsiteY455" fmla="*/ 22491 h 732514"/>
                  <a:gd name="connsiteX456" fmla="*/ 540180 w 754238"/>
                  <a:gd name="connsiteY456" fmla="*/ 21895 h 732514"/>
                  <a:gd name="connsiteX457" fmla="*/ 542568 w 754238"/>
                  <a:gd name="connsiteY457" fmla="*/ 23087 h 732514"/>
                  <a:gd name="connsiteX458" fmla="*/ 547942 w 754238"/>
                  <a:gd name="connsiteY458" fmla="*/ 25917 h 732514"/>
                  <a:gd name="connsiteX459" fmla="*/ 555107 w 754238"/>
                  <a:gd name="connsiteY459" fmla="*/ 29194 h 732514"/>
                  <a:gd name="connsiteX460" fmla="*/ 555107 w 754238"/>
                  <a:gd name="connsiteY460" fmla="*/ 29194 h 732514"/>
                  <a:gd name="connsiteX461" fmla="*/ 542718 w 754238"/>
                  <a:gd name="connsiteY461" fmla="*/ 22789 h 732514"/>
                  <a:gd name="connsiteX462" fmla="*/ 544658 w 754238"/>
                  <a:gd name="connsiteY462" fmla="*/ 23832 h 732514"/>
                  <a:gd name="connsiteX463" fmla="*/ 541524 w 754238"/>
                  <a:gd name="connsiteY463" fmla="*/ 22342 h 732514"/>
                  <a:gd name="connsiteX464" fmla="*/ 542718 w 754238"/>
                  <a:gd name="connsiteY464" fmla="*/ 23087 h 732514"/>
                  <a:gd name="connsiteX465" fmla="*/ 543912 w 754238"/>
                  <a:gd name="connsiteY465" fmla="*/ 24427 h 732514"/>
                  <a:gd name="connsiteX466" fmla="*/ 544807 w 754238"/>
                  <a:gd name="connsiteY466" fmla="*/ 25321 h 732514"/>
                  <a:gd name="connsiteX467" fmla="*/ 548539 w 754238"/>
                  <a:gd name="connsiteY467" fmla="*/ 27406 h 732514"/>
                  <a:gd name="connsiteX468" fmla="*/ 552122 w 754238"/>
                  <a:gd name="connsiteY468" fmla="*/ 28747 h 732514"/>
                  <a:gd name="connsiteX469" fmla="*/ 543912 w 754238"/>
                  <a:gd name="connsiteY469" fmla="*/ 24129 h 732514"/>
                  <a:gd name="connsiteX470" fmla="*/ 543912 w 754238"/>
                  <a:gd name="connsiteY470" fmla="*/ 24129 h 732514"/>
                  <a:gd name="connsiteX471" fmla="*/ 615411 w 754238"/>
                  <a:gd name="connsiteY471" fmla="*/ 589979 h 732514"/>
                  <a:gd name="connsiteX472" fmla="*/ 615411 w 754238"/>
                  <a:gd name="connsiteY472" fmla="*/ 589979 h 732514"/>
                  <a:gd name="connsiteX473" fmla="*/ 610187 w 754238"/>
                  <a:gd name="connsiteY473" fmla="*/ 596235 h 732514"/>
                  <a:gd name="connsiteX474" fmla="*/ 610336 w 754238"/>
                  <a:gd name="connsiteY474" fmla="*/ 600108 h 732514"/>
                  <a:gd name="connsiteX475" fmla="*/ 615262 w 754238"/>
                  <a:gd name="connsiteY475" fmla="*/ 595490 h 732514"/>
                  <a:gd name="connsiteX476" fmla="*/ 615560 w 754238"/>
                  <a:gd name="connsiteY476" fmla="*/ 594448 h 732514"/>
                  <a:gd name="connsiteX477" fmla="*/ 615560 w 754238"/>
                  <a:gd name="connsiteY477" fmla="*/ 594448 h 732514"/>
                  <a:gd name="connsiteX478" fmla="*/ 614814 w 754238"/>
                  <a:gd name="connsiteY478" fmla="*/ 592660 h 732514"/>
                  <a:gd name="connsiteX479" fmla="*/ 615411 w 754238"/>
                  <a:gd name="connsiteY479" fmla="*/ 591469 h 732514"/>
                  <a:gd name="connsiteX480" fmla="*/ 615411 w 754238"/>
                  <a:gd name="connsiteY480" fmla="*/ 589979 h 732514"/>
                  <a:gd name="connsiteX481" fmla="*/ 652131 w 754238"/>
                  <a:gd name="connsiteY481" fmla="*/ 558998 h 732514"/>
                  <a:gd name="connsiteX482" fmla="*/ 653325 w 754238"/>
                  <a:gd name="connsiteY482" fmla="*/ 556168 h 732514"/>
                  <a:gd name="connsiteX483" fmla="*/ 652728 w 754238"/>
                  <a:gd name="connsiteY483" fmla="*/ 555870 h 732514"/>
                  <a:gd name="connsiteX484" fmla="*/ 644668 w 754238"/>
                  <a:gd name="connsiteY484" fmla="*/ 563913 h 732514"/>
                  <a:gd name="connsiteX485" fmla="*/ 648101 w 754238"/>
                  <a:gd name="connsiteY485" fmla="*/ 563020 h 732514"/>
                  <a:gd name="connsiteX486" fmla="*/ 651982 w 754238"/>
                  <a:gd name="connsiteY486" fmla="*/ 558998 h 732514"/>
                  <a:gd name="connsiteX487" fmla="*/ 239853 w 754238"/>
                  <a:gd name="connsiteY487" fmla="*/ 694391 h 732514"/>
                  <a:gd name="connsiteX488" fmla="*/ 244480 w 754238"/>
                  <a:gd name="connsiteY488" fmla="*/ 694838 h 732514"/>
                  <a:gd name="connsiteX489" fmla="*/ 237763 w 754238"/>
                  <a:gd name="connsiteY489" fmla="*/ 687837 h 732514"/>
                  <a:gd name="connsiteX490" fmla="*/ 242689 w 754238"/>
                  <a:gd name="connsiteY490" fmla="*/ 688284 h 732514"/>
                  <a:gd name="connsiteX491" fmla="*/ 221045 w 754238"/>
                  <a:gd name="connsiteY491" fmla="*/ 667283 h 732514"/>
                  <a:gd name="connsiteX492" fmla="*/ 235524 w 754238"/>
                  <a:gd name="connsiteY492" fmla="*/ 673092 h 732514"/>
                  <a:gd name="connsiteX493" fmla="*/ 230598 w 754238"/>
                  <a:gd name="connsiteY493" fmla="*/ 659835 h 732514"/>
                  <a:gd name="connsiteX494" fmla="*/ 231643 w 754238"/>
                  <a:gd name="connsiteY494" fmla="*/ 658495 h 732514"/>
                  <a:gd name="connsiteX495" fmla="*/ 226717 w 754238"/>
                  <a:gd name="connsiteY495" fmla="*/ 642855 h 732514"/>
                  <a:gd name="connsiteX496" fmla="*/ 220597 w 754238"/>
                  <a:gd name="connsiteY496" fmla="*/ 634365 h 732514"/>
                  <a:gd name="connsiteX497" fmla="*/ 222388 w 754238"/>
                  <a:gd name="connsiteY497" fmla="*/ 626471 h 732514"/>
                  <a:gd name="connsiteX498" fmla="*/ 225225 w 754238"/>
                  <a:gd name="connsiteY498" fmla="*/ 625280 h 732514"/>
                  <a:gd name="connsiteX499" fmla="*/ 226269 w 754238"/>
                  <a:gd name="connsiteY499" fmla="*/ 622152 h 732514"/>
                  <a:gd name="connsiteX500" fmla="*/ 232688 w 754238"/>
                  <a:gd name="connsiteY500" fmla="*/ 617832 h 732514"/>
                  <a:gd name="connsiteX501" fmla="*/ 224478 w 754238"/>
                  <a:gd name="connsiteY501" fmla="*/ 583872 h 732514"/>
                  <a:gd name="connsiteX502" fmla="*/ 227314 w 754238"/>
                  <a:gd name="connsiteY502" fmla="*/ 547827 h 732514"/>
                  <a:gd name="connsiteX503" fmla="*/ 218955 w 754238"/>
                  <a:gd name="connsiteY503" fmla="*/ 533826 h 732514"/>
                  <a:gd name="connsiteX504" fmla="*/ 208059 w 754238"/>
                  <a:gd name="connsiteY504" fmla="*/ 528762 h 732514"/>
                  <a:gd name="connsiteX505" fmla="*/ 200595 w 754238"/>
                  <a:gd name="connsiteY505" fmla="*/ 522506 h 732514"/>
                  <a:gd name="connsiteX506" fmla="*/ 194177 w 754238"/>
                  <a:gd name="connsiteY506" fmla="*/ 524442 h 732514"/>
                  <a:gd name="connsiteX507" fmla="*/ 190744 w 754238"/>
                  <a:gd name="connsiteY507" fmla="*/ 521017 h 732514"/>
                  <a:gd name="connsiteX508" fmla="*/ 189251 w 754238"/>
                  <a:gd name="connsiteY508" fmla="*/ 520719 h 732514"/>
                  <a:gd name="connsiteX509" fmla="*/ 186863 w 754238"/>
                  <a:gd name="connsiteY509" fmla="*/ 522655 h 732514"/>
                  <a:gd name="connsiteX510" fmla="*/ 180892 w 754238"/>
                  <a:gd name="connsiteY510" fmla="*/ 513569 h 732514"/>
                  <a:gd name="connsiteX511" fmla="*/ 159547 w 754238"/>
                  <a:gd name="connsiteY511" fmla="*/ 512080 h 732514"/>
                  <a:gd name="connsiteX512" fmla="*/ 158651 w 754238"/>
                  <a:gd name="connsiteY512" fmla="*/ 511186 h 732514"/>
                  <a:gd name="connsiteX513" fmla="*/ 161338 w 754238"/>
                  <a:gd name="connsiteY513" fmla="*/ 499866 h 732514"/>
                  <a:gd name="connsiteX514" fmla="*/ 148799 w 754238"/>
                  <a:gd name="connsiteY514" fmla="*/ 480205 h 732514"/>
                  <a:gd name="connsiteX515" fmla="*/ 130589 w 754238"/>
                  <a:gd name="connsiteY515" fmla="*/ 474396 h 732514"/>
                  <a:gd name="connsiteX516" fmla="*/ 119841 w 754238"/>
                  <a:gd name="connsiteY516" fmla="*/ 462480 h 732514"/>
                  <a:gd name="connsiteX517" fmla="*/ 108795 w 754238"/>
                  <a:gd name="connsiteY517" fmla="*/ 451756 h 732514"/>
                  <a:gd name="connsiteX518" fmla="*/ 95063 w 754238"/>
                  <a:gd name="connsiteY518" fmla="*/ 448777 h 732514"/>
                  <a:gd name="connsiteX519" fmla="*/ 88346 w 754238"/>
                  <a:gd name="connsiteY519" fmla="*/ 445352 h 732514"/>
                  <a:gd name="connsiteX520" fmla="*/ 85062 w 754238"/>
                  <a:gd name="connsiteY520" fmla="*/ 457416 h 732514"/>
                  <a:gd name="connsiteX521" fmla="*/ 84017 w 754238"/>
                  <a:gd name="connsiteY521" fmla="*/ 458459 h 732514"/>
                  <a:gd name="connsiteX522" fmla="*/ 79539 w 754238"/>
                  <a:gd name="connsiteY522" fmla="*/ 439989 h 732514"/>
                  <a:gd name="connsiteX523" fmla="*/ 70284 w 754238"/>
                  <a:gd name="connsiteY523" fmla="*/ 460097 h 732514"/>
                  <a:gd name="connsiteX524" fmla="*/ 75210 w 754238"/>
                  <a:gd name="connsiteY524" fmla="*/ 481695 h 732514"/>
                  <a:gd name="connsiteX525" fmla="*/ 77001 w 754238"/>
                  <a:gd name="connsiteY525" fmla="*/ 505675 h 732514"/>
                  <a:gd name="connsiteX526" fmla="*/ 84316 w 754238"/>
                  <a:gd name="connsiteY526" fmla="*/ 530847 h 732514"/>
                  <a:gd name="connsiteX527" fmla="*/ 121035 w 754238"/>
                  <a:gd name="connsiteY527" fmla="*/ 583872 h 732514"/>
                  <a:gd name="connsiteX528" fmla="*/ 138351 w 754238"/>
                  <a:gd name="connsiteY528" fmla="*/ 597277 h 732514"/>
                  <a:gd name="connsiteX529" fmla="*/ 163428 w 754238"/>
                  <a:gd name="connsiteY529" fmla="*/ 628110 h 732514"/>
                  <a:gd name="connsiteX530" fmla="*/ 209253 w 754238"/>
                  <a:gd name="connsiteY530" fmla="*/ 680539 h 732514"/>
                  <a:gd name="connsiteX531" fmla="*/ 308665 w 754238"/>
                  <a:gd name="connsiteY531" fmla="*/ 732075 h 732514"/>
                  <a:gd name="connsiteX532" fmla="*/ 240151 w 754238"/>
                  <a:gd name="connsiteY532" fmla="*/ 694391 h 732514"/>
                  <a:gd name="connsiteX533" fmla="*/ 70135 w 754238"/>
                  <a:gd name="connsiteY533" fmla="*/ 462629 h 732514"/>
                  <a:gd name="connsiteX534" fmla="*/ 66105 w 754238"/>
                  <a:gd name="connsiteY534" fmla="*/ 461885 h 732514"/>
                  <a:gd name="connsiteX535" fmla="*/ 62373 w 754238"/>
                  <a:gd name="connsiteY535" fmla="*/ 466949 h 732514"/>
                  <a:gd name="connsiteX536" fmla="*/ 26250 w 754238"/>
                  <a:gd name="connsiteY536" fmla="*/ 417201 h 732514"/>
                  <a:gd name="connsiteX537" fmla="*/ 24459 w 754238"/>
                  <a:gd name="connsiteY537" fmla="*/ 421222 h 732514"/>
                  <a:gd name="connsiteX538" fmla="*/ 2218 w 754238"/>
                  <a:gd name="connsiteY538" fmla="*/ 317853 h 732514"/>
                  <a:gd name="connsiteX539" fmla="*/ 2666 w 754238"/>
                  <a:gd name="connsiteY539" fmla="*/ 374453 h 732514"/>
                  <a:gd name="connsiteX540" fmla="*/ 17891 w 754238"/>
                  <a:gd name="connsiteY540" fmla="*/ 239656 h 732514"/>
                  <a:gd name="connsiteX541" fmla="*/ 23713 w 754238"/>
                  <a:gd name="connsiteY541" fmla="*/ 224761 h 732514"/>
                  <a:gd name="connsiteX542" fmla="*/ 17891 w 754238"/>
                  <a:gd name="connsiteY542" fmla="*/ 239656 h 732514"/>
                  <a:gd name="connsiteX543" fmla="*/ 19682 w 754238"/>
                  <a:gd name="connsiteY543" fmla="*/ 234145 h 732514"/>
                  <a:gd name="connsiteX544" fmla="*/ 29086 w 754238"/>
                  <a:gd name="connsiteY544" fmla="*/ 211505 h 732514"/>
                  <a:gd name="connsiteX545" fmla="*/ 31176 w 754238"/>
                  <a:gd name="connsiteY545" fmla="*/ 206589 h 732514"/>
                  <a:gd name="connsiteX546" fmla="*/ 44909 w 754238"/>
                  <a:gd name="connsiteY546" fmla="*/ 179928 h 732514"/>
                  <a:gd name="connsiteX547" fmla="*/ 59686 w 754238"/>
                  <a:gd name="connsiteY547" fmla="*/ 155501 h 732514"/>
                  <a:gd name="connsiteX548" fmla="*/ 75359 w 754238"/>
                  <a:gd name="connsiteY548" fmla="*/ 133903 h 732514"/>
                  <a:gd name="connsiteX549" fmla="*/ 95660 w 754238"/>
                  <a:gd name="connsiteY549" fmla="*/ 109476 h 732514"/>
                  <a:gd name="connsiteX550" fmla="*/ 120588 w 754238"/>
                  <a:gd name="connsiteY550" fmla="*/ 85049 h 732514"/>
                  <a:gd name="connsiteX551" fmla="*/ 129394 w 754238"/>
                  <a:gd name="connsiteY551" fmla="*/ 76857 h 732514"/>
                  <a:gd name="connsiteX552" fmla="*/ 131633 w 754238"/>
                  <a:gd name="connsiteY552" fmla="*/ 75367 h 732514"/>
                  <a:gd name="connsiteX553" fmla="*/ 128350 w 754238"/>
                  <a:gd name="connsiteY553" fmla="*/ 78793 h 732514"/>
                  <a:gd name="connsiteX554" fmla="*/ 129394 w 754238"/>
                  <a:gd name="connsiteY554" fmla="*/ 78346 h 732514"/>
                  <a:gd name="connsiteX555" fmla="*/ 124469 w 754238"/>
                  <a:gd name="connsiteY555" fmla="*/ 83261 h 732514"/>
                  <a:gd name="connsiteX556" fmla="*/ 126558 w 754238"/>
                  <a:gd name="connsiteY556" fmla="*/ 81623 h 732514"/>
                  <a:gd name="connsiteX557" fmla="*/ 128797 w 754238"/>
                  <a:gd name="connsiteY557" fmla="*/ 79538 h 732514"/>
                  <a:gd name="connsiteX558" fmla="*/ 128350 w 754238"/>
                  <a:gd name="connsiteY558" fmla="*/ 79687 h 732514"/>
                  <a:gd name="connsiteX559" fmla="*/ 135962 w 754238"/>
                  <a:gd name="connsiteY559" fmla="*/ 72239 h 732514"/>
                  <a:gd name="connsiteX560" fmla="*/ 149396 w 754238"/>
                  <a:gd name="connsiteY560" fmla="*/ 61366 h 732514"/>
                  <a:gd name="connsiteX561" fmla="*/ 139395 w 754238"/>
                  <a:gd name="connsiteY561" fmla="*/ 68665 h 732514"/>
                  <a:gd name="connsiteX562" fmla="*/ 165816 w 754238"/>
                  <a:gd name="connsiteY562" fmla="*/ 49301 h 732514"/>
                  <a:gd name="connsiteX563" fmla="*/ 162383 w 754238"/>
                  <a:gd name="connsiteY563" fmla="*/ 51983 h 732514"/>
                  <a:gd name="connsiteX564" fmla="*/ 162980 w 754238"/>
                  <a:gd name="connsiteY564" fmla="*/ 51685 h 732514"/>
                  <a:gd name="connsiteX565" fmla="*/ 156113 w 754238"/>
                  <a:gd name="connsiteY565" fmla="*/ 57345 h 732514"/>
                  <a:gd name="connsiteX566" fmla="*/ 156412 w 754238"/>
                  <a:gd name="connsiteY566" fmla="*/ 57345 h 732514"/>
                  <a:gd name="connsiteX567" fmla="*/ 156561 w 754238"/>
                  <a:gd name="connsiteY567" fmla="*/ 57642 h 732514"/>
                  <a:gd name="connsiteX568" fmla="*/ 150889 w 754238"/>
                  <a:gd name="connsiteY568" fmla="*/ 63302 h 732514"/>
                  <a:gd name="connsiteX569" fmla="*/ 152531 w 754238"/>
                  <a:gd name="connsiteY569" fmla="*/ 62260 h 732514"/>
                  <a:gd name="connsiteX570" fmla="*/ 158054 w 754238"/>
                  <a:gd name="connsiteY570" fmla="*/ 58387 h 732514"/>
                  <a:gd name="connsiteX571" fmla="*/ 157606 w 754238"/>
                  <a:gd name="connsiteY571" fmla="*/ 58983 h 732514"/>
                  <a:gd name="connsiteX572" fmla="*/ 147008 w 754238"/>
                  <a:gd name="connsiteY572" fmla="*/ 68218 h 732514"/>
                  <a:gd name="connsiteX573" fmla="*/ 144471 w 754238"/>
                  <a:gd name="connsiteY573" fmla="*/ 71346 h 732514"/>
                  <a:gd name="connsiteX574" fmla="*/ 152531 w 754238"/>
                  <a:gd name="connsiteY574" fmla="*/ 68516 h 732514"/>
                  <a:gd name="connsiteX575" fmla="*/ 158352 w 754238"/>
                  <a:gd name="connsiteY575" fmla="*/ 65388 h 732514"/>
                  <a:gd name="connsiteX576" fmla="*/ 156561 w 754238"/>
                  <a:gd name="connsiteY576" fmla="*/ 68665 h 732514"/>
                  <a:gd name="connsiteX577" fmla="*/ 153128 w 754238"/>
                  <a:gd name="connsiteY577" fmla="*/ 78644 h 732514"/>
                  <a:gd name="connsiteX578" fmla="*/ 153874 w 754238"/>
                  <a:gd name="connsiteY578" fmla="*/ 79091 h 732514"/>
                  <a:gd name="connsiteX579" fmla="*/ 153576 w 754238"/>
                  <a:gd name="connsiteY579" fmla="*/ 79836 h 732514"/>
                  <a:gd name="connsiteX580" fmla="*/ 157009 w 754238"/>
                  <a:gd name="connsiteY580" fmla="*/ 77452 h 732514"/>
                  <a:gd name="connsiteX581" fmla="*/ 158502 w 754238"/>
                  <a:gd name="connsiteY581" fmla="*/ 78793 h 732514"/>
                  <a:gd name="connsiteX582" fmla="*/ 140440 w 754238"/>
                  <a:gd name="connsiteY582" fmla="*/ 95475 h 732514"/>
                  <a:gd name="connsiteX583" fmla="*/ 134768 w 754238"/>
                  <a:gd name="connsiteY583" fmla="*/ 102476 h 732514"/>
                  <a:gd name="connsiteX584" fmla="*/ 135067 w 754238"/>
                  <a:gd name="connsiteY584" fmla="*/ 106497 h 732514"/>
                  <a:gd name="connsiteX585" fmla="*/ 138500 w 754238"/>
                  <a:gd name="connsiteY585" fmla="*/ 105454 h 732514"/>
                  <a:gd name="connsiteX586" fmla="*/ 139395 w 754238"/>
                  <a:gd name="connsiteY586" fmla="*/ 105603 h 732514"/>
                  <a:gd name="connsiteX587" fmla="*/ 138201 w 754238"/>
                  <a:gd name="connsiteY587" fmla="*/ 107540 h 732514"/>
                  <a:gd name="connsiteX588" fmla="*/ 137156 w 754238"/>
                  <a:gd name="connsiteY588" fmla="*/ 108136 h 732514"/>
                  <a:gd name="connsiteX589" fmla="*/ 134470 w 754238"/>
                  <a:gd name="connsiteY589" fmla="*/ 109625 h 732514"/>
                  <a:gd name="connsiteX590" fmla="*/ 133275 w 754238"/>
                  <a:gd name="connsiteY590" fmla="*/ 111561 h 732514"/>
                  <a:gd name="connsiteX591" fmla="*/ 128350 w 754238"/>
                  <a:gd name="connsiteY591" fmla="*/ 114242 h 732514"/>
                  <a:gd name="connsiteX592" fmla="*/ 129842 w 754238"/>
                  <a:gd name="connsiteY592" fmla="*/ 110519 h 732514"/>
                  <a:gd name="connsiteX593" fmla="*/ 129842 w 754238"/>
                  <a:gd name="connsiteY593" fmla="*/ 109625 h 732514"/>
                  <a:gd name="connsiteX594" fmla="*/ 125513 w 754238"/>
                  <a:gd name="connsiteY594" fmla="*/ 113051 h 732514"/>
                  <a:gd name="connsiteX595" fmla="*/ 122379 w 754238"/>
                  <a:gd name="connsiteY595" fmla="*/ 112157 h 732514"/>
                  <a:gd name="connsiteX596" fmla="*/ 129693 w 754238"/>
                  <a:gd name="connsiteY596" fmla="*/ 104263 h 732514"/>
                  <a:gd name="connsiteX597" fmla="*/ 126409 w 754238"/>
                  <a:gd name="connsiteY597" fmla="*/ 103369 h 732514"/>
                  <a:gd name="connsiteX598" fmla="*/ 119991 w 754238"/>
                  <a:gd name="connsiteY598" fmla="*/ 111561 h 732514"/>
                  <a:gd name="connsiteX599" fmla="*/ 121483 w 754238"/>
                  <a:gd name="connsiteY599" fmla="*/ 117966 h 732514"/>
                  <a:gd name="connsiteX600" fmla="*/ 99690 w 754238"/>
                  <a:gd name="connsiteY600" fmla="*/ 139861 h 732514"/>
                  <a:gd name="connsiteX601" fmla="*/ 95361 w 754238"/>
                  <a:gd name="connsiteY601" fmla="*/ 137627 h 732514"/>
                  <a:gd name="connsiteX602" fmla="*/ 89092 w 754238"/>
                  <a:gd name="connsiteY602" fmla="*/ 152075 h 732514"/>
                  <a:gd name="connsiteX603" fmla="*/ 90435 w 754238"/>
                  <a:gd name="connsiteY603" fmla="*/ 175311 h 732514"/>
                  <a:gd name="connsiteX604" fmla="*/ 87002 w 754238"/>
                  <a:gd name="connsiteY604" fmla="*/ 188716 h 732514"/>
                  <a:gd name="connsiteX605" fmla="*/ 110437 w 754238"/>
                  <a:gd name="connsiteY605" fmla="*/ 155501 h 732514"/>
                  <a:gd name="connsiteX606" fmla="*/ 121931 w 754238"/>
                  <a:gd name="connsiteY606" fmla="*/ 133457 h 732514"/>
                  <a:gd name="connsiteX607" fmla="*/ 133275 w 754238"/>
                  <a:gd name="connsiteY607" fmla="*/ 118264 h 732514"/>
                  <a:gd name="connsiteX608" fmla="*/ 137455 w 754238"/>
                  <a:gd name="connsiteY608" fmla="*/ 141947 h 732514"/>
                  <a:gd name="connsiteX609" fmla="*/ 150591 w 754238"/>
                  <a:gd name="connsiteY609" fmla="*/ 130924 h 732514"/>
                  <a:gd name="connsiteX610" fmla="*/ 151635 w 754238"/>
                  <a:gd name="connsiteY610" fmla="*/ 133010 h 732514"/>
                  <a:gd name="connsiteX611" fmla="*/ 149993 w 754238"/>
                  <a:gd name="connsiteY611" fmla="*/ 147606 h 732514"/>
                  <a:gd name="connsiteX612" fmla="*/ 144769 w 754238"/>
                  <a:gd name="connsiteY612" fmla="*/ 161012 h 732514"/>
                  <a:gd name="connsiteX613" fmla="*/ 146560 w 754238"/>
                  <a:gd name="connsiteY613" fmla="*/ 162948 h 732514"/>
                  <a:gd name="connsiteX614" fmla="*/ 151188 w 754238"/>
                  <a:gd name="connsiteY614" fmla="*/ 162352 h 732514"/>
                  <a:gd name="connsiteX615" fmla="*/ 143276 w 754238"/>
                  <a:gd name="connsiteY615" fmla="*/ 194078 h 732514"/>
                  <a:gd name="connsiteX616" fmla="*/ 144172 w 754238"/>
                  <a:gd name="connsiteY616" fmla="*/ 196163 h 732514"/>
                  <a:gd name="connsiteX617" fmla="*/ 152232 w 754238"/>
                  <a:gd name="connsiteY617" fmla="*/ 205547 h 732514"/>
                  <a:gd name="connsiteX618" fmla="*/ 151486 w 754238"/>
                  <a:gd name="connsiteY618" fmla="*/ 209271 h 732514"/>
                  <a:gd name="connsiteX619" fmla="*/ 145665 w 754238"/>
                  <a:gd name="connsiteY619" fmla="*/ 216867 h 732514"/>
                  <a:gd name="connsiteX620" fmla="*/ 130887 w 754238"/>
                  <a:gd name="connsiteY620" fmla="*/ 211803 h 732514"/>
                  <a:gd name="connsiteX621" fmla="*/ 143724 w 754238"/>
                  <a:gd name="connsiteY621" fmla="*/ 184992 h 732514"/>
                  <a:gd name="connsiteX622" fmla="*/ 135365 w 754238"/>
                  <a:gd name="connsiteY622" fmla="*/ 192886 h 732514"/>
                  <a:gd name="connsiteX623" fmla="*/ 117304 w 754238"/>
                  <a:gd name="connsiteY623" fmla="*/ 194376 h 732514"/>
                  <a:gd name="connsiteX624" fmla="*/ 100884 w 754238"/>
                  <a:gd name="connsiteY624" fmla="*/ 213143 h 732514"/>
                  <a:gd name="connsiteX625" fmla="*/ 102825 w 754238"/>
                  <a:gd name="connsiteY625" fmla="*/ 213888 h 732514"/>
                  <a:gd name="connsiteX626" fmla="*/ 116707 w 754238"/>
                  <a:gd name="connsiteY626" fmla="*/ 199738 h 732514"/>
                  <a:gd name="connsiteX627" fmla="*/ 118796 w 754238"/>
                  <a:gd name="connsiteY627" fmla="*/ 200781 h 732514"/>
                  <a:gd name="connsiteX628" fmla="*/ 114169 w 754238"/>
                  <a:gd name="connsiteY628" fmla="*/ 215526 h 732514"/>
                  <a:gd name="connsiteX629" fmla="*/ 114915 w 754238"/>
                  <a:gd name="connsiteY629" fmla="*/ 217761 h 732514"/>
                  <a:gd name="connsiteX630" fmla="*/ 121782 w 754238"/>
                  <a:gd name="connsiteY630" fmla="*/ 218058 h 732514"/>
                  <a:gd name="connsiteX631" fmla="*/ 105213 w 754238"/>
                  <a:gd name="connsiteY631" fmla="*/ 240252 h 732514"/>
                  <a:gd name="connsiteX632" fmla="*/ 103720 w 754238"/>
                  <a:gd name="connsiteY632" fmla="*/ 238613 h 732514"/>
                  <a:gd name="connsiteX633" fmla="*/ 107452 w 754238"/>
                  <a:gd name="connsiteY633" fmla="*/ 228634 h 732514"/>
                  <a:gd name="connsiteX634" fmla="*/ 90883 w 754238"/>
                  <a:gd name="connsiteY634" fmla="*/ 246209 h 732514"/>
                  <a:gd name="connsiteX635" fmla="*/ 89838 w 754238"/>
                  <a:gd name="connsiteY635" fmla="*/ 249337 h 732514"/>
                  <a:gd name="connsiteX636" fmla="*/ 73270 w 754238"/>
                  <a:gd name="connsiteY636" fmla="*/ 269445 h 732514"/>
                  <a:gd name="connsiteX637" fmla="*/ 66105 w 754238"/>
                  <a:gd name="connsiteY637" fmla="*/ 295511 h 732514"/>
                  <a:gd name="connsiteX638" fmla="*/ 60880 w 754238"/>
                  <a:gd name="connsiteY638" fmla="*/ 302660 h 732514"/>
                  <a:gd name="connsiteX639" fmla="*/ 54910 w 754238"/>
                  <a:gd name="connsiteY639" fmla="*/ 346749 h 732514"/>
                  <a:gd name="connsiteX640" fmla="*/ 55656 w 754238"/>
                  <a:gd name="connsiteY640" fmla="*/ 346153 h 732514"/>
                  <a:gd name="connsiteX641" fmla="*/ 56701 w 754238"/>
                  <a:gd name="connsiteY641" fmla="*/ 349132 h 732514"/>
                  <a:gd name="connsiteX642" fmla="*/ 55805 w 754238"/>
                  <a:gd name="connsiteY642" fmla="*/ 351217 h 732514"/>
                  <a:gd name="connsiteX643" fmla="*/ 55656 w 754238"/>
                  <a:gd name="connsiteY643" fmla="*/ 351217 h 732514"/>
                  <a:gd name="connsiteX644" fmla="*/ 54760 w 754238"/>
                  <a:gd name="connsiteY644" fmla="*/ 351664 h 732514"/>
                  <a:gd name="connsiteX645" fmla="*/ 54313 w 754238"/>
                  <a:gd name="connsiteY645" fmla="*/ 351366 h 732514"/>
                  <a:gd name="connsiteX646" fmla="*/ 54014 w 754238"/>
                  <a:gd name="connsiteY646" fmla="*/ 350472 h 732514"/>
                  <a:gd name="connsiteX647" fmla="*/ 50432 w 754238"/>
                  <a:gd name="connsiteY647" fmla="*/ 357920 h 732514"/>
                  <a:gd name="connsiteX648" fmla="*/ 34460 w 754238"/>
                  <a:gd name="connsiteY648" fmla="*/ 324407 h 732514"/>
                  <a:gd name="connsiteX649" fmla="*/ 32818 w 754238"/>
                  <a:gd name="connsiteY649" fmla="*/ 332748 h 732514"/>
                  <a:gd name="connsiteX650" fmla="*/ 28937 w 754238"/>
                  <a:gd name="connsiteY650" fmla="*/ 330811 h 732514"/>
                  <a:gd name="connsiteX651" fmla="*/ 23713 w 754238"/>
                  <a:gd name="connsiteY651" fmla="*/ 402455 h 732514"/>
                  <a:gd name="connsiteX652" fmla="*/ 29982 w 754238"/>
                  <a:gd name="connsiteY652" fmla="*/ 400667 h 732514"/>
                  <a:gd name="connsiteX653" fmla="*/ 35057 w 754238"/>
                  <a:gd name="connsiteY653" fmla="*/ 384134 h 732514"/>
                  <a:gd name="connsiteX654" fmla="*/ 36848 w 754238"/>
                  <a:gd name="connsiteY654" fmla="*/ 418690 h 732514"/>
                  <a:gd name="connsiteX655" fmla="*/ 47596 w 754238"/>
                  <a:gd name="connsiteY655" fmla="*/ 418094 h 732514"/>
                  <a:gd name="connsiteX656" fmla="*/ 58343 w 754238"/>
                  <a:gd name="connsiteY656" fmla="*/ 458310 h 732514"/>
                  <a:gd name="connsiteX657" fmla="*/ 70434 w 754238"/>
                  <a:gd name="connsiteY657" fmla="*/ 462183 h 732514"/>
                  <a:gd name="connsiteX658" fmla="*/ 145665 w 754238"/>
                  <a:gd name="connsiteY658" fmla="*/ 87283 h 732514"/>
                  <a:gd name="connsiteX659" fmla="*/ 141634 w 754238"/>
                  <a:gd name="connsiteY659" fmla="*/ 88921 h 732514"/>
                  <a:gd name="connsiteX660" fmla="*/ 140440 w 754238"/>
                  <a:gd name="connsiteY660" fmla="*/ 90411 h 732514"/>
                  <a:gd name="connsiteX661" fmla="*/ 145665 w 754238"/>
                  <a:gd name="connsiteY661" fmla="*/ 87283 h 732514"/>
                  <a:gd name="connsiteX662" fmla="*/ 34161 w 754238"/>
                  <a:gd name="connsiteY662" fmla="*/ 200930 h 732514"/>
                  <a:gd name="connsiteX663" fmla="*/ 38192 w 754238"/>
                  <a:gd name="connsiteY663" fmla="*/ 193035 h 732514"/>
                  <a:gd name="connsiteX664" fmla="*/ 34161 w 754238"/>
                  <a:gd name="connsiteY664" fmla="*/ 200930 h 732514"/>
                  <a:gd name="connsiteX665" fmla="*/ 156263 w 754238"/>
                  <a:gd name="connsiteY665" fmla="*/ 62409 h 732514"/>
                  <a:gd name="connsiteX666" fmla="*/ 151934 w 754238"/>
                  <a:gd name="connsiteY666" fmla="*/ 67473 h 732514"/>
                  <a:gd name="connsiteX667" fmla="*/ 151486 w 754238"/>
                  <a:gd name="connsiteY667" fmla="*/ 68218 h 732514"/>
                  <a:gd name="connsiteX668" fmla="*/ 159248 w 754238"/>
                  <a:gd name="connsiteY668" fmla="*/ 63451 h 732514"/>
                  <a:gd name="connsiteX669" fmla="*/ 164472 w 754238"/>
                  <a:gd name="connsiteY669" fmla="*/ 58983 h 732514"/>
                  <a:gd name="connsiteX670" fmla="*/ 169398 w 754238"/>
                  <a:gd name="connsiteY670" fmla="*/ 55408 h 732514"/>
                  <a:gd name="connsiteX671" fmla="*/ 169995 w 754238"/>
                  <a:gd name="connsiteY671" fmla="*/ 55110 h 732514"/>
                  <a:gd name="connsiteX672" fmla="*/ 170592 w 754238"/>
                  <a:gd name="connsiteY672" fmla="*/ 54366 h 732514"/>
                  <a:gd name="connsiteX673" fmla="*/ 169697 w 754238"/>
                  <a:gd name="connsiteY673" fmla="*/ 53770 h 732514"/>
                  <a:gd name="connsiteX674" fmla="*/ 158203 w 754238"/>
                  <a:gd name="connsiteY674" fmla="*/ 60621 h 732514"/>
                  <a:gd name="connsiteX675" fmla="*/ 156412 w 754238"/>
                  <a:gd name="connsiteY675" fmla="*/ 62409 h 732514"/>
                  <a:gd name="connsiteX676" fmla="*/ 185221 w 754238"/>
                  <a:gd name="connsiteY676" fmla="*/ 76112 h 732514"/>
                  <a:gd name="connsiteX677" fmla="*/ 187908 w 754238"/>
                  <a:gd name="connsiteY677" fmla="*/ 71197 h 732514"/>
                  <a:gd name="connsiteX678" fmla="*/ 186116 w 754238"/>
                  <a:gd name="connsiteY678" fmla="*/ 65984 h 732514"/>
                  <a:gd name="connsiteX679" fmla="*/ 187310 w 754238"/>
                  <a:gd name="connsiteY679" fmla="*/ 60175 h 732514"/>
                  <a:gd name="connsiteX680" fmla="*/ 182385 w 754238"/>
                  <a:gd name="connsiteY680" fmla="*/ 61068 h 732514"/>
                  <a:gd name="connsiteX681" fmla="*/ 178056 w 754238"/>
                  <a:gd name="connsiteY681" fmla="*/ 62558 h 732514"/>
                  <a:gd name="connsiteX682" fmla="*/ 187908 w 754238"/>
                  <a:gd name="connsiteY682" fmla="*/ 52876 h 732514"/>
                  <a:gd name="connsiteX683" fmla="*/ 187460 w 754238"/>
                  <a:gd name="connsiteY683" fmla="*/ 52876 h 732514"/>
                  <a:gd name="connsiteX684" fmla="*/ 172234 w 754238"/>
                  <a:gd name="connsiteY684" fmla="*/ 63005 h 732514"/>
                  <a:gd name="connsiteX685" fmla="*/ 171787 w 754238"/>
                  <a:gd name="connsiteY685" fmla="*/ 62856 h 732514"/>
                  <a:gd name="connsiteX686" fmla="*/ 183280 w 754238"/>
                  <a:gd name="connsiteY686" fmla="*/ 53770 h 732514"/>
                  <a:gd name="connsiteX687" fmla="*/ 183280 w 754238"/>
                  <a:gd name="connsiteY687" fmla="*/ 53472 h 732514"/>
                  <a:gd name="connsiteX688" fmla="*/ 159248 w 754238"/>
                  <a:gd name="connsiteY688" fmla="*/ 70899 h 732514"/>
                  <a:gd name="connsiteX689" fmla="*/ 159994 w 754238"/>
                  <a:gd name="connsiteY689" fmla="*/ 71346 h 732514"/>
                  <a:gd name="connsiteX690" fmla="*/ 159099 w 754238"/>
                  <a:gd name="connsiteY690" fmla="*/ 73282 h 732514"/>
                  <a:gd name="connsiteX691" fmla="*/ 159099 w 754238"/>
                  <a:gd name="connsiteY691" fmla="*/ 73729 h 732514"/>
                  <a:gd name="connsiteX692" fmla="*/ 165219 w 754238"/>
                  <a:gd name="connsiteY692" fmla="*/ 75367 h 732514"/>
                  <a:gd name="connsiteX693" fmla="*/ 169100 w 754238"/>
                  <a:gd name="connsiteY693" fmla="*/ 72686 h 732514"/>
                  <a:gd name="connsiteX694" fmla="*/ 169697 w 754238"/>
                  <a:gd name="connsiteY694" fmla="*/ 72984 h 732514"/>
                  <a:gd name="connsiteX695" fmla="*/ 165816 w 754238"/>
                  <a:gd name="connsiteY695" fmla="*/ 79240 h 732514"/>
                  <a:gd name="connsiteX696" fmla="*/ 167159 w 754238"/>
                  <a:gd name="connsiteY696" fmla="*/ 81176 h 732514"/>
                  <a:gd name="connsiteX697" fmla="*/ 158651 w 754238"/>
                  <a:gd name="connsiteY697" fmla="*/ 92198 h 732514"/>
                  <a:gd name="connsiteX698" fmla="*/ 155218 w 754238"/>
                  <a:gd name="connsiteY698" fmla="*/ 94581 h 732514"/>
                  <a:gd name="connsiteX699" fmla="*/ 152830 w 754238"/>
                  <a:gd name="connsiteY699" fmla="*/ 98901 h 732514"/>
                  <a:gd name="connsiteX700" fmla="*/ 152382 w 754238"/>
                  <a:gd name="connsiteY700" fmla="*/ 99348 h 732514"/>
                  <a:gd name="connsiteX701" fmla="*/ 148352 w 754238"/>
                  <a:gd name="connsiteY701" fmla="*/ 98305 h 732514"/>
                  <a:gd name="connsiteX702" fmla="*/ 141634 w 754238"/>
                  <a:gd name="connsiteY702" fmla="*/ 107242 h 732514"/>
                  <a:gd name="connsiteX703" fmla="*/ 147904 w 754238"/>
                  <a:gd name="connsiteY703" fmla="*/ 105157 h 732514"/>
                  <a:gd name="connsiteX704" fmla="*/ 148352 w 754238"/>
                  <a:gd name="connsiteY704" fmla="*/ 107689 h 732514"/>
                  <a:gd name="connsiteX705" fmla="*/ 148352 w 754238"/>
                  <a:gd name="connsiteY705" fmla="*/ 114987 h 732514"/>
                  <a:gd name="connsiteX706" fmla="*/ 152382 w 754238"/>
                  <a:gd name="connsiteY706" fmla="*/ 120945 h 732514"/>
                  <a:gd name="connsiteX707" fmla="*/ 152979 w 754238"/>
                  <a:gd name="connsiteY707" fmla="*/ 121392 h 732514"/>
                  <a:gd name="connsiteX708" fmla="*/ 154919 w 754238"/>
                  <a:gd name="connsiteY708" fmla="*/ 115583 h 732514"/>
                  <a:gd name="connsiteX709" fmla="*/ 155666 w 754238"/>
                  <a:gd name="connsiteY709" fmla="*/ 111114 h 732514"/>
                  <a:gd name="connsiteX710" fmla="*/ 158651 w 754238"/>
                  <a:gd name="connsiteY710" fmla="*/ 114987 h 732514"/>
                  <a:gd name="connsiteX711" fmla="*/ 164025 w 754238"/>
                  <a:gd name="connsiteY711" fmla="*/ 112157 h 732514"/>
                  <a:gd name="connsiteX712" fmla="*/ 166562 w 754238"/>
                  <a:gd name="connsiteY712" fmla="*/ 103965 h 732514"/>
                  <a:gd name="connsiteX713" fmla="*/ 171936 w 754238"/>
                  <a:gd name="connsiteY713" fmla="*/ 92049 h 732514"/>
                  <a:gd name="connsiteX714" fmla="*/ 170145 w 754238"/>
                  <a:gd name="connsiteY714" fmla="*/ 103071 h 732514"/>
                  <a:gd name="connsiteX715" fmla="*/ 183579 w 754238"/>
                  <a:gd name="connsiteY715" fmla="*/ 92347 h 732514"/>
                  <a:gd name="connsiteX716" fmla="*/ 184624 w 754238"/>
                  <a:gd name="connsiteY716" fmla="*/ 90560 h 732514"/>
                  <a:gd name="connsiteX717" fmla="*/ 182086 w 754238"/>
                  <a:gd name="connsiteY717" fmla="*/ 86240 h 732514"/>
                  <a:gd name="connsiteX718" fmla="*/ 178354 w 754238"/>
                  <a:gd name="connsiteY718" fmla="*/ 84453 h 732514"/>
                  <a:gd name="connsiteX719" fmla="*/ 178205 w 754238"/>
                  <a:gd name="connsiteY719" fmla="*/ 83559 h 732514"/>
                  <a:gd name="connsiteX720" fmla="*/ 180295 w 754238"/>
                  <a:gd name="connsiteY720" fmla="*/ 79538 h 732514"/>
                  <a:gd name="connsiteX721" fmla="*/ 185370 w 754238"/>
                  <a:gd name="connsiteY721" fmla="*/ 75963 h 732514"/>
                  <a:gd name="connsiteX722" fmla="*/ 161338 w 754238"/>
                  <a:gd name="connsiteY722" fmla="*/ 63451 h 732514"/>
                  <a:gd name="connsiteX723" fmla="*/ 177160 w 754238"/>
                  <a:gd name="connsiteY723" fmla="*/ 53919 h 732514"/>
                  <a:gd name="connsiteX724" fmla="*/ 178951 w 754238"/>
                  <a:gd name="connsiteY724" fmla="*/ 52280 h 732514"/>
                  <a:gd name="connsiteX725" fmla="*/ 177608 w 754238"/>
                  <a:gd name="connsiteY725" fmla="*/ 51834 h 732514"/>
                  <a:gd name="connsiteX726" fmla="*/ 172533 w 754238"/>
                  <a:gd name="connsiteY726" fmla="*/ 53919 h 732514"/>
                  <a:gd name="connsiteX727" fmla="*/ 161189 w 754238"/>
                  <a:gd name="connsiteY727" fmla="*/ 63302 h 732514"/>
                  <a:gd name="connsiteX728" fmla="*/ 248063 w 754238"/>
                  <a:gd name="connsiteY728" fmla="*/ 21895 h 732514"/>
                  <a:gd name="connsiteX729" fmla="*/ 248063 w 754238"/>
                  <a:gd name="connsiteY729" fmla="*/ 22789 h 732514"/>
                  <a:gd name="connsiteX730" fmla="*/ 249555 w 754238"/>
                  <a:gd name="connsiteY730" fmla="*/ 22789 h 732514"/>
                  <a:gd name="connsiteX731" fmla="*/ 237017 w 754238"/>
                  <a:gd name="connsiteY731" fmla="*/ 28151 h 732514"/>
                  <a:gd name="connsiteX732" fmla="*/ 226568 w 754238"/>
                  <a:gd name="connsiteY732" fmla="*/ 34705 h 732514"/>
                  <a:gd name="connsiteX733" fmla="*/ 218955 w 754238"/>
                  <a:gd name="connsiteY733" fmla="*/ 43195 h 732514"/>
                  <a:gd name="connsiteX734" fmla="*/ 224030 w 754238"/>
                  <a:gd name="connsiteY734" fmla="*/ 41258 h 732514"/>
                  <a:gd name="connsiteX735" fmla="*/ 230150 w 754238"/>
                  <a:gd name="connsiteY735" fmla="*/ 45429 h 732514"/>
                  <a:gd name="connsiteX736" fmla="*/ 216418 w 754238"/>
                  <a:gd name="connsiteY736" fmla="*/ 65686 h 732514"/>
                  <a:gd name="connsiteX737" fmla="*/ 224777 w 754238"/>
                  <a:gd name="connsiteY737" fmla="*/ 63451 h 732514"/>
                  <a:gd name="connsiteX738" fmla="*/ 211641 w 754238"/>
                  <a:gd name="connsiteY738" fmla="*/ 81474 h 732514"/>
                  <a:gd name="connsiteX739" fmla="*/ 195222 w 754238"/>
                  <a:gd name="connsiteY739" fmla="*/ 109476 h 732514"/>
                  <a:gd name="connsiteX740" fmla="*/ 195669 w 754238"/>
                  <a:gd name="connsiteY740" fmla="*/ 124073 h 732514"/>
                  <a:gd name="connsiteX741" fmla="*/ 196714 w 754238"/>
                  <a:gd name="connsiteY741" fmla="*/ 126009 h 732514"/>
                  <a:gd name="connsiteX742" fmla="*/ 202387 w 754238"/>
                  <a:gd name="connsiteY742" fmla="*/ 126307 h 732514"/>
                  <a:gd name="connsiteX743" fmla="*/ 203431 w 754238"/>
                  <a:gd name="connsiteY743" fmla="*/ 132265 h 732514"/>
                  <a:gd name="connsiteX744" fmla="*/ 216716 w 754238"/>
                  <a:gd name="connsiteY744" fmla="*/ 114093 h 732514"/>
                  <a:gd name="connsiteX745" fmla="*/ 219254 w 754238"/>
                  <a:gd name="connsiteY745" fmla="*/ 109327 h 732514"/>
                  <a:gd name="connsiteX746" fmla="*/ 233882 w 754238"/>
                  <a:gd name="connsiteY746" fmla="*/ 96667 h 732514"/>
                  <a:gd name="connsiteX747" fmla="*/ 252988 w 754238"/>
                  <a:gd name="connsiteY747" fmla="*/ 85793 h 732514"/>
                  <a:gd name="connsiteX748" fmla="*/ 258213 w 754238"/>
                  <a:gd name="connsiteY748" fmla="*/ 80282 h 732514"/>
                  <a:gd name="connsiteX749" fmla="*/ 261198 w 754238"/>
                  <a:gd name="connsiteY749" fmla="*/ 78495 h 732514"/>
                  <a:gd name="connsiteX750" fmla="*/ 269706 w 754238"/>
                  <a:gd name="connsiteY750" fmla="*/ 78495 h 732514"/>
                  <a:gd name="connsiteX751" fmla="*/ 288216 w 754238"/>
                  <a:gd name="connsiteY751" fmla="*/ 67473 h 732514"/>
                  <a:gd name="connsiteX752" fmla="*/ 294186 w 754238"/>
                  <a:gd name="connsiteY752" fmla="*/ 53621 h 732514"/>
                  <a:gd name="connsiteX753" fmla="*/ 303292 w 754238"/>
                  <a:gd name="connsiteY753" fmla="*/ 46769 h 732514"/>
                  <a:gd name="connsiteX754" fmla="*/ 303740 w 754238"/>
                  <a:gd name="connsiteY754" fmla="*/ 46025 h 732514"/>
                  <a:gd name="connsiteX755" fmla="*/ 306128 w 754238"/>
                  <a:gd name="connsiteY755" fmla="*/ 38577 h 732514"/>
                  <a:gd name="connsiteX756" fmla="*/ 315980 w 754238"/>
                  <a:gd name="connsiteY756" fmla="*/ 24427 h 732514"/>
                  <a:gd name="connsiteX757" fmla="*/ 331653 w 754238"/>
                  <a:gd name="connsiteY757" fmla="*/ 14448 h 732514"/>
                  <a:gd name="connsiteX758" fmla="*/ 331503 w 754238"/>
                  <a:gd name="connsiteY758" fmla="*/ 10873 h 732514"/>
                  <a:gd name="connsiteX759" fmla="*/ 318965 w 754238"/>
                  <a:gd name="connsiteY759" fmla="*/ 14150 h 732514"/>
                  <a:gd name="connsiteX760" fmla="*/ 309113 w 754238"/>
                  <a:gd name="connsiteY760" fmla="*/ 17725 h 732514"/>
                  <a:gd name="connsiteX761" fmla="*/ 322697 w 754238"/>
                  <a:gd name="connsiteY761" fmla="*/ 9384 h 732514"/>
                  <a:gd name="connsiteX762" fmla="*/ 312099 w 754238"/>
                  <a:gd name="connsiteY762" fmla="*/ 6554 h 732514"/>
                  <a:gd name="connsiteX763" fmla="*/ 303590 w 754238"/>
                  <a:gd name="connsiteY763" fmla="*/ 6405 h 732514"/>
                  <a:gd name="connsiteX764" fmla="*/ 297918 w 754238"/>
                  <a:gd name="connsiteY764" fmla="*/ 8788 h 732514"/>
                  <a:gd name="connsiteX765" fmla="*/ 290902 w 754238"/>
                  <a:gd name="connsiteY765" fmla="*/ 9533 h 732514"/>
                  <a:gd name="connsiteX766" fmla="*/ 268363 w 754238"/>
                  <a:gd name="connsiteY766" fmla="*/ 14001 h 732514"/>
                  <a:gd name="connsiteX767" fmla="*/ 247913 w 754238"/>
                  <a:gd name="connsiteY767" fmla="*/ 22044 h 732514"/>
                  <a:gd name="connsiteX768" fmla="*/ 737512 w 754238"/>
                  <a:gd name="connsiteY768" fmla="*/ 351664 h 732514"/>
                  <a:gd name="connsiteX769" fmla="*/ 737512 w 754238"/>
                  <a:gd name="connsiteY769" fmla="*/ 351515 h 732514"/>
                  <a:gd name="connsiteX770" fmla="*/ 737512 w 754238"/>
                  <a:gd name="connsiteY770" fmla="*/ 351515 h 732514"/>
                  <a:gd name="connsiteX771" fmla="*/ 739154 w 754238"/>
                  <a:gd name="connsiteY771" fmla="*/ 349579 h 732514"/>
                  <a:gd name="connsiteX772" fmla="*/ 738408 w 754238"/>
                  <a:gd name="connsiteY772" fmla="*/ 348685 h 732514"/>
                  <a:gd name="connsiteX773" fmla="*/ 737512 w 754238"/>
                  <a:gd name="connsiteY773" fmla="*/ 351515 h 732514"/>
                  <a:gd name="connsiteX774" fmla="*/ 737214 w 754238"/>
                  <a:gd name="connsiteY774" fmla="*/ 352855 h 732514"/>
                  <a:gd name="connsiteX775" fmla="*/ 737512 w 754238"/>
                  <a:gd name="connsiteY775" fmla="*/ 351813 h 732514"/>
                  <a:gd name="connsiteX776" fmla="*/ 67150 w 754238"/>
                  <a:gd name="connsiteY776" fmla="*/ 391135 h 732514"/>
                  <a:gd name="connsiteX777" fmla="*/ 64015 w 754238"/>
                  <a:gd name="connsiteY777" fmla="*/ 386964 h 732514"/>
                  <a:gd name="connsiteX778" fmla="*/ 63418 w 754238"/>
                  <a:gd name="connsiteY778" fmla="*/ 386220 h 732514"/>
                  <a:gd name="connsiteX779" fmla="*/ 56402 w 754238"/>
                  <a:gd name="connsiteY779" fmla="*/ 379666 h 732514"/>
                  <a:gd name="connsiteX780" fmla="*/ 53566 w 754238"/>
                  <a:gd name="connsiteY780" fmla="*/ 375495 h 732514"/>
                  <a:gd name="connsiteX781" fmla="*/ 52372 w 754238"/>
                  <a:gd name="connsiteY781" fmla="*/ 373559 h 732514"/>
                  <a:gd name="connsiteX782" fmla="*/ 51327 w 754238"/>
                  <a:gd name="connsiteY782" fmla="*/ 373559 h 732514"/>
                  <a:gd name="connsiteX783" fmla="*/ 45058 w 754238"/>
                  <a:gd name="connsiteY783" fmla="*/ 373112 h 732514"/>
                  <a:gd name="connsiteX784" fmla="*/ 41923 w 754238"/>
                  <a:gd name="connsiteY784" fmla="*/ 377283 h 732514"/>
                  <a:gd name="connsiteX785" fmla="*/ 41028 w 754238"/>
                  <a:gd name="connsiteY785" fmla="*/ 377581 h 732514"/>
                  <a:gd name="connsiteX786" fmla="*/ 40879 w 754238"/>
                  <a:gd name="connsiteY786" fmla="*/ 377879 h 732514"/>
                  <a:gd name="connsiteX787" fmla="*/ 41326 w 754238"/>
                  <a:gd name="connsiteY787" fmla="*/ 382049 h 732514"/>
                  <a:gd name="connsiteX788" fmla="*/ 45357 w 754238"/>
                  <a:gd name="connsiteY788" fmla="*/ 383687 h 732514"/>
                  <a:gd name="connsiteX789" fmla="*/ 44759 w 754238"/>
                  <a:gd name="connsiteY789" fmla="*/ 377730 h 732514"/>
                  <a:gd name="connsiteX790" fmla="*/ 50282 w 754238"/>
                  <a:gd name="connsiteY790" fmla="*/ 377730 h 732514"/>
                  <a:gd name="connsiteX791" fmla="*/ 52671 w 754238"/>
                  <a:gd name="connsiteY791" fmla="*/ 382347 h 732514"/>
                  <a:gd name="connsiteX792" fmla="*/ 56701 w 754238"/>
                  <a:gd name="connsiteY792" fmla="*/ 384730 h 732514"/>
                  <a:gd name="connsiteX793" fmla="*/ 57298 w 754238"/>
                  <a:gd name="connsiteY793" fmla="*/ 385326 h 732514"/>
                  <a:gd name="connsiteX794" fmla="*/ 59089 w 754238"/>
                  <a:gd name="connsiteY794" fmla="*/ 389496 h 732514"/>
                  <a:gd name="connsiteX795" fmla="*/ 59836 w 754238"/>
                  <a:gd name="connsiteY795" fmla="*/ 391731 h 732514"/>
                  <a:gd name="connsiteX796" fmla="*/ 67299 w 754238"/>
                  <a:gd name="connsiteY796" fmla="*/ 391284 h 732514"/>
                  <a:gd name="connsiteX797" fmla="*/ 69986 w 754238"/>
                  <a:gd name="connsiteY797" fmla="*/ 407966 h 732514"/>
                  <a:gd name="connsiteX798" fmla="*/ 73120 w 754238"/>
                  <a:gd name="connsiteY798" fmla="*/ 407370 h 732514"/>
                  <a:gd name="connsiteX799" fmla="*/ 76554 w 754238"/>
                  <a:gd name="connsiteY799" fmla="*/ 408264 h 732514"/>
                  <a:gd name="connsiteX800" fmla="*/ 77748 w 754238"/>
                  <a:gd name="connsiteY800" fmla="*/ 408711 h 732514"/>
                  <a:gd name="connsiteX801" fmla="*/ 78494 w 754238"/>
                  <a:gd name="connsiteY801" fmla="*/ 408711 h 732514"/>
                  <a:gd name="connsiteX802" fmla="*/ 78942 w 754238"/>
                  <a:gd name="connsiteY802" fmla="*/ 408413 h 732514"/>
                  <a:gd name="connsiteX803" fmla="*/ 80435 w 754238"/>
                  <a:gd name="connsiteY803" fmla="*/ 405583 h 732514"/>
                  <a:gd name="connsiteX804" fmla="*/ 85062 w 754238"/>
                  <a:gd name="connsiteY804" fmla="*/ 403200 h 732514"/>
                  <a:gd name="connsiteX805" fmla="*/ 85062 w 754238"/>
                  <a:gd name="connsiteY805" fmla="*/ 403200 h 732514"/>
                  <a:gd name="connsiteX806" fmla="*/ 83718 w 754238"/>
                  <a:gd name="connsiteY806" fmla="*/ 398582 h 732514"/>
                  <a:gd name="connsiteX807" fmla="*/ 74016 w 754238"/>
                  <a:gd name="connsiteY807" fmla="*/ 394114 h 732514"/>
                  <a:gd name="connsiteX808" fmla="*/ 70583 w 754238"/>
                  <a:gd name="connsiteY808" fmla="*/ 395901 h 732514"/>
                  <a:gd name="connsiteX809" fmla="*/ 70135 w 754238"/>
                  <a:gd name="connsiteY809" fmla="*/ 402157 h 732514"/>
                  <a:gd name="connsiteX810" fmla="*/ 69239 w 754238"/>
                  <a:gd name="connsiteY810" fmla="*/ 403795 h 732514"/>
                  <a:gd name="connsiteX811" fmla="*/ 69090 w 754238"/>
                  <a:gd name="connsiteY811" fmla="*/ 404540 h 732514"/>
                  <a:gd name="connsiteX812" fmla="*/ 69389 w 754238"/>
                  <a:gd name="connsiteY812" fmla="*/ 407668 h 732514"/>
                  <a:gd name="connsiteX813" fmla="*/ 70135 w 754238"/>
                  <a:gd name="connsiteY813" fmla="*/ 407668 h 732514"/>
                  <a:gd name="connsiteX814" fmla="*/ 62224 w 754238"/>
                  <a:gd name="connsiteY814" fmla="*/ 403348 h 732514"/>
                  <a:gd name="connsiteX815" fmla="*/ 61030 w 754238"/>
                  <a:gd name="connsiteY815" fmla="*/ 401710 h 732514"/>
                  <a:gd name="connsiteX816" fmla="*/ 61030 w 754238"/>
                  <a:gd name="connsiteY816" fmla="*/ 401412 h 732514"/>
                  <a:gd name="connsiteX817" fmla="*/ 59089 w 754238"/>
                  <a:gd name="connsiteY817" fmla="*/ 400667 h 732514"/>
                  <a:gd name="connsiteX818" fmla="*/ 57746 w 754238"/>
                  <a:gd name="connsiteY818" fmla="*/ 402753 h 732514"/>
                  <a:gd name="connsiteX819" fmla="*/ 59089 w 754238"/>
                  <a:gd name="connsiteY819" fmla="*/ 405136 h 732514"/>
                  <a:gd name="connsiteX820" fmla="*/ 59985 w 754238"/>
                  <a:gd name="connsiteY820" fmla="*/ 406030 h 732514"/>
                  <a:gd name="connsiteX821" fmla="*/ 61776 w 754238"/>
                  <a:gd name="connsiteY821" fmla="*/ 407966 h 732514"/>
                  <a:gd name="connsiteX822" fmla="*/ 61776 w 754238"/>
                  <a:gd name="connsiteY822" fmla="*/ 407966 h 732514"/>
                  <a:gd name="connsiteX823" fmla="*/ 64164 w 754238"/>
                  <a:gd name="connsiteY823" fmla="*/ 407370 h 732514"/>
                  <a:gd name="connsiteX824" fmla="*/ 63717 w 754238"/>
                  <a:gd name="connsiteY824" fmla="*/ 405583 h 732514"/>
                  <a:gd name="connsiteX825" fmla="*/ 62075 w 754238"/>
                  <a:gd name="connsiteY825" fmla="*/ 403348 h 732514"/>
                  <a:gd name="connsiteX826" fmla="*/ 71180 w 754238"/>
                  <a:gd name="connsiteY826" fmla="*/ 385475 h 732514"/>
                  <a:gd name="connsiteX827" fmla="*/ 69538 w 754238"/>
                  <a:gd name="connsiteY827" fmla="*/ 382943 h 732514"/>
                  <a:gd name="connsiteX828" fmla="*/ 68941 w 754238"/>
                  <a:gd name="connsiteY828" fmla="*/ 387709 h 732514"/>
                  <a:gd name="connsiteX829" fmla="*/ 71180 w 754238"/>
                  <a:gd name="connsiteY829" fmla="*/ 385475 h 732514"/>
                  <a:gd name="connsiteX830" fmla="*/ 93122 w 754238"/>
                  <a:gd name="connsiteY830" fmla="*/ 397391 h 732514"/>
                  <a:gd name="connsiteX831" fmla="*/ 90734 w 754238"/>
                  <a:gd name="connsiteY831" fmla="*/ 398135 h 732514"/>
                  <a:gd name="connsiteX832" fmla="*/ 89241 w 754238"/>
                  <a:gd name="connsiteY832" fmla="*/ 398433 h 732514"/>
                  <a:gd name="connsiteX833" fmla="*/ 88644 w 754238"/>
                  <a:gd name="connsiteY833" fmla="*/ 398582 h 732514"/>
                  <a:gd name="connsiteX834" fmla="*/ 87599 w 754238"/>
                  <a:gd name="connsiteY834" fmla="*/ 399327 h 732514"/>
                  <a:gd name="connsiteX835" fmla="*/ 88346 w 754238"/>
                  <a:gd name="connsiteY835" fmla="*/ 404838 h 732514"/>
                  <a:gd name="connsiteX836" fmla="*/ 91480 w 754238"/>
                  <a:gd name="connsiteY836" fmla="*/ 404093 h 732514"/>
                  <a:gd name="connsiteX837" fmla="*/ 93869 w 754238"/>
                  <a:gd name="connsiteY837" fmla="*/ 400965 h 732514"/>
                  <a:gd name="connsiteX838" fmla="*/ 95660 w 754238"/>
                  <a:gd name="connsiteY838" fmla="*/ 399029 h 732514"/>
                  <a:gd name="connsiteX839" fmla="*/ 95809 w 754238"/>
                  <a:gd name="connsiteY839" fmla="*/ 398731 h 732514"/>
                  <a:gd name="connsiteX840" fmla="*/ 96257 w 754238"/>
                  <a:gd name="connsiteY840" fmla="*/ 397540 h 732514"/>
                  <a:gd name="connsiteX841" fmla="*/ 95660 w 754238"/>
                  <a:gd name="connsiteY841" fmla="*/ 396944 h 732514"/>
                  <a:gd name="connsiteX842" fmla="*/ 92973 w 754238"/>
                  <a:gd name="connsiteY842" fmla="*/ 397391 h 732514"/>
                  <a:gd name="connsiteX843" fmla="*/ 113423 w 754238"/>
                  <a:gd name="connsiteY843" fmla="*/ 454139 h 732514"/>
                  <a:gd name="connsiteX844" fmla="*/ 117005 w 754238"/>
                  <a:gd name="connsiteY844" fmla="*/ 449671 h 732514"/>
                  <a:gd name="connsiteX845" fmla="*/ 114318 w 754238"/>
                  <a:gd name="connsiteY845" fmla="*/ 446990 h 732514"/>
                  <a:gd name="connsiteX846" fmla="*/ 111632 w 754238"/>
                  <a:gd name="connsiteY846" fmla="*/ 449522 h 732514"/>
                  <a:gd name="connsiteX847" fmla="*/ 113423 w 754238"/>
                  <a:gd name="connsiteY847" fmla="*/ 454139 h 732514"/>
                  <a:gd name="connsiteX848" fmla="*/ 121483 w 754238"/>
                  <a:gd name="connsiteY848" fmla="*/ 438649 h 732514"/>
                  <a:gd name="connsiteX849" fmla="*/ 122677 w 754238"/>
                  <a:gd name="connsiteY849" fmla="*/ 437159 h 732514"/>
                  <a:gd name="connsiteX850" fmla="*/ 122677 w 754238"/>
                  <a:gd name="connsiteY850" fmla="*/ 436415 h 732514"/>
                  <a:gd name="connsiteX851" fmla="*/ 122677 w 754238"/>
                  <a:gd name="connsiteY851" fmla="*/ 436415 h 732514"/>
                  <a:gd name="connsiteX852" fmla="*/ 120438 w 754238"/>
                  <a:gd name="connsiteY852" fmla="*/ 433734 h 732514"/>
                  <a:gd name="connsiteX853" fmla="*/ 119244 w 754238"/>
                  <a:gd name="connsiteY853" fmla="*/ 434181 h 732514"/>
                  <a:gd name="connsiteX854" fmla="*/ 119244 w 754238"/>
                  <a:gd name="connsiteY854" fmla="*/ 434181 h 732514"/>
                  <a:gd name="connsiteX855" fmla="*/ 119244 w 754238"/>
                  <a:gd name="connsiteY855" fmla="*/ 434627 h 732514"/>
                  <a:gd name="connsiteX856" fmla="*/ 118647 w 754238"/>
                  <a:gd name="connsiteY856" fmla="*/ 437011 h 732514"/>
                  <a:gd name="connsiteX857" fmla="*/ 117602 w 754238"/>
                  <a:gd name="connsiteY857" fmla="*/ 438798 h 732514"/>
                  <a:gd name="connsiteX858" fmla="*/ 117005 w 754238"/>
                  <a:gd name="connsiteY858" fmla="*/ 439840 h 732514"/>
                  <a:gd name="connsiteX859" fmla="*/ 118050 w 754238"/>
                  <a:gd name="connsiteY859" fmla="*/ 441926 h 732514"/>
                  <a:gd name="connsiteX860" fmla="*/ 120289 w 754238"/>
                  <a:gd name="connsiteY860" fmla="*/ 442373 h 732514"/>
                  <a:gd name="connsiteX861" fmla="*/ 120289 w 754238"/>
                  <a:gd name="connsiteY861" fmla="*/ 442075 h 732514"/>
                  <a:gd name="connsiteX862" fmla="*/ 120289 w 754238"/>
                  <a:gd name="connsiteY862" fmla="*/ 440585 h 732514"/>
                  <a:gd name="connsiteX863" fmla="*/ 120140 w 754238"/>
                  <a:gd name="connsiteY863" fmla="*/ 439989 h 732514"/>
                  <a:gd name="connsiteX864" fmla="*/ 121334 w 754238"/>
                  <a:gd name="connsiteY864" fmla="*/ 438798 h 732514"/>
                  <a:gd name="connsiteX865" fmla="*/ 124021 w 754238"/>
                  <a:gd name="connsiteY865" fmla="*/ 430010 h 732514"/>
                  <a:gd name="connsiteX866" fmla="*/ 121185 w 754238"/>
                  <a:gd name="connsiteY866" fmla="*/ 427478 h 732514"/>
                  <a:gd name="connsiteX867" fmla="*/ 121633 w 754238"/>
                  <a:gd name="connsiteY867" fmla="*/ 432840 h 732514"/>
                  <a:gd name="connsiteX868" fmla="*/ 124021 w 754238"/>
                  <a:gd name="connsiteY868" fmla="*/ 430010 h 732514"/>
                  <a:gd name="connsiteX869" fmla="*/ 119841 w 754238"/>
                  <a:gd name="connsiteY869" fmla="*/ 418690 h 732514"/>
                  <a:gd name="connsiteX870" fmla="*/ 121782 w 754238"/>
                  <a:gd name="connsiteY870" fmla="*/ 416456 h 732514"/>
                  <a:gd name="connsiteX871" fmla="*/ 118349 w 754238"/>
                  <a:gd name="connsiteY871" fmla="*/ 412136 h 732514"/>
                  <a:gd name="connsiteX872" fmla="*/ 117752 w 754238"/>
                  <a:gd name="connsiteY872" fmla="*/ 413328 h 732514"/>
                  <a:gd name="connsiteX873" fmla="*/ 117602 w 754238"/>
                  <a:gd name="connsiteY873" fmla="*/ 414817 h 732514"/>
                  <a:gd name="connsiteX874" fmla="*/ 116856 w 754238"/>
                  <a:gd name="connsiteY874" fmla="*/ 415711 h 732514"/>
                  <a:gd name="connsiteX875" fmla="*/ 116856 w 754238"/>
                  <a:gd name="connsiteY875" fmla="*/ 416009 h 732514"/>
                  <a:gd name="connsiteX876" fmla="*/ 117304 w 754238"/>
                  <a:gd name="connsiteY876" fmla="*/ 418392 h 732514"/>
                  <a:gd name="connsiteX877" fmla="*/ 119841 w 754238"/>
                  <a:gd name="connsiteY877" fmla="*/ 418839 h 732514"/>
                  <a:gd name="connsiteX878" fmla="*/ 114318 w 754238"/>
                  <a:gd name="connsiteY878" fmla="*/ 412285 h 732514"/>
                  <a:gd name="connsiteX879" fmla="*/ 115513 w 754238"/>
                  <a:gd name="connsiteY879" fmla="*/ 410349 h 732514"/>
                  <a:gd name="connsiteX880" fmla="*/ 113871 w 754238"/>
                  <a:gd name="connsiteY880" fmla="*/ 408711 h 732514"/>
                  <a:gd name="connsiteX881" fmla="*/ 111781 w 754238"/>
                  <a:gd name="connsiteY881" fmla="*/ 409455 h 732514"/>
                  <a:gd name="connsiteX882" fmla="*/ 112676 w 754238"/>
                  <a:gd name="connsiteY882" fmla="*/ 412285 h 732514"/>
                  <a:gd name="connsiteX883" fmla="*/ 114318 w 754238"/>
                  <a:gd name="connsiteY883" fmla="*/ 412285 h 732514"/>
                  <a:gd name="connsiteX884" fmla="*/ 120737 w 754238"/>
                  <a:gd name="connsiteY884" fmla="*/ 421222 h 732514"/>
                  <a:gd name="connsiteX885" fmla="*/ 121185 w 754238"/>
                  <a:gd name="connsiteY885" fmla="*/ 423456 h 732514"/>
                  <a:gd name="connsiteX886" fmla="*/ 121334 w 754238"/>
                  <a:gd name="connsiteY886" fmla="*/ 423456 h 732514"/>
                  <a:gd name="connsiteX887" fmla="*/ 121782 w 754238"/>
                  <a:gd name="connsiteY887" fmla="*/ 422563 h 732514"/>
                  <a:gd name="connsiteX888" fmla="*/ 122379 w 754238"/>
                  <a:gd name="connsiteY888" fmla="*/ 421967 h 732514"/>
                  <a:gd name="connsiteX889" fmla="*/ 122379 w 754238"/>
                  <a:gd name="connsiteY889" fmla="*/ 421967 h 732514"/>
                  <a:gd name="connsiteX890" fmla="*/ 122677 w 754238"/>
                  <a:gd name="connsiteY890" fmla="*/ 420775 h 732514"/>
                  <a:gd name="connsiteX891" fmla="*/ 122230 w 754238"/>
                  <a:gd name="connsiteY891" fmla="*/ 419733 h 732514"/>
                  <a:gd name="connsiteX892" fmla="*/ 121633 w 754238"/>
                  <a:gd name="connsiteY892" fmla="*/ 420031 h 732514"/>
                  <a:gd name="connsiteX893" fmla="*/ 120737 w 754238"/>
                  <a:gd name="connsiteY893" fmla="*/ 420626 h 732514"/>
                  <a:gd name="connsiteX894" fmla="*/ 120737 w 754238"/>
                  <a:gd name="connsiteY894" fmla="*/ 421073 h 732514"/>
                  <a:gd name="connsiteX895" fmla="*/ 106407 w 754238"/>
                  <a:gd name="connsiteY895" fmla="*/ 399923 h 732514"/>
                  <a:gd name="connsiteX896" fmla="*/ 105959 w 754238"/>
                  <a:gd name="connsiteY896" fmla="*/ 401263 h 732514"/>
                  <a:gd name="connsiteX897" fmla="*/ 105661 w 754238"/>
                  <a:gd name="connsiteY897" fmla="*/ 401859 h 732514"/>
                  <a:gd name="connsiteX898" fmla="*/ 105661 w 754238"/>
                  <a:gd name="connsiteY898" fmla="*/ 401859 h 732514"/>
                  <a:gd name="connsiteX899" fmla="*/ 106109 w 754238"/>
                  <a:gd name="connsiteY899" fmla="*/ 403051 h 732514"/>
                  <a:gd name="connsiteX900" fmla="*/ 106407 w 754238"/>
                  <a:gd name="connsiteY900" fmla="*/ 403348 h 732514"/>
                  <a:gd name="connsiteX901" fmla="*/ 107601 w 754238"/>
                  <a:gd name="connsiteY901" fmla="*/ 404242 h 732514"/>
                  <a:gd name="connsiteX902" fmla="*/ 108646 w 754238"/>
                  <a:gd name="connsiteY902" fmla="*/ 405136 h 732514"/>
                  <a:gd name="connsiteX903" fmla="*/ 109094 w 754238"/>
                  <a:gd name="connsiteY903" fmla="*/ 405136 h 732514"/>
                  <a:gd name="connsiteX904" fmla="*/ 110139 w 754238"/>
                  <a:gd name="connsiteY904" fmla="*/ 403200 h 732514"/>
                  <a:gd name="connsiteX905" fmla="*/ 107154 w 754238"/>
                  <a:gd name="connsiteY905" fmla="*/ 399625 h 732514"/>
                  <a:gd name="connsiteX906" fmla="*/ 106556 w 754238"/>
                  <a:gd name="connsiteY906" fmla="*/ 400072 h 732514"/>
                  <a:gd name="connsiteX907" fmla="*/ 57597 w 754238"/>
                  <a:gd name="connsiteY907" fmla="*/ 356281 h 732514"/>
                  <a:gd name="connsiteX908" fmla="*/ 57447 w 754238"/>
                  <a:gd name="connsiteY908" fmla="*/ 355983 h 732514"/>
                  <a:gd name="connsiteX909" fmla="*/ 54910 w 754238"/>
                  <a:gd name="connsiteY909" fmla="*/ 361345 h 732514"/>
                  <a:gd name="connsiteX910" fmla="*/ 55208 w 754238"/>
                  <a:gd name="connsiteY910" fmla="*/ 362686 h 732514"/>
                  <a:gd name="connsiteX911" fmla="*/ 56104 w 754238"/>
                  <a:gd name="connsiteY911" fmla="*/ 363580 h 732514"/>
                  <a:gd name="connsiteX912" fmla="*/ 56850 w 754238"/>
                  <a:gd name="connsiteY912" fmla="*/ 365963 h 732514"/>
                  <a:gd name="connsiteX913" fmla="*/ 57298 w 754238"/>
                  <a:gd name="connsiteY913" fmla="*/ 366559 h 732514"/>
                  <a:gd name="connsiteX914" fmla="*/ 58194 w 754238"/>
                  <a:gd name="connsiteY914" fmla="*/ 367303 h 732514"/>
                  <a:gd name="connsiteX915" fmla="*/ 59686 w 754238"/>
                  <a:gd name="connsiteY915" fmla="*/ 365069 h 732514"/>
                  <a:gd name="connsiteX916" fmla="*/ 59089 w 754238"/>
                  <a:gd name="connsiteY916" fmla="*/ 364026 h 732514"/>
                  <a:gd name="connsiteX917" fmla="*/ 57746 w 754238"/>
                  <a:gd name="connsiteY917" fmla="*/ 362537 h 732514"/>
                  <a:gd name="connsiteX918" fmla="*/ 57746 w 754238"/>
                  <a:gd name="connsiteY918" fmla="*/ 356281 h 732514"/>
                  <a:gd name="connsiteX919" fmla="*/ 58044 w 754238"/>
                  <a:gd name="connsiteY919" fmla="*/ 353600 h 732514"/>
                  <a:gd name="connsiteX920" fmla="*/ 58492 w 754238"/>
                  <a:gd name="connsiteY920" fmla="*/ 355239 h 732514"/>
                  <a:gd name="connsiteX921" fmla="*/ 61776 w 754238"/>
                  <a:gd name="connsiteY921" fmla="*/ 357473 h 732514"/>
                  <a:gd name="connsiteX922" fmla="*/ 61776 w 754238"/>
                  <a:gd name="connsiteY922" fmla="*/ 357473 h 732514"/>
                  <a:gd name="connsiteX923" fmla="*/ 61627 w 754238"/>
                  <a:gd name="connsiteY923" fmla="*/ 356877 h 732514"/>
                  <a:gd name="connsiteX924" fmla="*/ 61030 w 754238"/>
                  <a:gd name="connsiteY924" fmla="*/ 355239 h 732514"/>
                  <a:gd name="connsiteX925" fmla="*/ 61477 w 754238"/>
                  <a:gd name="connsiteY925" fmla="*/ 350323 h 732514"/>
                  <a:gd name="connsiteX926" fmla="*/ 61477 w 754238"/>
                  <a:gd name="connsiteY926" fmla="*/ 349430 h 732514"/>
                  <a:gd name="connsiteX927" fmla="*/ 58940 w 754238"/>
                  <a:gd name="connsiteY927" fmla="*/ 345855 h 732514"/>
                  <a:gd name="connsiteX928" fmla="*/ 58492 w 754238"/>
                  <a:gd name="connsiteY928" fmla="*/ 348536 h 732514"/>
                  <a:gd name="connsiteX929" fmla="*/ 58343 w 754238"/>
                  <a:gd name="connsiteY929" fmla="*/ 351962 h 732514"/>
                  <a:gd name="connsiteX930" fmla="*/ 58044 w 754238"/>
                  <a:gd name="connsiteY930" fmla="*/ 353451 h 732514"/>
                  <a:gd name="connsiteX931" fmla="*/ 62075 w 754238"/>
                  <a:gd name="connsiteY931" fmla="*/ 365069 h 732514"/>
                  <a:gd name="connsiteX932" fmla="*/ 62821 w 754238"/>
                  <a:gd name="connsiteY932" fmla="*/ 365069 h 732514"/>
                  <a:gd name="connsiteX933" fmla="*/ 63866 w 754238"/>
                  <a:gd name="connsiteY933" fmla="*/ 362388 h 732514"/>
                  <a:gd name="connsiteX934" fmla="*/ 63269 w 754238"/>
                  <a:gd name="connsiteY934" fmla="*/ 360452 h 732514"/>
                  <a:gd name="connsiteX935" fmla="*/ 62821 w 754238"/>
                  <a:gd name="connsiteY935" fmla="*/ 360750 h 732514"/>
                  <a:gd name="connsiteX936" fmla="*/ 62373 w 754238"/>
                  <a:gd name="connsiteY936" fmla="*/ 361792 h 732514"/>
                  <a:gd name="connsiteX937" fmla="*/ 61776 w 754238"/>
                  <a:gd name="connsiteY937" fmla="*/ 362388 h 732514"/>
                  <a:gd name="connsiteX938" fmla="*/ 61776 w 754238"/>
                  <a:gd name="connsiteY938" fmla="*/ 362835 h 732514"/>
                  <a:gd name="connsiteX939" fmla="*/ 62075 w 754238"/>
                  <a:gd name="connsiteY939" fmla="*/ 365069 h 732514"/>
                  <a:gd name="connsiteX940" fmla="*/ 68195 w 754238"/>
                  <a:gd name="connsiteY940" fmla="*/ 372368 h 732514"/>
                  <a:gd name="connsiteX941" fmla="*/ 68045 w 754238"/>
                  <a:gd name="connsiteY941" fmla="*/ 371772 h 732514"/>
                  <a:gd name="connsiteX942" fmla="*/ 68045 w 754238"/>
                  <a:gd name="connsiteY942" fmla="*/ 371772 h 732514"/>
                  <a:gd name="connsiteX943" fmla="*/ 66851 w 754238"/>
                  <a:gd name="connsiteY943" fmla="*/ 369686 h 732514"/>
                  <a:gd name="connsiteX944" fmla="*/ 66254 w 754238"/>
                  <a:gd name="connsiteY944" fmla="*/ 367750 h 732514"/>
                  <a:gd name="connsiteX945" fmla="*/ 65358 w 754238"/>
                  <a:gd name="connsiteY945" fmla="*/ 367303 h 732514"/>
                  <a:gd name="connsiteX946" fmla="*/ 64761 w 754238"/>
                  <a:gd name="connsiteY946" fmla="*/ 367899 h 732514"/>
                  <a:gd name="connsiteX947" fmla="*/ 64314 w 754238"/>
                  <a:gd name="connsiteY947" fmla="*/ 370431 h 732514"/>
                  <a:gd name="connsiteX948" fmla="*/ 65060 w 754238"/>
                  <a:gd name="connsiteY948" fmla="*/ 370878 h 732514"/>
                  <a:gd name="connsiteX949" fmla="*/ 65657 w 754238"/>
                  <a:gd name="connsiteY949" fmla="*/ 370878 h 732514"/>
                  <a:gd name="connsiteX950" fmla="*/ 66254 w 754238"/>
                  <a:gd name="connsiteY950" fmla="*/ 372070 h 732514"/>
                  <a:gd name="connsiteX951" fmla="*/ 68195 w 754238"/>
                  <a:gd name="connsiteY951" fmla="*/ 372516 h 732514"/>
                  <a:gd name="connsiteX952" fmla="*/ 124618 w 754238"/>
                  <a:gd name="connsiteY952" fmla="*/ 204653 h 732514"/>
                  <a:gd name="connsiteX953" fmla="*/ 126708 w 754238"/>
                  <a:gd name="connsiteY953" fmla="*/ 203313 h 732514"/>
                  <a:gd name="connsiteX954" fmla="*/ 125812 w 754238"/>
                  <a:gd name="connsiteY954" fmla="*/ 199291 h 732514"/>
                  <a:gd name="connsiteX955" fmla="*/ 123573 w 754238"/>
                  <a:gd name="connsiteY955" fmla="*/ 196759 h 732514"/>
                  <a:gd name="connsiteX956" fmla="*/ 121334 w 754238"/>
                  <a:gd name="connsiteY956" fmla="*/ 200185 h 732514"/>
                  <a:gd name="connsiteX957" fmla="*/ 121782 w 754238"/>
                  <a:gd name="connsiteY957" fmla="*/ 200781 h 732514"/>
                  <a:gd name="connsiteX958" fmla="*/ 123424 w 754238"/>
                  <a:gd name="connsiteY958" fmla="*/ 202717 h 732514"/>
                  <a:gd name="connsiteX959" fmla="*/ 124319 w 754238"/>
                  <a:gd name="connsiteY959" fmla="*/ 203760 h 732514"/>
                  <a:gd name="connsiteX960" fmla="*/ 124767 w 754238"/>
                  <a:gd name="connsiteY960" fmla="*/ 204504 h 732514"/>
                  <a:gd name="connsiteX961" fmla="*/ 124170 w 754238"/>
                  <a:gd name="connsiteY961" fmla="*/ 224612 h 732514"/>
                  <a:gd name="connsiteX962" fmla="*/ 127006 w 754238"/>
                  <a:gd name="connsiteY962" fmla="*/ 221633 h 732514"/>
                  <a:gd name="connsiteX963" fmla="*/ 127155 w 754238"/>
                  <a:gd name="connsiteY963" fmla="*/ 219846 h 732514"/>
                  <a:gd name="connsiteX964" fmla="*/ 127155 w 754238"/>
                  <a:gd name="connsiteY964" fmla="*/ 217165 h 732514"/>
                  <a:gd name="connsiteX965" fmla="*/ 127006 w 754238"/>
                  <a:gd name="connsiteY965" fmla="*/ 213739 h 732514"/>
                  <a:gd name="connsiteX966" fmla="*/ 124021 w 754238"/>
                  <a:gd name="connsiteY966" fmla="*/ 216718 h 732514"/>
                  <a:gd name="connsiteX967" fmla="*/ 123872 w 754238"/>
                  <a:gd name="connsiteY967" fmla="*/ 217909 h 732514"/>
                  <a:gd name="connsiteX968" fmla="*/ 124618 w 754238"/>
                  <a:gd name="connsiteY968" fmla="*/ 219697 h 732514"/>
                  <a:gd name="connsiteX969" fmla="*/ 124916 w 754238"/>
                  <a:gd name="connsiteY969" fmla="*/ 220293 h 732514"/>
                  <a:gd name="connsiteX970" fmla="*/ 124618 w 754238"/>
                  <a:gd name="connsiteY970" fmla="*/ 221484 h 732514"/>
                  <a:gd name="connsiteX971" fmla="*/ 124170 w 754238"/>
                  <a:gd name="connsiteY971" fmla="*/ 224463 h 732514"/>
                  <a:gd name="connsiteX972" fmla="*/ 152830 w 754238"/>
                  <a:gd name="connsiteY972" fmla="*/ 127499 h 732514"/>
                  <a:gd name="connsiteX973" fmla="*/ 156113 w 754238"/>
                  <a:gd name="connsiteY973" fmla="*/ 125562 h 732514"/>
                  <a:gd name="connsiteX974" fmla="*/ 157308 w 754238"/>
                  <a:gd name="connsiteY974" fmla="*/ 122732 h 732514"/>
                  <a:gd name="connsiteX975" fmla="*/ 153874 w 754238"/>
                  <a:gd name="connsiteY975" fmla="*/ 125413 h 732514"/>
                  <a:gd name="connsiteX976" fmla="*/ 152830 w 754238"/>
                  <a:gd name="connsiteY976" fmla="*/ 127648 h 732514"/>
                  <a:gd name="connsiteX977" fmla="*/ 126708 w 754238"/>
                  <a:gd name="connsiteY977" fmla="*/ 116626 h 732514"/>
                  <a:gd name="connsiteX978" fmla="*/ 118946 w 754238"/>
                  <a:gd name="connsiteY978" fmla="*/ 123626 h 732514"/>
                  <a:gd name="connsiteX979" fmla="*/ 120289 w 754238"/>
                  <a:gd name="connsiteY979" fmla="*/ 123626 h 732514"/>
                  <a:gd name="connsiteX980" fmla="*/ 126260 w 754238"/>
                  <a:gd name="connsiteY980" fmla="*/ 117817 h 732514"/>
                  <a:gd name="connsiteX981" fmla="*/ 126708 w 754238"/>
                  <a:gd name="connsiteY981" fmla="*/ 116626 h 732514"/>
                  <a:gd name="connsiteX982" fmla="*/ 162233 w 754238"/>
                  <a:gd name="connsiteY982" fmla="*/ 86538 h 732514"/>
                  <a:gd name="connsiteX983" fmla="*/ 163577 w 754238"/>
                  <a:gd name="connsiteY983" fmla="*/ 85049 h 732514"/>
                  <a:gd name="connsiteX984" fmla="*/ 164174 w 754238"/>
                  <a:gd name="connsiteY984" fmla="*/ 82368 h 732514"/>
                  <a:gd name="connsiteX985" fmla="*/ 164025 w 754238"/>
                  <a:gd name="connsiteY985" fmla="*/ 82070 h 732514"/>
                  <a:gd name="connsiteX986" fmla="*/ 156412 w 754238"/>
                  <a:gd name="connsiteY986" fmla="*/ 88921 h 732514"/>
                  <a:gd name="connsiteX987" fmla="*/ 158203 w 754238"/>
                  <a:gd name="connsiteY987" fmla="*/ 89070 h 732514"/>
                  <a:gd name="connsiteX988" fmla="*/ 162383 w 754238"/>
                  <a:gd name="connsiteY988" fmla="*/ 86389 h 732514"/>
                  <a:gd name="connsiteX989" fmla="*/ 323891 w 754238"/>
                  <a:gd name="connsiteY989" fmla="*/ 147458 h 732514"/>
                  <a:gd name="connsiteX990" fmla="*/ 326279 w 754238"/>
                  <a:gd name="connsiteY990" fmla="*/ 152224 h 732514"/>
                  <a:gd name="connsiteX991" fmla="*/ 326727 w 754238"/>
                  <a:gd name="connsiteY991" fmla="*/ 155799 h 732514"/>
                  <a:gd name="connsiteX992" fmla="*/ 327175 w 754238"/>
                  <a:gd name="connsiteY992" fmla="*/ 156245 h 732514"/>
                  <a:gd name="connsiteX993" fmla="*/ 332548 w 754238"/>
                  <a:gd name="connsiteY993" fmla="*/ 156394 h 732514"/>
                  <a:gd name="connsiteX994" fmla="*/ 336579 w 754238"/>
                  <a:gd name="connsiteY994" fmla="*/ 162203 h 732514"/>
                  <a:gd name="connsiteX995" fmla="*/ 334339 w 754238"/>
                  <a:gd name="connsiteY995" fmla="*/ 164437 h 732514"/>
                  <a:gd name="connsiteX996" fmla="*/ 329712 w 754238"/>
                  <a:gd name="connsiteY996" fmla="*/ 165331 h 732514"/>
                  <a:gd name="connsiteX997" fmla="*/ 329264 w 754238"/>
                  <a:gd name="connsiteY997" fmla="*/ 167714 h 732514"/>
                  <a:gd name="connsiteX998" fmla="*/ 329264 w 754238"/>
                  <a:gd name="connsiteY998" fmla="*/ 171885 h 732514"/>
                  <a:gd name="connsiteX999" fmla="*/ 326428 w 754238"/>
                  <a:gd name="connsiteY999" fmla="*/ 175906 h 732514"/>
                  <a:gd name="connsiteX1000" fmla="*/ 328369 w 754238"/>
                  <a:gd name="connsiteY1000" fmla="*/ 177694 h 732514"/>
                  <a:gd name="connsiteX1001" fmla="*/ 326578 w 754238"/>
                  <a:gd name="connsiteY1001" fmla="*/ 180971 h 732514"/>
                  <a:gd name="connsiteX1002" fmla="*/ 323592 w 754238"/>
                  <a:gd name="connsiteY1002" fmla="*/ 187673 h 732514"/>
                  <a:gd name="connsiteX1003" fmla="*/ 325085 w 754238"/>
                  <a:gd name="connsiteY1003" fmla="*/ 188269 h 732514"/>
                  <a:gd name="connsiteX1004" fmla="*/ 340310 w 754238"/>
                  <a:gd name="connsiteY1004" fmla="*/ 182311 h 732514"/>
                  <a:gd name="connsiteX1005" fmla="*/ 348371 w 754238"/>
                  <a:gd name="connsiteY1005" fmla="*/ 180822 h 732514"/>
                  <a:gd name="connsiteX1006" fmla="*/ 351356 w 754238"/>
                  <a:gd name="connsiteY1006" fmla="*/ 180524 h 732514"/>
                  <a:gd name="connsiteX1007" fmla="*/ 352102 w 754238"/>
                  <a:gd name="connsiteY1007" fmla="*/ 179928 h 732514"/>
                  <a:gd name="connsiteX1008" fmla="*/ 352699 w 754238"/>
                  <a:gd name="connsiteY1008" fmla="*/ 174864 h 732514"/>
                  <a:gd name="connsiteX1009" fmla="*/ 355983 w 754238"/>
                  <a:gd name="connsiteY1009" fmla="*/ 170842 h 732514"/>
                  <a:gd name="connsiteX1010" fmla="*/ 355983 w 754238"/>
                  <a:gd name="connsiteY1010" fmla="*/ 169949 h 732514"/>
                  <a:gd name="connsiteX1011" fmla="*/ 355536 w 754238"/>
                  <a:gd name="connsiteY1011" fmla="*/ 167565 h 732514"/>
                  <a:gd name="connsiteX1012" fmla="*/ 351057 w 754238"/>
                  <a:gd name="connsiteY1012" fmla="*/ 167565 h 732514"/>
                  <a:gd name="connsiteX1013" fmla="*/ 348968 w 754238"/>
                  <a:gd name="connsiteY1013" fmla="*/ 161756 h 732514"/>
                  <a:gd name="connsiteX1014" fmla="*/ 347475 w 754238"/>
                  <a:gd name="connsiteY1014" fmla="*/ 160565 h 732514"/>
                  <a:gd name="connsiteX1015" fmla="*/ 339713 w 754238"/>
                  <a:gd name="connsiteY1015" fmla="*/ 152373 h 732514"/>
                  <a:gd name="connsiteX1016" fmla="*/ 338668 w 754238"/>
                  <a:gd name="connsiteY1016" fmla="*/ 151032 h 732514"/>
                  <a:gd name="connsiteX1017" fmla="*/ 338668 w 754238"/>
                  <a:gd name="connsiteY1017" fmla="*/ 140606 h 732514"/>
                  <a:gd name="connsiteX1018" fmla="*/ 339862 w 754238"/>
                  <a:gd name="connsiteY1018" fmla="*/ 137925 h 732514"/>
                  <a:gd name="connsiteX1019" fmla="*/ 335235 w 754238"/>
                  <a:gd name="connsiteY1019" fmla="*/ 137627 h 732514"/>
                  <a:gd name="connsiteX1020" fmla="*/ 331653 w 754238"/>
                  <a:gd name="connsiteY1020" fmla="*/ 137627 h 732514"/>
                  <a:gd name="connsiteX1021" fmla="*/ 335235 w 754238"/>
                  <a:gd name="connsiteY1021" fmla="*/ 130924 h 732514"/>
                  <a:gd name="connsiteX1022" fmla="*/ 333444 w 754238"/>
                  <a:gd name="connsiteY1022" fmla="*/ 130478 h 732514"/>
                  <a:gd name="connsiteX1023" fmla="*/ 331056 w 754238"/>
                  <a:gd name="connsiteY1023" fmla="*/ 130924 h 732514"/>
                  <a:gd name="connsiteX1024" fmla="*/ 323741 w 754238"/>
                  <a:gd name="connsiteY1024" fmla="*/ 147458 h 732514"/>
                  <a:gd name="connsiteX1025" fmla="*/ 322846 w 754238"/>
                  <a:gd name="connsiteY1025" fmla="*/ 160267 h 732514"/>
                  <a:gd name="connsiteX1026" fmla="*/ 323443 w 754238"/>
                  <a:gd name="connsiteY1026" fmla="*/ 159373 h 732514"/>
                  <a:gd name="connsiteX1027" fmla="*/ 318368 w 754238"/>
                  <a:gd name="connsiteY1027" fmla="*/ 154011 h 732514"/>
                  <a:gd name="connsiteX1028" fmla="*/ 316129 w 754238"/>
                  <a:gd name="connsiteY1028" fmla="*/ 155054 h 732514"/>
                  <a:gd name="connsiteX1029" fmla="*/ 313740 w 754238"/>
                  <a:gd name="connsiteY1029" fmla="*/ 158629 h 732514"/>
                  <a:gd name="connsiteX1030" fmla="*/ 312248 w 754238"/>
                  <a:gd name="connsiteY1030" fmla="*/ 160565 h 732514"/>
                  <a:gd name="connsiteX1031" fmla="*/ 307322 w 754238"/>
                  <a:gd name="connsiteY1031" fmla="*/ 163693 h 732514"/>
                  <a:gd name="connsiteX1032" fmla="*/ 306725 w 754238"/>
                  <a:gd name="connsiteY1032" fmla="*/ 167267 h 732514"/>
                  <a:gd name="connsiteX1033" fmla="*/ 308815 w 754238"/>
                  <a:gd name="connsiteY1033" fmla="*/ 169949 h 732514"/>
                  <a:gd name="connsiteX1034" fmla="*/ 305979 w 754238"/>
                  <a:gd name="connsiteY1034" fmla="*/ 174268 h 732514"/>
                  <a:gd name="connsiteX1035" fmla="*/ 303740 w 754238"/>
                  <a:gd name="connsiteY1035" fmla="*/ 175311 h 732514"/>
                  <a:gd name="connsiteX1036" fmla="*/ 305381 w 754238"/>
                  <a:gd name="connsiteY1036" fmla="*/ 178736 h 732514"/>
                  <a:gd name="connsiteX1037" fmla="*/ 305680 w 754238"/>
                  <a:gd name="connsiteY1037" fmla="*/ 179332 h 732514"/>
                  <a:gd name="connsiteX1038" fmla="*/ 317920 w 754238"/>
                  <a:gd name="connsiteY1038" fmla="*/ 173821 h 732514"/>
                  <a:gd name="connsiteX1039" fmla="*/ 319413 w 754238"/>
                  <a:gd name="connsiteY1039" fmla="*/ 165927 h 732514"/>
                  <a:gd name="connsiteX1040" fmla="*/ 319413 w 754238"/>
                  <a:gd name="connsiteY1040" fmla="*/ 163544 h 732514"/>
                  <a:gd name="connsiteX1041" fmla="*/ 322846 w 754238"/>
                  <a:gd name="connsiteY1041" fmla="*/ 160416 h 732514"/>
                  <a:gd name="connsiteX1042" fmla="*/ 706763 w 754238"/>
                  <a:gd name="connsiteY1042" fmla="*/ 511037 h 732514"/>
                  <a:gd name="connsiteX1043" fmla="*/ 707659 w 754238"/>
                  <a:gd name="connsiteY1043" fmla="*/ 511037 h 732514"/>
                  <a:gd name="connsiteX1044" fmla="*/ 711391 w 754238"/>
                  <a:gd name="connsiteY1044" fmla="*/ 505675 h 732514"/>
                  <a:gd name="connsiteX1045" fmla="*/ 715421 w 754238"/>
                  <a:gd name="connsiteY1045" fmla="*/ 472460 h 732514"/>
                  <a:gd name="connsiteX1046" fmla="*/ 715271 w 754238"/>
                  <a:gd name="connsiteY1046" fmla="*/ 470821 h 732514"/>
                  <a:gd name="connsiteX1047" fmla="*/ 712585 w 754238"/>
                  <a:gd name="connsiteY1047" fmla="*/ 461736 h 732514"/>
                  <a:gd name="connsiteX1048" fmla="*/ 711838 w 754238"/>
                  <a:gd name="connsiteY1048" fmla="*/ 452650 h 732514"/>
                  <a:gd name="connsiteX1049" fmla="*/ 707659 w 754238"/>
                  <a:gd name="connsiteY1049" fmla="*/ 450416 h 732514"/>
                  <a:gd name="connsiteX1050" fmla="*/ 706465 w 754238"/>
                  <a:gd name="connsiteY1050" fmla="*/ 453693 h 732514"/>
                  <a:gd name="connsiteX1051" fmla="*/ 708554 w 754238"/>
                  <a:gd name="connsiteY1051" fmla="*/ 467396 h 732514"/>
                  <a:gd name="connsiteX1052" fmla="*/ 705868 w 754238"/>
                  <a:gd name="connsiteY1052" fmla="*/ 506271 h 732514"/>
                  <a:gd name="connsiteX1053" fmla="*/ 706614 w 754238"/>
                  <a:gd name="connsiteY1053" fmla="*/ 511037 h 732514"/>
                  <a:gd name="connsiteX1054" fmla="*/ 738408 w 754238"/>
                  <a:gd name="connsiteY1054" fmla="*/ 486461 h 732514"/>
                  <a:gd name="connsiteX1055" fmla="*/ 740647 w 754238"/>
                  <a:gd name="connsiteY1055" fmla="*/ 480354 h 732514"/>
                  <a:gd name="connsiteX1056" fmla="*/ 740349 w 754238"/>
                  <a:gd name="connsiteY1056" fmla="*/ 480950 h 732514"/>
                  <a:gd name="connsiteX1057" fmla="*/ 736617 w 754238"/>
                  <a:gd name="connsiteY1057" fmla="*/ 491823 h 732514"/>
                  <a:gd name="connsiteX1058" fmla="*/ 735124 w 754238"/>
                  <a:gd name="connsiteY1058" fmla="*/ 495994 h 732514"/>
                  <a:gd name="connsiteX1059" fmla="*/ 723780 w 754238"/>
                  <a:gd name="connsiteY1059" fmla="*/ 521463 h 732514"/>
                  <a:gd name="connsiteX1060" fmla="*/ 723780 w 754238"/>
                  <a:gd name="connsiteY1060" fmla="*/ 521166 h 732514"/>
                  <a:gd name="connsiteX1061" fmla="*/ 723183 w 754238"/>
                  <a:gd name="connsiteY1061" fmla="*/ 522059 h 732514"/>
                  <a:gd name="connsiteX1062" fmla="*/ 723332 w 754238"/>
                  <a:gd name="connsiteY1062" fmla="*/ 521910 h 732514"/>
                  <a:gd name="connsiteX1063" fmla="*/ 723183 w 754238"/>
                  <a:gd name="connsiteY1063" fmla="*/ 522208 h 732514"/>
                  <a:gd name="connsiteX1064" fmla="*/ 716466 w 754238"/>
                  <a:gd name="connsiteY1064" fmla="*/ 533379 h 732514"/>
                  <a:gd name="connsiteX1065" fmla="*/ 721242 w 754238"/>
                  <a:gd name="connsiteY1065" fmla="*/ 524889 h 732514"/>
                  <a:gd name="connsiteX1066" fmla="*/ 720944 w 754238"/>
                  <a:gd name="connsiteY1066" fmla="*/ 525336 h 732514"/>
                  <a:gd name="connsiteX1067" fmla="*/ 722586 w 754238"/>
                  <a:gd name="connsiteY1067" fmla="*/ 519527 h 732514"/>
                  <a:gd name="connsiteX1068" fmla="*/ 719302 w 754238"/>
                  <a:gd name="connsiteY1068" fmla="*/ 523400 h 732514"/>
                  <a:gd name="connsiteX1069" fmla="*/ 719600 w 754238"/>
                  <a:gd name="connsiteY1069" fmla="*/ 523698 h 732514"/>
                  <a:gd name="connsiteX1070" fmla="*/ 720048 w 754238"/>
                  <a:gd name="connsiteY1070" fmla="*/ 523996 h 732514"/>
                  <a:gd name="connsiteX1071" fmla="*/ 720496 w 754238"/>
                  <a:gd name="connsiteY1071" fmla="*/ 524144 h 732514"/>
                  <a:gd name="connsiteX1072" fmla="*/ 720048 w 754238"/>
                  <a:gd name="connsiteY1072" fmla="*/ 524740 h 732514"/>
                  <a:gd name="connsiteX1073" fmla="*/ 719302 w 754238"/>
                  <a:gd name="connsiteY1073" fmla="*/ 525634 h 732514"/>
                  <a:gd name="connsiteX1074" fmla="*/ 718854 w 754238"/>
                  <a:gd name="connsiteY1074" fmla="*/ 526230 h 732514"/>
                  <a:gd name="connsiteX1075" fmla="*/ 717958 w 754238"/>
                  <a:gd name="connsiteY1075" fmla="*/ 527123 h 732514"/>
                  <a:gd name="connsiteX1076" fmla="*/ 717809 w 754238"/>
                  <a:gd name="connsiteY1076" fmla="*/ 526677 h 732514"/>
                  <a:gd name="connsiteX1077" fmla="*/ 717809 w 754238"/>
                  <a:gd name="connsiteY1077" fmla="*/ 526081 h 732514"/>
                  <a:gd name="connsiteX1078" fmla="*/ 717809 w 754238"/>
                  <a:gd name="connsiteY1078" fmla="*/ 526081 h 732514"/>
                  <a:gd name="connsiteX1079" fmla="*/ 715570 w 754238"/>
                  <a:gd name="connsiteY1079" fmla="*/ 529805 h 732514"/>
                  <a:gd name="connsiteX1080" fmla="*/ 715869 w 754238"/>
                  <a:gd name="connsiteY1080" fmla="*/ 529805 h 732514"/>
                  <a:gd name="connsiteX1081" fmla="*/ 714973 w 754238"/>
                  <a:gd name="connsiteY1081" fmla="*/ 532932 h 732514"/>
                  <a:gd name="connsiteX1082" fmla="*/ 714227 w 754238"/>
                  <a:gd name="connsiteY1082" fmla="*/ 533230 h 732514"/>
                  <a:gd name="connsiteX1083" fmla="*/ 714525 w 754238"/>
                  <a:gd name="connsiteY1083" fmla="*/ 531443 h 732514"/>
                  <a:gd name="connsiteX1084" fmla="*/ 711092 w 754238"/>
                  <a:gd name="connsiteY1084" fmla="*/ 534869 h 732514"/>
                  <a:gd name="connsiteX1085" fmla="*/ 711092 w 754238"/>
                  <a:gd name="connsiteY1085" fmla="*/ 534124 h 732514"/>
                  <a:gd name="connsiteX1086" fmla="*/ 712286 w 754238"/>
                  <a:gd name="connsiteY1086" fmla="*/ 532039 h 732514"/>
                  <a:gd name="connsiteX1087" fmla="*/ 713928 w 754238"/>
                  <a:gd name="connsiteY1087" fmla="*/ 529507 h 732514"/>
                  <a:gd name="connsiteX1088" fmla="*/ 715719 w 754238"/>
                  <a:gd name="connsiteY1088" fmla="*/ 525634 h 732514"/>
                  <a:gd name="connsiteX1089" fmla="*/ 716316 w 754238"/>
                  <a:gd name="connsiteY1089" fmla="*/ 525932 h 732514"/>
                  <a:gd name="connsiteX1090" fmla="*/ 718854 w 754238"/>
                  <a:gd name="connsiteY1090" fmla="*/ 522357 h 732514"/>
                  <a:gd name="connsiteX1091" fmla="*/ 727064 w 754238"/>
                  <a:gd name="connsiteY1091" fmla="*/ 505824 h 732514"/>
                  <a:gd name="connsiteX1092" fmla="*/ 727810 w 754238"/>
                  <a:gd name="connsiteY1092" fmla="*/ 504483 h 732514"/>
                  <a:gd name="connsiteX1093" fmla="*/ 729153 w 754238"/>
                  <a:gd name="connsiteY1093" fmla="*/ 500760 h 732514"/>
                  <a:gd name="connsiteX1094" fmla="*/ 730646 w 754238"/>
                  <a:gd name="connsiteY1094" fmla="*/ 496589 h 732514"/>
                  <a:gd name="connsiteX1095" fmla="*/ 728258 w 754238"/>
                  <a:gd name="connsiteY1095" fmla="*/ 501951 h 732514"/>
                  <a:gd name="connsiteX1096" fmla="*/ 724825 w 754238"/>
                  <a:gd name="connsiteY1096" fmla="*/ 508058 h 732514"/>
                  <a:gd name="connsiteX1097" fmla="*/ 724974 w 754238"/>
                  <a:gd name="connsiteY1097" fmla="*/ 507314 h 732514"/>
                  <a:gd name="connsiteX1098" fmla="*/ 736915 w 754238"/>
                  <a:gd name="connsiteY1098" fmla="*/ 474247 h 732514"/>
                  <a:gd name="connsiteX1099" fmla="*/ 739005 w 754238"/>
                  <a:gd name="connsiteY1099" fmla="*/ 473354 h 732514"/>
                  <a:gd name="connsiteX1100" fmla="*/ 739901 w 754238"/>
                  <a:gd name="connsiteY1100" fmla="*/ 473354 h 732514"/>
                  <a:gd name="connsiteX1101" fmla="*/ 741393 w 754238"/>
                  <a:gd name="connsiteY1101" fmla="*/ 470673 h 732514"/>
                  <a:gd name="connsiteX1102" fmla="*/ 741244 w 754238"/>
                  <a:gd name="connsiteY1102" fmla="*/ 471864 h 732514"/>
                  <a:gd name="connsiteX1103" fmla="*/ 738856 w 754238"/>
                  <a:gd name="connsiteY1103" fmla="*/ 476779 h 732514"/>
                  <a:gd name="connsiteX1104" fmla="*/ 736915 w 754238"/>
                  <a:gd name="connsiteY1104" fmla="*/ 477077 h 732514"/>
                  <a:gd name="connsiteX1105" fmla="*/ 735124 w 754238"/>
                  <a:gd name="connsiteY1105" fmla="*/ 484078 h 732514"/>
                  <a:gd name="connsiteX1106" fmla="*/ 735572 w 754238"/>
                  <a:gd name="connsiteY1106" fmla="*/ 484525 h 732514"/>
                  <a:gd name="connsiteX1107" fmla="*/ 735572 w 754238"/>
                  <a:gd name="connsiteY1107" fmla="*/ 484525 h 732514"/>
                  <a:gd name="connsiteX1108" fmla="*/ 735572 w 754238"/>
                  <a:gd name="connsiteY1108" fmla="*/ 486014 h 732514"/>
                  <a:gd name="connsiteX1109" fmla="*/ 731989 w 754238"/>
                  <a:gd name="connsiteY1109" fmla="*/ 493908 h 732514"/>
                  <a:gd name="connsiteX1110" fmla="*/ 730497 w 754238"/>
                  <a:gd name="connsiteY1110" fmla="*/ 500015 h 732514"/>
                  <a:gd name="connsiteX1111" fmla="*/ 738408 w 754238"/>
                  <a:gd name="connsiteY1111" fmla="*/ 486312 h 732514"/>
                  <a:gd name="connsiteX1112" fmla="*/ 737214 w 754238"/>
                  <a:gd name="connsiteY1112" fmla="*/ 490334 h 732514"/>
                  <a:gd name="connsiteX1113" fmla="*/ 737512 w 754238"/>
                  <a:gd name="connsiteY1113" fmla="*/ 489738 h 732514"/>
                  <a:gd name="connsiteX1114" fmla="*/ 738557 w 754238"/>
                  <a:gd name="connsiteY1114" fmla="*/ 486759 h 732514"/>
                  <a:gd name="connsiteX1115" fmla="*/ 736020 w 754238"/>
                  <a:gd name="connsiteY1115" fmla="*/ 493312 h 732514"/>
                  <a:gd name="connsiteX1116" fmla="*/ 736617 w 754238"/>
                  <a:gd name="connsiteY1116" fmla="*/ 491525 h 732514"/>
                  <a:gd name="connsiteX1117" fmla="*/ 735572 w 754238"/>
                  <a:gd name="connsiteY1117" fmla="*/ 494504 h 732514"/>
                  <a:gd name="connsiteX1118" fmla="*/ 736020 w 754238"/>
                  <a:gd name="connsiteY1118" fmla="*/ 493312 h 732514"/>
                  <a:gd name="connsiteX1119" fmla="*/ 741841 w 754238"/>
                  <a:gd name="connsiteY1119" fmla="*/ 473354 h 732514"/>
                  <a:gd name="connsiteX1120" fmla="*/ 743931 w 754238"/>
                  <a:gd name="connsiteY1120" fmla="*/ 465310 h 732514"/>
                  <a:gd name="connsiteX1121" fmla="*/ 740199 w 754238"/>
                  <a:gd name="connsiteY1121" fmla="*/ 478567 h 732514"/>
                  <a:gd name="connsiteX1122" fmla="*/ 741841 w 754238"/>
                  <a:gd name="connsiteY1122" fmla="*/ 473354 h 732514"/>
                  <a:gd name="connsiteX1123" fmla="*/ 749603 w 754238"/>
                  <a:gd name="connsiteY1123" fmla="*/ 428521 h 732514"/>
                  <a:gd name="connsiteX1124" fmla="*/ 749155 w 754238"/>
                  <a:gd name="connsiteY1124" fmla="*/ 428967 h 732514"/>
                  <a:gd name="connsiteX1125" fmla="*/ 748260 w 754238"/>
                  <a:gd name="connsiteY1125" fmla="*/ 432095 h 732514"/>
                  <a:gd name="connsiteX1126" fmla="*/ 748708 w 754238"/>
                  <a:gd name="connsiteY1126" fmla="*/ 434627 h 732514"/>
                  <a:gd name="connsiteX1127" fmla="*/ 748409 w 754238"/>
                  <a:gd name="connsiteY1127" fmla="*/ 438053 h 732514"/>
                  <a:gd name="connsiteX1128" fmla="*/ 747812 w 754238"/>
                  <a:gd name="connsiteY1128" fmla="*/ 441330 h 732514"/>
                  <a:gd name="connsiteX1129" fmla="*/ 747812 w 754238"/>
                  <a:gd name="connsiteY1129" fmla="*/ 444160 h 732514"/>
                  <a:gd name="connsiteX1130" fmla="*/ 750797 w 754238"/>
                  <a:gd name="connsiteY1130" fmla="*/ 429563 h 732514"/>
                  <a:gd name="connsiteX1131" fmla="*/ 751842 w 754238"/>
                  <a:gd name="connsiteY1131" fmla="*/ 423010 h 732514"/>
                  <a:gd name="connsiteX1132" fmla="*/ 750648 w 754238"/>
                  <a:gd name="connsiteY1132" fmla="*/ 426286 h 732514"/>
                  <a:gd name="connsiteX1133" fmla="*/ 749454 w 754238"/>
                  <a:gd name="connsiteY1133" fmla="*/ 428372 h 732514"/>
                  <a:gd name="connsiteX1134" fmla="*/ 753484 w 754238"/>
                  <a:gd name="connsiteY1134" fmla="*/ 400965 h 732514"/>
                  <a:gd name="connsiteX1135" fmla="*/ 753484 w 754238"/>
                  <a:gd name="connsiteY1135" fmla="*/ 400221 h 732514"/>
                  <a:gd name="connsiteX1136" fmla="*/ 753484 w 754238"/>
                  <a:gd name="connsiteY1136" fmla="*/ 393518 h 732514"/>
                  <a:gd name="connsiteX1137" fmla="*/ 753484 w 754238"/>
                  <a:gd name="connsiteY1137" fmla="*/ 393518 h 732514"/>
                  <a:gd name="connsiteX1138" fmla="*/ 753036 w 754238"/>
                  <a:gd name="connsiteY1138" fmla="*/ 393518 h 732514"/>
                  <a:gd name="connsiteX1139" fmla="*/ 753484 w 754238"/>
                  <a:gd name="connsiteY1139" fmla="*/ 380113 h 732514"/>
                  <a:gd name="connsiteX1140" fmla="*/ 753036 w 754238"/>
                  <a:gd name="connsiteY1140" fmla="*/ 367303 h 732514"/>
                  <a:gd name="connsiteX1141" fmla="*/ 752439 w 754238"/>
                  <a:gd name="connsiteY1141" fmla="*/ 369389 h 732514"/>
                  <a:gd name="connsiteX1142" fmla="*/ 752439 w 754238"/>
                  <a:gd name="connsiteY1142" fmla="*/ 370133 h 732514"/>
                  <a:gd name="connsiteX1143" fmla="*/ 751991 w 754238"/>
                  <a:gd name="connsiteY1143" fmla="*/ 379517 h 732514"/>
                  <a:gd name="connsiteX1144" fmla="*/ 751394 w 754238"/>
                  <a:gd name="connsiteY1144" fmla="*/ 384134 h 732514"/>
                  <a:gd name="connsiteX1145" fmla="*/ 751693 w 754238"/>
                  <a:gd name="connsiteY1145" fmla="*/ 398284 h 732514"/>
                  <a:gd name="connsiteX1146" fmla="*/ 752887 w 754238"/>
                  <a:gd name="connsiteY1146" fmla="*/ 397391 h 732514"/>
                  <a:gd name="connsiteX1147" fmla="*/ 753484 w 754238"/>
                  <a:gd name="connsiteY1147" fmla="*/ 401114 h 732514"/>
                  <a:gd name="connsiteX1148" fmla="*/ 753484 w 754238"/>
                  <a:gd name="connsiteY1148" fmla="*/ 404987 h 732514"/>
                  <a:gd name="connsiteX1149" fmla="*/ 752439 w 754238"/>
                  <a:gd name="connsiteY1149" fmla="*/ 418392 h 732514"/>
                  <a:gd name="connsiteX1150" fmla="*/ 754230 w 754238"/>
                  <a:gd name="connsiteY1150" fmla="*/ 402455 h 732514"/>
                  <a:gd name="connsiteX1151" fmla="*/ 753484 w 754238"/>
                  <a:gd name="connsiteY1151" fmla="*/ 404987 h 732514"/>
                  <a:gd name="connsiteX1152" fmla="*/ 750051 w 754238"/>
                  <a:gd name="connsiteY1152" fmla="*/ 423754 h 732514"/>
                  <a:gd name="connsiteX1153" fmla="*/ 751842 w 754238"/>
                  <a:gd name="connsiteY1153" fmla="*/ 416754 h 732514"/>
                  <a:gd name="connsiteX1154" fmla="*/ 751394 w 754238"/>
                  <a:gd name="connsiteY1154" fmla="*/ 408711 h 732514"/>
                  <a:gd name="connsiteX1155" fmla="*/ 749902 w 754238"/>
                  <a:gd name="connsiteY1155" fmla="*/ 423754 h 732514"/>
                  <a:gd name="connsiteX1156" fmla="*/ 749902 w 754238"/>
                  <a:gd name="connsiteY1156" fmla="*/ 423754 h 732514"/>
                  <a:gd name="connsiteX1157" fmla="*/ 749155 w 754238"/>
                  <a:gd name="connsiteY1157" fmla="*/ 413179 h 732514"/>
                  <a:gd name="connsiteX1158" fmla="*/ 748708 w 754238"/>
                  <a:gd name="connsiteY1158" fmla="*/ 413626 h 732514"/>
                  <a:gd name="connsiteX1159" fmla="*/ 746469 w 754238"/>
                  <a:gd name="connsiteY1159" fmla="*/ 422563 h 732514"/>
                  <a:gd name="connsiteX1160" fmla="*/ 744677 w 754238"/>
                  <a:gd name="connsiteY1160" fmla="*/ 427180 h 732514"/>
                  <a:gd name="connsiteX1161" fmla="*/ 744229 w 754238"/>
                  <a:gd name="connsiteY1161" fmla="*/ 430308 h 732514"/>
                  <a:gd name="connsiteX1162" fmla="*/ 748708 w 754238"/>
                  <a:gd name="connsiteY1162" fmla="*/ 416456 h 732514"/>
                  <a:gd name="connsiteX1163" fmla="*/ 749155 w 754238"/>
                  <a:gd name="connsiteY1163" fmla="*/ 413328 h 732514"/>
                  <a:gd name="connsiteX1164" fmla="*/ 751991 w 754238"/>
                  <a:gd name="connsiteY1164" fmla="*/ 326492 h 732514"/>
                  <a:gd name="connsiteX1165" fmla="*/ 751245 w 754238"/>
                  <a:gd name="connsiteY1165" fmla="*/ 323364 h 732514"/>
                  <a:gd name="connsiteX1166" fmla="*/ 752439 w 754238"/>
                  <a:gd name="connsiteY1166" fmla="*/ 342727 h 732514"/>
                  <a:gd name="connsiteX1167" fmla="*/ 751991 w 754238"/>
                  <a:gd name="connsiteY1167" fmla="*/ 326492 h 732514"/>
                  <a:gd name="connsiteX1168" fmla="*/ 276274 w 754238"/>
                  <a:gd name="connsiteY1168" fmla="*/ 105454 h 732514"/>
                  <a:gd name="connsiteX1169" fmla="*/ 288663 w 754238"/>
                  <a:gd name="connsiteY1169" fmla="*/ 105752 h 732514"/>
                  <a:gd name="connsiteX1170" fmla="*/ 297172 w 754238"/>
                  <a:gd name="connsiteY1170" fmla="*/ 100986 h 732514"/>
                  <a:gd name="connsiteX1171" fmla="*/ 302695 w 754238"/>
                  <a:gd name="connsiteY1171" fmla="*/ 98305 h 732514"/>
                  <a:gd name="connsiteX1172" fmla="*/ 305381 w 754238"/>
                  <a:gd name="connsiteY1172" fmla="*/ 95177 h 732514"/>
                  <a:gd name="connsiteX1173" fmla="*/ 305381 w 754238"/>
                  <a:gd name="connsiteY1173" fmla="*/ 93688 h 732514"/>
                  <a:gd name="connsiteX1174" fmla="*/ 300605 w 754238"/>
                  <a:gd name="connsiteY1174" fmla="*/ 88177 h 732514"/>
                  <a:gd name="connsiteX1175" fmla="*/ 298067 w 754238"/>
                  <a:gd name="connsiteY1175" fmla="*/ 89219 h 732514"/>
                  <a:gd name="connsiteX1176" fmla="*/ 293739 w 754238"/>
                  <a:gd name="connsiteY1176" fmla="*/ 90858 h 732514"/>
                  <a:gd name="connsiteX1177" fmla="*/ 286872 w 754238"/>
                  <a:gd name="connsiteY1177" fmla="*/ 89517 h 732514"/>
                  <a:gd name="connsiteX1178" fmla="*/ 285081 w 754238"/>
                  <a:gd name="connsiteY1178" fmla="*/ 90709 h 732514"/>
                  <a:gd name="connsiteX1179" fmla="*/ 282842 w 754238"/>
                  <a:gd name="connsiteY1179" fmla="*/ 92943 h 732514"/>
                  <a:gd name="connsiteX1180" fmla="*/ 282394 w 754238"/>
                  <a:gd name="connsiteY1180" fmla="*/ 91305 h 732514"/>
                  <a:gd name="connsiteX1181" fmla="*/ 281349 w 754238"/>
                  <a:gd name="connsiteY1181" fmla="*/ 88326 h 732514"/>
                  <a:gd name="connsiteX1182" fmla="*/ 273438 w 754238"/>
                  <a:gd name="connsiteY1182" fmla="*/ 94581 h 732514"/>
                  <a:gd name="connsiteX1183" fmla="*/ 274632 w 754238"/>
                  <a:gd name="connsiteY1183" fmla="*/ 95475 h 732514"/>
                  <a:gd name="connsiteX1184" fmla="*/ 274035 w 754238"/>
                  <a:gd name="connsiteY1184" fmla="*/ 98305 h 732514"/>
                  <a:gd name="connsiteX1185" fmla="*/ 274035 w 754238"/>
                  <a:gd name="connsiteY1185" fmla="*/ 98603 h 732514"/>
                  <a:gd name="connsiteX1186" fmla="*/ 275677 w 754238"/>
                  <a:gd name="connsiteY1186" fmla="*/ 100092 h 732514"/>
                  <a:gd name="connsiteX1187" fmla="*/ 276573 w 754238"/>
                  <a:gd name="connsiteY1187" fmla="*/ 100837 h 732514"/>
                  <a:gd name="connsiteX1188" fmla="*/ 276274 w 754238"/>
                  <a:gd name="connsiteY1188" fmla="*/ 105603 h 732514"/>
                  <a:gd name="connsiteX1189" fmla="*/ 485249 w 754238"/>
                  <a:gd name="connsiteY1189" fmla="*/ 60472 h 732514"/>
                  <a:gd name="connsiteX1190" fmla="*/ 484503 w 754238"/>
                  <a:gd name="connsiteY1190" fmla="*/ 60621 h 732514"/>
                  <a:gd name="connsiteX1191" fmla="*/ 484055 w 754238"/>
                  <a:gd name="connsiteY1191" fmla="*/ 63749 h 732514"/>
                  <a:gd name="connsiteX1192" fmla="*/ 485847 w 754238"/>
                  <a:gd name="connsiteY1192" fmla="*/ 65537 h 732514"/>
                  <a:gd name="connsiteX1193" fmla="*/ 488683 w 754238"/>
                  <a:gd name="connsiteY1193" fmla="*/ 65984 h 732514"/>
                  <a:gd name="connsiteX1194" fmla="*/ 489429 w 754238"/>
                  <a:gd name="connsiteY1194" fmla="*/ 65835 h 732514"/>
                  <a:gd name="connsiteX1195" fmla="*/ 488832 w 754238"/>
                  <a:gd name="connsiteY1195" fmla="*/ 63451 h 732514"/>
                  <a:gd name="connsiteX1196" fmla="*/ 485249 w 754238"/>
                  <a:gd name="connsiteY1196" fmla="*/ 60621 h 732514"/>
                  <a:gd name="connsiteX1197" fmla="*/ 678104 w 754238"/>
                  <a:gd name="connsiteY1197" fmla="*/ 428669 h 732514"/>
                  <a:gd name="connsiteX1198" fmla="*/ 673924 w 754238"/>
                  <a:gd name="connsiteY1198" fmla="*/ 439692 h 732514"/>
                  <a:gd name="connsiteX1199" fmla="*/ 675268 w 754238"/>
                  <a:gd name="connsiteY1199" fmla="*/ 451012 h 732514"/>
                  <a:gd name="connsiteX1200" fmla="*/ 682134 w 754238"/>
                  <a:gd name="connsiteY1200" fmla="*/ 442819 h 732514"/>
                  <a:gd name="connsiteX1201" fmla="*/ 678253 w 754238"/>
                  <a:gd name="connsiteY1201" fmla="*/ 428818 h 732514"/>
                  <a:gd name="connsiteX1202" fmla="*/ 506893 w 754238"/>
                  <a:gd name="connsiteY1202" fmla="*/ 271084 h 732514"/>
                  <a:gd name="connsiteX1203" fmla="*/ 502714 w 754238"/>
                  <a:gd name="connsiteY1203" fmla="*/ 272424 h 732514"/>
                  <a:gd name="connsiteX1204" fmla="*/ 500624 w 754238"/>
                  <a:gd name="connsiteY1204" fmla="*/ 272871 h 732514"/>
                  <a:gd name="connsiteX1205" fmla="*/ 499728 w 754238"/>
                  <a:gd name="connsiteY1205" fmla="*/ 273318 h 732514"/>
                  <a:gd name="connsiteX1206" fmla="*/ 497788 w 754238"/>
                  <a:gd name="connsiteY1206" fmla="*/ 278829 h 732514"/>
                  <a:gd name="connsiteX1207" fmla="*/ 504356 w 754238"/>
                  <a:gd name="connsiteY1207" fmla="*/ 277041 h 732514"/>
                  <a:gd name="connsiteX1208" fmla="*/ 509580 w 754238"/>
                  <a:gd name="connsiteY1208" fmla="*/ 271530 h 732514"/>
                  <a:gd name="connsiteX1209" fmla="*/ 508535 w 754238"/>
                  <a:gd name="connsiteY1209" fmla="*/ 270935 h 732514"/>
                  <a:gd name="connsiteX1210" fmla="*/ 506893 w 754238"/>
                  <a:gd name="connsiteY1210" fmla="*/ 271232 h 732514"/>
                  <a:gd name="connsiteX1211" fmla="*/ 467785 w 754238"/>
                  <a:gd name="connsiteY1211" fmla="*/ 274062 h 732514"/>
                  <a:gd name="connsiteX1212" fmla="*/ 464800 w 754238"/>
                  <a:gd name="connsiteY1212" fmla="*/ 272871 h 732514"/>
                  <a:gd name="connsiteX1213" fmla="*/ 464053 w 754238"/>
                  <a:gd name="connsiteY1213" fmla="*/ 272722 h 732514"/>
                  <a:gd name="connsiteX1214" fmla="*/ 462710 w 754238"/>
                  <a:gd name="connsiteY1214" fmla="*/ 272573 h 732514"/>
                  <a:gd name="connsiteX1215" fmla="*/ 459725 w 754238"/>
                  <a:gd name="connsiteY1215" fmla="*/ 276446 h 732514"/>
                  <a:gd name="connsiteX1216" fmla="*/ 468531 w 754238"/>
                  <a:gd name="connsiteY1216" fmla="*/ 278978 h 732514"/>
                  <a:gd name="connsiteX1217" fmla="*/ 474353 w 754238"/>
                  <a:gd name="connsiteY1217" fmla="*/ 276595 h 732514"/>
                  <a:gd name="connsiteX1218" fmla="*/ 472860 w 754238"/>
                  <a:gd name="connsiteY1218" fmla="*/ 275403 h 732514"/>
                  <a:gd name="connsiteX1219" fmla="*/ 467636 w 754238"/>
                  <a:gd name="connsiteY1219" fmla="*/ 274062 h 732514"/>
                  <a:gd name="connsiteX1220" fmla="*/ 419422 w 754238"/>
                  <a:gd name="connsiteY1220" fmla="*/ 261551 h 732514"/>
                  <a:gd name="connsiteX1221" fmla="*/ 419273 w 754238"/>
                  <a:gd name="connsiteY1221" fmla="*/ 261104 h 732514"/>
                  <a:gd name="connsiteX1222" fmla="*/ 417333 w 754238"/>
                  <a:gd name="connsiteY1222" fmla="*/ 260061 h 732514"/>
                  <a:gd name="connsiteX1223" fmla="*/ 406585 w 754238"/>
                  <a:gd name="connsiteY1223" fmla="*/ 263636 h 732514"/>
                  <a:gd name="connsiteX1224" fmla="*/ 411362 w 754238"/>
                  <a:gd name="connsiteY1224" fmla="*/ 266466 h 732514"/>
                  <a:gd name="connsiteX1225" fmla="*/ 415541 w 754238"/>
                  <a:gd name="connsiteY1225" fmla="*/ 267062 h 732514"/>
                  <a:gd name="connsiteX1226" fmla="*/ 419273 w 754238"/>
                  <a:gd name="connsiteY1226" fmla="*/ 268551 h 732514"/>
                  <a:gd name="connsiteX1227" fmla="*/ 421811 w 754238"/>
                  <a:gd name="connsiteY1227" fmla="*/ 267956 h 732514"/>
                  <a:gd name="connsiteX1228" fmla="*/ 421512 w 754238"/>
                  <a:gd name="connsiteY1228" fmla="*/ 267062 h 732514"/>
                  <a:gd name="connsiteX1229" fmla="*/ 420616 w 754238"/>
                  <a:gd name="connsiteY1229" fmla="*/ 265424 h 732514"/>
                  <a:gd name="connsiteX1230" fmla="*/ 419571 w 754238"/>
                  <a:gd name="connsiteY1230" fmla="*/ 261551 h 732514"/>
                  <a:gd name="connsiteX1231" fmla="*/ 387330 w 754238"/>
                  <a:gd name="connsiteY1231" fmla="*/ 242635 h 732514"/>
                  <a:gd name="connsiteX1232" fmla="*/ 386434 w 754238"/>
                  <a:gd name="connsiteY1232" fmla="*/ 249039 h 732514"/>
                  <a:gd name="connsiteX1233" fmla="*/ 387479 w 754238"/>
                  <a:gd name="connsiteY1233" fmla="*/ 253657 h 732514"/>
                  <a:gd name="connsiteX1234" fmla="*/ 395241 w 754238"/>
                  <a:gd name="connsiteY1234" fmla="*/ 250678 h 732514"/>
                  <a:gd name="connsiteX1235" fmla="*/ 392853 w 754238"/>
                  <a:gd name="connsiteY1235" fmla="*/ 243826 h 732514"/>
                  <a:gd name="connsiteX1236" fmla="*/ 388374 w 754238"/>
                  <a:gd name="connsiteY1236" fmla="*/ 241592 h 732514"/>
                  <a:gd name="connsiteX1237" fmla="*/ 387180 w 754238"/>
                  <a:gd name="connsiteY1237" fmla="*/ 242635 h 732514"/>
                  <a:gd name="connsiteX1238" fmla="*/ 396435 w 754238"/>
                  <a:gd name="connsiteY1238" fmla="*/ 150139 h 732514"/>
                  <a:gd name="connsiteX1239" fmla="*/ 393599 w 754238"/>
                  <a:gd name="connsiteY1239" fmla="*/ 144330 h 732514"/>
                  <a:gd name="connsiteX1240" fmla="*/ 390315 w 754238"/>
                  <a:gd name="connsiteY1240" fmla="*/ 149096 h 732514"/>
                  <a:gd name="connsiteX1241" fmla="*/ 392554 w 754238"/>
                  <a:gd name="connsiteY1241" fmla="*/ 153862 h 732514"/>
                  <a:gd name="connsiteX1242" fmla="*/ 396435 w 754238"/>
                  <a:gd name="connsiteY1242" fmla="*/ 149990 h 732514"/>
                  <a:gd name="connsiteX1243" fmla="*/ 420019 w 754238"/>
                  <a:gd name="connsiteY1243" fmla="*/ 135691 h 732514"/>
                  <a:gd name="connsiteX1244" fmla="*/ 421661 w 754238"/>
                  <a:gd name="connsiteY1244" fmla="*/ 130627 h 732514"/>
                  <a:gd name="connsiteX1245" fmla="*/ 421213 w 754238"/>
                  <a:gd name="connsiteY1245" fmla="*/ 129882 h 732514"/>
                  <a:gd name="connsiteX1246" fmla="*/ 420467 w 754238"/>
                  <a:gd name="connsiteY1246" fmla="*/ 130329 h 732514"/>
                  <a:gd name="connsiteX1247" fmla="*/ 418974 w 754238"/>
                  <a:gd name="connsiteY1247" fmla="*/ 131520 h 732514"/>
                  <a:gd name="connsiteX1248" fmla="*/ 418079 w 754238"/>
                  <a:gd name="connsiteY1248" fmla="*/ 131967 h 732514"/>
                  <a:gd name="connsiteX1249" fmla="*/ 417631 w 754238"/>
                  <a:gd name="connsiteY1249" fmla="*/ 132265 h 732514"/>
                  <a:gd name="connsiteX1250" fmla="*/ 416885 w 754238"/>
                  <a:gd name="connsiteY1250" fmla="*/ 133159 h 732514"/>
                  <a:gd name="connsiteX1251" fmla="*/ 415989 w 754238"/>
                  <a:gd name="connsiteY1251" fmla="*/ 136584 h 732514"/>
                  <a:gd name="connsiteX1252" fmla="*/ 419870 w 754238"/>
                  <a:gd name="connsiteY1252" fmla="*/ 135691 h 732514"/>
                  <a:gd name="connsiteX1253" fmla="*/ 484951 w 754238"/>
                  <a:gd name="connsiteY1253" fmla="*/ 631088 h 732514"/>
                  <a:gd name="connsiteX1254" fmla="*/ 484205 w 754238"/>
                  <a:gd name="connsiteY1254" fmla="*/ 656261 h 732514"/>
                  <a:gd name="connsiteX1255" fmla="*/ 468830 w 754238"/>
                  <a:gd name="connsiteY1255" fmla="*/ 666389 h 732514"/>
                  <a:gd name="connsiteX1256" fmla="*/ 471517 w 754238"/>
                  <a:gd name="connsiteY1256" fmla="*/ 667432 h 732514"/>
                  <a:gd name="connsiteX1257" fmla="*/ 411362 w 754238"/>
                  <a:gd name="connsiteY1257" fmla="*/ 712711 h 732514"/>
                  <a:gd name="connsiteX1258" fmla="*/ 409421 w 754238"/>
                  <a:gd name="connsiteY1258" fmla="*/ 698561 h 732514"/>
                  <a:gd name="connsiteX1259" fmla="*/ 406436 w 754238"/>
                  <a:gd name="connsiteY1259" fmla="*/ 694093 h 732514"/>
                  <a:gd name="connsiteX1260" fmla="*/ 399868 w 754238"/>
                  <a:gd name="connsiteY1260" fmla="*/ 651196 h 732514"/>
                  <a:gd name="connsiteX1261" fmla="*/ 397928 w 754238"/>
                  <a:gd name="connsiteY1261" fmla="*/ 644941 h 732514"/>
                  <a:gd name="connsiteX1262" fmla="*/ 391211 w 754238"/>
                  <a:gd name="connsiteY1262" fmla="*/ 601448 h 732514"/>
                  <a:gd name="connsiteX1263" fmla="*/ 392554 w 754238"/>
                  <a:gd name="connsiteY1263" fmla="*/ 555721 h 732514"/>
                  <a:gd name="connsiteX1264" fmla="*/ 370761 w 754238"/>
                  <a:gd name="connsiteY1264" fmla="*/ 523847 h 732514"/>
                  <a:gd name="connsiteX1265" fmla="*/ 376134 w 754238"/>
                  <a:gd name="connsiteY1265" fmla="*/ 502994 h 732514"/>
                  <a:gd name="connsiteX1266" fmla="*/ 370761 w 754238"/>
                  <a:gd name="connsiteY1266" fmla="*/ 490780 h 732514"/>
                  <a:gd name="connsiteX1267" fmla="*/ 352252 w 754238"/>
                  <a:gd name="connsiteY1267" fmla="*/ 490036 h 732514"/>
                  <a:gd name="connsiteX1268" fmla="*/ 338967 w 754238"/>
                  <a:gd name="connsiteY1268" fmla="*/ 478418 h 732514"/>
                  <a:gd name="connsiteX1269" fmla="*/ 323891 w 754238"/>
                  <a:gd name="connsiteY1269" fmla="*/ 484525 h 732514"/>
                  <a:gd name="connsiteX1270" fmla="*/ 275826 w 754238"/>
                  <a:gd name="connsiteY1270" fmla="*/ 493610 h 732514"/>
                  <a:gd name="connsiteX1271" fmla="*/ 221045 w 754238"/>
                  <a:gd name="connsiteY1271" fmla="*/ 424946 h 732514"/>
                  <a:gd name="connsiteX1272" fmla="*/ 228807 w 754238"/>
                  <a:gd name="connsiteY1272" fmla="*/ 396646 h 732514"/>
                  <a:gd name="connsiteX1273" fmla="*/ 225225 w 754238"/>
                  <a:gd name="connsiteY1273" fmla="*/ 365665 h 732514"/>
                  <a:gd name="connsiteX1274" fmla="*/ 231643 w 754238"/>
                  <a:gd name="connsiteY1274" fmla="*/ 349728 h 732514"/>
                  <a:gd name="connsiteX1275" fmla="*/ 240599 w 754238"/>
                  <a:gd name="connsiteY1275" fmla="*/ 326343 h 732514"/>
                  <a:gd name="connsiteX1276" fmla="*/ 260900 w 754238"/>
                  <a:gd name="connsiteY1276" fmla="*/ 306682 h 732514"/>
                  <a:gd name="connsiteX1277" fmla="*/ 262840 w 754238"/>
                  <a:gd name="connsiteY1277" fmla="*/ 284489 h 732514"/>
                  <a:gd name="connsiteX1278" fmla="*/ 278215 w 754238"/>
                  <a:gd name="connsiteY1278" fmla="*/ 269296 h 732514"/>
                  <a:gd name="connsiteX1279" fmla="*/ 281946 w 754238"/>
                  <a:gd name="connsiteY1279" fmla="*/ 267360 h 732514"/>
                  <a:gd name="connsiteX1280" fmla="*/ 300306 w 754238"/>
                  <a:gd name="connsiteY1280" fmla="*/ 266317 h 732514"/>
                  <a:gd name="connsiteX1281" fmla="*/ 307471 w 754238"/>
                  <a:gd name="connsiteY1281" fmla="*/ 260806 h 732514"/>
                  <a:gd name="connsiteX1282" fmla="*/ 307173 w 754238"/>
                  <a:gd name="connsiteY1282" fmla="*/ 258125 h 732514"/>
                  <a:gd name="connsiteX1283" fmla="*/ 309561 w 754238"/>
                  <a:gd name="connsiteY1283" fmla="*/ 244273 h 732514"/>
                  <a:gd name="connsiteX1284" fmla="*/ 307471 w 754238"/>
                  <a:gd name="connsiteY1284" fmla="*/ 231910 h 732514"/>
                  <a:gd name="connsiteX1285" fmla="*/ 308068 w 754238"/>
                  <a:gd name="connsiteY1285" fmla="*/ 230272 h 732514"/>
                  <a:gd name="connsiteX1286" fmla="*/ 334489 w 754238"/>
                  <a:gd name="connsiteY1286" fmla="*/ 228336 h 732514"/>
                  <a:gd name="connsiteX1287" fmla="*/ 341654 w 754238"/>
                  <a:gd name="connsiteY1287" fmla="*/ 228783 h 732514"/>
                  <a:gd name="connsiteX1288" fmla="*/ 329414 w 754238"/>
                  <a:gd name="connsiteY1288" fmla="*/ 199440 h 732514"/>
                  <a:gd name="connsiteX1289" fmla="*/ 328219 w 754238"/>
                  <a:gd name="connsiteY1289" fmla="*/ 194972 h 732514"/>
                  <a:gd name="connsiteX1290" fmla="*/ 341654 w 754238"/>
                  <a:gd name="connsiteY1290" fmla="*/ 193184 h 732514"/>
                  <a:gd name="connsiteX1291" fmla="*/ 342251 w 754238"/>
                  <a:gd name="connsiteY1291" fmla="*/ 188567 h 732514"/>
                  <a:gd name="connsiteX1292" fmla="*/ 347475 w 754238"/>
                  <a:gd name="connsiteY1292" fmla="*/ 187673 h 732514"/>
                  <a:gd name="connsiteX1293" fmla="*/ 356431 w 754238"/>
                  <a:gd name="connsiteY1293" fmla="*/ 177545 h 732514"/>
                  <a:gd name="connsiteX1294" fmla="*/ 362700 w 754238"/>
                  <a:gd name="connsiteY1294" fmla="*/ 174864 h 732514"/>
                  <a:gd name="connsiteX1295" fmla="*/ 365984 w 754238"/>
                  <a:gd name="connsiteY1295" fmla="*/ 173225 h 732514"/>
                  <a:gd name="connsiteX1296" fmla="*/ 370612 w 754238"/>
                  <a:gd name="connsiteY1296" fmla="*/ 165629 h 732514"/>
                  <a:gd name="connsiteX1297" fmla="*/ 383598 w 754238"/>
                  <a:gd name="connsiteY1297" fmla="*/ 161756 h 732514"/>
                  <a:gd name="connsiteX1298" fmla="*/ 382254 w 754238"/>
                  <a:gd name="connsiteY1298" fmla="*/ 150288 h 732514"/>
                  <a:gd name="connsiteX1299" fmla="*/ 388524 w 754238"/>
                  <a:gd name="connsiteY1299" fmla="*/ 133308 h 732514"/>
                  <a:gd name="connsiteX1300" fmla="*/ 388673 w 754238"/>
                  <a:gd name="connsiteY1300" fmla="*/ 133308 h 732514"/>
                  <a:gd name="connsiteX1301" fmla="*/ 388076 w 754238"/>
                  <a:gd name="connsiteY1301" fmla="*/ 153415 h 732514"/>
                  <a:gd name="connsiteX1302" fmla="*/ 395539 w 754238"/>
                  <a:gd name="connsiteY1302" fmla="*/ 158778 h 732514"/>
                  <a:gd name="connsiteX1303" fmla="*/ 402256 w 754238"/>
                  <a:gd name="connsiteY1303" fmla="*/ 156096 h 732514"/>
                  <a:gd name="connsiteX1304" fmla="*/ 411063 w 754238"/>
                  <a:gd name="connsiteY1304" fmla="*/ 156096 h 732514"/>
                  <a:gd name="connsiteX1305" fmla="*/ 421811 w 754238"/>
                  <a:gd name="connsiteY1305" fmla="*/ 153118 h 732514"/>
                  <a:gd name="connsiteX1306" fmla="*/ 427483 w 754238"/>
                  <a:gd name="connsiteY1306" fmla="*/ 149394 h 732514"/>
                  <a:gd name="connsiteX1307" fmla="*/ 427781 w 754238"/>
                  <a:gd name="connsiteY1307" fmla="*/ 149543 h 732514"/>
                  <a:gd name="connsiteX1308" fmla="*/ 427184 w 754238"/>
                  <a:gd name="connsiteY1308" fmla="*/ 150288 h 732514"/>
                  <a:gd name="connsiteX1309" fmla="*/ 430170 w 754238"/>
                  <a:gd name="connsiteY1309" fmla="*/ 158778 h 732514"/>
                  <a:gd name="connsiteX1310" fmla="*/ 427781 w 754238"/>
                  <a:gd name="connsiteY1310" fmla="*/ 149543 h 732514"/>
                  <a:gd name="connsiteX1311" fmla="*/ 430767 w 754238"/>
                  <a:gd name="connsiteY1311" fmla="*/ 145968 h 732514"/>
                  <a:gd name="connsiteX1312" fmla="*/ 432707 w 754238"/>
                  <a:gd name="connsiteY1312" fmla="*/ 127499 h 732514"/>
                  <a:gd name="connsiteX1313" fmla="*/ 436140 w 754238"/>
                  <a:gd name="connsiteY1313" fmla="*/ 136584 h 732514"/>
                  <a:gd name="connsiteX1314" fmla="*/ 436737 w 754238"/>
                  <a:gd name="connsiteY1314" fmla="*/ 121690 h 732514"/>
                  <a:gd name="connsiteX1315" fmla="*/ 455545 w 754238"/>
                  <a:gd name="connsiteY1315" fmla="*/ 116328 h 732514"/>
                  <a:gd name="connsiteX1316" fmla="*/ 430767 w 754238"/>
                  <a:gd name="connsiteY1316" fmla="*/ 120945 h 732514"/>
                  <a:gd name="connsiteX1317" fmla="*/ 431662 w 754238"/>
                  <a:gd name="connsiteY1317" fmla="*/ 88921 h 732514"/>
                  <a:gd name="connsiteX1318" fmla="*/ 430468 w 754238"/>
                  <a:gd name="connsiteY1318" fmla="*/ 86538 h 732514"/>
                  <a:gd name="connsiteX1319" fmla="*/ 427781 w 754238"/>
                  <a:gd name="connsiteY1319" fmla="*/ 85793 h 732514"/>
                  <a:gd name="connsiteX1320" fmla="*/ 409272 w 754238"/>
                  <a:gd name="connsiteY1320" fmla="*/ 104710 h 732514"/>
                  <a:gd name="connsiteX1321" fmla="*/ 417631 w 754238"/>
                  <a:gd name="connsiteY1321" fmla="*/ 118562 h 732514"/>
                  <a:gd name="connsiteX1322" fmla="*/ 413302 w 754238"/>
                  <a:gd name="connsiteY1322" fmla="*/ 138521 h 732514"/>
                  <a:gd name="connsiteX1323" fmla="*/ 400614 w 754238"/>
                  <a:gd name="connsiteY1323" fmla="*/ 150734 h 732514"/>
                  <a:gd name="connsiteX1324" fmla="*/ 391808 w 754238"/>
                  <a:gd name="connsiteY1324" fmla="*/ 129435 h 732514"/>
                  <a:gd name="connsiteX1325" fmla="*/ 387479 w 754238"/>
                  <a:gd name="connsiteY1325" fmla="*/ 124669 h 732514"/>
                  <a:gd name="connsiteX1326" fmla="*/ 381807 w 754238"/>
                  <a:gd name="connsiteY1326" fmla="*/ 131520 h 732514"/>
                  <a:gd name="connsiteX1327" fmla="*/ 368223 w 754238"/>
                  <a:gd name="connsiteY1327" fmla="*/ 112157 h 732514"/>
                  <a:gd name="connsiteX1328" fmla="*/ 386135 w 754238"/>
                  <a:gd name="connsiteY1328" fmla="*/ 93837 h 732514"/>
                  <a:gd name="connsiteX1329" fmla="*/ 403749 w 754238"/>
                  <a:gd name="connsiteY1329" fmla="*/ 63451 h 732514"/>
                  <a:gd name="connsiteX1330" fmla="*/ 412705 w 754238"/>
                  <a:gd name="connsiteY1330" fmla="*/ 57940 h 732514"/>
                  <a:gd name="connsiteX1331" fmla="*/ 471666 w 754238"/>
                  <a:gd name="connsiteY1331" fmla="*/ 73431 h 732514"/>
                  <a:gd name="connsiteX1332" fmla="*/ 456590 w 754238"/>
                  <a:gd name="connsiteY1332" fmla="*/ 78048 h 732514"/>
                  <a:gd name="connsiteX1333" fmla="*/ 456441 w 754238"/>
                  <a:gd name="connsiteY1333" fmla="*/ 80133 h 732514"/>
                  <a:gd name="connsiteX1334" fmla="*/ 480921 w 754238"/>
                  <a:gd name="connsiteY1334" fmla="*/ 74622 h 732514"/>
                  <a:gd name="connsiteX1335" fmla="*/ 477040 w 754238"/>
                  <a:gd name="connsiteY1335" fmla="*/ 68069 h 732514"/>
                  <a:gd name="connsiteX1336" fmla="*/ 478532 w 754238"/>
                  <a:gd name="connsiteY1336" fmla="*/ 66132 h 732514"/>
                  <a:gd name="connsiteX1337" fmla="*/ 489280 w 754238"/>
                  <a:gd name="connsiteY1337" fmla="*/ 73282 h 732514"/>
                  <a:gd name="connsiteX1338" fmla="*/ 495549 w 754238"/>
                  <a:gd name="connsiteY1338" fmla="*/ 62260 h 732514"/>
                  <a:gd name="connsiteX1339" fmla="*/ 501370 w 754238"/>
                  <a:gd name="connsiteY1339" fmla="*/ 65388 h 732514"/>
                  <a:gd name="connsiteX1340" fmla="*/ 513461 w 754238"/>
                  <a:gd name="connsiteY1340" fmla="*/ 62111 h 732514"/>
                  <a:gd name="connsiteX1341" fmla="*/ 510625 w 754238"/>
                  <a:gd name="connsiteY1341" fmla="*/ 58238 h 732514"/>
                  <a:gd name="connsiteX1342" fmla="*/ 533762 w 754238"/>
                  <a:gd name="connsiteY1342" fmla="*/ 64941 h 732514"/>
                  <a:gd name="connsiteX1343" fmla="*/ 513163 w 754238"/>
                  <a:gd name="connsiteY1343" fmla="*/ 42450 h 732514"/>
                  <a:gd name="connsiteX1344" fmla="*/ 546002 w 754238"/>
                  <a:gd name="connsiteY1344" fmla="*/ 75665 h 732514"/>
                  <a:gd name="connsiteX1345" fmla="*/ 550629 w 754238"/>
                  <a:gd name="connsiteY1345" fmla="*/ 76410 h 732514"/>
                  <a:gd name="connsiteX1346" fmla="*/ 535105 w 754238"/>
                  <a:gd name="connsiteY1346" fmla="*/ 55706 h 732514"/>
                  <a:gd name="connsiteX1347" fmla="*/ 517939 w 754238"/>
                  <a:gd name="connsiteY1347" fmla="*/ 40067 h 732514"/>
                  <a:gd name="connsiteX1348" fmla="*/ 526447 w 754238"/>
                  <a:gd name="connsiteY1348" fmla="*/ 44386 h 732514"/>
                  <a:gd name="connsiteX1349" fmla="*/ 524358 w 754238"/>
                  <a:gd name="connsiteY1349" fmla="*/ 42301 h 732514"/>
                  <a:gd name="connsiteX1350" fmla="*/ 525104 w 754238"/>
                  <a:gd name="connsiteY1350" fmla="*/ 40216 h 732514"/>
                  <a:gd name="connsiteX1351" fmla="*/ 532120 w 754238"/>
                  <a:gd name="connsiteY1351" fmla="*/ 42003 h 732514"/>
                  <a:gd name="connsiteX1352" fmla="*/ 526000 w 754238"/>
                  <a:gd name="connsiteY1352" fmla="*/ 36641 h 732514"/>
                  <a:gd name="connsiteX1353" fmla="*/ 528239 w 754238"/>
                  <a:gd name="connsiteY1353" fmla="*/ 36194 h 732514"/>
                  <a:gd name="connsiteX1354" fmla="*/ 522417 w 754238"/>
                  <a:gd name="connsiteY1354" fmla="*/ 24278 h 732514"/>
                  <a:gd name="connsiteX1355" fmla="*/ 527194 w 754238"/>
                  <a:gd name="connsiteY1355" fmla="*/ 24576 h 732514"/>
                  <a:gd name="connsiteX1356" fmla="*/ 519581 w 754238"/>
                  <a:gd name="connsiteY1356" fmla="*/ 18320 h 732514"/>
                  <a:gd name="connsiteX1357" fmla="*/ 567645 w 754238"/>
                  <a:gd name="connsiteY1357" fmla="*/ 37237 h 732514"/>
                  <a:gd name="connsiteX1358" fmla="*/ 563167 w 754238"/>
                  <a:gd name="connsiteY1358" fmla="*/ 34407 h 732514"/>
                  <a:gd name="connsiteX1359" fmla="*/ 570034 w 754238"/>
                  <a:gd name="connsiteY1359" fmla="*/ 37981 h 732514"/>
                  <a:gd name="connsiteX1360" fmla="*/ 562272 w 754238"/>
                  <a:gd name="connsiteY1360" fmla="*/ 33066 h 732514"/>
                  <a:gd name="connsiteX1361" fmla="*/ 583169 w 754238"/>
                  <a:gd name="connsiteY1361" fmla="*/ 45131 h 732514"/>
                  <a:gd name="connsiteX1362" fmla="*/ 580632 w 754238"/>
                  <a:gd name="connsiteY1362" fmla="*/ 43344 h 732514"/>
                  <a:gd name="connsiteX1363" fmla="*/ 588543 w 754238"/>
                  <a:gd name="connsiteY1363" fmla="*/ 48557 h 732514"/>
                  <a:gd name="connsiteX1364" fmla="*/ 612724 w 754238"/>
                  <a:gd name="connsiteY1364" fmla="*/ 66132 h 732514"/>
                  <a:gd name="connsiteX1365" fmla="*/ 634517 w 754238"/>
                  <a:gd name="connsiteY1365" fmla="*/ 84453 h 732514"/>
                  <a:gd name="connsiteX1366" fmla="*/ 655564 w 754238"/>
                  <a:gd name="connsiteY1366" fmla="*/ 105157 h 732514"/>
                  <a:gd name="connsiteX1367" fmla="*/ 674671 w 754238"/>
                  <a:gd name="connsiteY1367" fmla="*/ 126903 h 732514"/>
                  <a:gd name="connsiteX1368" fmla="*/ 692433 w 754238"/>
                  <a:gd name="connsiteY1368" fmla="*/ 150883 h 732514"/>
                  <a:gd name="connsiteX1369" fmla="*/ 707957 w 754238"/>
                  <a:gd name="connsiteY1369" fmla="*/ 175311 h 732514"/>
                  <a:gd name="connsiteX1370" fmla="*/ 711241 w 754238"/>
                  <a:gd name="connsiteY1370" fmla="*/ 181269 h 732514"/>
                  <a:gd name="connsiteX1371" fmla="*/ 712585 w 754238"/>
                  <a:gd name="connsiteY1371" fmla="*/ 183801 h 732514"/>
                  <a:gd name="connsiteX1372" fmla="*/ 712286 w 754238"/>
                  <a:gd name="connsiteY1372" fmla="*/ 183205 h 732514"/>
                  <a:gd name="connsiteX1373" fmla="*/ 725422 w 754238"/>
                  <a:gd name="connsiteY1373" fmla="*/ 209122 h 732514"/>
                  <a:gd name="connsiteX1374" fmla="*/ 724228 w 754238"/>
                  <a:gd name="connsiteY1374" fmla="*/ 207036 h 732514"/>
                  <a:gd name="connsiteX1375" fmla="*/ 738707 w 754238"/>
                  <a:gd name="connsiteY1375" fmla="*/ 244422 h 732514"/>
                  <a:gd name="connsiteX1376" fmla="*/ 742588 w 754238"/>
                  <a:gd name="connsiteY1376" fmla="*/ 254550 h 732514"/>
                  <a:gd name="connsiteX1377" fmla="*/ 742588 w 754238"/>
                  <a:gd name="connsiteY1377" fmla="*/ 254550 h 732514"/>
                  <a:gd name="connsiteX1378" fmla="*/ 742588 w 754238"/>
                  <a:gd name="connsiteY1378" fmla="*/ 254848 h 732514"/>
                  <a:gd name="connsiteX1379" fmla="*/ 745274 w 754238"/>
                  <a:gd name="connsiteY1379" fmla="*/ 263785 h 732514"/>
                  <a:gd name="connsiteX1380" fmla="*/ 744827 w 754238"/>
                  <a:gd name="connsiteY1380" fmla="*/ 262445 h 732514"/>
                  <a:gd name="connsiteX1381" fmla="*/ 745274 w 754238"/>
                  <a:gd name="connsiteY1381" fmla="*/ 264083 h 732514"/>
                  <a:gd name="connsiteX1382" fmla="*/ 745274 w 754238"/>
                  <a:gd name="connsiteY1382" fmla="*/ 264381 h 732514"/>
                  <a:gd name="connsiteX1383" fmla="*/ 747215 w 754238"/>
                  <a:gd name="connsiteY1383" fmla="*/ 272573 h 732514"/>
                  <a:gd name="connsiteX1384" fmla="*/ 745871 w 754238"/>
                  <a:gd name="connsiteY1384" fmla="*/ 267062 h 732514"/>
                  <a:gd name="connsiteX1385" fmla="*/ 745871 w 754238"/>
                  <a:gd name="connsiteY1385" fmla="*/ 267509 h 732514"/>
                  <a:gd name="connsiteX1386" fmla="*/ 744976 w 754238"/>
                  <a:gd name="connsiteY1386" fmla="*/ 264232 h 732514"/>
                  <a:gd name="connsiteX1387" fmla="*/ 745573 w 754238"/>
                  <a:gd name="connsiteY1387" fmla="*/ 267360 h 732514"/>
                  <a:gd name="connsiteX1388" fmla="*/ 748857 w 754238"/>
                  <a:gd name="connsiteY1388" fmla="*/ 281808 h 732514"/>
                  <a:gd name="connsiteX1389" fmla="*/ 743632 w 754238"/>
                  <a:gd name="connsiteY1389" fmla="*/ 260955 h 732514"/>
                  <a:gd name="connsiteX1390" fmla="*/ 741244 w 754238"/>
                  <a:gd name="connsiteY1390" fmla="*/ 254699 h 732514"/>
                  <a:gd name="connsiteX1391" fmla="*/ 742140 w 754238"/>
                  <a:gd name="connsiteY1391" fmla="*/ 260508 h 732514"/>
                  <a:gd name="connsiteX1392" fmla="*/ 725422 w 754238"/>
                  <a:gd name="connsiteY1392" fmla="*/ 221037 h 732514"/>
                  <a:gd name="connsiteX1393" fmla="*/ 732139 w 754238"/>
                  <a:gd name="connsiteY1393" fmla="*/ 243528 h 732514"/>
                  <a:gd name="connsiteX1394" fmla="*/ 733482 w 754238"/>
                  <a:gd name="connsiteY1394" fmla="*/ 241443 h 732514"/>
                  <a:gd name="connsiteX1395" fmla="*/ 748558 w 754238"/>
                  <a:gd name="connsiteY1395" fmla="*/ 305341 h 732514"/>
                  <a:gd name="connsiteX1396" fmla="*/ 742886 w 754238"/>
                  <a:gd name="connsiteY1396" fmla="*/ 362984 h 732514"/>
                  <a:gd name="connsiteX1397" fmla="*/ 742886 w 754238"/>
                  <a:gd name="connsiteY1397" fmla="*/ 362984 h 732514"/>
                  <a:gd name="connsiteX1398" fmla="*/ 742886 w 754238"/>
                  <a:gd name="connsiteY1398" fmla="*/ 363580 h 732514"/>
                  <a:gd name="connsiteX1399" fmla="*/ 740199 w 754238"/>
                  <a:gd name="connsiteY1399" fmla="*/ 373410 h 732514"/>
                  <a:gd name="connsiteX1400" fmla="*/ 739453 w 754238"/>
                  <a:gd name="connsiteY1400" fmla="*/ 365516 h 732514"/>
                  <a:gd name="connsiteX1401" fmla="*/ 739453 w 754238"/>
                  <a:gd name="connsiteY1401" fmla="*/ 365218 h 732514"/>
                  <a:gd name="connsiteX1402" fmla="*/ 739154 w 754238"/>
                  <a:gd name="connsiteY1402" fmla="*/ 347493 h 732514"/>
                  <a:gd name="connsiteX1403" fmla="*/ 734527 w 754238"/>
                  <a:gd name="connsiteY1403" fmla="*/ 354047 h 732514"/>
                  <a:gd name="connsiteX1404" fmla="*/ 737065 w 754238"/>
                  <a:gd name="connsiteY1404" fmla="*/ 352707 h 732514"/>
                  <a:gd name="connsiteX1405" fmla="*/ 737960 w 754238"/>
                  <a:gd name="connsiteY1405" fmla="*/ 352111 h 732514"/>
                  <a:gd name="connsiteX1406" fmla="*/ 737512 w 754238"/>
                  <a:gd name="connsiteY1406" fmla="*/ 354196 h 732514"/>
                  <a:gd name="connsiteX1407" fmla="*/ 737662 w 754238"/>
                  <a:gd name="connsiteY1407" fmla="*/ 353451 h 732514"/>
                  <a:gd name="connsiteX1408" fmla="*/ 737363 w 754238"/>
                  <a:gd name="connsiteY1408" fmla="*/ 354345 h 732514"/>
                  <a:gd name="connsiteX1409" fmla="*/ 734975 w 754238"/>
                  <a:gd name="connsiteY1409" fmla="*/ 366112 h 732514"/>
                  <a:gd name="connsiteX1410" fmla="*/ 738408 w 754238"/>
                  <a:gd name="connsiteY1410" fmla="*/ 385028 h 732514"/>
                  <a:gd name="connsiteX1411" fmla="*/ 737662 w 754238"/>
                  <a:gd name="connsiteY1411" fmla="*/ 386071 h 732514"/>
                  <a:gd name="connsiteX1412" fmla="*/ 737662 w 754238"/>
                  <a:gd name="connsiteY1412" fmla="*/ 386071 h 732514"/>
                  <a:gd name="connsiteX1413" fmla="*/ 735273 w 754238"/>
                  <a:gd name="connsiteY1413" fmla="*/ 372368 h 732514"/>
                  <a:gd name="connsiteX1414" fmla="*/ 734826 w 754238"/>
                  <a:gd name="connsiteY1414" fmla="*/ 366856 h 732514"/>
                  <a:gd name="connsiteX1415" fmla="*/ 734826 w 754238"/>
                  <a:gd name="connsiteY1415" fmla="*/ 366856 h 732514"/>
                  <a:gd name="connsiteX1416" fmla="*/ 734826 w 754238"/>
                  <a:gd name="connsiteY1416" fmla="*/ 370580 h 732514"/>
                  <a:gd name="connsiteX1417" fmla="*/ 738557 w 754238"/>
                  <a:gd name="connsiteY1417" fmla="*/ 409306 h 732514"/>
                  <a:gd name="connsiteX1418" fmla="*/ 730049 w 754238"/>
                  <a:gd name="connsiteY1418" fmla="*/ 425839 h 732514"/>
                  <a:gd name="connsiteX1419" fmla="*/ 729153 w 754238"/>
                  <a:gd name="connsiteY1419" fmla="*/ 424052 h 732514"/>
                  <a:gd name="connsiteX1420" fmla="*/ 723929 w 754238"/>
                  <a:gd name="connsiteY1420" fmla="*/ 401710 h 732514"/>
                  <a:gd name="connsiteX1421" fmla="*/ 721242 w 754238"/>
                  <a:gd name="connsiteY1421" fmla="*/ 438649 h 732514"/>
                  <a:gd name="connsiteX1422" fmla="*/ 718555 w 754238"/>
                  <a:gd name="connsiteY1422" fmla="*/ 471268 h 732514"/>
                  <a:gd name="connsiteX1423" fmla="*/ 716615 w 754238"/>
                  <a:gd name="connsiteY1423" fmla="*/ 463374 h 732514"/>
                  <a:gd name="connsiteX1424" fmla="*/ 717958 w 754238"/>
                  <a:gd name="connsiteY1424" fmla="*/ 427627 h 732514"/>
                  <a:gd name="connsiteX1425" fmla="*/ 717361 w 754238"/>
                  <a:gd name="connsiteY1425" fmla="*/ 384432 h 732514"/>
                  <a:gd name="connsiteX1426" fmla="*/ 716018 w 754238"/>
                  <a:gd name="connsiteY1426" fmla="*/ 388007 h 732514"/>
                  <a:gd name="connsiteX1427" fmla="*/ 714077 w 754238"/>
                  <a:gd name="connsiteY1427" fmla="*/ 387709 h 732514"/>
                  <a:gd name="connsiteX1428" fmla="*/ 715421 w 754238"/>
                  <a:gd name="connsiteY1428" fmla="*/ 385624 h 732514"/>
                  <a:gd name="connsiteX1429" fmla="*/ 713630 w 754238"/>
                  <a:gd name="connsiteY1429" fmla="*/ 387858 h 732514"/>
                  <a:gd name="connsiteX1430" fmla="*/ 711092 w 754238"/>
                  <a:gd name="connsiteY1430" fmla="*/ 362984 h 732514"/>
                  <a:gd name="connsiteX1431" fmla="*/ 717063 w 754238"/>
                  <a:gd name="connsiteY1431" fmla="*/ 361196 h 732514"/>
                  <a:gd name="connsiteX1432" fmla="*/ 712137 w 754238"/>
                  <a:gd name="connsiteY1432" fmla="*/ 361792 h 732514"/>
                  <a:gd name="connsiteX1433" fmla="*/ 707062 w 754238"/>
                  <a:gd name="connsiteY1433" fmla="*/ 347047 h 732514"/>
                  <a:gd name="connsiteX1434" fmla="*/ 704972 w 754238"/>
                  <a:gd name="connsiteY1434" fmla="*/ 347047 h 732514"/>
                  <a:gd name="connsiteX1435" fmla="*/ 703479 w 754238"/>
                  <a:gd name="connsiteY1435" fmla="*/ 351813 h 732514"/>
                  <a:gd name="connsiteX1436" fmla="*/ 699001 w 754238"/>
                  <a:gd name="connsiteY1436" fmla="*/ 351813 h 732514"/>
                  <a:gd name="connsiteX1437" fmla="*/ 678253 w 754238"/>
                  <a:gd name="connsiteY1437" fmla="*/ 417945 h 732514"/>
                  <a:gd name="connsiteX1438" fmla="*/ 667207 w 754238"/>
                  <a:gd name="connsiteY1438" fmla="*/ 438947 h 732514"/>
                  <a:gd name="connsiteX1439" fmla="*/ 658997 w 754238"/>
                  <a:gd name="connsiteY1439" fmla="*/ 356430 h 732514"/>
                  <a:gd name="connsiteX1440" fmla="*/ 656908 w 754238"/>
                  <a:gd name="connsiteY1440" fmla="*/ 355685 h 732514"/>
                  <a:gd name="connsiteX1441" fmla="*/ 652430 w 754238"/>
                  <a:gd name="connsiteY1441" fmla="*/ 360750 h 732514"/>
                  <a:gd name="connsiteX1442" fmla="*/ 649594 w 754238"/>
                  <a:gd name="connsiteY1442" fmla="*/ 360303 h 732514"/>
                  <a:gd name="connsiteX1443" fmla="*/ 638100 w 754238"/>
                  <a:gd name="connsiteY1443" fmla="*/ 333790 h 732514"/>
                  <a:gd name="connsiteX1444" fmla="*/ 618695 w 754238"/>
                  <a:gd name="connsiteY1444" fmla="*/ 333343 h 732514"/>
                  <a:gd name="connsiteX1445" fmla="*/ 595559 w 754238"/>
                  <a:gd name="connsiteY1445" fmla="*/ 327981 h 732514"/>
                  <a:gd name="connsiteX1446" fmla="*/ 572422 w 754238"/>
                  <a:gd name="connsiteY1446" fmla="*/ 303554 h 732514"/>
                  <a:gd name="connsiteX1447" fmla="*/ 568690 w 754238"/>
                  <a:gd name="connsiteY1447" fmla="*/ 310406 h 732514"/>
                  <a:gd name="connsiteX1448" fmla="*/ 583169 w 754238"/>
                  <a:gd name="connsiteY1448" fmla="*/ 327981 h 732514"/>
                  <a:gd name="connsiteX1449" fmla="*/ 586155 w 754238"/>
                  <a:gd name="connsiteY1449" fmla="*/ 341387 h 732514"/>
                  <a:gd name="connsiteX1450" fmla="*/ 599738 w 754238"/>
                  <a:gd name="connsiteY1450" fmla="*/ 330811 h 732514"/>
                  <a:gd name="connsiteX1451" fmla="*/ 557794 w 754238"/>
                  <a:gd name="connsiteY1451" fmla="*/ 416605 h 732514"/>
                  <a:gd name="connsiteX1452" fmla="*/ 555107 w 754238"/>
                  <a:gd name="connsiteY1452" fmla="*/ 414966 h 732514"/>
                  <a:gd name="connsiteX1453" fmla="*/ 549285 w 754238"/>
                  <a:gd name="connsiteY1453" fmla="*/ 381155 h 732514"/>
                  <a:gd name="connsiteX1454" fmla="*/ 529433 w 754238"/>
                  <a:gd name="connsiteY1454" fmla="*/ 343919 h 732514"/>
                  <a:gd name="connsiteX1455" fmla="*/ 515700 w 754238"/>
                  <a:gd name="connsiteY1455" fmla="*/ 321577 h 732514"/>
                  <a:gd name="connsiteX1456" fmla="*/ 511819 w 754238"/>
                  <a:gd name="connsiteY1456" fmla="*/ 264083 h 732514"/>
                  <a:gd name="connsiteX1457" fmla="*/ 486145 w 754238"/>
                  <a:gd name="connsiteY1457" fmla="*/ 268254 h 732514"/>
                  <a:gd name="connsiteX1458" fmla="*/ 470173 w 754238"/>
                  <a:gd name="connsiteY1458" fmla="*/ 250380 h 732514"/>
                  <a:gd name="connsiteX1459" fmla="*/ 502415 w 754238"/>
                  <a:gd name="connsiteY1459" fmla="*/ 229527 h 732514"/>
                  <a:gd name="connsiteX1460" fmla="*/ 528985 w 754238"/>
                  <a:gd name="connsiteY1460" fmla="*/ 231017 h 732514"/>
                  <a:gd name="connsiteX1461" fmla="*/ 509132 w 754238"/>
                  <a:gd name="connsiteY1461" fmla="*/ 205696 h 732514"/>
                  <a:gd name="connsiteX1462" fmla="*/ 499430 w 754238"/>
                  <a:gd name="connsiteY1462" fmla="*/ 204057 h 732514"/>
                  <a:gd name="connsiteX1463" fmla="*/ 501818 w 754238"/>
                  <a:gd name="connsiteY1463" fmla="*/ 207930 h 732514"/>
                  <a:gd name="connsiteX1464" fmla="*/ 495400 w 754238"/>
                  <a:gd name="connsiteY1464" fmla="*/ 217909 h 732514"/>
                  <a:gd name="connsiteX1465" fmla="*/ 483757 w 754238"/>
                  <a:gd name="connsiteY1465" fmla="*/ 203313 h 732514"/>
                  <a:gd name="connsiteX1466" fmla="*/ 481816 w 754238"/>
                  <a:gd name="connsiteY1466" fmla="*/ 204504 h 732514"/>
                  <a:gd name="connsiteX1467" fmla="*/ 472562 w 754238"/>
                  <a:gd name="connsiteY1467" fmla="*/ 228485 h 732514"/>
                  <a:gd name="connsiteX1468" fmla="*/ 472562 w 754238"/>
                  <a:gd name="connsiteY1468" fmla="*/ 229378 h 732514"/>
                  <a:gd name="connsiteX1469" fmla="*/ 472562 w 754238"/>
                  <a:gd name="connsiteY1469" fmla="*/ 230570 h 732514"/>
                  <a:gd name="connsiteX1470" fmla="*/ 472562 w 754238"/>
                  <a:gd name="connsiteY1470" fmla="*/ 230570 h 732514"/>
                  <a:gd name="connsiteX1471" fmla="*/ 455993 w 754238"/>
                  <a:gd name="connsiteY1471" fmla="*/ 212994 h 732514"/>
                  <a:gd name="connsiteX1472" fmla="*/ 459128 w 754238"/>
                  <a:gd name="connsiteY1472" fmla="*/ 219101 h 732514"/>
                  <a:gd name="connsiteX1473" fmla="*/ 478383 w 754238"/>
                  <a:gd name="connsiteY1473" fmla="*/ 238315 h 732514"/>
                  <a:gd name="connsiteX1474" fmla="*/ 466143 w 754238"/>
                  <a:gd name="connsiteY1474" fmla="*/ 242337 h 732514"/>
                  <a:gd name="connsiteX1475" fmla="*/ 456888 w 754238"/>
                  <a:gd name="connsiteY1475" fmla="*/ 245763 h 732514"/>
                  <a:gd name="connsiteX1476" fmla="*/ 454052 w 754238"/>
                  <a:gd name="connsiteY1476" fmla="*/ 245316 h 732514"/>
                  <a:gd name="connsiteX1477" fmla="*/ 461964 w 754238"/>
                  <a:gd name="connsiteY1477" fmla="*/ 260657 h 732514"/>
                  <a:gd name="connsiteX1478" fmla="*/ 450171 w 754238"/>
                  <a:gd name="connsiteY1478" fmla="*/ 266615 h 732514"/>
                  <a:gd name="connsiteX1479" fmla="*/ 448082 w 754238"/>
                  <a:gd name="connsiteY1479" fmla="*/ 261998 h 732514"/>
                  <a:gd name="connsiteX1480" fmla="*/ 446738 w 754238"/>
                  <a:gd name="connsiteY1480" fmla="*/ 257380 h 732514"/>
                  <a:gd name="connsiteX1481" fmla="*/ 438379 w 754238"/>
                  <a:gd name="connsiteY1481" fmla="*/ 245167 h 732514"/>
                  <a:gd name="connsiteX1482" fmla="*/ 436887 w 754238"/>
                  <a:gd name="connsiteY1482" fmla="*/ 235485 h 732514"/>
                  <a:gd name="connsiteX1483" fmla="*/ 428378 w 754238"/>
                  <a:gd name="connsiteY1483" fmla="*/ 230719 h 732514"/>
                  <a:gd name="connsiteX1484" fmla="*/ 422855 w 754238"/>
                  <a:gd name="connsiteY1484" fmla="*/ 227740 h 732514"/>
                  <a:gd name="connsiteX1485" fmla="*/ 421363 w 754238"/>
                  <a:gd name="connsiteY1485" fmla="*/ 226697 h 732514"/>
                  <a:gd name="connsiteX1486" fmla="*/ 413601 w 754238"/>
                  <a:gd name="connsiteY1486" fmla="*/ 217463 h 732514"/>
                  <a:gd name="connsiteX1487" fmla="*/ 408675 w 754238"/>
                  <a:gd name="connsiteY1487" fmla="*/ 217463 h 732514"/>
                  <a:gd name="connsiteX1488" fmla="*/ 407779 w 754238"/>
                  <a:gd name="connsiteY1488" fmla="*/ 216718 h 732514"/>
                  <a:gd name="connsiteX1489" fmla="*/ 406734 w 754238"/>
                  <a:gd name="connsiteY1489" fmla="*/ 213441 h 732514"/>
                  <a:gd name="connsiteX1490" fmla="*/ 401510 w 754238"/>
                  <a:gd name="connsiteY1490" fmla="*/ 222378 h 732514"/>
                  <a:gd name="connsiteX1491" fmla="*/ 427035 w 754238"/>
                  <a:gd name="connsiteY1491" fmla="*/ 243379 h 732514"/>
                  <a:gd name="connsiteX1492" fmla="*/ 431364 w 754238"/>
                  <a:gd name="connsiteY1492" fmla="*/ 248593 h 732514"/>
                  <a:gd name="connsiteX1493" fmla="*/ 423602 w 754238"/>
                  <a:gd name="connsiteY1493" fmla="*/ 250827 h 732514"/>
                  <a:gd name="connsiteX1494" fmla="*/ 421811 w 754238"/>
                  <a:gd name="connsiteY1494" fmla="*/ 263636 h 732514"/>
                  <a:gd name="connsiteX1495" fmla="*/ 420766 w 754238"/>
                  <a:gd name="connsiteY1495" fmla="*/ 263338 h 732514"/>
                  <a:gd name="connsiteX1496" fmla="*/ 421213 w 754238"/>
                  <a:gd name="connsiteY1496" fmla="*/ 252763 h 732514"/>
                  <a:gd name="connsiteX1497" fmla="*/ 414496 w 754238"/>
                  <a:gd name="connsiteY1497" fmla="*/ 245465 h 732514"/>
                  <a:gd name="connsiteX1498" fmla="*/ 402704 w 754238"/>
                  <a:gd name="connsiteY1498" fmla="*/ 238911 h 732514"/>
                  <a:gd name="connsiteX1499" fmla="*/ 391509 w 754238"/>
                  <a:gd name="connsiteY1499" fmla="*/ 223272 h 732514"/>
                  <a:gd name="connsiteX1500" fmla="*/ 390763 w 754238"/>
                  <a:gd name="connsiteY1500" fmla="*/ 222676 h 732514"/>
                  <a:gd name="connsiteX1501" fmla="*/ 383001 w 754238"/>
                  <a:gd name="connsiteY1501" fmla="*/ 225953 h 732514"/>
                  <a:gd name="connsiteX1502" fmla="*/ 382105 w 754238"/>
                  <a:gd name="connsiteY1502" fmla="*/ 226251 h 732514"/>
                  <a:gd name="connsiteX1503" fmla="*/ 370612 w 754238"/>
                  <a:gd name="connsiteY1503" fmla="*/ 227740 h 732514"/>
                  <a:gd name="connsiteX1504" fmla="*/ 362850 w 754238"/>
                  <a:gd name="connsiteY1504" fmla="*/ 230868 h 732514"/>
                  <a:gd name="connsiteX1505" fmla="*/ 361656 w 754238"/>
                  <a:gd name="connsiteY1505" fmla="*/ 238464 h 732514"/>
                  <a:gd name="connsiteX1506" fmla="*/ 349117 w 754238"/>
                  <a:gd name="connsiteY1506" fmla="*/ 250529 h 732514"/>
                  <a:gd name="connsiteX1507" fmla="*/ 368522 w 754238"/>
                  <a:gd name="connsiteY1507" fmla="*/ 248295 h 732514"/>
                  <a:gd name="connsiteX1508" fmla="*/ 371358 w 754238"/>
                  <a:gd name="connsiteY1508" fmla="*/ 249784 h 732514"/>
                  <a:gd name="connsiteX1509" fmla="*/ 367328 w 754238"/>
                  <a:gd name="connsiteY1509" fmla="*/ 268551 h 732514"/>
                  <a:gd name="connsiteX1510" fmla="*/ 370164 w 754238"/>
                  <a:gd name="connsiteY1510" fmla="*/ 278382 h 732514"/>
                  <a:gd name="connsiteX1511" fmla="*/ 394345 w 754238"/>
                  <a:gd name="connsiteY1511" fmla="*/ 280020 h 732514"/>
                  <a:gd name="connsiteX1512" fmla="*/ 419422 w 754238"/>
                  <a:gd name="connsiteY1512" fmla="*/ 300128 h 732514"/>
                  <a:gd name="connsiteX1513" fmla="*/ 435245 w 754238"/>
                  <a:gd name="connsiteY1513" fmla="*/ 278084 h 732514"/>
                  <a:gd name="connsiteX1514" fmla="*/ 468233 w 754238"/>
                  <a:gd name="connsiteY1514" fmla="*/ 290596 h 732514"/>
                  <a:gd name="connsiteX1515" fmla="*/ 496295 w 754238"/>
                  <a:gd name="connsiteY1515" fmla="*/ 286276 h 732514"/>
                  <a:gd name="connsiteX1516" fmla="*/ 502117 w 754238"/>
                  <a:gd name="connsiteY1516" fmla="*/ 310108 h 732514"/>
                  <a:gd name="connsiteX1517" fmla="*/ 500325 w 754238"/>
                  <a:gd name="connsiteY1517" fmla="*/ 311597 h 732514"/>
                  <a:gd name="connsiteX1518" fmla="*/ 491071 w 754238"/>
                  <a:gd name="connsiteY1518" fmla="*/ 303107 h 732514"/>
                  <a:gd name="connsiteX1519" fmla="*/ 557197 w 754238"/>
                  <a:gd name="connsiteY1519" fmla="*/ 438649 h 732514"/>
                  <a:gd name="connsiteX1520" fmla="*/ 587199 w 754238"/>
                  <a:gd name="connsiteY1520" fmla="*/ 428223 h 732514"/>
                  <a:gd name="connsiteX1521" fmla="*/ 587647 w 754238"/>
                  <a:gd name="connsiteY1521" fmla="*/ 433138 h 732514"/>
                  <a:gd name="connsiteX1522" fmla="*/ 567795 w 754238"/>
                  <a:gd name="connsiteY1522" fmla="*/ 481993 h 732514"/>
                  <a:gd name="connsiteX1523" fmla="*/ 518685 w 754238"/>
                  <a:gd name="connsiteY1523" fmla="*/ 558402 h 732514"/>
                  <a:gd name="connsiteX1524" fmla="*/ 514954 w 754238"/>
                  <a:gd name="connsiteY1524" fmla="*/ 609342 h 732514"/>
                  <a:gd name="connsiteX1525" fmla="*/ 484503 w 754238"/>
                  <a:gd name="connsiteY1525" fmla="*/ 632429 h 732514"/>
                  <a:gd name="connsiteX1526" fmla="*/ 716764 w 754238"/>
                  <a:gd name="connsiteY1526" fmla="*/ 382198 h 732514"/>
                  <a:gd name="connsiteX1527" fmla="*/ 716764 w 754238"/>
                  <a:gd name="connsiteY1527" fmla="*/ 382198 h 732514"/>
                  <a:gd name="connsiteX1528" fmla="*/ 716764 w 754238"/>
                  <a:gd name="connsiteY1528" fmla="*/ 382347 h 732514"/>
                  <a:gd name="connsiteX1529" fmla="*/ 716764 w 754238"/>
                  <a:gd name="connsiteY1529" fmla="*/ 382347 h 732514"/>
                  <a:gd name="connsiteX1530" fmla="*/ 716764 w 754238"/>
                  <a:gd name="connsiteY1530" fmla="*/ 382347 h 732514"/>
                  <a:gd name="connsiteX1531" fmla="*/ 555555 w 754238"/>
                  <a:gd name="connsiteY1531" fmla="*/ 602193 h 732514"/>
                  <a:gd name="connsiteX1532" fmla="*/ 556450 w 754238"/>
                  <a:gd name="connsiteY1532" fmla="*/ 585213 h 732514"/>
                  <a:gd name="connsiteX1533" fmla="*/ 550480 w 754238"/>
                  <a:gd name="connsiteY1533" fmla="*/ 592660 h 732514"/>
                  <a:gd name="connsiteX1534" fmla="*/ 547644 w 754238"/>
                  <a:gd name="connsiteY1534" fmla="*/ 597277 h 732514"/>
                  <a:gd name="connsiteX1535" fmla="*/ 534359 w 754238"/>
                  <a:gd name="connsiteY1535" fmla="*/ 607108 h 732514"/>
                  <a:gd name="connsiteX1536" fmla="*/ 531373 w 754238"/>
                  <a:gd name="connsiteY1536" fmla="*/ 609044 h 732514"/>
                  <a:gd name="connsiteX1537" fmla="*/ 526149 w 754238"/>
                  <a:gd name="connsiteY1537" fmla="*/ 616045 h 732514"/>
                  <a:gd name="connsiteX1538" fmla="*/ 525552 w 754238"/>
                  <a:gd name="connsiteY1538" fmla="*/ 627067 h 732514"/>
                  <a:gd name="connsiteX1539" fmla="*/ 515402 w 754238"/>
                  <a:gd name="connsiteY1539" fmla="*/ 641068 h 732514"/>
                  <a:gd name="connsiteX1540" fmla="*/ 514805 w 754238"/>
                  <a:gd name="connsiteY1540" fmla="*/ 642557 h 732514"/>
                  <a:gd name="connsiteX1541" fmla="*/ 513013 w 754238"/>
                  <a:gd name="connsiteY1541" fmla="*/ 657899 h 732514"/>
                  <a:gd name="connsiteX1542" fmla="*/ 527343 w 754238"/>
                  <a:gd name="connsiteY1542" fmla="*/ 652835 h 732514"/>
                  <a:gd name="connsiteX1543" fmla="*/ 535254 w 754238"/>
                  <a:gd name="connsiteY1543" fmla="*/ 636153 h 732514"/>
                  <a:gd name="connsiteX1544" fmla="*/ 542121 w 754238"/>
                  <a:gd name="connsiteY1544" fmla="*/ 626024 h 732514"/>
                  <a:gd name="connsiteX1545" fmla="*/ 548241 w 754238"/>
                  <a:gd name="connsiteY1545" fmla="*/ 613811 h 732514"/>
                  <a:gd name="connsiteX1546" fmla="*/ 555555 w 754238"/>
                  <a:gd name="connsiteY1546" fmla="*/ 602342 h 732514"/>
                  <a:gd name="connsiteX1547" fmla="*/ 219105 w 754238"/>
                  <a:gd name="connsiteY1547" fmla="*/ 73580 h 732514"/>
                  <a:gd name="connsiteX1548" fmla="*/ 220448 w 754238"/>
                  <a:gd name="connsiteY1548" fmla="*/ 70899 h 732514"/>
                  <a:gd name="connsiteX1549" fmla="*/ 219403 w 754238"/>
                  <a:gd name="connsiteY1549" fmla="*/ 67026 h 732514"/>
                  <a:gd name="connsiteX1550" fmla="*/ 217910 w 754238"/>
                  <a:gd name="connsiteY1550" fmla="*/ 68218 h 732514"/>
                  <a:gd name="connsiteX1551" fmla="*/ 215522 w 754238"/>
                  <a:gd name="connsiteY1551" fmla="*/ 70303 h 732514"/>
                  <a:gd name="connsiteX1552" fmla="*/ 213880 w 754238"/>
                  <a:gd name="connsiteY1552" fmla="*/ 71792 h 732514"/>
                  <a:gd name="connsiteX1553" fmla="*/ 213134 w 754238"/>
                  <a:gd name="connsiteY1553" fmla="*/ 72388 h 732514"/>
                  <a:gd name="connsiteX1554" fmla="*/ 211193 w 754238"/>
                  <a:gd name="connsiteY1554" fmla="*/ 74325 h 732514"/>
                  <a:gd name="connsiteX1555" fmla="*/ 209551 w 754238"/>
                  <a:gd name="connsiteY1555" fmla="*/ 78346 h 732514"/>
                  <a:gd name="connsiteX1556" fmla="*/ 211044 w 754238"/>
                  <a:gd name="connsiteY1556" fmla="*/ 78793 h 732514"/>
                  <a:gd name="connsiteX1557" fmla="*/ 219105 w 754238"/>
                  <a:gd name="connsiteY1557" fmla="*/ 73729 h 732514"/>
                  <a:gd name="connsiteX1558" fmla="*/ 164174 w 754238"/>
                  <a:gd name="connsiteY1558" fmla="*/ 54664 h 732514"/>
                  <a:gd name="connsiteX1559" fmla="*/ 158203 w 754238"/>
                  <a:gd name="connsiteY1559" fmla="*/ 59132 h 732514"/>
                  <a:gd name="connsiteX1560" fmla="*/ 162084 w 754238"/>
                  <a:gd name="connsiteY1560" fmla="*/ 56451 h 732514"/>
                  <a:gd name="connsiteX1561" fmla="*/ 164174 w 754238"/>
                  <a:gd name="connsiteY1561" fmla="*/ 54515 h 732514"/>
                  <a:gd name="connsiteX1562" fmla="*/ 126111 w 754238"/>
                  <a:gd name="connsiteY1562" fmla="*/ 123328 h 732514"/>
                  <a:gd name="connsiteX1563" fmla="*/ 127454 w 754238"/>
                  <a:gd name="connsiteY1563" fmla="*/ 121690 h 732514"/>
                  <a:gd name="connsiteX1564" fmla="*/ 128797 w 754238"/>
                  <a:gd name="connsiteY1564" fmla="*/ 119753 h 732514"/>
                  <a:gd name="connsiteX1565" fmla="*/ 129693 w 754238"/>
                  <a:gd name="connsiteY1565" fmla="*/ 117519 h 732514"/>
                  <a:gd name="connsiteX1566" fmla="*/ 125215 w 754238"/>
                  <a:gd name="connsiteY1566" fmla="*/ 123328 h 732514"/>
                  <a:gd name="connsiteX1567" fmla="*/ 126260 w 754238"/>
                  <a:gd name="connsiteY1567" fmla="*/ 123328 h 732514"/>
                  <a:gd name="connsiteX1568" fmla="*/ 140142 w 754238"/>
                  <a:gd name="connsiteY1568" fmla="*/ 112455 h 732514"/>
                  <a:gd name="connsiteX1569" fmla="*/ 141634 w 754238"/>
                  <a:gd name="connsiteY1569" fmla="*/ 109476 h 732514"/>
                  <a:gd name="connsiteX1570" fmla="*/ 138948 w 754238"/>
                  <a:gd name="connsiteY1570" fmla="*/ 111114 h 732514"/>
                  <a:gd name="connsiteX1571" fmla="*/ 138201 w 754238"/>
                  <a:gd name="connsiteY1571" fmla="*/ 111412 h 732514"/>
                  <a:gd name="connsiteX1572" fmla="*/ 138201 w 754238"/>
                  <a:gd name="connsiteY1572" fmla="*/ 110966 h 732514"/>
                  <a:gd name="connsiteX1573" fmla="*/ 133872 w 754238"/>
                  <a:gd name="connsiteY1573" fmla="*/ 114987 h 732514"/>
                  <a:gd name="connsiteX1574" fmla="*/ 136261 w 754238"/>
                  <a:gd name="connsiteY1574" fmla="*/ 113498 h 732514"/>
                  <a:gd name="connsiteX1575" fmla="*/ 137604 w 754238"/>
                  <a:gd name="connsiteY1575" fmla="*/ 112753 h 732514"/>
                  <a:gd name="connsiteX1576" fmla="*/ 137604 w 754238"/>
                  <a:gd name="connsiteY1576" fmla="*/ 113051 h 732514"/>
                  <a:gd name="connsiteX1577" fmla="*/ 137604 w 754238"/>
                  <a:gd name="connsiteY1577" fmla="*/ 113647 h 732514"/>
                  <a:gd name="connsiteX1578" fmla="*/ 139992 w 754238"/>
                  <a:gd name="connsiteY1578" fmla="*/ 112306 h 73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</a:cxnLst>
                <a:rect l="l" t="t" r="r" b="b"/>
                <a:pathLst>
                  <a:path w="754238" h="732514">
                    <a:moveTo>
                      <a:pt x="175668" y="43195"/>
                    </a:moveTo>
                    <a:cubicBezTo>
                      <a:pt x="174324" y="43790"/>
                      <a:pt x="173279" y="44684"/>
                      <a:pt x="172234" y="45280"/>
                    </a:cubicBezTo>
                    <a:cubicBezTo>
                      <a:pt x="173727" y="44237"/>
                      <a:pt x="179549" y="40663"/>
                      <a:pt x="179996" y="40365"/>
                    </a:cubicBezTo>
                    <a:lnTo>
                      <a:pt x="179996" y="40365"/>
                    </a:lnTo>
                    <a:cubicBezTo>
                      <a:pt x="179996" y="40365"/>
                      <a:pt x="180146" y="40365"/>
                      <a:pt x="181788" y="39471"/>
                    </a:cubicBezTo>
                    <a:cubicBezTo>
                      <a:pt x="191788" y="33662"/>
                      <a:pt x="193430" y="32917"/>
                      <a:pt x="193580" y="32917"/>
                    </a:cubicBezTo>
                    <a:cubicBezTo>
                      <a:pt x="193132" y="33215"/>
                      <a:pt x="183728" y="38875"/>
                      <a:pt x="183579" y="38875"/>
                    </a:cubicBezTo>
                    <a:cubicBezTo>
                      <a:pt x="179996" y="40960"/>
                      <a:pt x="176265" y="43493"/>
                      <a:pt x="172533" y="45429"/>
                    </a:cubicBezTo>
                    <a:cubicBezTo>
                      <a:pt x="174623" y="43790"/>
                      <a:pt x="176862" y="42748"/>
                      <a:pt x="179101" y="41407"/>
                    </a:cubicBezTo>
                    <a:cubicBezTo>
                      <a:pt x="177608" y="42003"/>
                      <a:pt x="176563" y="42897"/>
                      <a:pt x="175220" y="43641"/>
                    </a:cubicBezTo>
                    <a:cubicBezTo>
                      <a:pt x="175220" y="43493"/>
                      <a:pt x="175668" y="43344"/>
                      <a:pt x="175817" y="43195"/>
                    </a:cubicBezTo>
                    <a:close/>
                    <a:moveTo>
                      <a:pt x="163875" y="52280"/>
                    </a:moveTo>
                    <a:cubicBezTo>
                      <a:pt x="163875" y="52280"/>
                      <a:pt x="164771" y="52131"/>
                      <a:pt x="166711" y="50791"/>
                    </a:cubicBezTo>
                    <a:cubicBezTo>
                      <a:pt x="168403" y="49797"/>
                      <a:pt x="169398" y="49301"/>
                      <a:pt x="169697" y="49301"/>
                    </a:cubicBezTo>
                    <a:lnTo>
                      <a:pt x="169697" y="49748"/>
                    </a:lnTo>
                    <a:lnTo>
                      <a:pt x="169697" y="49748"/>
                    </a:lnTo>
                    <a:cubicBezTo>
                      <a:pt x="169697" y="49748"/>
                      <a:pt x="169697" y="49748"/>
                      <a:pt x="179250" y="43790"/>
                    </a:cubicBezTo>
                    <a:cubicBezTo>
                      <a:pt x="180892" y="42748"/>
                      <a:pt x="181340" y="42450"/>
                      <a:pt x="181638" y="42152"/>
                    </a:cubicBezTo>
                    <a:lnTo>
                      <a:pt x="181638" y="42152"/>
                    </a:lnTo>
                    <a:cubicBezTo>
                      <a:pt x="181638" y="42152"/>
                      <a:pt x="181340" y="42152"/>
                      <a:pt x="181190" y="42003"/>
                    </a:cubicBezTo>
                    <a:cubicBezTo>
                      <a:pt x="181340" y="41556"/>
                      <a:pt x="181937" y="41258"/>
                      <a:pt x="186116" y="38726"/>
                    </a:cubicBezTo>
                    <a:cubicBezTo>
                      <a:pt x="187808" y="37634"/>
                      <a:pt x="188654" y="37039"/>
                      <a:pt x="188654" y="36939"/>
                    </a:cubicBezTo>
                    <a:cubicBezTo>
                      <a:pt x="188654" y="36939"/>
                      <a:pt x="182982" y="39918"/>
                      <a:pt x="178504" y="43046"/>
                    </a:cubicBezTo>
                    <a:cubicBezTo>
                      <a:pt x="176563" y="44386"/>
                      <a:pt x="174921" y="45727"/>
                      <a:pt x="174175" y="45578"/>
                    </a:cubicBezTo>
                    <a:cubicBezTo>
                      <a:pt x="174324" y="45429"/>
                      <a:pt x="174324" y="45280"/>
                      <a:pt x="176563" y="43641"/>
                    </a:cubicBezTo>
                    <a:cubicBezTo>
                      <a:pt x="178354" y="42301"/>
                      <a:pt x="179996" y="41258"/>
                      <a:pt x="181788" y="39918"/>
                    </a:cubicBezTo>
                    <a:cubicBezTo>
                      <a:pt x="180892" y="40216"/>
                      <a:pt x="168055" y="47812"/>
                      <a:pt x="167756" y="48557"/>
                    </a:cubicBezTo>
                    <a:cubicBezTo>
                      <a:pt x="168801" y="48855"/>
                      <a:pt x="169249" y="47663"/>
                      <a:pt x="170145" y="47514"/>
                    </a:cubicBezTo>
                    <a:cubicBezTo>
                      <a:pt x="165965" y="50593"/>
                      <a:pt x="163826" y="52131"/>
                      <a:pt x="163726" y="52131"/>
                    </a:cubicBezTo>
                    <a:close/>
                    <a:moveTo>
                      <a:pt x="181937" y="48408"/>
                    </a:moveTo>
                    <a:cubicBezTo>
                      <a:pt x="183280" y="47663"/>
                      <a:pt x="183579" y="47067"/>
                      <a:pt x="183877" y="46918"/>
                    </a:cubicBezTo>
                    <a:cubicBezTo>
                      <a:pt x="183877" y="46918"/>
                      <a:pt x="187460" y="43641"/>
                      <a:pt x="187609" y="43344"/>
                    </a:cubicBezTo>
                    <a:cubicBezTo>
                      <a:pt x="187161" y="43344"/>
                      <a:pt x="181041" y="47216"/>
                      <a:pt x="181041" y="47216"/>
                    </a:cubicBezTo>
                    <a:cubicBezTo>
                      <a:pt x="181041" y="47216"/>
                      <a:pt x="179399" y="48259"/>
                      <a:pt x="178653" y="49153"/>
                    </a:cubicBezTo>
                    <a:cubicBezTo>
                      <a:pt x="178653" y="49153"/>
                      <a:pt x="178702" y="49153"/>
                      <a:pt x="178802" y="49153"/>
                    </a:cubicBezTo>
                    <a:cubicBezTo>
                      <a:pt x="178802" y="49153"/>
                      <a:pt x="179250" y="49153"/>
                      <a:pt x="179399" y="49153"/>
                    </a:cubicBezTo>
                    <a:cubicBezTo>
                      <a:pt x="179698" y="49450"/>
                      <a:pt x="179250" y="49599"/>
                      <a:pt x="179399" y="49897"/>
                    </a:cubicBezTo>
                    <a:cubicBezTo>
                      <a:pt x="179847" y="49897"/>
                      <a:pt x="181788" y="48408"/>
                      <a:pt x="181788" y="48408"/>
                    </a:cubicBezTo>
                    <a:close/>
                    <a:moveTo>
                      <a:pt x="190296" y="37684"/>
                    </a:moveTo>
                    <a:cubicBezTo>
                      <a:pt x="188952" y="37981"/>
                      <a:pt x="177757" y="45578"/>
                      <a:pt x="177160" y="46620"/>
                    </a:cubicBezTo>
                    <a:cubicBezTo>
                      <a:pt x="177608" y="47067"/>
                      <a:pt x="178056" y="46620"/>
                      <a:pt x="178504" y="46620"/>
                    </a:cubicBezTo>
                    <a:lnTo>
                      <a:pt x="178504" y="46620"/>
                    </a:lnTo>
                    <a:cubicBezTo>
                      <a:pt x="178504" y="46620"/>
                      <a:pt x="177608" y="47365"/>
                      <a:pt x="177160" y="47961"/>
                    </a:cubicBezTo>
                    <a:cubicBezTo>
                      <a:pt x="177608" y="48408"/>
                      <a:pt x="178504" y="47961"/>
                      <a:pt x="178951" y="47663"/>
                    </a:cubicBezTo>
                    <a:cubicBezTo>
                      <a:pt x="182235" y="45727"/>
                      <a:pt x="185370" y="43344"/>
                      <a:pt x="188654" y="41407"/>
                    </a:cubicBezTo>
                    <a:cubicBezTo>
                      <a:pt x="190594" y="40067"/>
                      <a:pt x="192087" y="39173"/>
                      <a:pt x="192535" y="38726"/>
                    </a:cubicBezTo>
                    <a:cubicBezTo>
                      <a:pt x="192535" y="38726"/>
                      <a:pt x="192386" y="38726"/>
                      <a:pt x="192087" y="38726"/>
                    </a:cubicBezTo>
                    <a:lnTo>
                      <a:pt x="192087" y="38726"/>
                    </a:lnTo>
                    <a:cubicBezTo>
                      <a:pt x="192087" y="38726"/>
                      <a:pt x="192535" y="38279"/>
                      <a:pt x="192684" y="37981"/>
                    </a:cubicBezTo>
                    <a:cubicBezTo>
                      <a:pt x="192087" y="37981"/>
                      <a:pt x="190445" y="39173"/>
                      <a:pt x="188654" y="40216"/>
                    </a:cubicBezTo>
                    <a:cubicBezTo>
                      <a:pt x="183429" y="43046"/>
                      <a:pt x="182534" y="43344"/>
                      <a:pt x="182534" y="43344"/>
                    </a:cubicBezTo>
                    <a:cubicBezTo>
                      <a:pt x="182683" y="43344"/>
                      <a:pt x="183280" y="42748"/>
                      <a:pt x="186415" y="40663"/>
                    </a:cubicBezTo>
                    <a:cubicBezTo>
                      <a:pt x="189400" y="38577"/>
                      <a:pt x="189997" y="38279"/>
                      <a:pt x="189997" y="37981"/>
                    </a:cubicBezTo>
                    <a:close/>
                    <a:moveTo>
                      <a:pt x="193132" y="33960"/>
                    </a:moveTo>
                    <a:lnTo>
                      <a:pt x="193132" y="33960"/>
                    </a:lnTo>
                    <a:cubicBezTo>
                      <a:pt x="193132" y="33960"/>
                      <a:pt x="193132" y="33960"/>
                      <a:pt x="193132" y="33960"/>
                    </a:cubicBezTo>
                    <a:cubicBezTo>
                      <a:pt x="193132" y="33960"/>
                      <a:pt x="192833" y="34109"/>
                      <a:pt x="192087" y="34556"/>
                    </a:cubicBezTo>
                    <a:cubicBezTo>
                      <a:pt x="190445" y="35449"/>
                      <a:pt x="190445" y="35449"/>
                      <a:pt x="190445" y="35598"/>
                    </a:cubicBezTo>
                    <a:lnTo>
                      <a:pt x="201192" y="30087"/>
                    </a:lnTo>
                    <a:cubicBezTo>
                      <a:pt x="202088" y="29640"/>
                      <a:pt x="206566" y="26959"/>
                      <a:pt x="207312" y="26364"/>
                    </a:cubicBezTo>
                    <a:cubicBezTo>
                      <a:pt x="207163" y="26364"/>
                      <a:pt x="207014" y="26364"/>
                      <a:pt x="204924" y="27555"/>
                    </a:cubicBezTo>
                    <a:cubicBezTo>
                      <a:pt x="202834" y="28449"/>
                      <a:pt x="202685" y="28598"/>
                      <a:pt x="202387" y="28598"/>
                    </a:cubicBezTo>
                    <a:cubicBezTo>
                      <a:pt x="202834" y="28300"/>
                      <a:pt x="203282" y="28151"/>
                      <a:pt x="203730" y="27853"/>
                    </a:cubicBezTo>
                    <a:cubicBezTo>
                      <a:pt x="203581" y="27853"/>
                      <a:pt x="192983" y="33364"/>
                      <a:pt x="192983" y="33811"/>
                    </a:cubicBezTo>
                    <a:close/>
                    <a:moveTo>
                      <a:pt x="202387" y="31130"/>
                    </a:moveTo>
                    <a:lnTo>
                      <a:pt x="202387" y="31130"/>
                    </a:lnTo>
                    <a:cubicBezTo>
                      <a:pt x="201192" y="32470"/>
                      <a:pt x="199401" y="32917"/>
                      <a:pt x="198356" y="34556"/>
                    </a:cubicBezTo>
                    <a:lnTo>
                      <a:pt x="198356" y="34556"/>
                    </a:lnTo>
                    <a:cubicBezTo>
                      <a:pt x="198356" y="34556"/>
                      <a:pt x="198356" y="34556"/>
                      <a:pt x="205073" y="30832"/>
                    </a:cubicBezTo>
                    <a:cubicBezTo>
                      <a:pt x="207163" y="29640"/>
                      <a:pt x="207462" y="29492"/>
                      <a:pt x="208507" y="28896"/>
                    </a:cubicBezTo>
                    <a:cubicBezTo>
                      <a:pt x="209104" y="28449"/>
                      <a:pt x="209253" y="27555"/>
                      <a:pt x="210148" y="26959"/>
                    </a:cubicBezTo>
                    <a:cubicBezTo>
                      <a:pt x="210596" y="26662"/>
                      <a:pt x="212089" y="25768"/>
                      <a:pt x="213134" y="25172"/>
                    </a:cubicBezTo>
                    <a:cubicBezTo>
                      <a:pt x="214029" y="24676"/>
                      <a:pt x="214527" y="24328"/>
                      <a:pt x="214626" y="24129"/>
                    </a:cubicBezTo>
                    <a:cubicBezTo>
                      <a:pt x="213134" y="24278"/>
                      <a:pt x="200446" y="31428"/>
                      <a:pt x="199849" y="32024"/>
                    </a:cubicBezTo>
                    <a:cubicBezTo>
                      <a:pt x="200894" y="31726"/>
                      <a:pt x="201640" y="31130"/>
                      <a:pt x="202387" y="30981"/>
                    </a:cubicBezTo>
                    <a:close/>
                    <a:moveTo>
                      <a:pt x="189699" y="50493"/>
                    </a:moveTo>
                    <a:cubicBezTo>
                      <a:pt x="189699" y="50493"/>
                      <a:pt x="190147" y="51387"/>
                      <a:pt x="191341" y="50791"/>
                    </a:cubicBezTo>
                    <a:cubicBezTo>
                      <a:pt x="194028" y="49748"/>
                      <a:pt x="196416" y="47812"/>
                      <a:pt x="198953" y="46323"/>
                    </a:cubicBezTo>
                    <a:cubicBezTo>
                      <a:pt x="199550" y="46025"/>
                      <a:pt x="200148" y="45578"/>
                      <a:pt x="200745" y="44982"/>
                    </a:cubicBezTo>
                    <a:cubicBezTo>
                      <a:pt x="200745" y="44982"/>
                      <a:pt x="203879" y="40663"/>
                      <a:pt x="194625" y="45280"/>
                    </a:cubicBezTo>
                    <a:cubicBezTo>
                      <a:pt x="192535" y="46323"/>
                      <a:pt x="192386" y="46323"/>
                      <a:pt x="192087" y="46323"/>
                    </a:cubicBezTo>
                    <a:cubicBezTo>
                      <a:pt x="192236" y="45131"/>
                      <a:pt x="193729" y="44982"/>
                      <a:pt x="194177" y="44088"/>
                    </a:cubicBezTo>
                    <a:cubicBezTo>
                      <a:pt x="193729" y="43344"/>
                      <a:pt x="192983" y="44386"/>
                      <a:pt x="192236" y="44088"/>
                    </a:cubicBezTo>
                    <a:cubicBezTo>
                      <a:pt x="192236" y="43790"/>
                      <a:pt x="192236" y="43493"/>
                      <a:pt x="194774" y="41705"/>
                    </a:cubicBezTo>
                    <a:cubicBezTo>
                      <a:pt x="198058" y="39322"/>
                      <a:pt x="198207" y="39024"/>
                      <a:pt x="198506" y="38577"/>
                    </a:cubicBezTo>
                    <a:cubicBezTo>
                      <a:pt x="197610" y="38428"/>
                      <a:pt x="197013" y="39322"/>
                      <a:pt x="196267" y="39173"/>
                    </a:cubicBezTo>
                    <a:cubicBezTo>
                      <a:pt x="197013" y="38726"/>
                      <a:pt x="197610" y="38577"/>
                      <a:pt x="198058" y="37833"/>
                    </a:cubicBezTo>
                    <a:cubicBezTo>
                      <a:pt x="197908" y="37684"/>
                      <a:pt x="197610" y="37535"/>
                      <a:pt x="197610" y="37386"/>
                    </a:cubicBezTo>
                    <a:cubicBezTo>
                      <a:pt x="197908" y="37386"/>
                      <a:pt x="198058" y="36790"/>
                      <a:pt x="200148" y="35747"/>
                    </a:cubicBezTo>
                    <a:cubicBezTo>
                      <a:pt x="200446" y="35449"/>
                      <a:pt x="208656" y="30236"/>
                      <a:pt x="210298" y="28002"/>
                    </a:cubicBezTo>
                    <a:cubicBezTo>
                      <a:pt x="209253" y="28300"/>
                      <a:pt x="199550" y="33960"/>
                      <a:pt x="199103" y="34705"/>
                    </a:cubicBezTo>
                    <a:cubicBezTo>
                      <a:pt x="199550" y="34705"/>
                      <a:pt x="199998" y="34258"/>
                      <a:pt x="200446" y="34705"/>
                    </a:cubicBezTo>
                    <a:cubicBezTo>
                      <a:pt x="200148" y="35003"/>
                      <a:pt x="199550" y="35449"/>
                      <a:pt x="197013" y="36790"/>
                    </a:cubicBezTo>
                    <a:cubicBezTo>
                      <a:pt x="194475" y="38279"/>
                      <a:pt x="190744" y="40960"/>
                      <a:pt x="190594" y="41705"/>
                    </a:cubicBezTo>
                    <a:cubicBezTo>
                      <a:pt x="190594" y="41705"/>
                      <a:pt x="191091" y="41605"/>
                      <a:pt x="192087" y="41407"/>
                    </a:cubicBezTo>
                    <a:cubicBezTo>
                      <a:pt x="192087" y="41407"/>
                      <a:pt x="192236" y="41407"/>
                      <a:pt x="192236" y="41407"/>
                    </a:cubicBezTo>
                    <a:cubicBezTo>
                      <a:pt x="191788" y="41854"/>
                      <a:pt x="191639" y="42003"/>
                      <a:pt x="187758" y="44982"/>
                    </a:cubicBezTo>
                    <a:cubicBezTo>
                      <a:pt x="182832" y="48557"/>
                      <a:pt x="182385" y="48855"/>
                      <a:pt x="182385" y="49301"/>
                    </a:cubicBezTo>
                    <a:cubicBezTo>
                      <a:pt x="183280" y="50791"/>
                      <a:pt x="184474" y="48259"/>
                      <a:pt x="185818" y="48408"/>
                    </a:cubicBezTo>
                    <a:cubicBezTo>
                      <a:pt x="185519" y="49153"/>
                      <a:pt x="184027" y="49004"/>
                      <a:pt x="184027" y="50046"/>
                    </a:cubicBezTo>
                    <a:cubicBezTo>
                      <a:pt x="184325" y="50493"/>
                      <a:pt x="188206" y="50344"/>
                      <a:pt x="188355" y="50195"/>
                    </a:cubicBezTo>
                    <a:cubicBezTo>
                      <a:pt x="189251" y="49997"/>
                      <a:pt x="189699" y="49997"/>
                      <a:pt x="189699" y="50195"/>
                    </a:cubicBezTo>
                    <a:close/>
                    <a:moveTo>
                      <a:pt x="216716" y="26364"/>
                    </a:moveTo>
                    <a:cubicBezTo>
                      <a:pt x="216716" y="26364"/>
                      <a:pt x="215373" y="27555"/>
                      <a:pt x="214626" y="27853"/>
                    </a:cubicBezTo>
                    <a:cubicBezTo>
                      <a:pt x="208357" y="30832"/>
                      <a:pt x="207312" y="32173"/>
                      <a:pt x="207014" y="32619"/>
                    </a:cubicBezTo>
                    <a:cubicBezTo>
                      <a:pt x="208357" y="32917"/>
                      <a:pt x="215671" y="29492"/>
                      <a:pt x="217612" y="28449"/>
                    </a:cubicBezTo>
                    <a:cubicBezTo>
                      <a:pt x="218955" y="27704"/>
                      <a:pt x="236121" y="16831"/>
                      <a:pt x="236121" y="16831"/>
                    </a:cubicBezTo>
                    <a:cubicBezTo>
                      <a:pt x="236121" y="16831"/>
                      <a:pt x="217612" y="25023"/>
                      <a:pt x="216866" y="26215"/>
                    </a:cubicBezTo>
                    <a:lnTo>
                      <a:pt x="216866" y="26215"/>
                    </a:lnTo>
                    <a:close/>
                    <a:moveTo>
                      <a:pt x="233434" y="20704"/>
                    </a:moveTo>
                    <a:cubicBezTo>
                      <a:pt x="233434" y="20704"/>
                      <a:pt x="233882" y="20704"/>
                      <a:pt x="234031" y="20704"/>
                    </a:cubicBezTo>
                    <a:cubicBezTo>
                      <a:pt x="233733" y="20853"/>
                      <a:pt x="233285" y="21150"/>
                      <a:pt x="232091" y="21895"/>
                    </a:cubicBezTo>
                    <a:cubicBezTo>
                      <a:pt x="230150" y="22938"/>
                      <a:pt x="227762" y="22938"/>
                      <a:pt x="225672" y="23980"/>
                    </a:cubicBezTo>
                    <a:cubicBezTo>
                      <a:pt x="222538" y="25619"/>
                      <a:pt x="220299" y="28747"/>
                      <a:pt x="216567" y="29789"/>
                    </a:cubicBezTo>
                    <a:cubicBezTo>
                      <a:pt x="210895" y="31577"/>
                      <a:pt x="197013" y="40663"/>
                      <a:pt x="196864" y="40663"/>
                    </a:cubicBezTo>
                    <a:cubicBezTo>
                      <a:pt x="196864" y="40663"/>
                      <a:pt x="196864" y="40960"/>
                      <a:pt x="196864" y="41109"/>
                    </a:cubicBezTo>
                    <a:cubicBezTo>
                      <a:pt x="198804" y="41109"/>
                      <a:pt x="200148" y="39322"/>
                      <a:pt x="202237" y="39918"/>
                    </a:cubicBezTo>
                    <a:cubicBezTo>
                      <a:pt x="201640" y="40514"/>
                      <a:pt x="201043" y="40811"/>
                      <a:pt x="200446" y="41556"/>
                    </a:cubicBezTo>
                    <a:cubicBezTo>
                      <a:pt x="202237" y="41258"/>
                      <a:pt x="203581" y="39918"/>
                      <a:pt x="205521" y="39769"/>
                    </a:cubicBezTo>
                    <a:cubicBezTo>
                      <a:pt x="205073" y="40216"/>
                      <a:pt x="204626" y="40663"/>
                      <a:pt x="204028" y="41258"/>
                    </a:cubicBezTo>
                    <a:cubicBezTo>
                      <a:pt x="204028" y="41258"/>
                      <a:pt x="204028" y="41556"/>
                      <a:pt x="204028" y="41556"/>
                    </a:cubicBezTo>
                    <a:cubicBezTo>
                      <a:pt x="206417" y="40762"/>
                      <a:pt x="209651" y="38875"/>
                      <a:pt x="213731" y="35896"/>
                    </a:cubicBezTo>
                    <a:cubicBezTo>
                      <a:pt x="217015" y="33513"/>
                      <a:pt x="220896" y="32768"/>
                      <a:pt x="224478" y="31279"/>
                    </a:cubicBezTo>
                    <a:cubicBezTo>
                      <a:pt x="227314" y="29938"/>
                      <a:pt x="229703" y="27555"/>
                      <a:pt x="232688" y="26364"/>
                    </a:cubicBezTo>
                    <a:cubicBezTo>
                      <a:pt x="236420" y="24874"/>
                      <a:pt x="240450" y="23980"/>
                      <a:pt x="244032" y="22044"/>
                    </a:cubicBezTo>
                    <a:cubicBezTo>
                      <a:pt x="245973" y="21002"/>
                      <a:pt x="247316" y="20555"/>
                      <a:pt x="248361" y="20257"/>
                    </a:cubicBezTo>
                    <a:cubicBezTo>
                      <a:pt x="252242" y="19065"/>
                      <a:pt x="255675" y="16980"/>
                      <a:pt x="259407" y="15490"/>
                    </a:cubicBezTo>
                    <a:cubicBezTo>
                      <a:pt x="261497" y="14597"/>
                      <a:pt x="263885" y="14895"/>
                      <a:pt x="265975" y="14150"/>
                    </a:cubicBezTo>
                    <a:cubicBezTo>
                      <a:pt x="266870" y="13852"/>
                      <a:pt x="267467" y="13405"/>
                      <a:pt x="267766" y="13405"/>
                    </a:cubicBezTo>
                    <a:cubicBezTo>
                      <a:pt x="268214" y="13256"/>
                      <a:pt x="270453" y="11916"/>
                      <a:pt x="271647" y="11022"/>
                    </a:cubicBezTo>
                    <a:cubicBezTo>
                      <a:pt x="271647" y="11022"/>
                      <a:pt x="271647" y="10724"/>
                      <a:pt x="271348" y="10575"/>
                    </a:cubicBezTo>
                    <a:cubicBezTo>
                      <a:pt x="269706" y="10575"/>
                      <a:pt x="268363" y="9831"/>
                      <a:pt x="266721" y="9831"/>
                    </a:cubicBezTo>
                    <a:cubicBezTo>
                      <a:pt x="266273" y="9831"/>
                      <a:pt x="230598" y="15193"/>
                      <a:pt x="233285" y="20853"/>
                    </a:cubicBezTo>
                    <a:close/>
                    <a:moveTo>
                      <a:pt x="378971" y="22789"/>
                    </a:moveTo>
                    <a:cubicBezTo>
                      <a:pt x="378971" y="22789"/>
                      <a:pt x="379269" y="23980"/>
                      <a:pt x="379269" y="24427"/>
                    </a:cubicBezTo>
                    <a:cubicBezTo>
                      <a:pt x="379269" y="26959"/>
                      <a:pt x="379866" y="27853"/>
                      <a:pt x="381359" y="29789"/>
                    </a:cubicBezTo>
                    <a:cubicBezTo>
                      <a:pt x="384643" y="34109"/>
                      <a:pt x="385688" y="34705"/>
                      <a:pt x="386434" y="35003"/>
                    </a:cubicBezTo>
                    <a:cubicBezTo>
                      <a:pt x="387031" y="34705"/>
                      <a:pt x="387628" y="33513"/>
                      <a:pt x="387628" y="30981"/>
                    </a:cubicBezTo>
                    <a:cubicBezTo>
                      <a:pt x="387479" y="28002"/>
                      <a:pt x="387628" y="23832"/>
                      <a:pt x="387777" y="22789"/>
                    </a:cubicBezTo>
                    <a:cubicBezTo>
                      <a:pt x="387777" y="22789"/>
                      <a:pt x="388673" y="20555"/>
                      <a:pt x="390166" y="25023"/>
                    </a:cubicBezTo>
                    <a:cubicBezTo>
                      <a:pt x="390464" y="25768"/>
                      <a:pt x="390912" y="27257"/>
                      <a:pt x="392106" y="28151"/>
                    </a:cubicBezTo>
                    <a:cubicBezTo>
                      <a:pt x="393450" y="29194"/>
                      <a:pt x="397480" y="29640"/>
                      <a:pt x="396435" y="26513"/>
                    </a:cubicBezTo>
                    <a:cubicBezTo>
                      <a:pt x="396136" y="25917"/>
                      <a:pt x="393648" y="23136"/>
                      <a:pt x="388972" y="18172"/>
                    </a:cubicBezTo>
                    <a:cubicBezTo>
                      <a:pt x="387777" y="17129"/>
                      <a:pt x="386583" y="15937"/>
                      <a:pt x="386583" y="14895"/>
                    </a:cubicBezTo>
                    <a:cubicBezTo>
                      <a:pt x="386434" y="14001"/>
                      <a:pt x="387180" y="14150"/>
                      <a:pt x="387180" y="14150"/>
                    </a:cubicBezTo>
                    <a:cubicBezTo>
                      <a:pt x="388076" y="14597"/>
                      <a:pt x="388673" y="15639"/>
                      <a:pt x="389569" y="16086"/>
                    </a:cubicBezTo>
                    <a:cubicBezTo>
                      <a:pt x="391509" y="17129"/>
                      <a:pt x="391957" y="11469"/>
                      <a:pt x="391808" y="11022"/>
                    </a:cubicBezTo>
                    <a:cubicBezTo>
                      <a:pt x="391061" y="9086"/>
                      <a:pt x="384792" y="7596"/>
                      <a:pt x="383598" y="7596"/>
                    </a:cubicBezTo>
                    <a:cubicBezTo>
                      <a:pt x="381807" y="7745"/>
                      <a:pt x="381508" y="9533"/>
                      <a:pt x="380314" y="10426"/>
                    </a:cubicBezTo>
                    <a:cubicBezTo>
                      <a:pt x="380165" y="10724"/>
                      <a:pt x="378821" y="11320"/>
                      <a:pt x="376284" y="9831"/>
                    </a:cubicBezTo>
                    <a:cubicBezTo>
                      <a:pt x="375239" y="9384"/>
                      <a:pt x="374642" y="9086"/>
                      <a:pt x="374343" y="9086"/>
                    </a:cubicBezTo>
                    <a:cubicBezTo>
                      <a:pt x="373149" y="9384"/>
                      <a:pt x="372552" y="15639"/>
                      <a:pt x="373448" y="17725"/>
                    </a:cubicBezTo>
                    <a:cubicBezTo>
                      <a:pt x="374642" y="20108"/>
                      <a:pt x="377926" y="20257"/>
                      <a:pt x="378971" y="22789"/>
                    </a:cubicBezTo>
                    <a:close/>
                    <a:moveTo>
                      <a:pt x="499281" y="54366"/>
                    </a:moveTo>
                    <a:cubicBezTo>
                      <a:pt x="498982" y="53621"/>
                      <a:pt x="497489" y="52876"/>
                      <a:pt x="494504" y="51685"/>
                    </a:cubicBezTo>
                    <a:cubicBezTo>
                      <a:pt x="488683" y="49450"/>
                      <a:pt x="487339" y="47961"/>
                      <a:pt x="485697" y="43641"/>
                    </a:cubicBezTo>
                    <a:cubicBezTo>
                      <a:pt x="485249" y="42152"/>
                      <a:pt x="485249" y="40365"/>
                      <a:pt x="484652" y="38875"/>
                    </a:cubicBezTo>
                    <a:cubicBezTo>
                      <a:pt x="484503" y="38130"/>
                      <a:pt x="483757" y="37833"/>
                      <a:pt x="483607" y="37088"/>
                    </a:cubicBezTo>
                    <a:cubicBezTo>
                      <a:pt x="483309" y="36790"/>
                      <a:pt x="483309" y="36343"/>
                      <a:pt x="483309" y="35896"/>
                    </a:cubicBezTo>
                    <a:cubicBezTo>
                      <a:pt x="484503" y="29640"/>
                      <a:pt x="486593" y="28896"/>
                      <a:pt x="488086" y="28300"/>
                    </a:cubicBezTo>
                    <a:cubicBezTo>
                      <a:pt x="488533" y="28151"/>
                      <a:pt x="489280" y="27853"/>
                      <a:pt x="489130" y="27257"/>
                    </a:cubicBezTo>
                    <a:cubicBezTo>
                      <a:pt x="489130" y="26662"/>
                      <a:pt x="488086" y="25768"/>
                      <a:pt x="486742" y="24725"/>
                    </a:cubicBezTo>
                    <a:cubicBezTo>
                      <a:pt x="485249" y="23534"/>
                      <a:pt x="482861" y="22044"/>
                      <a:pt x="480771" y="21895"/>
                    </a:cubicBezTo>
                    <a:cubicBezTo>
                      <a:pt x="480771" y="21895"/>
                      <a:pt x="480573" y="22044"/>
                      <a:pt x="480174" y="22342"/>
                    </a:cubicBezTo>
                    <a:cubicBezTo>
                      <a:pt x="480622" y="23236"/>
                      <a:pt x="481518" y="23683"/>
                      <a:pt x="482115" y="24576"/>
                    </a:cubicBezTo>
                    <a:cubicBezTo>
                      <a:pt x="482115" y="24576"/>
                      <a:pt x="482115" y="24874"/>
                      <a:pt x="481816" y="24874"/>
                    </a:cubicBezTo>
                    <a:cubicBezTo>
                      <a:pt x="477238" y="26761"/>
                      <a:pt x="474801" y="28747"/>
                      <a:pt x="474502" y="30832"/>
                    </a:cubicBezTo>
                    <a:lnTo>
                      <a:pt x="474502" y="31577"/>
                    </a:lnTo>
                    <a:cubicBezTo>
                      <a:pt x="475248" y="34407"/>
                      <a:pt x="477189" y="36790"/>
                      <a:pt x="478234" y="39620"/>
                    </a:cubicBezTo>
                    <a:cubicBezTo>
                      <a:pt x="478831" y="41556"/>
                      <a:pt x="479129" y="41854"/>
                      <a:pt x="479129" y="42450"/>
                    </a:cubicBezTo>
                    <a:cubicBezTo>
                      <a:pt x="479129" y="43344"/>
                      <a:pt x="478234" y="43790"/>
                      <a:pt x="478234" y="44684"/>
                    </a:cubicBezTo>
                    <a:cubicBezTo>
                      <a:pt x="478234" y="45280"/>
                      <a:pt x="478383" y="46174"/>
                      <a:pt x="478682" y="46620"/>
                    </a:cubicBezTo>
                    <a:cubicBezTo>
                      <a:pt x="479876" y="49301"/>
                      <a:pt x="480622" y="49599"/>
                      <a:pt x="488384" y="52429"/>
                    </a:cubicBezTo>
                    <a:cubicBezTo>
                      <a:pt x="492116" y="53919"/>
                      <a:pt x="498982" y="55110"/>
                      <a:pt x="499281" y="54217"/>
                    </a:cubicBezTo>
                    <a:close/>
                    <a:moveTo>
                      <a:pt x="427632" y="10575"/>
                    </a:moveTo>
                    <a:lnTo>
                      <a:pt x="427632" y="10575"/>
                    </a:lnTo>
                    <a:cubicBezTo>
                      <a:pt x="426438" y="8937"/>
                      <a:pt x="427184" y="8639"/>
                      <a:pt x="427781" y="8639"/>
                    </a:cubicBezTo>
                    <a:cubicBezTo>
                      <a:pt x="428080" y="8639"/>
                      <a:pt x="428528" y="8788"/>
                      <a:pt x="429274" y="9384"/>
                    </a:cubicBezTo>
                    <a:cubicBezTo>
                      <a:pt x="431662" y="11469"/>
                      <a:pt x="433453" y="12512"/>
                      <a:pt x="434498" y="12363"/>
                    </a:cubicBezTo>
                    <a:cubicBezTo>
                      <a:pt x="434648" y="12363"/>
                      <a:pt x="434797" y="12065"/>
                      <a:pt x="434797" y="12065"/>
                    </a:cubicBezTo>
                    <a:cubicBezTo>
                      <a:pt x="434797" y="12065"/>
                      <a:pt x="435842" y="10128"/>
                      <a:pt x="436140" y="9979"/>
                    </a:cubicBezTo>
                    <a:cubicBezTo>
                      <a:pt x="436140" y="9682"/>
                      <a:pt x="435692" y="9235"/>
                      <a:pt x="435095" y="8788"/>
                    </a:cubicBezTo>
                    <a:cubicBezTo>
                      <a:pt x="434946" y="8788"/>
                      <a:pt x="429722" y="5362"/>
                      <a:pt x="428826" y="5213"/>
                    </a:cubicBezTo>
                    <a:lnTo>
                      <a:pt x="428826" y="5213"/>
                    </a:lnTo>
                    <a:cubicBezTo>
                      <a:pt x="428826" y="6405"/>
                      <a:pt x="430319" y="6703"/>
                      <a:pt x="430319" y="7894"/>
                    </a:cubicBezTo>
                    <a:cubicBezTo>
                      <a:pt x="430319" y="7894"/>
                      <a:pt x="429672" y="7745"/>
                      <a:pt x="428378" y="7447"/>
                    </a:cubicBezTo>
                    <a:cubicBezTo>
                      <a:pt x="425990" y="6703"/>
                      <a:pt x="423005" y="5809"/>
                      <a:pt x="422408" y="6554"/>
                    </a:cubicBezTo>
                    <a:cubicBezTo>
                      <a:pt x="420616" y="8192"/>
                      <a:pt x="420169" y="8639"/>
                      <a:pt x="420766" y="9086"/>
                    </a:cubicBezTo>
                    <a:cubicBezTo>
                      <a:pt x="421661" y="9979"/>
                      <a:pt x="427483" y="10724"/>
                      <a:pt x="427632" y="10724"/>
                    </a:cubicBezTo>
                    <a:close/>
                    <a:moveTo>
                      <a:pt x="438678" y="12214"/>
                    </a:moveTo>
                    <a:cubicBezTo>
                      <a:pt x="438678" y="12214"/>
                      <a:pt x="439872" y="13405"/>
                      <a:pt x="439872" y="13405"/>
                    </a:cubicBezTo>
                    <a:cubicBezTo>
                      <a:pt x="439872" y="13554"/>
                      <a:pt x="440320" y="13703"/>
                      <a:pt x="440618" y="13703"/>
                    </a:cubicBezTo>
                    <a:cubicBezTo>
                      <a:pt x="440618" y="13703"/>
                      <a:pt x="441812" y="13852"/>
                      <a:pt x="441962" y="13852"/>
                    </a:cubicBezTo>
                    <a:cubicBezTo>
                      <a:pt x="442410" y="13852"/>
                      <a:pt x="441962" y="13256"/>
                      <a:pt x="441514" y="13107"/>
                    </a:cubicBezTo>
                    <a:cubicBezTo>
                      <a:pt x="441066" y="12660"/>
                      <a:pt x="440021" y="12065"/>
                      <a:pt x="439573" y="12065"/>
                    </a:cubicBezTo>
                    <a:cubicBezTo>
                      <a:pt x="439275" y="12065"/>
                      <a:pt x="438827" y="12065"/>
                      <a:pt x="438827" y="12363"/>
                    </a:cubicBezTo>
                    <a:close/>
                    <a:moveTo>
                      <a:pt x="441066" y="10277"/>
                    </a:moveTo>
                    <a:cubicBezTo>
                      <a:pt x="441066" y="10277"/>
                      <a:pt x="439424" y="9235"/>
                      <a:pt x="438379" y="9235"/>
                    </a:cubicBezTo>
                    <a:cubicBezTo>
                      <a:pt x="438081" y="9235"/>
                      <a:pt x="438081" y="9235"/>
                      <a:pt x="438081" y="9235"/>
                    </a:cubicBezTo>
                    <a:cubicBezTo>
                      <a:pt x="438081" y="9682"/>
                      <a:pt x="441514" y="11916"/>
                      <a:pt x="442260" y="11767"/>
                    </a:cubicBezTo>
                    <a:cubicBezTo>
                      <a:pt x="442559" y="11767"/>
                      <a:pt x="441962" y="11022"/>
                      <a:pt x="441066" y="10277"/>
                    </a:cubicBezTo>
                    <a:close/>
                    <a:moveTo>
                      <a:pt x="437484" y="2681"/>
                    </a:moveTo>
                    <a:cubicBezTo>
                      <a:pt x="437484" y="2681"/>
                      <a:pt x="437782" y="2830"/>
                      <a:pt x="437782" y="2830"/>
                    </a:cubicBezTo>
                    <a:cubicBezTo>
                      <a:pt x="438678" y="3575"/>
                      <a:pt x="439872" y="3873"/>
                      <a:pt x="440917" y="4468"/>
                    </a:cubicBezTo>
                    <a:cubicBezTo>
                      <a:pt x="441812" y="5064"/>
                      <a:pt x="442410" y="5958"/>
                      <a:pt x="443454" y="6405"/>
                    </a:cubicBezTo>
                    <a:cubicBezTo>
                      <a:pt x="443454" y="6405"/>
                      <a:pt x="445843" y="8043"/>
                      <a:pt x="446888" y="8490"/>
                    </a:cubicBezTo>
                    <a:cubicBezTo>
                      <a:pt x="447783" y="8937"/>
                      <a:pt x="448828" y="9533"/>
                      <a:pt x="450769" y="9086"/>
                    </a:cubicBezTo>
                    <a:cubicBezTo>
                      <a:pt x="451067" y="9086"/>
                      <a:pt x="451515" y="9086"/>
                      <a:pt x="450769" y="8341"/>
                    </a:cubicBezTo>
                    <a:cubicBezTo>
                      <a:pt x="450470" y="8341"/>
                      <a:pt x="440170" y="2532"/>
                      <a:pt x="437782" y="2383"/>
                    </a:cubicBezTo>
                    <a:cubicBezTo>
                      <a:pt x="437782" y="2383"/>
                      <a:pt x="437782" y="2383"/>
                      <a:pt x="437782" y="2383"/>
                    </a:cubicBezTo>
                    <a:close/>
                    <a:moveTo>
                      <a:pt x="447186" y="5064"/>
                    </a:moveTo>
                    <a:cubicBezTo>
                      <a:pt x="447186" y="5064"/>
                      <a:pt x="447335" y="4766"/>
                      <a:pt x="447335" y="4766"/>
                    </a:cubicBezTo>
                    <a:lnTo>
                      <a:pt x="447335" y="4766"/>
                    </a:lnTo>
                    <a:cubicBezTo>
                      <a:pt x="447335" y="4766"/>
                      <a:pt x="437185" y="0"/>
                      <a:pt x="435842" y="0"/>
                    </a:cubicBezTo>
                    <a:cubicBezTo>
                      <a:pt x="435842" y="0"/>
                      <a:pt x="435792" y="0"/>
                      <a:pt x="435692" y="0"/>
                    </a:cubicBezTo>
                    <a:cubicBezTo>
                      <a:pt x="436140" y="894"/>
                      <a:pt x="446440" y="5958"/>
                      <a:pt x="447186" y="5511"/>
                    </a:cubicBezTo>
                    <a:cubicBezTo>
                      <a:pt x="447335" y="5213"/>
                      <a:pt x="447186" y="5064"/>
                      <a:pt x="447186" y="4915"/>
                    </a:cubicBezTo>
                    <a:close/>
                    <a:moveTo>
                      <a:pt x="454948" y="13107"/>
                    </a:moveTo>
                    <a:cubicBezTo>
                      <a:pt x="454948" y="13107"/>
                      <a:pt x="454650" y="12512"/>
                      <a:pt x="453754" y="12065"/>
                    </a:cubicBezTo>
                    <a:cubicBezTo>
                      <a:pt x="453605" y="12065"/>
                      <a:pt x="452709" y="11320"/>
                      <a:pt x="452410" y="11320"/>
                    </a:cubicBezTo>
                    <a:cubicBezTo>
                      <a:pt x="451963" y="11320"/>
                      <a:pt x="451515" y="11320"/>
                      <a:pt x="451216" y="11469"/>
                    </a:cubicBezTo>
                    <a:cubicBezTo>
                      <a:pt x="451216" y="12065"/>
                      <a:pt x="454202" y="13256"/>
                      <a:pt x="454948" y="13107"/>
                    </a:cubicBezTo>
                    <a:close/>
                    <a:moveTo>
                      <a:pt x="447485" y="9384"/>
                    </a:moveTo>
                    <a:cubicBezTo>
                      <a:pt x="444350" y="7596"/>
                      <a:pt x="443454" y="7596"/>
                      <a:pt x="443007" y="7596"/>
                    </a:cubicBezTo>
                    <a:cubicBezTo>
                      <a:pt x="442708" y="7596"/>
                      <a:pt x="442708" y="7596"/>
                      <a:pt x="442559" y="7596"/>
                    </a:cubicBezTo>
                    <a:cubicBezTo>
                      <a:pt x="442410" y="8043"/>
                      <a:pt x="447037" y="10426"/>
                      <a:pt x="447186" y="10426"/>
                    </a:cubicBezTo>
                    <a:cubicBezTo>
                      <a:pt x="447335" y="10426"/>
                      <a:pt x="447932" y="10575"/>
                      <a:pt x="448082" y="10724"/>
                    </a:cubicBezTo>
                    <a:cubicBezTo>
                      <a:pt x="448380" y="10724"/>
                      <a:pt x="448380" y="10277"/>
                      <a:pt x="448530" y="10128"/>
                    </a:cubicBezTo>
                    <a:cubicBezTo>
                      <a:pt x="448530" y="10128"/>
                      <a:pt x="448530" y="10128"/>
                      <a:pt x="448679" y="10128"/>
                    </a:cubicBezTo>
                    <a:cubicBezTo>
                      <a:pt x="449127" y="10128"/>
                      <a:pt x="448231" y="9533"/>
                      <a:pt x="447932" y="9384"/>
                    </a:cubicBezTo>
                    <a:lnTo>
                      <a:pt x="447932" y="9384"/>
                    </a:lnTo>
                    <a:cubicBezTo>
                      <a:pt x="447932" y="9384"/>
                      <a:pt x="447634" y="9384"/>
                      <a:pt x="447634" y="9384"/>
                    </a:cubicBezTo>
                    <a:close/>
                    <a:moveTo>
                      <a:pt x="431662" y="4022"/>
                    </a:moveTo>
                    <a:cubicBezTo>
                      <a:pt x="431662" y="4022"/>
                      <a:pt x="434051" y="5958"/>
                      <a:pt x="434200" y="5958"/>
                    </a:cubicBezTo>
                    <a:cubicBezTo>
                      <a:pt x="435543" y="6703"/>
                      <a:pt x="437036" y="6703"/>
                      <a:pt x="438379" y="7298"/>
                    </a:cubicBezTo>
                    <a:cubicBezTo>
                      <a:pt x="440170" y="8192"/>
                      <a:pt x="441962" y="9384"/>
                      <a:pt x="443902" y="10277"/>
                    </a:cubicBezTo>
                    <a:cubicBezTo>
                      <a:pt x="446738" y="11767"/>
                      <a:pt x="446888" y="11767"/>
                      <a:pt x="447335" y="11618"/>
                    </a:cubicBezTo>
                    <a:cubicBezTo>
                      <a:pt x="447037" y="11171"/>
                      <a:pt x="441962" y="8490"/>
                      <a:pt x="441812" y="8490"/>
                    </a:cubicBezTo>
                    <a:cubicBezTo>
                      <a:pt x="440170" y="7596"/>
                      <a:pt x="439872" y="7447"/>
                      <a:pt x="439573" y="7149"/>
                    </a:cubicBezTo>
                    <a:cubicBezTo>
                      <a:pt x="439424" y="7001"/>
                      <a:pt x="439573" y="6554"/>
                      <a:pt x="439424" y="6405"/>
                    </a:cubicBezTo>
                    <a:lnTo>
                      <a:pt x="439126" y="6405"/>
                    </a:lnTo>
                    <a:cubicBezTo>
                      <a:pt x="437931" y="5511"/>
                      <a:pt x="436887" y="5213"/>
                      <a:pt x="435692" y="4319"/>
                    </a:cubicBezTo>
                    <a:cubicBezTo>
                      <a:pt x="435692" y="4171"/>
                      <a:pt x="435095" y="3873"/>
                      <a:pt x="435095" y="3426"/>
                    </a:cubicBezTo>
                    <a:cubicBezTo>
                      <a:pt x="435095" y="2979"/>
                      <a:pt x="435095" y="2681"/>
                      <a:pt x="433603" y="2085"/>
                    </a:cubicBezTo>
                    <a:cubicBezTo>
                      <a:pt x="433603" y="2085"/>
                      <a:pt x="431662" y="894"/>
                      <a:pt x="430170" y="745"/>
                    </a:cubicBezTo>
                    <a:lnTo>
                      <a:pt x="430020" y="745"/>
                    </a:lnTo>
                    <a:cubicBezTo>
                      <a:pt x="430319" y="2085"/>
                      <a:pt x="432259" y="2383"/>
                      <a:pt x="431662" y="3873"/>
                    </a:cubicBezTo>
                    <a:close/>
                    <a:moveTo>
                      <a:pt x="497937" y="9831"/>
                    </a:moveTo>
                    <a:cubicBezTo>
                      <a:pt x="497937" y="9831"/>
                      <a:pt x="497489" y="9831"/>
                      <a:pt x="497191" y="9682"/>
                    </a:cubicBezTo>
                    <a:cubicBezTo>
                      <a:pt x="497340" y="9682"/>
                      <a:pt x="497489" y="9682"/>
                      <a:pt x="497788" y="9682"/>
                    </a:cubicBezTo>
                    <a:cubicBezTo>
                      <a:pt x="497788" y="9682"/>
                      <a:pt x="497788" y="9682"/>
                      <a:pt x="497937" y="9682"/>
                    </a:cubicBezTo>
                    <a:close/>
                    <a:moveTo>
                      <a:pt x="512565" y="17129"/>
                    </a:moveTo>
                    <a:cubicBezTo>
                      <a:pt x="514357" y="18172"/>
                      <a:pt x="514655" y="18172"/>
                      <a:pt x="515252" y="18320"/>
                    </a:cubicBezTo>
                    <a:lnTo>
                      <a:pt x="515252" y="18320"/>
                    </a:lnTo>
                    <a:cubicBezTo>
                      <a:pt x="515252" y="18320"/>
                      <a:pt x="514207" y="17576"/>
                      <a:pt x="513909" y="17129"/>
                    </a:cubicBezTo>
                    <a:cubicBezTo>
                      <a:pt x="514207" y="17129"/>
                      <a:pt x="514655" y="16682"/>
                      <a:pt x="515103" y="16682"/>
                    </a:cubicBezTo>
                    <a:lnTo>
                      <a:pt x="515103" y="16682"/>
                    </a:lnTo>
                    <a:cubicBezTo>
                      <a:pt x="515103" y="16682"/>
                      <a:pt x="514805" y="16384"/>
                      <a:pt x="513760" y="15937"/>
                    </a:cubicBezTo>
                    <a:cubicBezTo>
                      <a:pt x="506893" y="12512"/>
                      <a:pt x="501072" y="10873"/>
                      <a:pt x="497937" y="9979"/>
                    </a:cubicBezTo>
                    <a:cubicBezTo>
                      <a:pt x="500176" y="11022"/>
                      <a:pt x="502266" y="12065"/>
                      <a:pt x="504654" y="13107"/>
                    </a:cubicBezTo>
                    <a:cubicBezTo>
                      <a:pt x="507341" y="14299"/>
                      <a:pt x="509282" y="15342"/>
                      <a:pt x="512416" y="17129"/>
                    </a:cubicBezTo>
                    <a:close/>
                    <a:moveTo>
                      <a:pt x="510326" y="16831"/>
                    </a:moveTo>
                    <a:cubicBezTo>
                      <a:pt x="509431" y="15490"/>
                      <a:pt x="507640" y="14746"/>
                      <a:pt x="496892" y="9831"/>
                    </a:cubicBezTo>
                    <a:cubicBezTo>
                      <a:pt x="491817" y="7596"/>
                      <a:pt x="487638" y="7149"/>
                      <a:pt x="487638" y="7149"/>
                    </a:cubicBezTo>
                    <a:lnTo>
                      <a:pt x="487339" y="7149"/>
                    </a:lnTo>
                    <a:cubicBezTo>
                      <a:pt x="487339" y="7149"/>
                      <a:pt x="491668" y="10277"/>
                      <a:pt x="492564" y="10575"/>
                    </a:cubicBezTo>
                    <a:cubicBezTo>
                      <a:pt x="492564" y="10575"/>
                      <a:pt x="509580" y="16682"/>
                      <a:pt x="510476" y="16682"/>
                    </a:cubicBezTo>
                    <a:close/>
                    <a:moveTo>
                      <a:pt x="487638" y="8341"/>
                    </a:moveTo>
                    <a:cubicBezTo>
                      <a:pt x="487638" y="8341"/>
                      <a:pt x="483309" y="5809"/>
                      <a:pt x="482264" y="5362"/>
                    </a:cubicBezTo>
                    <a:cubicBezTo>
                      <a:pt x="481518" y="5064"/>
                      <a:pt x="471666" y="1787"/>
                      <a:pt x="470173" y="1489"/>
                    </a:cubicBezTo>
                    <a:cubicBezTo>
                      <a:pt x="473009" y="4319"/>
                      <a:pt x="486742" y="8937"/>
                      <a:pt x="487787" y="8341"/>
                    </a:cubicBezTo>
                    <a:close/>
                    <a:moveTo>
                      <a:pt x="491967" y="10724"/>
                    </a:moveTo>
                    <a:cubicBezTo>
                      <a:pt x="490623" y="10128"/>
                      <a:pt x="487638" y="9086"/>
                      <a:pt x="487190" y="9086"/>
                    </a:cubicBezTo>
                    <a:lnTo>
                      <a:pt x="487190" y="9086"/>
                    </a:lnTo>
                    <a:cubicBezTo>
                      <a:pt x="487190" y="9086"/>
                      <a:pt x="491967" y="11469"/>
                      <a:pt x="492564" y="11171"/>
                    </a:cubicBezTo>
                    <a:cubicBezTo>
                      <a:pt x="492862" y="11171"/>
                      <a:pt x="492564" y="11022"/>
                      <a:pt x="491967" y="10724"/>
                    </a:cubicBezTo>
                    <a:close/>
                    <a:moveTo>
                      <a:pt x="220448" y="22640"/>
                    </a:moveTo>
                    <a:lnTo>
                      <a:pt x="220448" y="22640"/>
                    </a:lnTo>
                    <a:cubicBezTo>
                      <a:pt x="220448" y="22640"/>
                      <a:pt x="215074" y="25023"/>
                      <a:pt x="214925" y="25470"/>
                    </a:cubicBezTo>
                    <a:cubicBezTo>
                      <a:pt x="215074" y="25470"/>
                      <a:pt x="215224" y="25470"/>
                      <a:pt x="216567" y="24874"/>
                    </a:cubicBezTo>
                    <a:cubicBezTo>
                      <a:pt x="217164" y="24725"/>
                      <a:pt x="220448" y="22938"/>
                      <a:pt x="220597" y="22640"/>
                    </a:cubicBezTo>
                    <a:close/>
                    <a:moveTo>
                      <a:pt x="193580" y="36492"/>
                    </a:moveTo>
                    <a:cubicBezTo>
                      <a:pt x="194475" y="36045"/>
                      <a:pt x="197908" y="33811"/>
                      <a:pt x="197908" y="33662"/>
                    </a:cubicBezTo>
                    <a:cubicBezTo>
                      <a:pt x="197461" y="33662"/>
                      <a:pt x="192535" y="36343"/>
                      <a:pt x="192535" y="36939"/>
                    </a:cubicBezTo>
                    <a:cubicBezTo>
                      <a:pt x="192535" y="37088"/>
                      <a:pt x="193281" y="36641"/>
                      <a:pt x="193580" y="36492"/>
                    </a:cubicBezTo>
                    <a:close/>
                    <a:moveTo>
                      <a:pt x="191639" y="36343"/>
                    </a:moveTo>
                    <a:lnTo>
                      <a:pt x="191639" y="36343"/>
                    </a:lnTo>
                    <a:cubicBezTo>
                      <a:pt x="191639" y="36343"/>
                      <a:pt x="192684" y="36045"/>
                      <a:pt x="195072" y="34705"/>
                    </a:cubicBezTo>
                    <a:cubicBezTo>
                      <a:pt x="195072" y="34705"/>
                      <a:pt x="199998" y="31875"/>
                      <a:pt x="199998" y="31577"/>
                    </a:cubicBezTo>
                    <a:cubicBezTo>
                      <a:pt x="198953" y="31875"/>
                      <a:pt x="192684" y="35300"/>
                      <a:pt x="191639" y="36343"/>
                    </a:cubicBezTo>
                    <a:close/>
                    <a:moveTo>
                      <a:pt x="174324" y="48110"/>
                    </a:moveTo>
                    <a:cubicBezTo>
                      <a:pt x="174324" y="48110"/>
                      <a:pt x="177907" y="45578"/>
                      <a:pt x="178056" y="45429"/>
                    </a:cubicBezTo>
                    <a:cubicBezTo>
                      <a:pt x="177160" y="45727"/>
                      <a:pt x="172831" y="48706"/>
                      <a:pt x="172682" y="49153"/>
                    </a:cubicBezTo>
                    <a:lnTo>
                      <a:pt x="174324" y="48110"/>
                    </a:lnTo>
                    <a:close/>
                    <a:moveTo>
                      <a:pt x="111632" y="131222"/>
                    </a:moveTo>
                    <a:cubicBezTo>
                      <a:pt x="110736" y="132563"/>
                      <a:pt x="111184" y="133605"/>
                      <a:pt x="112079" y="133457"/>
                    </a:cubicBezTo>
                    <a:cubicBezTo>
                      <a:pt x="112676" y="133308"/>
                      <a:pt x="114468" y="131371"/>
                      <a:pt x="115065" y="130627"/>
                    </a:cubicBezTo>
                    <a:cubicBezTo>
                      <a:pt x="115960" y="129733"/>
                      <a:pt x="115811" y="129137"/>
                      <a:pt x="115513" y="128988"/>
                    </a:cubicBezTo>
                    <a:lnTo>
                      <a:pt x="115065" y="128988"/>
                    </a:lnTo>
                    <a:cubicBezTo>
                      <a:pt x="113871" y="129137"/>
                      <a:pt x="112079" y="130478"/>
                      <a:pt x="111632" y="131222"/>
                    </a:cubicBezTo>
                    <a:close/>
                    <a:moveTo>
                      <a:pt x="707211" y="554232"/>
                    </a:moveTo>
                    <a:cubicBezTo>
                      <a:pt x="706763" y="555126"/>
                      <a:pt x="706017" y="556466"/>
                      <a:pt x="704673" y="559147"/>
                    </a:cubicBezTo>
                    <a:cubicBezTo>
                      <a:pt x="704673" y="559147"/>
                      <a:pt x="713182" y="544848"/>
                      <a:pt x="714376" y="542763"/>
                    </a:cubicBezTo>
                    <a:cubicBezTo>
                      <a:pt x="712883" y="545295"/>
                      <a:pt x="711241" y="548274"/>
                      <a:pt x="709599" y="551104"/>
                    </a:cubicBezTo>
                    <a:cubicBezTo>
                      <a:pt x="711241" y="548125"/>
                      <a:pt x="712883" y="545295"/>
                      <a:pt x="714376" y="542763"/>
                    </a:cubicBezTo>
                    <a:cubicBezTo>
                      <a:pt x="710196" y="550359"/>
                      <a:pt x="707360" y="555126"/>
                      <a:pt x="705270" y="558700"/>
                    </a:cubicBezTo>
                    <a:cubicBezTo>
                      <a:pt x="701837" y="564658"/>
                      <a:pt x="698255" y="570467"/>
                      <a:pt x="694971" y="575382"/>
                    </a:cubicBezTo>
                    <a:cubicBezTo>
                      <a:pt x="687657" y="586404"/>
                      <a:pt x="685119" y="590128"/>
                      <a:pt x="676910" y="599959"/>
                    </a:cubicBezTo>
                    <a:cubicBezTo>
                      <a:pt x="670193" y="608895"/>
                      <a:pt x="666909" y="612470"/>
                      <a:pt x="658848" y="621258"/>
                    </a:cubicBezTo>
                    <a:lnTo>
                      <a:pt x="642429" y="638238"/>
                    </a:lnTo>
                    <a:cubicBezTo>
                      <a:pt x="637055" y="643153"/>
                      <a:pt x="632726" y="647175"/>
                      <a:pt x="631383" y="648217"/>
                    </a:cubicBezTo>
                    <a:cubicBezTo>
                      <a:pt x="632278" y="647473"/>
                      <a:pt x="634667" y="645238"/>
                      <a:pt x="635712" y="644047"/>
                    </a:cubicBezTo>
                    <a:cubicBezTo>
                      <a:pt x="619143" y="658942"/>
                      <a:pt x="610784" y="664899"/>
                      <a:pt x="606455" y="667580"/>
                    </a:cubicBezTo>
                    <a:cubicBezTo>
                      <a:pt x="607798" y="666389"/>
                      <a:pt x="609291" y="665346"/>
                      <a:pt x="610336" y="664006"/>
                    </a:cubicBezTo>
                    <a:cubicBezTo>
                      <a:pt x="606754" y="666489"/>
                      <a:pt x="604813" y="667829"/>
                      <a:pt x="604515" y="668027"/>
                    </a:cubicBezTo>
                    <a:cubicBezTo>
                      <a:pt x="627800" y="647175"/>
                      <a:pt x="635413" y="638536"/>
                      <a:pt x="647952" y="623790"/>
                    </a:cubicBezTo>
                    <a:cubicBezTo>
                      <a:pt x="651534" y="619620"/>
                      <a:pt x="655266" y="615598"/>
                      <a:pt x="658997" y="611725"/>
                    </a:cubicBezTo>
                    <a:cubicBezTo>
                      <a:pt x="663028" y="606661"/>
                      <a:pt x="666909" y="601597"/>
                      <a:pt x="670939" y="596533"/>
                    </a:cubicBezTo>
                    <a:cubicBezTo>
                      <a:pt x="674223" y="592362"/>
                      <a:pt x="678104" y="589234"/>
                      <a:pt x="681835" y="585660"/>
                    </a:cubicBezTo>
                    <a:cubicBezTo>
                      <a:pt x="694374" y="570020"/>
                      <a:pt x="694971" y="569127"/>
                      <a:pt x="699748" y="561381"/>
                    </a:cubicBezTo>
                    <a:cubicBezTo>
                      <a:pt x="702036" y="557807"/>
                      <a:pt x="703479" y="555970"/>
                      <a:pt x="704076" y="555870"/>
                    </a:cubicBezTo>
                    <a:cubicBezTo>
                      <a:pt x="707808" y="550210"/>
                      <a:pt x="710644" y="544252"/>
                      <a:pt x="714227" y="538592"/>
                    </a:cubicBezTo>
                    <a:cubicBezTo>
                      <a:pt x="712883" y="544550"/>
                      <a:pt x="710047" y="549614"/>
                      <a:pt x="706912" y="554381"/>
                    </a:cubicBezTo>
                    <a:close/>
                    <a:moveTo>
                      <a:pt x="702434" y="561232"/>
                    </a:moveTo>
                    <a:cubicBezTo>
                      <a:pt x="701688" y="562424"/>
                      <a:pt x="700942" y="563467"/>
                      <a:pt x="700195" y="564658"/>
                    </a:cubicBezTo>
                    <a:cubicBezTo>
                      <a:pt x="700942" y="563615"/>
                      <a:pt x="701688" y="562424"/>
                      <a:pt x="702434" y="561232"/>
                    </a:cubicBezTo>
                    <a:close/>
                    <a:moveTo>
                      <a:pt x="722735" y="204653"/>
                    </a:moveTo>
                    <a:cubicBezTo>
                      <a:pt x="718406" y="195716"/>
                      <a:pt x="716018" y="190801"/>
                      <a:pt x="711838" y="183652"/>
                    </a:cubicBezTo>
                    <a:cubicBezTo>
                      <a:pt x="715719" y="190950"/>
                      <a:pt x="720048" y="198695"/>
                      <a:pt x="722884" y="205249"/>
                    </a:cubicBezTo>
                    <a:lnTo>
                      <a:pt x="722586" y="204653"/>
                    </a:lnTo>
                    <a:close/>
                    <a:moveTo>
                      <a:pt x="724377" y="502100"/>
                    </a:moveTo>
                    <a:cubicBezTo>
                      <a:pt x="724377" y="502100"/>
                      <a:pt x="724974" y="499568"/>
                      <a:pt x="725123" y="498228"/>
                    </a:cubicBezTo>
                    <a:cubicBezTo>
                      <a:pt x="727362" y="495994"/>
                      <a:pt x="728258" y="493610"/>
                      <a:pt x="736318" y="471566"/>
                    </a:cubicBezTo>
                    <a:cubicBezTo>
                      <a:pt x="737811" y="467545"/>
                      <a:pt x="737960" y="463076"/>
                      <a:pt x="738856" y="458906"/>
                    </a:cubicBezTo>
                    <a:cubicBezTo>
                      <a:pt x="739751" y="456225"/>
                      <a:pt x="740796" y="453842"/>
                      <a:pt x="741692" y="451309"/>
                    </a:cubicBezTo>
                    <a:cubicBezTo>
                      <a:pt x="742140" y="449522"/>
                      <a:pt x="743632" y="441330"/>
                      <a:pt x="742737" y="440287"/>
                    </a:cubicBezTo>
                    <a:cubicBezTo>
                      <a:pt x="742588" y="440287"/>
                      <a:pt x="741692" y="441330"/>
                      <a:pt x="740349" y="446245"/>
                    </a:cubicBezTo>
                    <a:cubicBezTo>
                      <a:pt x="739751" y="448479"/>
                      <a:pt x="739005" y="451012"/>
                      <a:pt x="738408" y="452203"/>
                    </a:cubicBezTo>
                    <a:cubicBezTo>
                      <a:pt x="735621" y="457565"/>
                      <a:pt x="734128" y="460346"/>
                      <a:pt x="733930" y="460544"/>
                    </a:cubicBezTo>
                    <a:cubicBezTo>
                      <a:pt x="733034" y="461289"/>
                      <a:pt x="732437" y="461736"/>
                      <a:pt x="731840" y="462927"/>
                    </a:cubicBezTo>
                    <a:cubicBezTo>
                      <a:pt x="731542" y="463374"/>
                      <a:pt x="731542" y="463672"/>
                      <a:pt x="730646" y="466055"/>
                    </a:cubicBezTo>
                    <a:cubicBezTo>
                      <a:pt x="730049" y="467694"/>
                      <a:pt x="729900" y="467991"/>
                      <a:pt x="729751" y="468438"/>
                    </a:cubicBezTo>
                    <a:cubicBezTo>
                      <a:pt x="728855" y="468438"/>
                      <a:pt x="728556" y="467545"/>
                      <a:pt x="727959" y="467396"/>
                    </a:cubicBezTo>
                    <a:cubicBezTo>
                      <a:pt x="725123" y="469034"/>
                      <a:pt x="721989" y="486610"/>
                      <a:pt x="721391" y="490929"/>
                    </a:cubicBezTo>
                    <a:cubicBezTo>
                      <a:pt x="720645" y="496291"/>
                      <a:pt x="721541" y="496291"/>
                      <a:pt x="722735" y="496142"/>
                    </a:cubicBezTo>
                    <a:cubicBezTo>
                      <a:pt x="723183" y="496142"/>
                      <a:pt x="723183" y="496142"/>
                      <a:pt x="724078" y="498824"/>
                    </a:cubicBezTo>
                    <a:cubicBezTo>
                      <a:pt x="723481" y="499866"/>
                      <a:pt x="722884" y="501207"/>
                      <a:pt x="722735" y="501654"/>
                    </a:cubicBezTo>
                    <a:cubicBezTo>
                      <a:pt x="722735" y="502398"/>
                      <a:pt x="721989" y="507760"/>
                      <a:pt x="721839" y="509250"/>
                    </a:cubicBezTo>
                    <a:cubicBezTo>
                      <a:pt x="721839" y="510143"/>
                      <a:pt x="721839" y="510292"/>
                      <a:pt x="722436" y="509995"/>
                    </a:cubicBezTo>
                    <a:cubicBezTo>
                      <a:pt x="723033" y="509697"/>
                      <a:pt x="724078" y="507909"/>
                      <a:pt x="724228" y="507314"/>
                    </a:cubicBezTo>
                    <a:lnTo>
                      <a:pt x="724228" y="507314"/>
                    </a:lnTo>
                    <a:cubicBezTo>
                      <a:pt x="724228" y="506122"/>
                      <a:pt x="724675" y="505228"/>
                      <a:pt x="724228" y="504335"/>
                    </a:cubicBezTo>
                    <a:cubicBezTo>
                      <a:pt x="724078" y="503888"/>
                      <a:pt x="723780" y="503888"/>
                      <a:pt x="724078" y="503143"/>
                    </a:cubicBezTo>
                    <a:cubicBezTo>
                      <a:pt x="724228" y="502845"/>
                      <a:pt x="724228" y="502249"/>
                      <a:pt x="724377" y="501951"/>
                    </a:cubicBezTo>
                    <a:close/>
                    <a:moveTo>
                      <a:pt x="718854" y="507909"/>
                    </a:moveTo>
                    <a:cubicBezTo>
                      <a:pt x="718854" y="507909"/>
                      <a:pt x="718555" y="508207"/>
                      <a:pt x="717660" y="509548"/>
                    </a:cubicBezTo>
                    <a:cubicBezTo>
                      <a:pt x="717063" y="510441"/>
                      <a:pt x="716615" y="511037"/>
                      <a:pt x="716018" y="511931"/>
                    </a:cubicBezTo>
                    <a:cubicBezTo>
                      <a:pt x="715570" y="512676"/>
                      <a:pt x="714973" y="513271"/>
                      <a:pt x="714376" y="514016"/>
                    </a:cubicBezTo>
                    <a:lnTo>
                      <a:pt x="714376" y="514016"/>
                    </a:lnTo>
                    <a:cubicBezTo>
                      <a:pt x="714376" y="514016"/>
                      <a:pt x="714376" y="514314"/>
                      <a:pt x="714227" y="514314"/>
                    </a:cubicBezTo>
                    <a:cubicBezTo>
                      <a:pt x="713928" y="514314"/>
                      <a:pt x="713331" y="514612"/>
                      <a:pt x="712734" y="515059"/>
                    </a:cubicBezTo>
                    <a:cubicBezTo>
                      <a:pt x="712734" y="515357"/>
                      <a:pt x="711988" y="515655"/>
                      <a:pt x="711689" y="515803"/>
                    </a:cubicBezTo>
                    <a:cubicBezTo>
                      <a:pt x="711092" y="516101"/>
                      <a:pt x="710644" y="515506"/>
                      <a:pt x="710346" y="514314"/>
                    </a:cubicBezTo>
                    <a:cubicBezTo>
                      <a:pt x="710047" y="513420"/>
                      <a:pt x="709599" y="512378"/>
                      <a:pt x="709152" y="512378"/>
                    </a:cubicBezTo>
                    <a:cubicBezTo>
                      <a:pt x="707062" y="513718"/>
                      <a:pt x="704972" y="519080"/>
                      <a:pt x="705270" y="520272"/>
                    </a:cubicBezTo>
                    <a:cubicBezTo>
                      <a:pt x="705270" y="522059"/>
                      <a:pt x="706315" y="522357"/>
                      <a:pt x="707659" y="522506"/>
                    </a:cubicBezTo>
                    <a:cubicBezTo>
                      <a:pt x="707957" y="522506"/>
                      <a:pt x="708256" y="522804"/>
                      <a:pt x="708554" y="522953"/>
                    </a:cubicBezTo>
                    <a:cubicBezTo>
                      <a:pt x="708256" y="523251"/>
                      <a:pt x="707808" y="523996"/>
                      <a:pt x="707510" y="524591"/>
                    </a:cubicBezTo>
                    <a:cubicBezTo>
                      <a:pt x="707062" y="525187"/>
                      <a:pt x="707062" y="525932"/>
                      <a:pt x="707062" y="525783"/>
                    </a:cubicBezTo>
                    <a:cubicBezTo>
                      <a:pt x="707360" y="525783"/>
                      <a:pt x="707957" y="524889"/>
                      <a:pt x="708405" y="524144"/>
                    </a:cubicBezTo>
                    <a:cubicBezTo>
                      <a:pt x="708704" y="523698"/>
                      <a:pt x="708704" y="523251"/>
                      <a:pt x="708853" y="523102"/>
                    </a:cubicBezTo>
                    <a:cubicBezTo>
                      <a:pt x="710495" y="524442"/>
                      <a:pt x="711391" y="527272"/>
                      <a:pt x="711391" y="527272"/>
                    </a:cubicBezTo>
                    <a:cubicBezTo>
                      <a:pt x="711391" y="527272"/>
                      <a:pt x="711540" y="527272"/>
                      <a:pt x="711540" y="527272"/>
                    </a:cubicBezTo>
                    <a:cubicBezTo>
                      <a:pt x="711689" y="527123"/>
                      <a:pt x="712137" y="526826"/>
                      <a:pt x="712883" y="525783"/>
                    </a:cubicBezTo>
                    <a:cubicBezTo>
                      <a:pt x="714227" y="523251"/>
                      <a:pt x="714077" y="522059"/>
                      <a:pt x="713928" y="521612"/>
                    </a:cubicBezTo>
                    <a:cubicBezTo>
                      <a:pt x="713928" y="520719"/>
                      <a:pt x="713928" y="520421"/>
                      <a:pt x="714227" y="518931"/>
                    </a:cubicBezTo>
                    <a:cubicBezTo>
                      <a:pt x="714376" y="518336"/>
                      <a:pt x="714525" y="517442"/>
                      <a:pt x="714674" y="516846"/>
                    </a:cubicBezTo>
                    <a:cubicBezTo>
                      <a:pt x="714824" y="516250"/>
                      <a:pt x="714973" y="515655"/>
                      <a:pt x="714973" y="515059"/>
                    </a:cubicBezTo>
                    <a:cubicBezTo>
                      <a:pt x="714973" y="515059"/>
                      <a:pt x="714973" y="515059"/>
                      <a:pt x="714973" y="515059"/>
                    </a:cubicBezTo>
                    <a:cubicBezTo>
                      <a:pt x="715421" y="514612"/>
                      <a:pt x="715869" y="514016"/>
                      <a:pt x="716018" y="513569"/>
                    </a:cubicBezTo>
                    <a:cubicBezTo>
                      <a:pt x="716615" y="512676"/>
                      <a:pt x="718705" y="508058"/>
                      <a:pt x="718705" y="507909"/>
                    </a:cubicBezTo>
                    <a:close/>
                    <a:moveTo>
                      <a:pt x="659595" y="592958"/>
                    </a:moveTo>
                    <a:cubicBezTo>
                      <a:pt x="658251" y="594150"/>
                      <a:pt x="656758" y="595192"/>
                      <a:pt x="655266" y="596384"/>
                    </a:cubicBezTo>
                    <a:cubicBezTo>
                      <a:pt x="655116" y="596682"/>
                      <a:pt x="654370" y="597426"/>
                      <a:pt x="654221" y="597873"/>
                    </a:cubicBezTo>
                    <a:cubicBezTo>
                      <a:pt x="654221" y="598022"/>
                      <a:pt x="653922" y="598320"/>
                      <a:pt x="654221" y="598469"/>
                    </a:cubicBezTo>
                    <a:cubicBezTo>
                      <a:pt x="656012" y="599214"/>
                      <a:pt x="666013" y="587894"/>
                      <a:pt x="666162" y="586851"/>
                    </a:cubicBezTo>
                    <a:cubicBezTo>
                      <a:pt x="666162" y="586851"/>
                      <a:pt x="666162" y="586851"/>
                      <a:pt x="666162" y="586851"/>
                    </a:cubicBezTo>
                    <a:cubicBezTo>
                      <a:pt x="666162" y="586851"/>
                      <a:pt x="666013" y="587000"/>
                      <a:pt x="665715" y="587149"/>
                    </a:cubicBezTo>
                    <a:cubicBezTo>
                      <a:pt x="663625" y="589085"/>
                      <a:pt x="661684" y="591171"/>
                      <a:pt x="659744" y="593107"/>
                    </a:cubicBezTo>
                    <a:close/>
                    <a:moveTo>
                      <a:pt x="592573" y="656558"/>
                    </a:moveTo>
                    <a:cubicBezTo>
                      <a:pt x="586901" y="661920"/>
                      <a:pt x="580482" y="665495"/>
                      <a:pt x="579885" y="665346"/>
                    </a:cubicBezTo>
                    <a:cubicBezTo>
                      <a:pt x="579736" y="664751"/>
                      <a:pt x="580482" y="664304"/>
                      <a:pt x="580333" y="663708"/>
                    </a:cubicBezTo>
                    <a:cubicBezTo>
                      <a:pt x="579885" y="663708"/>
                      <a:pt x="579438" y="663708"/>
                      <a:pt x="578094" y="665197"/>
                    </a:cubicBezTo>
                    <a:cubicBezTo>
                      <a:pt x="576303" y="667134"/>
                      <a:pt x="575109" y="669517"/>
                      <a:pt x="573318" y="671453"/>
                    </a:cubicBezTo>
                    <a:cubicBezTo>
                      <a:pt x="571676" y="673389"/>
                      <a:pt x="569586" y="674879"/>
                      <a:pt x="567944" y="676815"/>
                    </a:cubicBezTo>
                    <a:cubicBezTo>
                      <a:pt x="567645" y="677262"/>
                      <a:pt x="567496" y="677411"/>
                      <a:pt x="567496" y="677560"/>
                    </a:cubicBezTo>
                    <a:lnTo>
                      <a:pt x="567645" y="677560"/>
                    </a:lnTo>
                    <a:cubicBezTo>
                      <a:pt x="569138" y="677411"/>
                      <a:pt x="579736" y="669368"/>
                      <a:pt x="579885" y="669219"/>
                    </a:cubicBezTo>
                    <a:cubicBezTo>
                      <a:pt x="579885" y="669070"/>
                      <a:pt x="580333" y="668623"/>
                      <a:pt x="580482" y="668176"/>
                    </a:cubicBezTo>
                    <a:cubicBezTo>
                      <a:pt x="580781" y="667729"/>
                      <a:pt x="580930" y="667283"/>
                      <a:pt x="583319" y="665048"/>
                    </a:cubicBezTo>
                    <a:cubicBezTo>
                      <a:pt x="585856" y="662516"/>
                      <a:pt x="589140" y="660580"/>
                      <a:pt x="591827" y="658197"/>
                    </a:cubicBezTo>
                    <a:cubicBezTo>
                      <a:pt x="594115" y="656310"/>
                      <a:pt x="596503" y="654473"/>
                      <a:pt x="598992" y="652686"/>
                    </a:cubicBezTo>
                    <a:cubicBezTo>
                      <a:pt x="602126" y="650452"/>
                      <a:pt x="602425" y="649856"/>
                      <a:pt x="602574" y="649260"/>
                    </a:cubicBezTo>
                    <a:lnTo>
                      <a:pt x="602425" y="649260"/>
                    </a:lnTo>
                    <a:cubicBezTo>
                      <a:pt x="602425" y="649260"/>
                      <a:pt x="597051" y="652090"/>
                      <a:pt x="592573" y="656409"/>
                    </a:cubicBezTo>
                    <a:close/>
                    <a:moveTo>
                      <a:pt x="569735" y="677411"/>
                    </a:moveTo>
                    <a:cubicBezTo>
                      <a:pt x="568243" y="678603"/>
                      <a:pt x="567347" y="679347"/>
                      <a:pt x="566899" y="679645"/>
                    </a:cubicBezTo>
                    <a:cubicBezTo>
                      <a:pt x="559734" y="685901"/>
                      <a:pt x="559137" y="687093"/>
                      <a:pt x="558689" y="687539"/>
                    </a:cubicBezTo>
                    <a:cubicBezTo>
                      <a:pt x="556002" y="691412"/>
                      <a:pt x="551375" y="692901"/>
                      <a:pt x="548241" y="696029"/>
                    </a:cubicBezTo>
                    <a:cubicBezTo>
                      <a:pt x="548241" y="696029"/>
                      <a:pt x="548241" y="696029"/>
                      <a:pt x="548390" y="696178"/>
                    </a:cubicBezTo>
                    <a:cubicBezTo>
                      <a:pt x="553017" y="695434"/>
                      <a:pt x="557346" y="692008"/>
                      <a:pt x="561525" y="688582"/>
                    </a:cubicBezTo>
                    <a:cubicBezTo>
                      <a:pt x="561973" y="688284"/>
                      <a:pt x="562570" y="687837"/>
                      <a:pt x="562720" y="687390"/>
                    </a:cubicBezTo>
                    <a:cubicBezTo>
                      <a:pt x="562869" y="687241"/>
                      <a:pt x="563018" y="686944"/>
                      <a:pt x="562869" y="686646"/>
                    </a:cubicBezTo>
                    <a:cubicBezTo>
                      <a:pt x="562869" y="686348"/>
                      <a:pt x="562720" y="686050"/>
                      <a:pt x="563914" y="684858"/>
                    </a:cubicBezTo>
                    <a:cubicBezTo>
                      <a:pt x="563914" y="684858"/>
                      <a:pt x="565456" y="683518"/>
                      <a:pt x="568541" y="680837"/>
                    </a:cubicBezTo>
                    <a:cubicBezTo>
                      <a:pt x="568541" y="680837"/>
                      <a:pt x="575706" y="674432"/>
                      <a:pt x="575706" y="674432"/>
                    </a:cubicBezTo>
                    <a:cubicBezTo>
                      <a:pt x="576004" y="674283"/>
                      <a:pt x="576004" y="673985"/>
                      <a:pt x="576154" y="673836"/>
                    </a:cubicBezTo>
                    <a:lnTo>
                      <a:pt x="576154" y="673836"/>
                    </a:lnTo>
                    <a:cubicBezTo>
                      <a:pt x="576154" y="673836"/>
                      <a:pt x="571676" y="675773"/>
                      <a:pt x="571676" y="675773"/>
                    </a:cubicBezTo>
                    <a:cubicBezTo>
                      <a:pt x="571377" y="675922"/>
                      <a:pt x="571228" y="676070"/>
                      <a:pt x="569735" y="677411"/>
                    </a:cubicBezTo>
                    <a:close/>
                    <a:moveTo>
                      <a:pt x="593170" y="676368"/>
                    </a:moveTo>
                    <a:cubicBezTo>
                      <a:pt x="593917" y="675475"/>
                      <a:pt x="594961" y="675326"/>
                      <a:pt x="595409" y="674283"/>
                    </a:cubicBezTo>
                    <a:cubicBezTo>
                      <a:pt x="595409" y="674283"/>
                      <a:pt x="594464" y="674979"/>
                      <a:pt x="592573" y="676368"/>
                    </a:cubicBezTo>
                    <a:cubicBezTo>
                      <a:pt x="584711" y="681929"/>
                      <a:pt x="580681" y="684809"/>
                      <a:pt x="580482" y="685007"/>
                    </a:cubicBezTo>
                    <a:cubicBezTo>
                      <a:pt x="581527" y="685007"/>
                      <a:pt x="595857" y="675326"/>
                      <a:pt x="596603" y="674581"/>
                    </a:cubicBezTo>
                    <a:cubicBezTo>
                      <a:pt x="596603" y="674581"/>
                      <a:pt x="596156" y="674581"/>
                      <a:pt x="594215" y="675773"/>
                    </a:cubicBezTo>
                    <a:cubicBezTo>
                      <a:pt x="593718" y="676070"/>
                      <a:pt x="593369" y="676219"/>
                      <a:pt x="593170" y="676219"/>
                    </a:cubicBezTo>
                    <a:close/>
                    <a:moveTo>
                      <a:pt x="642429" y="588639"/>
                    </a:moveTo>
                    <a:cubicBezTo>
                      <a:pt x="641384" y="590128"/>
                      <a:pt x="641384" y="591320"/>
                      <a:pt x="642130" y="591022"/>
                    </a:cubicBezTo>
                    <a:cubicBezTo>
                      <a:pt x="642727" y="591022"/>
                      <a:pt x="644518" y="589830"/>
                      <a:pt x="644966" y="588639"/>
                    </a:cubicBezTo>
                    <a:cubicBezTo>
                      <a:pt x="645116" y="588341"/>
                      <a:pt x="645116" y="588192"/>
                      <a:pt x="644966" y="587894"/>
                    </a:cubicBezTo>
                    <a:cubicBezTo>
                      <a:pt x="644966" y="587894"/>
                      <a:pt x="644369" y="586702"/>
                      <a:pt x="644071" y="586553"/>
                    </a:cubicBezTo>
                    <a:cubicBezTo>
                      <a:pt x="643623" y="586553"/>
                      <a:pt x="642578" y="587894"/>
                      <a:pt x="642429" y="588490"/>
                    </a:cubicBezTo>
                    <a:close/>
                    <a:moveTo>
                      <a:pt x="645563" y="580000"/>
                    </a:moveTo>
                    <a:cubicBezTo>
                      <a:pt x="645563" y="580000"/>
                      <a:pt x="645265" y="580000"/>
                      <a:pt x="645116" y="580000"/>
                    </a:cubicBezTo>
                    <a:cubicBezTo>
                      <a:pt x="644966" y="580000"/>
                      <a:pt x="644518" y="580447"/>
                      <a:pt x="644071" y="581340"/>
                    </a:cubicBezTo>
                    <a:cubicBezTo>
                      <a:pt x="643623" y="582383"/>
                      <a:pt x="643623" y="582979"/>
                      <a:pt x="643623" y="583276"/>
                    </a:cubicBezTo>
                    <a:cubicBezTo>
                      <a:pt x="643623" y="583723"/>
                      <a:pt x="644668" y="584170"/>
                      <a:pt x="645265" y="584021"/>
                    </a:cubicBezTo>
                    <a:cubicBezTo>
                      <a:pt x="646310" y="583723"/>
                      <a:pt x="646757" y="580893"/>
                      <a:pt x="645713" y="580149"/>
                    </a:cubicBezTo>
                    <a:close/>
                    <a:moveTo>
                      <a:pt x="678701" y="557955"/>
                    </a:moveTo>
                    <a:cubicBezTo>
                      <a:pt x="678104" y="558998"/>
                      <a:pt x="677507" y="560488"/>
                      <a:pt x="677954" y="560339"/>
                    </a:cubicBezTo>
                    <a:cubicBezTo>
                      <a:pt x="678999" y="559892"/>
                      <a:pt x="681388" y="555274"/>
                      <a:pt x="680641" y="554828"/>
                    </a:cubicBezTo>
                    <a:cubicBezTo>
                      <a:pt x="680194" y="554977"/>
                      <a:pt x="678999" y="557062"/>
                      <a:pt x="678552" y="557955"/>
                    </a:cubicBezTo>
                    <a:close/>
                    <a:moveTo>
                      <a:pt x="702285" y="526826"/>
                    </a:moveTo>
                    <a:cubicBezTo>
                      <a:pt x="702285" y="526826"/>
                      <a:pt x="702882" y="527570"/>
                      <a:pt x="702882" y="527570"/>
                    </a:cubicBezTo>
                    <a:cubicBezTo>
                      <a:pt x="703032" y="527570"/>
                      <a:pt x="703927" y="526826"/>
                      <a:pt x="704375" y="526081"/>
                    </a:cubicBezTo>
                    <a:cubicBezTo>
                      <a:pt x="705420" y="525038"/>
                      <a:pt x="705420" y="524740"/>
                      <a:pt x="705420" y="524591"/>
                    </a:cubicBezTo>
                    <a:cubicBezTo>
                      <a:pt x="705121" y="524591"/>
                      <a:pt x="705121" y="524591"/>
                      <a:pt x="705121" y="524591"/>
                    </a:cubicBezTo>
                    <a:cubicBezTo>
                      <a:pt x="703479" y="524591"/>
                      <a:pt x="702584" y="526677"/>
                      <a:pt x="702434" y="526826"/>
                    </a:cubicBezTo>
                    <a:close/>
                    <a:moveTo>
                      <a:pt x="697061" y="535762"/>
                    </a:moveTo>
                    <a:cubicBezTo>
                      <a:pt x="697061" y="535762"/>
                      <a:pt x="697061" y="535911"/>
                      <a:pt x="696912" y="536060"/>
                    </a:cubicBezTo>
                    <a:cubicBezTo>
                      <a:pt x="698255" y="535465"/>
                      <a:pt x="699897" y="532932"/>
                      <a:pt x="699449" y="532783"/>
                    </a:cubicBezTo>
                    <a:cubicBezTo>
                      <a:pt x="699001" y="532783"/>
                      <a:pt x="698553" y="533230"/>
                      <a:pt x="698106" y="533826"/>
                    </a:cubicBezTo>
                    <a:cubicBezTo>
                      <a:pt x="698106" y="533826"/>
                      <a:pt x="697509" y="534571"/>
                      <a:pt x="697061" y="535762"/>
                    </a:cubicBezTo>
                    <a:close/>
                    <a:moveTo>
                      <a:pt x="540180" y="21895"/>
                    </a:moveTo>
                    <a:cubicBezTo>
                      <a:pt x="540180" y="21895"/>
                      <a:pt x="540926" y="22342"/>
                      <a:pt x="541374" y="22491"/>
                    </a:cubicBezTo>
                    <a:cubicBezTo>
                      <a:pt x="540926" y="22342"/>
                      <a:pt x="540628" y="22044"/>
                      <a:pt x="540180" y="21895"/>
                    </a:cubicBezTo>
                    <a:close/>
                    <a:moveTo>
                      <a:pt x="542568" y="23087"/>
                    </a:moveTo>
                    <a:cubicBezTo>
                      <a:pt x="542568" y="23087"/>
                      <a:pt x="543016" y="23534"/>
                      <a:pt x="547942" y="25917"/>
                    </a:cubicBezTo>
                    <a:cubicBezTo>
                      <a:pt x="552420" y="28300"/>
                      <a:pt x="555107" y="29194"/>
                      <a:pt x="555107" y="29194"/>
                    </a:cubicBezTo>
                    <a:lnTo>
                      <a:pt x="555107" y="29194"/>
                    </a:lnTo>
                    <a:cubicBezTo>
                      <a:pt x="553763" y="28300"/>
                      <a:pt x="543613" y="23087"/>
                      <a:pt x="542718" y="22789"/>
                    </a:cubicBezTo>
                    <a:cubicBezTo>
                      <a:pt x="543165" y="23236"/>
                      <a:pt x="544061" y="23534"/>
                      <a:pt x="544658" y="23832"/>
                    </a:cubicBezTo>
                    <a:cubicBezTo>
                      <a:pt x="543613" y="23385"/>
                      <a:pt x="542568" y="22938"/>
                      <a:pt x="541524" y="22342"/>
                    </a:cubicBezTo>
                    <a:cubicBezTo>
                      <a:pt x="541971" y="22491"/>
                      <a:pt x="542419" y="22789"/>
                      <a:pt x="542718" y="23087"/>
                    </a:cubicBezTo>
                    <a:close/>
                    <a:moveTo>
                      <a:pt x="543912" y="24427"/>
                    </a:moveTo>
                    <a:lnTo>
                      <a:pt x="544807" y="25321"/>
                    </a:lnTo>
                    <a:cubicBezTo>
                      <a:pt x="545554" y="25768"/>
                      <a:pt x="546748" y="26364"/>
                      <a:pt x="548539" y="27406"/>
                    </a:cubicBezTo>
                    <a:cubicBezTo>
                      <a:pt x="550927" y="28598"/>
                      <a:pt x="551524" y="28896"/>
                      <a:pt x="552122" y="28747"/>
                    </a:cubicBezTo>
                    <a:cubicBezTo>
                      <a:pt x="552122" y="28151"/>
                      <a:pt x="544658" y="24129"/>
                      <a:pt x="543912" y="24129"/>
                    </a:cubicBezTo>
                    <a:lnTo>
                      <a:pt x="543912" y="24129"/>
                    </a:lnTo>
                    <a:close/>
                    <a:moveTo>
                      <a:pt x="615411" y="589979"/>
                    </a:moveTo>
                    <a:lnTo>
                      <a:pt x="615411" y="589979"/>
                    </a:lnTo>
                    <a:cubicBezTo>
                      <a:pt x="613471" y="590128"/>
                      <a:pt x="610187" y="596086"/>
                      <a:pt x="610187" y="596235"/>
                    </a:cubicBezTo>
                    <a:cubicBezTo>
                      <a:pt x="608993" y="598469"/>
                      <a:pt x="608246" y="600852"/>
                      <a:pt x="610336" y="600108"/>
                    </a:cubicBezTo>
                    <a:cubicBezTo>
                      <a:pt x="611978" y="599512"/>
                      <a:pt x="614366" y="596831"/>
                      <a:pt x="615262" y="595490"/>
                    </a:cubicBezTo>
                    <a:cubicBezTo>
                      <a:pt x="615560" y="594894"/>
                      <a:pt x="615560" y="594596"/>
                      <a:pt x="615560" y="594448"/>
                    </a:cubicBezTo>
                    <a:lnTo>
                      <a:pt x="615560" y="594448"/>
                    </a:lnTo>
                    <a:cubicBezTo>
                      <a:pt x="615560" y="593554"/>
                      <a:pt x="614814" y="593256"/>
                      <a:pt x="614814" y="592660"/>
                    </a:cubicBezTo>
                    <a:cubicBezTo>
                      <a:pt x="614814" y="592362"/>
                      <a:pt x="615113" y="591766"/>
                      <a:pt x="615411" y="591469"/>
                    </a:cubicBezTo>
                    <a:cubicBezTo>
                      <a:pt x="615859" y="590426"/>
                      <a:pt x="615859" y="590128"/>
                      <a:pt x="615411" y="589979"/>
                    </a:cubicBezTo>
                    <a:close/>
                    <a:moveTo>
                      <a:pt x="652131" y="558998"/>
                    </a:moveTo>
                    <a:cubicBezTo>
                      <a:pt x="652877" y="558104"/>
                      <a:pt x="653325" y="556615"/>
                      <a:pt x="653325" y="556168"/>
                    </a:cubicBezTo>
                    <a:cubicBezTo>
                      <a:pt x="653027" y="555870"/>
                      <a:pt x="653027" y="555870"/>
                      <a:pt x="652728" y="555870"/>
                    </a:cubicBezTo>
                    <a:cubicBezTo>
                      <a:pt x="651086" y="556168"/>
                      <a:pt x="646757" y="559594"/>
                      <a:pt x="644668" y="563913"/>
                    </a:cubicBezTo>
                    <a:cubicBezTo>
                      <a:pt x="645414" y="564360"/>
                      <a:pt x="646757" y="564360"/>
                      <a:pt x="648101" y="563020"/>
                    </a:cubicBezTo>
                    <a:cubicBezTo>
                      <a:pt x="648101" y="563020"/>
                      <a:pt x="651683" y="559594"/>
                      <a:pt x="651982" y="558998"/>
                    </a:cubicBezTo>
                    <a:close/>
                    <a:moveTo>
                      <a:pt x="239853" y="694391"/>
                    </a:moveTo>
                    <a:cubicBezTo>
                      <a:pt x="242141" y="694987"/>
                      <a:pt x="243685" y="695136"/>
                      <a:pt x="244480" y="694838"/>
                    </a:cubicBezTo>
                    <a:cubicBezTo>
                      <a:pt x="242241" y="692455"/>
                      <a:pt x="239405" y="690667"/>
                      <a:pt x="237763" y="687837"/>
                    </a:cubicBezTo>
                    <a:cubicBezTo>
                      <a:pt x="239753" y="688333"/>
                      <a:pt x="241395" y="688482"/>
                      <a:pt x="242689" y="688284"/>
                    </a:cubicBezTo>
                    <a:cubicBezTo>
                      <a:pt x="246271" y="674581"/>
                      <a:pt x="226717" y="675922"/>
                      <a:pt x="221045" y="667283"/>
                    </a:cubicBezTo>
                    <a:cubicBezTo>
                      <a:pt x="230001" y="671155"/>
                      <a:pt x="234827" y="673092"/>
                      <a:pt x="235524" y="673092"/>
                    </a:cubicBezTo>
                    <a:cubicBezTo>
                      <a:pt x="236569" y="667729"/>
                      <a:pt x="231643" y="664453"/>
                      <a:pt x="230598" y="659835"/>
                    </a:cubicBezTo>
                    <a:cubicBezTo>
                      <a:pt x="230747" y="659388"/>
                      <a:pt x="231345" y="658942"/>
                      <a:pt x="231643" y="658495"/>
                    </a:cubicBezTo>
                    <a:cubicBezTo>
                      <a:pt x="231643" y="658495"/>
                      <a:pt x="228210" y="645090"/>
                      <a:pt x="226717" y="642855"/>
                    </a:cubicBezTo>
                    <a:cubicBezTo>
                      <a:pt x="222638" y="637393"/>
                      <a:pt x="220597" y="634563"/>
                      <a:pt x="220597" y="634365"/>
                    </a:cubicBezTo>
                    <a:cubicBezTo>
                      <a:pt x="219851" y="631535"/>
                      <a:pt x="223135" y="629450"/>
                      <a:pt x="222388" y="626471"/>
                    </a:cubicBezTo>
                    <a:cubicBezTo>
                      <a:pt x="223284" y="626024"/>
                      <a:pt x="224329" y="625429"/>
                      <a:pt x="225225" y="625280"/>
                    </a:cubicBezTo>
                    <a:cubicBezTo>
                      <a:pt x="225374" y="624386"/>
                      <a:pt x="225971" y="623045"/>
                      <a:pt x="226269" y="622152"/>
                    </a:cubicBezTo>
                    <a:cubicBezTo>
                      <a:pt x="230549" y="621158"/>
                      <a:pt x="232688" y="619719"/>
                      <a:pt x="232688" y="617832"/>
                    </a:cubicBezTo>
                    <a:cubicBezTo>
                      <a:pt x="232688" y="617832"/>
                      <a:pt x="226717" y="588639"/>
                      <a:pt x="224478" y="583872"/>
                    </a:cubicBezTo>
                    <a:cubicBezTo>
                      <a:pt x="218507" y="571361"/>
                      <a:pt x="230300" y="560041"/>
                      <a:pt x="227314" y="547827"/>
                    </a:cubicBezTo>
                    <a:cubicBezTo>
                      <a:pt x="224180" y="535465"/>
                      <a:pt x="221194" y="534571"/>
                      <a:pt x="218955" y="533826"/>
                    </a:cubicBezTo>
                    <a:cubicBezTo>
                      <a:pt x="215373" y="536209"/>
                      <a:pt x="213880" y="535465"/>
                      <a:pt x="208059" y="528762"/>
                    </a:cubicBezTo>
                    <a:cubicBezTo>
                      <a:pt x="203133" y="523251"/>
                      <a:pt x="201939" y="522804"/>
                      <a:pt x="200595" y="522506"/>
                    </a:cubicBezTo>
                    <a:cubicBezTo>
                      <a:pt x="198058" y="521761"/>
                      <a:pt x="196565" y="524889"/>
                      <a:pt x="194177" y="524442"/>
                    </a:cubicBezTo>
                    <a:cubicBezTo>
                      <a:pt x="192087" y="524144"/>
                      <a:pt x="192684" y="521315"/>
                      <a:pt x="190744" y="521017"/>
                    </a:cubicBezTo>
                    <a:cubicBezTo>
                      <a:pt x="190147" y="521017"/>
                      <a:pt x="189549" y="520719"/>
                      <a:pt x="189251" y="520719"/>
                    </a:cubicBezTo>
                    <a:cubicBezTo>
                      <a:pt x="188057" y="520719"/>
                      <a:pt x="187460" y="522059"/>
                      <a:pt x="186863" y="522655"/>
                    </a:cubicBezTo>
                    <a:cubicBezTo>
                      <a:pt x="183579" y="520421"/>
                      <a:pt x="185071" y="515208"/>
                      <a:pt x="180892" y="513569"/>
                    </a:cubicBezTo>
                    <a:cubicBezTo>
                      <a:pt x="171140" y="509697"/>
                      <a:pt x="164025" y="509201"/>
                      <a:pt x="159547" y="512080"/>
                    </a:cubicBezTo>
                    <a:cubicBezTo>
                      <a:pt x="159547" y="512080"/>
                      <a:pt x="158950" y="511484"/>
                      <a:pt x="158651" y="511186"/>
                    </a:cubicBezTo>
                    <a:cubicBezTo>
                      <a:pt x="158352" y="507165"/>
                      <a:pt x="162830" y="504186"/>
                      <a:pt x="161338" y="499866"/>
                    </a:cubicBezTo>
                    <a:cubicBezTo>
                      <a:pt x="161338" y="499866"/>
                      <a:pt x="154322" y="485567"/>
                      <a:pt x="148799" y="480205"/>
                    </a:cubicBezTo>
                    <a:cubicBezTo>
                      <a:pt x="143724" y="475141"/>
                      <a:pt x="136559" y="476779"/>
                      <a:pt x="130589" y="474396"/>
                    </a:cubicBezTo>
                    <a:cubicBezTo>
                      <a:pt x="124916" y="472311"/>
                      <a:pt x="123872" y="466055"/>
                      <a:pt x="119841" y="462480"/>
                    </a:cubicBezTo>
                    <a:cubicBezTo>
                      <a:pt x="118050" y="460991"/>
                      <a:pt x="114368" y="457416"/>
                      <a:pt x="108795" y="451756"/>
                    </a:cubicBezTo>
                    <a:cubicBezTo>
                      <a:pt x="104765" y="447735"/>
                      <a:pt x="99093" y="452203"/>
                      <a:pt x="95063" y="448777"/>
                    </a:cubicBezTo>
                    <a:cubicBezTo>
                      <a:pt x="94466" y="448975"/>
                      <a:pt x="92227" y="447834"/>
                      <a:pt x="88346" y="445352"/>
                    </a:cubicBezTo>
                    <a:cubicBezTo>
                      <a:pt x="84465" y="442869"/>
                      <a:pt x="83371" y="446890"/>
                      <a:pt x="85062" y="457416"/>
                    </a:cubicBezTo>
                    <a:cubicBezTo>
                      <a:pt x="85062" y="457416"/>
                      <a:pt x="84316" y="458161"/>
                      <a:pt x="84017" y="458459"/>
                    </a:cubicBezTo>
                    <a:cubicBezTo>
                      <a:pt x="76703" y="453693"/>
                      <a:pt x="83569" y="445500"/>
                      <a:pt x="79539" y="439989"/>
                    </a:cubicBezTo>
                    <a:cubicBezTo>
                      <a:pt x="76106" y="444309"/>
                      <a:pt x="70284" y="460097"/>
                      <a:pt x="70284" y="460097"/>
                    </a:cubicBezTo>
                    <a:cubicBezTo>
                      <a:pt x="69389" y="467843"/>
                      <a:pt x="74613" y="474247"/>
                      <a:pt x="75210" y="481695"/>
                    </a:cubicBezTo>
                    <a:cubicBezTo>
                      <a:pt x="75807" y="489738"/>
                      <a:pt x="78643" y="497483"/>
                      <a:pt x="77001" y="505675"/>
                    </a:cubicBezTo>
                    <a:cubicBezTo>
                      <a:pt x="75210" y="515208"/>
                      <a:pt x="87002" y="521017"/>
                      <a:pt x="84316" y="530847"/>
                    </a:cubicBezTo>
                    <a:cubicBezTo>
                      <a:pt x="82524" y="537550"/>
                      <a:pt x="120737" y="583425"/>
                      <a:pt x="121035" y="583872"/>
                    </a:cubicBezTo>
                    <a:cubicBezTo>
                      <a:pt x="125215" y="588788"/>
                      <a:pt x="138052" y="597129"/>
                      <a:pt x="138351" y="597277"/>
                    </a:cubicBezTo>
                    <a:cubicBezTo>
                      <a:pt x="141137" y="598965"/>
                      <a:pt x="149496" y="609242"/>
                      <a:pt x="163428" y="628110"/>
                    </a:cubicBezTo>
                    <a:cubicBezTo>
                      <a:pt x="182385" y="653728"/>
                      <a:pt x="188057" y="661474"/>
                      <a:pt x="209253" y="680539"/>
                    </a:cubicBezTo>
                    <a:cubicBezTo>
                      <a:pt x="230300" y="699455"/>
                      <a:pt x="293739" y="736990"/>
                      <a:pt x="308665" y="732075"/>
                    </a:cubicBezTo>
                    <a:cubicBezTo>
                      <a:pt x="292544" y="726563"/>
                      <a:pt x="254630" y="713754"/>
                      <a:pt x="240151" y="694391"/>
                    </a:cubicBezTo>
                    <a:close/>
                    <a:moveTo>
                      <a:pt x="70135" y="462629"/>
                    </a:moveTo>
                    <a:cubicBezTo>
                      <a:pt x="68941" y="462629"/>
                      <a:pt x="67150" y="462332"/>
                      <a:pt x="66105" y="461885"/>
                    </a:cubicBezTo>
                    <a:cubicBezTo>
                      <a:pt x="64911" y="462679"/>
                      <a:pt x="63667" y="464368"/>
                      <a:pt x="62373" y="466949"/>
                    </a:cubicBezTo>
                    <a:cubicBezTo>
                      <a:pt x="59786" y="466353"/>
                      <a:pt x="47745" y="449771"/>
                      <a:pt x="26250" y="417201"/>
                    </a:cubicBezTo>
                    <a:cubicBezTo>
                      <a:pt x="25504" y="418392"/>
                      <a:pt x="24907" y="420031"/>
                      <a:pt x="24459" y="421222"/>
                    </a:cubicBezTo>
                    <a:cubicBezTo>
                      <a:pt x="7741" y="415264"/>
                      <a:pt x="6099" y="396497"/>
                      <a:pt x="2218" y="317853"/>
                    </a:cubicBezTo>
                    <a:cubicBezTo>
                      <a:pt x="-1364" y="336769"/>
                      <a:pt x="4606" y="355536"/>
                      <a:pt x="2666" y="374453"/>
                    </a:cubicBezTo>
                    <a:cubicBezTo>
                      <a:pt x="2666" y="374006"/>
                      <a:pt x="-9425" y="317555"/>
                      <a:pt x="17891" y="239656"/>
                    </a:cubicBezTo>
                    <a:cubicBezTo>
                      <a:pt x="19682" y="235187"/>
                      <a:pt x="21772" y="229974"/>
                      <a:pt x="23713" y="224761"/>
                    </a:cubicBezTo>
                    <a:cubicBezTo>
                      <a:pt x="21623" y="229974"/>
                      <a:pt x="19533" y="235187"/>
                      <a:pt x="17891" y="239656"/>
                    </a:cubicBezTo>
                    <a:cubicBezTo>
                      <a:pt x="18488" y="238017"/>
                      <a:pt x="19235" y="235783"/>
                      <a:pt x="19682" y="234145"/>
                    </a:cubicBezTo>
                    <a:cubicBezTo>
                      <a:pt x="22519" y="226399"/>
                      <a:pt x="25802" y="218803"/>
                      <a:pt x="29086" y="211505"/>
                    </a:cubicBezTo>
                    <a:cubicBezTo>
                      <a:pt x="29833" y="209866"/>
                      <a:pt x="30430" y="208079"/>
                      <a:pt x="31176" y="206589"/>
                    </a:cubicBezTo>
                    <a:cubicBezTo>
                      <a:pt x="36251" y="195270"/>
                      <a:pt x="38490" y="190801"/>
                      <a:pt x="44909" y="179928"/>
                    </a:cubicBezTo>
                    <a:cubicBezTo>
                      <a:pt x="50432" y="169651"/>
                      <a:pt x="52969" y="165629"/>
                      <a:pt x="59686" y="155501"/>
                    </a:cubicBezTo>
                    <a:cubicBezTo>
                      <a:pt x="66403" y="145670"/>
                      <a:pt x="69090" y="141649"/>
                      <a:pt x="75359" y="133903"/>
                    </a:cubicBezTo>
                    <a:cubicBezTo>
                      <a:pt x="83121" y="123328"/>
                      <a:pt x="86256" y="119902"/>
                      <a:pt x="95660" y="109476"/>
                    </a:cubicBezTo>
                    <a:cubicBezTo>
                      <a:pt x="102825" y="102029"/>
                      <a:pt x="112079" y="93092"/>
                      <a:pt x="120588" y="85049"/>
                    </a:cubicBezTo>
                    <a:cubicBezTo>
                      <a:pt x="123573" y="82219"/>
                      <a:pt x="126558" y="79389"/>
                      <a:pt x="129394" y="76857"/>
                    </a:cubicBezTo>
                    <a:cubicBezTo>
                      <a:pt x="130290" y="76261"/>
                      <a:pt x="131036" y="75765"/>
                      <a:pt x="131633" y="75367"/>
                    </a:cubicBezTo>
                    <a:cubicBezTo>
                      <a:pt x="130041" y="76956"/>
                      <a:pt x="128947" y="78097"/>
                      <a:pt x="128350" y="78793"/>
                    </a:cubicBezTo>
                    <a:cubicBezTo>
                      <a:pt x="128350" y="78793"/>
                      <a:pt x="129096" y="78495"/>
                      <a:pt x="129394" y="78346"/>
                    </a:cubicBezTo>
                    <a:cubicBezTo>
                      <a:pt x="126111" y="81523"/>
                      <a:pt x="124469" y="83162"/>
                      <a:pt x="124469" y="83261"/>
                    </a:cubicBezTo>
                    <a:cubicBezTo>
                      <a:pt x="124469" y="83261"/>
                      <a:pt x="125961" y="82219"/>
                      <a:pt x="126558" y="81623"/>
                    </a:cubicBezTo>
                    <a:cubicBezTo>
                      <a:pt x="127305" y="80878"/>
                      <a:pt x="128200" y="80282"/>
                      <a:pt x="128797" y="79538"/>
                    </a:cubicBezTo>
                    <a:cubicBezTo>
                      <a:pt x="128797" y="79538"/>
                      <a:pt x="128499" y="79538"/>
                      <a:pt x="128350" y="79687"/>
                    </a:cubicBezTo>
                    <a:cubicBezTo>
                      <a:pt x="128350" y="79389"/>
                      <a:pt x="128350" y="78793"/>
                      <a:pt x="135962" y="72239"/>
                    </a:cubicBezTo>
                    <a:cubicBezTo>
                      <a:pt x="140291" y="68516"/>
                      <a:pt x="145068" y="65090"/>
                      <a:pt x="149396" y="61366"/>
                    </a:cubicBezTo>
                    <a:cubicBezTo>
                      <a:pt x="145814" y="63600"/>
                      <a:pt x="142829" y="66281"/>
                      <a:pt x="139395" y="68665"/>
                    </a:cubicBezTo>
                    <a:cubicBezTo>
                      <a:pt x="142829" y="65388"/>
                      <a:pt x="163428" y="50344"/>
                      <a:pt x="165816" y="49301"/>
                    </a:cubicBezTo>
                    <a:cubicBezTo>
                      <a:pt x="164622" y="50344"/>
                      <a:pt x="163428" y="50940"/>
                      <a:pt x="162383" y="51983"/>
                    </a:cubicBezTo>
                    <a:cubicBezTo>
                      <a:pt x="162383" y="51983"/>
                      <a:pt x="162581" y="51883"/>
                      <a:pt x="162980" y="51685"/>
                    </a:cubicBezTo>
                    <a:cubicBezTo>
                      <a:pt x="160741" y="53621"/>
                      <a:pt x="157755" y="54813"/>
                      <a:pt x="156113" y="57345"/>
                    </a:cubicBezTo>
                    <a:cubicBezTo>
                      <a:pt x="156113" y="57345"/>
                      <a:pt x="156263" y="57345"/>
                      <a:pt x="156412" y="57345"/>
                    </a:cubicBezTo>
                    <a:cubicBezTo>
                      <a:pt x="156561" y="57345"/>
                      <a:pt x="156561" y="57345"/>
                      <a:pt x="156561" y="57642"/>
                    </a:cubicBezTo>
                    <a:cubicBezTo>
                      <a:pt x="154770" y="59579"/>
                      <a:pt x="152531" y="61217"/>
                      <a:pt x="150889" y="63302"/>
                    </a:cubicBezTo>
                    <a:cubicBezTo>
                      <a:pt x="150889" y="63302"/>
                      <a:pt x="151437" y="62955"/>
                      <a:pt x="152531" y="62260"/>
                    </a:cubicBezTo>
                    <a:cubicBezTo>
                      <a:pt x="155069" y="59877"/>
                      <a:pt x="157606" y="58536"/>
                      <a:pt x="158054" y="58387"/>
                    </a:cubicBezTo>
                    <a:cubicBezTo>
                      <a:pt x="158054" y="58536"/>
                      <a:pt x="157755" y="58834"/>
                      <a:pt x="157606" y="58983"/>
                    </a:cubicBezTo>
                    <a:cubicBezTo>
                      <a:pt x="154173" y="62260"/>
                      <a:pt x="150441" y="64941"/>
                      <a:pt x="147008" y="68218"/>
                    </a:cubicBezTo>
                    <a:cubicBezTo>
                      <a:pt x="146112" y="69111"/>
                      <a:pt x="145217" y="70303"/>
                      <a:pt x="144471" y="71346"/>
                    </a:cubicBezTo>
                    <a:cubicBezTo>
                      <a:pt x="148053" y="69856"/>
                      <a:pt x="150740" y="68962"/>
                      <a:pt x="152531" y="68516"/>
                    </a:cubicBezTo>
                    <a:cubicBezTo>
                      <a:pt x="154322" y="67324"/>
                      <a:pt x="156263" y="66132"/>
                      <a:pt x="158352" y="65388"/>
                    </a:cubicBezTo>
                    <a:cubicBezTo>
                      <a:pt x="157606" y="66877"/>
                      <a:pt x="157009" y="67771"/>
                      <a:pt x="156561" y="68665"/>
                    </a:cubicBezTo>
                    <a:cubicBezTo>
                      <a:pt x="157009" y="70601"/>
                      <a:pt x="153128" y="75814"/>
                      <a:pt x="153128" y="78644"/>
                    </a:cubicBezTo>
                    <a:cubicBezTo>
                      <a:pt x="153427" y="78644"/>
                      <a:pt x="153576" y="78942"/>
                      <a:pt x="153874" y="79091"/>
                    </a:cubicBezTo>
                    <a:cubicBezTo>
                      <a:pt x="153874" y="79389"/>
                      <a:pt x="153576" y="79538"/>
                      <a:pt x="153576" y="79836"/>
                    </a:cubicBezTo>
                    <a:cubicBezTo>
                      <a:pt x="154621" y="78942"/>
                      <a:pt x="155666" y="78048"/>
                      <a:pt x="157009" y="77452"/>
                    </a:cubicBezTo>
                    <a:cubicBezTo>
                      <a:pt x="157457" y="77899"/>
                      <a:pt x="158054" y="78346"/>
                      <a:pt x="158502" y="78793"/>
                    </a:cubicBezTo>
                    <a:cubicBezTo>
                      <a:pt x="157606" y="82368"/>
                      <a:pt x="143127" y="94283"/>
                      <a:pt x="140440" y="95475"/>
                    </a:cubicBezTo>
                    <a:cubicBezTo>
                      <a:pt x="139246" y="97709"/>
                      <a:pt x="137306" y="100688"/>
                      <a:pt x="134768" y="102476"/>
                    </a:cubicBezTo>
                    <a:cubicBezTo>
                      <a:pt x="134917" y="103816"/>
                      <a:pt x="135067" y="105454"/>
                      <a:pt x="135067" y="106497"/>
                    </a:cubicBezTo>
                    <a:cubicBezTo>
                      <a:pt x="136709" y="105752"/>
                      <a:pt x="138201" y="105454"/>
                      <a:pt x="138500" y="105454"/>
                    </a:cubicBezTo>
                    <a:cubicBezTo>
                      <a:pt x="138500" y="105454"/>
                      <a:pt x="139097" y="105454"/>
                      <a:pt x="139395" y="105603"/>
                    </a:cubicBezTo>
                    <a:cubicBezTo>
                      <a:pt x="139694" y="105901"/>
                      <a:pt x="139395" y="106646"/>
                      <a:pt x="138201" y="107540"/>
                    </a:cubicBezTo>
                    <a:cubicBezTo>
                      <a:pt x="137903" y="107838"/>
                      <a:pt x="137455" y="108136"/>
                      <a:pt x="137156" y="108136"/>
                    </a:cubicBezTo>
                    <a:cubicBezTo>
                      <a:pt x="136261" y="108731"/>
                      <a:pt x="135365" y="109029"/>
                      <a:pt x="134470" y="109625"/>
                    </a:cubicBezTo>
                    <a:cubicBezTo>
                      <a:pt x="134171" y="110221"/>
                      <a:pt x="133872" y="110817"/>
                      <a:pt x="133275" y="111561"/>
                    </a:cubicBezTo>
                    <a:cubicBezTo>
                      <a:pt x="133275" y="111561"/>
                      <a:pt x="128947" y="116030"/>
                      <a:pt x="128350" y="114242"/>
                    </a:cubicBezTo>
                    <a:cubicBezTo>
                      <a:pt x="128350" y="113944"/>
                      <a:pt x="128350" y="112902"/>
                      <a:pt x="129842" y="110519"/>
                    </a:cubicBezTo>
                    <a:cubicBezTo>
                      <a:pt x="129992" y="109774"/>
                      <a:pt x="129842" y="109774"/>
                      <a:pt x="129842" y="109625"/>
                    </a:cubicBezTo>
                    <a:cubicBezTo>
                      <a:pt x="129394" y="109625"/>
                      <a:pt x="128797" y="109923"/>
                      <a:pt x="125513" y="113051"/>
                    </a:cubicBezTo>
                    <a:cubicBezTo>
                      <a:pt x="118498" y="120349"/>
                      <a:pt x="122080" y="112306"/>
                      <a:pt x="122379" y="112157"/>
                    </a:cubicBezTo>
                    <a:cubicBezTo>
                      <a:pt x="122677" y="111561"/>
                      <a:pt x="126409" y="107391"/>
                      <a:pt x="129693" y="104263"/>
                    </a:cubicBezTo>
                    <a:cubicBezTo>
                      <a:pt x="128648" y="104263"/>
                      <a:pt x="127603" y="103965"/>
                      <a:pt x="126409" y="103369"/>
                    </a:cubicBezTo>
                    <a:cubicBezTo>
                      <a:pt x="123872" y="104561"/>
                      <a:pt x="119991" y="111561"/>
                      <a:pt x="119991" y="111561"/>
                    </a:cubicBezTo>
                    <a:cubicBezTo>
                      <a:pt x="119095" y="114093"/>
                      <a:pt x="121483" y="115732"/>
                      <a:pt x="121483" y="117966"/>
                    </a:cubicBezTo>
                    <a:cubicBezTo>
                      <a:pt x="121483" y="118860"/>
                      <a:pt x="99989" y="139712"/>
                      <a:pt x="99690" y="139861"/>
                    </a:cubicBezTo>
                    <a:cubicBezTo>
                      <a:pt x="99093" y="140357"/>
                      <a:pt x="97650" y="139613"/>
                      <a:pt x="95361" y="137627"/>
                    </a:cubicBezTo>
                    <a:cubicBezTo>
                      <a:pt x="92973" y="138372"/>
                      <a:pt x="90137" y="145372"/>
                      <a:pt x="89092" y="152075"/>
                    </a:cubicBezTo>
                    <a:cubicBezTo>
                      <a:pt x="93869" y="158480"/>
                      <a:pt x="90435" y="175013"/>
                      <a:pt x="90435" y="175311"/>
                    </a:cubicBezTo>
                    <a:cubicBezTo>
                      <a:pt x="87450" y="181715"/>
                      <a:pt x="87002" y="182907"/>
                      <a:pt x="87002" y="188716"/>
                    </a:cubicBezTo>
                    <a:cubicBezTo>
                      <a:pt x="88992" y="188220"/>
                      <a:pt x="96805" y="177147"/>
                      <a:pt x="110437" y="155501"/>
                    </a:cubicBezTo>
                    <a:lnTo>
                      <a:pt x="121931" y="133457"/>
                    </a:lnTo>
                    <a:cubicBezTo>
                      <a:pt x="122528" y="130775"/>
                      <a:pt x="123424" y="127201"/>
                      <a:pt x="133275" y="118264"/>
                    </a:cubicBezTo>
                    <a:cubicBezTo>
                      <a:pt x="144620" y="119902"/>
                      <a:pt x="134171" y="134350"/>
                      <a:pt x="137455" y="141947"/>
                    </a:cubicBezTo>
                    <a:cubicBezTo>
                      <a:pt x="144471" y="141500"/>
                      <a:pt x="146262" y="134499"/>
                      <a:pt x="150591" y="130924"/>
                    </a:cubicBezTo>
                    <a:cubicBezTo>
                      <a:pt x="150740" y="131520"/>
                      <a:pt x="151188" y="132414"/>
                      <a:pt x="151635" y="133010"/>
                    </a:cubicBezTo>
                    <a:cubicBezTo>
                      <a:pt x="148053" y="139265"/>
                      <a:pt x="148650" y="142393"/>
                      <a:pt x="149993" y="147606"/>
                    </a:cubicBezTo>
                    <a:cubicBezTo>
                      <a:pt x="146810" y="151181"/>
                      <a:pt x="145068" y="155650"/>
                      <a:pt x="144769" y="161012"/>
                    </a:cubicBezTo>
                    <a:cubicBezTo>
                      <a:pt x="144769" y="161012"/>
                      <a:pt x="145963" y="162352"/>
                      <a:pt x="146560" y="162948"/>
                    </a:cubicBezTo>
                    <a:cubicBezTo>
                      <a:pt x="147904" y="162650"/>
                      <a:pt x="149695" y="162501"/>
                      <a:pt x="151188" y="162352"/>
                    </a:cubicBezTo>
                    <a:cubicBezTo>
                      <a:pt x="156860" y="177992"/>
                      <a:pt x="147904" y="188418"/>
                      <a:pt x="143276" y="194078"/>
                    </a:cubicBezTo>
                    <a:cubicBezTo>
                      <a:pt x="143426" y="194823"/>
                      <a:pt x="144023" y="195567"/>
                      <a:pt x="144172" y="196163"/>
                    </a:cubicBezTo>
                    <a:cubicBezTo>
                      <a:pt x="149247" y="197355"/>
                      <a:pt x="149396" y="202568"/>
                      <a:pt x="152232" y="205547"/>
                    </a:cubicBezTo>
                    <a:cubicBezTo>
                      <a:pt x="151934" y="206738"/>
                      <a:pt x="151785" y="208228"/>
                      <a:pt x="151486" y="209271"/>
                    </a:cubicBezTo>
                    <a:cubicBezTo>
                      <a:pt x="149844" y="214335"/>
                      <a:pt x="147605" y="215675"/>
                      <a:pt x="145665" y="216867"/>
                    </a:cubicBezTo>
                    <a:cubicBezTo>
                      <a:pt x="141784" y="214583"/>
                      <a:pt x="136858" y="212894"/>
                      <a:pt x="130887" y="211803"/>
                    </a:cubicBezTo>
                    <a:cubicBezTo>
                      <a:pt x="131186" y="201078"/>
                      <a:pt x="143724" y="196014"/>
                      <a:pt x="143724" y="184992"/>
                    </a:cubicBezTo>
                    <a:cubicBezTo>
                      <a:pt x="139843" y="186482"/>
                      <a:pt x="139097" y="191397"/>
                      <a:pt x="135365" y="192886"/>
                    </a:cubicBezTo>
                    <a:cubicBezTo>
                      <a:pt x="129544" y="194972"/>
                      <a:pt x="123125" y="190652"/>
                      <a:pt x="117304" y="194376"/>
                    </a:cubicBezTo>
                    <a:cubicBezTo>
                      <a:pt x="117304" y="194376"/>
                      <a:pt x="103422" y="204653"/>
                      <a:pt x="100884" y="213143"/>
                    </a:cubicBezTo>
                    <a:cubicBezTo>
                      <a:pt x="101332" y="213441"/>
                      <a:pt x="102228" y="213739"/>
                      <a:pt x="102825" y="213888"/>
                    </a:cubicBezTo>
                    <a:cubicBezTo>
                      <a:pt x="107452" y="209122"/>
                      <a:pt x="111184" y="203760"/>
                      <a:pt x="116707" y="199738"/>
                    </a:cubicBezTo>
                    <a:cubicBezTo>
                      <a:pt x="117453" y="200036"/>
                      <a:pt x="118050" y="200483"/>
                      <a:pt x="118796" y="200781"/>
                    </a:cubicBezTo>
                    <a:cubicBezTo>
                      <a:pt x="120737" y="205547"/>
                      <a:pt x="119244" y="207930"/>
                      <a:pt x="114169" y="215526"/>
                    </a:cubicBezTo>
                    <a:cubicBezTo>
                      <a:pt x="114318" y="216271"/>
                      <a:pt x="114617" y="217016"/>
                      <a:pt x="114915" y="217761"/>
                    </a:cubicBezTo>
                    <a:cubicBezTo>
                      <a:pt x="117154" y="218058"/>
                      <a:pt x="119393" y="217761"/>
                      <a:pt x="121782" y="218058"/>
                    </a:cubicBezTo>
                    <a:cubicBezTo>
                      <a:pt x="124070" y="220739"/>
                      <a:pt x="118547" y="228138"/>
                      <a:pt x="105213" y="240252"/>
                    </a:cubicBezTo>
                    <a:cubicBezTo>
                      <a:pt x="105213" y="240252"/>
                      <a:pt x="104168" y="239060"/>
                      <a:pt x="103720" y="238613"/>
                    </a:cubicBezTo>
                    <a:cubicBezTo>
                      <a:pt x="104765" y="235187"/>
                      <a:pt x="106706" y="232208"/>
                      <a:pt x="107452" y="228634"/>
                    </a:cubicBezTo>
                    <a:cubicBezTo>
                      <a:pt x="94167" y="233102"/>
                      <a:pt x="92525" y="239954"/>
                      <a:pt x="90883" y="246209"/>
                    </a:cubicBezTo>
                    <a:cubicBezTo>
                      <a:pt x="90734" y="247103"/>
                      <a:pt x="90286" y="248444"/>
                      <a:pt x="89838" y="249337"/>
                    </a:cubicBezTo>
                    <a:cubicBezTo>
                      <a:pt x="86853" y="258125"/>
                      <a:pt x="76852" y="261253"/>
                      <a:pt x="73270" y="269445"/>
                    </a:cubicBezTo>
                    <a:cubicBezTo>
                      <a:pt x="69538" y="277786"/>
                      <a:pt x="70583" y="287319"/>
                      <a:pt x="66105" y="295511"/>
                    </a:cubicBezTo>
                    <a:cubicBezTo>
                      <a:pt x="65358" y="296851"/>
                      <a:pt x="63567" y="299830"/>
                      <a:pt x="60880" y="302660"/>
                    </a:cubicBezTo>
                    <a:cubicBezTo>
                      <a:pt x="49088" y="315470"/>
                      <a:pt x="56850" y="332003"/>
                      <a:pt x="54910" y="346749"/>
                    </a:cubicBezTo>
                    <a:cubicBezTo>
                      <a:pt x="55208" y="346451"/>
                      <a:pt x="55507" y="346153"/>
                      <a:pt x="55656" y="346153"/>
                    </a:cubicBezTo>
                    <a:cubicBezTo>
                      <a:pt x="56552" y="346302"/>
                      <a:pt x="56850" y="348387"/>
                      <a:pt x="56701" y="349132"/>
                    </a:cubicBezTo>
                    <a:cubicBezTo>
                      <a:pt x="56552" y="350025"/>
                      <a:pt x="56402" y="350919"/>
                      <a:pt x="55805" y="351217"/>
                    </a:cubicBezTo>
                    <a:cubicBezTo>
                      <a:pt x="55805" y="351217"/>
                      <a:pt x="55805" y="351217"/>
                      <a:pt x="55656" y="351217"/>
                    </a:cubicBezTo>
                    <a:lnTo>
                      <a:pt x="54760" y="351664"/>
                    </a:lnTo>
                    <a:cubicBezTo>
                      <a:pt x="54760" y="351664"/>
                      <a:pt x="54462" y="351664"/>
                      <a:pt x="54313" y="351366"/>
                    </a:cubicBezTo>
                    <a:cubicBezTo>
                      <a:pt x="54163" y="351068"/>
                      <a:pt x="54163" y="350770"/>
                      <a:pt x="54014" y="350472"/>
                    </a:cubicBezTo>
                    <a:cubicBezTo>
                      <a:pt x="53268" y="353004"/>
                      <a:pt x="52223" y="355536"/>
                      <a:pt x="50432" y="357920"/>
                    </a:cubicBezTo>
                    <a:cubicBezTo>
                      <a:pt x="41774" y="348387"/>
                      <a:pt x="52074" y="325598"/>
                      <a:pt x="34460" y="324407"/>
                    </a:cubicBezTo>
                    <a:cubicBezTo>
                      <a:pt x="33464" y="325598"/>
                      <a:pt x="32918" y="328379"/>
                      <a:pt x="32818" y="332748"/>
                    </a:cubicBezTo>
                    <a:cubicBezTo>
                      <a:pt x="31475" y="332450"/>
                      <a:pt x="29982" y="331556"/>
                      <a:pt x="28937" y="330811"/>
                    </a:cubicBezTo>
                    <a:cubicBezTo>
                      <a:pt x="8935" y="336173"/>
                      <a:pt x="20578" y="397391"/>
                      <a:pt x="23713" y="402455"/>
                    </a:cubicBezTo>
                    <a:cubicBezTo>
                      <a:pt x="25205" y="402753"/>
                      <a:pt x="27295" y="402157"/>
                      <a:pt x="29982" y="400667"/>
                    </a:cubicBezTo>
                    <a:cubicBezTo>
                      <a:pt x="32470" y="390341"/>
                      <a:pt x="34161" y="384830"/>
                      <a:pt x="35057" y="384134"/>
                    </a:cubicBezTo>
                    <a:cubicBezTo>
                      <a:pt x="46551" y="395156"/>
                      <a:pt x="33415" y="407221"/>
                      <a:pt x="36848" y="418690"/>
                    </a:cubicBezTo>
                    <a:cubicBezTo>
                      <a:pt x="36848" y="418690"/>
                      <a:pt x="40431" y="418492"/>
                      <a:pt x="47596" y="418094"/>
                    </a:cubicBezTo>
                    <a:cubicBezTo>
                      <a:pt x="55358" y="430308"/>
                      <a:pt x="49238" y="446394"/>
                      <a:pt x="58343" y="458310"/>
                    </a:cubicBezTo>
                    <a:cubicBezTo>
                      <a:pt x="65109" y="457218"/>
                      <a:pt x="69139" y="458508"/>
                      <a:pt x="70434" y="462183"/>
                    </a:cubicBezTo>
                    <a:close/>
                    <a:moveTo>
                      <a:pt x="145665" y="87283"/>
                    </a:moveTo>
                    <a:cubicBezTo>
                      <a:pt x="144321" y="87879"/>
                      <a:pt x="142978" y="88326"/>
                      <a:pt x="141634" y="88921"/>
                    </a:cubicBezTo>
                    <a:cubicBezTo>
                      <a:pt x="141187" y="89368"/>
                      <a:pt x="140739" y="89815"/>
                      <a:pt x="140440" y="90411"/>
                    </a:cubicBezTo>
                    <a:cubicBezTo>
                      <a:pt x="142381" y="89666"/>
                      <a:pt x="144172" y="88623"/>
                      <a:pt x="145665" y="87283"/>
                    </a:cubicBezTo>
                    <a:close/>
                    <a:moveTo>
                      <a:pt x="34161" y="200930"/>
                    </a:moveTo>
                    <a:cubicBezTo>
                      <a:pt x="35654" y="197951"/>
                      <a:pt x="36998" y="195418"/>
                      <a:pt x="38192" y="193035"/>
                    </a:cubicBezTo>
                    <a:cubicBezTo>
                      <a:pt x="36848" y="195716"/>
                      <a:pt x="35505" y="198248"/>
                      <a:pt x="34161" y="200930"/>
                    </a:cubicBezTo>
                    <a:close/>
                    <a:moveTo>
                      <a:pt x="156263" y="62409"/>
                    </a:moveTo>
                    <a:cubicBezTo>
                      <a:pt x="156263" y="62409"/>
                      <a:pt x="151934" y="67473"/>
                      <a:pt x="151934" y="67473"/>
                    </a:cubicBezTo>
                    <a:cubicBezTo>
                      <a:pt x="151934" y="67473"/>
                      <a:pt x="151785" y="67722"/>
                      <a:pt x="151486" y="68218"/>
                    </a:cubicBezTo>
                    <a:cubicBezTo>
                      <a:pt x="152382" y="68367"/>
                      <a:pt x="157755" y="64643"/>
                      <a:pt x="159248" y="63451"/>
                    </a:cubicBezTo>
                    <a:cubicBezTo>
                      <a:pt x="161039" y="62111"/>
                      <a:pt x="162532" y="60472"/>
                      <a:pt x="164472" y="58983"/>
                    </a:cubicBezTo>
                    <a:cubicBezTo>
                      <a:pt x="165965" y="57791"/>
                      <a:pt x="167906" y="56600"/>
                      <a:pt x="169398" y="55408"/>
                    </a:cubicBezTo>
                    <a:cubicBezTo>
                      <a:pt x="169398" y="55408"/>
                      <a:pt x="169548" y="55110"/>
                      <a:pt x="169995" y="55110"/>
                    </a:cubicBezTo>
                    <a:cubicBezTo>
                      <a:pt x="170443" y="54813"/>
                      <a:pt x="170592" y="54515"/>
                      <a:pt x="170592" y="54366"/>
                    </a:cubicBezTo>
                    <a:cubicBezTo>
                      <a:pt x="169995" y="53919"/>
                      <a:pt x="169697" y="53919"/>
                      <a:pt x="169697" y="53770"/>
                    </a:cubicBezTo>
                    <a:cubicBezTo>
                      <a:pt x="168055" y="53919"/>
                      <a:pt x="160890" y="58536"/>
                      <a:pt x="158203" y="60621"/>
                    </a:cubicBezTo>
                    <a:cubicBezTo>
                      <a:pt x="157158" y="61515"/>
                      <a:pt x="156561" y="62111"/>
                      <a:pt x="156412" y="62409"/>
                    </a:cubicBezTo>
                    <a:close/>
                    <a:moveTo>
                      <a:pt x="185221" y="76112"/>
                    </a:moveTo>
                    <a:cubicBezTo>
                      <a:pt x="185221" y="76112"/>
                      <a:pt x="187758" y="73580"/>
                      <a:pt x="187908" y="71197"/>
                    </a:cubicBezTo>
                    <a:cubicBezTo>
                      <a:pt x="188206" y="69111"/>
                      <a:pt x="186266" y="67920"/>
                      <a:pt x="186116" y="65984"/>
                    </a:cubicBezTo>
                    <a:cubicBezTo>
                      <a:pt x="185967" y="63898"/>
                      <a:pt x="188654" y="62558"/>
                      <a:pt x="187310" y="60175"/>
                    </a:cubicBezTo>
                    <a:cubicBezTo>
                      <a:pt x="186863" y="59281"/>
                      <a:pt x="184176" y="60472"/>
                      <a:pt x="182385" y="61068"/>
                    </a:cubicBezTo>
                    <a:cubicBezTo>
                      <a:pt x="178951" y="62558"/>
                      <a:pt x="178504" y="62558"/>
                      <a:pt x="178056" y="62558"/>
                    </a:cubicBezTo>
                    <a:cubicBezTo>
                      <a:pt x="179549" y="57494"/>
                      <a:pt x="186564" y="58238"/>
                      <a:pt x="187908" y="52876"/>
                    </a:cubicBezTo>
                    <a:cubicBezTo>
                      <a:pt x="187908" y="52876"/>
                      <a:pt x="187609" y="52876"/>
                      <a:pt x="187460" y="52876"/>
                    </a:cubicBezTo>
                    <a:cubicBezTo>
                      <a:pt x="181340" y="54515"/>
                      <a:pt x="177459" y="59728"/>
                      <a:pt x="172234" y="63005"/>
                    </a:cubicBezTo>
                    <a:cubicBezTo>
                      <a:pt x="172234" y="63005"/>
                      <a:pt x="172085" y="63005"/>
                      <a:pt x="171787" y="62856"/>
                    </a:cubicBezTo>
                    <a:cubicBezTo>
                      <a:pt x="175070" y="59132"/>
                      <a:pt x="179847" y="57196"/>
                      <a:pt x="183280" y="53770"/>
                    </a:cubicBezTo>
                    <a:lnTo>
                      <a:pt x="183280" y="53472"/>
                    </a:lnTo>
                    <a:cubicBezTo>
                      <a:pt x="174324" y="55259"/>
                      <a:pt x="159099" y="68665"/>
                      <a:pt x="159248" y="70899"/>
                    </a:cubicBezTo>
                    <a:cubicBezTo>
                      <a:pt x="159547" y="70899"/>
                      <a:pt x="159696" y="71197"/>
                      <a:pt x="159994" y="71346"/>
                    </a:cubicBezTo>
                    <a:cubicBezTo>
                      <a:pt x="159994" y="72090"/>
                      <a:pt x="159994" y="72239"/>
                      <a:pt x="159099" y="73282"/>
                    </a:cubicBezTo>
                    <a:cubicBezTo>
                      <a:pt x="159099" y="73431"/>
                      <a:pt x="159099" y="73580"/>
                      <a:pt x="159099" y="73729"/>
                    </a:cubicBezTo>
                    <a:cubicBezTo>
                      <a:pt x="162880" y="74821"/>
                      <a:pt x="164920" y="75367"/>
                      <a:pt x="165219" y="75367"/>
                    </a:cubicBezTo>
                    <a:cubicBezTo>
                      <a:pt x="167010" y="75218"/>
                      <a:pt x="167607" y="73431"/>
                      <a:pt x="169100" y="72686"/>
                    </a:cubicBezTo>
                    <a:cubicBezTo>
                      <a:pt x="169100" y="72686"/>
                      <a:pt x="169697" y="72835"/>
                      <a:pt x="169697" y="72984"/>
                    </a:cubicBezTo>
                    <a:cubicBezTo>
                      <a:pt x="168652" y="75218"/>
                      <a:pt x="166413" y="76857"/>
                      <a:pt x="165816" y="79240"/>
                    </a:cubicBezTo>
                    <a:cubicBezTo>
                      <a:pt x="165368" y="80282"/>
                      <a:pt x="166861" y="80431"/>
                      <a:pt x="167159" y="81176"/>
                    </a:cubicBezTo>
                    <a:cubicBezTo>
                      <a:pt x="168353" y="83112"/>
                      <a:pt x="158800" y="92198"/>
                      <a:pt x="158651" y="92198"/>
                    </a:cubicBezTo>
                    <a:cubicBezTo>
                      <a:pt x="157606" y="93092"/>
                      <a:pt x="156113" y="93539"/>
                      <a:pt x="155218" y="94581"/>
                    </a:cubicBezTo>
                    <a:cubicBezTo>
                      <a:pt x="154024" y="95773"/>
                      <a:pt x="154024" y="97709"/>
                      <a:pt x="152830" y="98901"/>
                    </a:cubicBezTo>
                    <a:cubicBezTo>
                      <a:pt x="152680" y="98901"/>
                      <a:pt x="152382" y="99199"/>
                      <a:pt x="152382" y="99348"/>
                    </a:cubicBezTo>
                    <a:cubicBezTo>
                      <a:pt x="150740" y="100390"/>
                      <a:pt x="149695" y="98603"/>
                      <a:pt x="148352" y="98305"/>
                    </a:cubicBezTo>
                    <a:cubicBezTo>
                      <a:pt x="146411" y="97858"/>
                      <a:pt x="140739" y="104710"/>
                      <a:pt x="141634" y="107242"/>
                    </a:cubicBezTo>
                    <a:cubicBezTo>
                      <a:pt x="144172" y="107987"/>
                      <a:pt x="145963" y="102624"/>
                      <a:pt x="147904" y="105157"/>
                    </a:cubicBezTo>
                    <a:cubicBezTo>
                      <a:pt x="148501" y="105752"/>
                      <a:pt x="148501" y="106050"/>
                      <a:pt x="148352" y="107689"/>
                    </a:cubicBezTo>
                    <a:cubicBezTo>
                      <a:pt x="147904" y="109178"/>
                      <a:pt x="147456" y="112008"/>
                      <a:pt x="148352" y="114987"/>
                    </a:cubicBezTo>
                    <a:lnTo>
                      <a:pt x="152382" y="120945"/>
                    </a:lnTo>
                    <a:cubicBezTo>
                      <a:pt x="152382" y="120945"/>
                      <a:pt x="152830" y="121392"/>
                      <a:pt x="152979" y="121392"/>
                    </a:cubicBezTo>
                    <a:cubicBezTo>
                      <a:pt x="156263" y="121690"/>
                      <a:pt x="155367" y="118115"/>
                      <a:pt x="154919" y="115583"/>
                    </a:cubicBezTo>
                    <a:cubicBezTo>
                      <a:pt x="154471" y="112902"/>
                      <a:pt x="154770" y="112306"/>
                      <a:pt x="155666" y="111114"/>
                    </a:cubicBezTo>
                    <a:cubicBezTo>
                      <a:pt x="156711" y="109625"/>
                      <a:pt x="158203" y="112455"/>
                      <a:pt x="158651" y="114987"/>
                    </a:cubicBezTo>
                    <a:cubicBezTo>
                      <a:pt x="159248" y="118562"/>
                      <a:pt x="164025" y="112157"/>
                      <a:pt x="164025" y="112157"/>
                    </a:cubicBezTo>
                    <a:cubicBezTo>
                      <a:pt x="164025" y="112157"/>
                      <a:pt x="167458" y="107093"/>
                      <a:pt x="166562" y="103965"/>
                    </a:cubicBezTo>
                    <a:cubicBezTo>
                      <a:pt x="164920" y="98454"/>
                      <a:pt x="168950" y="91900"/>
                      <a:pt x="171936" y="92049"/>
                    </a:cubicBezTo>
                    <a:cubicBezTo>
                      <a:pt x="174921" y="96369"/>
                      <a:pt x="168950" y="99050"/>
                      <a:pt x="170145" y="103071"/>
                    </a:cubicBezTo>
                    <a:cubicBezTo>
                      <a:pt x="171936" y="103816"/>
                      <a:pt x="183579" y="92347"/>
                      <a:pt x="183579" y="92347"/>
                    </a:cubicBezTo>
                    <a:cubicBezTo>
                      <a:pt x="184027" y="91900"/>
                      <a:pt x="184624" y="91156"/>
                      <a:pt x="184624" y="90560"/>
                    </a:cubicBezTo>
                    <a:cubicBezTo>
                      <a:pt x="183828" y="90162"/>
                      <a:pt x="182982" y="88723"/>
                      <a:pt x="182086" y="86240"/>
                    </a:cubicBezTo>
                    <a:cubicBezTo>
                      <a:pt x="181638" y="84304"/>
                      <a:pt x="179549" y="85496"/>
                      <a:pt x="178354" y="84453"/>
                    </a:cubicBezTo>
                    <a:cubicBezTo>
                      <a:pt x="178205" y="84304"/>
                      <a:pt x="178205" y="83857"/>
                      <a:pt x="178205" y="83559"/>
                    </a:cubicBezTo>
                    <a:cubicBezTo>
                      <a:pt x="178205" y="83261"/>
                      <a:pt x="178653" y="81474"/>
                      <a:pt x="180295" y="79538"/>
                    </a:cubicBezTo>
                    <a:cubicBezTo>
                      <a:pt x="181638" y="78048"/>
                      <a:pt x="183728" y="77304"/>
                      <a:pt x="185370" y="75963"/>
                    </a:cubicBezTo>
                    <a:close/>
                    <a:moveTo>
                      <a:pt x="161338" y="63451"/>
                    </a:moveTo>
                    <a:cubicBezTo>
                      <a:pt x="162532" y="63451"/>
                      <a:pt x="175966" y="54961"/>
                      <a:pt x="177160" y="53919"/>
                    </a:cubicBezTo>
                    <a:cubicBezTo>
                      <a:pt x="178802" y="52727"/>
                      <a:pt x="178951" y="52429"/>
                      <a:pt x="178951" y="52280"/>
                    </a:cubicBezTo>
                    <a:cubicBezTo>
                      <a:pt x="178951" y="52280"/>
                      <a:pt x="178504" y="51834"/>
                      <a:pt x="177608" y="51834"/>
                    </a:cubicBezTo>
                    <a:cubicBezTo>
                      <a:pt x="175518" y="51834"/>
                      <a:pt x="174772" y="52429"/>
                      <a:pt x="172533" y="53919"/>
                    </a:cubicBezTo>
                    <a:cubicBezTo>
                      <a:pt x="172384" y="53919"/>
                      <a:pt x="161189" y="61962"/>
                      <a:pt x="161189" y="63302"/>
                    </a:cubicBezTo>
                    <a:close/>
                    <a:moveTo>
                      <a:pt x="248063" y="21895"/>
                    </a:moveTo>
                    <a:cubicBezTo>
                      <a:pt x="248063" y="21895"/>
                      <a:pt x="248063" y="22491"/>
                      <a:pt x="248063" y="22789"/>
                    </a:cubicBezTo>
                    <a:cubicBezTo>
                      <a:pt x="248510" y="22789"/>
                      <a:pt x="249107" y="22789"/>
                      <a:pt x="249555" y="22789"/>
                    </a:cubicBezTo>
                    <a:cubicBezTo>
                      <a:pt x="247764" y="24427"/>
                      <a:pt x="241943" y="27406"/>
                      <a:pt x="237017" y="28151"/>
                    </a:cubicBezTo>
                    <a:cubicBezTo>
                      <a:pt x="232986" y="28747"/>
                      <a:pt x="226269" y="30385"/>
                      <a:pt x="226568" y="34705"/>
                    </a:cubicBezTo>
                    <a:cubicBezTo>
                      <a:pt x="221791" y="37386"/>
                      <a:pt x="218955" y="43195"/>
                      <a:pt x="218955" y="43195"/>
                    </a:cubicBezTo>
                    <a:cubicBezTo>
                      <a:pt x="220896" y="42897"/>
                      <a:pt x="222239" y="41854"/>
                      <a:pt x="224030" y="41258"/>
                    </a:cubicBezTo>
                    <a:cubicBezTo>
                      <a:pt x="224030" y="41258"/>
                      <a:pt x="232091" y="38726"/>
                      <a:pt x="230150" y="45429"/>
                    </a:cubicBezTo>
                    <a:cubicBezTo>
                      <a:pt x="227464" y="53621"/>
                      <a:pt x="219851" y="58238"/>
                      <a:pt x="216418" y="65686"/>
                    </a:cubicBezTo>
                    <a:cubicBezTo>
                      <a:pt x="219403" y="65835"/>
                      <a:pt x="221493" y="62409"/>
                      <a:pt x="224777" y="63451"/>
                    </a:cubicBezTo>
                    <a:cubicBezTo>
                      <a:pt x="224777" y="63451"/>
                      <a:pt x="224329" y="75814"/>
                      <a:pt x="211641" y="81474"/>
                    </a:cubicBezTo>
                    <a:cubicBezTo>
                      <a:pt x="206417" y="83857"/>
                      <a:pt x="198655" y="87283"/>
                      <a:pt x="195222" y="109476"/>
                    </a:cubicBezTo>
                    <a:cubicBezTo>
                      <a:pt x="194475" y="113944"/>
                      <a:pt x="195222" y="122732"/>
                      <a:pt x="195669" y="124073"/>
                    </a:cubicBezTo>
                    <a:cubicBezTo>
                      <a:pt x="196117" y="124669"/>
                      <a:pt x="196267" y="125562"/>
                      <a:pt x="196714" y="126009"/>
                    </a:cubicBezTo>
                    <a:cubicBezTo>
                      <a:pt x="198506" y="127945"/>
                      <a:pt x="200595" y="124967"/>
                      <a:pt x="202387" y="126307"/>
                    </a:cubicBezTo>
                    <a:cubicBezTo>
                      <a:pt x="204626" y="127945"/>
                      <a:pt x="201192" y="130627"/>
                      <a:pt x="203431" y="132265"/>
                    </a:cubicBezTo>
                    <a:cubicBezTo>
                      <a:pt x="205670" y="131371"/>
                      <a:pt x="215821" y="116477"/>
                      <a:pt x="216716" y="114093"/>
                    </a:cubicBezTo>
                    <a:cubicBezTo>
                      <a:pt x="217463" y="112455"/>
                      <a:pt x="217910" y="110668"/>
                      <a:pt x="219254" y="109327"/>
                    </a:cubicBezTo>
                    <a:cubicBezTo>
                      <a:pt x="227016" y="100241"/>
                      <a:pt x="230897" y="98007"/>
                      <a:pt x="233882" y="96667"/>
                    </a:cubicBezTo>
                    <a:lnTo>
                      <a:pt x="252988" y="85793"/>
                    </a:lnTo>
                    <a:cubicBezTo>
                      <a:pt x="256720" y="83112"/>
                      <a:pt x="257168" y="82219"/>
                      <a:pt x="258213" y="80282"/>
                    </a:cubicBezTo>
                    <a:cubicBezTo>
                      <a:pt x="259108" y="78793"/>
                      <a:pt x="260601" y="77750"/>
                      <a:pt x="261198" y="78495"/>
                    </a:cubicBezTo>
                    <a:cubicBezTo>
                      <a:pt x="262392" y="79389"/>
                      <a:pt x="264482" y="81325"/>
                      <a:pt x="269706" y="78495"/>
                    </a:cubicBezTo>
                    <a:cubicBezTo>
                      <a:pt x="269706" y="78495"/>
                      <a:pt x="285678" y="69856"/>
                      <a:pt x="288216" y="67473"/>
                    </a:cubicBezTo>
                    <a:cubicBezTo>
                      <a:pt x="292097" y="63600"/>
                      <a:pt x="290902" y="57642"/>
                      <a:pt x="294186" y="53621"/>
                    </a:cubicBezTo>
                    <a:cubicBezTo>
                      <a:pt x="296724" y="50642"/>
                      <a:pt x="300903" y="49897"/>
                      <a:pt x="303292" y="46769"/>
                    </a:cubicBezTo>
                    <a:cubicBezTo>
                      <a:pt x="303292" y="46471"/>
                      <a:pt x="303590" y="46174"/>
                      <a:pt x="303740" y="46025"/>
                    </a:cubicBezTo>
                    <a:cubicBezTo>
                      <a:pt x="304187" y="45578"/>
                      <a:pt x="305979" y="40960"/>
                      <a:pt x="306128" y="38577"/>
                    </a:cubicBezTo>
                    <a:cubicBezTo>
                      <a:pt x="306128" y="36492"/>
                      <a:pt x="309412" y="31726"/>
                      <a:pt x="315980" y="24427"/>
                    </a:cubicBezTo>
                    <a:cubicBezTo>
                      <a:pt x="320159" y="19661"/>
                      <a:pt x="326727" y="18172"/>
                      <a:pt x="331653" y="14448"/>
                    </a:cubicBezTo>
                    <a:cubicBezTo>
                      <a:pt x="331653" y="14448"/>
                      <a:pt x="333145" y="12512"/>
                      <a:pt x="331503" y="10873"/>
                    </a:cubicBezTo>
                    <a:cubicBezTo>
                      <a:pt x="331503" y="10873"/>
                      <a:pt x="327473" y="11618"/>
                      <a:pt x="318965" y="14150"/>
                    </a:cubicBezTo>
                    <a:cubicBezTo>
                      <a:pt x="315681" y="15193"/>
                      <a:pt x="313442" y="19363"/>
                      <a:pt x="309113" y="17725"/>
                    </a:cubicBezTo>
                    <a:cubicBezTo>
                      <a:pt x="312546" y="13256"/>
                      <a:pt x="318816" y="13405"/>
                      <a:pt x="322697" y="9384"/>
                    </a:cubicBezTo>
                    <a:cubicBezTo>
                      <a:pt x="319711" y="7149"/>
                      <a:pt x="313890" y="11320"/>
                      <a:pt x="312099" y="6554"/>
                    </a:cubicBezTo>
                    <a:cubicBezTo>
                      <a:pt x="309412" y="5362"/>
                      <a:pt x="306426" y="9235"/>
                      <a:pt x="303590" y="6405"/>
                    </a:cubicBezTo>
                    <a:cubicBezTo>
                      <a:pt x="302396" y="6405"/>
                      <a:pt x="298963" y="8043"/>
                      <a:pt x="297918" y="8788"/>
                    </a:cubicBezTo>
                    <a:cubicBezTo>
                      <a:pt x="295828" y="10426"/>
                      <a:pt x="293141" y="8937"/>
                      <a:pt x="290902" y="9533"/>
                    </a:cubicBezTo>
                    <a:cubicBezTo>
                      <a:pt x="283290" y="11171"/>
                      <a:pt x="275826" y="11916"/>
                      <a:pt x="268363" y="14001"/>
                    </a:cubicBezTo>
                    <a:cubicBezTo>
                      <a:pt x="268363" y="14001"/>
                      <a:pt x="247913" y="22044"/>
                      <a:pt x="247913" y="22044"/>
                    </a:cubicBezTo>
                    <a:close/>
                    <a:moveTo>
                      <a:pt x="737512" y="351664"/>
                    </a:moveTo>
                    <a:cubicBezTo>
                      <a:pt x="737512" y="351664"/>
                      <a:pt x="737512" y="351515"/>
                      <a:pt x="737512" y="351515"/>
                    </a:cubicBezTo>
                    <a:lnTo>
                      <a:pt x="737512" y="351515"/>
                    </a:lnTo>
                    <a:cubicBezTo>
                      <a:pt x="737512" y="351515"/>
                      <a:pt x="739154" y="350174"/>
                      <a:pt x="739154" y="349579"/>
                    </a:cubicBezTo>
                    <a:cubicBezTo>
                      <a:pt x="739154" y="349579"/>
                      <a:pt x="738856" y="348536"/>
                      <a:pt x="738408" y="348685"/>
                    </a:cubicBezTo>
                    <a:cubicBezTo>
                      <a:pt x="738408" y="348983"/>
                      <a:pt x="737960" y="349579"/>
                      <a:pt x="737512" y="351515"/>
                    </a:cubicBezTo>
                    <a:cubicBezTo>
                      <a:pt x="737512" y="351962"/>
                      <a:pt x="737363" y="352409"/>
                      <a:pt x="737214" y="352855"/>
                    </a:cubicBezTo>
                    <a:cubicBezTo>
                      <a:pt x="737214" y="352409"/>
                      <a:pt x="737363" y="352111"/>
                      <a:pt x="737512" y="351813"/>
                    </a:cubicBezTo>
                    <a:close/>
                    <a:moveTo>
                      <a:pt x="67150" y="391135"/>
                    </a:moveTo>
                    <a:cubicBezTo>
                      <a:pt x="67150" y="391135"/>
                      <a:pt x="67150" y="390688"/>
                      <a:pt x="64015" y="386964"/>
                    </a:cubicBezTo>
                    <a:cubicBezTo>
                      <a:pt x="63866" y="386815"/>
                      <a:pt x="63567" y="386517"/>
                      <a:pt x="63418" y="386220"/>
                    </a:cubicBezTo>
                    <a:cubicBezTo>
                      <a:pt x="61328" y="383836"/>
                      <a:pt x="58492" y="382049"/>
                      <a:pt x="56402" y="379666"/>
                    </a:cubicBezTo>
                    <a:cubicBezTo>
                      <a:pt x="54163" y="377283"/>
                      <a:pt x="53716" y="376240"/>
                      <a:pt x="53566" y="375495"/>
                    </a:cubicBezTo>
                    <a:cubicBezTo>
                      <a:pt x="52820" y="374155"/>
                      <a:pt x="52671" y="373857"/>
                      <a:pt x="52372" y="373559"/>
                    </a:cubicBezTo>
                    <a:cubicBezTo>
                      <a:pt x="52372" y="373559"/>
                      <a:pt x="52074" y="373261"/>
                      <a:pt x="51327" y="373559"/>
                    </a:cubicBezTo>
                    <a:cubicBezTo>
                      <a:pt x="50879" y="373559"/>
                      <a:pt x="49536" y="373857"/>
                      <a:pt x="45058" y="373112"/>
                    </a:cubicBezTo>
                    <a:cubicBezTo>
                      <a:pt x="43118" y="373857"/>
                      <a:pt x="42968" y="375942"/>
                      <a:pt x="41923" y="377283"/>
                    </a:cubicBezTo>
                    <a:cubicBezTo>
                      <a:pt x="41774" y="377432"/>
                      <a:pt x="41326" y="377283"/>
                      <a:pt x="41028" y="377581"/>
                    </a:cubicBezTo>
                    <a:cubicBezTo>
                      <a:pt x="41028" y="377581"/>
                      <a:pt x="41028" y="377879"/>
                      <a:pt x="40879" y="377879"/>
                    </a:cubicBezTo>
                    <a:cubicBezTo>
                      <a:pt x="40580" y="378772"/>
                      <a:pt x="40431" y="380709"/>
                      <a:pt x="41326" y="382049"/>
                    </a:cubicBezTo>
                    <a:cubicBezTo>
                      <a:pt x="41774" y="382645"/>
                      <a:pt x="44461" y="384879"/>
                      <a:pt x="45357" y="383687"/>
                    </a:cubicBezTo>
                    <a:cubicBezTo>
                      <a:pt x="47148" y="381453"/>
                      <a:pt x="44461" y="379815"/>
                      <a:pt x="44759" y="377730"/>
                    </a:cubicBezTo>
                    <a:cubicBezTo>
                      <a:pt x="44909" y="376240"/>
                      <a:pt x="49835" y="377283"/>
                      <a:pt x="50282" y="377730"/>
                    </a:cubicBezTo>
                    <a:cubicBezTo>
                      <a:pt x="51775" y="379070"/>
                      <a:pt x="51775" y="381006"/>
                      <a:pt x="52671" y="382347"/>
                    </a:cubicBezTo>
                    <a:cubicBezTo>
                      <a:pt x="53716" y="383687"/>
                      <a:pt x="55656" y="383539"/>
                      <a:pt x="56701" y="384730"/>
                    </a:cubicBezTo>
                    <a:cubicBezTo>
                      <a:pt x="56701" y="384879"/>
                      <a:pt x="57149" y="385177"/>
                      <a:pt x="57298" y="385326"/>
                    </a:cubicBezTo>
                    <a:cubicBezTo>
                      <a:pt x="58641" y="387262"/>
                      <a:pt x="58940" y="388454"/>
                      <a:pt x="59089" y="389496"/>
                    </a:cubicBezTo>
                    <a:cubicBezTo>
                      <a:pt x="59089" y="390092"/>
                      <a:pt x="59388" y="390986"/>
                      <a:pt x="59836" y="391731"/>
                    </a:cubicBezTo>
                    <a:cubicBezTo>
                      <a:pt x="61627" y="393816"/>
                      <a:pt x="66851" y="393965"/>
                      <a:pt x="67299" y="391284"/>
                    </a:cubicBezTo>
                    <a:close/>
                    <a:moveTo>
                      <a:pt x="69986" y="407966"/>
                    </a:moveTo>
                    <a:cubicBezTo>
                      <a:pt x="71031" y="407668"/>
                      <a:pt x="71777" y="407370"/>
                      <a:pt x="73120" y="407370"/>
                    </a:cubicBezTo>
                    <a:cubicBezTo>
                      <a:pt x="74613" y="407370"/>
                      <a:pt x="75509" y="407817"/>
                      <a:pt x="76554" y="408264"/>
                    </a:cubicBezTo>
                    <a:cubicBezTo>
                      <a:pt x="77449" y="408562"/>
                      <a:pt x="77598" y="408711"/>
                      <a:pt x="77748" y="408711"/>
                    </a:cubicBezTo>
                    <a:cubicBezTo>
                      <a:pt x="77748" y="408711"/>
                      <a:pt x="77997" y="408711"/>
                      <a:pt x="78494" y="408711"/>
                    </a:cubicBezTo>
                    <a:cubicBezTo>
                      <a:pt x="78494" y="408711"/>
                      <a:pt x="78494" y="408711"/>
                      <a:pt x="78942" y="408413"/>
                    </a:cubicBezTo>
                    <a:cubicBezTo>
                      <a:pt x="79837" y="407668"/>
                      <a:pt x="79837" y="406476"/>
                      <a:pt x="80435" y="405583"/>
                    </a:cubicBezTo>
                    <a:cubicBezTo>
                      <a:pt x="81629" y="404242"/>
                      <a:pt x="84316" y="405583"/>
                      <a:pt x="85062" y="403200"/>
                    </a:cubicBezTo>
                    <a:lnTo>
                      <a:pt x="85062" y="403200"/>
                    </a:lnTo>
                    <a:cubicBezTo>
                      <a:pt x="85062" y="403200"/>
                      <a:pt x="85659" y="400072"/>
                      <a:pt x="83718" y="398582"/>
                    </a:cubicBezTo>
                    <a:cubicBezTo>
                      <a:pt x="83569" y="398582"/>
                      <a:pt x="78046" y="394114"/>
                      <a:pt x="74016" y="394114"/>
                    </a:cubicBezTo>
                    <a:cubicBezTo>
                      <a:pt x="71329" y="394263"/>
                      <a:pt x="70732" y="395454"/>
                      <a:pt x="70583" y="395901"/>
                    </a:cubicBezTo>
                    <a:cubicBezTo>
                      <a:pt x="69837" y="397986"/>
                      <a:pt x="70434" y="400072"/>
                      <a:pt x="70135" y="402157"/>
                    </a:cubicBezTo>
                    <a:cubicBezTo>
                      <a:pt x="70135" y="402902"/>
                      <a:pt x="69239" y="403200"/>
                      <a:pt x="69239" y="403795"/>
                    </a:cubicBezTo>
                    <a:cubicBezTo>
                      <a:pt x="69090" y="404093"/>
                      <a:pt x="69090" y="404242"/>
                      <a:pt x="69090" y="404540"/>
                    </a:cubicBezTo>
                    <a:cubicBezTo>
                      <a:pt x="68792" y="406030"/>
                      <a:pt x="69090" y="407370"/>
                      <a:pt x="69389" y="407668"/>
                    </a:cubicBezTo>
                    <a:cubicBezTo>
                      <a:pt x="69687" y="407966"/>
                      <a:pt x="69837" y="407966"/>
                      <a:pt x="70135" y="407668"/>
                    </a:cubicBezTo>
                    <a:close/>
                    <a:moveTo>
                      <a:pt x="62224" y="403348"/>
                    </a:moveTo>
                    <a:cubicBezTo>
                      <a:pt x="62224" y="403348"/>
                      <a:pt x="61477" y="402306"/>
                      <a:pt x="61030" y="401710"/>
                    </a:cubicBezTo>
                    <a:cubicBezTo>
                      <a:pt x="61030" y="401710"/>
                      <a:pt x="61030" y="401561"/>
                      <a:pt x="61030" y="401412"/>
                    </a:cubicBezTo>
                    <a:cubicBezTo>
                      <a:pt x="60582" y="401114"/>
                      <a:pt x="59985" y="400667"/>
                      <a:pt x="59089" y="400667"/>
                    </a:cubicBezTo>
                    <a:cubicBezTo>
                      <a:pt x="58641" y="400667"/>
                      <a:pt x="57149" y="400965"/>
                      <a:pt x="57746" y="402753"/>
                    </a:cubicBezTo>
                    <a:cubicBezTo>
                      <a:pt x="58044" y="403497"/>
                      <a:pt x="58641" y="404689"/>
                      <a:pt x="59089" y="405136"/>
                    </a:cubicBezTo>
                    <a:cubicBezTo>
                      <a:pt x="59388" y="405285"/>
                      <a:pt x="59537" y="405583"/>
                      <a:pt x="59985" y="406030"/>
                    </a:cubicBezTo>
                    <a:cubicBezTo>
                      <a:pt x="60582" y="406774"/>
                      <a:pt x="61179" y="407221"/>
                      <a:pt x="61776" y="407966"/>
                    </a:cubicBezTo>
                    <a:lnTo>
                      <a:pt x="61776" y="407966"/>
                    </a:lnTo>
                    <a:cubicBezTo>
                      <a:pt x="62672" y="408711"/>
                      <a:pt x="63866" y="407817"/>
                      <a:pt x="64164" y="407370"/>
                    </a:cubicBezTo>
                    <a:cubicBezTo>
                      <a:pt x="64164" y="406774"/>
                      <a:pt x="63717" y="406030"/>
                      <a:pt x="63717" y="405583"/>
                    </a:cubicBezTo>
                    <a:cubicBezTo>
                      <a:pt x="63119" y="404838"/>
                      <a:pt x="62522" y="404093"/>
                      <a:pt x="62075" y="403348"/>
                    </a:cubicBezTo>
                    <a:close/>
                    <a:moveTo>
                      <a:pt x="71180" y="385475"/>
                    </a:moveTo>
                    <a:cubicBezTo>
                      <a:pt x="71180" y="384581"/>
                      <a:pt x="71180" y="383092"/>
                      <a:pt x="69538" y="382943"/>
                    </a:cubicBezTo>
                    <a:cubicBezTo>
                      <a:pt x="67448" y="383092"/>
                      <a:pt x="67299" y="386071"/>
                      <a:pt x="68941" y="387709"/>
                    </a:cubicBezTo>
                    <a:cubicBezTo>
                      <a:pt x="69837" y="388752"/>
                      <a:pt x="71031" y="386964"/>
                      <a:pt x="71180" y="385475"/>
                    </a:cubicBezTo>
                    <a:close/>
                    <a:moveTo>
                      <a:pt x="93122" y="397391"/>
                    </a:moveTo>
                    <a:cubicBezTo>
                      <a:pt x="92376" y="397689"/>
                      <a:pt x="91630" y="397986"/>
                      <a:pt x="90734" y="398135"/>
                    </a:cubicBezTo>
                    <a:cubicBezTo>
                      <a:pt x="90286" y="398135"/>
                      <a:pt x="89689" y="398135"/>
                      <a:pt x="89241" y="398433"/>
                    </a:cubicBezTo>
                    <a:cubicBezTo>
                      <a:pt x="89241" y="398433"/>
                      <a:pt x="88943" y="398433"/>
                      <a:pt x="88644" y="398582"/>
                    </a:cubicBezTo>
                    <a:cubicBezTo>
                      <a:pt x="88346" y="398582"/>
                      <a:pt x="87898" y="399029"/>
                      <a:pt x="87599" y="399327"/>
                    </a:cubicBezTo>
                    <a:cubicBezTo>
                      <a:pt x="86107" y="401114"/>
                      <a:pt x="88346" y="404838"/>
                      <a:pt x="88346" y="404838"/>
                    </a:cubicBezTo>
                    <a:cubicBezTo>
                      <a:pt x="89241" y="406178"/>
                      <a:pt x="90734" y="404838"/>
                      <a:pt x="91480" y="404093"/>
                    </a:cubicBezTo>
                    <a:cubicBezTo>
                      <a:pt x="92376" y="403200"/>
                      <a:pt x="92973" y="402008"/>
                      <a:pt x="93869" y="400965"/>
                    </a:cubicBezTo>
                    <a:cubicBezTo>
                      <a:pt x="94316" y="400221"/>
                      <a:pt x="94914" y="399625"/>
                      <a:pt x="95660" y="399029"/>
                    </a:cubicBezTo>
                    <a:cubicBezTo>
                      <a:pt x="95660" y="399029"/>
                      <a:pt x="95809" y="398880"/>
                      <a:pt x="95809" y="398731"/>
                    </a:cubicBezTo>
                    <a:cubicBezTo>
                      <a:pt x="95809" y="398582"/>
                      <a:pt x="96257" y="397986"/>
                      <a:pt x="96257" y="397540"/>
                    </a:cubicBezTo>
                    <a:cubicBezTo>
                      <a:pt x="96406" y="396944"/>
                      <a:pt x="95958" y="396944"/>
                      <a:pt x="95660" y="396944"/>
                    </a:cubicBezTo>
                    <a:cubicBezTo>
                      <a:pt x="94914" y="396944"/>
                      <a:pt x="94316" y="396944"/>
                      <a:pt x="92973" y="397391"/>
                    </a:cubicBezTo>
                    <a:close/>
                    <a:moveTo>
                      <a:pt x="113423" y="454139"/>
                    </a:moveTo>
                    <a:cubicBezTo>
                      <a:pt x="115363" y="455629"/>
                      <a:pt x="117005" y="452352"/>
                      <a:pt x="117005" y="449671"/>
                    </a:cubicBezTo>
                    <a:cubicBezTo>
                      <a:pt x="117005" y="449522"/>
                      <a:pt x="116259" y="446990"/>
                      <a:pt x="114318" y="446990"/>
                    </a:cubicBezTo>
                    <a:cubicBezTo>
                      <a:pt x="113423" y="446990"/>
                      <a:pt x="111930" y="447884"/>
                      <a:pt x="111632" y="449522"/>
                    </a:cubicBezTo>
                    <a:cubicBezTo>
                      <a:pt x="111482" y="451012"/>
                      <a:pt x="112975" y="453693"/>
                      <a:pt x="113423" y="454139"/>
                    </a:cubicBezTo>
                    <a:close/>
                    <a:moveTo>
                      <a:pt x="121483" y="438649"/>
                    </a:moveTo>
                    <a:cubicBezTo>
                      <a:pt x="122230" y="437904"/>
                      <a:pt x="122677" y="437457"/>
                      <a:pt x="122677" y="437159"/>
                    </a:cubicBezTo>
                    <a:cubicBezTo>
                      <a:pt x="122677" y="437159"/>
                      <a:pt x="122677" y="436713"/>
                      <a:pt x="122677" y="436415"/>
                    </a:cubicBezTo>
                    <a:lnTo>
                      <a:pt x="122677" y="436415"/>
                    </a:lnTo>
                    <a:cubicBezTo>
                      <a:pt x="122677" y="436415"/>
                      <a:pt x="122230" y="433734"/>
                      <a:pt x="120438" y="433734"/>
                    </a:cubicBezTo>
                    <a:cubicBezTo>
                      <a:pt x="119692" y="433734"/>
                      <a:pt x="119244" y="434032"/>
                      <a:pt x="119244" y="434181"/>
                    </a:cubicBezTo>
                    <a:lnTo>
                      <a:pt x="119244" y="434181"/>
                    </a:lnTo>
                    <a:lnTo>
                      <a:pt x="119244" y="434627"/>
                    </a:lnTo>
                    <a:cubicBezTo>
                      <a:pt x="119244" y="434627"/>
                      <a:pt x="119244" y="435968"/>
                      <a:pt x="118647" y="437011"/>
                    </a:cubicBezTo>
                    <a:cubicBezTo>
                      <a:pt x="118349" y="438202"/>
                      <a:pt x="117752" y="438649"/>
                      <a:pt x="117602" y="438798"/>
                    </a:cubicBezTo>
                    <a:cubicBezTo>
                      <a:pt x="117154" y="439245"/>
                      <a:pt x="117154" y="439394"/>
                      <a:pt x="117005" y="439840"/>
                    </a:cubicBezTo>
                    <a:cubicBezTo>
                      <a:pt x="116557" y="440585"/>
                      <a:pt x="117752" y="441628"/>
                      <a:pt x="118050" y="441926"/>
                    </a:cubicBezTo>
                    <a:cubicBezTo>
                      <a:pt x="118647" y="442373"/>
                      <a:pt x="119543" y="443266"/>
                      <a:pt x="120289" y="442373"/>
                    </a:cubicBezTo>
                    <a:cubicBezTo>
                      <a:pt x="120289" y="442373"/>
                      <a:pt x="120289" y="442373"/>
                      <a:pt x="120289" y="442075"/>
                    </a:cubicBezTo>
                    <a:cubicBezTo>
                      <a:pt x="120289" y="441777"/>
                      <a:pt x="120737" y="441330"/>
                      <a:pt x="120289" y="440585"/>
                    </a:cubicBezTo>
                    <a:cubicBezTo>
                      <a:pt x="120140" y="440287"/>
                      <a:pt x="120140" y="440138"/>
                      <a:pt x="120140" y="439989"/>
                    </a:cubicBezTo>
                    <a:cubicBezTo>
                      <a:pt x="120140" y="439543"/>
                      <a:pt x="120886" y="439096"/>
                      <a:pt x="121334" y="438798"/>
                    </a:cubicBezTo>
                    <a:close/>
                    <a:moveTo>
                      <a:pt x="124021" y="430010"/>
                    </a:moveTo>
                    <a:cubicBezTo>
                      <a:pt x="124021" y="428223"/>
                      <a:pt x="122677" y="427329"/>
                      <a:pt x="121185" y="427478"/>
                    </a:cubicBezTo>
                    <a:cubicBezTo>
                      <a:pt x="118498" y="427776"/>
                      <a:pt x="120737" y="431946"/>
                      <a:pt x="121633" y="432840"/>
                    </a:cubicBezTo>
                    <a:cubicBezTo>
                      <a:pt x="123125" y="434032"/>
                      <a:pt x="124319" y="432542"/>
                      <a:pt x="124021" y="430010"/>
                    </a:cubicBezTo>
                    <a:close/>
                    <a:moveTo>
                      <a:pt x="119841" y="418690"/>
                    </a:moveTo>
                    <a:cubicBezTo>
                      <a:pt x="119841" y="418690"/>
                      <a:pt x="121782" y="417498"/>
                      <a:pt x="121782" y="416456"/>
                    </a:cubicBezTo>
                    <a:cubicBezTo>
                      <a:pt x="122080" y="414966"/>
                      <a:pt x="118796" y="412136"/>
                      <a:pt x="118349" y="412136"/>
                    </a:cubicBezTo>
                    <a:cubicBezTo>
                      <a:pt x="118349" y="412136"/>
                      <a:pt x="118150" y="412534"/>
                      <a:pt x="117752" y="413328"/>
                    </a:cubicBezTo>
                    <a:cubicBezTo>
                      <a:pt x="117752" y="414222"/>
                      <a:pt x="117602" y="414371"/>
                      <a:pt x="117602" y="414817"/>
                    </a:cubicBezTo>
                    <a:cubicBezTo>
                      <a:pt x="117304" y="415115"/>
                      <a:pt x="117154" y="415413"/>
                      <a:pt x="116856" y="415711"/>
                    </a:cubicBezTo>
                    <a:cubicBezTo>
                      <a:pt x="116856" y="415711"/>
                      <a:pt x="116856" y="416009"/>
                      <a:pt x="116856" y="416009"/>
                    </a:cubicBezTo>
                    <a:cubicBezTo>
                      <a:pt x="116856" y="417201"/>
                      <a:pt x="117304" y="418094"/>
                      <a:pt x="117304" y="418392"/>
                    </a:cubicBezTo>
                    <a:cubicBezTo>
                      <a:pt x="118199" y="419435"/>
                      <a:pt x="119692" y="418988"/>
                      <a:pt x="119841" y="418839"/>
                    </a:cubicBezTo>
                    <a:close/>
                    <a:moveTo>
                      <a:pt x="114318" y="412285"/>
                    </a:moveTo>
                    <a:cubicBezTo>
                      <a:pt x="114318" y="412285"/>
                      <a:pt x="115513" y="411392"/>
                      <a:pt x="115513" y="410349"/>
                    </a:cubicBezTo>
                    <a:cubicBezTo>
                      <a:pt x="115513" y="409604"/>
                      <a:pt x="115363" y="408711"/>
                      <a:pt x="113871" y="408711"/>
                    </a:cubicBezTo>
                    <a:cubicBezTo>
                      <a:pt x="112975" y="408711"/>
                      <a:pt x="111930" y="408711"/>
                      <a:pt x="111781" y="409455"/>
                    </a:cubicBezTo>
                    <a:cubicBezTo>
                      <a:pt x="111482" y="410200"/>
                      <a:pt x="111781" y="411690"/>
                      <a:pt x="112676" y="412285"/>
                    </a:cubicBezTo>
                    <a:cubicBezTo>
                      <a:pt x="113274" y="413030"/>
                      <a:pt x="114020" y="412583"/>
                      <a:pt x="114318" y="412285"/>
                    </a:cubicBezTo>
                    <a:close/>
                    <a:moveTo>
                      <a:pt x="120737" y="421222"/>
                    </a:moveTo>
                    <a:cubicBezTo>
                      <a:pt x="120438" y="421967"/>
                      <a:pt x="120737" y="423158"/>
                      <a:pt x="121185" y="423456"/>
                    </a:cubicBezTo>
                    <a:lnTo>
                      <a:pt x="121334" y="423456"/>
                    </a:lnTo>
                    <a:cubicBezTo>
                      <a:pt x="121334" y="423456"/>
                      <a:pt x="121633" y="422861"/>
                      <a:pt x="121782" y="422563"/>
                    </a:cubicBezTo>
                    <a:cubicBezTo>
                      <a:pt x="122080" y="422414"/>
                      <a:pt x="122379" y="422265"/>
                      <a:pt x="122379" y="421967"/>
                    </a:cubicBezTo>
                    <a:lnTo>
                      <a:pt x="122379" y="421967"/>
                    </a:lnTo>
                    <a:cubicBezTo>
                      <a:pt x="122379" y="421967"/>
                      <a:pt x="122827" y="421371"/>
                      <a:pt x="122677" y="420775"/>
                    </a:cubicBezTo>
                    <a:cubicBezTo>
                      <a:pt x="122379" y="419733"/>
                      <a:pt x="122230" y="419733"/>
                      <a:pt x="122230" y="419733"/>
                    </a:cubicBezTo>
                    <a:cubicBezTo>
                      <a:pt x="122230" y="419733"/>
                      <a:pt x="121931" y="419733"/>
                      <a:pt x="121633" y="420031"/>
                    </a:cubicBezTo>
                    <a:cubicBezTo>
                      <a:pt x="121334" y="420328"/>
                      <a:pt x="121185" y="420477"/>
                      <a:pt x="120737" y="420626"/>
                    </a:cubicBezTo>
                    <a:cubicBezTo>
                      <a:pt x="120737" y="420775"/>
                      <a:pt x="120737" y="420924"/>
                      <a:pt x="120737" y="421073"/>
                    </a:cubicBezTo>
                    <a:close/>
                    <a:moveTo>
                      <a:pt x="106407" y="399923"/>
                    </a:moveTo>
                    <a:cubicBezTo>
                      <a:pt x="106407" y="399923"/>
                      <a:pt x="106109" y="400816"/>
                      <a:pt x="105959" y="401263"/>
                    </a:cubicBezTo>
                    <a:cubicBezTo>
                      <a:pt x="105959" y="401412"/>
                      <a:pt x="105810" y="401710"/>
                      <a:pt x="105661" y="401859"/>
                    </a:cubicBezTo>
                    <a:lnTo>
                      <a:pt x="105661" y="401859"/>
                    </a:lnTo>
                    <a:cubicBezTo>
                      <a:pt x="105661" y="401859"/>
                      <a:pt x="105512" y="402604"/>
                      <a:pt x="106109" y="403051"/>
                    </a:cubicBezTo>
                    <a:cubicBezTo>
                      <a:pt x="106109" y="403051"/>
                      <a:pt x="106407" y="403200"/>
                      <a:pt x="106407" y="403348"/>
                    </a:cubicBezTo>
                    <a:cubicBezTo>
                      <a:pt x="106706" y="403646"/>
                      <a:pt x="107303" y="403795"/>
                      <a:pt x="107601" y="404242"/>
                    </a:cubicBezTo>
                    <a:cubicBezTo>
                      <a:pt x="108049" y="404540"/>
                      <a:pt x="108497" y="404838"/>
                      <a:pt x="108646" y="405136"/>
                    </a:cubicBezTo>
                    <a:cubicBezTo>
                      <a:pt x="108945" y="405136"/>
                      <a:pt x="109094" y="405136"/>
                      <a:pt x="109094" y="405136"/>
                    </a:cubicBezTo>
                    <a:cubicBezTo>
                      <a:pt x="109542" y="405136"/>
                      <a:pt x="110139" y="404242"/>
                      <a:pt x="110139" y="403200"/>
                    </a:cubicBezTo>
                    <a:cubicBezTo>
                      <a:pt x="110139" y="401114"/>
                      <a:pt x="108348" y="399625"/>
                      <a:pt x="107154" y="399625"/>
                    </a:cubicBezTo>
                    <a:cubicBezTo>
                      <a:pt x="107154" y="399625"/>
                      <a:pt x="106955" y="399774"/>
                      <a:pt x="106556" y="400072"/>
                    </a:cubicBezTo>
                    <a:close/>
                    <a:moveTo>
                      <a:pt x="57597" y="356281"/>
                    </a:moveTo>
                    <a:cubicBezTo>
                      <a:pt x="57597" y="356281"/>
                      <a:pt x="57597" y="355983"/>
                      <a:pt x="57447" y="355983"/>
                    </a:cubicBezTo>
                    <a:cubicBezTo>
                      <a:pt x="57447" y="355983"/>
                      <a:pt x="55059" y="357771"/>
                      <a:pt x="54910" y="361345"/>
                    </a:cubicBezTo>
                    <a:cubicBezTo>
                      <a:pt x="54910" y="362090"/>
                      <a:pt x="55208" y="362537"/>
                      <a:pt x="55208" y="362686"/>
                    </a:cubicBezTo>
                    <a:cubicBezTo>
                      <a:pt x="55507" y="363133"/>
                      <a:pt x="55805" y="363133"/>
                      <a:pt x="56104" y="363580"/>
                    </a:cubicBezTo>
                    <a:cubicBezTo>
                      <a:pt x="56402" y="364324"/>
                      <a:pt x="56701" y="365218"/>
                      <a:pt x="56850" y="365963"/>
                    </a:cubicBezTo>
                    <a:cubicBezTo>
                      <a:pt x="57149" y="366112"/>
                      <a:pt x="57298" y="366410"/>
                      <a:pt x="57298" y="366559"/>
                    </a:cubicBezTo>
                    <a:cubicBezTo>
                      <a:pt x="57746" y="367303"/>
                      <a:pt x="58194" y="367303"/>
                      <a:pt x="58194" y="367303"/>
                    </a:cubicBezTo>
                    <a:cubicBezTo>
                      <a:pt x="58641" y="367005"/>
                      <a:pt x="59686" y="365218"/>
                      <a:pt x="59686" y="365069"/>
                    </a:cubicBezTo>
                    <a:cubicBezTo>
                      <a:pt x="59836" y="364622"/>
                      <a:pt x="59686" y="364324"/>
                      <a:pt x="59089" y="364026"/>
                    </a:cubicBezTo>
                    <a:cubicBezTo>
                      <a:pt x="58343" y="363729"/>
                      <a:pt x="58044" y="363431"/>
                      <a:pt x="57746" y="362537"/>
                    </a:cubicBezTo>
                    <a:cubicBezTo>
                      <a:pt x="57447" y="360452"/>
                      <a:pt x="58343" y="358367"/>
                      <a:pt x="57746" y="356281"/>
                    </a:cubicBezTo>
                    <a:close/>
                    <a:moveTo>
                      <a:pt x="58044" y="353600"/>
                    </a:moveTo>
                    <a:cubicBezTo>
                      <a:pt x="58044" y="353600"/>
                      <a:pt x="58194" y="354792"/>
                      <a:pt x="58492" y="355239"/>
                    </a:cubicBezTo>
                    <a:cubicBezTo>
                      <a:pt x="59686" y="358069"/>
                      <a:pt x="61627" y="357771"/>
                      <a:pt x="61776" y="357473"/>
                    </a:cubicBezTo>
                    <a:lnTo>
                      <a:pt x="61776" y="357473"/>
                    </a:lnTo>
                    <a:cubicBezTo>
                      <a:pt x="61776" y="357473"/>
                      <a:pt x="61627" y="357026"/>
                      <a:pt x="61627" y="356877"/>
                    </a:cubicBezTo>
                    <a:cubicBezTo>
                      <a:pt x="61328" y="356430"/>
                      <a:pt x="61030" y="356132"/>
                      <a:pt x="61030" y="355239"/>
                    </a:cubicBezTo>
                    <a:cubicBezTo>
                      <a:pt x="61030" y="353600"/>
                      <a:pt x="61627" y="351962"/>
                      <a:pt x="61477" y="350323"/>
                    </a:cubicBezTo>
                    <a:lnTo>
                      <a:pt x="61477" y="349430"/>
                    </a:lnTo>
                    <a:cubicBezTo>
                      <a:pt x="61030" y="347344"/>
                      <a:pt x="59388" y="345855"/>
                      <a:pt x="58940" y="345855"/>
                    </a:cubicBezTo>
                    <a:cubicBezTo>
                      <a:pt x="58343" y="346004"/>
                      <a:pt x="58044" y="346898"/>
                      <a:pt x="58492" y="348536"/>
                    </a:cubicBezTo>
                    <a:cubicBezTo>
                      <a:pt x="58791" y="349728"/>
                      <a:pt x="58940" y="350323"/>
                      <a:pt x="58343" y="351962"/>
                    </a:cubicBezTo>
                    <a:cubicBezTo>
                      <a:pt x="58044" y="353302"/>
                      <a:pt x="58044" y="353451"/>
                      <a:pt x="58044" y="353451"/>
                    </a:cubicBezTo>
                    <a:close/>
                    <a:moveTo>
                      <a:pt x="62075" y="365069"/>
                    </a:moveTo>
                    <a:cubicBezTo>
                      <a:pt x="62075" y="365069"/>
                      <a:pt x="62821" y="365069"/>
                      <a:pt x="62821" y="365069"/>
                    </a:cubicBezTo>
                    <a:cubicBezTo>
                      <a:pt x="62821" y="365069"/>
                      <a:pt x="63866" y="363282"/>
                      <a:pt x="63866" y="362388"/>
                    </a:cubicBezTo>
                    <a:cubicBezTo>
                      <a:pt x="63866" y="361494"/>
                      <a:pt x="63418" y="360452"/>
                      <a:pt x="63269" y="360452"/>
                    </a:cubicBezTo>
                    <a:cubicBezTo>
                      <a:pt x="63119" y="360452"/>
                      <a:pt x="62970" y="360452"/>
                      <a:pt x="62821" y="360750"/>
                    </a:cubicBezTo>
                    <a:cubicBezTo>
                      <a:pt x="62821" y="361048"/>
                      <a:pt x="62821" y="361494"/>
                      <a:pt x="62373" y="361792"/>
                    </a:cubicBezTo>
                    <a:cubicBezTo>
                      <a:pt x="62224" y="362090"/>
                      <a:pt x="62075" y="362239"/>
                      <a:pt x="61776" y="362388"/>
                    </a:cubicBezTo>
                    <a:cubicBezTo>
                      <a:pt x="61776" y="362388"/>
                      <a:pt x="61776" y="362686"/>
                      <a:pt x="61776" y="362835"/>
                    </a:cubicBezTo>
                    <a:cubicBezTo>
                      <a:pt x="61477" y="363729"/>
                      <a:pt x="61776" y="364622"/>
                      <a:pt x="62075" y="365069"/>
                    </a:cubicBezTo>
                    <a:close/>
                    <a:moveTo>
                      <a:pt x="68195" y="372368"/>
                    </a:moveTo>
                    <a:cubicBezTo>
                      <a:pt x="68195" y="372368"/>
                      <a:pt x="68195" y="371921"/>
                      <a:pt x="68045" y="371772"/>
                    </a:cubicBezTo>
                    <a:lnTo>
                      <a:pt x="68045" y="371772"/>
                    </a:lnTo>
                    <a:cubicBezTo>
                      <a:pt x="67597" y="370878"/>
                      <a:pt x="67150" y="370282"/>
                      <a:pt x="66851" y="369686"/>
                    </a:cubicBezTo>
                    <a:cubicBezTo>
                      <a:pt x="66702" y="369091"/>
                      <a:pt x="66553" y="368346"/>
                      <a:pt x="66254" y="367750"/>
                    </a:cubicBezTo>
                    <a:cubicBezTo>
                      <a:pt x="66254" y="367601"/>
                      <a:pt x="65956" y="367303"/>
                      <a:pt x="65358" y="367303"/>
                    </a:cubicBezTo>
                    <a:cubicBezTo>
                      <a:pt x="65209" y="367303"/>
                      <a:pt x="64761" y="367303"/>
                      <a:pt x="64761" y="367899"/>
                    </a:cubicBezTo>
                    <a:cubicBezTo>
                      <a:pt x="64761" y="368197"/>
                      <a:pt x="64314" y="369835"/>
                      <a:pt x="64314" y="370431"/>
                    </a:cubicBezTo>
                    <a:cubicBezTo>
                      <a:pt x="64612" y="371027"/>
                      <a:pt x="64761" y="371027"/>
                      <a:pt x="65060" y="370878"/>
                    </a:cubicBezTo>
                    <a:cubicBezTo>
                      <a:pt x="65209" y="370878"/>
                      <a:pt x="65358" y="370878"/>
                      <a:pt x="65657" y="370878"/>
                    </a:cubicBezTo>
                    <a:cubicBezTo>
                      <a:pt x="65956" y="371176"/>
                      <a:pt x="66105" y="371623"/>
                      <a:pt x="66254" y="372070"/>
                    </a:cubicBezTo>
                    <a:cubicBezTo>
                      <a:pt x="66851" y="372814"/>
                      <a:pt x="68045" y="373410"/>
                      <a:pt x="68195" y="372516"/>
                    </a:cubicBezTo>
                    <a:close/>
                    <a:moveTo>
                      <a:pt x="124618" y="204653"/>
                    </a:moveTo>
                    <a:cubicBezTo>
                      <a:pt x="124618" y="204653"/>
                      <a:pt x="126708" y="203462"/>
                      <a:pt x="126708" y="203313"/>
                    </a:cubicBezTo>
                    <a:cubicBezTo>
                      <a:pt x="126708" y="203015"/>
                      <a:pt x="127305" y="202419"/>
                      <a:pt x="125812" y="199291"/>
                    </a:cubicBezTo>
                    <a:cubicBezTo>
                      <a:pt x="124767" y="197206"/>
                      <a:pt x="124170" y="196908"/>
                      <a:pt x="123573" y="196759"/>
                    </a:cubicBezTo>
                    <a:cubicBezTo>
                      <a:pt x="122379" y="196759"/>
                      <a:pt x="121185" y="198695"/>
                      <a:pt x="121334" y="200185"/>
                    </a:cubicBezTo>
                    <a:cubicBezTo>
                      <a:pt x="121334" y="200185"/>
                      <a:pt x="121483" y="200483"/>
                      <a:pt x="121782" y="200781"/>
                    </a:cubicBezTo>
                    <a:cubicBezTo>
                      <a:pt x="122379" y="201525"/>
                      <a:pt x="122976" y="201972"/>
                      <a:pt x="123424" y="202717"/>
                    </a:cubicBezTo>
                    <a:cubicBezTo>
                      <a:pt x="124021" y="203164"/>
                      <a:pt x="124170" y="203462"/>
                      <a:pt x="124319" y="203760"/>
                    </a:cubicBezTo>
                    <a:cubicBezTo>
                      <a:pt x="124319" y="204206"/>
                      <a:pt x="124319" y="204355"/>
                      <a:pt x="124767" y="204504"/>
                    </a:cubicBezTo>
                    <a:close/>
                    <a:moveTo>
                      <a:pt x="124170" y="224612"/>
                    </a:moveTo>
                    <a:cubicBezTo>
                      <a:pt x="124170" y="224612"/>
                      <a:pt x="126111" y="224165"/>
                      <a:pt x="127006" y="221633"/>
                    </a:cubicBezTo>
                    <a:cubicBezTo>
                      <a:pt x="127155" y="220739"/>
                      <a:pt x="127155" y="220144"/>
                      <a:pt x="127155" y="219846"/>
                    </a:cubicBezTo>
                    <a:cubicBezTo>
                      <a:pt x="127155" y="218952"/>
                      <a:pt x="127006" y="218058"/>
                      <a:pt x="127155" y="217165"/>
                    </a:cubicBezTo>
                    <a:cubicBezTo>
                      <a:pt x="127603" y="214037"/>
                      <a:pt x="127603" y="213888"/>
                      <a:pt x="127006" y="213739"/>
                    </a:cubicBezTo>
                    <a:cubicBezTo>
                      <a:pt x="126111" y="213739"/>
                      <a:pt x="124469" y="214931"/>
                      <a:pt x="124021" y="216718"/>
                    </a:cubicBezTo>
                    <a:cubicBezTo>
                      <a:pt x="123872" y="217314"/>
                      <a:pt x="123872" y="217761"/>
                      <a:pt x="123872" y="217909"/>
                    </a:cubicBezTo>
                    <a:cubicBezTo>
                      <a:pt x="123872" y="218356"/>
                      <a:pt x="124021" y="219101"/>
                      <a:pt x="124618" y="219697"/>
                    </a:cubicBezTo>
                    <a:cubicBezTo>
                      <a:pt x="124618" y="219846"/>
                      <a:pt x="124916" y="219995"/>
                      <a:pt x="124916" y="220293"/>
                    </a:cubicBezTo>
                    <a:cubicBezTo>
                      <a:pt x="124916" y="220591"/>
                      <a:pt x="124916" y="221037"/>
                      <a:pt x="124618" y="221484"/>
                    </a:cubicBezTo>
                    <a:cubicBezTo>
                      <a:pt x="124021" y="223421"/>
                      <a:pt x="124021" y="224165"/>
                      <a:pt x="124170" y="224463"/>
                    </a:cubicBezTo>
                    <a:close/>
                    <a:moveTo>
                      <a:pt x="152830" y="127499"/>
                    </a:moveTo>
                    <a:cubicBezTo>
                      <a:pt x="152830" y="128243"/>
                      <a:pt x="154471" y="128243"/>
                      <a:pt x="156113" y="125562"/>
                    </a:cubicBezTo>
                    <a:cubicBezTo>
                      <a:pt x="156263" y="125562"/>
                      <a:pt x="157755" y="122881"/>
                      <a:pt x="157308" y="122732"/>
                    </a:cubicBezTo>
                    <a:cubicBezTo>
                      <a:pt x="156711" y="122732"/>
                      <a:pt x="154322" y="124818"/>
                      <a:pt x="153874" y="125413"/>
                    </a:cubicBezTo>
                    <a:cubicBezTo>
                      <a:pt x="152680" y="126605"/>
                      <a:pt x="152680" y="127499"/>
                      <a:pt x="152830" y="127648"/>
                    </a:cubicBezTo>
                    <a:close/>
                    <a:moveTo>
                      <a:pt x="126708" y="116626"/>
                    </a:moveTo>
                    <a:cubicBezTo>
                      <a:pt x="123872" y="116626"/>
                      <a:pt x="118498" y="121839"/>
                      <a:pt x="118946" y="123626"/>
                    </a:cubicBezTo>
                    <a:cubicBezTo>
                      <a:pt x="118946" y="123626"/>
                      <a:pt x="119244" y="124520"/>
                      <a:pt x="120289" y="123626"/>
                    </a:cubicBezTo>
                    <a:cubicBezTo>
                      <a:pt x="120289" y="123626"/>
                      <a:pt x="125215" y="119456"/>
                      <a:pt x="126260" y="117817"/>
                    </a:cubicBezTo>
                    <a:cubicBezTo>
                      <a:pt x="127454" y="116626"/>
                      <a:pt x="126857" y="116626"/>
                      <a:pt x="126708" y="116626"/>
                    </a:cubicBezTo>
                    <a:close/>
                    <a:moveTo>
                      <a:pt x="162233" y="86538"/>
                    </a:moveTo>
                    <a:cubicBezTo>
                      <a:pt x="162233" y="86538"/>
                      <a:pt x="163129" y="85496"/>
                      <a:pt x="163577" y="85049"/>
                    </a:cubicBezTo>
                    <a:lnTo>
                      <a:pt x="164174" y="82368"/>
                    </a:lnTo>
                    <a:cubicBezTo>
                      <a:pt x="164174" y="82368"/>
                      <a:pt x="164025" y="82070"/>
                      <a:pt x="164025" y="82070"/>
                    </a:cubicBezTo>
                    <a:cubicBezTo>
                      <a:pt x="162980" y="82368"/>
                      <a:pt x="156412" y="87879"/>
                      <a:pt x="156412" y="88921"/>
                    </a:cubicBezTo>
                    <a:cubicBezTo>
                      <a:pt x="156412" y="89368"/>
                      <a:pt x="157905" y="89219"/>
                      <a:pt x="158203" y="89070"/>
                    </a:cubicBezTo>
                    <a:cubicBezTo>
                      <a:pt x="159845" y="88326"/>
                      <a:pt x="161786" y="86985"/>
                      <a:pt x="162383" y="86389"/>
                    </a:cubicBezTo>
                    <a:close/>
                    <a:moveTo>
                      <a:pt x="323891" y="147458"/>
                    </a:moveTo>
                    <a:cubicBezTo>
                      <a:pt x="324040" y="149394"/>
                      <a:pt x="325831" y="150585"/>
                      <a:pt x="326279" y="152224"/>
                    </a:cubicBezTo>
                    <a:cubicBezTo>
                      <a:pt x="326727" y="153415"/>
                      <a:pt x="326279" y="154607"/>
                      <a:pt x="326727" y="155799"/>
                    </a:cubicBezTo>
                    <a:cubicBezTo>
                      <a:pt x="326727" y="155948"/>
                      <a:pt x="326727" y="156245"/>
                      <a:pt x="327175" y="156245"/>
                    </a:cubicBezTo>
                    <a:cubicBezTo>
                      <a:pt x="328667" y="158182"/>
                      <a:pt x="330757" y="155501"/>
                      <a:pt x="332548" y="156394"/>
                    </a:cubicBezTo>
                    <a:cubicBezTo>
                      <a:pt x="333444" y="156841"/>
                      <a:pt x="336877" y="160863"/>
                      <a:pt x="336579" y="162203"/>
                    </a:cubicBezTo>
                    <a:cubicBezTo>
                      <a:pt x="336280" y="163544"/>
                      <a:pt x="334339" y="164437"/>
                      <a:pt x="334339" y="164437"/>
                    </a:cubicBezTo>
                    <a:cubicBezTo>
                      <a:pt x="332847" y="165182"/>
                      <a:pt x="331056" y="164735"/>
                      <a:pt x="329712" y="165331"/>
                    </a:cubicBezTo>
                    <a:cubicBezTo>
                      <a:pt x="328966" y="165629"/>
                      <a:pt x="329115" y="166225"/>
                      <a:pt x="329264" y="167714"/>
                    </a:cubicBezTo>
                    <a:cubicBezTo>
                      <a:pt x="329563" y="169651"/>
                      <a:pt x="329563" y="170395"/>
                      <a:pt x="329264" y="171885"/>
                    </a:cubicBezTo>
                    <a:cubicBezTo>
                      <a:pt x="328817" y="173523"/>
                      <a:pt x="326876" y="173970"/>
                      <a:pt x="326428" y="175906"/>
                    </a:cubicBezTo>
                    <a:cubicBezTo>
                      <a:pt x="326428" y="176949"/>
                      <a:pt x="327473" y="177396"/>
                      <a:pt x="328369" y="177694"/>
                    </a:cubicBezTo>
                    <a:cubicBezTo>
                      <a:pt x="328817" y="178587"/>
                      <a:pt x="327324" y="180375"/>
                      <a:pt x="326578" y="180971"/>
                    </a:cubicBezTo>
                    <a:cubicBezTo>
                      <a:pt x="321950" y="185737"/>
                      <a:pt x="323144" y="187226"/>
                      <a:pt x="323592" y="187673"/>
                    </a:cubicBezTo>
                    <a:cubicBezTo>
                      <a:pt x="323592" y="187673"/>
                      <a:pt x="324339" y="188418"/>
                      <a:pt x="325085" y="188269"/>
                    </a:cubicBezTo>
                    <a:cubicBezTo>
                      <a:pt x="330459" y="186928"/>
                      <a:pt x="335086" y="183801"/>
                      <a:pt x="340310" y="182311"/>
                    </a:cubicBezTo>
                    <a:cubicBezTo>
                      <a:pt x="345087" y="180971"/>
                      <a:pt x="346878" y="180822"/>
                      <a:pt x="348371" y="180822"/>
                    </a:cubicBezTo>
                    <a:cubicBezTo>
                      <a:pt x="348968" y="180822"/>
                      <a:pt x="350759" y="180971"/>
                      <a:pt x="351356" y="180524"/>
                    </a:cubicBezTo>
                    <a:cubicBezTo>
                      <a:pt x="351655" y="180524"/>
                      <a:pt x="352102" y="180077"/>
                      <a:pt x="352102" y="179928"/>
                    </a:cubicBezTo>
                    <a:cubicBezTo>
                      <a:pt x="352699" y="178290"/>
                      <a:pt x="351804" y="176502"/>
                      <a:pt x="352699" y="174864"/>
                    </a:cubicBezTo>
                    <a:cubicBezTo>
                      <a:pt x="353446" y="173225"/>
                      <a:pt x="355237" y="172481"/>
                      <a:pt x="355983" y="170842"/>
                    </a:cubicBezTo>
                    <a:cubicBezTo>
                      <a:pt x="355983" y="170544"/>
                      <a:pt x="355983" y="170246"/>
                      <a:pt x="355983" y="169949"/>
                    </a:cubicBezTo>
                    <a:cubicBezTo>
                      <a:pt x="355983" y="168906"/>
                      <a:pt x="355983" y="168012"/>
                      <a:pt x="355536" y="167565"/>
                    </a:cubicBezTo>
                    <a:cubicBezTo>
                      <a:pt x="354043" y="166076"/>
                      <a:pt x="352550" y="167714"/>
                      <a:pt x="351057" y="167565"/>
                    </a:cubicBezTo>
                    <a:cubicBezTo>
                      <a:pt x="348221" y="167119"/>
                      <a:pt x="349863" y="163544"/>
                      <a:pt x="348968" y="161756"/>
                    </a:cubicBezTo>
                    <a:cubicBezTo>
                      <a:pt x="348669" y="161310"/>
                      <a:pt x="347923" y="160863"/>
                      <a:pt x="347475" y="160565"/>
                    </a:cubicBezTo>
                    <a:lnTo>
                      <a:pt x="339713" y="152373"/>
                    </a:lnTo>
                    <a:cubicBezTo>
                      <a:pt x="339713" y="152373"/>
                      <a:pt x="338817" y="151479"/>
                      <a:pt x="338668" y="151032"/>
                    </a:cubicBezTo>
                    <a:cubicBezTo>
                      <a:pt x="338668" y="151032"/>
                      <a:pt x="335683" y="143734"/>
                      <a:pt x="338668" y="140606"/>
                    </a:cubicBezTo>
                    <a:cubicBezTo>
                      <a:pt x="340161" y="138968"/>
                      <a:pt x="339862" y="137925"/>
                      <a:pt x="339862" y="137925"/>
                    </a:cubicBezTo>
                    <a:cubicBezTo>
                      <a:pt x="339415" y="137031"/>
                      <a:pt x="338370" y="137031"/>
                      <a:pt x="335235" y="137627"/>
                    </a:cubicBezTo>
                    <a:cubicBezTo>
                      <a:pt x="332996" y="138074"/>
                      <a:pt x="331503" y="138223"/>
                      <a:pt x="331653" y="137627"/>
                    </a:cubicBezTo>
                    <a:cubicBezTo>
                      <a:pt x="331802" y="134946"/>
                      <a:pt x="337474" y="133605"/>
                      <a:pt x="335235" y="130924"/>
                    </a:cubicBezTo>
                    <a:cubicBezTo>
                      <a:pt x="334937" y="130478"/>
                      <a:pt x="334041" y="130627"/>
                      <a:pt x="333444" y="130478"/>
                    </a:cubicBezTo>
                    <a:cubicBezTo>
                      <a:pt x="332548" y="130478"/>
                      <a:pt x="331802" y="130775"/>
                      <a:pt x="331056" y="130924"/>
                    </a:cubicBezTo>
                    <a:cubicBezTo>
                      <a:pt x="330160" y="131222"/>
                      <a:pt x="323144" y="134797"/>
                      <a:pt x="323741" y="147458"/>
                    </a:cubicBezTo>
                    <a:close/>
                    <a:moveTo>
                      <a:pt x="322846" y="160267"/>
                    </a:moveTo>
                    <a:cubicBezTo>
                      <a:pt x="322846" y="160267"/>
                      <a:pt x="323294" y="159671"/>
                      <a:pt x="323443" y="159373"/>
                    </a:cubicBezTo>
                    <a:cubicBezTo>
                      <a:pt x="324040" y="156990"/>
                      <a:pt x="321502" y="154160"/>
                      <a:pt x="318368" y="154011"/>
                    </a:cubicBezTo>
                    <a:cubicBezTo>
                      <a:pt x="317920" y="154011"/>
                      <a:pt x="317024" y="154011"/>
                      <a:pt x="316129" y="155054"/>
                    </a:cubicBezTo>
                    <a:cubicBezTo>
                      <a:pt x="314785" y="156096"/>
                      <a:pt x="314487" y="157437"/>
                      <a:pt x="313740" y="158629"/>
                    </a:cubicBezTo>
                    <a:cubicBezTo>
                      <a:pt x="313143" y="159969"/>
                      <a:pt x="312994" y="160416"/>
                      <a:pt x="312248" y="160565"/>
                    </a:cubicBezTo>
                    <a:cubicBezTo>
                      <a:pt x="308964" y="161012"/>
                      <a:pt x="308516" y="161161"/>
                      <a:pt x="307322" y="163693"/>
                    </a:cubicBezTo>
                    <a:cubicBezTo>
                      <a:pt x="306874" y="164586"/>
                      <a:pt x="306576" y="166374"/>
                      <a:pt x="306725" y="167267"/>
                    </a:cubicBezTo>
                    <a:cubicBezTo>
                      <a:pt x="307173" y="168459"/>
                      <a:pt x="308218" y="168906"/>
                      <a:pt x="308815" y="169949"/>
                    </a:cubicBezTo>
                    <a:cubicBezTo>
                      <a:pt x="310307" y="173076"/>
                      <a:pt x="307471" y="173821"/>
                      <a:pt x="305979" y="174268"/>
                    </a:cubicBezTo>
                    <a:cubicBezTo>
                      <a:pt x="305381" y="174417"/>
                      <a:pt x="303889" y="174864"/>
                      <a:pt x="303740" y="175311"/>
                    </a:cubicBezTo>
                    <a:cubicBezTo>
                      <a:pt x="303590" y="176800"/>
                      <a:pt x="304934" y="177545"/>
                      <a:pt x="305381" y="178736"/>
                    </a:cubicBezTo>
                    <a:cubicBezTo>
                      <a:pt x="305381" y="178885"/>
                      <a:pt x="305680" y="179183"/>
                      <a:pt x="305680" y="179332"/>
                    </a:cubicBezTo>
                    <a:cubicBezTo>
                      <a:pt x="307471" y="182758"/>
                      <a:pt x="317472" y="174268"/>
                      <a:pt x="317920" y="173821"/>
                    </a:cubicBezTo>
                    <a:cubicBezTo>
                      <a:pt x="319114" y="172630"/>
                      <a:pt x="320756" y="169949"/>
                      <a:pt x="319413" y="165927"/>
                    </a:cubicBezTo>
                    <a:cubicBezTo>
                      <a:pt x="318965" y="164735"/>
                      <a:pt x="318965" y="164289"/>
                      <a:pt x="319413" y="163544"/>
                    </a:cubicBezTo>
                    <a:cubicBezTo>
                      <a:pt x="320308" y="162054"/>
                      <a:pt x="321950" y="161756"/>
                      <a:pt x="322846" y="160416"/>
                    </a:cubicBezTo>
                    <a:close/>
                    <a:moveTo>
                      <a:pt x="706763" y="511037"/>
                    </a:moveTo>
                    <a:cubicBezTo>
                      <a:pt x="706763" y="511037"/>
                      <a:pt x="707360" y="511037"/>
                      <a:pt x="707659" y="511037"/>
                    </a:cubicBezTo>
                    <a:cubicBezTo>
                      <a:pt x="708256" y="510590"/>
                      <a:pt x="709301" y="509697"/>
                      <a:pt x="711391" y="505675"/>
                    </a:cubicBezTo>
                    <a:cubicBezTo>
                      <a:pt x="715271" y="497632"/>
                      <a:pt x="715421" y="472758"/>
                      <a:pt x="715421" y="472460"/>
                    </a:cubicBezTo>
                    <a:cubicBezTo>
                      <a:pt x="715271" y="472013"/>
                      <a:pt x="715271" y="471268"/>
                      <a:pt x="715271" y="470821"/>
                    </a:cubicBezTo>
                    <a:cubicBezTo>
                      <a:pt x="714525" y="467694"/>
                      <a:pt x="713182" y="464864"/>
                      <a:pt x="712585" y="461736"/>
                    </a:cubicBezTo>
                    <a:cubicBezTo>
                      <a:pt x="712137" y="458757"/>
                      <a:pt x="712585" y="455629"/>
                      <a:pt x="711838" y="452650"/>
                    </a:cubicBezTo>
                    <a:cubicBezTo>
                      <a:pt x="711092" y="450714"/>
                      <a:pt x="708704" y="450416"/>
                      <a:pt x="707659" y="450416"/>
                    </a:cubicBezTo>
                    <a:cubicBezTo>
                      <a:pt x="706614" y="450565"/>
                      <a:pt x="706315" y="451309"/>
                      <a:pt x="706465" y="453693"/>
                    </a:cubicBezTo>
                    <a:cubicBezTo>
                      <a:pt x="706465" y="458310"/>
                      <a:pt x="708107" y="462778"/>
                      <a:pt x="708554" y="467396"/>
                    </a:cubicBezTo>
                    <a:cubicBezTo>
                      <a:pt x="709898" y="480503"/>
                      <a:pt x="706166" y="493312"/>
                      <a:pt x="705868" y="506271"/>
                    </a:cubicBezTo>
                    <a:cubicBezTo>
                      <a:pt x="705868" y="509697"/>
                      <a:pt x="706315" y="510292"/>
                      <a:pt x="706614" y="511037"/>
                    </a:cubicBezTo>
                    <a:close/>
                    <a:moveTo>
                      <a:pt x="738408" y="486461"/>
                    </a:moveTo>
                    <a:cubicBezTo>
                      <a:pt x="739901" y="481695"/>
                      <a:pt x="740647" y="480354"/>
                      <a:pt x="740647" y="480354"/>
                    </a:cubicBezTo>
                    <a:cubicBezTo>
                      <a:pt x="740647" y="480503"/>
                      <a:pt x="740349" y="480801"/>
                      <a:pt x="740349" y="480950"/>
                    </a:cubicBezTo>
                    <a:cubicBezTo>
                      <a:pt x="738707" y="486163"/>
                      <a:pt x="737363" y="489589"/>
                      <a:pt x="736617" y="491823"/>
                    </a:cubicBezTo>
                    <a:cubicBezTo>
                      <a:pt x="735870" y="494057"/>
                      <a:pt x="735273" y="495696"/>
                      <a:pt x="735124" y="495994"/>
                    </a:cubicBezTo>
                    <a:cubicBezTo>
                      <a:pt x="733034" y="502100"/>
                      <a:pt x="724377" y="520868"/>
                      <a:pt x="723780" y="521463"/>
                    </a:cubicBezTo>
                    <a:lnTo>
                      <a:pt x="723780" y="521166"/>
                    </a:lnTo>
                    <a:cubicBezTo>
                      <a:pt x="723780" y="521166"/>
                      <a:pt x="723481" y="521761"/>
                      <a:pt x="723183" y="522059"/>
                    </a:cubicBezTo>
                    <a:cubicBezTo>
                      <a:pt x="723183" y="522059"/>
                      <a:pt x="723183" y="521910"/>
                      <a:pt x="723332" y="521910"/>
                    </a:cubicBezTo>
                    <a:cubicBezTo>
                      <a:pt x="723332" y="521910"/>
                      <a:pt x="723332" y="522059"/>
                      <a:pt x="723183" y="522208"/>
                    </a:cubicBezTo>
                    <a:cubicBezTo>
                      <a:pt x="722586" y="523698"/>
                      <a:pt x="717212" y="532932"/>
                      <a:pt x="716466" y="533379"/>
                    </a:cubicBezTo>
                    <a:cubicBezTo>
                      <a:pt x="716316" y="532783"/>
                      <a:pt x="719152" y="528017"/>
                      <a:pt x="721242" y="524889"/>
                    </a:cubicBezTo>
                    <a:cubicBezTo>
                      <a:pt x="721242" y="524889"/>
                      <a:pt x="721093" y="525187"/>
                      <a:pt x="720944" y="525336"/>
                    </a:cubicBezTo>
                    <a:cubicBezTo>
                      <a:pt x="719152" y="523102"/>
                      <a:pt x="722884" y="521761"/>
                      <a:pt x="722586" y="519527"/>
                    </a:cubicBezTo>
                    <a:cubicBezTo>
                      <a:pt x="721242" y="520570"/>
                      <a:pt x="720197" y="521910"/>
                      <a:pt x="719302" y="523400"/>
                    </a:cubicBezTo>
                    <a:cubicBezTo>
                      <a:pt x="719302" y="523400"/>
                      <a:pt x="719302" y="523400"/>
                      <a:pt x="719600" y="523698"/>
                    </a:cubicBezTo>
                    <a:cubicBezTo>
                      <a:pt x="719899" y="523996"/>
                      <a:pt x="719899" y="523996"/>
                      <a:pt x="720048" y="523996"/>
                    </a:cubicBezTo>
                    <a:cubicBezTo>
                      <a:pt x="720048" y="523996"/>
                      <a:pt x="720496" y="523996"/>
                      <a:pt x="720496" y="524144"/>
                    </a:cubicBezTo>
                    <a:cubicBezTo>
                      <a:pt x="720496" y="524144"/>
                      <a:pt x="720496" y="524144"/>
                      <a:pt x="720048" y="524740"/>
                    </a:cubicBezTo>
                    <a:cubicBezTo>
                      <a:pt x="720048" y="524740"/>
                      <a:pt x="719899" y="525485"/>
                      <a:pt x="719302" y="525634"/>
                    </a:cubicBezTo>
                    <a:cubicBezTo>
                      <a:pt x="719302" y="525634"/>
                      <a:pt x="719152" y="525634"/>
                      <a:pt x="718854" y="526230"/>
                    </a:cubicBezTo>
                    <a:cubicBezTo>
                      <a:pt x="718357" y="526925"/>
                      <a:pt x="718058" y="527223"/>
                      <a:pt x="717958" y="527123"/>
                    </a:cubicBezTo>
                    <a:cubicBezTo>
                      <a:pt x="717958" y="527123"/>
                      <a:pt x="717809" y="526975"/>
                      <a:pt x="717809" y="526677"/>
                    </a:cubicBezTo>
                    <a:lnTo>
                      <a:pt x="717809" y="526081"/>
                    </a:lnTo>
                    <a:lnTo>
                      <a:pt x="717809" y="526081"/>
                    </a:lnTo>
                    <a:cubicBezTo>
                      <a:pt x="717063" y="527272"/>
                      <a:pt x="716316" y="528464"/>
                      <a:pt x="715570" y="529805"/>
                    </a:cubicBezTo>
                    <a:cubicBezTo>
                      <a:pt x="715570" y="529805"/>
                      <a:pt x="715719" y="529805"/>
                      <a:pt x="715869" y="529805"/>
                    </a:cubicBezTo>
                    <a:cubicBezTo>
                      <a:pt x="716018" y="529805"/>
                      <a:pt x="715271" y="532188"/>
                      <a:pt x="714973" y="532932"/>
                    </a:cubicBezTo>
                    <a:cubicBezTo>
                      <a:pt x="714674" y="533379"/>
                      <a:pt x="714376" y="533528"/>
                      <a:pt x="714227" y="533230"/>
                    </a:cubicBezTo>
                    <a:cubicBezTo>
                      <a:pt x="714227" y="532932"/>
                      <a:pt x="714227" y="532188"/>
                      <a:pt x="714525" y="531443"/>
                    </a:cubicBezTo>
                    <a:cubicBezTo>
                      <a:pt x="713630" y="532783"/>
                      <a:pt x="712435" y="533975"/>
                      <a:pt x="711092" y="534869"/>
                    </a:cubicBezTo>
                    <a:lnTo>
                      <a:pt x="711092" y="534124"/>
                    </a:lnTo>
                    <a:cubicBezTo>
                      <a:pt x="711092" y="534124"/>
                      <a:pt x="711689" y="532783"/>
                      <a:pt x="712286" y="532039"/>
                    </a:cubicBezTo>
                    <a:cubicBezTo>
                      <a:pt x="712585" y="531592"/>
                      <a:pt x="713182" y="530698"/>
                      <a:pt x="713928" y="529507"/>
                    </a:cubicBezTo>
                    <a:cubicBezTo>
                      <a:pt x="713928" y="528315"/>
                      <a:pt x="714824" y="525783"/>
                      <a:pt x="715719" y="525634"/>
                    </a:cubicBezTo>
                    <a:cubicBezTo>
                      <a:pt x="716018" y="525634"/>
                      <a:pt x="716167" y="525634"/>
                      <a:pt x="716316" y="525932"/>
                    </a:cubicBezTo>
                    <a:cubicBezTo>
                      <a:pt x="717511" y="523996"/>
                      <a:pt x="718705" y="522357"/>
                      <a:pt x="718854" y="522357"/>
                    </a:cubicBezTo>
                    <a:cubicBezTo>
                      <a:pt x="722287" y="517144"/>
                      <a:pt x="723929" y="511186"/>
                      <a:pt x="727064" y="505824"/>
                    </a:cubicBezTo>
                    <a:cubicBezTo>
                      <a:pt x="727362" y="505377"/>
                      <a:pt x="727511" y="504930"/>
                      <a:pt x="727810" y="504483"/>
                    </a:cubicBezTo>
                    <a:cubicBezTo>
                      <a:pt x="728109" y="503590"/>
                      <a:pt x="728407" y="502547"/>
                      <a:pt x="729153" y="500760"/>
                    </a:cubicBezTo>
                    <a:cubicBezTo>
                      <a:pt x="730198" y="497781"/>
                      <a:pt x="730198" y="497334"/>
                      <a:pt x="730646" y="496589"/>
                    </a:cubicBezTo>
                    <a:cubicBezTo>
                      <a:pt x="730348" y="496887"/>
                      <a:pt x="730198" y="497036"/>
                      <a:pt x="728258" y="501951"/>
                    </a:cubicBezTo>
                    <a:cubicBezTo>
                      <a:pt x="725870" y="508356"/>
                      <a:pt x="725720" y="508356"/>
                      <a:pt x="724825" y="508058"/>
                    </a:cubicBezTo>
                    <a:cubicBezTo>
                      <a:pt x="724825" y="507760"/>
                      <a:pt x="724825" y="507462"/>
                      <a:pt x="724974" y="507314"/>
                    </a:cubicBezTo>
                    <a:lnTo>
                      <a:pt x="736915" y="474247"/>
                    </a:lnTo>
                    <a:cubicBezTo>
                      <a:pt x="737512" y="472907"/>
                      <a:pt x="737960" y="472609"/>
                      <a:pt x="739005" y="473354"/>
                    </a:cubicBezTo>
                    <a:cubicBezTo>
                      <a:pt x="739453" y="473354"/>
                      <a:pt x="739602" y="473651"/>
                      <a:pt x="739901" y="473354"/>
                    </a:cubicBezTo>
                    <a:cubicBezTo>
                      <a:pt x="740796" y="472758"/>
                      <a:pt x="740498" y="471417"/>
                      <a:pt x="741393" y="470673"/>
                    </a:cubicBezTo>
                    <a:cubicBezTo>
                      <a:pt x="741393" y="470673"/>
                      <a:pt x="741344" y="471070"/>
                      <a:pt x="741244" y="471864"/>
                    </a:cubicBezTo>
                    <a:cubicBezTo>
                      <a:pt x="741244" y="471864"/>
                      <a:pt x="739602" y="476184"/>
                      <a:pt x="738856" y="476779"/>
                    </a:cubicBezTo>
                    <a:cubicBezTo>
                      <a:pt x="737960" y="476184"/>
                      <a:pt x="737314" y="476283"/>
                      <a:pt x="736915" y="477077"/>
                    </a:cubicBezTo>
                    <a:cubicBezTo>
                      <a:pt x="735572" y="479311"/>
                      <a:pt x="734676" y="482886"/>
                      <a:pt x="735124" y="484078"/>
                    </a:cubicBezTo>
                    <a:cubicBezTo>
                      <a:pt x="735124" y="484376"/>
                      <a:pt x="735124" y="484376"/>
                      <a:pt x="735572" y="484525"/>
                    </a:cubicBezTo>
                    <a:lnTo>
                      <a:pt x="735572" y="484525"/>
                    </a:lnTo>
                    <a:cubicBezTo>
                      <a:pt x="735572" y="484525"/>
                      <a:pt x="735870" y="484971"/>
                      <a:pt x="735572" y="486014"/>
                    </a:cubicBezTo>
                    <a:cubicBezTo>
                      <a:pt x="734527" y="488844"/>
                      <a:pt x="732885" y="491227"/>
                      <a:pt x="731989" y="493908"/>
                    </a:cubicBezTo>
                    <a:cubicBezTo>
                      <a:pt x="731243" y="495845"/>
                      <a:pt x="730945" y="497930"/>
                      <a:pt x="730497" y="500015"/>
                    </a:cubicBezTo>
                    <a:cubicBezTo>
                      <a:pt x="738109" y="486461"/>
                      <a:pt x="738109" y="486461"/>
                      <a:pt x="738408" y="486312"/>
                    </a:cubicBezTo>
                    <a:cubicBezTo>
                      <a:pt x="738109" y="487801"/>
                      <a:pt x="737662" y="489142"/>
                      <a:pt x="737214" y="490334"/>
                    </a:cubicBezTo>
                    <a:lnTo>
                      <a:pt x="737512" y="489738"/>
                    </a:lnTo>
                    <a:cubicBezTo>
                      <a:pt x="737811" y="488695"/>
                      <a:pt x="738109" y="487653"/>
                      <a:pt x="738557" y="486759"/>
                    </a:cubicBezTo>
                    <a:close/>
                    <a:moveTo>
                      <a:pt x="736020" y="493312"/>
                    </a:moveTo>
                    <a:lnTo>
                      <a:pt x="736617" y="491525"/>
                    </a:lnTo>
                    <a:cubicBezTo>
                      <a:pt x="736169" y="492568"/>
                      <a:pt x="735870" y="493461"/>
                      <a:pt x="735572" y="494504"/>
                    </a:cubicBezTo>
                    <a:cubicBezTo>
                      <a:pt x="735572" y="494504"/>
                      <a:pt x="735721" y="493908"/>
                      <a:pt x="736020" y="493312"/>
                    </a:cubicBezTo>
                    <a:close/>
                    <a:moveTo>
                      <a:pt x="741841" y="473354"/>
                    </a:moveTo>
                    <a:cubicBezTo>
                      <a:pt x="742289" y="471864"/>
                      <a:pt x="743782" y="465906"/>
                      <a:pt x="743931" y="465310"/>
                    </a:cubicBezTo>
                    <a:cubicBezTo>
                      <a:pt x="743632" y="465757"/>
                      <a:pt x="739901" y="477524"/>
                      <a:pt x="740199" y="478567"/>
                    </a:cubicBezTo>
                    <a:cubicBezTo>
                      <a:pt x="740199" y="478269"/>
                      <a:pt x="741244" y="475439"/>
                      <a:pt x="741841" y="473354"/>
                    </a:cubicBezTo>
                    <a:close/>
                    <a:moveTo>
                      <a:pt x="749603" y="428521"/>
                    </a:moveTo>
                    <a:cubicBezTo>
                      <a:pt x="749603" y="428521"/>
                      <a:pt x="749603" y="428818"/>
                      <a:pt x="749155" y="428967"/>
                    </a:cubicBezTo>
                    <a:cubicBezTo>
                      <a:pt x="748708" y="430308"/>
                      <a:pt x="748409" y="431499"/>
                      <a:pt x="748260" y="432095"/>
                    </a:cubicBezTo>
                    <a:cubicBezTo>
                      <a:pt x="748061" y="433287"/>
                      <a:pt x="748210" y="434131"/>
                      <a:pt x="748708" y="434627"/>
                    </a:cubicBezTo>
                    <a:cubicBezTo>
                      <a:pt x="748708" y="434627"/>
                      <a:pt x="749006" y="435968"/>
                      <a:pt x="748409" y="438053"/>
                    </a:cubicBezTo>
                    <a:cubicBezTo>
                      <a:pt x="747961" y="439096"/>
                      <a:pt x="747812" y="440138"/>
                      <a:pt x="747812" y="441330"/>
                    </a:cubicBezTo>
                    <a:lnTo>
                      <a:pt x="747812" y="444160"/>
                    </a:lnTo>
                    <a:cubicBezTo>
                      <a:pt x="747812" y="444160"/>
                      <a:pt x="750797" y="429712"/>
                      <a:pt x="750797" y="429563"/>
                    </a:cubicBezTo>
                    <a:cubicBezTo>
                      <a:pt x="751245" y="427776"/>
                      <a:pt x="751842" y="423605"/>
                      <a:pt x="751842" y="423010"/>
                    </a:cubicBezTo>
                    <a:cubicBezTo>
                      <a:pt x="751096" y="424052"/>
                      <a:pt x="751096" y="425244"/>
                      <a:pt x="750648" y="426286"/>
                    </a:cubicBezTo>
                    <a:cubicBezTo>
                      <a:pt x="750349" y="427031"/>
                      <a:pt x="749752" y="427627"/>
                      <a:pt x="749454" y="428372"/>
                    </a:cubicBezTo>
                    <a:close/>
                    <a:moveTo>
                      <a:pt x="753484" y="400965"/>
                    </a:moveTo>
                    <a:cubicBezTo>
                      <a:pt x="753484" y="400965"/>
                      <a:pt x="753484" y="400667"/>
                      <a:pt x="753484" y="400221"/>
                    </a:cubicBezTo>
                    <a:cubicBezTo>
                      <a:pt x="753783" y="399625"/>
                      <a:pt x="754081" y="394858"/>
                      <a:pt x="753484" y="393518"/>
                    </a:cubicBezTo>
                    <a:lnTo>
                      <a:pt x="753484" y="393518"/>
                    </a:lnTo>
                    <a:cubicBezTo>
                      <a:pt x="753484" y="393518"/>
                      <a:pt x="753036" y="393518"/>
                      <a:pt x="753036" y="393518"/>
                    </a:cubicBezTo>
                    <a:cubicBezTo>
                      <a:pt x="751842" y="392773"/>
                      <a:pt x="753484" y="380709"/>
                      <a:pt x="753484" y="380113"/>
                    </a:cubicBezTo>
                    <a:cubicBezTo>
                      <a:pt x="753484" y="380113"/>
                      <a:pt x="754828" y="367899"/>
                      <a:pt x="753036" y="367303"/>
                    </a:cubicBezTo>
                    <a:cubicBezTo>
                      <a:pt x="752887" y="367601"/>
                      <a:pt x="752887" y="367899"/>
                      <a:pt x="752439" y="369389"/>
                    </a:cubicBezTo>
                    <a:lnTo>
                      <a:pt x="752439" y="370133"/>
                    </a:lnTo>
                    <a:cubicBezTo>
                      <a:pt x="752339" y="371425"/>
                      <a:pt x="752190" y="374553"/>
                      <a:pt x="751991" y="379517"/>
                    </a:cubicBezTo>
                    <a:cubicBezTo>
                      <a:pt x="751991" y="381006"/>
                      <a:pt x="751394" y="382496"/>
                      <a:pt x="751394" y="384134"/>
                    </a:cubicBezTo>
                    <a:cubicBezTo>
                      <a:pt x="751394" y="384134"/>
                      <a:pt x="751693" y="397986"/>
                      <a:pt x="751693" y="398284"/>
                    </a:cubicBezTo>
                    <a:cubicBezTo>
                      <a:pt x="751991" y="397986"/>
                      <a:pt x="751991" y="397391"/>
                      <a:pt x="752887" y="397391"/>
                    </a:cubicBezTo>
                    <a:cubicBezTo>
                      <a:pt x="753783" y="398582"/>
                      <a:pt x="752887" y="399923"/>
                      <a:pt x="753484" y="401114"/>
                    </a:cubicBezTo>
                    <a:close/>
                    <a:moveTo>
                      <a:pt x="753484" y="404987"/>
                    </a:moveTo>
                    <a:cubicBezTo>
                      <a:pt x="753484" y="404987"/>
                      <a:pt x="752141" y="417498"/>
                      <a:pt x="752439" y="418392"/>
                    </a:cubicBezTo>
                    <a:cubicBezTo>
                      <a:pt x="752439" y="418392"/>
                      <a:pt x="754380" y="403497"/>
                      <a:pt x="754230" y="402455"/>
                    </a:cubicBezTo>
                    <a:cubicBezTo>
                      <a:pt x="753932" y="402753"/>
                      <a:pt x="753484" y="403348"/>
                      <a:pt x="753484" y="404987"/>
                    </a:cubicBezTo>
                    <a:close/>
                    <a:moveTo>
                      <a:pt x="750051" y="423754"/>
                    </a:moveTo>
                    <a:cubicBezTo>
                      <a:pt x="750648" y="423010"/>
                      <a:pt x="751842" y="416754"/>
                      <a:pt x="751842" y="416754"/>
                    </a:cubicBezTo>
                    <a:cubicBezTo>
                      <a:pt x="752141" y="414073"/>
                      <a:pt x="751544" y="409008"/>
                      <a:pt x="751394" y="408711"/>
                    </a:cubicBezTo>
                    <a:cubicBezTo>
                      <a:pt x="751245" y="408711"/>
                      <a:pt x="749603" y="422861"/>
                      <a:pt x="749902" y="423754"/>
                    </a:cubicBezTo>
                    <a:lnTo>
                      <a:pt x="749902" y="423754"/>
                    </a:lnTo>
                    <a:close/>
                    <a:moveTo>
                      <a:pt x="749155" y="413179"/>
                    </a:moveTo>
                    <a:cubicBezTo>
                      <a:pt x="749155" y="413179"/>
                      <a:pt x="748857" y="413179"/>
                      <a:pt x="748708" y="413626"/>
                    </a:cubicBezTo>
                    <a:cubicBezTo>
                      <a:pt x="747961" y="416605"/>
                      <a:pt x="747215" y="419584"/>
                      <a:pt x="746469" y="422563"/>
                    </a:cubicBezTo>
                    <a:cubicBezTo>
                      <a:pt x="746021" y="424052"/>
                      <a:pt x="745125" y="425542"/>
                      <a:pt x="744677" y="427180"/>
                    </a:cubicBezTo>
                    <a:cubicBezTo>
                      <a:pt x="744677" y="427180"/>
                      <a:pt x="744080" y="430010"/>
                      <a:pt x="744229" y="430308"/>
                    </a:cubicBezTo>
                    <a:cubicBezTo>
                      <a:pt x="746021" y="428223"/>
                      <a:pt x="748708" y="416605"/>
                      <a:pt x="748708" y="416456"/>
                    </a:cubicBezTo>
                    <a:cubicBezTo>
                      <a:pt x="749155" y="414073"/>
                      <a:pt x="749155" y="413477"/>
                      <a:pt x="749155" y="413328"/>
                    </a:cubicBezTo>
                    <a:close/>
                    <a:moveTo>
                      <a:pt x="751991" y="326492"/>
                    </a:moveTo>
                    <a:cubicBezTo>
                      <a:pt x="751842" y="323811"/>
                      <a:pt x="751544" y="323513"/>
                      <a:pt x="751245" y="323364"/>
                    </a:cubicBezTo>
                    <a:cubicBezTo>
                      <a:pt x="750797" y="323811"/>
                      <a:pt x="751096" y="341089"/>
                      <a:pt x="752439" y="342727"/>
                    </a:cubicBezTo>
                    <a:cubicBezTo>
                      <a:pt x="753036" y="341833"/>
                      <a:pt x="751991" y="326641"/>
                      <a:pt x="751991" y="326492"/>
                    </a:cubicBezTo>
                    <a:close/>
                    <a:moveTo>
                      <a:pt x="276274" y="105454"/>
                    </a:moveTo>
                    <a:cubicBezTo>
                      <a:pt x="277170" y="106646"/>
                      <a:pt x="283439" y="107540"/>
                      <a:pt x="288663" y="105752"/>
                    </a:cubicBezTo>
                    <a:cubicBezTo>
                      <a:pt x="291798" y="104710"/>
                      <a:pt x="294336" y="102476"/>
                      <a:pt x="297172" y="100986"/>
                    </a:cubicBezTo>
                    <a:cubicBezTo>
                      <a:pt x="298963" y="100092"/>
                      <a:pt x="301053" y="99348"/>
                      <a:pt x="302695" y="98305"/>
                    </a:cubicBezTo>
                    <a:cubicBezTo>
                      <a:pt x="303889" y="97560"/>
                      <a:pt x="304934" y="96220"/>
                      <a:pt x="305381" y="95177"/>
                    </a:cubicBezTo>
                    <a:cubicBezTo>
                      <a:pt x="305381" y="94730"/>
                      <a:pt x="305829" y="93986"/>
                      <a:pt x="305381" y="93688"/>
                    </a:cubicBezTo>
                    <a:cubicBezTo>
                      <a:pt x="305381" y="93688"/>
                      <a:pt x="301650" y="88475"/>
                      <a:pt x="300605" y="88177"/>
                    </a:cubicBezTo>
                    <a:cubicBezTo>
                      <a:pt x="300008" y="87979"/>
                      <a:pt x="299161" y="88326"/>
                      <a:pt x="298067" y="89219"/>
                    </a:cubicBezTo>
                    <a:cubicBezTo>
                      <a:pt x="296724" y="89964"/>
                      <a:pt x="295530" y="90858"/>
                      <a:pt x="293739" y="90858"/>
                    </a:cubicBezTo>
                    <a:cubicBezTo>
                      <a:pt x="291500" y="90858"/>
                      <a:pt x="289559" y="89070"/>
                      <a:pt x="286872" y="89517"/>
                    </a:cubicBezTo>
                    <a:cubicBezTo>
                      <a:pt x="285678" y="89666"/>
                      <a:pt x="285230" y="90560"/>
                      <a:pt x="285081" y="90709"/>
                    </a:cubicBezTo>
                    <a:cubicBezTo>
                      <a:pt x="284633" y="91305"/>
                      <a:pt x="283439" y="92943"/>
                      <a:pt x="282842" y="92943"/>
                    </a:cubicBezTo>
                    <a:cubicBezTo>
                      <a:pt x="281946" y="92943"/>
                      <a:pt x="282394" y="91751"/>
                      <a:pt x="282394" y="91305"/>
                    </a:cubicBezTo>
                    <a:cubicBezTo>
                      <a:pt x="282543" y="89070"/>
                      <a:pt x="282394" y="88326"/>
                      <a:pt x="281349" y="88326"/>
                    </a:cubicBezTo>
                    <a:cubicBezTo>
                      <a:pt x="281349" y="88326"/>
                      <a:pt x="273289" y="93241"/>
                      <a:pt x="273438" y="94581"/>
                    </a:cubicBezTo>
                    <a:cubicBezTo>
                      <a:pt x="273737" y="94879"/>
                      <a:pt x="274184" y="95177"/>
                      <a:pt x="274632" y="95475"/>
                    </a:cubicBezTo>
                    <a:cubicBezTo>
                      <a:pt x="275080" y="95773"/>
                      <a:pt x="277170" y="97560"/>
                      <a:pt x="274035" y="98305"/>
                    </a:cubicBezTo>
                    <a:lnTo>
                      <a:pt x="274035" y="98603"/>
                    </a:lnTo>
                    <a:cubicBezTo>
                      <a:pt x="274035" y="98603"/>
                      <a:pt x="274334" y="99050"/>
                      <a:pt x="275677" y="100092"/>
                    </a:cubicBezTo>
                    <a:cubicBezTo>
                      <a:pt x="275976" y="100390"/>
                      <a:pt x="276573" y="100539"/>
                      <a:pt x="276573" y="100837"/>
                    </a:cubicBezTo>
                    <a:cubicBezTo>
                      <a:pt x="277170" y="102476"/>
                      <a:pt x="275080" y="103965"/>
                      <a:pt x="276274" y="105603"/>
                    </a:cubicBezTo>
                    <a:close/>
                    <a:moveTo>
                      <a:pt x="485249" y="60472"/>
                    </a:moveTo>
                    <a:cubicBezTo>
                      <a:pt x="485249" y="60472"/>
                      <a:pt x="484652" y="60472"/>
                      <a:pt x="484503" y="60621"/>
                    </a:cubicBezTo>
                    <a:cubicBezTo>
                      <a:pt x="483309" y="61217"/>
                      <a:pt x="484055" y="63749"/>
                      <a:pt x="484055" y="63749"/>
                    </a:cubicBezTo>
                    <a:cubicBezTo>
                      <a:pt x="484055" y="64345"/>
                      <a:pt x="484652" y="65239"/>
                      <a:pt x="485847" y="65537"/>
                    </a:cubicBezTo>
                    <a:cubicBezTo>
                      <a:pt x="486145" y="65537"/>
                      <a:pt x="488683" y="65984"/>
                      <a:pt x="488683" y="65984"/>
                    </a:cubicBezTo>
                    <a:cubicBezTo>
                      <a:pt x="489130" y="65984"/>
                      <a:pt x="489429" y="65835"/>
                      <a:pt x="489429" y="65835"/>
                    </a:cubicBezTo>
                    <a:cubicBezTo>
                      <a:pt x="489578" y="65686"/>
                      <a:pt x="489578" y="64643"/>
                      <a:pt x="488832" y="63451"/>
                    </a:cubicBezTo>
                    <a:cubicBezTo>
                      <a:pt x="488683" y="63451"/>
                      <a:pt x="487190" y="60770"/>
                      <a:pt x="485249" y="60621"/>
                    </a:cubicBezTo>
                    <a:close/>
                    <a:moveTo>
                      <a:pt x="678104" y="428669"/>
                    </a:moveTo>
                    <a:cubicBezTo>
                      <a:pt x="676760" y="428967"/>
                      <a:pt x="674223" y="437606"/>
                      <a:pt x="673924" y="439692"/>
                    </a:cubicBezTo>
                    <a:cubicBezTo>
                      <a:pt x="673327" y="443117"/>
                      <a:pt x="674820" y="450416"/>
                      <a:pt x="675268" y="451012"/>
                    </a:cubicBezTo>
                    <a:cubicBezTo>
                      <a:pt x="676014" y="452352"/>
                      <a:pt x="681835" y="443713"/>
                      <a:pt x="682134" y="442819"/>
                    </a:cubicBezTo>
                    <a:cubicBezTo>
                      <a:pt x="682582" y="440883"/>
                      <a:pt x="680194" y="429116"/>
                      <a:pt x="678253" y="428818"/>
                    </a:cubicBezTo>
                    <a:close/>
                    <a:moveTo>
                      <a:pt x="506893" y="271084"/>
                    </a:moveTo>
                    <a:cubicBezTo>
                      <a:pt x="505550" y="271530"/>
                      <a:pt x="504206" y="271977"/>
                      <a:pt x="502714" y="272424"/>
                    </a:cubicBezTo>
                    <a:cubicBezTo>
                      <a:pt x="502117" y="272573"/>
                      <a:pt x="501221" y="272573"/>
                      <a:pt x="500624" y="272871"/>
                    </a:cubicBezTo>
                    <a:cubicBezTo>
                      <a:pt x="500325" y="272871"/>
                      <a:pt x="499878" y="273169"/>
                      <a:pt x="499728" y="273318"/>
                    </a:cubicBezTo>
                    <a:cubicBezTo>
                      <a:pt x="498236" y="274509"/>
                      <a:pt x="497042" y="277637"/>
                      <a:pt x="497788" y="278829"/>
                    </a:cubicBezTo>
                    <a:cubicBezTo>
                      <a:pt x="498385" y="279722"/>
                      <a:pt x="500923" y="279127"/>
                      <a:pt x="504356" y="277041"/>
                    </a:cubicBezTo>
                    <a:cubicBezTo>
                      <a:pt x="507043" y="275403"/>
                      <a:pt x="509431" y="272573"/>
                      <a:pt x="509580" y="271530"/>
                    </a:cubicBezTo>
                    <a:cubicBezTo>
                      <a:pt x="509580" y="270935"/>
                      <a:pt x="509132" y="270935"/>
                      <a:pt x="508535" y="270935"/>
                    </a:cubicBezTo>
                    <a:cubicBezTo>
                      <a:pt x="508237" y="270935"/>
                      <a:pt x="507640" y="270935"/>
                      <a:pt x="506893" y="271232"/>
                    </a:cubicBezTo>
                    <a:close/>
                    <a:moveTo>
                      <a:pt x="467785" y="274062"/>
                    </a:moveTo>
                    <a:cubicBezTo>
                      <a:pt x="466591" y="273765"/>
                      <a:pt x="465695" y="273169"/>
                      <a:pt x="464800" y="272871"/>
                    </a:cubicBezTo>
                    <a:cubicBezTo>
                      <a:pt x="464501" y="272871"/>
                      <a:pt x="464203" y="272871"/>
                      <a:pt x="464053" y="272722"/>
                    </a:cubicBezTo>
                    <a:cubicBezTo>
                      <a:pt x="463606" y="272573"/>
                      <a:pt x="462859" y="272573"/>
                      <a:pt x="462710" y="272573"/>
                    </a:cubicBezTo>
                    <a:cubicBezTo>
                      <a:pt x="460919" y="272871"/>
                      <a:pt x="458680" y="274807"/>
                      <a:pt x="459725" y="276446"/>
                    </a:cubicBezTo>
                    <a:cubicBezTo>
                      <a:pt x="461217" y="278829"/>
                      <a:pt x="464203" y="278829"/>
                      <a:pt x="468531" y="278978"/>
                    </a:cubicBezTo>
                    <a:cubicBezTo>
                      <a:pt x="473756" y="278978"/>
                      <a:pt x="474353" y="276892"/>
                      <a:pt x="474353" y="276595"/>
                    </a:cubicBezTo>
                    <a:cubicBezTo>
                      <a:pt x="474353" y="275850"/>
                      <a:pt x="473457" y="275701"/>
                      <a:pt x="472860" y="275403"/>
                    </a:cubicBezTo>
                    <a:cubicBezTo>
                      <a:pt x="471218" y="274807"/>
                      <a:pt x="469427" y="274509"/>
                      <a:pt x="467636" y="274062"/>
                    </a:cubicBezTo>
                    <a:close/>
                    <a:moveTo>
                      <a:pt x="419422" y="261551"/>
                    </a:moveTo>
                    <a:cubicBezTo>
                      <a:pt x="419422" y="261551"/>
                      <a:pt x="419273" y="261253"/>
                      <a:pt x="419273" y="261104"/>
                    </a:cubicBezTo>
                    <a:cubicBezTo>
                      <a:pt x="418676" y="260210"/>
                      <a:pt x="418079" y="260061"/>
                      <a:pt x="417333" y="260061"/>
                    </a:cubicBezTo>
                    <a:cubicBezTo>
                      <a:pt x="417183" y="260061"/>
                      <a:pt x="405391" y="261104"/>
                      <a:pt x="406585" y="263636"/>
                    </a:cubicBezTo>
                    <a:cubicBezTo>
                      <a:pt x="406734" y="264381"/>
                      <a:pt x="408973" y="265870"/>
                      <a:pt x="411362" y="266466"/>
                    </a:cubicBezTo>
                    <a:cubicBezTo>
                      <a:pt x="412854" y="266913"/>
                      <a:pt x="414049" y="266615"/>
                      <a:pt x="415541" y="267062"/>
                    </a:cubicBezTo>
                    <a:cubicBezTo>
                      <a:pt x="416885" y="267360"/>
                      <a:pt x="417930" y="268254"/>
                      <a:pt x="419273" y="268551"/>
                    </a:cubicBezTo>
                    <a:cubicBezTo>
                      <a:pt x="420169" y="268551"/>
                      <a:pt x="421363" y="268551"/>
                      <a:pt x="421811" y="267956"/>
                    </a:cubicBezTo>
                    <a:cubicBezTo>
                      <a:pt x="421811" y="267658"/>
                      <a:pt x="421811" y="267211"/>
                      <a:pt x="421512" y="267062"/>
                    </a:cubicBezTo>
                    <a:cubicBezTo>
                      <a:pt x="421363" y="266615"/>
                      <a:pt x="420766" y="266019"/>
                      <a:pt x="420616" y="265424"/>
                    </a:cubicBezTo>
                    <a:cubicBezTo>
                      <a:pt x="420169" y="264232"/>
                      <a:pt x="420169" y="262891"/>
                      <a:pt x="419571" y="261551"/>
                    </a:cubicBezTo>
                    <a:close/>
                    <a:moveTo>
                      <a:pt x="387330" y="242635"/>
                    </a:moveTo>
                    <a:cubicBezTo>
                      <a:pt x="387330" y="242635"/>
                      <a:pt x="386434" y="249039"/>
                      <a:pt x="386434" y="249039"/>
                    </a:cubicBezTo>
                    <a:cubicBezTo>
                      <a:pt x="386434" y="250678"/>
                      <a:pt x="386434" y="252465"/>
                      <a:pt x="387479" y="253657"/>
                    </a:cubicBezTo>
                    <a:cubicBezTo>
                      <a:pt x="389867" y="256338"/>
                      <a:pt x="394942" y="254997"/>
                      <a:pt x="395241" y="250678"/>
                    </a:cubicBezTo>
                    <a:cubicBezTo>
                      <a:pt x="395539" y="247997"/>
                      <a:pt x="393151" y="244273"/>
                      <a:pt x="392853" y="243826"/>
                    </a:cubicBezTo>
                    <a:cubicBezTo>
                      <a:pt x="391658" y="242337"/>
                      <a:pt x="388374" y="241592"/>
                      <a:pt x="388374" y="241592"/>
                    </a:cubicBezTo>
                    <a:cubicBezTo>
                      <a:pt x="387777" y="241592"/>
                      <a:pt x="387330" y="241592"/>
                      <a:pt x="387180" y="242635"/>
                    </a:cubicBezTo>
                    <a:close/>
                    <a:moveTo>
                      <a:pt x="396435" y="150139"/>
                    </a:moveTo>
                    <a:cubicBezTo>
                      <a:pt x="396435" y="148649"/>
                      <a:pt x="395092" y="144628"/>
                      <a:pt x="393599" y="144330"/>
                    </a:cubicBezTo>
                    <a:cubicBezTo>
                      <a:pt x="392405" y="144628"/>
                      <a:pt x="390614" y="147606"/>
                      <a:pt x="390315" y="149096"/>
                    </a:cubicBezTo>
                    <a:cubicBezTo>
                      <a:pt x="390166" y="151032"/>
                      <a:pt x="392554" y="153862"/>
                      <a:pt x="392554" y="153862"/>
                    </a:cubicBezTo>
                    <a:cubicBezTo>
                      <a:pt x="394047" y="155203"/>
                      <a:pt x="396435" y="151926"/>
                      <a:pt x="396435" y="149990"/>
                    </a:cubicBezTo>
                    <a:close/>
                    <a:moveTo>
                      <a:pt x="420019" y="135691"/>
                    </a:moveTo>
                    <a:cubicBezTo>
                      <a:pt x="421213" y="134499"/>
                      <a:pt x="421960" y="132414"/>
                      <a:pt x="421661" y="130627"/>
                    </a:cubicBezTo>
                    <a:cubicBezTo>
                      <a:pt x="421661" y="129882"/>
                      <a:pt x="421512" y="129882"/>
                      <a:pt x="421213" y="129882"/>
                    </a:cubicBezTo>
                    <a:cubicBezTo>
                      <a:pt x="421213" y="129882"/>
                      <a:pt x="421064" y="129882"/>
                      <a:pt x="420467" y="130329"/>
                    </a:cubicBezTo>
                    <a:cubicBezTo>
                      <a:pt x="420019" y="130775"/>
                      <a:pt x="419571" y="131222"/>
                      <a:pt x="418974" y="131520"/>
                    </a:cubicBezTo>
                    <a:cubicBezTo>
                      <a:pt x="418676" y="131818"/>
                      <a:pt x="418377" y="131818"/>
                      <a:pt x="418079" y="131967"/>
                    </a:cubicBezTo>
                    <a:cubicBezTo>
                      <a:pt x="418079" y="131967"/>
                      <a:pt x="417930" y="132116"/>
                      <a:pt x="417631" y="132265"/>
                    </a:cubicBezTo>
                    <a:cubicBezTo>
                      <a:pt x="417631" y="132265"/>
                      <a:pt x="417183" y="132712"/>
                      <a:pt x="416885" y="133159"/>
                    </a:cubicBezTo>
                    <a:cubicBezTo>
                      <a:pt x="415989" y="134052"/>
                      <a:pt x="415392" y="135840"/>
                      <a:pt x="415989" y="136584"/>
                    </a:cubicBezTo>
                    <a:cubicBezTo>
                      <a:pt x="416437" y="136882"/>
                      <a:pt x="418079" y="137627"/>
                      <a:pt x="419870" y="135691"/>
                    </a:cubicBezTo>
                    <a:close/>
                    <a:moveTo>
                      <a:pt x="484951" y="631088"/>
                    </a:moveTo>
                    <a:cubicBezTo>
                      <a:pt x="484652" y="639578"/>
                      <a:pt x="491519" y="648217"/>
                      <a:pt x="484205" y="656261"/>
                    </a:cubicBezTo>
                    <a:cubicBezTo>
                      <a:pt x="479876" y="661027"/>
                      <a:pt x="469726" y="657750"/>
                      <a:pt x="468830" y="666389"/>
                    </a:cubicBezTo>
                    <a:cubicBezTo>
                      <a:pt x="469726" y="666687"/>
                      <a:pt x="470621" y="667134"/>
                      <a:pt x="471517" y="667432"/>
                    </a:cubicBezTo>
                    <a:cubicBezTo>
                      <a:pt x="470323" y="671304"/>
                      <a:pt x="458978" y="705115"/>
                      <a:pt x="411362" y="712711"/>
                    </a:cubicBezTo>
                    <a:cubicBezTo>
                      <a:pt x="404794" y="705562"/>
                      <a:pt x="407033" y="702136"/>
                      <a:pt x="409421" y="698561"/>
                    </a:cubicBezTo>
                    <a:cubicBezTo>
                      <a:pt x="408973" y="697072"/>
                      <a:pt x="407481" y="695136"/>
                      <a:pt x="406436" y="694093"/>
                    </a:cubicBezTo>
                    <a:cubicBezTo>
                      <a:pt x="405690" y="679496"/>
                      <a:pt x="401212" y="665644"/>
                      <a:pt x="399868" y="651196"/>
                    </a:cubicBezTo>
                    <a:cubicBezTo>
                      <a:pt x="399868" y="649260"/>
                      <a:pt x="398973" y="646430"/>
                      <a:pt x="397928" y="644941"/>
                    </a:cubicBezTo>
                    <a:cubicBezTo>
                      <a:pt x="390464" y="635855"/>
                      <a:pt x="381060" y="624535"/>
                      <a:pt x="391211" y="601448"/>
                    </a:cubicBezTo>
                    <a:cubicBezTo>
                      <a:pt x="395987" y="590922"/>
                      <a:pt x="396435" y="575680"/>
                      <a:pt x="392554" y="555721"/>
                    </a:cubicBezTo>
                    <a:cubicBezTo>
                      <a:pt x="389718" y="542018"/>
                      <a:pt x="374791" y="536656"/>
                      <a:pt x="370761" y="523847"/>
                    </a:cubicBezTo>
                    <a:cubicBezTo>
                      <a:pt x="368373" y="515803"/>
                      <a:pt x="375836" y="510292"/>
                      <a:pt x="376134" y="502994"/>
                    </a:cubicBezTo>
                    <a:cubicBezTo>
                      <a:pt x="376433" y="499419"/>
                      <a:pt x="376732" y="493015"/>
                      <a:pt x="370761" y="490780"/>
                    </a:cubicBezTo>
                    <a:cubicBezTo>
                      <a:pt x="364641" y="488695"/>
                      <a:pt x="358222" y="492419"/>
                      <a:pt x="352252" y="490036"/>
                    </a:cubicBezTo>
                    <a:cubicBezTo>
                      <a:pt x="346430" y="487801"/>
                      <a:pt x="345982" y="479460"/>
                      <a:pt x="338967" y="478418"/>
                    </a:cubicBezTo>
                    <a:cubicBezTo>
                      <a:pt x="330906" y="477375"/>
                      <a:pt x="327622" y="480652"/>
                      <a:pt x="323891" y="484525"/>
                    </a:cubicBezTo>
                    <a:cubicBezTo>
                      <a:pt x="318517" y="490036"/>
                      <a:pt x="278961" y="495547"/>
                      <a:pt x="275826" y="493610"/>
                    </a:cubicBezTo>
                    <a:cubicBezTo>
                      <a:pt x="262194" y="485765"/>
                      <a:pt x="243932" y="462878"/>
                      <a:pt x="221045" y="424946"/>
                    </a:cubicBezTo>
                    <a:cubicBezTo>
                      <a:pt x="227116" y="409951"/>
                      <a:pt x="229703" y="400518"/>
                      <a:pt x="228807" y="396646"/>
                    </a:cubicBezTo>
                    <a:cubicBezTo>
                      <a:pt x="228210" y="393518"/>
                      <a:pt x="224777" y="366410"/>
                      <a:pt x="225225" y="365665"/>
                    </a:cubicBezTo>
                    <a:cubicBezTo>
                      <a:pt x="225225" y="365665"/>
                      <a:pt x="227165" y="360750"/>
                      <a:pt x="231643" y="349728"/>
                    </a:cubicBezTo>
                    <a:cubicBezTo>
                      <a:pt x="234479" y="341982"/>
                      <a:pt x="237017" y="333939"/>
                      <a:pt x="240599" y="326343"/>
                    </a:cubicBezTo>
                    <a:cubicBezTo>
                      <a:pt x="244779" y="317257"/>
                      <a:pt x="258362" y="317406"/>
                      <a:pt x="260900" y="306682"/>
                    </a:cubicBezTo>
                    <a:cubicBezTo>
                      <a:pt x="262840" y="299383"/>
                      <a:pt x="257168" y="291340"/>
                      <a:pt x="262840" y="284489"/>
                    </a:cubicBezTo>
                    <a:lnTo>
                      <a:pt x="278215" y="269296"/>
                    </a:lnTo>
                    <a:cubicBezTo>
                      <a:pt x="279409" y="268700"/>
                      <a:pt x="280752" y="267807"/>
                      <a:pt x="281946" y="267360"/>
                    </a:cubicBezTo>
                    <a:cubicBezTo>
                      <a:pt x="287917" y="264977"/>
                      <a:pt x="294336" y="268551"/>
                      <a:pt x="300306" y="266317"/>
                    </a:cubicBezTo>
                    <a:cubicBezTo>
                      <a:pt x="303142" y="265126"/>
                      <a:pt x="305232" y="263040"/>
                      <a:pt x="307471" y="260806"/>
                    </a:cubicBezTo>
                    <a:cubicBezTo>
                      <a:pt x="307471" y="259913"/>
                      <a:pt x="307322" y="259019"/>
                      <a:pt x="307173" y="258125"/>
                    </a:cubicBezTo>
                    <a:cubicBezTo>
                      <a:pt x="307173" y="253359"/>
                      <a:pt x="310009" y="249039"/>
                      <a:pt x="309561" y="244273"/>
                    </a:cubicBezTo>
                    <a:cubicBezTo>
                      <a:pt x="309113" y="240103"/>
                      <a:pt x="307471" y="236230"/>
                      <a:pt x="307471" y="231910"/>
                    </a:cubicBezTo>
                    <a:cubicBezTo>
                      <a:pt x="307620" y="231464"/>
                      <a:pt x="307770" y="230719"/>
                      <a:pt x="308068" y="230272"/>
                    </a:cubicBezTo>
                    <a:cubicBezTo>
                      <a:pt x="312099" y="225208"/>
                      <a:pt x="324488" y="226846"/>
                      <a:pt x="334489" y="228336"/>
                    </a:cubicBezTo>
                    <a:cubicBezTo>
                      <a:pt x="338817" y="228932"/>
                      <a:pt x="340459" y="229229"/>
                      <a:pt x="341654" y="228783"/>
                    </a:cubicBezTo>
                    <a:cubicBezTo>
                      <a:pt x="341654" y="228783"/>
                      <a:pt x="354789" y="213888"/>
                      <a:pt x="329414" y="199440"/>
                    </a:cubicBezTo>
                    <a:cubicBezTo>
                      <a:pt x="327324" y="198248"/>
                      <a:pt x="327324" y="195418"/>
                      <a:pt x="328219" y="194972"/>
                    </a:cubicBezTo>
                    <a:cubicBezTo>
                      <a:pt x="332548" y="192737"/>
                      <a:pt x="337325" y="194078"/>
                      <a:pt x="341654" y="193184"/>
                    </a:cubicBezTo>
                    <a:cubicBezTo>
                      <a:pt x="341754" y="190305"/>
                      <a:pt x="341952" y="188765"/>
                      <a:pt x="342251" y="188567"/>
                    </a:cubicBezTo>
                    <a:cubicBezTo>
                      <a:pt x="343743" y="186928"/>
                      <a:pt x="345684" y="188865"/>
                      <a:pt x="347475" y="187673"/>
                    </a:cubicBezTo>
                    <a:cubicBezTo>
                      <a:pt x="351057" y="184843"/>
                      <a:pt x="352550" y="180226"/>
                      <a:pt x="356431" y="177545"/>
                    </a:cubicBezTo>
                    <a:cubicBezTo>
                      <a:pt x="357924" y="176353"/>
                      <a:pt x="361656" y="175162"/>
                      <a:pt x="362700" y="174864"/>
                    </a:cubicBezTo>
                    <a:cubicBezTo>
                      <a:pt x="364592" y="174466"/>
                      <a:pt x="365686" y="173921"/>
                      <a:pt x="365984" y="173225"/>
                    </a:cubicBezTo>
                    <a:cubicBezTo>
                      <a:pt x="368273" y="168559"/>
                      <a:pt x="369816" y="166027"/>
                      <a:pt x="370612" y="165629"/>
                    </a:cubicBezTo>
                    <a:cubicBezTo>
                      <a:pt x="373597" y="163842"/>
                      <a:pt x="375537" y="163544"/>
                      <a:pt x="383598" y="161756"/>
                    </a:cubicBezTo>
                    <a:cubicBezTo>
                      <a:pt x="384046" y="160863"/>
                      <a:pt x="385091" y="156394"/>
                      <a:pt x="382254" y="150288"/>
                    </a:cubicBezTo>
                    <a:cubicBezTo>
                      <a:pt x="378374" y="141947"/>
                      <a:pt x="377030" y="139265"/>
                      <a:pt x="388524" y="133308"/>
                    </a:cubicBezTo>
                    <a:lnTo>
                      <a:pt x="388673" y="133308"/>
                    </a:lnTo>
                    <a:cubicBezTo>
                      <a:pt x="393450" y="140159"/>
                      <a:pt x="384792" y="146713"/>
                      <a:pt x="388076" y="153415"/>
                    </a:cubicBezTo>
                    <a:cubicBezTo>
                      <a:pt x="389419" y="155948"/>
                      <a:pt x="394047" y="158926"/>
                      <a:pt x="395539" y="158778"/>
                    </a:cubicBezTo>
                    <a:cubicBezTo>
                      <a:pt x="398077" y="158480"/>
                      <a:pt x="399271" y="155054"/>
                      <a:pt x="402256" y="156096"/>
                    </a:cubicBezTo>
                    <a:cubicBezTo>
                      <a:pt x="405540" y="157090"/>
                      <a:pt x="408476" y="157090"/>
                      <a:pt x="411063" y="156096"/>
                    </a:cubicBezTo>
                    <a:cubicBezTo>
                      <a:pt x="419870" y="152522"/>
                      <a:pt x="421064" y="152820"/>
                      <a:pt x="421811" y="153118"/>
                    </a:cubicBezTo>
                    <a:cubicBezTo>
                      <a:pt x="424497" y="154011"/>
                      <a:pt x="426139" y="152820"/>
                      <a:pt x="427483" y="149394"/>
                    </a:cubicBezTo>
                    <a:cubicBezTo>
                      <a:pt x="427781" y="149394"/>
                      <a:pt x="427781" y="149543"/>
                      <a:pt x="427781" y="149543"/>
                    </a:cubicBezTo>
                    <a:cubicBezTo>
                      <a:pt x="427483" y="149841"/>
                      <a:pt x="427483" y="149990"/>
                      <a:pt x="427184" y="150288"/>
                    </a:cubicBezTo>
                    <a:cubicBezTo>
                      <a:pt x="427781" y="152522"/>
                      <a:pt x="428378" y="154607"/>
                      <a:pt x="430170" y="158778"/>
                    </a:cubicBezTo>
                    <a:cubicBezTo>
                      <a:pt x="428378" y="153118"/>
                      <a:pt x="427781" y="149692"/>
                      <a:pt x="427781" y="149543"/>
                    </a:cubicBezTo>
                    <a:cubicBezTo>
                      <a:pt x="428975" y="148649"/>
                      <a:pt x="430020" y="147160"/>
                      <a:pt x="430767" y="145968"/>
                    </a:cubicBezTo>
                    <a:cubicBezTo>
                      <a:pt x="428229" y="143287"/>
                      <a:pt x="430170" y="129733"/>
                      <a:pt x="432707" y="127499"/>
                    </a:cubicBezTo>
                    <a:cubicBezTo>
                      <a:pt x="434946" y="130180"/>
                      <a:pt x="434648" y="133754"/>
                      <a:pt x="436140" y="136584"/>
                    </a:cubicBezTo>
                    <a:cubicBezTo>
                      <a:pt x="436837" y="136684"/>
                      <a:pt x="437036" y="131718"/>
                      <a:pt x="436737" y="121690"/>
                    </a:cubicBezTo>
                    <a:cubicBezTo>
                      <a:pt x="455545" y="116328"/>
                      <a:pt x="455545" y="116328"/>
                      <a:pt x="455545" y="116328"/>
                    </a:cubicBezTo>
                    <a:cubicBezTo>
                      <a:pt x="450171" y="110966"/>
                      <a:pt x="446738" y="112753"/>
                      <a:pt x="430767" y="120945"/>
                    </a:cubicBezTo>
                    <a:cubicBezTo>
                      <a:pt x="430767" y="120945"/>
                      <a:pt x="412705" y="112604"/>
                      <a:pt x="431662" y="88921"/>
                    </a:cubicBezTo>
                    <a:cubicBezTo>
                      <a:pt x="431513" y="88177"/>
                      <a:pt x="430767" y="87283"/>
                      <a:pt x="430468" y="86538"/>
                    </a:cubicBezTo>
                    <a:cubicBezTo>
                      <a:pt x="429722" y="86240"/>
                      <a:pt x="428677" y="85942"/>
                      <a:pt x="427781" y="85793"/>
                    </a:cubicBezTo>
                    <a:cubicBezTo>
                      <a:pt x="425393" y="85347"/>
                      <a:pt x="409571" y="104561"/>
                      <a:pt x="409272" y="104710"/>
                    </a:cubicBezTo>
                    <a:cubicBezTo>
                      <a:pt x="408873" y="106099"/>
                      <a:pt x="411660" y="110717"/>
                      <a:pt x="417631" y="118562"/>
                    </a:cubicBezTo>
                    <a:lnTo>
                      <a:pt x="413302" y="138521"/>
                    </a:lnTo>
                    <a:cubicBezTo>
                      <a:pt x="413302" y="138521"/>
                      <a:pt x="406734" y="149543"/>
                      <a:pt x="400614" y="150734"/>
                    </a:cubicBezTo>
                    <a:cubicBezTo>
                      <a:pt x="400614" y="150734"/>
                      <a:pt x="392405" y="137478"/>
                      <a:pt x="391808" y="129435"/>
                    </a:cubicBezTo>
                    <a:cubicBezTo>
                      <a:pt x="391658" y="125711"/>
                      <a:pt x="390166" y="125413"/>
                      <a:pt x="387479" y="124669"/>
                    </a:cubicBezTo>
                    <a:cubicBezTo>
                      <a:pt x="385986" y="128392"/>
                      <a:pt x="384494" y="129733"/>
                      <a:pt x="381807" y="131520"/>
                    </a:cubicBezTo>
                    <a:cubicBezTo>
                      <a:pt x="362700" y="143585"/>
                      <a:pt x="368074" y="112604"/>
                      <a:pt x="368223" y="112157"/>
                    </a:cubicBezTo>
                    <a:cubicBezTo>
                      <a:pt x="371059" y="102922"/>
                      <a:pt x="383896" y="103518"/>
                      <a:pt x="386135" y="93837"/>
                    </a:cubicBezTo>
                    <a:cubicBezTo>
                      <a:pt x="387927" y="86389"/>
                      <a:pt x="403600" y="63600"/>
                      <a:pt x="403749" y="63451"/>
                    </a:cubicBezTo>
                    <a:cubicBezTo>
                      <a:pt x="406287" y="60324"/>
                      <a:pt x="410914" y="58685"/>
                      <a:pt x="412705" y="57940"/>
                    </a:cubicBezTo>
                    <a:cubicBezTo>
                      <a:pt x="438379" y="48259"/>
                      <a:pt x="471517" y="73133"/>
                      <a:pt x="471666" y="73431"/>
                    </a:cubicBezTo>
                    <a:cubicBezTo>
                      <a:pt x="473557" y="76708"/>
                      <a:pt x="468531" y="78246"/>
                      <a:pt x="456590" y="78048"/>
                    </a:cubicBezTo>
                    <a:cubicBezTo>
                      <a:pt x="456590" y="78048"/>
                      <a:pt x="456590" y="79538"/>
                      <a:pt x="456441" y="80133"/>
                    </a:cubicBezTo>
                    <a:cubicBezTo>
                      <a:pt x="465595" y="87283"/>
                      <a:pt x="473756" y="85446"/>
                      <a:pt x="480921" y="74622"/>
                    </a:cubicBezTo>
                    <a:cubicBezTo>
                      <a:pt x="480025" y="72239"/>
                      <a:pt x="477935" y="70601"/>
                      <a:pt x="477040" y="68069"/>
                    </a:cubicBezTo>
                    <a:cubicBezTo>
                      <a:pt x="477488" y="67473"/>
                      <a:pt x="477935" y="66728"/>
                      <a:pt x="478532" y="66132"/>
                    </a:cubicBezTo>
                    <a:cubicBezTo>
                      <a:pt x="482712" y="67771"/>
                      <a:pt x="484802" y="72090"/>
                      <a:pt x="489280" y="73282"/>
                    </a:cubicBezTo>
                    <a:cubicBezTo>
                      <a:pt x="492116" y="70005"/>
                      <a:pt x="492116" y="65090"/>
                      <a:pt x="495549" y="62260"/>
                    </a:cubicBezTo>
                    <a:cubicBezTo>
                      <a:pt x="497142" y="62558"/>
                      <a:pt x="499082" y="63600"/>
                      <a:pt x="501370" y="65388"/>
                    </a:cubicBezTo>
                    <a:cubicBezTo>
                      <a:pt x="505251" y="63749"/>
                      <a:pt x="509729" y="64345"/>
                      <a:pt x="513461" y="62111"/>
                    </a:cubicBezTo>
                    <a:cubicBezTo>
                      <a:pt x="512267" y="61217"/>
                      <a:pt x="511073" y="59579"/>
                      <a:pt x="510625" y="58238"/>
                    </a:cubicBezTo>
                    <a:cubicBezTo>
                      <a:pt x="518685" y="59430"/>
                      <a:pt x="525701" y="63749"/>
                      <a:pt x="533762" y="64941"/>
                    </a:cubicBezTo>
                    <a:cubicBezTo>
                      <a:pt x="520029" y="50244"/>
                      <a:pt x="513163" y="42748"/>
                      <a:pt x="513163" y="42450"/>
                    </a:cubicBezTo>
                    <a:cubicBezTo>
                      <a:pt x="517939" y="41407"/>
                      <a:pt x="549136" y="63898"/>
                      <a:pt x="546002" y="75665"/>
                    </a:cubicBezTo>
                    <a:cubicBezTo>
                      <a:pt x="547196" y="76410"/>
                      <a:pt x="549136" y="76559"/>
                      <a:pt x="550629" y="76410"/>
                    </a:cubicBezTo>
                    <a:cubicBezTo>
                      <a:pt x="551972" y="73729"/>
                      <a:pt x="553763" y="69856"/>
                      <a:pt x="535105" y="55706"/>
                    </a:cubicBezTo>
                    <a:cubicBezTo>
                      <a:pt x="521372" y="44982"/>
                      <a:pt x="519581" y="42450"/>
                      <a:pt x="517939" y="40067"/>
                    </a:cubicBezTo>
                    <a:cubicBezTo>
                      <a:pt x="523413" y="42946"/>
                      <a:pt x="526249" y="44386"/>
                      <a:pt x="526447" y="44386"/>
                    </a:cubicBezTo>
                    <a:cubicBezTo>
                      <a:pt x="525701" y="43790"/>
                      <a:pt x="524955" y="42897"/>
                      <a:pt x="524358" y="42301"/>
                    </a:cubicBezTo>
                    <a:cubicBezTo>
                      <a:pt x="524656" y="41705"/>
                      <a:pt x="524806" y="40811"/>
                      <a:pt x="525104" y="40216"/>
                    </a:cubicBezTo>
                    <a:cubicBezTo>
                      <a:pt x="528089" y="41507"/>
                      <a:pt x="530428" y="42103"/>
                      <a:pt x="532120" y="42003"/>
                    </a:cubicBezTo>
                    <a:cubicBezTo>
                      <a:pt x="528836" y="39918"/>
                      <a:pt x="526795" y="38130"/>
                      <a:pt x="526000" y="36641"/>
                    </a:cubicBezTo>
                    <a:cubicBezTo>
                      <a:pt x="526000" y="36641"/>
                      <a:pt x="527642" y="36343"/>
                      <a:pt x="528239" y="36194"/>
                    </a:cubicBezTo>
                    <a:cubicBezTo>
                      <a:pt x="523661" y="31230"/>
                      <a:pt x="521720" y="27257"/>
                      <a:pt x="522417" y="24278"/>
                    </a:cubicBezTo>
                    <a:cubicBezTo>
                      <a:pt x="523910" y="24576"/>
                      <a:pt x="525701" y="24576"/>
                      <a:pt x="527194" y="24576"/>
                    </a:cubicBezTo>
                    <a:cubicBezTo>
                      <a:pt x="525552" y="23534"/>
                      <a:pt x="522268" y="21299"/>
                      <a:pt x="519581" y="18320"/>
                    </a:cubicBezTo>
                    <a:cubicBezTo>
                      <a:pt x="538837" y="16682"/>
                      <a:pt x="549882" y="35449"/>
                      <a:pt x="567645" y="37237"/>
                    </a:cubicBezTo>
                    <a:cubicBezTo>
                      <a:pt x="566451" y="36343"/>
                      <a:pt x="564511" y="35300"/>
                      <a:pt x="563167" y="34407"/>
                    </a:cubicBezTo>
                    <a:cubicBezTo>
                      <a:pt x="564063" y="34705"/>
                      <a:pt x="564511" y="34854"/>
                      <a:pt x="570034" y="37981"/>
                    </a:cubicBezTo>
                    <a:cubicBezTo>
                      <a:pt x="568541" y="37088"/>
                      <a:pt x="566153" y="35598"/>
                      <a:pt x="562272" y="33066"/>
                    </a:cubicBezTo>
                    <a:cubicBezTo>
                      <a:pt x="567198" y="35598"/>
                      <a:pt x="573168" y="39024"/>
                      <a:pt x="583169" y="45131"/>
                    </a:cubicBezTo>
                    <a:cubicBezTo>
                      <a:pt x="582274" y="44535"/>
                      <a:pt x="581378" y="43939"/>
                      <a:pt x="580632" y="43344"/>
                    </a:cubicBezTo>
                    <a:lnTo>
                      <a:pt x="588543" y="48557"/>
                    </a:lnTo>
                    <a:cubicBezTo>
                      <a:pt x="598693" y="55259"/>
                      <a:pt x="603022" y="58238"/>
                      <a:pt x="612724" y="66132"/>
                    </a:cubicBezTo>
                    <a:cubicBezTo>
                      <a:pt x="622128" y="73133"/>
                      <a:pt x="625561" y="76261"/>
                      <a:pt x="634517" y="84453"/>
                    </a:cubicBezTo>
                    <a:cubicBezTo>
                      <a:pt x="644071" y="93092"/>
                      <a:pt x="647504" y="96220"/>
                      <a:pt x="655564" y="105157"/>
                    </a:cubicBezTo>
                    <a:cubicBezTo>
                      <a:pt x="663923" y="113647"/>
                      <a:pt x="667058" y="117370"/>
                      <a:pt x="674671" y="126903"/>
                    </a:cubicBezTo>
                    <a:cubicBezTo>
                      <a:pt x="682880" y="137180"/>
                      <a:pt x="685866" y="140904"/>
                      <a:pt x="692433" y="150883"/>
                    </a:cubicBezTo>
                    <a:cubicBezTo>
                      <a:pt x="699300" y="160416"/>
                      <a:pt x="701688" y="164586"/>
                      <a:pt x="707957" y="175311"/>
                    </a:cubicBezTo>
                    <a:cubicBezTo>
                      <a:pt x="708554" y="176353"/>
                      <a:pt x="709749" y="178587"/>
                      <a:pt x="711241" y="181269"/>
                    </a:cubicBezTo>
                    <a:cubicBezTo>
                      <a:pt x="711689" y="182162"/>
                      <a:pt x="712137" y="182907"/>
                      <a:pt x="712585" y="183801"/>
                    </a:cubicBezTo>
                    <a:cubicBezTo>
                      <a:pt x="712585" y="183652"/>
                      <a:pt x="712435" y="183503"/>
                      <a:pt x="712286" y="183205"/>
                    </a:cubicBezTo>
                    <a:cubicBezTo>
                      <a:pt x="717212" y="192737"/>
                      <a:pt x="724377" y="206887"/>
                      <a:pt x="725422" y="209122"/>
                    </a:cubicBezTo>
                    <a:cubicBezTo>
                      <a:pt x="725123" y="208526"/>
                      <a:pt x="724526" y="207632"/>
                      <a:pt x="724228" y="207036"/>
                    </a:cubicBezTo>
                    <a:cubicBezTo>
                      <a:pt x="724228" y="207334"/>
                      <a:pt x="733482" y="228336"/>
                      <a:pt x="738707" y="244422"/>
                    </a:cubicBezTo>
                    <a:cubicBezTo>
                      <a:pt x="739901" y="247401"/>
                      <a:pt x="741095" y="250827"/>
                      <a:pt x="742588" y="254550"/>
                    </a:cubicBezTo>
                    <a:lnTo>
                      <a:pt x="742588" y="254550"/>
                    </a:lnTo>
                    <a:cubicBezTo>
                      <a:pt x="742588" y="254550"/>
                      <a:pt x="742588" y="254699"/>
                      <a:pt x="742588" y="254848"/>
                    </a:cubicBezTo>
                    <a:lnTo>
                      <a:pt x="745274" y="263785"/>
                    </a:lnTo>
                    <a:cubicBezTo>
                      <a:pt x="745274" y="263785"/>
                      <a:pt x="744976" y="262891"/>
                      <a:pt x="744827" y="262445"/>
                    </a:cubicBezTo>
                    <a:cubicBezTo>
                      <a:pt x="744827" y="263040"/>
                      <a:pt x="745125" y="263636"/>
                      <a:pt x="745274" y="264083"/>
                    </a:cubicBezTo>
                    <a:cubicBezTo>
                      <a:pt x="745274" y="264083"/>
                      <a:pt x="745274" y="264083"/>
                      <a:pt x="745274" y="264381"/>
                    </a:cubicBezTo>
                    <a:cubicBezTo>
                      <a:pt x="746618" y="269445"/>
                      <a:pt x="747215" y="271679"/>
                      <a:pt x="747215" y="272573"/>
                    </a:cubicBezTo>
                    <a:cubicBezTo>
                      <a:pt x="746618" y="270786"/>
                      <a:pt x="746319" y="268849"/>
                      <a:pt x="745871" y="267062"/>
                    </a:cubicBezTo>
                    <a:cubicBezTo>
                      <a:pt x="745871" y="267211"/>
                      <a:pt x="745871" y="267360"/>
                      <a:pt x="745871" y="267509"/>
                    </a:cubicBezTo>
                    <a:cubicBezTo>
                      <a:pt x="745573" y="266168"/>
                      <a:pt x="745274" y="265126"/>
                      <a:pt x="744976" y="264232"/>
                    </a:cubicBezTo>
                    <a:cubicBezTo>
                      <a:pt x="744976" y="265275"/>
                      <a:pt x="745125" y="266019"/>
                      <a:pt x="745573" y="267360"/>
                    </a:cubicBezTo>
                    <a:cubicBezTo>
                      <a:pt x="746916" y="271977"/>
                      <a:pt x="749006" y="280914"/>
                      <a:pt x="748857" y="281808"/>
                    </a:cubicBezTo>
                    <a:cubicBezTo>
                      <a:pt x="748409" y="281063"/>
                      <a:pt x="745424" y="268700"/>
                      <a:pt x="743632" y="260955"/>
                    </a:cubicBezTo>
                    <a:cubicBezTo>
                      <a:pt x="743334" y="260657"/>
                      <a:pt x="742886" y="259615"/>
                      <a:pt x="741244" y="254699"/>
                    </a:cubicBezTo>
                    <a:cubicBezTo>
                      <a:pt x="741841" y="257083"/>
                      <a:pt x="742140" y="259019"/>
                      <a:pt x="742140" y="260508"/>
                    </a:cubicBezTo>
                    <a:cubicBezTo>
                      <a:pt x="736766" y="243926"/>
                      <a:pt x="731194" y="230768"/>
                      <a:pt x="725422" y="221037"/>
                    </a:cubicBezTo>
                    <a:cubicBezTo>
                      <a:pt x="729203" y="235138"/>
                      <a:pt x="731442" y="242635"/>
                      <a:pt x="732139" y="243528"/>
                    </a:cubicBezTo>
                    <a:cubicBezTo>
                      <a:pt x="732139" y="243528"/>
                      <a:pt x="733034" y="242039"/>
                      <a:pt x="733482" y="241443"/>
                    </a:cubicBezTo>
                    <a:cubicBezTo>
                      <a:pt x="733482" y="241741"/>
                      <a:pt x="746767" y="282701"/>
                      <a:pt x="748558" y="305341"/>
                    </a:cubicBezTo>
                    <a:cubicBezTo>
                      <a:pt x="750051" y="324853"/>
                      <a:pt x="744080" y="343621"/>
                      <a:pt x="742886" y="362984"/>
                    </a:cubicBezTo>
                    <a:cubicBezTo>
                      <a:pt x="742886" y="362984"/>
                      <a:pt x="742886" y="362984"/>
                      <a:pt x="742886" y="362984"/>
                    </a:cubicBezTo>
                    <a:cubicBezTo>
                      <a:pt x="742886" y="363282"/>
                      <a:pt x="742886" y="363282"/>
                      <a:pt x="742886" y="363580"/>
                    </a:cubicBezTo>
                    <a:cubicBezTo>
                      <a:pt x="742886" y="375495"/>
                      <a:pt x="740349" y="373410"/>
                      <a:pt x="740199" y="373410"/>
                    </a:cubicBezTo>
                    <a:cubicBezTo>
                      <a:pt x="739453" y="372814"/>
                      <a:pt x="739304" y="367005"/>
                      <a:pt x="739453" y="365516"/>
                    </a:cubicBezTo>
                    <a:cubicBezTo>
                      <a:pt x="739453" y="365516"/>
                      <a:pt x="739453" y="365367"/>
                      <a:pt x="739453" y="365218"/>
                    </a:cubicBezTo>
                    <a:cubicBezTo>
                      <a:pt x="740796" y="350323"/>
                      <a:pt x="740796" y="350174"/>
                      <a:pt x="739154" y="347493"/>
                    </a:cubicBezTo>
                    <a:cubicBezTo>
                      <a:pt x="738408" y="350174"/>
                      <a:pt x="736617" y="352260"/>
                      <a:pt x="734527" y="354047"/>
                    </a:cubicBezTo>
                    <a:cubicBezTo>
                      <a:pt x="735423" y="353600"/>
                      <a:pt x="736318" y="353153"/>
                      <a:pt x="737065" y="352707"/>
                    </a:cubicBezTo>
                    <a:cubicBezTo>
                      <a:pt x="737363" y="352558"/>
                      <a:pt x="737811" y="352260"/>
                      <a:pt x="737960" y="352111"/>
                    </a:cubicBezTo>
                    <a:cubicBezTo>
                      <a:pt x="737811" y="352855"/>
                      <a:pt x="737662" y="353451"/>
                      <a:pt x="737512" y="354196"/>
                    </a:cubicBezTo>
                    <a:cubicBezTo>
                      <a:pt x="737512" y="353898"/>
                      <a:pt x="737662" y="353600"/>
                      <a:pt x="737662" y="353451"/>
                    </a:cubicBezTo>
                    <a:cubicBezTo>
                      <a:pt x="737662" y="353749"/>
                      <a:pt x="737512" y="354047"/>
                      <a:pt x="737363" y="354345"/>
                    </a:cubicBezTo>
                    <a:cubicBezTo>
                      <a:pt x="735870" y="361048"/>
                      <a:pt x="735124" y="363878"/>
                      <a:pt x="734975" y="366112"/>
                    </a:cubicBezTo>
                    <a:cubicBezTo>
                      <a:pt x="735273" y="366708"/>
                      <a:pt x="735423" y="367452"/>
                      <a:pt x="738408" y="385028"/>
                    </a:cubicBezTo>
                    <a:lnTo>
                      <a:pt x="737662" y="386071"/>
                    </a:lnTo>
                    <a:lnTo>
                      <a:pt x="737662" y="386071"/>
                    </a:lnTo>
                    <a:cubicBezTo>
                      <a:pt x="736915" y="381602"/>
                      <a:pt x="735870" y="376985"/>
                      <a:pt x="735273" y="372368"/>
                    </a:cubicBezTo>
                    <a:cubicBezTo>
                      <a:pt x="734826" y="370431"/>
                      <a:pt x="734826" y="367899"/>
                      <a:pt x="734826" y="366856"/>
                    </a:cubicBezTo>
                    <a:lnTo>
                      <a:pt x="734826" y="366856"/>
                    </a:lnTo>
                    <a:cubicBezTo>
                      <a:pt x="734826" y="367899"/>
                      <a:pt x="734826" y="368942"/>
                      <a:pt x="734826" y="370580"/>
                    </a:cubicBezTo>
                    <a:cubicBezTo>
                      <a:pt x="735721" y="383539"/>
                      <a:pt x="740498" y="396050"/>
                      <a:pt x="738557" y="409306"/>
                    </a:cubicBezTo>
                    <a:cubicBezTo>
                      <a:pt x="737512" y="417052"/>
                      <a:pt x="731989" y="425393"/>
                      <a:pt x="730049" y="425839"/>
                    </a:cubicBezTo>
                    <a:cubicBezTo>
                      <a:pt x="729303" y="425393"/>
                      <a:pt x="729303" y="425393"/>
                      <a:pt x="729153" y="424052"/>
                    </a:cubicBezTo>
                    <a:cubicBezTo>
                      <a:pt x="729153" y="423903"/>
                      <a:pt x="725272" y="402604"/>
                      <a:pt x="723929" y="401710"/>
                    </a:cubicBezTo>
                    <a:cubicBezTo>
                      <a:pt x="723929" y="402008"/>
                      <a:pt x="718108" y="424648"/>
                      <a:pt x="721242" y="438649"/>
                    </a:cubicBezTo>
                    <a:cubicBezTo>
                      <a:pt x="723481" y="449671"/>
                      <a:pt x="719899" y="469332"/>
                      <a:pt x="718555" y="471268"/>
                    </a:cubicBezTo>
                    <a:cubicBezTo>
                      <a:pt x="717660" y="470226"/>
                      <a:pt x="716615" y="467396"/>
                      <a:pt x="716615" y="463374"/>
                    </a:cubicBezTo>
                    <a:cubicBezTo>
                      <a:pt x="716615" y="463076"/>
                      <a:pt x="717660" y="428074"/>
                      <a:pt x="717958" y="427627"/>
                    </a:cubicBezTo>
                    <a:cubicBezTo>
                      <a:pt x="722735" y="413775"/>
                      <a:pt x="719750" y="390390"/>
                      <a:pt x="717361" y="384432"/>
                    </a:cubicBezTo>
                    <a:cubicBezTo>
                      <a:pt x="716913" y="385773"/>
                      <a:pt x="716466" y="387113"/>
                      <a:pt x="716018" y="388007"/>
                    </a:cubicBezTo>
                    <a:cubicBezTo>
                      <a:pt x="715570" y="388603"/>
                      <a:pt x="714674" y="389943"/>
                      <a:pt x="714077" y="387709"/>
                    </a:cubicBezTo>
                    <a:cubicBezTo>
                      <a:pt x="714525" y="387411"/>
                      <a:pt x="714973" y="386666"/>
                      <a:pt x="715421" y="385624"/>
                    </a:cubicBezTo>
                    <a:cubicBezTo>
                      <a:pt x="714973" y="386517"/>
                      <a:pt x="714525" y="387411"/>
                      <a:pt x="713630" y="387858"/>
                    </a:cubicBezTo>
                    <a:cubicBezTo>
                      <a:pt x="711689" y="386815"/>
                      <a:pt x="710495" y="366559"/>
                      <a:pt x="711092" y="362984"/>
                    </a:cubicBezTo>
                    <a:cubicBezTo>
                      <a:pt x="713182" y="362388"/>
                      <a:pt x="715122" y="361792"/>
                      <a:pt x="717063" y="361196"/>
                    </a:cubicBezTo>
                    <a:cubicBezTo>
                      <a:pt x="714227" y="361643"/>
                      <a:pt x="712286" y="361792"/>
                      <a:pt x="712137" y="361792"/>
                    </a:cubicBezTo>
                    <a:cubicBezTo>
                      <a:pt x="709849" y="357820"/>
                      <a:pt x="708156" y="352905"/>
                      <a:pt x="707062" y="347047"/>
                    </a:cubicBezTo>
                    <a:cubicBezTo>
                      <a:pt x="707062" y="347047"/>
                      <a:pt x="705420" y="347047"/>
                      <a:pt x="704972" y="347047"/>
                    </a:cubicBezTo>
                    <a:cubicBezTo>
                      <a:pt x="704823" y="348536"/>
                      <a:pt x="704226" y="350472"/>
                      <a:pt x="703479" y="351813"/>
                    </a:cubicBezTo>
                    <a:cubicBezTo>
                      <a:pt x="702285" y="352111"/>
                      <a:pt x="700494" y="351962"/>
                      <a:pt x="699001" y="351813"/>
                    </a:cubicBezTo>
                    <a:cubicBezTo>
                      <a:pt x="693329" y="358218"/>
                      <a:pt x="680940" y="400667"/>
                      <a:pt x="678253" y="417945"/>
                    </a:cubicBezTo>
                    <a:cubicBezTo>
                      <a:pt x="677507" y="422712"/>
                      <a:pt x="672730" y="436415"/>
                      <a:pt x="667207" y="438947"/>
                    </a:cubicBezTo>
                    <a:cubicBezTo>
                      <a:pt x="663725" y="424450"/>
                      <a:pt x="660987" y="396944"/>
                      <a:pt x="658997" y="356430"/>
                    </a:cubicBezTo>
                    <a:cubicBezTo>
                      <a:pt x="658997" y="356430"/>
                      <a:pt x="657505" y="355983"/>
                      <a:pt x="656908" y="355685"/>
                    </a:cubicBezTo>
                    <a:cubicBezTo>
                      <a:pt x="655116" y="358168"/>
                      <a:pt x="653624" y="359856"/>
                      <a:pt x="652430" y="360750"/>
                    </a:cubicBezTo>
                    <a:cubicBezTo>
                      <a:pt x="651534" y="360601"/>
                      <a:pt x="650340" y="360452"/>
                      <a:pt x="649594" y="360303"/>
                    </a:cubicBezTo>
                    <a:cubicBezTo>
                      <a:pt x="643772" y="352260"/>
                      <a:pt x="645414" y="340940"/>
                      <a:pt x="638100" y="333790"/>
                    </a:cubicBezTo>
                    <a:cubicBezTo>
                      <a:pt x="627453" y="335578"/>
                      <a:pt x="620983" y="335429"/>
                      <a:pt x="618695" y="333343"/>
                    </a:cubicBezTo>
                    <a:cubicBezTo>
                      <a:pt x="610336" y="333939"/>
                      <a:pt x="604067" y="326492"/>
                      <a:pt x="595559" y="327981"/>
                    </a:cubicBezTo>
                    <a:cubicBezTo>
                      <a:pt x="579885" y="330662"/>
                      <a:pt x="582274" y="309512"/>
                      <a:pt x="572422" y="303554"/>
                    </a:cubicBezTo>
                    <a:cubicBezTo>
                      <a:pt x="571377" y="304299"/>
                      <a:pt x="568243" y="306533"/>
                      <a:pt x="568690" y="310406"/>
                    </a:cubicBezTo>
                    <a:cubicBezTo>
                      <a:pt x="569884" y="319193"/>
                      <a:pt x="579288" y="321279"/>
                      <a:pt x="583169" y="327981"/>
                    </a:cubicBezTo>
                    <a:cubicBezTo>
                      <a:pt x="585558" y="332152"/>
                      <a:pt x="580930" y="337961"/>
                      <a:pt x="586155" y="341387"/>
                    </a:cubicBezTo>
                    <a:cubicBezTo>
                      <a:pt x="588046" y="342578"/>
                      <a:pt x="592573" y="339053"/>
                      <a:pt x="599738" y="330811"/>
                    </a:cubicBezTo>
                    <a:cubicBezTo>
                      <a:pt x="645414" y="366559"/>
                      <a:pt x="568392" y="413775"/>
                      <a:pt x="557794" y="416605"/>
                    </a:cubicBezTo>
                    <a:cubicBezTo>
                      <a:pt x="557047" y="416158"/>
                      <a:pt x="556002" y="415413"/>
                      <a:pt x="555107" y="414966"/>
                    </a:cubicBezTo>
                    <a:cubicBezTo>
                      <a:pt x="551524" y="393220"/>
                      <a:pt x="549584" y="381949"/>
                      <a:pt x="549285" y="381155"/>
                    </a:cubicBezTo>
                    <a:cubicBezTo>
                      <a:pt x="549285" y="381155"/>
                      <a:pt x="533612" y="348685"/>
                      <a:pt x="529433" y="343919"/>
                    </a:cubicBezTo>
                    <a:cubicBezTo>
                      <a:pt x="518685" y="331258"/>
                      <a:pt x="515700" y="321577"/>
                      <a:pt x="515700" y="321577"/>
                    </a:cubicBezTo>
                    <a:cubicBezTo>
                      <a:pt x="511371" y="302660"/>
                      <a:pt x="513760" y="283148"/>
                      <a:pt x="511819" y="264083"/>
                    </a:cubicBezTo>
                    <a:cubicBezTo>
                      <a:pt x="503609" y="266764"/>
                      <a:pt x="494504" y="266764"/>
                      <a:pt x="486145" y="268254"/>
                    </a:cubicBezTo>
                    <a:cubicBezTo>
                      <a:pt x="474005" y="259813"/>
                      <a:pt x="468681" y="253855"/>
                      <a:pt x="470173" y="250380"/>
                    </a:cubicBezTo>
                    <a:cubicBezTo>
                      <a:pt x="474950" y="239656"/>
                      <a:pt x="500475" y="229378"/>
                      <a:pt x="502415" y="229527"/>
                    </a:cubicBezTo>
                    <a:cubicBezTo>
                      <a:pt x="519929" y="231414"/>
                      <a:pt x="528786" y="231910"/>
                      <a:pt x="528985" y="231017"/>
                    </a:cubicBezTo>
                    <a:cubicBezTo>
                      <a:pt x="533164" y="216420"/>
                      <a:pt x="509879" y="218654"/>
                      <a:pt x="509132" y="205696"/>
                    </a:cubicBezTo>
                    <a:cubicBezTo>
                      <a:pt x="509132" y="204504"/>
                      <a:pt x="505251" y="198100"/>
                      <a:pt x="499430" y="204057"/>
                    </a:cubicBezTo>
                    <a:cubicBezTo>
                      <a:pt x="499728" y="205398"/>
                      <a:pt x="500773" y="207185"/>
                      <a:pt x="501818" y="207930"/>
                    </a:cubicBezTo>
                    <a:cubicBezTo>
                      <a:pt x="501818" y="208675"/>
                      <a:pt x="500624" y="215675"/>
                      <a:pt x="495400" y="217909"/>
                    </a:cubicBezTo>
                    <a:cubicBezTo>
                      <a:pt x="490026" y="214186"/>
                      <a:pt x="491071" y="205249"/>
                      <a:pt x="483757" y="203313"/>
                    </a:cubicBezTo>
                    <a:cubicBezTo>
                      <a:pt x="483160" y="203611"/>
                      <a:pt x="482264" y="204057"/>
                      <a:pt x="481816" y="204504"/>
                    </a:cubicBezTo>
                    <a:cubicBezTo>
                      <a:pt x="479876" y="212845"/>
                      <a:pt x="473009" y="219548"/>
                      <a:pt x="472562" y="228485"/>
                    </a:cubicBezTo>
                    <a:cubicBezTo>
                      <a:pt x="472562" y="228783"/>
                      <a:pt x="472562" y="229080"/>
                      <a:pt x="472562" y="229378"/>
                    </a:cubicBezTo>
                    <a:cubicBezTo>
                      <a:pt x="472562" y="229825"/>
                      <a:pt x="472562" y="230123"/>
                      <a:pt x="472562" y="230570"/>
                    </a:cubicBezTo>
                    <a:lnTo>
                      <a:pt x="472562" y="230570"/>
                    </a:lnTo>
                    <a:cubicBezTo>
                      <a:pt x="466143" y="225357"/>
                      <a:pt x="460769" y="219250"/>
                      <a:pt x="455993" y="212994"/>
                    </a:cubicBezTo>
                    <a:cubicBezTo>
                      <a:pt x="456888" y="214931"/>
                      <a:pt x="457933" y="217016"/>
                      <a:pt x="459128" y="219101"/>
                    </a:cubicBezTo>
                    <a:cubicBezTo>
                      <a:pt x="459277" y="219250"/>
                      <a:pt x="476443" y="235038"/>
                      <a:pt x="478383" y="238315"/>
                    </a:cubicBezTo>
                    <a:cubicBezTo>
                      <a:pt x="478234" y="238315"/>
                      <a:pt x="471218" y="245763"/>
                      <a:pt x="466143" y="242337"/>
                    </a:cubicBezTo>
                    <a:cubicBezTo>
                      <a:pt x="461217" y="238911"/>
                      <a:pt x="460769" y="239507"/>
                      <a:pt x="456888" y="245763"/>
                    </a:cubicBezTo>
                    <a:cubicBezTo>
                      <a:pt x="455097" y="245465"/>
                      <a:pt x="454152" y="245316"/>
                      <a:pt x="454052" y="245316"/>
                    </a:cubicBezTo>
                    <a:cubicBezTo>
                      <a:pt x="449425" y="252018"/>
                      <a:pt x="461814" y="254253"/>
                      <a:pt x="461964" y="260657"/>
                    </a:cubicBezTo>
                    <a:cubicBezTo>
                      <a:pt x="462262" y="262594"/>
                      <a:pt x="453008" y="268998"/>
                      <a:pt x="450171" y="266615"/>
                    </a:cubicBezTo>
                    <a:cubicBezTo>
                      <a:pt x="448679" y="265275"/>
                      <a:pt x="448231" y="262743"/>
                      <a:pt x="448082" y="261998"/>
                    </a:cubicBezTo>
                    <a:cubicBezTo>
                      <a:pt x="447783" y="260955"/>
                      <a:pt x="447634" y="259615"/>
                      <a:pt x="446738" y="257380"/>
                    </a:cubicBezTo>
                    <a:cubicBezTo>
                      <a:pt x="444798" y="252763"/>
                      <a:pt x="441215" y="249188"/>
                      <a:pt x="438379" y="245167"/>
                    </a:cubicBezTo>
                    <a:cubicBezTo>
                      <a:pt x="436439" y="242188"/>
                      <a:pt x="440170" y="238166"/>
                      <a:pt x="436887" y="235485"/>
                    </a:cubicBezTo>
                    <a:cubicBezTo>
                      <a:pt x="433603" y="232804"/>
                      <a:pt x="432558" y="232357"/>
                      <a:pt x="428378" y="230719"/>
                    </a:cubicBezTo>
                    <a:cubicBezTo>
                      <a:pt x="425841" y="229527"/>
                      <a:pt x="425244" y="229378"/>
                      <a:pt x="422855" y="227740"/>
                    </a:cubicBezTo>
                    <a:cubicBezTo>
                      <a:pt x="422408" y="227442"/>
                      <a:pt x="421811" y="226995"/>
                      <a:pt x="421363" y="226697"/>
                    </a:cubicBezTo>
                    <a:cubicBezTo>
                      <a:pt x="418079" y="224165"/>
                      <a:pt x="416735" y="219995"/>
                      <a:pt x="413601" y="217463"/>
                    </a:cubicBezTo>
                    <a:cubicBezTo>
                      <a:pt x="411959" y="216271"/>
                      <a:pt x="410317" y="218654"/>
                      <a:pt x="408675" y="217463"/>
                    </a:cubicBezTo>
                    <a:cubicBezTo>
                      <a:pt x="408376" y="217314"/>
                      <a:pt x="408078" y="217016"/>
                      <a:pt x="407779" y="216718"/>
                    </a:cubicBezTo>
                    <a:cubicBezTo>
                      <a:pt x="407182" y="215675"/>
                      <a:pt x="407779" y="214484"/>
                      <a:pt x="406734" y="213441"/>
                    </a:cubicBezTo>
                    <a:cubicBezTo>
                      <a:pt x="400764" y="212398"/>
                      <a:pt x="401212" y="221782"/>
                      <a:pt x="401510" y="222378"/>
                    </a:cubicBezTo>
                    <a:cubicBezTo>
                      <a:pt x="406884" y="230123"/>
                      <a:pt x="427035" y="243230"/>
                      <a:pt x="427035" y="243379"/>
                    </a:cubicBezTo>
                    <a:cubicBezTo>
                      <a:pt x="431065" y="245614"/>
                      <a:pt x="431662" y="246805"/>
                      <a:pt x="431364" y="248593"/>
                    </a:cubicBezTo>
                    <a:cubicBezTo>
                      <a:pt x="424896" y="247501"/>
                      <a:pt x="422308" y="248246"/>
                      <a:pt x="423602" y="250827"/>
                    </a:cubicBezTo>
                    <a:cubicBezTo>
                      <a:pt x="426886" y="256785"/>
                      <a:pt x="428080" y="258870"/>
                      <a:pt x="421811" y="263636"/>
                    </a:cubicBezTo>
                    <a:cubicBezTo>
                      <a:pt x="421512" y="263636"/>
                      <a:pt x="421213" y="263487"/>
                      <a:pt x="420766" y="263338"/>
                    </a:cubicBezTo>
                    <a:cubicBezTo>
                      <a:pt x="420467" y="259764"/>
                      <a:pt x="423751" y="256338"/>
                      <a:pt x="421213" y="252763"/>
                    </a:cubicBezTo>
                    <a:cubicBezTo>
                      <a:pt x="420616" y="252018"/>
                      <a:pt x="416138" y="246954"/>
                      <a:pt x="414496" y="245465"/>
                    </a:cubicBezTo>
                    <a:cubicBezTo>
                      <a:pt x="411362" y="242188"/>
                      <a:pt x="406137" y="242039"/>
                      <a:pt x="402704" y="238911"/>
                    </a:cubicBezTo>
                    <a:cubicBezTo>
                      <a:pt x="397778" y="234592"/>
                      <a:pt x="396286" y="227889"/>
                      <a:pt x="391509" y="223272"/>
                    </a:cubicBezTo>
                    <a:cubicBezTo>
                      <a:pt x="391360" y="223123"/>
                      <a:pt x="390912" y="222825"/>
                      <a:pt x="390763" y="222676"/>
                    </a:cubicBezTo>
                    <a:cubicBezTo>
                      <a:pt x="387479" y="220293"/>
                      <a:pt x="385538" y="224910"/>
                      <a:pt x="383001" y="225953"/>
                    </a:cubicBezTo>
                    <a:cubicBezTo>
                      <a:pt x="382702" y="225953"/>
                      <a:pt x="382404" y="226251"/>
                      <a:pt x="382105" y="226251"/>
                    </a:cubicBezTo>
                    <a:cubicBezTo>
                      <a:pt x="378423" y="228236"/>
                      <a:pt x="374593" y="228733"/>
                      <a:pt x="370612" y="227740"/>
                    </a:cubicBezTo>
                    <a:cubicBezTo>
                      <a:pt x="368074" y="227144"/>
                      <a:pt x="364044" y="229676"/>
                      <a:pt x="362850" y="230868"/>
                    </a:cubicBezTo>
                    <a:cubicBezTo>
                      <a:pt x="360760" y="233251"/>
                      <a:pt x="363297" y="236230"/>
                      <a:pt x="361656" y="238464"/>
                    </a:cubicBezTo>
                    <a:cubicBezTo>
                      <a:pt x="358222" y="243379"/>
                      <a:pt x="352699" y="245912"/>
                      <a:pt x="349117" y="250529"/>
                    </a:cubicBezTo>
                    <a:cubicBezTo>
                      <a:pt x="354640" y="249933"/>
                      <a:pt x="360909" y="249188"/>
                      <a:pt x="368522" y="248295"/>
                    </a:cubicBezTo>
                    <a:cubicBezTo>
                      <a:pt x="369417" y="248742"/>
                      <a:pt x="370612" y="249337"/>
                      <a:pt x="371358" y="249784"/>
                    </a:cubicBezTo>
                    <a:cubicBezTo>
                      <a:pt x="373149" y="266317"/>
                      <a:pt x="372403" y="266764"/>
                      <a:pt x="367328" y="268551"/>
                    </a:cubicBezTo>
                    <a:cubicBezTo>
                      <a:pt x="365089" y="275552"/>
                      <a:pt x="368970" y="277935"/>
                      <a:pt x="370164" y="278382"/>
                    </a:cubicBezTo>
                    <a:cubicBezTo>
                      <a:pt x="377926" y="281808"/>
                      <a:pt x="386434" y="277488"/>
                      <a:pt x="394345" y="280020"/>
                    </a:cubicBezTo>
                    <a:cubicBezTo>
                      <a:pt x="399868" y="281808"/>
                      <a:pt x="419422" y="299979"/>
                      <a:pt x="419422" y="300128"/>
                    </a:cubicBezTo>
                    <a:cubicBezTo>
                      <a:pt x="430617" y="297000"/>
                      <a:pt x="422557" y="276595"/>
                      <a:pt x="435245" y="278084"/>
                    </a:cubicBezTo>
                    <a:cubicBezTo>
                      <a:pt x="447335" y="279574"/>
                      <a:pt x="456291" y="289404"/>
                      <a:pt x="468233" y="290596"/>
                    </a:cubicBezTo>
                    <a:cubicBezTo>
                      <a:pt x="478085" y="291489"/>
                      <a:pt x="486145" y="281361"/>
                      <a:pt x="496295" y="286276"/>
                    </a:cubicBezTo>
                    <a:cubicBezTo>
                      <a:pt x="504206" y="290000"/>
                      <a:pt x="503460" y="307576"/>
                      <a:pt x="502117" y="310108"/>
                    </a:cubicBezTo>
                    <a:cubicBezTo>
                      <a:pt x="501669" y="310703"/>
                      <a:pt x="500773" y="311150"/>
                      <a:pt x="500325" y="311597"/>
                    </a:cubicBezTo>
                    <a:cubicBezTo>
                      <a:pt x="495052" y="306335"/>
                      <a:pt x="491967" y="303505"/>
                      <a:pt x="491071" y="303107"/>
                    </a:cubicBezTo>
                    <a:cubicBezTo>
                      <a:pt x="490325" y="304895"/>
                      <a:pt x="544360" y="442671"/>
                      <a:pt x="557197" y="438649"/>
                    </a:cubicBezTo>
                    <a:cubicBezTo>
                      <a:pt x="567347" y="435521"/>
                      <a:pt x="575258" y="426137"/>
                      <a:pt x="587199" y="428223"/>
                    </a:cubicBezTo>
                    <a:cubicBezTo>
                      <a:pt x="587498" y="429563"/>
                      <a:pt x="587797" y="431648"/>
                      <a:pt x="587647" y="433138"/>
                    </a:cubicBezTo>
                    <a:cubicBezTo>
                      <a:pt x="586304" y="445203"/>
                      <a:pt x="567944" y="481546"/>
                      <a:pt x="567795" y="481993"/>
                    </a:cubicBezTo>
                    <a:cubicBezTo>
                      <a:pt x="553763" y="508952"/>
                      <a:pt x="523164" y="525336"/>
                      <a:pt x="518685" y="558402"/>
                    </a:cubicBezTo>
                    <a:cubicBezTo>
                      <a:pt x="516297" y="575233"/>
                      <a:pt x="522566" y="592809"/>
                      <a:pt x="514954" y="609342"/>
                    </a:cubicBezTo>
                    <a:cubicBezTo>
                      <a:pt x="508983" y="622450"/>
                      <a:pt x="494056" y="623939"/>
                      <a:pt x="484503" y="632429"/>
                    </a:cubicBezTo>
                    <a:close/>
                    <a:moveTo>
                      <a:pt x="716764" y="382198"/>
                    </a:moveTo>
                    <a:cubicBezTo>
                      <a:pt x="716764" y="382198"/>
                      <a:pt x="716764" y="382198"/>
                      <a:pt x="716764" y="382198"/>
                    </a:cubicBezTo>
                    <a:cubicBezTo>
                      <a:pt x="716764" y="382198"/>
                      <a:pt x="716764" y="382198"/>
                      <a:pt x="716764" y="382347"/>
                    </a:cubicBezTo>
                    <a:cubicBezTo>
                      <a:pt x="716764" y="382347"/>
                      <a:pt x="716764" y="382347"/>
                      <a:pt x="716764" y="382347"/>
                    </a:cubicBezTo>
                    <a:cubicBezTo>
                      <a:pt x="716764" y="382347"/>
                      <a:pt x="716764" y="382347"/>
                      <a:pt x="716764" y="382347"/>
                    </a:cubicBezTo>
                    <a:close/>
                    <a:moveTo>
                      <a:pt x="555555" y="602193"/>
                    </a:moveTo>
                    <a:cubicBezTo>
                      <a:pt x="556152" y="601299"/>
                      <a:pt x="558988" y="586106"/>
                      <a:pt x="556450" y="585213"/>
                    </a:cubicBezTo>
                    <a:cubicBezTo>
                      <a:pt x="556002" y="585362"/>
                      <a:pt x="554361" y="585809"/>
                      <a:pt x="550480" y="592660"/>
                    </a:cubicBezTo>
                    <a:cubicBezTo>
                      <a:pt x="549733" y="594150"/>
                      <a:pt x="548688" y="595937"/>
                      <a:pt x="547644" y="597277"/>
                    </a:cubicBezTo>
                    <a:cubicBezTo>
                      <a:pt x="547345" y="597575"/>
                      <a:pt x="542121" y="604427"/>
                      <a:pt x="534359" y="607108"/>
                    </a:cubicBezTo>
                    <a:cubicBezTo>
                      <a:pt x="533314" y="607555"/>
                      <a:pt x="532269" y="608300"/>
                      <a:pt x="531373" y="609044"/>
                    </a:cubicBezTo>
                    <a:cubicBezTo>
                      <a:pt x="530030" y="610385"/>
                      <a:pt x="528686" y="611874"/>
                      <a:pt x="526149" y="616045"/>
                    </a:cubicBezTo>
                    <a:cubicBezTo>
                      <a:pt x="524059" y="619620"/>
                      <a:pt x="526000" y="623343"/>
                      <a:pt x="525552" y="627067"/>
                    </a:cubicBezTo>
                    <a:cubicBezTo>
                      <a:pt x="524806" y="633621"/>
                      <a:pt x="517790" y="635706"/>
                      <a:pt x="515402" y="641068"/>
                    </a:cubicBezTo>
                    <a:cubicBezTo>
                      <a:pt x="515252" y="641515"/>
                      <a:pt x="515103" y="642111"/>
                      <a:pt x="514805" y="642557"/>
                    </a:cubicBezTo>
                    <a:cubicBezTo>
                      <a:pt x="514357" y="644196"/>
                      <a:pt x="512565" y="655218"/>
                      <a:pt x="513013" y="657899"/>
                    </a:cubicBezTo>
                    <a:cubicBezTo>
                      <a:pt x="514805" y="667729"/>
                      <a:pt x="527194" y="652835"/>
                      <a:pt x="527343" y="652835"/>
                    </a:cubicBezTo>
                    <a:cubicBezTo>
                      <a:pt x="530776" y="648515"/>
                      <a:pt x="532866" y="644047"/>
                      <a:pt x="535254" y="636153"/>
                    </a:cubicBezTo>
                    <a:cubicBezTo>
                      <a:pt x="535553" y="635061"/>
                      <a:pt x="537841" y="631684"/>
                      <a:pt x="542121" y="626024"/>
                    </a:cubicBezTo>
                    <a:cubicBezTo>
                      <a:pt x="542618" y="625429"/>
                      <a:pt x="544658" y="621358"/>
                      <a:pt x="548241" y="613811"/>
                    </a:cubicBezTo>
                    <a:cubicBezTo>
                      <a:pt x="550181" y="609640"/>
                      <a:pt x="553166" y="606363"/>
                      <a:pt x="555555" y="602342"/>
                    </a:cubicBezTo>
                    <a:close/>
                    <a:moveTo>
                      <a:pt x="219105" y="73580"/>
                    </a:moveTo>
                    <a:cubicBezTo>
                      <a:pt x="220299" y="72388"/>
                      <a:pt x="220299" y="71644"/>
                      <a:pt x="220448" y="70899"/>
                    </a:cubicBezTo>
                    <a:cubicBezTo>
                      <a:pt x="220448" y="70899"/>
                      <a:pt x="220448" y="67175"/>
                      <a:pt x="219403" y="67026"/>
                    </a:cubicBezTo>
                    <a:cubicBezTo>
                      <a:pt x="218955" y="67175"/>
                      <a:pt x="218806" y="67324"/>
                      <a:pt x="217910" y="68218"/>
                    </a:cubicBezTo>
                    <a:cubicBezTo>
                      <a:pt x="217313" y="68814"/>
                      <a:pt x="216418" y="69558"/>
                      <a:pt x="215522" y="70303"/>
                    </a:cubicBezTo>
                    <a:cubicBezTo>
                      <a:pt x="215224" y="70750"/>
                      <a:pt x="214328" y="71346"/>
                      <a:pt x="213880" y="71792"/>
                    </a:cubicBezTo>
                    <a:cubicBezTo>
                      <a:pt x="213582" y="71941"/>
                      <a:pt x="213134" y="72239"/>
                      <a:pt x="213134" y="72388"/>
                    </a:cubicBezTo>
                    <a:cubicBezTo>
                      <a:pt x="212089" y="73133"/>
                      <a:pt x="211641" y="73729"/>
                      <a:pt x="211193" y="74325"/>
                    </a:cubicBezTo>
                    <a:cubicBezTo>
                      <a:pt x="210148" y="75516"/>
                      <a:pt x="209551" y="76857"/>
                      <a:pt x="209551" y="78346"/>
                    </a:cubicBezTo>
                    <a:cubicBezTo>
                      <a:pt x="209551" y="79091"/>
                      <a:pt x="209701" y="79389"/>
                      <a:pt x="211044" y="78793"/>
                    </a:cubicBezTo>
                    <a:cubicBezTo>
                      <a:pt x="211044" y="78793"/>
                      <a:pt x="217463" y="75367"/>
                      <a:pt x="219105" y="73729"/>
                    </a:cubicBezTo>
                    <a:close/>
                    <a:moveTo>
                      <a:pt x="164174" y="54664"/>
                    </a:moveTo>
                    <a:cubicBezTo>
                      <a:pt x="163129" y="54664"/>
                      <a:pt x="158651" y="58536"/>
                      <a:pt x="158203" y="59132"/>
                    </a:cubicBezTo>
                    <a:cubicBezTo>
                      <a:pt x="158502" y="59132"/>
                      <a:pt x="158800" y="59132"/>
                      <a:pt x="162084" y="56451"/>
                    </a:cubicBezTo>
                    <a:cubicBezTo>
                      <a:pt x="164025" y="54961"/>
                      <a:pt x="164174" y="54813"/>
                      <a:pt x="164174" y="54515"/>
                    </a:cubicBezTo>
                    <a:close/>
                    <a:moveTo>
                      <a:pt x="126111" y="123328"/>
                    </a:moveTo>
                    <a:cubicBezTo>
                      <a:pt x="126111" y="123328"/>
                      <a:pt x="126708" y="122583"/>
                      <a:pt x="127454" y="121690"/>
                    </a:cubicBezTo>
                    <a:cubicBezTo>
                      <a:pt x="127902" y="121094"/>
                      <a:pt x="128350" y="120498"/>
                      <a:pt x="128797" y="119753"/>
                    </a:cubicBezTo>
                    <a:cubicBezTo>
                      <a:pt x="130439" y="117668"/>
                      <a:pt x="129992" y="117668"/>
                      <a:pt x="129693" y="117519"/>
                    </a:cubicBezTo>
                    <a:cubicBezTo>
                      <a:pt x="128051" y="117519"/>
                      <a:pt x="124916" y="122285"/>
                      <a:pt x="125215" y="123328"/>
                    </a:cubicBezTo>
                    <a:cubicBezTo>
                      <a:pt x="125215" y="123775"/>
                      <a:pt x="125812" y="123775"/>
                      <a:pt x="126260" y="123328"/>
                    </a:cubicBezTo>
                    <a:close/>
                    <a:moveTo>
                      <a:pt x="140142" y="112455"/>
                    </a:moveTo>
                    <a:cubicBezTo>
                      <a:pt x="140142" y="112455"/>
                      <a:pt x="142381" y="109625"/>
                      <a:pt x="141634" y="109476"/>
                    </a:cubicBezTo>
                    <a:cubicBezTo>
                      <a:pt x="141187" y="109476"/>
                      <a:pt x="139843" y="110370"/>
                      <a:pt x="138948" y="111114"/>
                    </a:cubicBezTo>
                    <a:cubicBezTo>
                      <a:pt x="138649" y="111412"/>
                      <a:pt x="138351" y="111412"/>
                      <a:pt x="138201" y="111412"/>
                    </a:cubicBezTo>
                    <a:cubicBezTo>
                      <a:pt x="138052" y="111412"/>
                      <a:pt x="138201" y="111114"/>
                      <a:pt x="138201" y="110966"/>
                    </a:cubicBezTo>
                    <a:cubicBezTo>
                      <a:pt x="137604" y="110221"/>
                      <a:pt x="134320" y="112604"/>
                      <a:pt x="133872" y="114987"/>
                    </a:cubicBezTo>
                    <a:cubicBezTo>
                      <a:pt x="133872" y="115881"/>
                      <a:pt x="134619" y="115285"/>
                      <a:pt x="136261" y="113498"/>
                    </a:cubicBezTo>
                    <a:cubicBezTo>
                      <a:pt x="137156" y="112753"/>
                      <a:pt x="137604" y="112753"/>
                      <a:pt x="137604" y="112753"/>
                    </a:cubicBezTo>
                    <a:cubicBezTo>
                      <a:pt x="137604" y="112753"/>
                      <a:pt x="137604" y="112753"/>
                      <a:pt x="137604" y="113051"/>
                    </a:cubicBezTo>
                    <a:cubicBezTo>
                      <a:pt x="137604" y="113349"/>
                      <a:pt x="137604" y="113498"/>
                      <a:pt x="137604" y="113647"/>
                    </a:cubicBezTo>
                    <a:cubicBezTo>
                      <a:pt x="137604" y="114093"/>
                      <a:pt x="138649" y="113647"/>
                      <a:pt x="139992" y="112306"/>
                    </a:cubicBezTo>
                    <a:close/>
                  </a:path>
                </a:pathLst>
              </a:custGeom>
              <a:solidFill>
                <a:srgbClr val="F59C24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</p:grp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9DF42D4A-47E5-7391-1335-1BC409B17D71}"/>
              </a:ext>
            </a:extLst>
          </p:cNvPr>
          <p:cNvSpPr txBox="1"/>
          <p:nvPr/>
        </p:nvSpPr>
        <p:spPr bwMode="auto">
          <a:xfrm>
            <a:off x="176704" y="5946442"/>
            <a:ext cx="114513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+mn-lt"/>
              </a:rPr>
              <a:t>FAO (n.d.) Contribution of the livestock sector to food security and sustainable  agrifood systems. Draft for consultation. Chapter 4.3</a:t>
            </a:r>
          </a:p>
          <a:p>
            <a:r>
              <a:rPr lang="en-US" sz="1200" dirty="0" err="1">
                <a:latin typeface="+mn-lt"/>
              </a:rPr>
              <a:t>Christiaensen</a:t>
            </a:r>
            <a:r>
              <a:rPr lang="en-US" sz="1200" dirty="0">
                <a:latin typeface="+mn-lt"/>
              </a:rPr>
              <a:t> and Maertens (2022) Rural Employment in Africa: Trends and Challenges. Annu. Rev. </a:t>
            </a:r>
            <a:r>
              <a:rPr lang="en-US" sz="1200" dirty="0" err="1">
                <a:latin typeface="+mn-lt"/>
              </a:rPr>
              <a:t>Resour</a:t>
            </a:r>
            <a:r>
              <a:rPr lang="en-US" sz="1200" dirty="0">
                <a:latin typeface="+mn-lt"/>
              </a:rPr>
              <a:t>. Econ. 2022. 14:267–89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34CB1CB-EB6D-580B-040A-E37E60D6819F}"/>
              </a:ext>
            </a:extLst>
          </p:cNvPr>
          <p:cNvSpPr txBox="1"/>
          <p:nvPr/>
        </p:nvSpPr>
        <p:spPr bwMode="auto">
          <a:xfrm>
            <a:off x="182961" y="3217526"/>
            <a:ext cx="499291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3000" dirty="0">
                <a:latin typeface="+mn-lt"/>
              </a:rPr>
              <a:t>In Africa, agriculture (including livestock) employs most people in the rural areas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A76F60D0-8A91-DC62-6DE0-FC6A84049CF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179"/>
          <a:stretch>
            <a:fillRect/>
          </a:stretch>
        </p:blipFill>
        <p:spPr>
          <a:xfrm>
            <a:off x="4970583" y="5458633"/>
            <a:ext cx="7284479" cy="376173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62CE1A53-8536-010F-0986-6A90D5798A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8972" y="3002634"/>
            <a:ext cx="6673028" cy="2536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068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8EAC9-CCFC-9261-548D-218421C80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537" y="183465"/>
            <a:ext cx="10972800" cy="677955"/>
          </a:xfrm>
        </p:spPr>
        <p:txBody>
          <a:bodyPr/>
          <a:lstStyle/>
          <a:p>
            <a:r>
              <a:rPr lang="en-US" dirty="0"/>
              <a:t>Case of youth employment in livestock</a:t>
            </a:r>
            <a:endParaRPr lang="en-KE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99DB314C-5186-8460-F9AC-6411365098CE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349687" y="2779855"/>
            <a:ext cx="5429250" cy="3256390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C359428-5AEA-85B3-27DE-F6CF6EE81654}"/>
              </a:ext>
            </a:extLst>
          </p:cNvPr>
          <p:cNvSpPr txBox="1"/>
          <p:nvPr/>
        </p:nvSpPr>
        <p:spPr bwMode="auto">
          <a:xfrm>
            <a:off x="292538" y="1231658"/>
            <a:ext cx="1162619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7">
              <a:spcBef>
                <a:spcPts val="0"/>
              </a:spcBef>
              <a:spcAft>
                <a:spcPts val="0"/>
              </a:spcAft>
              <a:buClr>
                <a:srgbClr val="682622"/>
              </a:buClr>
            </a:pPr>
            <a:r>
              <a:rPr lang="en-US" sz="3000" dirty="0">
                <a:latin typeface="+mn-lt"/>
              </a:rPr>
              <a:t>How to provide decent jobs to the growing population, given that Africa population will continue to grow at 2.5% per year in the next decades?</a:t>
            </a:r>
          </a:p>
          <a:p>
            <a:pPr marL="457207" indent="-457200"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</a:pPr>
            <a:r>
              <a:rPr lang="en-US" sz="3000" dirty="0">
                <a:latin typeface="+mn-lt"/>
              </a:rPr>
              <a:t>How to support youth’s participation in livestock?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A2145A-EE4C-1AF7-83CC-17374722E29C}"/>
              </a:ext>
            </a:extLst>
          </p:cNvPr>
          <p:cNvSpPr txBox="1"/>
          <p:nvPr/>
        </p:nvSpPr>
        <p:spPr bwMode="auto">
          <a:xfrm>
            <a:off x="98424" y="6036245"/>
            <a:ext cx="113610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+mn-lt"/>
              </a:rPr>
              <a:t>Bullock et al. 2023. Youth engagement in livestock production and marketing in East Africa. Outlook on Agriculture 52(4): 424–433. </a:t>
            </a:r>
            <a:r>
              <a:rPr lang="en-US" sz="1200" dirty="0">
                <a:latin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https://doi.org/10.1177/00307270231215368</a:t>
            </a:r>
            <a:endParaRPr lang="en-US" sz="1200" dirty="0">
              <a:latin typeface="+mn-lt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+mn-lt"/>
              </a:rPr>
              <a:t>International Livestock Research Institute (ILRI). 2019. CGIAR Research Program on Livestock: Youth strategy. Nairobi, Kenya: ILRI.</a:t>
            </a:r>
            <a:endParaRPr lang="en-KE" sz="1200" dirty="0">
              <a:latin typeface="+mn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D9236FF-6385-C1DE-C523-B43A9F828BBC}"/>
              </a:ext>
            </a:extLst>
          </p:cNvPr>
          <p:cNvSpPr txBox="1"/>
          <p:nvPr/>
        </p:nvSpPr>
        <p:spPr bwMode="auto">
          <a:xfrm>
            <a:off x="5547490" y="2894558"/>
            <a:ext cx="6489481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742960" lvl="1" indent="-285753"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Various factors at play</a:t>
            </a:r>
          </a:p>
          <a:p>
            <a:pPr marL="742960" lvl="1" indent="-285753"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Analysis of youth versus non-youth livestock ownership in East Africa shows no systematic youth-specific trends across the asset ownership, levels of commercialization or market participation</a:t>
            </a:r>
          </a:p>
          <a:p>
            <a:pPr marL="742960" lvl="1" indent="-285753"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Education more than age is a determinant factor of market participation </a:t>
            </a:r>
          </a:p>
        </p:txBody>
      </p:sp>
    </p:spTree>
    <p:extLst>
      <p:ext uri="{BB962C8B-B14F-4D97-AF65-F5344CB8AC3E}">
        <p14:creationId xmlns:p14="http://schemas.microsoft.com/office/powerpoint/2010/main" val="246489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3D5F876-62F5-E9BA-17BC-86D9F5508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350" y="212835"/>
            <a:ext cx="11592035" cy="929482"/>
          </a:xfrm>
        </p:spPr>
        <p:txBody>
          <a:bodyPr/>
          <a:lstStyle/>
          <a:p>
            <a:r>
              <a:rPr lang="en-US" dirty="0"/>
              <a:t>Livestock for gender equity and social inclusion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350F39-2FB0-9171-9AD8-459C1354D70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46993" y="1207830"/>
            <a:ext cx="8471338" cy="5208735"/>
          </a:xfrm>
        </p:spPr>
        <p:txBody>
          <a:bodyPr>
            <a:normAutofit lnSpcReduction="10000"/>
          </a:bodyPr>
          <a:lstStyle/>
          <a:p>
            <a:pPr marL="457200" indent="-457200">
              <a:buClr>
                <a:srgbClr val="941100"/>
              </a:buClr>
              <a:buFont typeface="Wingdings" pitchFamily="2" charset="2"/>
              <a:buChar char="Ø"/>
            </a:pPr>
            <a:r>
              <a:rPr lang="en-US" sz="2400" dirty="0"/>
              <a:t>Animals are often the </a:t>
            </a:r>
            <a:r>
              <a:rPr lang="en-US" sz="2400" b="1" dirty="0"/>
              <a:t>only productive asset </a:t>
            </a:r>
            <a:r>
              <a:rPr lang="en-US" sz="2400" dirty="0"/>
              <a:t>that women are allowed to own and manage</a:t>
            </a:r>
          </a:p>
          <a:p>
            <a:pPr marL="457200" indent="-457200">
              <a:buClr>
                <a:srgbClr val="941100"/>
              </a:buClr>
              <a:buFont typeface="Wingdings" pitchFamily="2" charset="2"/>
              <a:buChar char="Ø"/>
            </a:pPr>
            <a:r>
              <a:rPr lang="en-US" sz="2400" dirty="0"/>
              <a:t>Studies show that </a:t>
            </a:r>
            <a:r>
              <a:rPr lang="en-US" sz="2400" b="1" dirty="0"/>
              <a:t>i</a:t>
            </a:r>
            <a:r>
              <a:rPr lang="en-US" sz="2400" b="1" i="0" u="none" strike="noStrike" baseline="0" dirty="0">
                <a:solidFill>
                  <a:srgbClr val="000000"/>
                </a:solidFill>
              </a:rPr>
              <a:t>ncreasing women’s roles </a:t>
            </a:r>
            <a:r>
              <a:rPr lang="en-US" sz="2400" b="0" i="0" u="none" strike="noStrike" baseline="0" dirty="0">
                <a:solidFill>
                  <a:srgbClr val="000000"/>
                </a:solidFill>
              </a:rPr>
              <a:t>in livestock decisions is associated with </a:t>
            </a:r>
            <a:r>
              <a:rPr lang="en-US" sz="2400" b="1" i="0" u="none" strike="noStrike" baseline="0" dirty="0">
                <a:solidFill>
                  <a:srgbClr val="000000"/>
                </a:solidFill>
              </a:rPr>
              <a:t>positive impacts </a:t>
            </a:r>
            <a:r>
              <a:rPr lang="en-US" sz="2400" b="0" i="0" u="none" strike="noStrike" baseline="0" dirty="0">
                <a:solidFill>
                  <a:srgbClr val="000000"/>
                </a:solidFill>
              </a:rPr>
              <a:t>on women’s welfare, increased livestock assets, reduced debt, and increased incomes, as well as decreased anxiety symptoms and improved subjective health scores</a:t>
            </a:r>
          </a:p>
          <a:p>
            <a:pPr marL="457200" indent="-457200">
              <a:buClr>
                <a:srgbClr val="941100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rgbClr val="000000"/>
                </a:solidFill>
              </a:rPr>
              <a:t>But </a:t>
            </a:r>
            <a:r>
              <a:rPr lang="en-US" sz="2400" b="1" dirty="0">
                <a:solidFill>
                  <a:srgbClr val="000000"/>
                </a:solidFill>
              </a:rPr>
              <a:t>development interventions have mixed effects</a:t>
            </a:r>
            <a:endParaRPr lang="en-US" sz="2400" b="1" i="0" u="none" strike="noStrike" baseline="0" dirty="0">
              <a:solidFill>
                <a:srgbClr val="000000"/>
              </a:solidFill>
            </a:endParaRPr>
          </a:p>
          <a:p>
            <a:pPr marL="1200160" marR="274320" lvl="1" indent="-457200">
              <a:buClr>
                <a:srgbClr val="941100"/>
              </a:buClr>
              <a:buFont typeface="Wingdings" pitchFamily="2" charset="2"/>
              <a:buChar char="Ø"/>
            </a:pPr>
            <a:r>
              <a:rPr lang="en-GB" sz="2200" dirty="0"/>
              <a:t>Most asset transfer projects combined with extension had positive effects </a:t>
            </a:r>
          </a:p>
          <a:p>
            <a:pPr marL="1200160" marR="274320" lvl="1" indent="-457200">
              <a:buClr>
                <a:srgbClr val="941100"/>
              </a:buClr>
              <a:buFont typeface="Wingdings" pitchFamily="2" charset="2"/>
              <a:buChar char="Ø"/>
            </a:pPr>
            <a:r>
              <a:rPr lang="en-GB" sz="2200" dirty="0"/>
              <a:t>Interventions focusing on output markets negatively impacted women’s empowerment </a:t>
            </a:r>
          </a:p>
          <a:p>
            <a:pPr marL="1200160" marR="274320" lvl="1" indent="-457200">
              <a:buClr>
                <a:srgbClr val="941100"/>
              </a:buClr>
              <a:buFont typeface="Wingdings" pitchFamily="2" charset="2"/>
              <a:buChar char="Ø"/>
            </a:pPr>
            <a:r>
              <a:rPr lang="en-GB" sz="2200" dirty="0"/>
              <a:t>Gender accommodative approaches had negative or unclear impacts on women’s labour and workloads as the focus is often on increasing incomes</a:t>
            </a:r>
            <a:endParaRPr lang="en-US" sz="2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4B6FA2-C04E-9543-180D-A8D5F3287596}"/>
              </a:ext>
            </a:extLst>
          </p:cNvPr>
          <p:cNvSpPr txBox="1"/>
          <p:nvPr/>
        </p:nvSpPr>
        <p:spPr>
          <a:xfrm>
            <a:off x="103350" y="6020413"/>
            <a:ext cx="86149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Baltenweck I et al. (2024). Livestock as a Pathway to Women’s Empowerment in Low and Middle-Income Countries: A Scoping Review. The Journal of Development Studies, 60(6), 813–830. https://doi.org/10.1080/00220388.2024.2319072</a:t>
            </a:r>
            <a:endParaRPr lang="en-KE" sz="1200" dirty="0"/>
          </a:p>
        </p:txBody>
      </p:sp>
      <p:pic>
        <p:nvPicPr>
          <p:cNvPr id="6" name="Picture Placeholder 8" descr="A picture containing person&#10;&#10;Description automatically generated">
            <a:extLst>
              <a:ext uri="{FF2B5EF4-FFF2-40B4-BE49-F238E27FC236}">
                <a16:creationId xmlns:a16="http://schemas.microsoft.com/office/drawing/2014/main" id="{AC1769AB-73CA-3FFC-4752-92D3021A11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0" r="28730"/>
          <a:stretch>
            <a:fillRect/>
          </a:stretch>
        </p:blipFill>
        <p:spPr>
          <a:xfrm>
            <a:off x="8773510" y="1142317"/>
            <a:ext cx="3418490" cy="5361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491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2DE93-CACA-9532-E551-43F1B9F29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of milk traders in Nairobi (Kenya)</a:t>
            </a:r>
            <a:endParaRPr lang="en-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67C7A-4944-9EE4-69D9-3C6A125A849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31095" y="1290066"/>
            <a:ext cx="7884205" cy="4953790"/>
          </a:xfrm>
        </p:spPr>
        <p:txBody>
          <a:bodyPr/>
          <a:lstStyle/>
          <a:p>
            <a:pPr marL="457200" lvl="0" indent="-457200">
              <a:buClr>
                <a:srgbClr val="941100"/>
              </a:buClr>
              <a:buFont typeface="Wingdings" pitchFamily="2" charset="2"/>
              <a:buChar char="Ø"/>
            </a:pPr>
            <a:r>
              <a:rPr lang="en-US" sz="2400" dirty="0"/>
              <a:t>Milk is key in people’s diets and most households buy milk from traders due to convenience and lower price</a:t>
            </a:r>
          </a:p>
          <a:p>
            <a:pPr marL="457200" lvl="0" indent="-457200">
              <a:buClr>
                <a:srgbClr val="941100"/>
              </a:buClr>
              <a:buFont typeface="Wingdings" pitchFamily="2" charset="2"/>
              <a:buChar char="Ø"/>
            </a:pPr>
            <a:r>
              <a:rPr lang="en-US" sz="2400" dirty="0"/>
              <a:t>W</a:t>
            </a:r>
            <a:r>
              <a:rPr lang="en-GB" sz="2400" dirty="0"/>
              <a:t>omen represent ~45% of informal milk traders</a:t>
            </a:r>
            <a:r>
              <a:rPr lang="en-US" sz="2400" dirty="0"/>
              <a:t> i</a:t>
            </a:r>
            <a:r>
              <a:rPr lang="en-GB" sz="2400" dirty="0"/>
              <a:t>n peri-urban Kenya</a:t>
            </a:r>
          </a:p>
          <a:p>
            <a:pPr marL="457200" lvl="0" indent="-457200">
              <a:buClr>
                <a:srgbClr val="941100"/>
              </a:buClr>
              <a:buFont typeface="Wingdings" pitchFamily="2" charset="2"/>
              <a:buChar char="Ø"/>
            </a:pPr>
            <a:r>
              <a:rPr lang="en-US" sz="2400" dirty="0"/>
              <a:t>Intervention: training-certification-marketing of traders (TCM) to improve children nutrition and health outcomes. </a:t>
            </a:r>
            <a:r>
              <a:rPr lang="en-US" sz="2400" i="1" dirty="0"/>
              <a:t>How to make the training gender-responsive?</a:t>
            </a:r>
          </a:p>
          <a:p>
            <a:pPr marL="457200" indent="-457200">
              <a:buClr>
                <a:srgbClr val="941100"/>
              </a:buClr>
              <a:buFont typeface="Wingdings" pitchFamily="2" charset="2"/>
              <a:buChar char="Ø"/>
            </a:pPr>
            <a:r>
              <a:rPr lang="en-US" sz="2400" dirty="0"/>
              <a:t>Gender norms restrict women’s mobility, use of public transport, independent use of private motorbikes, interaction with unrelated men</a:t>
            </a:r>
          </a:p>
          <a:p>
            <a:pPr marL="457200" indent="-457200">
              <a:buClr>
                <a:srgbClr val="941100"/>
              </a:buClr>
              <a:buFont typeface="Wingdings" pitchFamily="2" charset="2"/>
              <a:buChar char="Ø"/>
            </a:pPr>
            <a:r>
              <a:rPr lang="en-US" sz="2400" dirty="0"/>
              <a:t>Also, women feel unsafe travelling in remote areas and can’t lift heavy jerry cans (and metal ones compulsory for transport)</a:t>
            </a:r>
          </a:p>
          <a:p>
            <a:pPr marL="457200" lvl="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KE" dirty="0"/>
          </a:p>
        </p:txBody>
      </p:sp>
      <p:pic>
        <p:nvPicPr>
          <p:cNvPr id="4" name="Picture 2" descr="IFPRI">
            <a:extLst>
              <a:ext uri="{FF2B5EF4-FFF2-40B4-BE49-F238E27FC236}">
                <a16:creationId xmlns:a16="http://schemas.microsoft.com/office/drawing/2014/main" id="{EF284B1D-2CB4-B85E-E7EC-074BE0F13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1434" y="6109486"/>
            <a:ext cx="1183183" cy="64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FC94DB-F084-C56D-7A09-4EC3CD34AEA7}"/>
              </a:ext>
            </a:extLst>
          </p:cNvPr>
          <p:cNvSpPr txBox="1"/>
          <p:nvPr/>
        </p:nvSpPr>
        <p:spPr bwMode="auto">
          <a:xfrm>
            <a:off x="231095" y="6151137"/>
            <a:ext cx="654645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200" dirty="0" err="1"/>
              <a:t>Galiè</a:t>
            </a:r>
            <a:r>
              <a:rPr lang="en-US" sz="1200" dirty="0"/>
              <a:t> et al., 2022. https://www.tandfonline.com/doi/full/10.1080/09718524.2022.2084491</a:t>
            </a:r>
            <a:endParaRPr lang="en-KE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5E2879-C7EE-E2C7-9F88-E1ABAF836E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8069" y="2170901"/>
            <a:ext cx="3469912" cy="2627218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1122253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C36C-1DA4-46AE-785A-4F0B1E3B0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Findings</a:t>
            </a:r>
            <a:endParaRPr lang="en-K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422470-0EEC-383A-78FE-4359C0D83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291" y="1278543"/>
            <a:ext cx="7624081" cy="4691110"/>
          </a:xfrm>
          <a:prstGeom prst="rect">
            <a:avLst/>
          </a:prstGeom>
        </p:spPr>
      </p:pic>
      <p:sp>
        <p:nvSpPr>
          <p:cNvPr id="9" name="Content Placeholder 9">
            <a:extLst>
              <a:ext uri="{FF2B5EF4-FFF2-40B4-BE49-F238E27FC236}">
                <a16:creationId xmlns:a16="http://schemas.microsoft.com/office/drawing/2014/main" id="{EF276A3D-8040-7C0B-74DF-8C8D3289216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760092" y="1732122"/>
            <a:ext cx="3212538" cy="357355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682622"/>
                </a:solidFill>
                <a:latin typeface="+mj-lt"/>
              </a:rPr>
              <a:t>Men sell milk in large quantities and as main commodity &amp; their milk business thrives</a:t>
            </a:r>
          </a:p>
          <a:p>
            <a:pPr algn="ctr">
              <a:lnSpc>
                <a:spcPct val="100000"/>
              </a:lnSpc>
            </a:pPr>
            <a:endParaRPr lang="en-US" sz="2400" dirty="0">
              <a:solidFill>
                <a:srgbClr val="682622"/>
              </a:solidFill>
              <a:latin typeface="+mj-lt"/>
            </a:endParaRPr>
          </a:p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682622"/>
                </a:solidFill>
                <a:latin typeface="+mj-lt"/>
              </a:rPr>
              <a:t>Women sell some milk and other commodities &amp; ‘survive in the milk business’</a:t>
            </a:r>
          </a:p>
          <a:p>
            <a:pPr>
              <a:lnSpc>
                <a:spcPct val="100000"/>
              </a:lnSpc>
            </a:pPr>
            <a:endParaRPr lang="en-GB" sz="2200" dirty="0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29CBD30D-0737-55C8-C554-F7E9093072C2}"/>
              </a:ext>
            </a:extLst>
          </p:cNvPr>
          <p:cNvSpPr/>
          <p:nvPr/>
        </p:nvSpPr>
        <p:spPr>
          <a:xfrm>
            <a:off x="7924372" y="1105786"/>
            <a:ext cx="685554" cy="5324383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01971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09248-8674-598A-FEE9-2E6C48191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178" y="110134"/>
            <a:ext cx="11539483" cy="1032866"/>
          </a:xfrm>
        </p:spPr>
        <p:txBody>
          <a:bodyPr>
            <a:normAutofit fontScale="90000"/>
          </a:bodyPr>
          <a:lstStyle/>
          <a:p>
            <a:r>
              <a:rPr lang="en-US" dirty="0"/>
              <a:t>Towards a sustainable and inclusive livestock sector: 5 dimensions of sustainability</a:t>
            </a:r>
            <a:endParaRPr lang="en-K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972389-8CE8-4110-EFA7-A69EAED6E7E1}"/>
              </a:ext>
            </a:extLst>
          </p:cNvPr>
          <p:cNvSpPr txBox="1"/>
          <p:nvPr/>
        </p:nvSpPr>
        <p:spPr>
          <a:xfrm>
            <a:off x="371891" y="1256511"/>
            <a:ext cx="764943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1" dirty="0">
                <a:solidFill>
                  <a:schemeClr val="accent3"/>
                </a:solidFill>
                <a:latin typeface="Calibri"/>
              </a:rPr>
              <a:t>Innovations to </a:t>
            </a:r>
            <a:r>
              <a:rPr lang="en-US" sz="2000" b="1" dirty="0" err="1">
                <a:solidFill>
                  <a:schemeClr val="accent3"/>
                </a:solidFill>
                <a:latin typeface="Calibri"/>
              </a:rPr>
              <a:t>maximise</a:t>
            </a:r>
            <a:r>
              <a:rPr lang="en-US" sz="2000" b="1" dirty="0">
                <a:solidFill>
                  <a:schemeClr val="accent3"/>
                </a:solidFill>
                <a:latin typeface="Calibri"/>
              </a:rPr>
              <a:t> livestock for n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utrition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, health &amp; food security</a:t>
            </a:r>
          </a:p>
          <a:p>
            <a:pPr marL="536575" indent="-222250">
              <a:buFont typeface="Arial" panose="020B0604020202020204" pitchFamily="34" charset="0"/>
              <a:buChar char="•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 charset="0"/>
                <a:cs typeface="ＭＳ Ｐゴシック" charset="0"/>
              </a:rPr>
              <a:t>While recognizing the risk </a:t>
            </a:r>
            <a:r>
              <a:rPr lang="en-US" sz="1600" dirty="0">
                <a:latin typeface="Calibri"/>
                <a:ea typeface="ＭＳ Ｐゴシック" charset="0"/>
                <a:cs typeface="ＭＳ Ｐゴシック" charset="0"/>
              </a:rPr>
              <a:t>of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 charset="0"/>
                <a:cs typeface="ＭＳ Ｐゴシック" charset="0"/>
              </a:rPr>
              <a:t>animal-human/emerging diseases and unsafe foods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Innovations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fo</a:t>
            </a:r>
            <a:r>
              <a:rPr lang="en-US" sz="2000" b="1" dirty="0">
                <a:solidFill>
                  <a:schemeClr val="accent5"/>
                </a:solidFill>
                <a:latin typeface="Calibri"/>
                <a:ea typeface="MS PGothic" pitchFamily="34" charset="-128"/>
              </a:rPr>
              <a:t>r p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overty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 reduction, livelihoods and jobs</a:t>
            </a:r>
          </a:p>
          <a:p>
            <a:pPr marL="536575" indent="-268288">
              <a:buClr>
                <a:srgbClr val="800000"/>
              </a:buClr>
              <a:buFont typeface="Arial" panose="020B0604020202020204" pitchFamily="34" charset="0"/>
              <a:buChar char="•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 charset="0"/>
                <a:cs typeface="ＭＳ Ｐゴシック" charset="0"/>
              </a:rPr>
              <a:t>While ensuring that the </a:t>
            </a:r>
            <a:r>
              <a:rPr lang="en-US" sz="1600" dirty="0">
                <a:latin typeface="Calibri"/>
                <a:ea typeface="ＭＳ Ｐゴシック" charset="0"/>
                <a:cs typeface="ＭＳ Ｐゴシック" charset="0"/>
              </a:rPr>
              <a:t>benefits are not restricted to few people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0000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Innovations to enhance gender equity, youth and social inclusion</a:t>
            </a:r>
          </a:p>
          <a:p>
            <a:pPr marL="536575" indent="-282575">
              <a:buClr>
                <a:srgbClr val="800000"/>
              </a:buClr>
              <a:buFont typeface="Arial" panose="020B0604020202020204" pitchFamily="34" charset="0"/>
              <a:buChar char="•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 charset="0"/>
                <a:cs typeface="ＭＳ Ｐゴシック" charset="0"/>
              </a:rPr>
              <a:t>As gender neutral interventions don’t work and will delay progress towards a sustainable livestock sector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0000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762123"/>
              </a:solidFill>
              <a:effectLst/>
              <a:uLnTx/>
              <a:uFillTx/>
              <a:latin typeface="Calibri"/>
              <a:ea typeface="ＭＳ Ｐゴシック" charset="0"/>
              <a:cs typeface="ＭＳ Ｐゴシック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Innovations to achieve climate adaptation &amp; greenhouse gas reduction</a:t>
            </a:r>
          </a:p>
          <a:p>
            <a:pPr marL="536575" indent="-282575">
              <a:buClr>
                <a:srgbClr val="800000"/>
              </a:buClr>
              <a:buFont typeface="Arial" panose="020B0604020202020204" pitchFamily="34" charset="0"/>
              <a:buChar char="•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 charset="0"/>
                <a:cs typeface="ＭＳ Ｐゴシック" charset="0"/>
              </a:rPr>
              <a:t>While acknowledging barriers to uptake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0000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Innovations towards better environmental health and biodiversity</a:t>
            </a:r>
          </a:p>
          <a:p>
            <a:pPr marL="536575" indent="-282575">
              <a:buFont typeface="Arial" panose="020B0604020202020204" pitchFamily="34" charset="0"/>
              <a:buChar char="•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 charset="0"/>
                <a:cs typeface="ＭＳ Ｐゴシック" charset="0"/>
              </a:rPr>
              <a:t>While mitigating negative </a:t>
            </a:r>
            <a:r>
              <a:rPr lang="en-US" sz="1600" dirty="0">
                <a:latin typeface="Calibri"/>
                <a:ea typeface="ＭＳ Ｐゴシック" charset="0"/>
                <a:cs typeface="ＭＳ Ｐゴシック" charset="0"/>
              </a:rPr>
              <a:t>impact of livestock on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 charset="0"/>
                <a:cs typeface="ＭＳ Ｐゴシック" charset="0"/>
              </a:rPr>
              <a:t>pollution, land/water degradation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43D06BE-7913-7F2D-A816-CB14B083E7BD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260079" y="2009903"/>
            <a:ext cx="3839955" cy="306501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39664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613991"/>
            <a:ext cx="9144000" cy="895972"/>
          </a:xfrm>
          <a:prstGeom prst="rect">
            <a:avLst/>
          </a:prstGeom>
          <a:noFill/>
        </p:spPr>
        <p:txBody>
          <a:bodyPr/>
          <a:lstStyle/>
          <a:p>
            <a:pPr algn="ctr"/>
            <a:r>
              <a:rPr lang="en-GB" sz="4400" b="0" i="1" dirty="0">
                <a:solidFill>
                  <a:schemeClr val="bg1"/>
                </a:solidFill>
                <a:latin typeface="Georgia" panose="02040502050405020303" pitchFamily="18" charset="0"/>
              </a:rPr>
              <a:t>Thank  you</a:t>
            </a:r>
            <a:endParaRPr lang="en-US" sz="4400" b="0" i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281196" y="5402424"/>
            <a:ext cx="3677816" cy="1306285"/>
          </a:xfrm>
          <a:prstGeom prst="rect">
            <a:avLst/>
          </a:prstGeom>
          <a:solidFill>
            <a:schemeClr val="bg1">
              <a:lumMod val="95000"/>
              <a:alpha val="57000"/>
            </a:schemeClr>
          </a:solidFill>
        </p:spPr>
        <p:txBody>
          <a:bodyPr anchor="ctr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070C0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r>
              <a:rPr lang="en-GB" sz="1800" b="0" dirty="0">
                <a:solidFill>
                  <a:schemeClr val="accent5">
                    <a:lumMod val="50000"/>
                  </a:schemeClr>
                </a:solidFill>
              </a:rPr>
              <a:t>Contact</a:t>
            </a:r>
            <a:endParaRPr lang="en-GB" sz="2000" b="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b="0" dirty="0">
                <a:solidFill>
                  <a:schemeClr val="tx1"/>
                </a:solidFill>
                <a:latin typeface="+mn-lt"/>
              </a:rPr>
              <a:t>Isabelle Baltenweck</a:t>
            </a:r>
          </a:p>
          <a:p>
            <a:r>
              <a:rPr lang="en-US" sz="1600" b="0" dirty="0">
                <a:solidFill>
                  <a:schemeClr val="tx1"/>
                </a:solidFill>
                <a:latin typeface="+mn-lt"/>
              </a:rPr>
              <a:t>i.Baltenweck@cgiar.org</a:t>
            </a:r>
          </a:p>
        </p:txBody>
      </p:sp>
    </p:spTree>
    <p:extLst>
      <p:ext uri="{BB962C8B-B14F-4D97-AF65-F5344CB8AC3E}">
        <p14:creationId xmlns:p14="http://schemas.microsoft.com/office/powerpoint/2010/main" val="2366478993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56ba6ee-8a68-42b5-8da3-132e141f9c3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7EF9D197279524EBEE733CD2F81814D" ma:contentTypeVersion="15" ma:contentTypeDescription="Creare un nuovo documento." ma:contentTypeScope="" ma:versionID="09c623903c31c21823cd5173914b6cfc">
  <xsd:schema xmlns:xsd="http://www.w3.org/2001/XMLSchema" xmlns:xs="http://www.w3.org/2001/XMLSchema" xmlns:p="http://schemas.microsoft.com/office/2006/metadata/properties" xmlns:ns3="e56ba6ee-8a68-42b5-8da3-132e141f9c3e" xmlns:ns4="bb424dbb-dafe-47de-bab8-83d1c3e004cf" targetNamespace="http://schemas.microsoft.com/office/2006/metadata/properties" ma:root="true" ma:fieldsID="c353c8a5421fe1ead8b7cc816d06e6e2" ns3:_="" ns4:_="">
    <xsd:import namespace="e56ba6ee-8a68-42b5-8da3-132e141f9c3e"/>
    <xsd:import namespace="bb424dbb-dafe-47de-bab8-83d1c3e004c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6ba6ee-8a68-42b5-8da3-132e141f9c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424dbb-dafe-47de-bab8-83d1c3e004c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suggerimento condivision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E40AAD-C62C-428A-8C4C-381DA591BCB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2358A9A-07C3-448B-829F-4FD8DC928448}">
  <ds:schemaRefs>
    <ds:schemaRef ds:uri="http://schemas.microsoft.com/office/infopath/2007/PartnerControls"/>
    <ds:schemaRef ds:uri="bb424dbb-dafe-47de-bab8-83d1c3e004cf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e56ba6ee-8a68-42b5-8da3-132e141f9c3e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E8E6726-D92D-4A6D-BE7A-724DC6867D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56ba6ee-8a68-42b5-8da3-132e141f9c3e"/>
    <ds:schemaRef ds:uri="bb424dbb-dafe-47de-bab8-83d1c3e004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843</Words>
  <Application>Microsoft Office PowerPoint</Application>
  <PresentationFormat>Widescreen</PresentationFormat>
  <Paragraphs>71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Calibri</vt:lpstr>
      <vt:lpstr>Courier New</vt:lpstr>
      <vt:lpstr>Georgia</vt:lpstr>
      <vt:lpstr>Wingdings</vt:lpstr>
      <vt:lpstr>2_Office Theme</vt:lpstr>
      <vt:lpstr>3_Office Theme</vt:lpstr>
      <vt:lpstr>1_Office Theme</vt:lpstr>
      <vt:lpstr>Custom Design</vt:lpstr>
      <vt:lpstr>1_Custom Design</vt:lpstr>
      <vt:lpstr>Employment and inclusive economic growth</vt:lpstr>
      <vt:lpstr>At national level: livestock contributes significantly to agricultural Gross Domestic Product—everywhere</vt:lpstr>
      <vt:lpstr>Employment</vt:lpstr>
      <vt:lpstr>Case of youth employment in livestock</vt:lpstr>
      <vt:lpstr>Livestock for gender equity and social inclusion</vt:lpstr>
      <vt:lpstr>Case of milk traders in Nairobi (Kenya)</vt:lpstr>
      <vt:lpstr>Findings</vt:lpstr>
      <vt:lpstr>Towards a sustainable and inclusive livestock sector: 5 dimensions of sustainability</vt:lpstr>
      <vt:lpstr>Thank  you</vt:lpstr>
    </vt:vector>
  </TitlesOfParts>
  <Company>FAO of the 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Giovannini, Cristiana (NSAD)</dc:creator>
  <cp:lastModifiedBy>Kimani, Judy (ILRI)</cp:lastModifiedBy>
  <cp:revision>15</cp:revision>
  <dcterms:created xsi:type="dcterms:W3CDTF">2023-07-10T16:13:00Z</dcterms:created>
  <dcterms:modified xsi:type="dcterms:W3CDTF">2025-06-12T11:25:05Z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0x01010077EF9D197279524EBEE733CD2F81814D</vt:lpwstr>
  </property>
</Properties>
</file>