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2" r:id="rId4"/>
    <p:sldMasterId id="2147483692" r:id="rId5"/>
    <p:sldMasterId id="2147483705" r:id="rId6"/>
  </p:sldMasterIdLst>
  <p:notesMasterIdLst>
    <p:notesMasterId r:id="rId21"/>
  </p:notesMasterIdLst>
  <p:sldIdLst>
    <p:sldId id="5028" r:id="rId7"/>
    <p:sldId id="5031" r:id="rId8"/>
    <p:sldId id="257" r:id="rId9"/>
    <p:sldId id="5030" r:id="rId10"/>
    <p:sldId id="5029" r:id="rId11"/>
    <p:sldId id="5025" r:id="rId12"/>
    <p:sldId id="5020" r:id="rId13"/>
    <p:sldId id="5005" r:id="rId14"/>
    <p:sldId id="263" r:id="rId15"/>
    <p:sldId id="5022" r:id="rId16"/>
    <p:sldId id="5023" r:id="rId17"/>
    <p:sldId id="5024" r:id="rId18"/>
    <p:sldId id="5027" r:id="rId19"/>
    <p:sldId id="258" r:id="rId20"/>
  </p:sldIdLst>
  <p:sldSz cx="12192000" cy="6858000"/>
  <p:notesSz cx="6858000" cy="9144000"/>
  <p:kinsoku lang="ja-JP" invalStChars="" invalEndChars=""/>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Connell, Erin   (CIFOR)" initials="O(" lastIdx="1" clrIdx="0">
    <p:extLst>
      <p:ext uri="{19B8F6BF-5375-455C-9EA6-DF929625EA0E}">
        <p15:presenceInfo xmlns:p15="http://schemas.microsoft.com/office/powerpoint/2012/main" userId="S::e.oconnell@cgiar.org::0177415a-9237-4d62-a33c-2e273f01cf17" providerId="AD"/>
      </p:ext>
    </p:extLst>
  </p:cmAuthor>
  <p:cmAuthor id="2" name="Dougherty, Michael   (CIFOR)" initials="D(" lastIdx="7" clrIdx="1">
    <p:extLst>
      <p:ext uri="{19B8F6BF-5375-455C-9EA6-DF929625EA0E}">
        <p15:presenceInfo xmlns:p15="http://schemas.microsoft.com/office/powerpoint/2012/main" userId="S::m.dougherty@cgiar.org::4b18fa1f-e584-48d9-8072-a490fbda82e9" providerId="AD"/>
      </p:ext>
    </p:extLst>
  </p:cmAuthor>
  <p:cmAuthor id="3" name="Gutjahr, Susanne   (CIFOR)" initials="G(" lastIdx="37" clrIdx="2">
    <p:extLst>
      <p:ext uri="{19B8F6BF-5375-455C-9EA6-DF929625EA0E}">
        <p15:presenceInfo xmlns:p15="http://schemas.microsoft.com/office/powerpoint/2012/main" userId="S::s.gutjahr@cgiar.org::3cc11cc0-21e2-43e6-80c5-adf8fa4cb20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7655"/>
    <a:srgbClr val="66CCFF"/>
    <a:srgbClr val="000000"/>
    <a:srgbClr val="444941"/>
    <a:srgbClr val="F2EFCC"/>
    <a:srgbClr val="015351"/>
    <a:srgbClr val="9E49E1"/>
    <a:srgbClr val="25B76E"/>
    <a:srgbClr val="0F5332"/>
    <a:srgbClr val="1455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002" autoAdjust="0"/>
    <p:restoredTop sz="65463" autoAdjust="0"/>
  </p:normalViewPr>
  <p:slideViewPr>
    <p:cSldViewPr snapToGrid="0">
      <p:cViewPr varScale="1">
        <p:scale>
          <a:sx n="73" d="100"/>
          <a:sy n="73" d="100"/>
        </p:scale>
        <p:origin x="1632" y="66"/>
      </p:cViewPr>
      <p:guideLst/>
    </p:cSldViewPr>
  </p:slideViewPr>
  <p:notesTextViewPr>
    <p:cViewPr>
      <p:scale>
        <a:sx n="85" d="100"/>
        <a:sy n="85"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1C9315-4267-4AAF-B7FD-A213A5B03A93}" type="datetimeFigureOut">
              <a:rPr lang="en-US" smtClean="0"/>
              <a:t>7/17/2024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1F3C08-F903-4AD9-89B6-69038AAD29D1}" type="slidenum">
              <a:rPr lang="en-US" smtClean="0"/>
              <a:t>‹#›</a:t>
            </a:fld>
            <a:endParaRPr lang="en-US"/>
          </a:p>
        </p:txBody>
      </p:sp>
    </p:spTree>
    <p:extLst>
      <p:ext uri="{BB962C8B-B14F-4D97-AF65-F5344CB8AC3E}">
        <p14:creationId xmlns:p14="http://schemas.microsoft.com/office/powerpoint/2010/main" val="11267655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C1F3C08-F903-4AD9-89B6-69038AAD29D1}" type="slidenum">
              <a:rPr lang="en-US" smtClean="0"/>
              <a:t>4</a:t>
            </a:fld>
            <a:endParaRPr lang="en-US"/>
          </a:p>
        </p:txBody>
      </p:sp>
    </p:spTree>
    <p:extLst>
      <p:ext uri="{BB962C8B-B14F-4D97-AF65-F5344CB8AC3E}">
        <p14:creationId xmlns:p14="http://schemas.microsoft.com/office/powerpoint/2010/main" val="3853421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3600" dirty="0"/>
              <a:t>This has been really impactful, establishing a new form of land tenure that would recognize pastoralists’ collective land rights.  It’s a great example of the collaboration between CGIAR and ILC, because the practice with members informed the development of the guidelines publication, and that approach led to those tenure certificates for the pastoralists</a:t>
            </a:r>
          </a:p>
        </p:txBody>
      </p:sp>
      <p:sp>
        <p:nvSpPr>
          <p:cNvPr id="4" name="Slide Number Placeholder 3"/>
          <p:cNvSpPr>
            <a:spLocks noGrp="1"/>
          </p:cNvSpPr>
          <p:nvPr>
            <p:ph type="sldNum" sz="quarter" idx="5"/>
          </p:nvPr>
        </p:nvSpPr>
        <p:spPr/>
        <p:txBody>
          <a:bodyPr/>
          <a:lstStyle/>
          <a:p>
            <a:fld id="{0C1F3C08-F903-4AD9-89B6-69038AAD29D1}" type="slidenum">
              <a:rPr lang="en-US" smtClean="0"/>
              <a:t>6</a:t>
            </a:fld>
            <a:endParaRPr lang="en-US"/>
          </a:p>
        </p:txBody>
      </p:sp>
    </p:spTree>
    <p:extLst>
      <p:ext uri="{BB962C8B-B14F-4D97-AF65-F5344CB8AC3E}">
        <p14:creationId xmlns:p14="http://schemas.microsoft.com/office/powerpoint/2010/main" val="34510388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1"/>
        <p:cNvGrpSpPr/>
        <p:nvPr/>
      </p:nvGrpSpPr>
      <p:grpSpPr>
        <a:xfrm>
          <a:off x="0" y="0"/>
          <a:ext cx="0" cy="0"/>
          <a:chOff x="0" y="0"/>
          <a:chExt cx="0" cy="0"/>
        </a:xfrm>
      </p:grpSpPr>
      <p:sp>
        <p:nvSpPr>
          <p:cNvPr id="572" name="Google Shape;572;p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3" name="Google Shape;573;p6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85750" lvl="0" indent="-285750">
              <a:buFont typeface="Arial" panose="020B0604020202020204" pitchFamily="34" charset="0"/>
              <a:buChar char="•"/>
            </a:pPr>
            <a:r>
              <a:rPr lang="en-US" dirty="0"/>
              <a:t>Objectives: </a:t>
            </a:r>
            <a:r>
              <a:rPr lang="en-GB" sz="120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To </a:t>
            </a:r>
            <a:r>
              <a:rPr lang="en-GB" sz="1200" b="1"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enhance the recognition and protection of women's land rights </a:t>
            </a:r>
            <a:r>
              <a:rPr lang="en-GB" sz="120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in targeted countries. </a:t>
            </a:r>
            <a:endParaRPr lang="en-GT" sz="120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endParaRPr>
          </a:p>
          <a:p>
            <a:pPr marL="285750" lvl="0" indent="-285750">
              <a:buFont typeface="Arial" panose="020B0604020202020204" pitchFamily="34" charset="0"/>
              <a:buChar char="•"/>
            </a:pPr>
            <a:r>
              <a:rPr lang="en-GB" sz="120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To contribute to the </a:t>
            </a:r>
            <a:r>
              <a:rPr lang="en-GB" sz="1200" b="1"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creation of conditions </a:t>
            </a:r>
            <a:r>
              <a:rPr lang="en-GB" sz="120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that would enable women's enjoyment </a:t>
            </a:r>
            <a:br>
              <a:rPr lang="en-GB" sz="120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br>
            <a:r>
              <a:rPr lang="en-GB" sz="1200" dirty="0">
                <a:solidFill>
                  <a:srgbClr val="000000"/>
                </a:solidFill>
                <a:latin typeface="Helvetica Neue" panose="02000503000000020004" pitchFamily="2" charset="0"/>
                <a:ea typeface="Helvetica Neue" panose="02000503000000020004" pitchFamily="2" charset="0"/>
                <a:cs typeface="Helvetica Neue" panose="02000503000000020004" pitchFamily="2" charset="0"/>
              </a:rPr>
              <a:t>of land rights over time</a:t>
            </a:r>
            <a:endParaRPr dirty="0"/>
          </a:p>
        </p:txBody>
      </p:sp>
      <p:sp>
        <p:nvSpPr>
          <p:cNvPr id="574" name="Google Shape;574;p6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en-US"/>
              <a:t>7</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A0647EB-0406-7B48-855C-6EAE9231EBE9}" type="slidenum">
              <a:rPr lang="en-US" smtClean="0"/>
              <a:t>8</a:t>
            </a:fld>
            <a:endParaRPr lang="en-US"/>
          </a:p>
        </p:txBody>
      </p:sp>
    </p:spTree>
    <p:extLst>
      <p:ext uri="{BB962C8B-B14F-4D97-AF65-F5344CB8AC3E}">
        <p14:creationId xmlns:p14="http://schemas.microsoft.com/office/powerpoint/2010/main" val="32704877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3"/>
        <p:cNvGrpSpPr/>
        <p:nvPr/>
      </p:nvGrpSpPr>
      <p:grpSpPr>
        <a:xfrm>
          <a:off x="0" y="0"/>
          <a:ext cx="0" cy="0"/>
          <a:chOff x="0" y="0"/>
          <a:chExt cx="0" cy="0"/>
        </a:xfrm>
      </p:grpSpPr>
      <p:sp>
        <p:nvSpPr>
          <p:cNvPr id="624" name="Google Shape;624;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333333"/>
              </a:buClr>
              <a:buSzPts val="1800"/>
              <a:buNone/>
            </a:pPr>
            <a:r>
              <a:rPr lang="en-US" sz="2000" b="1" i="0" dirty="0">
                <a:solidFill>
                  <a:srgbClr val="333333"/>
                </a:solidFill>
                <a:latin typeface="Roboto"/>
                <a:ea typeface="Roboto"/>
                <a:cs typeface="Roboto"/>
                <a:sym typeface="Roboto"/>
              </a:rPr>
              <a:t>Results included: High level conceptual consideration of GTAs and their relationship to women’s land and resource rights</a:t>
            </a:r>
          </a:p>
          <a:p>
            <a:pPr marL="0" lvl="0" indent="0" algn="l" rtl="0">
              <a:lnSpc>
                <a:spcPct val="90000"/>
              </a:lnSpc>
              <a:spcBef>
                <a:spcPts val="0"/>
              </a:spcBef>
              <a:spcAft>
                <a:spcPts val="0"/>
              </a:spcAft>
              <a:buClr>
                <a:srgbClr val="333333"/>
              </a:buClr>
              <a:buSzPts val="1800"/>
              <a:buNone/>
            </a:pPr>
            <a:endParaRPr lang="en-US" sz="2000" b="1" i="0" dirty="0">
              <a:solidFill>
                <a:srgbClr val="333333"/>
              </a:solidFill>
              <a:latin typeface="Roboto"/>
              <a:ea typeface="Roboto"/>
              <a:cs typeface="Roboto"/>
              <a:sym typeface="Roboto"/>
            </a:endParaRPr>
          </a:p>
          <a:p>
            <a:pPr marL="0" lvl="0" indent="0" algn="l" rtl="0">
              <a:lnSpc>
                <a:spcPct val="90000"/>
              </a:lnSpc>
              <a:spcBef>
                <a:spcPts val="0"/>
              </a:spcBef>
              <a:spcAft>
                <a:spcPts val="0"/>
              </a:spcAft>
              <a:buClr>
                <a:srgbClr val="333333"/>
              </a:buClr>
              <a:buSzPts val="1800"/>
              <a:buNone/>
            </a:pPr>
            <a:r>
              <a:rPr lang="en-US" sz="2000" b="0" i="0" dirty="0">
                <a:solidFill>
                  <a:srgbClr val="333333"/>
                </a:solidFill>
                <a:latin typeface="Roboto"/>
                <a:ea typeface="Roboto"/>
                <a:cs typeface="Roboto"/>
                <a:sym typeface="Roboto"/>
              </a:rPr>
              <a:t>New strategies needed to uproot deep barriers to land, resource rights for women</a:t>
            </a:r>
          </a:p>
          <a:p>
            <a:pPr marL="0" lvl="0" indent="0" algn="l" rtl="0">
              <a:lnSpc>
                <a:spcPct val="90000"/>
              </a:lnSpc>
              <a:spcBef>
                <a:spcPts val="0"/>
              </a:spcBef>
              <a:spcAft>
                <a:spcPts val="0"/>
              </a:spcAft>
              <a:buClr>
                <a:srgbClr val="333333"/>
              </a:buClr>
              <a:buSzPts val="1800"/>
              <a:buNone/>
            </a:pPr>
            <a:endParaRPr lang="en-US" sz="2000" dirty="0"/>
          </a:p>
          <a:p>
            <a:pPr marL="0" lvl="0" indent="0" algn="l" rtl="0">
              <a:lnSpc>
                <a:spcPct val="100000"/>
              </a:lnSpc>
              <a:spcBef>
                <a:spcPts val="0"/>
              </a:spcBef>
              <a:spcAft>
                <a:spcPts val="0"/>
              </a:spcAft>
              <a:buSzPts val="2000"/>
              <a:buNone/>
            </a:pPr>
            <a:r>
              <a:rPr lang="en-US" sz="2000" b="0" i="0" u="none" strike="noStrike" cap="none" dirty="0">
                <a:solidFill>
                  <a:schemeClr val="dk1"/>
                </a:solidFill>
                <a:latin typeface="Calibri"/>
                <a:ea typeface="Calibri"/>
                <a:cs typeface="Calibri"/>
                <a:sym typeface="Calibri"/>
              </a:rPr>
              <a:t>Adding to the conversation:</a:t>
            </a:r>
          </a:p>
          <a:p>
            <a:pPr marL="800100" lvl="1" indent="-342900" algn="l">
              <a:lnSpc>
                <a:spcPct val="100000"/>
              </a:lnSpc>
              <a:spcBef>
                <a:spcPts val="0"/>
              </a:spcBef>
              <a:buSzPts val="2000"/>
            </a:pPr>
            <a:r>
              <a:rPr lang="en-US" sz="1600" b="0" i="0" u="none" strike="noStrike" cap="none" dirty="0">
                <a:solidFill>
                  <a:schemeClr val="dk1"/>
                </a:solidFill>
                <a:latin typeface="Calibri"/>
                <a:ea typeface="Calibri"/>
                <a:cs typeface="Calibri"/>
                <a:sym typeface="Calibri"/>
              </a:rPr>
              <a:t>Multiple definitions and approaches</a:t>
            </a:r>
          </a:p>
          <a:p>
            <a:pPr marL="800100" lvl="1" indent="-342900" algn="l">
              <a:lnSpc>
                <a:spcPct val="100000"/>
              </a:lnSpc>
              <a:spcBef>
                <a:spcPts val="0"/>
              </a:spcBef>
              <a:buSzPts val="2000"/>
            </a:pPr>
            <a:r>
              <a:rPr lang="en-US" sz="1600" dirty="0">
                <a:ea typeface="Arial"/>
              </a:rPr>
              <a:t>Applying conversation to land and resource rights</a:t>
            </a:r>
          </a:p>
          <a:p>
            <a:pPr marL="457200" lvl="1" indent="0" algn="l">
              <a:lnSpc>
                <a:spcPct val="100000"/>
              </a:lnSpc>
              <a:spcBef>
                <a:spcPts val="0"/>
              </a:spcBef>
              <a:buSzPts val="2000"/>
              <a:buNone/>
            </a:pPr>
            <a:endParaRPr lang="en-US" sz="1600" dirty="0">
              <a:ea typeface="Arial"/>
            </a:endParaRPr>
          </a:p>
          <a:p>
            <a:pPr marL="0" lvl="0" indent="0" algn="l" rtl="0">
              <a:lnSpc>
                <a:spcPct val="100000"/>
              </a:lnSpc>
              <a:spcBef>
                <a:spcPts val="0"/>
              </a:spcBef>
              <a:spcAft>
                <a:spcPts val="0"/>
              </a:spcAft>
              <a:buSzPts val="2000"/>
              <a:buNone/>
            </a:pPr>
            <a:r>
              <a:rPr lang="en-US" sz="2000" b="0" i="0" u="none" strike="noStrike" cap="none" dirty="0">
                <a:solidFill>
                  <a:schemeClr val="dk1"/>
                </a:solidFill>
                <a:latin typeface="Calibri"/>
                <a:ea typeface="Calibri"/>
                <a:cs typeface="Calibri"/>
                <a:sym typeface="Calibri"/>
              </a:rPr>
              <a:t>Adapting Gender @ Work: </a:t>
            </a:r>
          </a:p>
          <a:p>
            <a:pPr marL="800100" lvl="1" indent="-342900" algn="l">
              <a:lnSpc>
                <a:spcPct val="100000"/>
              </a:lnSpc>
              <a:spcBef>
                <a:spcPts val="0"/>
              </a:spcBef>
              <a:buSzPts val="2000"/>
            </a:pPr>
            <a:r>
              <a:rPr lang="en-US" sz="1600" b="0" i="0" u="none" strike="noStrike" cap="none" dirty="0">
                <a:solidFill>
                  <a:schemeClr val="dk1"/>
                </a:solidFill>
                <a:latin typeface="Calibri"/>
                <a:ea typeface="Calibri"/>
                <a:cs typeface="Calibri"/>
                <a:sym typeface="Calibri"/>
              </a:rPr>
              <a:t>Formal – Informal; </a:t>
            </a:r>
          </a:p>
          <a:p>
            <a:pPr marL="800100" lvl="1" indent="-342900" algn="l">
              <a:lnSpc>
                <a:spcPct val="100000"/>
              </a:lnSpc>
              <a:spcBef>
                <a:spcPts val="0"/>
              </a:spcBef>
              <a:buSzPts val="2000"/>
            </a:pPr>
            <a:r>
              <a:rPr lang="en-US" sz="1600" b="0" i="0" u="none" strike="noStrike" cap="none" dirty="0">
                <a:solidFill>
                  <a:schemeClr val="dk1"/>
                </a:solidFill>
                <a:latin typeface="Calibri"/>
                <a:ea typeface="Calibri"/>
                <a:cs typeface="Calibri"/>
                <a:sym typeface="Calibri"/>
              </a:rPr>
              <a:t>Individual – Systemic</a:t>
            </a:r>
          </a:p>
          <a:p>
            <a:pPr marL="0" lvl="0" indent="0" algn="l" rtl="0">
              <a:lnSpc>
                <a:spcPct val="100000"/>
              </a:lnSpc>
              <a:spcBef>
                <a:spcPts val="0"/>
              </a:spcBef>
              <a:spcAft>
                <a:spcPts val="0"/>
              </a:spcAft>
              <a:buSzPts val="1400"/>
              <a:buNone/>
            </a:pPr>
            <a:endParaRPr dirty="0"/>
          </a:p>
        </p:txBody>
      </p:sp>
      <p:sp>
        <p:nvSpPr>
          <p:cNvPr id="625" name="Google Shape;625;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C1F3C08-F903-4AD9-89B6-69038AAD29D1}" type="slidenum">
              <a:rPr lang="en-US" smtClean="0"/>
              <a:t>10</a:t>
            </a:fld>
            <a:endParaRPr lang="en-US"/>
          </a:p>
        </p:txBody>
      </p:sp>
    </p:spTree>
    <p:extLst>
      <p:ext uri="{BB962C8B-B14F-4D97-AF65-F5344CB8AC3E}">
        <p14:creationId xmlns:p14="http://schemas.microsoft.com/office/powerpoint/2010/main" val="18751449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Vision: https://www.landcoalition.org/en/latest/gender-transformative-change-tanzania/</a:t>
            </a:r>
          </a:p>
          <a:p>
            <a:r>
              <a:rPr lang="en-US" dirty="0"/>
              <a:t>Miranda’s blog: https://alliancebioversityciat.org/stories/principles-for-gender-transformative-approaches</a:t>
            </a:r>
          </a:p>
          <a:p>
            <a:endParaRPr lang="en-US" dirty="0"/>
          </a:p>
          <a:p>
            <a:r>
              <a:rPr lang="en-US" dirty="0"/>
              <a:t>Benefit of partnership: </a:t>
            </a:r>
          </a:p>
          <a:p>
            <a:r>
              <a:rPr lang="en-US" dirty="0"/>
              <a:t>Part of the workshop was to co-create a vision for ILC members on what gender transformation would look like in the future. The insights and experiences of ILC members became a critical influence in our process in co-creating gender transformative approaches to integrate into IFAD projects. </a:t>
            </a:r>
          </a:p>
          <a:p>
            <a:endParaRPr lang="en-US"/>
          </a:p>
          <a:p>
            <a:endParaRPr lang="en-US" dirty="0"/>
          </a:p>
        </p:txBody>
      </p:sp>
      <p:sp>
        <p:nvSpPr>
          <p:cNvPr id="4" name="Slide Number Placeholder 3"/>
          <p:cNvSpPr>
            <a:spLocks noGrp="1"/>
          </p:cNvSpPr>
          <p:nvPr>
            <p:ph type="sldNum" sz="quarter" idx="5"/>
          </p:nvPr>
        </p:nvSpPr>
        <p:spPr/>
        <p:txBody>
          <a:bodyPr/>
          <a:lstStyle/>
          <a:p>
            <a:fld id="{0C1F3C08-F903-4AD9-89B6-69038AAD29D1}" type="slidenum">
              <a:rPr lang="en-US" smtClean="0"/>
              <a:t>11</a:t>
            </a:fld>
            <a:endParaRPr lang="en-US"/>
          </a:p>
        </p:txBody>
      </p:sp>
    </p:spTree>
    <p:extLst>
      <p:ext uri="{BB962C8B-B14F-4D97-AF65-F5344CB8AC3E}">
        <p14:creationId xmlns:p14="http://schemas.microsoft.com/office/powerpoint/2010/main" val="17624447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jpeg"/><Relationship Id="rId1" Type="http://schemas.openxmlformats.org/officeDocument/2006/relationships/slideMaster" Target="../slideMasters/slideMaster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21.png"/><Relationship Id="rId1" Type="http://schemas.openxmlformats.org/officeDocument/2006/relationships/slideMaster" Target="../slideMasters/slideMaster1.xml"/><Relationship Id="rId4" Type="http://schemas.openxmlformats.org/officeDocument/2006/relationships/image" Target="../media/image19.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emf"/><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7.jpg"/><Relationship Id="rId1" Type="http://schemas.openxmlformats.org/officeDocument/2006/relationships/slideMaster" Target="../slideMasters/slideMaster3.xml"/><Relationship Id="rId4" Type="http://schemas.openxmlformats.org/officeDocument/2006/relationships/image" Target="../media/image24.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8.png"/><Relationship Id="rId1" Type="http://schemas.openxmlformats.org/officeDocument/2006/relationships/slideMaster" Target="../slideMasters/slideMaster3.xml"/><Relationship Id="rId4" Type="http://schemas.openxmlformats.org/officeDocument/2006/relationships/image" Target="../media/image24.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emf"/><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emf"/><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emf"/><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6.emf"/><Relationship Id="rId4"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image" Target="../media/image9.jpeg"/><Relationship Id="rId1" Type="http://schemas.openxmlformats.org/officeDocument/2006/relationships/slideMaster" Target="../slideMasters/slideMaster1.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sv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image" Target="../media/image10.jpeg"/><Relationship Id="rId1" Type="http://schemas.openxmlformats.org/officeDocument/2006/relationships/slideMaster" Target="../slideMasters/slideMaster1.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image" Target="../media/image11.jpeg"/><Relationship Id="rId1" Type="http://schemas.openxmlformats.org/officeDocument/2006/relationships/slideMaster" Target="../slideMasters/slideMaster1.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sv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34868" y="1122363"/>
            <a:ext cx="10033132" cy="1655762"/>
          </a:xfrm>
        </p:spPr>
        <p:txBody>
          <a:bodyPr anchor="t"/>
          <a:lstStyle>
            <a:lvl1pPr algn="l">
              <a:defRPr sz="5400">
                <a:latin typeface="Verdana" panose="020B0604030504040204" pitchFamily="34" charset="0"/>
                <a:ea typeface="Verdana" panose="020B0604030504040204" pitchFamily="34" charset="0"/>
                <a:cs typeface="Verdana" panose="020B0604030504040204" pitchFamily="34" charset="0"/>
              </a:defRPr>
            </a:lvl1pPr>
          </a:lstStyle>
          <a:p>
            <a:r>
              <a:rPr lang="en-US" sz="5400">
                <a:solidFill>
                  <a:schemeClr val="bg1"/>
                </a:solidFill>
                <a:latin typeface="Verdana" panose="020B0604030504040204" pitchFamily="34" charset="0"/>
                <a:ea typeface="Verdana" panose="020B0604030504040204" pitchFamily="34" charset="0"/>
                <a:cs typeface="Verdana" panose="020B0604030504040204" pitchFamily="34" charset="0"/>
              </a:rPr>
              <a:t>Title here</a:t>
            </a:r>
          </a:p>
        </p:txBody>
      </p:sp>
      <p:sp>
        <p:nvSpPr>
          <p:cNvPr id="12" name="Subtitle 2">
            <a:extLst>
              <a:ext uri="{FF2B5EF4-FFF2-40B4-BE49-F238E27FC236}">
                <a16:creationId xmlns:a16="http://schemas.microsoft.com/office/drawing/2014/main" id="{42DCA131-188A-CB49-880A-48764567A5F4}"/>
              </a:ext>
            </a:extLst>
          </p:cNvPr>
          <p:cNvSpPr>
            <a:spLocks noGrp="1"/>
          </p:cNvSpPr>
          <p:nvPr>
            <p:ph type="subTitle" idx="1" hasCustomPrompt="1"/>
          </p:nvPr>
        </p:nvSpPr>
        <p:spPr>
          <a:xfrm>
            <a:off x="634868" y="3069865"/>
            <a:ext cx="8773044" cy="2284911"/>
          </a:xfrm>
        </p:spPr>
        <p:txBody>
          <a:bodyPr/>
          <a:lstStyle>
            <a:lvl1pPr marL="0" indent="0" algn="l">
              <a:buNone/>
              <a:defRPr sz="200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Add your name here</a:t>
            </a:r>
          </a:p>
        </p:txBody>
      </p:sp>
      <p:sp>
        <p:nvSpPr>
          <p:cNvPr id="19" name="Text Placeholder 16">
            <a:extLst>
              <a:ext uri="{FF2B5EF4-FFF2-40B4-BE49-F238E27FC236}">
                <a16:creationId xmlns:a16="http://schemas.microsoft.com/office/drawing/2014/main" id="{79D227B5-48F7-1649-BA82-224CE9DC78B8}"/>
              </a:ext>
            </a:extLst>
          </p:cNvPr>
          <p:cNvSpPr>
            <a:spLocks noGrp="1"/>
          </p:cNvSpPr>
          <p:nvPr>
            <p:ph type="body" sz="quarter" idx="10" hasCustomPrompt="1"/>
          </p:nvPr>
        </p:nvSpPr>
        <p:spPr>
          <a:xfrm>
            <a:off x="634867" y="796025"/>
            <a:ext cx="4684713" cy="326338"/>
          </a:xfrm>
        </p:spPr>
        <p:txBody>
          <a:bodyPr/>
          <a:lstStyle>
            <a:lvl1pPr>
              <a:buNone/>
              <a:defRPr sz="200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a:buNone/>
              <a:defRPr>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a:buNone/>
              <a:defRPr>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a:buNone/>
              <a:defRPr>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a:buNone/>
              <a:defRPr>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US"/>
              <a:t>Institution</a:t>
            </a:r>
          </a:p>
        </p:txBody>
      </p:sp>
    </p:spTree>
    <p:extLst>
      <p:ext uri="{BB962C8B-B14F-4D97-AF65-F5344CB8AC3E}">
        <p14:creationId xmlns:p14="http://schemas.microsoft.com/office/powerpoint/2010/main" val="14937971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63DCFA6-4DD0-9840-AEFA-2F6794008A33}"/>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r="-119"/>
          <a:stretch/>
        </p:blipFill>
        <p:spPr>
          <a:xfrm>
            <a:off x="-1" y="-14514"/>
            <a:ext cx="12192001" cy="4064000"/>
          </a:xfrm>
          <a:prstGeom prst="rect">
            <a:avLst/>
          </a:prstGeom>
        </p:spPr>
      </p:pic>
      <p:sp>
        <p:nvSpPr>
          <p:cNvPr id="8" name="Rectangle 7">
            <a:extLst>
              <a:ext uri="{FF2B5EF4-FFF2-40B4-BE49-F238E27FC236}">
                <a16:creationId xmlns:a16="http://schemas.microsoft.com/office/drawing/2014/main" id="{B84B8B8B-CBBA-DA4F-AAFA-D5BC79B49B14}"/>
              </a:ext>
            </a:extLst>
          </p:cNvPr>
          <p:cNvSpPr/>
          <p:nvPr userDrawn="1"/>
        </p:nvSpPr>
        <p:spPr>
          <a:xfrm>
            <a:off x="-2" y="4005943"/>
            <a:ext cx="12192002" cy="2852057"/>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C371C976-1F25-2941-86AF-B9CFC53B462F}"/>
              </a:ext>
            </a:extLst>
          </p:cNvPr>
          <p:cNvSpPr/>
          <p:nvPr userDrawn="1"/>
        </p:nvSpPr>
        <p:spPr>
          <a:xfrm>
            <a:off x="-2" y="-14514"/>
            <a:ext cx="12191999" cy="4020457"/>
          </a:xfrm>
          <a:prstGeom prst="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Logo&#10;&#10;Description automatically generated">
            <a:extLst>
              <a:ext uri="{FF2B5EF4-FFF2-40B4-BE49-F238E27FC236}">
                <a16:creationId xmlns:a16="http://schemas.microsoft.com/office/drawing/2014/main" id="{70DA64A8-DED6-0942-B8D2-36E3DAFAAB1D}"/>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744077" y="5730654"/>
            <a:ext cx="919194" cy="865124"/>
          </a:xfrm>
          <a:prstGeom prst="rect">
            <a:avLst/>
          </a:prstGeom>
        </p:spPr>
      </p:pic>
      <p:pic>
        <p:nvPicPr>
          <p:cNvPr id="11" name="Picture 10" descr="Logo&#10;&#10;Description automatically generated">
            <a:extLst>
              <a:ext uri="{FF2B5EF4-FFF2-40B4-BE49-F238E27FC236}">
                <a16:creationId xmlns:a16="http://schemas.microsoft.com/office/drawing/2014/main" id="{87EAB475-78F1-A245-93E9-543A95C5F79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53797" y="5703512"/>
            <a:ext cx="834761" cy="824940"/>
          </a:xfrm>
          <a:prstGeom prst="rect">
            <a:avLst/>
          </a:prstGeom>
        </p:spPr>
      </p:pic>
      <p:pic>
        <p:nvPicPr>
          <p:cNvPr id="12" name="Picture 11" descr="Text&#10;&#10;Description automatically generated">
            <a:extLst>
              <a:ext uri="{FF2B5EF4-FFF2-40B4-BE49-F238E27FC236}">
                <a16:creationId xmlns:a16="http://schemas.microsoft.com/office/drawing/2014/main" id="{D138F15F-22A1-9F4F-BE57-B0FFE6584C7F}"/>
              </a:ext>
            </a:extLst>
          </p:cNvPr>
          <p:cNvPicPr>
            <a:picLocks noChangeAspect="1"/>
          </p:cNvPicPr>
          <p:nvPr userDrawn="1"/>
        </p:nvPicPr>
        <p:blipFill>
          <a:blip r:embed="rId5" cstate="screen">
            <a:extLst>
              <a:ext uri="{28A0092B-C50C-407E-A947-70E740481C1C}">
                <a14:useLocalDpi xmlns:a14="http://schemas.microsoft.com/office/drawing/2010/main" val="0"/>
              </a:ext>
            </a:extLst>
          </a:blip>
          <a:stretch>
            <a:fillRect/>
          </a:stretch>
        </p:blipFill>
        <p:spPr>
          <a:xfrm>
            <a:off x="6096000" y="6004778"/>
            <a:ext cx="1661949" cy="579164"/>
          </a:xfrm>
          <a:prstGeom prst="rect">
            <a:avLst/>
          </a:prstGeom>
        </p:spPr>
      </p:pic>
      <p:pic>
        <p:nvPicPr>
          <p:cNvPr id="13" name="Picture 12" descr="A picture containing text&#10;&#10;Description automatically generated">
            <a:extLst>
              <a:ext uri="{FF2B5EF4-FFF2-40B4-BE49-F238E27FC236}">
                <a16:creationId xmlns:a16="http://schemas.microsoft.com/office/drawing/2014/main" id="{8E16128B-A77B-A84A-98FB-5A4767EF4DBA}"/>
              </a:ext>
            </a:extLst>
          </p:cNvPr>
          <p:cNvPicPr>
            <a:picLocks noChangeAspect="1"/>
          </p:cNvPicPr>
          <p:nvPr userDrawn="1"/>
        </p:nvPicPr>
        <p:blipFill>
          <a:blip r:embed="rId6" cstate="screen">
            <a:extLst>
              <a:ext uri="{28A0092B-C50C-407E-A947-70E740481C1C}">
                <a14:useLocalDpi xmlns:a14="http://schemas.microsoft.com/office/drawing/2010/main" val="0"/>
              </a:ext>
            </a:extLst>
          </a:blip>
          <a:stretch>
            <a:fillRect/>
          </a:stretch>
        </p:blipFill>
        <p:spPr>
          <a:xfrm>
            <a:off x="8123827" y="6016379"/>
            <a:ext cx="1445500" cy="555961"/>
          </a:xfrm>
          <a:prstGeom prst="rect">
            <a:avLst/>
          </a:prstGeom>
        </p:spPr>
      </p:pic>
      <p:pic>
        <p:nvPicPr>
          <p:cNvPr id="14" name="Picture 13" descr="Text&#10;&#10;Description automatically generated">
            <a:extLst>
              <a:ext uri="{FF2B5EF4-FFF2-40B4-BE49-F238E27FC236}">
                <a16:creationId xmlns:a16="http://schemas.microsoft.com/office/drawing/2014/main" id="{4CE45BC1-83AB-8940-A891-BBDD0104C4B8}"/>
              </a:ext>
            </a:extLst>
          </p:cNvPr>
          <p:cNvPicPr>
            <a:picLocks noChangeAspect="1"/>
          </p:cNvPicPr>
          <p:nvPr userDrawn="1"/>
        </p:nvPicPr>
        <p:blipFill rotWithShape="1">
          <a:blip r:embed="rId7" cstate="print">
            <a:extLst>
              <a:ext uri="{28A0092B-C50C-407E-A947-70E740481C1C}">
                <a14:useLocalDpi xmlns:a14="http://schemas.microsoft.com/office/drawing/2010/main" val="0"/>
              </a:ext>
            </a:extLst>
          </a:blip>
          <a:srcRect r="-3359" b="-20620"/>
          <a:stretch/>
        </p:blipFill>
        <p:spPr>
          <a:xfrm>
            <a:off x="9836366" y="6136105"/>
            <a:ext cx="1827849" cy="392347"/>
          </a:xfrm>
          <a:prstGeom prst="rect">
            <a:avLst/>
          </a:prstGeom>
        </p:spPr>
      </p:pic>
      <p:sp>
        <p:nvSpPr>
          <p:cNvPr id="15" name="TextBox 14">
            <a:extLst>
              <a:ext uri="{FF2B5EF4-FFF2-40B4-BE49-F238E27FC236}">
                <a16:creationId xmlns:a16="http://schemas.microsoft.com/office/drawing/2014/main" id="{17C99F09-E725-4D4F-A2C7-F811995CD43F}"/>
              </a:ext>
            </a:extLst>
          </p:cNvPr>
          <p:cNvSpPr txBox="1"/>
          <p:nvPr userDrawn="1"/>
        </p:nvSpPr>
        <p:spPr>
          <a:xfrm>
            <a:off x="657702" y="4325257"/>
            <a:ext cx="11251800" cy="954107"/>
          </a:xfrm>
          <a:prstGeom prst="rect">
            <a:avLst/>
          </a:prstGeom>
          <a:noFill/>
        </p:spPr>
        <p:txBody>
          <a:bodyPr wrap="square" rtlCol="0">
            <a:spAutoFit/>
          </a:bodyPr>
          <a:lstStyle/>
          <a:p>
            <a:r>
              <a:rPr lang="en-US" sz="1400">
                <a:solidFill>
                  <a:srgbClr val="25B76E"/>
                </a:solidFill>
                <a:latin typeface="Verdana" panose="020B0604030504040204" pitchFamily="34" charset="0"/>
                <a:ea typeface="Verdana" panose="020B0604030504040204" pitchFamily="34" charset="0"/>
                <a:cs typeface="Verdana" panose="020B0604030504040204" pitchFamily="34" charset="0"/>
              </a:rPr>
              <a:t>cifor.org | worldagroforestry.org | globallandscapesforum.org | resilientlandscapes.org</a:t>
            </a:r>
          </a:p>
          <a:p>
            <a:endParaRPr lang="en-US" sz="1400">
              <a:solidFill>
                <a:schemeClr val="bg1"/>
              </a:solidFill>
              <a:latin typeface="Verdana" panose="020B0604030504040204" pitchFamily="34" charset="0"/>
              <a:ea typeface="Verdana" panose="020B0604030504040204" pitchFamily="34" charset="0"/>
              <a:cs typeface="Verdana" panose="020B0604030504040204" pitchFamily="34" charset="0"/>
            </a:endParaRPr>
          </a:p>
          <a:p>
            <a:r>
              <a:rPr lang="en-US" sz="1400">
                <a:solidFill>
                  <a:schemeClr val="bg1"/>
                </a:solidFill>
                <a:latin typeface="Verdana" panose="020B0604030504040204" pitchFamily="34" charset="0"/>
                <a:ea typeface="Verdana" panose="020B0604030504040204" pitchFamily="34" charset="0"/>
                <a:cs typeface="Verdana" panose="020B0604030504040204" pitchFamily="34" charset="0"/>
              </a:rPr>
              <a:t>The Center for International Forestry Research (CIFOR) and World Agroforestry (ICRAF) envision a more equitable world where forestry and landscapes enhance the environment and well-being for all. CIFOR–ICRAF are CGIAR Research Centers.</a:t>
            </a:r>
          </a:p>
        </p:txBody>
      </p:sp>
      <p:sp>
        <p:nvSpPr>
          <p:cNvPr id="19" name="Text Placeholder 17">
            <a:extLst>
              <a:ext uri="{FF2B5EF4-FFF2-40B4-BE49-F238E27FC236}">
                <a16:creationId xmlns:a16="http://schemas.microsoft.com/office/drawing/2014/main" id="{17516F0B-8280-454D-83A0-4F20A6B0304D}"/>
              </a:ext>
            </a:extLst>
          </p:cNvPr>
          <p:cNvSpPr>
            <a:spLocks noGrp="1"/>
          </p:cNvSpPr>
          <p:nvPr>
            <p:ph type="body" sz="quarter" idx="10" hasCustomPrompt="1"/>
          </p:nvPr>
        </p:nvSpPr>
        <p:spPr>
          <a:xfrm>
            <a:off x="657225" y="1577975"/>
            <a:ext cx="6178550" cy="1365250"/>
          </a:xfrm>
        </p:spPr>
        <p:txBody>
          <a:bodyPr/>
          <a:lstStyle>
            <a:lvl1pPr>
              <a:buNone/>
              <a:defRPr sz="540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a:defRPr>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a:defRPr>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a:defRPr>
                <a:solidFill>
                  <a:schemeClr val="bg1"/>
                </a:solidFill>
                <a:latin typeface="Verdana" panose="020B0604030504040204" pitchFamily="34" charset="0"/>
                <a:ea typeface="Verdana" panose="020B0604030504040204" pitchFamily="34" charset="0"/>
                <a:cs typeface="Verdana" panose="020B0604030504040204" pitchFamily="34" charset="0"/>
              </a:defRPr>
            </a:lvl4pPr>
            <a:lvl5pPr>
              <a:defRPr>
                <a:solidFill>
                  <a:schemeClr val="bg1"/>
                </a:solidFill>
                <a:latin typeface="Verdana" panose="020B0604030504040204" pitchFamily="34" charset="0"/>
                <a:ea typeface="Verdana" panose="020B0604030504040204" pitchFamily="34" charset="0"/>
                <a:cs typeface="Verdana" panose="020B0604030504040204" pitchFamily="34" charset="0"/>
              </a:defRPr>
            </a:lvl5pPr>
          </a:lstStyle>
          <a:p>
            <a:pPr lvl="0"/>
            <a:r>
              <a:rPr lang="en-US"/>
              <a:t>Text here</a:t>
            </a:r>
          </a:p>
        </p:txBody>
      </p:sp>
    </p:spTree>
    <p:extLst>
      <p:ext uri="{BB962C8B-B14F-4D97-AF65-F5344CB8AC3E}">
        <p14:creationId xmlns:p14="http://schemas.microsoft.com/office/powerpoint/2010/main" val="23173764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2" name="Google Shape;70;p121">
            <a:extLst>
              <a:ext uri="{FF2B5EF4-FFF2-40B4-BE49-F238E27FC236}">
                <a16:creationId xmlns:a16="http://schemas.microsoft.com/office/drawing/2014/main" id="{E2A19D81-B51C-0B4F-70BA-221CA340272E}"/>
              </a:ext>
            </a:extLst>
          </p:cNvPr>
          <p:cNvGrpSpPr/>
          <p:nvPr userDrawn="1"/>
        </p:nvGrpSpPr>
        <p:grpSpPr>
          <a:xfrm>
            <a:off x="150787" y="6041877"/>
            <a:ext cx="6190193" cy="891423"/>
            <a:chOff x="3982720" y="6004560"/>
            <a:chExt cx="6155373" cy="843280"/>
          </a:xfrm>
        </p:grpSpPr>
        <p:pic>
          <p:nvPicPr>
            <p:cNvPr id="3" name="Google Shape;71;p121" descr="Several logos of different types of logos&#10;&#10;Description automatically generated with medium confidence">
              <a:extLst>
                <a:ext uri="{FF2B5EF4-FFF2-40B4-BE49-F238E27FC236}">
                  <a16:creationId xmlns:a16="http://schemas.microsoft.com/office/drawing/2014/main" id="{6E1C168C-E923-69AA-4DE1-5B769D2251DD}"/>
                </a:ext>
              </a:extLst>
            </p:cNvPr>
            <p:cNvPicPr preferRelativeResize="0"/>
            <p:nvPr/>
          </p:nvPicPr>
          <p:blipFill rotWithShape="1">
            <a:blip r:embed="rId2">
              <a:alphaModFix/>
            </a:blip>
            <a:srcRect/>
            <a:stretch/>
          </p:blipFill>
          <p:spPr>
            <a:xfrm>
              <a:off x="3982720" y="6004560"/>
              <a:ext cx="4744720" cy="843280"/>
            </a:xfrm>
            <a:prstGeom prst="rect">
              <a:avLst/>
            </a:prstGeom>
            <a:noFill/>
            <a:ln>
              <a:noFill/>
            </a:ln>
          </p:spPr>
        </p:pic>
        <p:pic>
          <p:nvPicPr>
            <p:cNvPr id="4" name="Google Shape;72;p121" descr="A black background with a black square&#10;&#10;Description automatically generated with medium confidence">
              <a:extLst>
                <a:ext uri="{FF2B5EF4-FFF2-40B4-BE49-F238E27FC236}">
                  <a16:creationId xmlns:a16="http://schemas.microsoft.com/office/drawing/2014/main" id="{87B7FA38-94AB-12DD-FCCB-C964E167EEFA}"/>
                </a:ext>
              </a:extLst>
            </p:cNvPr>
            <p:cNvPicPr preferRelativeResize="0"/>
            <p:nvPr/>
          </p:nvPicPr>
          <p:blipFill rotWithShape="1">
            <a:blip r:embed="rId3">
              <a:alphaModFix/>
            </a:blip>
            <a:srcRect/>
            <a:stretch/>
          </p:blipFill>
          <p:spPr>
            <a:xfrm>
              <a:off x="8786924" y="6093487"/>
              <a:ext cx="1351169" cy="669984"/>
            </a:xfrm>
            <a:prstGeom prst="rect">
              <a:avLst/>
            </a:prstGeom>
            <a:noFill/>
            <a:ln>
              <a:noFill/>
            </a:ln>
          </p:spPr>
        </p:pic>
      </p:grpSp>
    </p:spTree>
    <p:extLst>
      <p:ext uri="{BB962C8B-B14F-4D97-AF65-F5344CB8AC3E}">
        <p14:creationId xmlns:p14="http://schemas.microsoft.com/office/powerpoint/2010/main" val="8433517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51_Title and Content">
    <p:bg>
      <p:bgPr>
        <a:solidFill>
          <a:srgbClr val="90B53D">
            <a:alpha val="15000"/>
          </a:srgbClr>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9111D26-C7C4-0248-A52A-86CDB2B7C29B}"/>
              </a:ext>
            </a:extLst>
          </p:cNvPr>
          <p:cNvSpPr/>
          <p:nvPr userDrawn="1"/>
        </p:nvSpPr>
        <p:spPr>
          <a:xfrm rot="5400000">
            <a:off x="140063" y="222261"/>
            <a:ext cx="693766" cy="248060"/>
          </a:xfrm>
          <a:prstGeom prst="rect">
            <a:avLst/>
          </a:prstGeom>
          <a:solidFill>
            <a:srgbClr val="EF7C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Placeholder 1">
            <a:extLst>
              <a:ext uri="{FF2B5EF4-FFF2-40B4-BE49-F238E27FC236}">
                <a16:creationId xmlns:a16="http://schemas.microsoft.com/office/drawing/2014/main" id="{C8E77C84-6675-0F4B-94B2-D4DB2382AF25}"/>
              </a:ext>
            </a:extLst>
          </p:cNvPr>
          <p:cNvSpPr>
            <a:spLocks noGrp="1"/>
          </p:cNvSpPr>
          <p:nvPr>
            <p:ph type="title"/>
          </p:nvPr>
        </p:nvSpPr>
        <p:spPr>
          <a:xfrm>
            <a:off x="846950" y="162232"/>
            <a:ext cx="7176172" cy="530942"/>
          </a:xfrm>
          <a:prstGeom prst="rect">
            <a:avLst/>
          </a:prstGeom>
        </p:spPr>
        <p:txBody>
          <a:bodyPr vert="horz" lIns="0" tIns="45720" rIns="0" bIns="0" rtlCol="0" anchor="ctr">
            <a:noAutofit/>
          </a:bodyPr>
          <a:lstStyle>
            <a:lvl1pPr>
              <a:defRPr sz="3000" b="1" i="0">
                <a:latin typeface="Museo Sans 900" panose="02000000000000000000" pitchFamily="2" charset="77"/>
              </a:defRPr>
            </a:lvl1pPr>
          </a:lstStyle>
          <a:p>
            <a:r>
              <a:rPr lang="en-GB" dirty="0"/>
              <a:t>Click to edit Master title style</a:t>
            </a:r>
            <a:endParaRPr lang="en-US" dirty="0"/>
          </a:p>
        </p:txBody>
      </p:sp>
      <p:grpSp>
        <p:nvGrpSpPr>
          <p:cNvPr id="2" name="Google Shape;70;p121">
            <a:extLst>
              <a:ext uri="{FF2B5EF4-FFF2-40B4-BE49-F238E27FC236}">
                <a16:creationId xmlns:a16="http://schemas.microsoft.com/office/drawing/2014/main" id="{1FE7F197-5CC7-6016-E635-4D3F1C91B782}"/>
              </a:ext>
            </a:extLst>
          </p:cNvPr>
          <p:cNvGrpSpPr/>
          <p:nvPr userDrawn="1"/>
        </p:nvGrpSpPr>
        <p:grpSpPr>
          <a:xfrm>
            <a:off x="159331" y="5905144"/>
            <a:ext cx="6190193" cy="942696"/>
            <a:chOff x="3982720" y="6004560"/>
            <a:chExt cx="6010910" cy="843280"/>
          </a:xfrm>
        </p:grpSpPr>
        <p:pic>
          <p:nvPicPr>
            <p:cNvPr id="3" name="Google Shape;71;p121" descr="Several logos of different types of logos&#10;&#10;Description automatically generated with medium confidence">
              <a:extLst>
                <a:ext uri="{FF2B5EF4-FFF2-40B4-BE49-F238E27FC236}">
                  <a16:creationId xmlns:a16="http://schemas.microsoft.com/office/drawing/2014/main" id="{CD2DF5B3-2E68-66E8-4978-8156593855E5}"/>
                </a:ext>
              </a:extLst>
            </p:cNvPr>
            <p:cNvPicPr preferRelativeResize="0"/>
            <p:nvPr/>
          </p:nvPicPr>
          <p:blipFill rotWithShape="1">
            <a:blip r:embed="rId2">
              <a:alphaModFix/>
            </a:blip>
            <a:srcRect/>
            <a:stretch/>
          </p:blipFill>
          <p:spPr>
            <a:xfrm>
              <a:off x="3982720" y="6004560"/>
              <a:ext cx="4744720" cy="843280"/>
            </a:xfrm>
            <a:prstGeom prst="rect">
              <a:avLst/>
            </a:prstGeom>
            <a:noFill/>
            <a:ln>
              <a:noFill/>
            </a:ln>
          </p:spPr>
        </p:pic>
        <p:pic>
          <p:nvPicPr>
            <p:cNvPr id="5" name="Google Shape;72;p121" descr="A black background with a black square&#10;&#10;Description automatically generated with medium confidence">
              <a:extLst>
                <a:ext uri="{FF2B5EF4-FFF2-40B4-BE49-F238E27FC236}">
                  <a16:creationId xmlns:a16="http://schemas.microsoft.com/office/drawing/2014/main" id="{EC1B608E-C41E-AC55-1192-5304C18695C0}"/>
                </a:ext>
              </a:extLst>
            </p:cNvPr>
            <p:cNvPicPr preferRelativeResize="0"/>
            <p:nvPr/>
          </p:nvPicPr>
          <p:blipFill rotWithShape="1">
            <a:blip r:embed="rId3">
              <a:alphaModFix/>
            </a:blip>
            <a:srcRect/>
            <a:stretch/>
          </p:blipFill>
          <p:spPr>
            <a:xfrm>
              <a:off x="8727440" y="6128118"/>
              <a:ext cx="1266190" cy="635353"/>
            </a:xfrm>
            <a:prstGeom prst="rect">
              <a:avLst/>
            </a:prstGeom>
            <a:noFill/>
            <a:ln>
              <a:noFill/>
            </a:ln>
          </p:spPr>
        </p:pic>
      </p:grpSp>
      <p:sp>
        <p:nvSpPr>
          <p:cNvPr id="6" name="Rectangle 5">
            <a:extLst>
              <a:ext uri="{FF2B5EF4-FFF2-40B4-BE49-F238E27FC236}">
                <a16:creationId xmlns:a16="http://schemas.microsoft.com/office/drawing/2014/main" id="{E60CC06A-4370-35D3-8254-0EC6F759B027}"/>
              </a:ext>
            </a:extLst>
          </p:cNvPr>
          <p:cNvSpPr/>
          <p:nvPr userDrawn="1"/>
        </p:nvSpPr>
        <p:spPr>
          <a:xfrm>
            <a:off x="8656890" y="6127335"/>
            <a:ext cx="3217057" cy="62362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501235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37_Title and Content">
  <p:cSld name="137_Title and Content">
    <p:bg>
      <p:bgPr>
        <a:solidFill>
          <a:srgbClr val="3C7C7B">
            <a:alpha val="57254"/>
          </a:srgbClr>
        </a:solidFill>
        <a:effectLst/>
      </p:bgPr>
    </p:bg>
    <p:spTree>
      <p:nvGrpSpPr>
        <p:cNvPr id="1" name="Shape 26"/>
        <p:cNvGrpSpPr/>
        <p:nvPr/>
      </p:nvGrpSpPr>
      <p:grpSpPr>
        <a:xfrm>
          <a:off x="0" y="0"/>
          <a:ext cx="0" cy="0"/>
          <a:chOff x="0" y="0"/>
          <a:chExt cx="0" cy="0"/>
        </a:xfrm>
      </p:grpSpPr>
      <p:pic>
        <p:nvPicPr>
          <p:cNvPr id="27" name="Google Shape;27;p18"/>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28" name="Google Shape;28;p18"/>
          <p:cNvSpPr txBox="1">
            <a:spLocks noGrp="1"/>
          </p:cNvSpPr>
          <p:nvPr>
            <p:ph type="title"/>
          </p:nvPr>
        </p:nvSpPr>
        <p:spPr>
          <a:xfrm>
            <a:off x="610976" y="399504"/>
            <a:ext cx="9027010" cy="861736"/>
          </a:xfrm>
          <a:prstGeom prst="rect">
            <a:avLst/>
          </a:prstGeom>
          <a:noFill/>
          <a:ln>
            <a:noFill/>
          </a:ln>
        </p:spPr>
        <p:txBody>
          <a:bodyPr spcFirstLastPara="1" wrap="square" lIns="0" tIns="45700" rIns="0" bIns="0" anchor="ctr" anchorCtr="0">
            <a:noAutofit/>
          </a:bodyPr>
          <a:lstStyle>
            <a:lvl1pPr lvl="0" algn="l">
              <a:lnSpc>
                <a:spcPct val="90000"/>
              </a:lnSpc>
              <a:spcBef>
                <a:spcPts val="0"/>
              </a:spcBef>
              <a:spcAft>
                <a:spcPts val="0"/>
              </a:spcAft>
              <a:buClr>
                <a:schemeClr val="lt1"/>
              </a:buClr>
              <a:buSzPts val="3000"/>
              <a:buFont typeface="Arial"/>
              <a:buNone/>
              <a:defRPr sz="3000" b="1" i="0">
                <a:solidFill>
                  <a:schemeClr val="lt1"/>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18"/>
          <p:cNvSpPr/>
          <p:nvPr/>
        </p:nvSpPr>
        <p:spPr>
          <a:xfrm>
            <a:off x="0" y="1549904"/>
            <a:ext cx="12192000" cy="3566106"/>
          </a:xfrm>
          <a:prstGeom prst="rect">
            <a:avLst/>
          </a:prstGeom>
          <a:solidFill>
            <a:schemeClr val="lt1">
              <a:alpha val="73333"/>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0" name="Google Shape;30;p18"/>
          <p:cNvSpPr/>
          <p:nvPr/>
        </p:nvSpPr>
        <p:spPr>
          <a:xfrm>
            <a:off x="544740" y="1549343"/>
            <a:ext cx="2475916" cy="248060"/>
          </a:xfrm>
          <a:prstGeom prst="rect">
            <a:avLst/>
          </a:prstGeom>
          <a:solidFill>
            <a:srgbClr val="EF7C5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1" name="Google Shape;31;p18"/>
          <p:cNvSpPr txBox="1">
            <a:spLocks noGrp="1"/>
          </p:cNvSpPr>
          <p:nvPr>
            <p:ph type="body" idx="1"/>
          </p:nvPr>
        </p:nvSpPr>
        <p:spPr>
          <a:xfrm>
            <a:off x="607629" y="1979515"/>
            <a:ext cx="5404288" cy="289741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800"/>
              <a:buNone/>
              <a:defRPr sz="1800" b="0" i="0">
                <a:solidFill>
                  <a:schemeClr val="dk1"/>
                </a:solidFill>
                <a:latin typeface="Arial"/>
                <a:ea typeface="Arial"/>
                <a:cs typeface="Arial"/>
                <a:sym typeface="Arial"/>
              </a:defRPr>
            </a:lvl1pPr>
            <a:lvl2pPr marL="914400" lvl="1" indent="-279400" algn="l">
              <a:lnSpc>
                <a:spcPct val="90000"/>
              </a:lnSpc>
              <a:spcBef>
                <a:spcPts val="500"/>
              </a:spcBef>
              <a:spcAft>
                <a:spcPts val="0"/>
              </a:spcAft>
              <a:buClr>
                <a:schemeClr val="dk1"/>
              </a:buClr>
              <a:buSzPts val="800"/>
              <a:buChar char="•"/>
              <a:defRPr sz="800"/>
            </a:lvl2pPr>
            <a:lvl3pPr marL="1371600" lvl="2" indent="-279400" algn="l">
              <a:lnSpc>
                <a:spcPct val="90000"/>
              </a:lnSpc>
              <a:spcBef>
                <a:spcPts val="500"/>
              </a:spcBef>
              <a:spcAft>
                <a:spcPts val="0"/>
              </a:spcAft>
              <a:buClr>
                <a:schemeClr val="dk1"/>
              </a:buClr>
              <a:buSzPts val="800"/>
              <a:buChar char="•"/>
              <a:defRPr sz="800"/>
            </a:lvl3pPr>
            <a:lvl4pPr marL="1828800" lvl="3" indent="-279400" algn="l">
              <a:lnSpc>
                <a:spcPct val="90000"/>
              </a:lnSpc>
              <a:spcBef>
                <a:spcPts val="500"/>
              </a:spcBef>
              <a:spcAft>
                <a:spcPts val="0"/>
              </a:spcAft>
              <a:buClr>
                <a:schemeClr val="dk1"/>
              </a:buClr>
              <a:buSzPts val="800"/>
              <a:buChar char="•"/>
              <a:defRPr sz="800"/>
            </a:lvl4pPr>
            <a:lvl5pPr marL="2286000" lvl="4" indent="-279400" algn="l">
              <a:lnSpc>
                <a:spcPct val="90000"/>
              </a:lnSpc>
              <a:spcBef>
                <a:spcPts val="500"/>
              </a:spcBef>
              <a:spcAft>
                <a:spcPts val="0"/>
              </a:spcAft>
              <a:buClr>
                <a:schemeClr val="dk1"/>
              </a:buClr>
              <a:buSzPts val="800"/>
              <a:buChar char="•"/>
              <a:defRPr sz="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18"/>
          <p:cNvSpPr txBox="1">
            <a:spLocks noGrp="1"/>
          </p:cNvSpPr>
          <p:nvPr>
            <p:ph type="body" idx="2"/>
          </p:nvPr>
        </p:nvSpPr>
        <p:spPr>
          <a:xfrm>
            <a:off x="6456040" y="1979516"/>
            <a:ext cx="5404288" cy="287639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800"/>
              <a:buNone/>
              <a:defRPr sz="1800" b="0" i="0">
                <a:solidFill>
                  <a:schemeClr val="dk1"/>
                </a:solidFill>
                <a:latin typeface="Arial"/>
                <a:ea typeface="Arial"/>
                <a:cs typeface="Arial"/>
                <a:sym typeface="Arial"/>
              </a:defRPr>
            </a:lvl1pPr>
            <a:lvl2pPr marL="914400" lvl="1" indent="-279400" algn="l">
              <a:lnSpc>
                <a:spcPct val="90000"/>
              </a:lnSpc>
              <a:spcBef>
                <a:spcPts val="500"/>
              </a:spcBef>
              <a:spcAft>
                <a:spcPts val="0"/>
              </a:spcAft>
              <a:buClr>
                <a:schemeClr val="dk1"/>
              </a:buClr>
              <a:buSzPts val="800"/>
              <a:buChar char="•"/>
              <a:defRPr sz="800"/>
            </a:lvl2pPr>
            <a:lvl3pPr marL="1371600" lvl="2" indent="-279400" algn="l">
              <a:lnSpc>
                <a:spcPct val="90000"/>
              </a:lnSpc>
              <a:spcBef>
                <a:spcPts val="500"/>
              </a:spcBef>
              <a:spcAft>
                <a:spcPts val="0"/>
              </a:spcAft>
              <a:buClr>
                <a:schemeClr val="dk1"/>
              </a:buClr>
              <a:buSzPts val="800"/>
              <a:buChar char="•"/>
              <a:defRPr sz="800"/>
            </a:lvl3pPr>
            <a:lvl4pPr marL="1828800" lvl="3" indent="-279400" algn="l">
              <a:lnSpc>
                <a:spcPct val="90000"/>
              </a:lnSpc>
              <a:spcBef>
                <a:spcPts val="500"/>
              </a:spcBef>
              <a:spcAft>
                <a:spcPts val="0"/>
              </a:spcAft>
              <a:buClr>
                <a:schemeClr val="dk1"/>
              </a:buClr>
              <a:buSzPts val="800"/>
              <a:buChar char="•"/>
              <a:defRPr sz="800"/>
            </a:lvl4pPr>
            <a:lvl5pPr marL="2286000" lvl="4" indent="-279400" algn="l">
              <a:lnSpc>
                <a:spcPct val="90000"/>
              </a:lnSpc>
              <a:spcBef>
                <a:spcPts val="500"/>
              </a:spcBef>
              <a:spcAft>
                <a:spcPts val="0"/>
              </a:spcAft>
              <a:buClr>
                <a:schemeClr val="dk1"/>
              </a:buClr>
              <a:buSzPts val="800"/>
              <a:buChar char="•"/>
              <a:defRPr sz="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9445153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36_Title and Content">
  <p:cSld name="36_Title and Content">
    <p:bg>
      <p:bgPr>
        <a:solidFill>
          <a:schemeClr val="lt1">
            <a:alpha val="79215"/>
          </a:schemeClr>
        </a:solidFill>
        <a:effectLst/>
      </p:bgPr>
    </p:bg>
    <p:spTree>
      <p:nvGrpSpPr>
        <p:cNvPr id="1" name="Shape 64"/>
        <p:cNvGrpSpPr/>
        <p:nvPr/>
      </p:nvGrpSpPr>
      <p:grpSpPr>
        <a:xfrm>
          <a:off x="0" y="0"/>
          <a:ext cx="0" cy="0"/>
          <a:chOff x="0" y="0"/>
          <a:chExt cx="0" cy="0"/>
        </a:xfrm>
      </p:grpSpPr>
      <p:pic>
        <p:nvPicPr>
          <p:cNvPr id="65" name="Google Shape;65;p121"/>
          <p:cNvPicPr preferRelativeResize="0"/>
          <p:nvPr/>
        </p:nvPicPr>
        <p:blipFill rotWithShape="1">
          <a:blip r:embed="rId2">
            <a:alphaModFix/>
          </a:blip>
          <a:srcRect/>
          <a:stretch/>
        </p:blipFill>
        <p:spPr>
          <a:xfrm>
            <a:off x="0" y="0"/>
            <a:ext cx="12192000" cy="6004560"/>
          </a:xfrm>
          <a:prstGeom prst="rect">
            <a:avLst/>
          </a:prstGeom>
          <a:noFill/>
          <a:ln>
            <a:noFill/>
          </a:ln>
        </p:spPr>
      </p:pic>
      <p:sp>
        <p:nvSpPr>
          <p:cNvPr id="66" name="Google Shape;66;p121"/>
          <p:cNvSpPr txBox="1">
            <a:spLocks noGrp="1"/>
          </p:cNvSpPr>
          <p:nvPr>
            <p:ph type="body" idx="1"/>
          </p:nvPr>
        </p:nvSpPr>
        <p:spPr>
          <a:xfrm>
            <a:off x="977463" y="2880022"/>
            <a:ext cx="8794498" cy="920563"/>
          </a:xfrm>
          <a:prstGeom prst="rect">
            <a:avLst/>
          </a:prstGeom>
          <a:noFill/>
          <a:ln>
            <a:noFill/>
          </a:ln>
        </p:spPr>
        <p:txBody>
          <a:bodyPr spcFirstLastPara="1" wrap="square" lIns="0" tIns="0" rIns="0" bIns="0" anchor="ctr" anchorCtr="0">
            <a:normAutofit/>
          </a:bodyPr>
          <a:lstStyle>
            <a:lvl1pPr marL="457200" lvl="0" indent="-228600" algn="l">
              <a:lnSpc>
                <a:spcPct val="90000"/>
              </a:lnSpc>
              <a:spcBef>
                <a:spcPts val="1000"/>
              </a:spcBef>
              <a:spcAft>
                <a:spcPts val="0"/>
              </a:spcAft>
              <a:buSzPts val="2800"/>
              <a:buNone/>
              <a:defRPr sz="3400" b="1" i="0">
                <a:latin typeface="Arial"/>
                <a:ea typeface="Arial"/>
                <a:cs typeface="Arial"/>
                <a:sym typeface="Arial"/>
              </a:defRPr>
            </a:lvl1pPr>
            <a:lvl2pPr marL="914400" lvl="1" indent="-381000" algn="l">
              <a:lnSpc>
                <a:spcPct val="90000"/>
              </a:lnSpc>
              <a:spcBef>
                <a:spcPts val="500"/>
              </a:spcBef>
              <a:spcAft>
                <a:spcPts val="0"/>
              </a:spcAft>
              <a:buSzPts val="2400"/>
              <a:buChar char="•"/>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67" name="Google Shape;67;p121"/>
          <p:cNvSpPr txBox="1">
            <a:spLocks noGrp="1"/>
          </p:cNvSpPr>
          <p:nvPr>
            <p:ph type="body" idx="2"/>
          </p:nvPr>
        </p:nvSpPr>
        <p:spPr>
          <a:xfrm>
            <a:off x="2665776" y="1425170"/>
            <a:ext cx="5762128" cy="1042608"/>
          </a:xfrm>
          <a:prstGeom prst="rect">
            <a:avLst/>
          </a:prstGeom>
          <a:noFill/>
          <a:ln>
            <a:noFill/>
          </a:ln>
        </p:spPr>
        <p:txBody>
          <a:bodyPr spcFirstLastPara="1" wrap="square" lIns="0" tIns="0" rIns="0" bIns="0" anchor="ctr" anchorCtr="0">
            <a:normAutofit/>
          </a:bodyPr>
          <a:lstStyle>
            <a:lvl1pPr marL="457200" lvl="0" indent="-228600" algn="l">
              <a:lnSpc>
                <a:spcPct val="90000"/>
              </a:lnSpc>
              <a:spcBef>
                <a:spcPts val="1000"/>
              </a:spcBef>
              <a:spcAft>
                <a:spcPts val="0"/>
              </a:spcAft>
              <a:buSzPts val="2800"/>
              <a:buNone/>
              <a:defRPr sz="2400" b="1" i="0">
                <a:latin typeface="Arial"/>
                <a:ea typeface="Arial"/>
                <a:cs typeface="Arial"/>
                <a:sym typeface="Arial"/>
              </a:defRPr>
            </a:lvl1pPr>
            <a:lvl2pPr marL="914400" lvl="1" indent="-228600" algn="l">
              <a:lnSpc>
                <a:spcPct val="90000"/>
              </a:lnSpc>
              <a:spcBef>
                <a:spcPts val="500"/>
              </a:spcBef>
              <a:spcAft>
                <a:spcPts val="0"/>
              </a:spcAft>
              <a:buSzPts val="2400"/>
              <a:buNone/>
              <a:defRPr sz="1600" b="1" i="0">
                <a:latin typeface="Montserrat"/>
                <a:ea typeface="Montserrat"/>
                <a:cs typeface="Montserrat"/>
                <a:sym typeface="Montserrat"/>
              </a:defRPr>
            </a:lvl2pPr>
            <a:lvl3pPr marL="1371600" lvl="2" indent="-228600" algn="l">
              <a:lnSpc>
                <a:spcPct val="90000"/>
              </a:lnSpc>
              <a:spcBef>
                <a:spcPts val="500"/>
              </a:spcBef>
              <a:spcAft>
                <a:spcPts val="0"/>
              </a:spcAft>
              <a:buSzPts val="2000"/>
              <a:buNone/>
              <a:defRPr sz="1600" b="1" i="0">
                <a:latin typeface="Montserrat"/>
                <a:ea typeface="Montserrat"/>
                <a:cs typeface="Montserrat"/>
                <a:sym typeface="Montserrat"/>
              </a:defRPr>
            </a:lvl3pPr>
            <a:lvl4pPr marL="1828800" lvl="3" indent="-228600" algn="l">
              <a:lnSpc>
                <a:spcPct val="90000"/>
              </a:lnSpc>
              <a:spcBef>
                <a:spcPts val="500"/>
              </a:spcBef>
              <a:spcAft>
                <a:spcPts val="0"/>
              </a:spcAft>
              <a:buSzPts val="1800"/>
              <a:buNone/>
              <a:defRPr sz="1600" b="1" i="0">
                <a:latin typeface="Montserrat"/>
                <a:ea typeface="Montserrat"/>
                <a:cs typeface="Montserrat"/>
                <a:sym typeface="Montserrat"/>
              </a:defRPr>
            </a:lvl4pPr>
            <a:lvl5pPr marL="2286000" lvl="4" indent="-228600" algn="l">
              <a:lnSpc>
                <a:spcPct val="90000"/>
              </a:lnSpc>
              <a:spcBef>
                <a:spcPts val="500"/>
              </a:spcBef>
              <a:spcAft>
                <a:spcPts val="0"/>
              </a:spcAft>
              <a:buSzPts val="1800"/>
              <a:buNone/>
              <a:defRPr sz="1600" b="1" i="0">
                <a:latin typeface="Montserrat"/>
                <a:ea typeface="Montserrat"/>
                <a:cs typeface="Montserrat"/>
                <a:sym typeface="Montserrat"/>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68" name="Google Shape;68;p121"/>
          <p:cNvSpPr txBox="1">
            <a:spLocks noGrp="1"/>
          </p:cNvSpPr>
          <p:nvPr>
            <p:ph type="body" idx="3"/>
          </p:nvPr>
        </p:nvSpPr>
        <p:spPr>
          <a:xfrm>
            <a:off x="1002229" y="4265819"/>
            <a:ext cx="4248150" cy="213796"/>
          </a:xfrm>
          <a:prstGeom prst="rect">
            <a:avLst/>
          </a:prstGeom>
          <a:noFill/>
          <a:ln>
            <a:noFill/>
          </a:ln>
        </p:spPr>
        <p:txBody>
          <a:bodyPr spcFirstLastPara="1" wrap="square" lIns="0" tIns="0" rIns="0" bIns="0" anchor="b" anchorCtr="0">
            <a:normAutofit/>
          </a:bodyPr>
          <a:lstStyle>
            <a:lvl1pPr marL="457200" lvl="0" indent="-228600" algn="l">
              <a:lnSpc>
                <a:spcPct val="90000"/>
              </a:lnSpc>
              <a:spcBef>
                <a:spcPts val="1000"/>
              </a:spcBef>
              <a:spcAft>
                <a:spcPts val="0"/>
              </a:spcAft>
              <a:buSzPts val="2800"/>
              <a:buNone/>
              <a:defRPr sz="1600" b="0" i="0">
                <a:latin typeface="Arial"/>
                <a:ea typeface="Arial"/>
                <a:cs typeface="Arial"/>
                <a:sym typeface="Arial"/>
              </a:defRPr>
            </a:lvl1pPr>
            <a:lvl2pPr marL="914400" lvl="1" indent="-228600" algn="l">
              <a:lnSpc>
                <a:spcPct val="90000"/>
              </a:lnSpc>
              <a:spcBef>
                <a:spcPts val="500"/>
              </a:spcBef>
              <a:spcAft>
                <a:spcPts val="0"/>
              </a:spcAft>
              <a:buSzPts val="2400"/>
              <a:buNone/>
              <a:defRPr/>
            </a:lvl2pPr>
            <a:lvl3pPr marL="1371600" lvl="2" indent="-355600" algn="l">
              <a:lnSpc>
                <a:spcPct val="90000"/>
              </a:lnSpc>
              <a:spcBef>
                <a:spcPts val="500"/>
              </a:spcBef>
              <a:spcAft>
                <a:spcPts val="0"/>
              </a:spcAft>
              <a:buSzPts val="2000"/>
              <a:buChar char="•"/>
              <a:defRPr/>
            </a:lvl3pPr>
            <a:lvl4pPr marL="1828800" lvl="3" indent="-342900" algn="l">
              <a:lnSpc>
                <a:spcPct val="90000"/>
              </a:lnSpc>
              <a:spcBef>
                <a:spcPts val="500"/>
              </a:spcBef>
              <a:spcAft>
                <a:spcPts val="0"/>
              </a:spcAft>
              <a:buSzPts val="1800"/>
              <a:buChar char="•"/>
              <a:defRPr/>
            </a:lvl4pPr>
            <a:lvl5pPr marL="2286000" lvl="4" indent="-342900" algn="l">
              <a:lnSpc>
                <a:spcPct val="90000"/>
              </a:lnSpc>
              <a:spcBef>
                <a:spcPts val="500"/>
              </a:spcBef>
              <a:spcAft>
                <a:spcPts val="0"/>
              </a:spcAft>
              <a:buSzPts val="1800"/>
              <a:buChar char="•"/>
              <a:defRPr/>
            </a:lvl5pPr>
            <a:lvl6pPr marL="2743200" lvl="5" indent="-342900" algn="l">
              <a:lnSpc>
                <a:spcPct val="90000"/>
              </a:lnSpc>
              <a:spcBef>
                <a:spcPts val="500"/>
              </a:spcBef>
              <a:spcAft>
                <a:spcPts val="0"/>
              </a:spcAft>
              <a:buSzPts val="1800"/>
              <a:buChar char="•"/>
              <a:defRPr/>
            </a:lvl6pPr>
            <a:lvl7pPr marL="3200400" lvl="6" indent="-342900" algn="l">
              <a:lnSpc>
                <a:spcPct val="90000"/>
              </a:lnSpc>
              <a:spcBef>
                <a:spcPts val="500"/>
              </a:spcBef>
              <a:spcAft>
                <a:spcPts val="0"/>
              </a:spcAft>
              <a:buSzPts val="1800"/>
              <a:buChar char="•"/>
              <a:defRPr/>
            </a:lvl7pPr>
            <a:lvl8pPr marL="3657600" lvl="7" indent="-342900" algn="l">
              <a:lnSpc>
                <a:spcPct val="90000"/>
              </a:lnSpc>
              <a:spcBef>
                <a:spcPts val="500"/>
              </a:spcBef>
              <a:spcAft>
                <a:spcPts val="0"/>
              </a:spcAft>
              <a:buSzPts val="1800"/>
              <a:buChar char="•"/>
              <a:defRPr/>
            </a:lvl8pPr>
            <a:lvl9pPr marL="4114800" lvl="8" indent="-342900" algn="l">
              <a:lnSpc>
                <a:spcPct val="90000"/>
              </a:lnSpc>
              <a:spcBef>
                <a:spcPts val="500"/>
              </a:spcBef>
              <a:spcAft>
                <a:spcPts val="0"/>
              </a:spcAft>
              <a:buSzPts val="1800"/>
              <a:buChar char="•"/>
              <a:defRPr/>
            </a:lvl9pPr>
          </a:lstStyle>
          <a:p>
            <a:endParaRPr/>
          </a:p>
        </p:txBody>
      </p:sp>
      <p:sp>
        <p:nvSpPr>
          <p:cNvPr id="69" name="Google Shape;69;p121"/>
          <p:cNvSpPr/>
          <p:nvPr/>
        </p:nvSpPr>
        <p:spPr>
          <a:xfrm rot="5400000">
            <a:off x="1400504" y="3555126"/>
            <a:ext cx="120868" cy="956441"/>
          </a:xfrm>
          <a:prstGeom prst="rect">
            <a:avLst/>
          </a:prstGeom>
          <a:solidFill>
            <a:srgbClr val="EF7C5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grpSp>
        <p:nvGrpSpPr>
          <p:cNvPr id="70" name="Google Shape;70;p121"/>
          <p:cNvGrpSpPr/>
          <p:nvPr/>
        </p:nvGrpSpPr>
        <p:grpSpPr>
          <a:xfrm>
            <a:off x="3090545" y="6004560"/>
            <a:ext cx="6010910" cy="843280"/>
            <a:chOff x="3982720" y="6004560"/>
            <a:chExt cx="6010910" cy="843280"/>
          </a:xfrm>
        </p:grpSpPr>
        <p:pic>
          <p:nvPicPr>
            <p:cNvPr id="71" name="Google Shape;71;p121" descr="Several logos of different types of logos&#10;&#10;Description automatically generated with medium confidence"/>
            <p:cNvPicPr preferRelativeResize="0"/>
            <p:nvPr/>
          </p:nvPicPr>
          <p:blipFill rotWithShape="1">
            <a:blip r:embed="rId3">
              <a:alphaModFix/>
            </a:blip>
            <a:srcRect/>
            <a:stretch/>
          </p:blipFill>
          <p:spPr>
            <a:xfrm>
              <a:off x="3982720" y="6004560"/>
              <a:ext cx="4744720" cy="843280"/>
            </a:xfrm>
            <a:prstGeom prst="rect">
              <a:avLst/>
            </a:prstGeom>
            <a:noFill/>
            <a:ln>
              <a:noFill/>
            </a:ln>
          </p:spPr>
        </p:pic>
        <p:pic>
          <p:nvPicPr>
            <p:cNvPr id="72" name="Google Shape;72;p121" descr="A black background with a black square&#10;&#10;Description automatically generated with medium confidence"/>
            <p:cNvPicPr preferRelativeResize="0"/>
            <p:nvPr/>
          </p:nvPicPr>
          <p:blipFill rotWithShape="1">
            <a:blip r:embed="rId4">
              <a:alphaModFix/>
            </a:blip>
            <a:srcRect/>
            <a:stretch/>
          </p:blipFill>
          <p:spPr>
            <a:xfrm>
              <a:off x="8727440" y="6128118"/>
              <a:ext cx="1266190" cy="635353"/>
            </a:xfrm>
            <a:prstGeom prst="rect">
              <a:avLst/>
            </a:prstGeom>
            <a:noFill/>
            <a:ln>
              <a:noFill/>
            </a:ln>
          </p:spPr>
        </p:pic>
      </p:grpSp>
    </p:spTree>
    <p:extLst>
      <p:ext uri="{BB962C8B-B14F-4D97-AF65-F5344CB8AC3E}">
        <p14:creationId xmlns:p14="http://schemas.microsoft.com/office/powerpoint/2010/main" val="35780493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Blank">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C0B2A0-6E7C-9146-8D69-4F41AE822E5F}"/>
              </a:ext>
            </a:extLst>
          </p:cNvPr>
          <p:cNvSpPr>
            <a:spLocks noGrp="1"/>
          </p:cNvSpPr>
          <p:nvPr>
            <p:ph type="title"/>
          </p:nvPr>
        </p:nvSpPr>
        <p:spPr>
          <a:xfrm>
            <a:off x="253304" y="383595"/>
            <a:ext cx="11620643" cy="1167413"/>
          </a:xfrm>
        </p:spPr>
        <p:txBody>
          <a:bodyPr lIns="251999" anchor="b">
            <a:noAutofit/>
          </a:bodyPr>
          <a:lstStyle>
            <a:lvl1pPr marL="36000" algn="l">
              <a:lnSpc>
                <a:spcPct val="100000"/>
              </a:lnSpc>
              <a:defRPr sz="3600" b="1" i="0">
                <a:solidFill>
                  <a:schemeClr val="tx1"/>
                </a:solidFill>
                <a:latin typeface="Arial" panose="020B0604020202020204" pitchFamily="34" charset="0"/>
              </a:defRPr>
            </a:lvl1pPr>
          </a:lstStyle>
          <a:p>
            <a:r>
              <a:rPr lang="en-US" dirty="0"/>
              <a:t>Click to edit Master title style</a:t>
            </a:r>
          </a:p>
        </p:txBody>
      </p:sp>
      <p:grpSp>
        <p:nvGrpSpPr>
          <p:cNvPr id="3" name="Google Shape;70;p121">
            <a:extLst>
              <a:ext uri="{FF2B5EF4-FFF2-40B4-BE49-F238E27FC236}">
                <a16:creationId xmlns:a16="http://schemas.microsoft.com/office/drawing/2014/main" id="{F2070AC3-9B0D-F77F-0763-44775D3EA684}"/>
              </a:ext>
            </a:extLst>
          </p:cNvPr>
          <p:cNvGrpSpPr/>
          <p:nvPr userDrawn="1"/>
        </p:nvGrpSpPr>
        <p:grpSpPr>
          <a:xfrm>
            <a:off x="90967" y="5879507"/>
            <a:ext cx="6250011" cy="968333"/>
            <a:chOff x="3982720" y="6004560"/>
            <a:chExt cx="6010910" cy="843280"/>
          </a:xfrm>
        </p:grpSpPr>
        <p:pic>
          <p:nvPicPr>
            <p:cNvPr id="4" name="Google Shape;71;p121" descr="Several logos of different types of logos&#10;&#10;Description automatically generated with medium confidence">
              <a:extLst>
                <a:ext uri="{FF2B5EF4-FFF2-40B4-BE49-F238E27FC236}">
                  <a16:creationId xmlns:a16="http://schemas.microsoft.com/office/drawing/2014/main" id="{9B28F736-7452-7D18-C007-93866EBB53AF}"/>
                </a:ext>
              </a:extLst>
            </p:cNvPr>
            <p:cNvPicPr preferRelativeResize="0"/>
            <p:nvPr/>
          </p:nvPicPr>
          <p:blipFill rotWithShape="1">
            <a:blip r:embed="rId2">
              <a:alphaModFix/>
            </a:blip>
            <a:srcRect/>
            <a:stretch/>
          </p:blipFill>
          <p:spPr>
            <a:xfrm>
              <a:off x="3982720" y="6004560"/>
              <a:ext cx="4744720" cy="843280"/>
            </a:xfrm>
            <a:prstGeom prst="rect">
              <a:avLst/>
            </a:prstGeom>
            <a:noFill/>
            <a:ln>
              <a:noFill/>
            </a:ln>
          </p:spPr>
        </p:pic>
        <p:pic>
          <p:nvPicPr>
            <p:cNvPr id="5" name="Google Shape;72;p121" descr="A black background with a black square&#10;&#10;Description automatically generated with medium confidence">
              <a:extLst>
                <a:ext uri="{FF2B5EF4-FFF2-40B4-BE49-F238E27FC236}">
                  <a16:creationId xmlns:a16="http://schemas.microsoft.com/office/drawing/2014/main" id="{CA6BA44D-C56D-284F-225C-9F6D62A57AD7}"/>
                </a:ext>
              </a:extLst>
            </p:cNvPr>
            <p:cNvPicPr preferRelativeResize="0"/>
            <p:nvPr/>
          </p:nvPicPr>
          <p:blipFill rotWithShape="1">
            <a:blip r:embed="rId3">
              <a:alphaModFix/>
            </a:blip>
            <a:srcRect/>
            <a:stretch/>
          </p:blipFill>
          <p:spPr>
            <a:xfrm>
              <a:off x="8727440" y="6128118"/>
              <a:ext cx="1266190" cy="635353"/>
            </a:xfrm>
            <a:prstGeom prst="rect">
              <a:avLst/>
            </a:prstGeom>
            <a:noFill/>
            <a:ln>
              <a:noFill/>
            </a:ln>
          </p:spPr>
        </p:pic>
      </p:grpSp>
      <p:sp>
        <p:nvSpPr>
          <p:cNvPr id="6" name="Rectangle 5">
            <a:extLst>
              <a:ext uri="{FF2B5EF4-FFF2-40B4-BE49-F238E27FC236}">
                <a16:creationId xmlns:a16="http://schemas.microsoft.com/office/drawing/2014/main" id="{10397F9B-8866-8C4A-34C2-2E83DBE9F3A0}"/>
              </a:ext>
            </a:extLst>
          </p:cNvPr>
          <p:cNvSpPr/>
          <p:nvPr userDrawn="1"/>
        </p:nvSpPr>
        <p:spPr>
          <a:xfrm>
            <a:off x="8656890" y="6127335"/>
            <a:ext cx="3217057" cy="62362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13898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B42E25-832F-999E-76AC-8FE922E4FB3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A3BEFBB-8145-2C0D-079F-4612824CCCC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1D442C3-3DFA-D08F-7F48-790BE701939C}"/>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F03F4D91-DEE9-CC3A-DDFE-7EEE8BBE43F6}"/>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5509FEE3-CB9B-6220-AA3B-3DF1392C7C6E}"/>
              </a:ext>
            </a:extLst>
          </p:cNvPr>
          <p:cNvSpPr>
            <a:spLocks noGrp="1"/>
          </p:cNvSpPr>
          <p:nvPr>
            <p:ph type="sldNum" sz="quarter" idx="12"/>
          </p:nvPr>
        </p:nvSpPr>
        <p:spPr/>
        <p:txBody>
          <a:bodyPr/>
          <a:lstStyle>
            <a:lvl1pPr>
              <a:defRPr/>
            </a:lvl1pPr>
          </a:lstStyle>
          <a:p>
            <a:fld id="{3EB3AFE6-1E85-4B5E-A21E-C3902440C5DA}" type="slidenum">
              <a:rPr lang="en-US" altLang="en-US"/>
              <a:pPr/>
              <a:t>‹#›</a:t>
            </a:fld>
            <a:endParaRPr lang="en-US" altLang="en-US"/>
          </a:p>
        </p:txBody>
      </p:sp>
    </p:spTree>
    <p:extLst>
      <p:ext uri="{BB962C8B-B14F-4D97-AF65-F5344CB8AC3E}">
        <p14:creationId xmlns:p14="http://schemas.microsoft.com/office/powerpoint/2010/main" val="1104140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7583F-9ED8-2749-0A53-716BCE88218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88CF28F-E756-10D3-8B32-0477B3F016D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D85BF4-0776-16E7-CF1E-7AB6B99197AD}"/>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F2AA1C92-FF04-D4EC-C8F0-202EAA793E96}"/>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2F419796-B898-7D40-DF3C-D7762F80D9D8}"/>
              </a:ext>
            </a:extLst>
          </p:cNvPr>
          <p:cNvSpPr>
            <a:spLocks noGrp="1"/>
          </p:cNvSpPr>
          <p:nvPr>
            <p:ph type="sldNum" sz="quarter" idx="12"/>
          </p:nvPr>
        </p:nvSpPr>
        <p:spPr/>
        <p:txBody>
          <a:bodyPr/>
          <a:lstStyle>
            <a:lvl1pPr>
              <a:defRPr/>
            </a:lvl1pPr>
          </a:lstStyle>
          <a:p>
            <a:fld id="{A2829E45-1D6A-448D-AEF7-2BCA71D6948B}" type="slidenum">
              <a:rPr lang="en-US" altLang="en-US"/>
              <a:pPr/>
              <a:t>‹#›</a:t>
            </a:fld>
            <a:endParaRPr lang="en-US" altLang="en-US"/>
          </a:p>
        </p:txBody>
      </p:sp>
    </p:spTree>
    <p:extLst>
      <p:ext uri="{BB962C8B-B14F-4D97-AF65-F5344CB8AC3E}">
        <p14:creationId xmlns:p14="http://schemas.microsoft.com/office/powerpoint/2010/main" val="16860804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408B2-82A9-0501-FDE6-ADFAD9C5A7D4}"/>
              </a:ext>
            </a:extLst>
          </p:cNvPr>
          <p:cNvSpPr>
            <a:spLocks noGrp="1"/>
          </p:cNvSpPr>
          <p:nvPr>
            <p:ph type="title"/>
          </p:nvPr>
        </p:nvSpPr>
        <p:spPr>
          <a:xfrm>
            <a:off x="831851" y="1709739"/>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D93B182-3B98-E918-2C4F-FCE04AA7C5DF}"/>
              </a:ext>
            </a:extLst>
          </p:cNvPr>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4DC0AE97-C853-4575-96A5-E111E7B2E115}"/>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6A3ABF9A-54A1-1D5B-F6B7-870D316E27FA}"/>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80E45D09-C829-8D43-E1A8-BBF14E99B76F}"/>
              </a:ext>
            </a:extLst>
          </p:cNvPr>
          <p:cNvSpPr>
            <a:spLocks noGrp="1"/>
          </p:cNvSpPr>
          <p:nvPr>
            <p:ph type="sldNum" sz="quarter" idx="12"/>
          </p:nvPr>
        </p:nvSpPr>
        <p:spPr/>
        <p:txBody>
          <a:bodyPr/>
          <a:lstStyle>
            <a:lvl1pPr>
              <a:defRPr/>
            </a:lvl1pPr>
          </a:lstStyle>
          <a:p>
            <a:fld id="{B1BD31E3-5A4D-4BFA-AB79-29A2157BF207}" type="slidenum">
              <a:rPr lang="en-US" altLang="en-US"/>
              <a:pPr/>
              <a:t>‹#›</a:t>
            </a:fld>
            <a:endParaRPr lang="en-US" altLang="en-US"/>
          </a:p>
        </p:txBody>
      </p:sp>
    </p:spTree>
    <p:extLst>
      <p:ext uri="{BB962C8B-B14F-4D97-AF65-F5344CB8AC3E}">
        <p14:creationId xmlns:p14="http://schemas.microsoft.com/office/powerpoint/2010/main" val="41104163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2C990-984F-6BB6-62BF-81F24DA2385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626BBBA-BD9B-E07D-A19C-84C5F92F9E63}"/>
              </a:ext>
            </a:extLst>
          </p:cNvPr>
          <p:cNvSpPr>
            <a:spLocks noGrp="1"/>
          </p:cNvSpPr>
          <p:nvPr>
            <p:ph sz="half" idx="1"/>
          </p:nvPr>
        </p:nvSpPr>
        <p:spPr>
          <a:xfrm>
            <a:off x="9144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32A4AD8-AE34-62F7-BFD9-D8F875EE66AA}"/>
              </a:ext>
            </a:extLst>
          </p:cNvPr>
          <p:cNvSpPr>
            <a:spLocks noGrp="1"/>
          </p:cNvSpPr>
          <p:nvPr>
            <p:ph sz="half" idx="2"/>
          </p:nvPr>
        </p:nvSpPr>
        <p:spPr>
          <a:xfrm>
            <a:off x="61976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9CAF8E9-F203-74EA-1376-4DA1B247E9F2}"/>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230654DA-6F3F-7851-845F-11FBE16F5FE7}"/>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CE68DCA2-89FA-41E0-D55A-474BD39EDD19}"/>
              </a:ext>
            </a:extLst>
          </p:cNvPr>
          <p:cNvSpPr>
            <a:spLocks noGrp="1"/>
          </p:cNvSpPr>
          <p:nvPr>
            <p:ph type="sldNum" sz="quarter" idx="12"/>
          </p:nvPr>
        </p:nvSpPr>
        <p:spPr/>
        <p:txBody>
          <a:bodyPr/>
          <a:lstStyle>
            <a:lvl1pPr>
              <a:defRPr/>
            </a:lvl1pPr>
          </a:lstStyle>
          <a:p>
            <a:fld id="{094AE6CD-C4B6-4511-B630-22847398C874}" type="slidenum">
              <a:rPr lang="en-US" altLang="en-US"/>
              <a:pPr/>
              <a:t>‹#›</a:t>
            </a:fld>
            <a:endParaRPr lang="en-US" altLang="en-US"/>
          </a:p>
        </p:txBody>
      </p:sp>
    </p:spTree>
    <p:extLst>
      <p:ext uri="{BB962C8B-B14F-4D97-AF65-F5344CB8AC3E}">
        <p14:creationId xmlns:p14="http://schemas.microsoft.com/office/powerpoint/2010/main" val="2617637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6EE82DD0-0183-894F-BC7E-61006CDE0FA3}"/>
              </a:ext>
            </a:extLst>
          </p:cNvPr>
          <p:cNvSpPr>
            <a:spLocks noGrp="1"/>
          </p:cNvSpPr>
          <p:nvPr>
            <p:ph type="pic" sz="quarter" idx="15" hasCustomPrompt="1"/>
          </p:nvPr>
        </p:nvSpPr>
        <p:spPr>
          <a:xfrm>
            <a:off x="0" y="0"/>
            <a:ext cx="4341813" cy="5989638"/>
          </a:xfrm>
        </p:spPr>
        <p:txBody>
          <a:bodyPr anchor="ctr"/>
          <a:lstStyle>
            <a:lvl1pPr algn="ctr">
              <a:buNone/>
              <a:defRPr sz="200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1pPr>
          </a:lstStyle>
          <a:p>
            <a:r>
              <a:rPr lang="en-US"/>
              <a:t>Picture</a:t>
            </a:r>
          </a:p>
        </p:txBody>
      </p:sp>
      <p:sp>
        <p:nvSpPr>
          <p:cNvPr id="13" name="Text Placeholder 11">
            <a:extLst>
              <a:ext uri="{FF2B5EF4-FFF2-40B4-BE49-F238E27FC236}">
                <a16:creationId xmlns:a16="http://schemas.microsoft.com/office/drawing/2014/main" id="{AA401F35-3155-4D49-9CA7-33FCEE051B0D}"/>
              </a:ext>
            </a:extLst>
          </p:cNvPr>
          <p:cNvSpPr>
            <a:spLocks noGrp="1"/>
          </p:cNvSpPr>
          <p:nvPr>
            <p:ph type="body" sz="quarter" idx="13" hasCustomPrompt="1"/>
          </p:nvPr>
        </p:nvSpPr>
        <p:spPr>
          <a:xfrm>
            <a:off x="5054600" y="1028651"/>
            <a:ext cx="4594225" cy="461688"/>
          </a:xfrm>
        </p:spPr>
        <p:txBody>
          <a:bodyPr/>
          <a:lstStyle>
            <a:lvl1pPr>
              <a:buNone/>
              <a:defRPr sz="320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a:t>Slide title</a:t>
            </a:r>
          </a:p>
        </p:txBody>
      </p:sp>
      <p:sp>
        <p:nvSpPr>
          <p:cNvPr id="16" name="Content Placeholder 14">
            <a:extLst>
              <a:ext uri="{FF2B5EF4-FFF2-40B4-BE49-F238E27FC236}">
                <a16:creationId xmlns:a16="http://schemas.microsoft.com/office/drawing/2014/main" id="{0457480E-4E49-D94F-A10D-ED4FD68354F9}"/>
              </a:ext>
            </a:extLst>
          </p:cNvPr>
          <p:cNvSpPr>
            <a:spLocks noGrp="1"/>
          </p:cNvSpPr>
          <p:nvPr>
            <p:ph sz="quarter" idx="14"/>
          </p:nvPr>
        </p:nvSpPr>
        <p:spPr>
          <a:xfrm>
            <a:off x="5054600" y="1901825"/>
            <a:ext cx="6469063" cy="3673475"/>
          </a:xfrm>
        </p:spPr>
        <p:txBody>
          <a:bodyPr/>
          <a:lstStyle>
            <a:lvl1pPr>
              <a:defRPr sz="200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1pPr>
            <a:lvl2pPr>
              <a:defRPr sz="200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2pPr>
            <a:lvl3pPr>
              <a:defRPr sz="200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3pPr>
            <a:lvl4pPr>
              <a:defRPr sz="200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4pPr>
            <a:lvl5pPr>
              <a:defRPr sz="200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702349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E6A5F-6856-7F34-1E1C-D51DC38C7D16}"/>
              </a:ext>
            </a:extLst>
          </p:cNvPr>
          <p:cNvSpPr>
            <a:spLocks noGrp="1"/>
          </p:cNvSpPr>
          <p:nvPr>
            <p:ph type="title"/>
          </p:nvPr>
        </p:nvSpPr>
        <p:spPr>
          <a:xfrm>
            <a:off x="840317" y="365126"/>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CB6F9EB-C234-C0A5-8D36-9AD9E9653741}"/>
              </a:ext>
            </a:extLst>
          </p:cNvPr>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31921BF-D7F1-E202-8864-6DE9EF9EA926}"/>
              </a:ext>
            </a:extLst>
          </p:cNvPr>
          <p:cNvSpPr>
            <a:spLocks noGrp="1"/>
          </p:cNvSpPr>
          <p:nvPr>
            <p:ph sz="half" idx="2"/>
          </p:nvPr>
        </p:nvSpPr>
        <p:spPr>
          <a:xfrm>
            <a:off x="840318" y="2505075"/>
            <a:ext cx="51583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8EAF54B-354D-D3D2-181A-AC95F532B6B8}"/>
              </a:ext>
            </a:extLst>
          </p:cNvPr>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DCA16F1-38FA-4AD9-5F64-383AEECD955C}"/>
              </a:ext>
            </a:extLst>
          </p:cNvPr>
          <p:cNvSpPr>
            <a:spLocks noGrp="1"/>
          </p:cNvSpPr>
          <p:nvPr>
            <p:ph sz="quarter" idx="4"/>
          </p:nvPr>
        </p:nvSpPr>
        <p:spPr>
          <a:xfrm>
            <a:off x="6172200" y="2505075"/>
            <a:ext cx="518371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2B04376-CC9B-9680-FAAE-5813C7C90007}"/>
              </a:ext>
            </a:extLst>
          </p:cNvPr>
          <p:cNvSpPr>
            <a:spLocks noGrp="1"/>
          </p:cNvSpPr>
          <p:nvPr>
            <p:ph type="dt" sz="half"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E0464445-6C51-9078-9B5A-09B4AD3B495F}"/>
              </a:ext>
            </a:extLst>
          </p:cNvPr>
          <p:cNvSpPr>
            <a:spLocks noGrp="1"/>
          </p:cNvSpPr>
          <p:nvPr>
            <p:ph type="ftr" sz="quarte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E34E34AC-CECE-8BB8-3089-90419F1F6EB9}"/>
              </a:ext>
            </a:extLst>
          </p:cNvPr>
          <p:cNvSpPr>
            <a:spLocks noGrp="1"/>
          </p:cNvSpPr>
          <p:nvPr>
            <p:ph type="sldNum" sz="quarter" idx="12"/>
          </p:nvPr>
        </p:nvSpPr>
        <p:spPr/>
        <p:txBody>
          <a:bodyPr/>
          <a:lstStyle>
            <a:lvl1pPr>
              <a:defRPr/>
            </a:lvl1pPr>
          </a:lstStyle>
          <a:p>
            <a:fld id="{710EDEC9-9624-4F2D-9310-A6BB0C58E76B}" type="slidenum">
              <a:rPr lang="en-US" altLang="en-US"/>
              <a:pPr/>
              <a:t>‹#›</a:t>
            </a:fld>
            <a:endParaRPr lang="en-US" altLang="en-US"/>
          </a:p>
        </p:txBody>
      </p:sp>
    </p:spTree>
    <p:extLst>
      <p:ext uri="{BB962C8B-B14F-4D97-AF65-F5344CB8AC3E}">
        <p14:creationId xmlns:p14="http://schemas.microsoft.com/office/powerpoint/2010/main" val="30083004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CF2EB9-3DE7-DE90-14D2-5E935C5521E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9901865-8AE3-5064-CEEB-470CEBB98130}"/>
              </a:ext>
            </a:extLst>
          </p:cNvPr>
          <p:cNvSpPr>
            <a:spLocks noGrp="1"/>
          </p:cNvSpPr>
          <p:nvPr>
            <p:ph type="dt" sz="half"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0FEC7EA0-B794-ECC5-9607-36BAF5BE09AD}"/>
              </a:ext>
            </a:extLst>
          </p:cNvPr>
          <p:cNvSpPr>
            <a:spLocks noGrp="1"/>
          </p:cNvSpPr>
          <p:nvPr>
            <p:ph type="ftr" sz="quarte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A2D1DB68-D809-D6E7-19A4-603C6FF4B3BB}"/>
              </a:ext>
            </a:extLst>
          </p:cNvPr>
          <p:cNvSpPr>
            <a:spLocks noGrp="1"/>
          </p:cNvSpPr>
          <p:nvPr>
            <p:ph type="sldNum" sz="quarter" idx="12"/>
          </p:nvPr>
        </p:nvSpPr>
        <p:spPr/>
        <p:txBody>
          <a:bodyPr/>
          <a:lstStyle>
            <a:lvl1pPr>
              <a:defRPr/>
            </a:lvl1pPr>
          </a:lstStyle>
          <a:p>
            <a:fld id="{FBFFA68D-2043-4D34-AD4B-19B6F66349B2}" type="slidenum">
              <a:rPr lang="en-US" altLang="en-US"/>
              <a:pPr/>
              <a:t>‹#›</a:t>
            </a:fld>
            <a:endParaRPr lang="en-US" altLang="en-US"/>
          </a:p>
        </p:txBody>
      </p:sp>
    </p:spTree>
    <p:extLst>
      <p:ext uri="{BB962C8B-B14F-4D97-AF65-F5344CB8AC3E}">
        <p14:creationId xmlns:p14="http://schemas.microsoft.com/office/powerpoint/2010/main" val="30108637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AB33094-2A4E-FCB6-50C1-2407CE15E43E}"/>
              </a:ext>
            </a:extLst>
          </p:cNvPr>
          <p:cNvSpPr>
            <a:spLocks noGrp="1"/>
          </p:cNvSpPr>
          <p:nvPr>
            <p:ph type="dt" sz="half"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B3610569-EB8A-F6A7-6609-DAD15F938113}"/>
              </a:ext>
            </a:extLst>
          </p:cNvPr>
          <p:cNvSpPr>
            <a:spLocks noGrp="1"/>
          </p:cNvSpPr>
          <p:nvPr>
            <p:ph type="ftr" sz="quarte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58EAA108-B1AE-21CF-ECD2-9AFAA8FC12B4}"/>
              </a:ext>
            </a:extLst>
          </p:cNvPr>
          <p:cNvSpPr>
            <a:spLocks noGrp="1"/>
          </p:cNvSpPr>
          <p:nvPr>
            <p:ph type="sldNum" sz="quarter" idx="12"/>
          </p:nvPr>
        </p:nvSpPr>
        <p:spPr/>
        <p:txBody>
          <a:bodyPr/>
          <a:lstStyle>
            <a:lvl1pPr>
              <a:defRPr/>
            </a:lvl1pPr>
          </a:lstStyle>
          <a:p>
            <a:fld id="{DD86ED25-8D0D-422C-8A3F-5E3E2A61B44C}" type="slidenum">
              <a:rPr lang="en-US" altLang="en-US"/>
              <a:pPr/>
              <a:t>‹#›</a:t>
            </a:fld>
            <a:endParaRPr lang="en-US" altLang="en-US"/>
          </a:p>
        </p:txBody>
      </p:sp>
    </p:spTree>
    <p:extLst>
      <p:ext uri="{BB962C8B-B14F-4D97-AF65-F5344CB8AC3E}">
        <p14:creationId xmlns:p14="http://schemas.microsoft.com/office/powerpoint/2010/main" val="15498709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90E31-BDAF-1A13-7B1D-A2BA58002D4B}"/>
              </a:ext>
            </a:extLst>
          </p:cNvPr>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26B6E39-BAD5-B445-2F43-FEB25E445D25}"/>
              </a:ext>
            </a:extLst>
          </p:cNvPr>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ED402F6-ACAE-94DC-5C5C-1D1B1E655962}"/>
              </a:ext>
            </a:extLst>
          </p:cNvPr>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723C00C-BBEF-8ACA-9A68-648F68A0926D}"/>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0F08969C-5F51-8869-366C-5D0A9204A212}"/>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0DA5A1D9-B1DB-7F46-6E45-B8043BC680CB}"/>
              </a:ext>
            </a:extLst>
          </p:cNvPr>
          <p:cNvSpPr>
            <a:spLocks noGrp="1"/>
          </p:cNvSpPr>
          <p:nvPr>
            <p:ph type="sldNum" sz="quarter" idx="12"/>
          </p:nvPr>
        </p:nvSpPr>
        <p:spPr/>
        <p:txBody>
          <a:bodyPr/>
          <a:lstStyle>
            <a:lvl1pPr>
              <a:defRPr/>
            </a:lvl1pPr>
          </a:lstStyle>
          <a:p>
            <a:fld id="{0AEC55CF-F49C-4409-8FDE-F9589E9CE7BA}" type="slidenum">
              <a:rPr lang="en-US" altLang="en-US"/>
              <a:pPr/>
              <a:t>‹#›</a:t>
            </a:fld>
            <a:endParaRPr lang="en-US" altLang="en-US"/>
          </a:p>
        </p:txBody>
      </p:sp>
    </p:spTree>
    <p:extLst>
      <p:ext uri="{BB962C8B-B14F-4D97-AF65-F5344CB8AC3E}">
        <p14:creationId xmlns:p14="http://schemas.microsoft.com/office/powerpoint/2010/main" val="21884592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B1A8C9-E35A-2CA3-B1FC-596A00667BF2}"/>
              </a:ext>
            </a:extLst>
          </p:cNvPr>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776C87E-B2C7-AA09-F632-034AF3E00A12}"/>
              </a:ext>
            </a:extLst>
          </p:cNvPr>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10CB675-0388-6A3B-F257-A24169D0EAE9}"/>
              </a:ext>
            </a:extLst>
          </p:cNvPr>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F02A93D-137A-816F-2993-6567359770B8}"/>
              </a:ext>
            </a:extLst>
          </p:cNvPr>
          <p:cNvSpPr>
            <a:spLocks noGrp="1"/>
          </p:cNvSpPr>
          <p:nvPr>
            <p:ph type="dt" sz="half"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145B07D4-B1C1-4EEF-E655-65D3E940FF3D}"/>
              </a:ext>
            </a:extLst>
          </p:cNvPr>
          <p:cNvSpPr>
            <a:spLocks noGrp="1"/>
          </p:cNvSpPr>
          <p:nvPr>
            <p:ph type="ftr" sz="quarte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E5A90CD4-5009-364F-B6E9-D5E8EFEA702E}"/>
              </a:ext>
            </a:extLst>
          </p:cNvPr>
          <p:cNvSpPr>
            <a:spLocks noGrp="1"/>
          </p:cNvSpPr>
          <p:nvPr>
            <p:ph type="sldNum" sz="quarter" idx="12"/>
          </p:nvPr>
        </p:nvSpPr>
        <p:spPr/>
        <p:txBody>
          <a:bodyPr/>
          <a:lstStyle>
            <a:lvl1pPr>
              <a:defRPr/>
            </a:lvl1pPr>
          </a:lstStyle>
          <a:p>
            <a:fld id="{062DAD03-F39E-450A-9920-D3D7333BF126}" type="slidenum">
              <a:rPr lang="en-US" altLang="en-US"/>
              <a:pPr/>
              <a:t>‹#›</a:t>
            </a:fld>
            <a:endParaRPr lang="en-US" altLang="en-US"/>
          </a:p>
        </p:txBody>
      </p:sp>
    </p:spTree>
    <p:extLst>
      <p:ext uri="{BB962C8B-B14F-4D97-AF65-F5344CB8AC3E}">
        <p14:creationId xmlns:p14="http://schemas.microsoft.com/office/powerpoint/2010/main" val="5028728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90A670-CE2D-90A1-0325-6A9B7FA860D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3637401-6D5A-A1B2-9644-F9120091059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AD7BE1-5369-180F-897E-3990D4E5001A}"/>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A9491DCE-34BC-63EB-7F3E-E63BC3A211BB}"/>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B3B8DBC6-1549-561D-F95B-81DC6B37C389}"/>
              </a:ext>
            </a:extLst>
          </p:cNvPr>
          <p:cNvSpPr>
            <a:spLocks noGrp="1"/>
          </p:cNvSpPr>
          <p:nvPr>
            <p:ph type="sldNum" sz="quarter" idx="12"/>
          </p:nvPr>
        </p:nvSpPr>
        <p:spPr/>
        <p:txBody>
          <a:bodyPr/>
          <a:lstStyle>
            <a:lvl1pPr>
              <a:defRPr/>
            </a:lvl1pPr>
          </a:lstStyle>
          <a:p>
            <a:fld id="{6A4C1650-7BB1-4C55-A8A5-57E8534B54EF}" type="slidenum">
              <a:rPr lang="en-US" altLang="en-US"/>
              <a:pPr/>
              <a:t>‹#›</a:t>
            </a:fld>
            <a:endParaRPr lang="en-US" altLang="en-US"/>
          </a:p>
        </p:txBody>
      </p:sp>
    </p:spTree>
    <p:extLst>
      <p:ext uri="{BB962C8B-B14F-4D97-AF65-F5344CB8AC3E}">
        <p14:creationId xmlns:p14="http://schemas.microsoft.com/office/powerpoint/2010/main" val="249891052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1EF66EA-E752-E796-565A-FD10C1627EFE}"/>
              </a:ext>
            </a:extLst>
          </p:cNvPr>
          <p:cNvSpPr>
            <a:spLocks noGrp="1"/>
          </p:cNvSpPr>
          <p:nvPr>
            <p:ph type="title" orient="vert"/>
          </p:nvPr>
        </p:nvSpPr>
        <p:spPr>
          <a:xfrm>
            <a:off x="8686800" y="533400"/>
            <a:ext cx="2590800" cy="55626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5040371-CDD4-D3C6-EE38-920DEB1212B4}"/>
              </a:ext>
            </a:extLst>
          </p:cNvPr>
          <p:cNvSpPr>
            <a:spLocks noGrp="1"/>
          </p:cNvSpPr>
          <p:nvPr>
            <p:ph type="body" orient="vert" idx="1"/>
          </p:nvPr>
        </p:nvSpPr>
        <p:spPr>
          <a:xfrm>
            <a:off x="914400" y="533400"/>
            <a:ext cx="7569200" cy="5562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98C635-645B-E33F-8EF7-47BD6CC2F9FB}"/>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79D50BF5-5694-C20C-FA7A-C9245841B834}"/>
              </a:ext>
            </a:extLst>
          </p:cNvPr>
          <p:cNvSpPr>
            <a:spLocks noGrp="1"/>
          </p:cNvSpPr>
          <p:nvPr>
            <p:ph type="ftr" sz="quarte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D453A050-D960-8494-D365-8C126B1EB946}"/>
              </a:ext>
            </a:extLst>
          </p:cNvPr>
          <p:cNvSpPr>
            <a:spLocks noGrp="1"/>
          </p:cNvSpPr>
          <p:nvPr>
            <p:ph type="sldNum" sz="quarter" idx="12"/>
          </p:nvPr>
        </p:nvSpPr>
        <p:spPr/>
        <p:txBody>
          <a:bodyPr/>
          <a:lstStyle>
            <a:lvl1pPr>
              <a:defRPr/>
            </a:lvl1pPr>
          </a:lstStyle>
          <a:p>
            <a:fld id="{1A824400-91C6-4819-8232-9D7067B4C6C9}" type="slidenum">
              <a:rPr lang="en-US" altLang="en-US"/>
              <a:pPr/>
              <a:t>‹#›</a:t>
            </a:fld>
            <a:endParaRPr lang="en-US" altLang="en-US"/>
          </a:p>
        </p:txBody>
      </p:sp>
    </p:spTree>
    <p:extLst>
      <p:ext uri="{BB962C8B-B14F-4D97-AF65-F5344CB8AC3E}">
        <p14:creationId xmlns:p14="http://schemas.microsoft.com/office/powerpoint/2010/main" val="25858164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F4ECA-6FC1-F649-451C-D20DD0093768}"/>
              </a:ext>
            </a:extLst>
          </p:cNvPr>
          <p:cNvSpPr>
            <a:spLocks noGrp="1"/>
          </p:cNvSpPr>
          <p:nvPr>
            <p:ph type="title"/>
          </p:nvPr>
        </p:nvSpPr>
        <p:spPr>
          <a:xfrm>
            <a:off x="914400" y="533400"/>
            <a:ext cx="10363200" cy="1143000"/>
          </a:xfrm>
        </p:spPr>
        <p:txBody>
          <a:bodyPr/>
          <a:lstStyle/>
          <a:p>
            <a:r>
              <a:rPr lang="en-US"/>
              <a:t>Click to edit Master title style</a:t>
            </a:r>
          </a:p>
        </p:txBody>
      </p:sp>
      <p:sp>
        <p:nvSpPr>
          <p:cNvPr id="3" name="Text Placeholder 2">
            <a:extLst>
              <a:ext uri="{FF2B5EF4-FFF2-40B4-BE49-F238E27FC236}">
                <a16:creationId xmlns:a16="http://schemas.microsoft.com/office/drawing/2014/main" id="{51F5E55F-18B5-A46C-CCB2-2BC74F427C1B}"/>
              </a:ext>
            </a:extLst>
          </p:cNvPr>
          <p:cNvSpPr>
            <a:spLocks noGrp="1"/>
          </p:cNvSpPr>
          <p:nvPr>
            <p:ph type="body" sz="half" idx="1"/>
          </p:nvPr>
        </p:nvSpPr>
        <p:spPr>
          <a:xfrm>
            <a:off x="9144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Online Image Placeholder 3">
            <a:extLst>
              <a:ext uri="{FF2B5EF4-FFF2-40B4-BE49-F238E27FC236}">
                <a16:creationId xmlns:a16="http://schemas.microsoft.com/office/drawing/2014/main" id="{D3CF1C0C-B2AA-8F3D-BE71-64BC8C5BC49D}"/>
              </a:ext>
            </a:extLst>
          </p:cNvPr>
          <p:cNvSpPr>
            <a:spLocks noGrp="1"/>
          </p:cNvSpPr>
          <p:nvPr>
            <p:ph type="clipArt" sz="half" idx="2"/>
          </p:nvPr>
        </p:nvSpPr>
        <p:spPr>
          <a:xfrm>
            <a:off x="6197600" y="1981200"/>
            <a:ext cx="5080000" cy="4114800"/>
          </a:xfrm>
        </p:spPr>
        <p:txBody>
          <a:bodyPr/>
          <a:lstStyle/>
          <a:p>
            <a:endParaRPr lang="en-US"/>
          </a:p>
        </p:txBody>
      </p:sp>
      <p:sp>
        <p:nvSpPr>
          <p:cNvPr id="5" name="Date Placeholder 4">
            <a:extLst>
              <a:ext uri="{FF2B5EF4-FFF2-40B4-BE49-F238E27FC236}">
                <a16:creationId xmlns:a16="http://schemas.microsoft.com/office/drawing/2014/main" id="{C35C76AF-C3D9-B290-75E4-186EFC9E6B91}"/>
              </a:ext>
            </a:extLst>
          </p:cNvPr>
          <p:cNvSpPr>
            <a:spLocks noGrp="1"/>
          </p:cNvSpPr>
          <p:nvPr>
            <p:ph type="dt" sz="half" idx="10"/>
          </p:nvPr>
        </p:nvSpPr>
        <p:spPr>
          <a:xfrm>
            <a:off x="914400" y="6248400"/>
            <a:ext cx="2540000" cy="457200"/>
          </a:xfrm>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470BF22B-1728-0D16-D02D-872DFFB76B90}"/>
              </a:ext>
            </a:extLst>
          </p:cNvPr>
          <p:cNvSpPr>
            <a:spLocks noGrp="1"/>
          </p:cNvSpPr>
          <p:nvPr>
            <p:ph type="ftr" sz="quarter" idx="11"/>
          </p:nvPr>
        </p:nvSpPr>
        <p:spPr>
          <a:xfrm>
            <a:off x="4165600" y="6248400"/>
            <a:ext cx="3860800" cy="457200"/>
          </a:xfrm>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CC206F60-9998-697E-6F68-02AB0F93EB8E}"/>
              </a:ext>
            </a:extLst>
          </p:cNvPr>
          <p:cNvSpPr>
            <a:spLocks noGrp="1"/>
          </p:cNvSpPr>
          <p:nvPr>
            <p:ph type="sldNum" sz="quarter" idx="12"/>
          </p:nvPr>
        </p:nvSpPr>
        <p:spPr>
          <a:xfrm>
            <a:off x="8737600" y="6248400"/>
            <a:ext cx="2540000" cy="457200"/>
          </a:xfrm>
        </p:spPr>
        <p:txBody>
          <a:bodyPr/>
          <a:lstStyle>
            <a:lvl1pPr>
              <a:defRPr/>
            </a:lvl1pPr>
          </a:lstStyle>
          <a:p>
            <a:fld id="{868861A2-0EFC-4417-8ACF-7FEFA4463AA8}" type="slidenum">
              <a:rPr lang="en-US" altLang="en-US"/>
              <a:pPr/>
              <a:t>‹#›</a:t>
            </a:fld>
            <a:endParaRPr lang="en-US" altLang="en-US"/>
          </a:p>
        </p:txBody>
      </p:sp>
    </p:spTree>
    <p:extLst>
      <p:ext uri="{BB962C8B-B14F-4D97-AF65-F5344CB8AC3E}">
        <p14:creationId xmlns:p14="http://schemas.microsoft.com/office/powerpoint/2010/main" val="31284049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IFPRI Title Page 1">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1BCF8A2-83B5-D242-8DE9-5BF0DBC72068}"/>
              </a:ext>
            </a:extLst>
          </p:cNvPr>
          <p:cNvSpPr txBox="1"/>
          <p:nvPr userDrawn="1"/>
        </p:nvSpPr>
        <p:spPr>
          <a:xfrm>
            <a:off x="2610196" y="1130531"/>
            <a:ext cx="7680960" cy="1296785"/>
          </a:xfrm>
          <a:prstGeom prst="rect">
            <a:avLst/>
          </a:prstGeom>
        </p:spPr>
        <p:txBody>
          <a:bodyPr wrap="square" rtlCol="0">
            <a:noAutofit/>
          </a:bodyPr>
          <a:lstStyle/>
          <a:p>
            <a:pPr algn="r"/>
            <a:endParaRPr lang="en-US" sz="4400" dirty="0">
              <a:solidFill>
                <a:srgbClr val="62BB46"/>
              </a:solidFill>
            </a:endParaRPr>
          </a:p>
        </p:txBody>
      </p:sp>
      <p:grpSp>
        <p:nvGrpSpPr>
          <p:cNvPr id="3" name="Group 2">
            <a:extLst>
              <a:ext uri="{FF2B5EF4-FFF2-40B4-BE49-F238E27FC236}">
                <a16:creationId xmlns:a16="http://schemas.microsoft.com/office/drawing/2014/main" id="{767E0C6F-B733-5747-90B2-814ABEB6C43C}"/>
              </a:ext>
            </a:extLst>
          </p:cNvPr>
          <p:cNvGrpSpPr/>
          <p:nvPr userDrawn="1"/>
        </p:nvGrpSpPr>
        <p:grpSpPr>
          <a:xfrm>
            <a:off x="0" y="0"/>
            <a:ext cx="2197100" cy="6858000"/>
            <a:chOff x="0" y="0"/>
            <a:chExt cx="2197100" cy="6858000"/>
          </a:xfrm>
        </p:grpSpPr>
        <p:sp>
          <p:nvSpPr>
            <p:cNvPr id="5" name="Rectangle 4">
              <a:extLst>
                <a:ext uri="{FF2B5EF4-FFF2-40B4-BE49-F238E27FC236}">
                  <a16:creationId xmlns:a16="http://schemas.microsoft.com/office/drawing/2014/main" id="{6C96FFE6-CDD2-EA44-904E-95A88CE55A5C}"/>
                </a:ext>
              </a:extLst>
            </p:cNvPr>
            <p:cNvSpPr/>
            <p:nvPr userDrawn="1"/>
          </p:nvSpPr>
          <p:spPr>
            <a:xfrm>
              <a:off x="0" y="0"/>
              <a:ext cx="2197100" cy="6858000"/>
            </a:xfrm>
            <a:prstGeom prst="rect">
              <a:avLst/>
            </a:prstGeom>
            <a:solidFill>
              <a:srgbClr val="62BB4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800" dirty="0"/>
            </a:p>
          </p:txBody>
        </p:sp>
        <p:pic>
          <p:nvPicPr>
            <p:cNvPr id="6" name="Picture 5">
              <a:extLst>
                <a:ext uri="{FF2B5EF4-FFF2-40B4-BE49-F238E27FC236}">
                  <a16:creationId xmlns:a16="http://schemas.microsoft.com/office/drawing/2014/main" id="{56C8A868-54A1-1F4D-890F-1DB57E486CBD}"/>
                </a:ext>
              </a:extLst>
            </p:cNvPr>
            <p:cNvPicPr>
              <a:picLocks noChangeAspect="1"/>
            </p:cNvPicPr>
            <p:nvPr userDrawn="1"/>
          </p:nvPicPr>
          <p:blipFill>
            <a:blip r:embed="rId2" cstate="print">
              <a:biLevel thresh="50000"/>
              <a:extLst>
                <a:ext uri="{28A0092B-C50C-407E-A947-70E740481C1C}">
                  <a14:useLocalDpi xmlns:a14="http://schemas.microsoft.com/office/drawing/2010/main" val="0"/>
                </a:ext>
              </a:extLst>
            </a:blip>
            <a:stretch>
              <a:fillRect/>
            </a:stretch>
          </p:blipFill>
          <p:spPr>
            <a:xfrm>
              <a:off x="641347" y="1030684"/>
              <a:ext cx="914403" cy="1676403"/>
            </a:xfrm>
            <a:prstGeom prst="rect">
              <a:avLst/>
            </a:prstGeom>
            <a:noFill/>
          </p:spPr>
        </p:pic>
        <p:pic>
          <p:nvPicPr>
            <p:cNvPr id="7" name="Picture 6">
              <a:extLst>
                <a:ext uri="{FF2B5EF4-FFF2-40B4-BE49-F238E27FC236}">
                  <a16:creationId xmlns:a16="http://schemas.microsoft.com/office/drawing/2014/main" id="{8557D581-39D9-7D4D-ABAD-04664933497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10994" y="3861031"/>
              <a:ext cx="1575108" cy="1843024"/>
            </a:xfrm>
            <a:prstGeom prst="rect">
              <a:avLst/>
            </a:prstGeom>
          </p:spPr>
        </p:pic>
      </p:grpSp>
    </p:spTree>
    <p:extLst>
      <p:ext uri="{BB962C8B-B14F-4D97-AF65-F5344CB8AC3E}">
        <p14:creationId xmlns:p14="http://schemas.microsoft.com/office/powerpoint/2010/main" val="188681144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Alt Title Page">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7B30FCE-C57F-864D-9F8B-61112FA53D73}"/>
              </a:ext>
            </a:extLst>
          </p:cNvPr>
          <p:cNvGrpSpPr/>
          <p:nvPr userDrawn="1"/>
        </p:nvGrpSpPr>
        <p:grpSpPr>
          <a:xfrm>
            <a:off x="225934" y="359229"/>
            <a:ext cx="516825" cy="6255256"/>
            <a:chOff x="225934" y="359229"/>
            <a:chExt cx="516825" cy="6255256"/>
          </a:xfrm>
        </p:grpSpPr>
        <p:sp>
          <p:nvSpPr>
            <p:cNvPr id="5" name="Rectangle 4">
              <a:extLst>
                <a:ext uri="{FF2B5EF4-FFF2-40B4-BE49-F238E27FC236}">
                  <a16:creationId xmlns:a16="http://schemas.microsoft.com/office/drawing/2014/main" id="{B858EC42-111F-C242-9D7F-62677F57F606}"/>
                </a:ext>
              </a:extLst>
            </p:cNvPr>
            <p:cNvSpPr/>
            <p:nvPr userDrawn="1"/>
          </p:nvSpPr>
          <p:spPr>
            <a:xfrm>
              <a:off x="340109" y="359229"/>
              <a:ext cx="288477" cy="4757058"/>
            </a:xfrm>
            <a:prstGeom prst="rect">
              <a:avLst/>
            </a:prstGeom>
            <a:gradFill>
              <a:gsLst>
                <a:gs pos="0">
                  <a:srgbClr val="62BB46">
                    <a:alpha val="0"/>
                  </a:srgbClr>
                </a:gs>
                <a:gs pos="100000">
                  <a:srgbClr val="62BB46"/>
                </a:gs>
              </a:gsLst>
              <a:lin ang="5400000" scaled="1"/>
            </a:gra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800">
                <a:solidFill>
                  <a:srgbClr val="62BB46"/>
                </a:solidFill>
              </a:endParaRPr>
            </a:p>
          </p:txBody>
        </p:sp>
        <p:pic>
          <p:nvPicPr>
            <p:cNvPr id="6" name="Picture 5">
              <a:extLst>
                <a:ext uri="{FF2B5EF4-FFF2-40B4-BE49-F238E27FC236}">
                  <a16:creationId xmlns:a16="http://schemas.microsoft.com/office/drawing/2014/main" id="{7731CAB8-8D9C-9746-8FB8-E07D7206C5F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7473" y="5301212"/>
              <a:ext cx="301111" cy="545255"/>
            </a:xfrm>
            <a:prstGeom prst="rect">
              <a:avLst/>
            </a:prstGeom>
          </p:spPr>
        </p:pic>
        <p:pic>
          <p:nvPicPr>
            <p:cNvPr id="7" name="Content Placeholder 4">
              <a:extLst>
                <a:ext uri="{FF2B5EF4-FFF2-40B4-BE49-F238E27FC236}">
                  <a16:creationId xmlns:a16="http://schemas.microsoft.com/office/drawing/2014/main" id="{463CC67C-2C70-2749-8521-C7F387B08B9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5934" y="6009752"/>
              <a:ext cx="516825" cy="604733"/>
            </a:xfrm>
            <a:prstGeom prst="rect">
              <a:avLst/>
            </a:prstGeom>
          </p:spPr>
        </p:pic>
      </p:grpSp>
    </p:spTree>
    <p:extLst>
      <p:ext uri="{BB962C8B-B14F-4D97-AF65-F5344CB8AC3E}">
        <p14:creationId xmlns:p14="http://schemas.microsoft.com/office/powerpoint/2010/main" val="15635323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sp>
        <p:nvSpPr>
          <p:cNvPr id="9" name="Text Placeholder 11">
            <a:extLst>
              <a:ext uri="{FF2B5EF4-FFF2-40B4-BE49-F238E27FC236}">
                <a16:creationId xmlns:a16="http://schemas.microsoft.com/office/drawing/2014/main" id="{D50248F8-30A9-5145-9B56-2347540B0F79}"/>
              </a:ext>
            </a:extLst>
          </p:cNvPr>
          <p:cNvSpPr>
            <a:spLocks noGrp="1"/>
          </p:cNvSpPr>
          <p:nvPr>
            <p:ph type="body" sz="quarter" idx="13" hasCustomPrompt="1"/>
          </p:nvPr>
        </p:nvSpPr>
        <p:spPr>
          <a:xfrm>
            <a:off x="739087" y="1028651"/>
            <a:ext cx="4594225" cy="461688"/>
          </a:xfrm>
        </p:spPr>
        <p:txBody>
          <a:bodyPr/>
          <a:lstStyle>
            <a:lvl1pPr>
              <a:buNone/>
              <a:defRPr sz="320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a:t>Slide title</a:t>
            </a:r>
          </a:p>
        </p:txBody>
      </p:sp>
      <p:sp>
        <p:nvSpPr>
          <p:cNvPr id="10" name="Content Placeholder 14">
            <a:extLst>
              <a:ext uri="{FF2B5EF4-FFF2-40B4-BE49-F238E27FC236}">
                <a16:creationId xmlns:a16="http://schemas.microsoft.com/office/drawing/2014/main" id="{D3DBDFCF-8E7D-E446-AD75-F98D51BC1B9B}"/>
              </a:ext>
            </a:extLst>
          </p:cNvPr>
          <p:cNvSpPr>
            <a:spLocks noGrp="1"/>
          </p:cNvSpPr>
          <p:nvPr>
            <p:ph sz="quarter" idx="14"/>
          </p:nvPr>
        </p:nvSpPr>
        <p:spPr>
          <a:xfrm>
            <a:off x="739087" y="1901825"/>
            <a:ext cx="6469063" cy="3673475"/>
          </a:xfrm>
        </p:spPr>
        <p:txBody>
          <a:bodyPr/>
          <a:lstStyle>
            <a:lvl1pPr>
              <a:defRPr sz="200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1pPr>
            <a:lvl2pPr>
              <a:defRPr sz="200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2pPr>
            <a:lvl3pPr>
              <a:defRPr sz="200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3pPr>
            <a:lvl4pPr>
              <a:defRPr sz="200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4pPr>
            <a:lvl5pPr>
              <a:defRPr sz="200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Picture Placeholder 18">
            <a:extLst>
              <a:ext uri="{FF2B5EF4-FFF2-40B4-BE49-F238E27FC236}">
                <a16:creationId xmlns:a16="http://schemas.microsoft.com/office/drawing/2014/main" id="{94FDBDB5-079B-5343-B470-DF4C1732BCCF}"/>
              </a:ext>
            </a:extLst>
          </p:cNvPr>
          <p:cNvSpPr>
            <a:spLocks noGrp="1"/>
          </p:cNvSpPr>
          <p:nvPr>
            <p:ph type="pic" sz="quarter" idx="15" hasCustomPrompt="1"/>
          </p:nvPr>
        </p:nvSpPr>
        <p:spPr>
          <a:xfrm>
            <a:off x="7850187" y="0"/>
            <a:ext cx="4341813" cy="5989638"/>
          </a:xfrm>
        </p:spPr>
        <p:txBody>
          <a:bodyPr anchor="ctr"/>
          <a:lstStyle>
            <a:lvl1pPr algn="ctr">
              <a:buNone/>
              <a:defRPr sz="200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1pPr>
          </a:lstStyle>
          <a:p>
            <a:r>
              <a:rPr lang="en-US"/>
              <a:t>Picture</a:t>
            </a:r>
          </a:p>
        </p:txBody>
      </p:sp>
    </p:spTree>
    <p:extLst>
      <p:ext uri="{BB962C8B-B14F-4D97-AF65-F5344CB8AC3E}">
        <p14:creationId xmlns:p14="http://schemas.microsoft.com/office/powerpoint/2010/main" val="66646007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Title A4NH">
    <p:spTree>
      <p:nvGrpSpPr>
        <p:cNvPr id="1" name=""/>
        <p:cNvGrpSpPr/>
        <p:nvPr/>
      </p:nvGrpSpPr>
      <p:grpSpPr>
        <a:xfrm>
          <a:off x="0" y="0"/>
          <a:ext cx="0" cy="0"/>
          <a:chOff x="0" y="0"/>
          <a:chExt cx="0" cy="0"/>
        </a:xfrm>
      </p:grpSpPr>
      <p:sp>
        <p:nvSpPr>
          <p:cNvPr id="5" name="Subtitle 2"/>
          <p:cNvSpPr txBox="1">
            <a:spLocks/>
          </p:cNvSpPr>
          <p:nvPr userDrawn="1"/>
        </p:nvSpPr>
        <p:spPr>
          <a:xfrm>
            <a:off x="2167255" y="2503273"/>
            <a:ext cx="9412445" cy="864634"/>
          </a:xfrm>
          <a:prstGeom prst="rect">
            <a:avLst/>
          </a:prstGeom>
        </p:spPr>
        <p:txBody>
          <a:bodyPr>
            <a:normAutofit/>
          </a:bodyPr>
          <a:lstStyle>
            <a:lvl1pPr marL="0" indent="0" algn="l" defTabSz="914400" rtl="0" eaLnBrk="1" latinLnBrk="0" hangingPunct="1">
              <a:lnSpc>
                <a:spcPct val="90000"/>
              </a:lnSpc>
              <a:spcBef>
                <a:spcPts val="1000"/>
              </a:spcBef>
              <a:buFont typeface="Wingdings" charset="2"/>
              <a:buNone/>
              <a:defRPr sz="2800" b="0" i="0" kern="1200" baseline="0">
                <a:solidFill>
                  <a:schemeClr val="tx1">
                    <a:lumMod val="75000"/>
                    <a:lumOff val="25000"/>
                  </a:schemeClr>
                </a:solidFill>
                <a:latin typeface="Arial" charset="0"/>
                <a:ea typeface="Arial" charset="0"/>
                <a:cs typeface="Arial" charset="0"/>
              </a:defRPr>
            </a:lvl1pPr>
            <a:lvl2pPr marL="457200" indent="0" algn="ctr" defTabSz="914400" rtl="0" eaLnBrk="1" latinLnBrk="0" hangingPunct="1">
              <a:lnSpc>
                <a:spcPct val="90000"/>
              </a:lnSpc>
              <a:spcBef>
                <a:spcPts val="500"/>
              </a:spcBef>
              <a:buFont typeface="Courier New" charset="0"/>
              <a:buNone/>
              <a:defRPr sz="2000" b="0" i="0" kern="1200">
                <a:solidFill>
                  <a:srgbClr val="435464"/>
                </a:solidFill>
                <a:latin typeface="Arial" charset="0"/>
                <a:ea typeface="Arial" charset="0"/>
                <a:cs typeface="Arial" charset="0"/>
              </a:defRPr>
            </a:lvl2pPr>
            <a:lvl3pPr marL="914400" indent="0" algn="ctr" defTabSz="914400" rtl="0" eaLnBrk="1" latinLnBrk="0" hangingPunct="1">
              <a:lnSpc>
                <a:spcPct val="90000"/>
              </a:lnSpc>
              <a:spcBef>
                <a:spcPts val="500"/>
              </a:spcBef>
              <a:buFont typeface="Courier New" charset="0"/>
              <a:buNone/>
              <a:defRPr sz="1800" b="0" i="0" kern="1200">
                <a:solidFill>
                  <a:srgbClr val="435464"/>
                </a:solidFill>
                <a:latin typeface="Arial" charset="0"/>
                <a:ea typeface="Arial" charset="0"/>
                <a:cs typeface="Arial" charset="0"/>
              </a:defRPr>
            </a:lvl3pPr>
            <a:lvl4pPr marL="1371600" indent="0" algn="ctr" defTabSz="914400" rtl="0" eaLnBrk="1" latinLnBrk="0" hangingPunct="1">
              <a:lnSpc>
                <a:spcPct val="90000"/>
              </a:lnSpc>
              <a:spcBef>
                <a:spcPts val="500"/>
              </a:spcBef>
              <a:buFont typeface="Courier New" charset="0"/>
              <a:buNone/>
              <a:defRPr sz="1600" b="0" i="0" kern="1200">
                <a:solidFill>
                  <a:srgbClr val="435464"/>
                </a:solidFill>
                <a:latin typeface="Arial" charset="0"/>
                <a:ea typeface="Arial" charset="0"/>
                <a:cs typeface="Arial" charset="0"/>
              </a:defRPr>
            </a:lvl4pPr>
            <a:lvl5pPr marL="1828800" indent="0" algn="ctr" defTabSz="914400" rtl="0" eaLnBrk="1" latinLnBrk="0" hangingPunct="1">
              <a:lnSpc>
                <a:spcPct val="90000"/>
              </a:lnSpc>
              <a:spcBef>
                <a:spcPts val="500"/>
              </a:spcBef>
              <a:buFont typeface="Courier New" charset="0"/>
              <a:buNone/>
              <a:defRPr sz="1600" b="0" i="0" kern="1200">
                <a:solidFill>
                  <a:srgbClr val="435464"/>
                </a:solidFill>
                <a:latin typeface="Arial" charset="0"/>
                <a:ea typeface="Arial" charset="0"/>
                <a:cs typeface="Arial"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endParaRPr lang="en-US" dirty="0"/>
          </a:p>
        </p:txBody>
      </p:sp>
      <p:sp>
        <p:nvSpPr>
          <p:cNvPr id="6" name="Subtitle 2"/>
          <p:cNvSpPr txBox="1">
            <a:spLocks/>
          </p:cNvSpPr>
          <p:nvPr userDrawn="1"/>
        </p:nvSpPr>
        <p:spPr>
          <a:xfrm>
            <a:off x="2167255" y="4334495"/>
            <a:ext cx="9412445" cy="2101932"/>
          </a:xfrm>
          <a:prstGeom prst="rect">
            <a:avLst/>
          </a:prstGeom>
        </p:spPr>
        <p:txBody>
          <a:bodyPr>
            <a:noAutofit/>
          </a:bodyPr>
          <a:lstStyle>
            <a:lvl1pPr marL="0" indent="0" algn="l" defTabSz="914400" rtl="0" eaLnBrk="1" latinLnBrk="0" hangingPunct="1">
              <a:lnSpc>
                <a:spcPct val="90000"/>
              </a:lnSpc>
              <a:spcBef>
                <a:spcPts val="1000"/>
              </a:spcBef>
              <a:buFont typeface="Wingdings" charset="2"/>
              <a:buNone/>
              <a:defRPr sz="2800" b="0" i="0" kern="1200" baseline="0">
                <a:solidFill>
                  <a:schemeClr val="tx1">
                    <a:lumMod val="75000"/>
                    <a:lumOff val="25000"/>
                  </a:schemeClr>
                </a:solidFill>
                <a:latin typeface="Arial" charset="0"/>
                <a:ea typeface="Arial" charset="0"/>
                <a:cs typeface="Arial" charset="0"/>
              </a:defRPr>
            </a:lvl1pPr>
            <a:lvl2pPr marL="457200" indent="0" algn="ctr" defTabSz="914400" rtl="0" eaLnBrk="1" latinLnBrk="0" hangingPunct="1">
              <a:lnSpc>
                <a:spcPct val="90000"/>
              </a:lnSpc>
              <a:spcBef>
                <a:spcPts val="500"/>
              </a:spcBef>
              <a:buFont typeface="Courier New" charset="0"/>
              <a:buNone/>
              <a:defRPr sz="2000" b="0" i="0" kern="1200">
                <a:solidFill>
                  <a:srgbClr val="435464"/>
                </a:solidFill>
                <a:latin typeface="Arial" charset="0"/>
                <a:ea typeface="Arial" charset="0"/>
                <a:cs typeface="Arial" charset="0"/>
              </a:defRPr>
            </a:lvl2pPr>
            <a:lvl3pPr marL="914400" indent="0" algn="ctr" defTabSz="914400" rtl="0" eaLnBrk="1" latinLnBrk="0" hangingPunct="1">
              <a:lnSpc>
                <a:spcPct val="90000"/>
              </a:lnSpc>
              <a:spcBef>
                <a:spcPts val="500"/>
              </a:spcBef>
              <a:buFont typeface="Courier New" charset="0"/>
              <a:buNone/>
              <a:defRPr sz="1800" b="0" i="0" kern="1200">
                <a:solidFill>
                  <a:srgbClr val="435464"/>
                </a:solidFill>
                <a:latin typeface="Arial" charset="0"/>
                <a:ea typeface="Arial" charset="0"/>
                <a:cs typeface="Arial" charset="0"/>
              </a:defRPr>
            </a:lvl3pPr>
            <a:lvl4pPr marL="1371600" indent="0" algn="ctr" defTabSz="914400" rtl="0" eaLnBrk="1" latinLnBrk="0" hangingPunct="1">
              <a:lnSpc>
                <a:spcPct val="90000"/>
              </a:lnSpc>
              <a:spcBef>
                <a:spcPts val="500"/>
              </a:spcBef>
              <a:buFont typeface="Courier New" charset="0"/>
              <a:buNone/>
              <a:defRPr sz="1600" b="0" i="0" kern="1200">
                <a:solidFill>
                  <a:srgbClr val="435464"/>
                </a:solidFill>
                <a:latin typeface="Arial" charset="0"/>
                <a:ea typeface="Arial" charset="0"/>
                <a:cs typeface="Arial" charset="0"/>
              </a:defRPr>
            </a:lvl4pPr>
            <a:lvl5pPr marL="1828800" indent="0" algn="ctr" defTabSz="914400" rtl="0" eaLnBrk="1" latinLnBrk="0" hangingPunct="1">
              <a:lnSpc>
                <a:spcPct val="90000"/>
              </a:lnSpc>
              <a:spcBef>
                <a:spcPts val="500"/>
              </a:spcBef>
              <a:buFont typeface="Courier New" charset="0"/>
              <a:buNone/>
              <a:defRPr sz="1600" b="0" i="0" kern="1200">
                <a:solidFill>
                  <a:srgbClr val="435464"/>
                </a:solidFill>
                <a:latin typeface="Arial" charset="0"/>
                <a:ea typeface="Arial" charset="0"/>
                <a:cs typeface="Arial"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endParaRPr lang="en-US" sz="1400"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09610" y="4543733"/>
            <a:ext cx="3243116" cy="1816458"/>
          </a:xfrm>
          <a:prstGeom prst="rect">
            <a:avLst/>
          </a:prstGeom>
        </p:spPr>
      </p:pic>
      <p:grpSp>
        <p:nvGrpSpPr>
          <p:cNvPr id="14" name="Group 13">
            <a:extLst>
              <a:ext uri="{FF2B5EF4-FFF2-40B4-BE49-F238E27FC236}">
                <a16:creationId xmlns:a16="http://schemas.microsoft.com/office/drawing/2014/main" id="{A8FA992E-CA07-0041-A37D-8BBF98F8DDFB}"/>
              </a:ext>
            </a:extLst>
          </p:cNvPr>
          <p:cNvGrpSpPr/>
          <p:nvPr userDrawn="1"/>
        </p:nvGrpSpPr>
        <p:grpSpPr>
          <a:xfrm>
            <a:off x="0" y="0"/>
            <a:ext cx="2197100" cy="6858000"/>
            <a:chOff x="0" y="0"/>
            <a:chExt cx="2197100" cy="6858000"/>
          </a:xfrm>
        </p:grpSpPr>
        <p:sp>
          <p:nvSpPr>
            <p:cNvPr id="15" name="Rectangle 14">
              <a:extLst>
                <a:ext uri="{FF2B5EF4-FFF2-40B4-BE49-F238E27FC236}">
                  <a16:creationId xmlns:a16="http://schemas.microsoft.com/office/drawing/2014/main" id="{450124B8-5DE0-444B-9026-A35DC23BA145}"/>
                </a:ext>
              </a:extLst>
            </p:cNvPr>
            <p:cNvSpPr/>
            <p:nvPr userDrawn="1"/>
          </p:nvSpPr>
          <p:spPr>
            <a:xfrm>
              <a:off x="0" y="0"/>
              <a:ext cx="2197100" cy="6858000"/>
            </a:xfrm>
            <a:prstGeom prst="rect">
              <a:avLst/>
            </a:prstGeom>
            <a:solidFill>
              <a:srgbClr val="62BB4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800" dirty="0"/>
            </a:p>
          </p:txBody>
        </p:sp>
        <p:pic>
          <p:nvPicPr>
            <p:cNvPr id="16" name="Picture 15">
              <a:extLst>
                <a:ext uri="{FF2B5EF4-FFF2-40B4-BE49-F238E27FC236}">
                  <a16:creationId xmlns:a16="http://schemas.microsoft.com/office/drawing/2014/main" id="{464A4AF7-CBC8-1C48-8E2B-7119B1F9B665}"/>
                </a:ext>
              </a:extLst>
            </p:cNvPr>
            <p:cNvPicPr>
              <a:picLocks noChangeAspect="1"/>
            </p:cNvPicPr>
            <p:nvPr userDrawn="1"/>
          </p:nvPicPr>
          <p:blipFill>
            <a:blip r:embed="rId3" cstate="print">
              <a:biLevel thresh="50000"/>
              <a:extLst>
                <a:ext uri="{28A0092B-C50C-407E-A947-70E740481C1C}">
                  <a14:useLocalDpi xmlns:a14="http://schemas.microsoft.com/office/drawing/2010/main" val="0"/>
                </a:ext>
              </a:extLst>
            </a:blip>
            <a:stretch>
              <a:fillRect/>
            </a:stretch>
          </p:blipFill>
          <p:spPr>
            <a:xfrm>
              <a:off x="641347" y="1030684"/>
              <a:ext cx="914403" cy="1676403"/>
            </a:xfrm>
            <a:prstGeom prst="rect">
              <a:avLst/>
            </a:prstGeom>
            <a:noFill/>
          </p:spPr>
        </p:pic>
        <p:pic>
          <p:nvPicPr>
            <p:cNvPr id="17" name="Picture 16">
              <a:extLst>
                <a:ext uri="{FF2B5EF4-FFF2-40B4-BE49-F238E27FC236}">
                  <a16:creationId xmlns:a16="http://schemas.microsoft.com/office/drawing/2014/main" id="{2C727312-6329-B046-8114-7CFC00F5231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10994" y="3861031"/>
              <a:ext cx="1575108" cy="1843024"/>
            </a:xfrm>
            <a:prstGeom prst="rect">
              <a:avLst/>
            </a:prstGeom>
          </p:spPr>
        </p:pic>
      </p:grpSp>
    </p:spTree>
    <p:extLst>
      <p:ext uri="{BB962C8B-B14F-4D97-AF65-F5344CB8AC3E}">
        <p14:creationId xmlns:p14="http://schemas.microsoft.com/office/powerpoint/2010/main" val="214580342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Title PIM">
    <p:spTree>
      <p:nvGrpSpPr>
        <p:cNvPr id="1" name=""/>
        <p:cNvGrpSpPr/>
        <p:nvPr/>
      </p:nvGrpSpPr>
      <p:grpSpPr>
        <a:xfrm>
          <a:off x="0" y="0"/>
          <a:ext cx="0" cy="0"/>
          <a:chOff x="0" y="0"/>
          <a:chExt cx="0" cy="0"/>
        </a:xfrm>
      </p:grpSpPr>
      <p:sp>
        <p:nvSpPr>
          <p:cNvPr id="5" name="Subtitle 2"/>
          <p:cNvSpPr txBox="1">
            <a:spLocks/>
          </p:cNvSpPr>
          <p:nvPr userDrawn="1"/>
        </p:nvSpPr>
        <p:spPr>
          <a:xfrm>
            <a:off x="2167255" y="2503273"/>
            <a:ext cx="9412445" cy="864634"/>
          </a:xfrm>
          <a:prstGeom prst="rect">
            <a:avLst/>
          </a:prstGeom>
        </p:spPr>
        <p:txBody>
          <a:bodyPr>
            <a:normAutofit/>
          </a:bodyPr>
          <a:lstStyle>
            <a:lvl1pPr marL="0" indent="0" algn="l" defTabSz="914400" rtl="0" eaLnBrk="1" latinLnBrk="0" hangingPunct="1">
              <a:lnSpc>
                <a:spcPct val="90000"/>
              </a:lnSpc>
              <a:spcBef>
                <a:spcPts val="1000"/>
              </a:spcBef>
              <a:buFont typeface="Wingdings" charset="2"/>
              <a:buNone/>
              <a:defRPr sz="2800" b="0" i="0" kern="1200" baseline="0">
                <a:solidFill>
                  <a:schemeClr val="tx1">
                    <a:lumMod val="75000"/>
                    <a:lumOff val="25000"/>
                  </a:schemeClr>
                </a:solidFill>
                <a:latin typeface="Arial" charset="0"/>
                <a:ea typeface="Arial" charset="0"/>
                <a:cs typeface="Arial" charset="0"/>
              </a:defRPr>
            </a:lvl1pPr>
            <a:lvl2pPr marL="457200" indent="0" algn="ctr" defTabSz="914400" rtl="0" eaLnBrk="1" latinLnBrk="0" hangingPunct="1">
              <a:lnSpc>
                <a:spcPct val="90000"/>
              </a:lnSpc>
              <a:spcBef>
                <a:spcPts val="500"/>
              </a:spcBef>
              <a:buFont typeface="Courier New" charset="0"/>
              <a:buNone/>
              <a:defRPr sz="2000" b="0" i="0" kern="1200">
                <a:solidFill>
                  <a:srgbClr val="435464"/>
                </a:solidFill>
                <a:latin typeface="Arial" charset="0"/>
                <a:ea typeface="Arial" charset="0"/>
                <a:cs typeface="Arial" charset="0"/>
              </a:defRPr>
            </a:lvl2pPr>
            <a:lvl3pPr marL="914400" indent="0" algn="ctr" defTabSz="914400" rtl="0" eaLnBrk="1" latinLnBrk="0" hangingPunct="1">
              <a:lnSpc>
                <a:spcPct val="90000"/>
              </a:lnSpc>
              <a:spcBef>
                <a:spcPts val="500"/>
              </a:spcBef>
              <a:buFont typeface="Courier New" charset="0"/>
              <a:buNone/>
              <a:defRPr sz="1800" b="0" i="0" kern="1200">
                <a:solidFill>
                  <a:srgbClr val="435464"/>
                </a:solidFill>
                <a:latin typeface="Arial" charset="0"/>
                <a:ea typeface="Arial" charset="0"/>
                <a:cs typeface="Arial" charset="0"/>
              </a:defRPr>
            </a:lvl3pPr>
            <a:lvl4pPr marL="1371600" indent="0" algn="ctr" defTabSz="914400" rtl="0" eaLnBrk="1" latinLnBrk="0" hangingPunct="1">
              <a:lnSpc>
                <a:spcPct val="90000"/>
              </a:lnSpc>
              <a:spcBef>
                <a:spcPts val="500"/>
              </a:spcBef>
              <a:buFont typeface="Courier New" charset="0"/>
              <a:buNone/>
              <a:defRPr sz="1600" b="0" i="0" kern="1200">
                <a:solidFill>
                  <a:srgbClr val="435464"/>
                </a:solidFill>
                <a:latin typeface="Arial" charset="0"/>
                <a:ea typeface="Arial" charset="0"/>
                <a:cs typeface="Arial" charset="0"/>
              </a:defRPr>
            </a:lvl4pPr>
            <a:lvl5pPr marL="1828800" indent="0" algn="ctr" defTabSz="914400" rtl="0" eaLnBrk="1" latinLnBrk="0" hangingPunct="1">
              <a:lnSpc>
                <a:spcPct val="90000"/>
              </a:lnSpc>
              <a:spcBef>
                <a:spcPts val="500"/>
              </a:spcBef>
              <a:buFont typeface="Courier New" charset="0"/>
              <a:buNone/>
              <a:defRPr sz="1600" b="0" i="0" kern="1200">
                <a:solidFill>
                  <a:srgbClr val="435464"/>
                </a:solidFill>
                <a:latin typeface="Arial" charset="0"/>
                <a:ea typeface="Arial" charset="0"/>
                <a:cs typeface="Arial"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endParaRPr lang="en-US" dirty="0"/>
          </a:p>
        </p:txBody>
      </p:sp>
      <p:sp>
        <p:nvSpPr>
          <p:cNvPr id="6" name="Subtitle 2"/>
          <p:cNvSpPr txBox="1">
            <a:spLocks/>
          </p:cNvSpPr>
          <p:nvPr userDrawn="1"/>
        </p:nvSpPr>
        <p:spPr>
          <a:xfrm>
            <a:off x="2167255" y="4334495"/>
            <a:ext cx="9412445" cy="2101932"/>
          </a:xfrm>
          <a:prstGeom prst="rect">
            <a:avLst/>
          </a:prstGeom>
        </p:spPr>
        <p:txBody>
          <a:bodyPr>
            <a:noAutofit/>
          </a:bodyPr>
          <a:lstStyle>
            <a:lvl1pPr marL="0" indent="0" algn="l" defTabSz="914400" rtl="0" eaLnBrk="1" latinLnBrk="0" hangingPunct="1">
              <a:lnSpc>
                <a:spcPct val="90000"/>
              </a:lnSpc>
              <a:spcBef>
                <a:spcPts val="1000"/>
              </a:spcBef>
              <a:buFont typeface="Wingdings" charset="2"/>
              <a:buNone/>
              <a:defRPr sz="2800" b="0" i="0" kern="1200" baseline="0">
                <a:solidFill>
                  <a:schemeClr val="tx1">
                    <a:lumMod val="75000"/>
                    <a:lumOff val="25000"/>
                  </a:schemeClr>
                </a:solidFill>
                <a:latin typeface="Arial" charset="0"/>
                <a:ea typeface="Arial" charset="0"/>
                <a:cs typeface="Arial" charset="0"/>
              </a:defRPr>
            </a:lvl1pPr>
            <a:lvl2pPr marL="457200" indent="0" algn="ctr" defTabSz="914400" rtl="0" eaLnBrk="1" latinLnBrk="0" hangingPunct="1">
              <a:lnSpc>
                <a:spcPct val="90000"/>
              </a:lnSpc>
              <a:spcBef>
                <a:spcPts val="500"/>
              </a:spcBef>
              <a:buFont typeface="Courier New" charset="0"/>
              <a:buNone/>
              <a:defRPr sz="2000" b="0" i="0" kern="1200">
                <a:solidFill>
                  <a:srgbClr val="435464"/>
                </a:solidFill>
                <a:latin typeface="Arial" charset="0"/>
                <a:ea typeface="Arial" charset="0"/>
                <a:cs typeface="Arial" charset="0"/>
              </a:defRPr>
            </a:lvl2pPr>
            <a:lvl3pPr marL="914400" indent="0" algn="ctr" defTabSz="914400" rtl="0" eaLnBrk="1" latinLnBrk="0" hangingPunct="1">
              <a:lnSpc>
                <a:spcPct val="90000"/>
              </a:lnSpc>
              <a:spcBef>
                <a:spcPts val="500"/>
              </a:spcBef>
              <a:buFont typeface="Courier New" charset="0"/>
              <a:buNone/>
              <a:defRPr sz="1800" b="0" i="0" kern="1200">
                <a:solidFill>
                  <a:srgbClr val="435464"/>
                </a:solidFill>
                <a:latin typeface="Arial" charset="0"/>
                <a:ea typeface="Arial" charset="0"/>
                <a:cs typeface="Arial" charset="0"/>
              </a:defRPr>
            </a:lvl3pPr>
            <a:lvl4pPr marL="1371600" indent="0" algn="ctr" defTabSz="914400" rtl="0" eaLnBrk="1" latinLnBrk="0" hangingPunct="1">
              <a:lnSpc>
                <a:spcPct val="90000"/>
              </a:lnSpc>
              <a:spcBef>
                <a:spcPts val="500"/>
              </a:spcBef>
              <a:buFont typeface="Courier New" charset="0"/>
              <a:buNone/>
              <a:defRPr sz="1600" b="0" i="0" kern="1200">
                <a:solidFill>
                  <a:srgbClr val="435464"/>
                </a:solidFill>
                <a:latin typeface="Arial" charset="0"/>
                <a:ea typeface="Arial" charset="0"/>
                <a:cs typeface="Arial" charset="0"/>
              </a:defRPr>
            </a:lvl4pPr>
            <a:lvl5pPr marL="1828800" indent="0" algn="ctr" defTabSz="914400" rtl="0" eaLnBrk="1" latinLnBrk="0" hangingPunct="1">
              <a:lnSpc>
                <a:spcPct val="90000"/>
              </a:lnSpc>
              <a:spcBef>
                <a:spcPts val="500"/>
              </a:spcBef>
              <a:buFont typeface="Courier New" charset="0"/>
              <a:buNone/>
              <a:defRPr sz="1600" b="0" i="0" kern="1200">
                <a:solidFill>
                  <a:srgbClr val="435464"/>
                </a:solidFill>
                <a:latin typeface="Arial" charset="0"/>
                <a:ea typeface="Arial" charset="0"/>
                <a:cs typeface="Arial"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endParaRPr lang="en-US" sz="1400" dirty="0"/>
          </a:p>
        </p:txBody>
      </p:sp>
      <p:pic>
        <p:nvPicPr>
          <p:cNvPr id="10" name="Picture 9">
            <a:extLst>
              <a:ext uri="{FF2B5EF4-FFF2-40B4-BE49-F238E27FC236}">
                <a16:creationId xmlns:a16="http://schemas.microsoft.com/office/drawing/2014/main" id="{B488B86A-79E0-F341-B57E-74C2EFDCF64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854850" y="2904936"/>
            <a:ext cx="2812890" cy="1588176"/>
          </a:xfrm>
          <a:prstGeom prst="rect">
            <a:avLst/>
          </a:prstGeom>
        </p:spPr>
      </p:pic>
      <p:grpSp>
        <p:nvGrpSpPr>
          <p:cNvPr id="14" name="Group 13">
            <a:extLst>
              <a:ext uri="{FF2B5EF4-FFF2-40B4-BE49-F238E27FC236}">
                <a16:creationId xmlns:a16="http://schemas.microsoft.com/office/drawing/2014/main" id="{E37B7D7C-7C02-354F-8203-C141062E1F05}"/>
              </a:ext>
            </a:extLst>
          </p:cNvPr>
          <p:cNvGrpSpPr/>
          <p:nvPr userDrawn="1"/>
        </p:nvGrpSpPr>
        <p:grpSpPr>
          <a:xfrm>
            <a:off x="0" y="0"/>
            <a:ext cx="2197100" cy="6858000"/>
            <a:chOff x="0" y="0"/>
            <a:chExt cx="2197100" cy="6858000"/>
          </a:xfrm>
        </p:grpSpPr>
        <p:sp>
          <p:nvSpPr>
            <p:cNvPr id="15" name="Rectangle 14">
              <a:extLst>
                <a:ext uri="{FF2B5EF4-FFF2-40B4-BE49-F238E27FC236}">
                  <a16:creationId xmlns:a16="http://schemas.microsoft.com/office/drawing/2014/main" id="{AA37E1A1-DAD9-2647-A87C-763DED36EE8F}"/>
                </a:ext>
              </a:extLst>
            </p:cNvPr>
            <p:cNvSpPr/>
            <p:nvPr userDrawn="1"/>
          </p:nvSpPr>
          <p:spPr>
            <a:xfrm>
              <a:off x="0" y="0"/>
              <a:ext cx="2197100" cy="6858000"/>
            </a:xfrm>
            <a:prstGeom prst="rect">
              <a:avLst/>
            </a:prstGeom>
            <a:solidFill>
              <a:srgbClr val="62BB4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800" dirty="0"/>
            </a:p>
          </p:txBody>
        </p:sp>
        <p:pic>
          <p:nvPicPr>
            <p:cNvPr id="16" name="Picture 15">
              <a:extLst>
                <a:ext uri="{FF2B5EF4-FFF2-40B4-BE49-F238E27FC236}">
                  <a16:creationId xmlns:a16="http://schemas.microsoft.com/office/drawing/2014/main" id="{14DC4773-4EBC-CC41-817B-14FBF9973BE1}"/>
                </a:ext>
              </a:extLst>
            </p:cNvPr>
            <p:cNvPicPr>
              <a:picLocks noChangeAspect="1"/>
            </p:cNvPicPr>
            <p:nvPr userDrawn="1"/>
          </p:nvPicPr>
          <p:blipFill>
            <a:blip r:embed="rId3" cstate="print">
              <a:biLevel thresh="50000"/>
              <a:extLst>
                <a:ext uri="{28A0092B-C50C-407E-A947-70E740481C1C}">
                  <a14:useLocalDpi xmlns:a14="http://schemas.microsoft.com/office/drawing/2010/main" val="0"/>
                </a:ext>
              </a:extLst>
            </a:blip>
            <a:stretch>
              <a:fillRect/>
            </a:stretch>
          </p:blipFill>
          <p:spPr>
            <a:xfrm>
              <a:off x="641347" y="1030684"/>
              <a:ext cx="914403" cy="1676403"/>
            </a:xfrm>
            <a:prstGeom prst="rect">
              <a:avLst/>
            </a:prstGeom>
            <a:noFill/>
          </p:spPr>
        </p:pic>
        <p:pic>
          <p:nvPicPr>
            <p:cNvPr id="17" name="Picture 16">
              <a:extLst>
                <a:ext uri="{FF2B5EF4-FFF2-40B4-BE49-F238E27FC236}">
                  <a16:creationId xmlns:a16="http://schemas.microsoft.com/office/drawing/2014/main" id="{1B0561E5-74AD-4943-8F3E-BD7AABA8997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10994" y="3861031"/>
              <a:ext cx="1575108" cy="1843024"/>
            </a:xfrm>
            <a:prstGeom prst="rect">
              <a:avLst/>
            </a:prstGeom>
          </p:spPr>
        </p:pic>
      </p:grpSp>
    </p:spTree>
    <p:extLst>
      <p:ext uri="{BB962C8B-B14F-4D97-AF65-F5344CB8AC3E}">
        <p14:creationId xmlns:p14="http://schemas.microsoft.com/office/powerpoint/2010/main" val="19066999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1">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b="1"/>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baseline="0">
                <a:solidFill>
                  <a:schemeClr val="tx1">
                    <a:lumMod val="75000"/>
                    <a:lumOff val="25000"/>
                  </a:schemeClr>
                </a:solidFill>
              </a:defRPr>
            </a:lvl1pPr>
            <a:lvl2pPr marL="685800" indent="-228600">
              <a:buFont typeface="Courier New" charset="0"/>
              <a:buChar char="o"/>
              <a:defRPr baseline="0">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a:t>Click to edit Master text styles</a:t>
            </a:r>
          </a:p>
        </p:txBody>
      </p:sp>
      <p:grpSp>
        <p:nvGrpSpPr>
          <p:cNvPr id="7" name="Group 6">
            <a:extLst>
              <a:ext uri="{FF2B5EF4-FFF2-40B4-BE49-F238E27FC236}">
                <a16:creationId xmlns:a16="http://schemas.microsoft.com/office/drawing/2014/main" id="{4F5B353E-05E7-BB41-A233-A8F667392D93}"/>
              </a:ext>
            </a:extLst>
          </p:cNvPr>
          <p:cNvGrpSpPr/>
          <p:nvPr userDrawn="1"/>
        </p:nvGrpSpPr>
        <p:grpSpPr>
          <a:xfrm>
            <a:off x="225934" y="359229"/>
            <a:ext cx="516825" cy="6255256"/>
            <a:chOff x="225934" y="359229"/>
            <a:chExt cx="516825" cy="6255256"/>
          </a:xfrm>
        </p:grpSpPr>
        <p:sp>
          <p:nvSpPr>
            <p:cNvPr id="8" name="Rectangle 7">
              <a:extLst>
                <a:ext uri="{FF2B5EF4-FFF2-40B4-BE49-F238E27FC236}">
                  <a16:creationId xmlns:a16="http://schemas.microsoft.com/office/drawing/2014/main" id="{30D0EA63-D94D-D84B-BD71-055297A12DA4}"/>
                </a:ext>
              </a:extLst>
            </p:cNvPr>
            <p:cNvSpPr/>
            <p:nvPr userDrawn="1"/>
          </p:nvSpPr>
          <p:spPr>
            <a:xfrm>
              <a:off x="340109" y="359229"/>
              <a:ext cx="288477" cy="4757058"/>
            </a:xfrm>
            <a:prstGeom prst="rect">
              <a:avLst/>
            </a:prstGeom>
            <a:gradFill>
              <a:gsLst>
                <a:gs pos="0">
                  <a:srgbClr val="62BB46">
                    <a:alpha val="0"/>
                  </a:srgbClr>
                </a:gs>
                <a:gs pos="100000">
                  <a:srgbClr val="62BB46"/>
                </a:gs>
              </a:gsLst>
              <a:lin ang="5400000" scaled="1"/>
            </a:gra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800">
                <a:solidFill>
                  <a:srgbClr val="62BB46"/>
                </a:solidFill>
              </a:endParaRPr>
            </a:p>
          </p:txBody>
        </p:sp>
        <p:pic>
          <p:nvPicPr>
            <p:cNvPr id="10" name="Picture 9">
              <a:extLst>
                <a:ext uri="{FF2B5EF4-FFF2-40B4-BE49-F238E27FC236}">
                  <a16:creationId xmlns:a16="http://schemas.microsoft.com/office/drawing/2014/main" id="{F913C6BF-C96A-0C48-9C13-0180D5B1A63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7473" y="5301212"/>
              <a:ext cx="301111" cy="545255"/>
            </a:xfrm>
            <a:prstGeom prst="rect">
              <a:avLst/>
            </a:prstGeom>
          </p:spPr>
        </p:pic>
        <p:pic>
          <p:nvPicPr>
            <p:cNvPr id="11" name="Content Placeholder 4">
              <a:extLst>
                <a:ext uri="{FF2B5EF4-FFF2-40B4-BE49-F238E27FC236}">
                  <a16:creationId xmlns:a16="http://schemas.microsoft.com/office/drawing/2014/main" id="{31046BCC-8A13-5842-A532-BD1C907744B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5934" y="6009752"/>
              <a:ext cx="516825" cy="604733"/>
            </a:xfrm>
            <a:prstGeom prst="rect">
              <a:avLst/>
            </a:prstGeom>
          </p:spPr>
        </p:pic>
      </p:grpSp>
    </p:spTree>
    <p:extLst>
      <p:ext uri="{BB962C8B-B14F-4D97-AF65-F5344CB8AC3E}">
        <p14:creationId xmlns:p14="http://schemas.microsoft.com/office/powerpoint/2010/main" val="23057680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Title and Content 2 Col">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800" b="1">
                <a:solidFill>
                  <a:srgbClr val="435464"/>
                </a:solidFill>
              </a:defRPr>
            </a:lvl1p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lvl1pPr>
              <a:defRPr baseline="0"/>
            </a:lvl1pPr>
            <a:lvl2pPr>
              <a:defRPr baseline="0"/>
            </a:lvl2pPr>
          </a:lstStyle>
          <a:p>
            <a:pPr lvl="0"/>
            <a:r>
              <a:rPr lang="en-US"/>
              <a:t>Click to edit Master text styles</a:t>
            </a:r>
          </a:p>
        </p:txBody>
      </p:sp>
      <p:sp>
        <p:nvSpPr>
          <p:cNvPr id="4" name="Content Placeholder 3"/>
          <p:cNvSpPr>
            <a:spLocks noGrp="1"/>
          </p:cNvSpPr>
          <p:nvPr>
            <p:ph sz="half" idx="2"/>
          </p:nvPr>
        </p:nvSpPr>
        <p:spPr>
          <a:xfrm>
            <a:off x="6172200" y="1825625"/>
            <a:ext cx="5181600" cy="4351338"/>
          </a:xfrm>
        </p:spPr>
        <p:txBody>
          <a:bodyPr/>
          <a:lstStyle>
            <a:lvl1pPr>
              <a:defRPr baseline="0"/>
            </a:lvl1pPr>
            <a:lvl2pPr>
              <a:defRPr baseline="0"/>
            </a:lvl2pPr>
          </a:lstStyle>
          <a:p>
            <a:pPr lvl="0"/>
            <a:r>
              <a:rPr lang="en-US"/>
              <a:t>Click to edit Master text styles</a:t>
            </a:r>
          </a:p>
        </p:txBody>
      </p:sp>
      <p:grpSp>
        <p:nvGrpSpPr>
          <p:cNvPr id="8" name="Group 7">
            <a:extLst>
              <a:ext uri="{FF2B5EF4-FFF2-40B4-BE49-F238E27FC236}">
                <a16:creationId xmlns:a16="http://schemas.microsoft.com/office/drawing/2014/main" id="{83C1BA00-7420-7446-B1FD-E83EC9A516F4}"/>
              </a:ext>
            </a:extLst>
          </p:cNvPr>
          <p:cNvGrpSpPr/>
          <p:nvPr userDrawn="1"/>
        </p:nvGrpSpPr>
        <p:grpSpPr>
          <a:xfrm>
            <a:off x="225934" y="359229"/>
            <a:ext cx="516825" cy="6255256"/>
            <a:chOff x="225934" y="359229"/>
            <a:chExt cx="516825" cy="6255256"/>
          </a:xfrm>
        </p:grpSpPr>
        <p:sp>
          <p:nvSpPr>
            <p:cNvPr id="9" name="Rectangle 8">
              <a:extLst>
                <a:ext uri="{FF2B5EF4-FFF2-40B4-BE49-F238E27FC236}">
                  <a16:creationId xmlns:a16="http://schemas.microsoft.com/office/drawing/2014/main" id="{64B0CCF8-A656-5443-B1C2-DEEB1D7E8319}"/>
                </a:ext>
              </a:extLst>
            </p:cNvPr>
            <p:cNvSpPr/>
            <p:nvPr userDrawn="1"/>
          </p:nvSpPr>
          <p:spPr>
            <a:xfrm>
              <a:off x="340109" y="359229"/>
              <a:ext cx="288477" cy="4757058"/>
            </a:xfrm>
            <a:prstGeom prst="rect">
              <a:avLst/>
            </a:prstGeom>
            <a:gradFill>
              <a:gsLst>
                <a:gs pos="0">
                  <a:srgbClr val="62BB46">
                    <a:alpha val="0"/>
                  </a:srgbClr>
                </a:gs>
                <a:gs pos="100000">
                  <a:srgbClr val="62BB46"/>
                </a:gs>
              </a:gsLst>
              <a:lin ang="5400000" scaled="1"/>
            </a:gra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800">
                <a:solidFill>
                  <a:srgbClr val="62BB46"/>
                </a:solidFill>
              </a:endParaRPr>
            </a:p>
          </p:txBody>
        </p:sp>
        <p:pic>
          <p:nvPicPr>
            <p:cNvPr id="10" name="Picture 9">
              <a:extLst>
                <a:ext uri="{FF2B5EF4-FFF2-40B4-BE49-F238E27FC236}">
                  <a16:creationId xmlns:a16="http://schemas.microsoft.com/office/drawing/2014/main" id="{FD389429-4700-CB46-AA07-6FCC7F6CCDE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7473" y="5301212"/>
              <a:ext cx="301111" cy="545255"/>
            </a:xfrm>
            <a:prstGeom prst="rect">
              <a:avLst/>
            </a:prstGeom>
          </p:spPr>
        </p:pic>
        <p:pic>
          <p:nvPicPr>
            <p:cNvPr id="11" name="Content Placeholder 4">
              <a:extLst>
                <a:ext uri="{FF2B5EF4-FFF2-40B4-BE49-F238E27FC236}">
                  <a16:creationId xmlns:a16="http://schemas.microsoft.com/office/drawing/2014/main" id="{942779AE-C0D0-144C-BB05-ABD37ECE256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5934" y="6009752"/>
              <a:ext cx="516825" cy="604733"/>
            </a:xfrm>
            <a:prstGeom prst="rect">
              <a:avLst/>
            </a:prstGeom>
          </p:spPr>
        </p:pic>
      </p:grpSp>
    </p:spTree>
    <p:extLst>
      <p:ext uri="{BB962C8B-B14F-4D97-AF65-F5344CB8AC3E}">
        <p14:creationId xmlns:p14="http://schemas.microsoft.com/office/powerpoint/2010/main" val="242431819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k Alt Title and Content">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70976BEA-EB80-CA4A-BAC1-01D853A25694}"/>
              </a:ext>
            </a:extLst>
          </p:cNvPr>
          <p:cNvGrpSpPr/>
          <p:nvPr userDrawn="1"/>
        </p:nvGrpSpPr>
        <p:grpSpPr>
          <a:xfrm>
            <a:off x="225934" y="359229"/>
            <a:ext cx="516825" cy="6255256"/>
            <a:chOff x="225934" y="359229"/>
            <a:chExt cx="516825" cy="6255256"/>
          </a:xfrm>
        </p:grpSpPr>
        <p:sp>
          <p:nvSpPr>
            <p:cNvPr id="7" name="Rectangle 6">
              <a:extLst>
                <a:ext uri="{FF2B5EF4-FFF2-40B4-BE49-F238E27FC236}">
                  <a16:creationId xmlns:a16="http://schemas.microsoft.com/office/drawing/2014/main" id="{32BCB0E9-0C65-5E45-810A-DF7767486EE4}"/>
                </a:ext>
              </a:extLst>
            </p:cNvPr>
            <p:cNvSpPr/>
            <p:nvPr userDrawn="1"/>
          </p:nvSpPr>
          <p:spPr>
            <a:xfrm>
              <a:off x="340109" y="359229"/>
              <a:ext cx="288477" cy="4757058"/>
            </a:xfrm>
            <a:prstGeom prst="rect">
              <a:avLst/>
            </a:prstGeom>
            <a:gradFill>
              <a:gsLst>
                <a:gs pos="0">
                  <a:srgbClr val="62BB46">
                    <a:alpha val="0"/>
                  </a:srgbClr>
                </a:gs>
                <a:gs pos="100000">
                  <a:srgbClr val="62BB46"/>
                </a:gs>
              </a:gsLst>
              <a:lin ang="5400000" scaled="1"/>
            </a:gra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800">
                <a:solidFill>
                  <a:srgbClr val="62BB46"/>
                </a:solidFill>
              </a:endParaRPr>
            </a:p>
          </p:txBody>
        </p:sp>
        <p:pic>
          <p:nvPicPr>
            <p:cNvPr id="8" name="Picture 7">
              <a:extLst>
                <a:ext uri="{FF2B5EF4-FFF2-40B4-BE49-F238E27FC236}">
                  <a16:creationId xmlns:a16="http://schemas.microsoft.com/office/drawing/2014/main" id="{B7EF808B-BB53-CC4F-820F-77D5406BB7C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7473" y="5301212"/>
              <a:ext cx="301111" cy="545255"/>
            </a:xfrm>
            <a:prstGeom prst="rect">
              <a:avLst/>
            </a:prstGeom>
          </p:spPr>
        </p:pic>
        <p:pic>
          <p:nvPicPr>
            <p:cNvPr id="9" name="Content Placeholder 4">
              <a:extLst>
                <a:ext uri="{FF2B5EF4-FFF2-40B4-BE49-F238E27FC236}">
                  <a16:creationId xmlns:a16="http://schemas.microsoft.com/office/drawing/2014/main" id="{4F708FC0-D8AC-E64B-9825-1AAB82F9277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5934" y="6009752"/>
              <a:ext cx="516825" cy="604733"/>
            </a:xfrm>
            <a:prstGeom prst="rect">
              <a:avLst/>
            </a:prstGeom>
          </p:spPr>
        </p:pic>
      </p:grpSp>
    </p:spTree>
    <p:extLst>
      <p:ext uri="{BB962C8B-B14F-4D97-AF65-F5344CB8AC3E}">
        <p14:creationId xmlns:p14="http://schemas.microsoft.com/office/powerpoint/2010/main" val="365892635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CC22A97F-4C32-4567-8F98-030C991E8DE5}"/>
              </a:ext>
            </a:extLst>
          </p:cNvPr>
          <p:cNvSpPr>
            <a:spLocks noGrp="1"/>
          </p:cNvSpPr>
          <p:nvPr>
            <p:ph type="dt" sz="half" idx="10"/>
          </p:nvPr>
        </p:nvSpPr>
        <p:spPr/>
        <p:txBody>
          <a:bodyPr/>
          <a:lstStyle>
            <a:lvl1pPr>
              <a:defRPr/>
            </a:lvl1pPr>
          </a:lstStyle>
          <a:p>
            <a:pPr>
              <a:defRPr/>
            </a:pPr>
            <a:endParaRPr lang="en-US"/>
          </a:p>
        </p:txBody>
      </p:sp>
      <p:sp>
        <p:nvSpPr>
          <p:cNvPr id="4" name="Footer Placeholder 4">
            <a:extLst>
              <a:ext uri="{FF2B5EF4-FFF2-40B4-BE49-F238E27FC236}">
                <a16:creationId xmlns:a16="http://schemas.microsoft.com/office/drawing/2014/main" id="{4AF11C22-A283-467A-91AA-BD244247B5E9}"/>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2125F999-E20D-45E7-9219-0471E3B5AD87}"/>
              </a:ext>
            </a:extLst>
          </p:cNvPr>
          <p:cNvSpPr>
            <a:spLocks noGrp="1"/>
          </p:cNvSpPr>
          <p:nvPr>
            <p:ph type="sldNum" sz="quarter" idx="12"/>
          </p:nvPr>
        </p:nvSpPr>
        <p:spPr/>
        <p:txBody>
          <a:bodyPr/>
          <a:lstStyle>
            <a:lvl1pPr>
              <a:defRPr/>
            </a:lvl1pPr>
          </a:lstStyle>
          <a:p>
            <a:pPr>
              <a:defRPr/>
            </a:pPr>
            <a:fld id="{10F628AC-77B0-4BB6-87E1-67CF077B9948}" type="slidenum">
              <a:rPr lang="en-US" altLang="en-US"/>
              <a:pPr>
                <a:defRPr/>
              </a:pPr>
              <a:t>‹#›</a:t>
            </a:fld>
            <a:endParaRPr lang="en-US" altLang="en-US"/>
          </a:p>
        </p:txBody>
      </p:sp>
    </p:spTree>
    <p:extLst>
      <p:ext uri="{BB962C8B-B14F-4D97-AF65-F5344CB8AC3E}">
        <p14:creationId xmlns:p14="http://schemas.microsoft.com/office/powerpoint/2010/main" val="38165337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9DBF8F-5CCB-3048-908C-E5A2DA08C8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B711326-A779-684B-9DE1-7E4C075C28D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7FEA8AC-CC47-3B45-AAA9-C4C4947C6733}"/>
              </a:ext>
            </a:extLst>
          </p:cNvPr>
          <p:cNvSpPr>
            <a:spLocks noGrp="1"/>
          </p:cNvSpPr>
          <p:nvPr>
            <p:ph type="dt" sz="half" idx="10"/>
          </p:nvPr>
        </p:nvSpPr>
        <p:spPr/>
        <p:txBody>
          <a:bodyPr/>
          <a:lstStyle/>
          <a:p>
            <a:fld id="{5E40B90E-65F6-024C-B4C1-95A42798FAEF}" type="datetimeFigureOut">
              <a:rPr lang="en-US" smtClean="0"/>
              <a:t>7/17/2024</a:t>
            </a:fld>
            <a:endParaRPr lang="en-US"/>
          </a:p>
        </p:txBody>
      </p:sp>
      <p:sp>
        <p:nvSpPr>
          <p:cNvPr id="5" name="Footer Placeholder 4">
            <a:extLst>
              <a:ext uri="{FF2B5EF4-FFF2-40B4-BE49-F238E27FC236}">
                <a16:creationId xmlns:a16="http://schemas.microsoft.com/office/drawing/2014/main" id="{01E730F8-A5B7-C84D-BC27-781A565B31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409FF34-036B-9140-84EF-86D746BBEC5C}"/>
              </a:ext>
            </a:extLst>
          </p:cNvPr>
          <p:cNvSpPr>
            <a:spLocks noGrp="1"/>
          </p:cNvSpPr>
          <p:nvPr>
            <p:ph type="sldNum" sz="quarter" idx="12"/>
          </p:nvPr>
        </p:nvSpPr>
        <p:spPr/>
        <p:txBody>
          <a:bodyPr/>
          <a:lstStyle/>
          <a:p>
            <a:fld id="{AEC2D7EC-8039-7B4F-9337-075BFCB532C8}" type="slidenum">
              <a:rPr lang="en-US" smtClean="0"/>
              <a:t>‹#›</a:t>
            </a:fld>
            <a:endParaRPr lang="en-US"/>
          </a:p>
        </p:txBody>
      </p:sp>
    </p:spTree>
    <p:extLst>
      <p:ext uri="{BB962C8B-B14F-4D97-AF65-F5344CB8AC3E}">
        <p14:creationId xmlns:p14="http://schemas.microsoft.com/office/powerpoint/2010/main" val="36366539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F85127E-8FA4-4C43-8F02-21EBD8A1DDBC}"/>
              </a:ext>
            </a:extLst>
          </p:cNvPr>
          <p:cNvSpPr/>
          <p:nvPr userDrawn="1"/>
        </p:nvSpPr>
        <p:spPr>
          <a:xfrm>
            <a:off x="0" y="0"/>
            <a:ext cx="12192000" cy="6040202"/>
          </a:xfrm>
          <a:prstGeom prst="rect">
            <a:avLst/>
          </a:prstGeom>
          <a:solidFill>
            <a:srgbClr val="1455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11">
            <a:extLst>
              <a:ext uri="{FF2B5EF4-FFF2-40B4-BE49-F238E27FC236}">
                <a16:creationId xmlns:a16="http://schemas.microsoft.com/office/drawing/2014/main" id="{EC12D359-3D2D-1B49-AD28-F24FA0058DE1}"/>
              </a:ext>
            </a:extLst>
          </p:cNvPr>
          <p:cNvSpPr>
            <a:spLocks noGrp="1"/>
          </p:cNvSpPr>
          <p:nvPr>
            <p:ph type="body" sz="quarter" idx="13" hasCustomPrompt="1"/>
          </p:nvPr>
        </p:nvSpPr>
        <p:spPr>
          <a:xfrm>
            <a:off x="751787" y="622251"/>
            <a:ext cx="4594225" cy="461688"/>
          </a:xfrm>
        </p:spPr>
        <p:txBody>
          <a:bodyPr/>
          <a:lstStyle>
            <a:lvl1pPr>
              <a:buNone/>
              <a:defRPr sz="3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Slide title</a:t>
            </a:r>
          </a:p>
        </p:txBody>
      </p:sp>
      <p:sp>
        <p:nvSpPr>
          <p:cNvPr id="6" name="Rectangle 5">
            <a:extLst>
              <a:ext uri="{FF2B5EF4-FFF2-40B4-BE49-F238E27FC236}">
                <a16:creationId xmlns:a16="http://schemas.microsoft.com/office/drawing/2014/main" id="{90EDA1F9-B0DD-444B-B70B-3C8A8845FDDC}"/>
              </a:ext>
            </a:extLst>
          </p:cNvPr>
          <p:cNvSpPr/>
          <p:nvPr userDrawn="1"/>
        </p:nvSpPr>
        <p:spPr>
          <a:xfrm>
            <a:off x="0" y="6032089"/>
            <a:ext cx="12192000" cy="82591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ounded Rectangle 6">
            <a:extLst>
              <a:ext uri="{FF2B5EF4-FFF2-40B4-BE49-F238E27FC236}">
                <a16:creationId xmlns:a16="http://schemas.microsoft.com/office/drawing/2014/main" id="{4FB9D5CB-4FC8-2B4B-A318-01C384C8A675}"/>
              </a:ext>
            </a:extLst>
          </p:cNvPr>
          <p:cNvSpPr/>
          <p:nvPr userDrawn="1"/>
        </p:nvSpPr>
        <p:spPr>
          <a:xfrm>
            <a:off x="619433" y="5751191"/>
            <a:ext cx="2153265" cy="902673"/>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nvGrpSpPr>
          <p:cNvPr id="9" name="Group 8">
            <a:extLst>
              <a:ext uri="{FF2B5EF4-FFF2-40B4-BE49-F238E27FC236}">
                <a16:creationId xmlns:a16="http://schemas.microsoft.com/office/drawing/2014/main" id="{E7354277-9813-0047-8635-2407305498D2}"/>
              </a:ext>
            </a:extLst>
          </p:cNvPr>
          <p:cNvGrpSpPr/>
          <p:nvPr userDrawn="1"/>
        </p:nvGrpSpPr>
        <p:grpSpPr>
          <a:xfrm>
            <a:off x="817586" y="5939717"/>
            <a:ext cx="1765311" cy="768887"/>
            <a:chOff x="817586" y="5939717"/>
            <a:chExt cx="1765311" cy="768887"/>
          </a:xfrm>
        </p:grpSpPr>
        <p:pic>
          <p:nvPicPr>
            <p:cNvPr id="12" name="Graphic 15">
              <a:extLst>
                <a:ext uri="{FF2B5EF4-FFF2-40B4-BE49-F238E27FC236}">
                  <a16:creationId xmlns:a16="http://schemas.microsoft.com/office/drawing/2014/main" id="{26BDAC98-F5DA-3841-A306-6FDEAD7FF839}"/>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844937" y="5939717"/>
              <a:ext cx="737960" cy="729669"/>
            </a:xfrm>
            <a:prstGeom prst="rect">
              <a:avLst/>
            </a:prstGeom>
          </p:spPr>
        </p:pic>
        <p:pic>
          <p:nvPicPr>
            <p:cNvPr id="13" name="Picture 12">
              <a:extLst>
                <a:ext uri="{FF2B5EF4-FFF2-40B4-BE49-F238E27FC236}">
                  <a16:creationId xmlns:a16="http://schemas.microsoft.com/office/drawing/2014/main" id="{7BA94A68-CD87-E445-86F2-F9466C71BAA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17586" y="5971518"/>
              <a:ext cx="782586" cy="737086"/>
            </a:xfrm>
            <a:prstGeom prst="rect">
              <a:avLst/>
            </a:prstGeom>
          </p:spPr>
        </p:pic>
      </p:grpSp>
      <p:pic>
        <p:nvPicPr>
          <p:cNvPr id="15" name="Picture 14">
            <a:extLst>
              <a:ext uri="{FF2B5EF4-FFF2-40B4-BE49-F238E27FC236}">
                <a16:creationId xmlns:a16="http://schemas.microsoft.com/office/drawing/2014/main" id="{7D092EBE-1CFA-1747-BA84-1796A56CC6F2}"/>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335124" y="6354810"/>
            <a:ext cx="1364410" cy="248600"/>
          </a:xfrm>
          <a:prstGeom prst="rect">
            <a:avLst/>
          </a:prstGeom>
        </p:spPr>
      </p:pic>
      <p:pic>
        <p:nvPicPr>
          <p:cNvPr id="17" name="Picture 16" descr="A close up of a logo&#10;&#10;Description automatically generated">
            <a:extLst>
              <a:ext uri="{FF2B5EF4-FFF2-40B4-BE49-F238E27FC236}">
                <a16:creationId xmlns:a16="http://schemas.microsoft.com/office/drawing/2014/main" id="{A01FBE08-EBC5-BB44-82C4-4243A01B0885}"/>
              </a:ext>
            </a:extLst>
          </p:cNvPr>
          <p:cNvPicPr>
            <a:picLocks noChangeAspect="1"/>
          </p:cNvPicPr>
          <p:nvPr userDrawn="1"/>
        </p:nvPicPr>
        <p:blipFill>
          <a:blip r:embed="rId6" cstate="screen">
            <a:extLst>
              <a:ext uri="{28A0092B-C50C-407E-A947-70E740481C1C}">
                <a14:useLocalDpi xmlns:a14="http://schemas.microsoft.com/office/drawing/2010/main" val="0"/>
              </a:ext>
            </a:extLst>
          </a:blip>
          <a:stretch>
            <a:fillRect/>
          </a:stretch>
        </p:blipFill>
        <p:spPr>
          <a:xfrm>
            <a:off x="8920445" y="6247289"/>
            <a:ext cx="1095407" cy="421310"/>
          </a:xfrm>
          <a:prstGeom prst="rect">
            <a:avLst/>
          </a:prstGeom>
        </p:spPr>
      </p:pic>
    </p:spTree>
    <p:extLst>
      <p:ext uri="{BB962C8B-B14F-4D97-AF65-F5344CB8AC3E}">
        <p14:creationId xmlns:p14="http://schemas.microsoft.com/office/powerpoint/2010/main" val="38001045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wo Content">
    <p:spTree>
      <p:nvGrpSpPr>
        <p:cNvPr id="1" name=""/>
        <p:cNvGrpSpPr/>
        <p:nvPr/>
      </p:nvGrpSpPr>
      <p:grpSpPr>
        <a:xfrm>
          <a:off x="0" y="0"/>
          <a:ext cx="0" cy="0"/>
          <a:chOff x="0" y="0"/>
          <a:chExt cx="0" cy="0"/>
        </a:xfrm>
      </p:grpSpPr>
      <p:pic>
        <p:nvPicPr>
          <p:cNvPr id="18" name="Picture 17" descr="A picture containing vegetable&#10;&#10;Description automatically generated">
            <a:extLst>
              <a:ext uri="{FF2B5EF4-FFF2-40B4-BE49-F238E27FC236}">
                <a16:creationId xmlns:a16="http://schemas.microsoft.com/office/drawing/2014/main" id="{2D0FA1ED-9E48-264F-BCE6-1A174EB29C8D}"/>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0" y="0"/>
            <a:ext cx="12191999" cy="6033155"/>
          </a:xfrm>
          <a:prstGeom prst="rect">
            <a:avLst/>
          </a:prstGeom>
        </p:spPr>
      </p:pic>
      <p:sp>
        <p:nvSpPr>
          <p:cNvPr id="19" name="Rectangle 18">
            <a:extLst>
              <a:ext uri="{FF2B5EF4-FFF2-40B4-BE49-F238E27FC236}">
                <a16:creationId xmlns:a16="http://schemas.microsoft.com/office/drawing/2014/main" id="{480122C9-9649-8644-A339-8F089E1C4509}"/>
              </a:ext>
            </a:extLst>
          </p:cNvPr>
          <p:cNvSpPr/>
          <p:nvPr userDrawn="1"/>
        </p:nvSpPr>
        <p:spPr>
          <a:xfrm>
            <a:off x="0" y="0"/>
            <a:ext cx="12192000" cy="6040202"/>
          </a:xfrm>
          <a:prstGeom prst="rect">
            <a:avLst/>
          </a:prstGeom>
          <a:solidFill>
            <a:srgbClr val="14555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90EDA1F9-B0DD-444B-B70B-3C8A8845FDDC}"/>
              </a:ext>
            </a:extLst>
          </p:cNvPr>
          <p:cNvSpPr/>
          <p:nvPr userDrawn="1"/>
        </p:nvSpPr>
        <p:spPr>
          <a:xfrm>
            <a:off x="0" y="6032089"/>
            <a:ext cx="12192000" cy="82591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ounded Rectangle 6">
            <a:extLst>
              <a:ext uri="{FF2B5EF4-FFF2-40B4-BE49-F238E27FC236}">
                <a16:creationId xmlns:a16="http://schemas.microsoft.com/office/drawing/2014/main" id="{4FB9D5CB-4FC8-2B4B-A318-01C384C8A675}"/>
              </a:ext>
            </a:extLst>
          </p:cNvPr>
          <p:cNvSpPr/>
          <p:nvPr userDrawn="1"/>
        </p:nvSpPr>
        <p:spPr>
          <a:xfrm>
            <a:off x="619433" y="5751191"/>
            <a:ext cx="2153265" cy="902673"/>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nvGrpSpPr>
          <p:cNvPr id="9" name="Group 8">
            <a:extLst>
              <a:ext uri="{FF2B5EF4-FFF2-40B4-BE49-F238E27FC236}">
                <a16:creationId xmlns:a16="http://schemas.microsoft.com/office/drawing/2014/main" id="{E7354277-9813-0047-8635-2407305498D2}"/>
              </a:ext>
            </a:extLst>
          </p:cNvPr>
          <p:cNvGrpSpPr/>
          <p:nvPr userDrawn="1"/>
        </p:nvGrpSpPr>
        <p:grpSpPr>
          <a:xfrm>
            <a:off x="817586" y="5939717"/>
            <a:ext cx="1765311" cy="768887"/>
            <a:chOff x="817586" y="5939717"/>
            <a:chExt cx="1765311" cy="768887"/>
          </a:xfrm>
        </p:grpSpPr>
        <p:pic>
          <p:nvPicPr>
            <p:cNvPr id="12" name="Graphic 15">
              <a:extLst>
                <a:ext uri="{FF2B5EF4-FFF2-40B4-BE49-F238E27FC236}">
                  <a16:creationId xmlns:a16="http://schemas.microsoft.com/office/drawing/2014/main" id="{26BDAC98-F5DA-3841-A306-6FDEAD7FF839}"/>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44937" y="5939717"/>
              <a:ext cx="737960" cy="729669"/>
            </a:xfrm>
            <a:prstGeom prst="rect">
              <a:avLst/>
            </a:prstGeom>
          </p:spPr>
        </p:pic>
        <p:pic>
          <p:nvPicPr>
            <p:cNvPr id="13" name="Picture 12">
              <a:extLst>
                <a:ext uri="{FF2B5EF4-FFF2-40B4-BE49-F238E27FC236}">
                  <a16:creationId xmlns:a16="http://schemas.microsoft.com/office/drawing/2014/main" id="{7BA94A68-CD87-E445-86F2-F9466C71BAA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17586" y="5971518"/>
              <a:ext cx="782586" cy="737086"/>
            </a:xfrm>
            <a:prstGeom prst="rect">
              <a:avLst/>
            </a:prstGeom>
          </p:spPr>
        </p:pic>
      </p:grpSp>
      <p:pic>
        <p:nvPicPr>
          <p:cNvPr id="15" name="Picture 14">
            <a:extLst>
              <a:ext uri="{FF2B5EF4-FFF2-40B4-BE49-F238E27FC236}">
                <a16:creationId xmlns:a16="http://schemas.microsoft.com/office/drawing/2014/main" id="{7D092EBE-1CFA-1747-BA84-1796A56CC6F2}"/>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335124" y="6354810"/>
            <a:ext cx="1364410" cy="248600"/>
          </a:xfrm>
          <a:prstGeom prst="rect">
            <a:avLst/>
          </a:prstGeom>
        </p:spPr>
      </p:pic>
      <p:pic>
        <p:nvPicPr>
          <p:cNvPr id="17" name="Picture 16" descr="A close up of a logo&#10;&#10;Description automatically generated">
            <a:extLst>
              <a:ext uri="{FF2B5EF4-FFF2-40B4-BE49-F238E27FC236}">
                <a16:creationId xmlns:a16="http://schemas.microsoft.com/office/drawing/2014/main" id="{A01FBE08-EBC5-BB44-82C4-4243A01B0885}"/>
              </a:ext>
            </a:extLst>
          </p:cNvPr>
          <p:cNvPicPr>
            <a:picLocks noChangeAspect="1"/>
          </p:cNvPicPr>
          <p:nvPr userDrawn="1"/>
        </p:nvPicPr>
        <p:blipFill>
          <a:blip r:embed="rId7" cstate="screen">
            <a:extLst>
              <a:ext uri="{28A0092B-C50C-407E-A947-70E740481C1C}">
                <a14:useLocalDpi xmlns:a14="http://schemas.microsoft.com/office/drawing/2010/main" val="0"/>
              </a:ext>
            </a:extLst>
          </a:blip>
          <a:stretch>
            <a:fillRect/>
          </a:stretch>
        </p:blipFill>
        <p:spPr>
          <a:xfrm>
            <a:off x="8920445" y="6247289"/>
            <a:ext cx="1095407" cy="421310"/>
          </a:xfrm>
          <a:prstGeom prst="rect">
            <a:avLst/>
          </a:prstGeom>
        </p:spPr>
      </p:pic>
      <p:sp>
        <p:nvSpPr>
          <p:cNvPr id="14" name="Text Placeholder 11">
            <a:extLst>
              <a:ext uri="{FF2B5EF4-FFF2-40B4-BE49-F238E27FC236}">
                <a16:creationId xmlns:a16="http://schemas.microsoft.com/office/drawing/2014/main" id="{EC12D359-3D2D-1B49-AD28-F24FA0058DE1}"/>
              </a:ext>
            </a:extLst>
          </p:cNvPr>
          <p:cNvSpPr>
            <a:spLocks noGrp="1"/>
          </p:cNvSpPr>
          <p:nvPr>
            <p:ph type="body" sz="quarter" idx="13" hasCustomPrompt="1"/>
          </p:nvPr>
        </p:nvSpPr>
        <p:spPr>
          <a:xfrm>
            <a:off x="751787" y="622251"/>
            <a:ext cx="4594225" cy="461688"/>
          </a:xfrm>
        </p:spPr>
        <p:txBody>
          <a:bodyPr/>
          <a:lstStyle>
            <a:lvl1pPr>
              <a:buNone/>
              <a:defRPr sz="3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Slide title</a:t>
            </a:r>
          </a:p>
        </p:txBody>
      </p:sp>
    </p:spTree>
    <p:extLst>
      <p:ext uri="{BB962C8B-B14F-4D97-AF65-F5344CB8AC3E}">
        <p14:creationId xmlns:p14="http://schemas.microsoft.com/office/powerpoint/2010/main" val="213585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wo Content">
    <p:spTree>
      <p:nvGrpSpPr>
        <p:cNvPr id="1" name=""/>
        <p:cNvGrpSpPr/>
        <p:nvPr/>
      </p:nvGrpSpPr>
      <p:grpSpPr>
        <a:xfrm>
          <a:off x="0" y="0"/>
          <a:ext cx="0" cy="0"/>
          <a:chOff x="0" y="0"/>
          <a:chExt cx="0" cy="0"/>
        </a:xfrm>
      </p:grpSpPr>
      <p:pic>
        <p:nvPicPr>
          <p:cNvPr id="18" name="Picture 17" descr="A picture containing tree, outdoor, plant, forest&#10;&#10;Description automatically generated">
            <a:extLst>
              <a:ext uri="{FF2B5EF4-FFF2-40B4-BE49-F238E27FC236}">
                <a16:creationId xmlns:a16="http://schemas.microsoft.com/office/drawing/2014/main" id="{C151231B-5D76-BF42-BC96-8C5E408B0C7C}"/>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1" y="5080"/>
            <a:ext cx="12201045" cy="6018648"/>
          </a:xfrm>
          <a:prstGeom prst="rect">
            <a:avLst/>
          </a:prstGeom>
        </p:spPr>
      </p:pic>
      <p:sp>
        <p:nvSpPr>
          <p:cNvPr id="19" name="Rectangle 18">
            <a:extLst>
              <a:ext uri="{FF2B5EF4-FFF2-40B4-BE49-F238E27FC236}">
                <a16:creationId xmlns:a16="http://schemas.microsoft.com/office/drawing/2014/main" id="{0F5AFA03-AF38-7446-AEA7-B265531E5D25}"/>
              </a:ext>
            </a:extLst>
          </p:cNvPr>
          <p:cNvSpPr/>
          <p:nvPr userDrawn="1"/>
        </p:nvSpPr>
        <p:spPr>
          <a:xfrm>
            <a:off x="0" y="0"/>
            <a:ext cx="12192000" cy="6040202"/>
          </a:xfrm>
          <a:prstGeom prst="rect">
            <a:avLst/>
          </a:prstGeom>
          <a:solidFill>
            <a:srgbClr val="145551">
              <a:alpha val="4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90EDA1F9-B0DD-444B-B70B-3C8A8845FDDC}"/>
              </a:ext>
            </a:extLst>
          </p:cNvPr>
          <p:cNvSpPr/>
          <p:nvPr userDrawn="1"/>
        </p:nvSpPr>
        <p:spPr>
          <a:xfrm>
            <a:off x="0" y="6032089"/>
            <a:ext cx="12192000" cy="82591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ounded Rectangle 6">
            <a:extLst>
              <a:ext uri="{FF2B5EF4-FFF2-40B4-BE49-F238E27FC236}">
                <a16:creationId xmlns:a16="http://schemas.microsoft.com/office/drawing/2014/main" id="{4FB9D5CB-4FC8-2B4B-A318-01C384C8A675}"/>
              </a:ext>
            </a:extLst>
          </p:cNvPr>
          <p:cNvSpPr/>
          <p:nvPr userDrawn="1"/>
        </p:nvSpPr>
        <p:spPr>
          <a:xfrm>
            <a:off x="619433" y="5751191"/>
            <a:ext cx="2153265" cy="902673"/>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nvGrpSpPr>
          <p:cNvPr id="9" name="Group 8">
            <a:extLst>
              <a:ext uri="{FF2B5EF4-FFF2-40B4-BE49-F238E27FC236}">
                <a16:creationId xmlns:a16="http://schemas.microsoft.com/office/drawing/2014/main" id="{E7354277-9813-0047-8635-2407305498D2}"/>
              </a:ext>
            </a:extLst>
          </p:cNvPr>
          <p:cNvGrpSpPr/>
          <p:nvPr userDrawn="1"/>
        </p:nvGrpSpPr>
        <p:grpSpPr>
          <a:xfrm>
            <a:off x="817586" y="5939717"/>
            <a:ext cx="1765311" cy="768887"/>
            <a:chOff x="817586" y="5939717"/>
            <a:chExt cx="1765311" cy="768887"/>
          </a:xfrm>
        </p:grpSpPr>
        <p:pic>
          <p:nvPicPr>
            <p:cNvPr id="12" name="Graphic 15">
              <a:extLst>
                <a:ext uri="{FF2B5EF4-FFF2-40B4-BE49-F238E27FC236}">
                  <a16:creationId xmlns:a16="http://schemas.microsoft.com/office/drawing/2014/main" id="{26BDAC98-F5DA-3841-A306-6FDEAD7FF839}"/>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44937" y="5939717"/>
              <a:ext cx="737960" cy="729669"/>
            </a:xfrm>
            <a:prstGeom prst="rect">
              <a:avLst/>
            </a:prstGeom>
          </p:spPr>
        </p:pic>
        <p:pic>
          <p:nvPicPr>
            <p:cNvPr id="13" name="Picture 12">
              <a:extLst>
                <a:ext uri="{FF2B5EF4-FFF2-40B4-BE49-F238E27FC236}">
                  <a16:creationId xmlns:a16="http://schemas.microsoft.com/office/drawing/2014/main" id="{7BA94A68-CD87-E445-86F2-F9466C71BAA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17586" y="5971518"/>
              <a:ext cx="782586" cy="737086"/>
            </a:xfrm>
            <a:prstGeom prst="rect">
              <a:avLst/>
            </a:prstGeom>
          </p:spPr>
        </p:pic>
      </p:grpSp>
      <p:pic>
        <p:nvPicPr>
          <p:cNvPr id="15" name="Picture 14">
            <a:extLst>
              <a:ext uri="{FF2B5EF4-FFF2-40B4-BE49-F238E27FC236}">
                <a16:creationId xmlns:a16="http://schemas.microsoft.com/office/drawing/2014/main" id="{7D092EBE-1CFA-1747-BA84-1796A56CC6F2}"/>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335124" y="6354810"/>
            <a:ext cx="1364410" cy="248600"/>
          </a:xfrm>
          <a:prstGeom prst="rect">
            <a:avLst/>
          </a:prstGeom>
        </p:spPr>
      </p:pic>
      <p:pic>
        <p:nvPicPr>
          <p:cNvPr id="17" name="Picture 16" descr="A close up of a logo&#10;&#10;Description automatically generated">
            <a:extLst>
              <a:ext uri="{FF2B5EF4-FFF2-40B4-BE49-F238E27FC236}">
                <a16:creationId xmlns:a16="http://schemas.microsoft.com/office/drawing/2014/main" id="{A01FBE08-EBC5-BB44-82C4-4243A01B0885}"/>
              </a:ext>
            </a:extLst>
          </p:cNvPr>
          <p:cNvPicPr>
            <a:picLocks noChangeAspect="1"/>
          </p:cNvPicPr>
          <p:nvPr userDrawn="1"/>
        </p:nvPicPr>
        <p:blipFill>
          <a:blip r:embed="rId7" cstate="screen">
            <a:extLst>
              <a:ext uri="{28A0092B-C50C-407E-A947-70E740481C1C}">
                <a14:useLocalDpi xmlns:a14="http://schemas.microsoft.com/office/drawing/2010/main" val="0"/>
              </a:ext>
            </a:extLst>
          </a:blip>
          <a:stretch>
            <a:fillRect/>
          </a:stretch>
        </p:blipFill>
        <p:spPr>
          <a:xfrm>
            <a:off x="8920445" y="6247289"/>
            <a:ext cx="1095407" cy="421310"/>
          </a:xfrm>
          <a:prstGeom prst="rect">
            <a:avLst/>
          </a:prstGeom>
        </p:spPr>
      </p:pic>
      <p:sp>
        <p:nvSpPr>
          <p:cNvPr id="14" name="Text Placeholder 11">
            <a:extLst>
              <a:ext uri="{FF2B5EF4-FFF2-40B4-BE49-F238E27FC236}">
                <a16:creationId xmlns:a16="http://schemas.microsoft.com/office/drawing/2014/main" id="{EC12D359-3D2D-1B49-AD28-F24FA0058DE1}"/>
              </a:ext>
            </a:extLst>
          </p:cNvPr>
          <p:cNvSpPr>
            <a:spLocks noGrp="1"/>
          </p:cNvSpPr>
          <p:nvPr>
            <p:ph type="body" sz="quarter" idx="13" hasCustomPrompt="1"/>
          </p:nvPr>
        </p:nvSpPr>
        <p:spPr>
          <a:xfrm>
            <a:off x="751787" y="622251"/>
            <a:ext cx="4594225" cy="461688"/>
          </a:xfrm>
        </p:spPr>
        <p:txBody>
          <a:bodyPr/>
          <a:lstStyle>
            <a:lvl1pPr>
              <a:buNone/>
              <a:defRPr sz="3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Slide title</a:t>
            </a:r>
          </a:p>
        </p:txBody>
      </p:sp>
    </p:spTree>
    <p:extLst>
      <p:ext uri="{BB962C8B-B14F-4D97-AF65-F5344CB8AC3E}">
        <p14:creationId xmlns:p14="http://schemas.microsoft.com/office/powerpoint/2010/main" val="41047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3_Two Content">
    <p:spTree>
      <p:nvGrpSpPr>
        <p:cNvPr id="1" name=""/>
        <p:cNvGrpSpPr/>
        <p:nvPr/>
      </p:nvGrpSpPr>
      <p:grpSpPr>
        <a:xfrm>
          <a:off x="0" y="0"/>
          <a:ext cx="0" cy="0"/>
          <a:chOff x="0" y="0"/>
          <a:chExt cx="0" cy="0"/>
        </a:xfrm>
      </p:grpSpPr>
      <p:pic>
        <p:nvPicPr>
          <p:cNvPr id="3" name="Picture 2" descr="A picture containing tree, grass, outdoor, plant&#10;&#10;Description automatically generated">
            <a:extLst>
              <a:ext uri="{FF2B5EF4-FFF2-40B4-BE49-F238E27FC236}">
                <a16:creationId xmlns:a16="http://schemas.microsoft.com/office/drawing/2014/main" id="{E4EC05E0-64B5-8F41-B503-76FA209BFF3F}"/>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0" y="-2"/>
            <a:ext cx="12192804" cy="6032091"/>
          </a:xfrm>
          <a:prstGeom prst="rect">
            <a:avLst/>
          </a:prstGeom>
        </p:spPr>
      </p:pic>
      <p:sp>
        <p:nvSpPr>
          <p:cNvPr id="18" name="Rectangle 17">
            <a:extLst>
              <a:ext uri="{FF2B5EF4-FFF2-40B4-BE49-F238E27FC236}">
                <a16:creationId xmlns:a16="http://schemas.microsoft.com/office/drawing/2014/main" id="{6C13748F-75AF-0843-B245-C9F4F95F0E14}"/>
              </a:ext>
            </a:extLst>
          </p:cNvPr>
          <p:cNvSpPr/>
          <p:nvPr userDrawn="1"/>
        </p:nvSpPr>
        <p:spPr>
          <a:xfrm>
            <a:off x="0" y="0"/>
            <a:ext cx="12192000" cy="6040202"/>
          </a:xfrm>
          <a:prstGeom prst="rect">
            <a:avLst/>
          </a:prstGeom>
          <a:solidFill>
            <a:srgbClr val="145551">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90EDA1F9-B0DD-444B-B70B-3C8A8845FDDC}"/>
              </a:ext>
            </a:extLst>
          </p:cNvPr>
          <p:cNvSpPr/>
          <p:nvPr userDrawn="1"/>
        </p:nvSpPr>
        <p:spPr>
          <a:xfrm>
            <a:off x="0" y="6032089"/>
            <a:ext cx="12192000" cy="82591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ounded Rectangle 6">
            <a:extLst>
              <a:ext uri="{FF2B5EF4-FFF2-40B4-BE49-F238E27FC236}">
                <a16:creationId xmlns:a16="http://schemas.microsoft.com/office/drawing/2014/main" id="{4FB9D5CB-4FC8-2B4B-A318-01C384C8A675}"/>
              </a:ext>
            </a:extLst>
          </p:cNvPr>
          <p:cNvSpPr/>
          <p:nvPr userDrawn="1"/>
        </p:nvSpPr>
        <p:spPr>
          <a:xfrm>
            <a:off x="619433" y="5751191"/>
            <a:ext cx="2153265" cy="902673"/>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nvGrpSpPr>
          <p:cNvPr id="9" name="Group 8">
            <a:extLst>
              <a:ext uri="{FF2B5EF4-FFF2-40B4-BE49-F238E27FC236}">
                <a16:creationId xmlns:a16="http://schemas.microsoft.com/office/drawing/2014/main" id="{E7354277-9813-0047-8635-2407305498D2}"/>
              </a:ext>
            </a:extLst>
          </p:cNvPr>
          <p:cNvGrpSpPr/>
          <p:nvPr userDrawn="1"/>
        </p:nvGrpSpPr>
        <p:grpSpPr>
          <a:xfrm>
            <a:off x="817586" y="5939717"/>
            <a:ext cx="1765311" cy="768887"/>
            <a:chOff x="817586" y="5939717"/>
            <a:chExt cx="1765311" cy="768887"/>
          </a:xfrm>
        </p:grpSpPr>
        <p:pic>
          <p:nvPicPr>
            <p:cNvPr id="12" name="Graphic 15">
              <a:extLst>
                <a:ext uri="{FF2B5EF4-FFF2-40B4-BE49-F238E27FC236}">
                  <a16:creationId xmlns:a16="http://schemas.microsoft.com/office/drawing/2014/main" id="{26BDAC98-F5DA-3841-A306-6FDEAD7FF839}"/>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44937" y="5939717"/>
              <a:ext cx="737960" cy="729669"/>
            </a:xfrm>
            <a:prstGeom prst="rect">
              <a:avLst/>
            </a:prstGeom>
          </p:spPr>
        </p:pic>
        <p:pic>
          <p:nvPicPr>
            <p:cNvPr id="13" name="Picture 12">
              <a:extLst>
                <a:ext uri="{FF2B5EF4-FFF2-40B4-BE49-F238E27FC236}">
                  <a16:creationId xmlns:a16="http://schemas.microsoft.com/office/drawing/2014/main" id="{7BA94A68-CD87-E445-86F2-F9466C71BAA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17586" y="5971518"/>
              <a:ext cx="782586" cy="737086"/>
            </a:xfrm>
            <a:prstGeom prst="rect">
              <a:avLst/>
            </a:prstGeom>
          </p:spPr>
        </p:pic>
      </p:grpSp>
      <p:pic>
        <p:nvPicPr>
          <p:cNvPr id="15" name="Picture 14">
            <a:extLst>
              <a:ext uri="{FF2B5EF4-FFF2-40B4-BE49-F238E27FC236}">
                <a16:creationId xmlns:a16="http://schemas.microsoft.com/office/drawing/2014/main" id="{7D092EBE-1CFA-1747-BA84-1796A56CC6F2}"/>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335124" y="6354810"/>
            <a:ext cx="1364410" cy="248600"/>
          </a:xfrm>
          <a:prstGeom prst="rect">
            <a:avLst/>
          </a:prstGeom>
        </p:spPr>
      </p:pic>
      <p:pic>
        <p:nvPicPr>
          <p:cNvPr id="17" name="Picture 16" descr="A close up of a logo&#10;&#10;Description automatically generated">
            <a:extLst>
              <a:ext uri="{FF2B5EF4-FFF2-40B4-BE49-F238E27FC236}">
                <a16:creationId xmlns:a16="http://schemas.microsoft.com/office/drawing/2014/main" id="{A01FBE08-EBC5-BB44-82C4-4243A01B0885}"/>
              </a:ext>
            </a:extLst>
          </p:cNvPr>
          <p:cNvPicPr>
            <a:picLocks noChangeAspect="1"/>
          </p:cNvPicPr>
          <p:nvPr userDrawn="1"/>
        </p:nvPicPr>
        <p:blipFill>
          <a:blip r:embed="rId7" cstate="screen">
            <a:extLst>
              <a:ext uri="{28A0092B-C50C-407E-A947-70E740481C1C}">
                <a14:useLocalDpi xmlns:a14="http://schemas.microsoft.com/office/drawing/2010/main" val="0"/>
              </a:ext>
            </a:extLst>
          </a:blip>
          <a:stretch>
            <a:fillRect/>
          </a:stretch>
        </p:blipFill>
        <p:spPr>
          <a:xfrm>
            <a:off x="8920445" y="6247289"/>
            <a:ext cx="1095407" cy="421310"/>
          </a:xfrm>
          <a:prstGeom prst="rect">
            <a:avLst/>
          </a:prstGeom>
        </p:spPr>
      </p:pic>
      <p:sp>
        <p:nvSpPr>
          <p:cNvPr id="14" name="Text Placeholder 11">
            <a:extLst>
              <a:ext uri="{FF2B5EF4-FFF2-40B4-BE49-F238E27FC236}">
                <a16:creationId xmlns:a16="http://schemas.microsoft.com/office/drawing/2014/main" id="{EC12D359-3D2D-1B49-AD28-F24FA0058DE1}"/>
              </a:ext>
            </a:extLst>
          </p:cNvPr>
          <p:cNvSpPr>
            <a:spLocks noGrp="1"/>
          </p:cNvSpPr>
          <p:nvPr>
            <p:ph type="body" sz="quarter" idx="13" hasCustomPrompt="1"/>
          </p:nvPr>
        </p:nvSpPr>
        <p:spPr>
          <a:xfrm>
            <a:off x="751787" y="622251"/>
            <a:ext cx="4594225" cy="461688"/>
          </a:xfrm>
        </p:spPr>
        <p:txBody>
          <a:bodyPr/>
          <a:lstStyle>
            <a:lvl1pPr>
              <a:buNone/>
              <a:defRPr sz="3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Slide title</a:t>
            </a:r>
          </a:p>
        </p:txBody>
      </p:sp>
    </p:spTree>
    <p:extLst>
      <p:ext uri="{BB962C8B-B14F-4D97-AF65-F5344CB8AC3E}">
        <p14:creationId xmlns:p14="http://schemas.microsoft.com/office/powerpoint/2010/main" val="3825488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C5C8C92-5A01-544B-B5DC-6A530AF8CF1B}"/>
              </a:ext>
            </a:extLst>
          </p:cNvPr>
          <p:cNvSpPr/>
          <p:nvPr userDrawn="1"/>
        </p:nvSpPr>
        <p:spPr>
          <a:xfrm>
            <a:off x="0" y="-1"/>
            <a:ext cx="12192000" cy="169848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11">
            <a:extLst>
              <a:ext uri="{FF2B5EF4-FFF2-40B4-BE49-F238E27FC236}">
                <a16:creationId xmlns:a16="http://schemas.microsoft.com/office/drawing/2014/main" id="{992AEC85-6E38-4048-92E6-392FE8EF44AF}"/>
              </a:ext>
            </a:extLst>
          </p:cNvPr>
          <p:cNvSpPr>
            <a:spLocks noGrp="1"/>
          </p:cNvSpPr>
          <p:nvPr>
            <p:ph type="body" sz="quarter" idx="13" hasCustomPrompt="1"/>
          </p:nvPr>
        </p:nvSpPr>
        <p:spPr>
          <a:xfrm>
            <a:off x="739087" y="604908"/>
            <a:ext cx="4594225" cy="461688"/>
          </a:xfrm>
        </p:spPr>
        <p:txBody>
          <a:bodyPr/>
          <a:lstStyle>
            <a:lvl1pPr>
              <a:buNone/>
              <a:defRPr sz="3200">
                <a:solidFill>
                  <a:srgbClr val="25B76E"/>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a:t>Slide title</a:t>
            </a:r>
          </a:p>
        </p:txBody>
      </p:sp>
      <p:sp>
        <p:nvSpPr>
          <p:cNvPr id="17" name="Content Placeholder 14">
            <a:extLst>
              <a:ext uri="{FF2B5EF4-FFF2-40B4-BE49-F238E27FC236}">
                <a16:creationId xmlns:a16="http://schemas.microsoft.com/office/drawing/2014/main" id="{AF43C4D5-59A2-E643-8CF8-6B38A67F8D15}"/>
              </a:ext>
            </a:extLst>
          </p:cNvPr>
          <p:cNvSpPr>
            <a:spLocks noGrp="1"/>
          </p:cNvSpPr>
          <p:nvPr>
            <p:ph sz="quarter" idx="14"/>
          </p:nvPr>
        </p:nvSpPr>
        <p:spPr>
          <a:xfrm>
            <a:off x="5528124" y="604908"/>
            <a:ext cx="6469063" cy="596048"/>
          </a:xfrm>
        </p:spPr>
        <p:txBody>
          <a:bodyPr/>
          <a:lstStyle>
            <a:lvl1pPr>
              <a:buNone/>
              <a:defRPr sz="200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a:buNone/>
              <a:defRPr sz="200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2pPr>
            <a:lvl3pPr>
              <a:buNone/>
              <a:defRPr sz="200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3pPr>
            <a:lvl4pPr>
              <a:buNone/>
              <a:defRPr sz="200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4pPr>
            <a:lvl5pPr>
              <a:buNone/>
              <a:defRPr sz="200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5pPr>
          </a:lstStyle>
          <a:p>
            <a:pPr lvl="0"/>
            <a:r>
              <a:rPr lang="en-US"/>
              <a:t>Click to edit Master text styles</a:t>
            </a:r>
          </a:p>
        </p:txBody>
      </p:sp>
      <p:sp>
        <p:nvSpPr>
          <p:cNvPr id="18" name="Picture Placeholder 18">
            <a:extLst>
              <a:ext uri="{FF2B5EF4-FFF2-40B4-BE49-F238E27FC236}">
                <a16:creationId xmlns:a16="http://schemas.microsoft.com/office/drawing/2014/main" id="{95D25DAB-5073-A84F-82DD-E41516F6FDB2}"/>
              </a:ext>
            </a:extLst>
          </p:cNvPr>
          <p:cNvSpPr>
            <a:spLocks noGrp="1"/>
          </p:cNvSpPr>
          <p:nvPr>
            <p:ph type="pic" sz="quarter" idx="15" hasCustomPrompt="1"/>
          </p:nvPr>
        </p:nvSpPr>
        <p:spPr>
          <a:xfrm>
            <a:off x="1" y="1698482"/>
            <a:ext cx="12192000" cy="4291156"/>
          </a:xfrm>
        </p:spPr>
        <p:txBody>
          <a:bodyPr anchor="ctr"/>
          <a:lstStyle>
            <a:lvl1pPr algn="ctr">
              <a:buNone/>
              <a:defRPr sz="200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lvl1pPr>
          </a:lstStyle>
          <a:p>
            <a:r>
              <a:rPr lang="en-US"/>
              <a:t>Picture</a:t>
            </a:r>
          </a:p>
        </p:txBody>
      </p:sp>
    </p:spTree>
    <p:extLst>
      <p:ext uri="{BB962C8B-B14F-4D97-AF65-F5344CB8AC3E}">
        <p14:creationId xmlns:p14="http://schemas.microsoft.com/office/powerpoint/2010/main" val="22151065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714D52E-FEEF-CC4C-811D-CADE07FFD575}"/>
              </a:ext>
            </a:extLst>
          </p:cNvPr>
          <p:cNvSpPr/>
          <p:nvPr userDrawn="1"/>
        </p:nvSpPr>
        <p:spPr>
          <a:xfrm>
            <a:off x="0" y="-14514"/>
            <a:ext cx="12192001" cy="6043354"/>
          </a:xfrm>
          <a:prstGeom prst="rect">
            <a:avLst/>
          </a:prstGeom>
          <a:solidFill>
            <a:schemeClr val="tx1">
              <a:lumMod val="75000"/>
              <a:lumOff val="2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2C27581A-1F8E-9145-B720-809762E527E6}"/>
              </a:ext>
            </a:extLst>
          </p:cNvPr>
          <p:cNvSpPr/>
          <p:nvPr userDrawn="1"/>
        </p:nvSpPr>
        <p:spPr>
          <a:xfrm>
            <a:off x="3984579" y="624277"/>
            <a:ext cx="4222842" cy="45719"/>
          </a:xfrm>
          <a:prstGeom prst="rect">
            <a:avLst/>
          </a:prstGeom>
          <a:solidFill>
            <a:srgbClr val="25B7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11">
            <a:extLst>
              <a:ext uri="{FF2B5EF4-FFF2-40B4-BE49-F238E27FC236}">
                <a16:creationId xmlns:a16="http://schemas.microsoft.com/office/drawing/2014/main" id="{DAA6040A-31ED-9B40-B4C1-528B908163BC}"/>
              </a:ext>
            </a:extLst>
          </p:cNvPr>
          <p:cNvSpPr>
            <a:spLocks noGrp="1"/>
          </p:cNvSpPr>
          <p:nvPr>
            <p:ph type="body" sz="quarter" idx="13" hasCustomPrompt="1"/>
          </p:nvPr>
        </p:nvSpPr>
        <p:spPr>
          <a:xfrm>
            <a:off x="3798888" y="1028651"/>
            <a:ext cx="4594225" cy="461688"/>
          </a:xfrm>
        </p:spPr>
        <p:txBody>
          <a:bodyPr/>
          <a:lstStyle>
            <a:lvl1pPr algn="ctr">
              <a:buNone/>
              <a:defRPr sz="3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a:t>Slide title</a:t>
            </a:r>
          </a:p>
        </p:txBody>
      </p:sp>
    </p:spTree>
    <p:extLst>
      <p:ext uri="{BB962C8B-B14F-4D97-AF65-F5344CB8AC3E}">
        <p14:creationId xmlns:p14="http://schemas.microsoft.com/office/powerpoint/2010/main" val="41760504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21" Type="http://schemas.openxmlformats.org/officeDocument/2006/relationships/image" Target="../media/image5.em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20" Type="http://schemas.openxmlformats.org/officeDocument/2006/relationships/image" Target="../media/image4.sv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8.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7.png"/><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6.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theme" Target="../theme/theme2.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image" Target="../media/image2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5" Type="http://schemas.openxmlformats.org/officeDocument/2006/relationships/slideLayout" Target="../slideLayouts/slideLayout32.xml"/><Relationship Id="rId10" Type="http://schemas.openxmlformats.org/officeDocument/2006/relationships/theme" Target="../theme/theme3.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FB4806D8-E649-A445-8419-B8A8C5C1497F}"/>
              </a:ext>
            </a:extLst>
          </p:cNvPr>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0" y="5023104"/>
            <a:ext cx="12192000" cy="1834896"/>
          </a:xfrm>
          <a:prstGeom prst="rect">
            <a:avLst/>
          </a:prstGeom>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AE3D30-6216-4132-94F7-503E928CE1E0}" type="datetimeFigureOut">
              <a:rPr lang="en-US" smtClean="0"/>
              <a:t>7/17/2024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8264FA-25D8-48C0-B33A-9FAF729E2306}" type="slidenum">
              <a:rPr lang="en-US" smtClean="0"/>
              <a:t>‹#›</a:t>
            </a:fld>
            <a:endParaRPr lang="en-US"/>
          </a:p>
        </p:txBody>
      </p:sp>
      <p:sp>
        <p:nvSpPr>
          <p:cNvPr id="15" name="Rectangle 14">
            <a:extLst>
              <a:ext uri="{FF2B5EF4-FFF2-40B4-BE49-F238E27FC236}">
                <a16:creationId xmlns:a16="http://schemas.microsoft.com/office/drawing/2014/main" id="{90EDA1F9-B0DD-444B-B70B-3C8A8845FDDC}"/>
              </a:ext>
            </a:extLst>
          </p:cNvPr>
          <p:cNvSpPr/>
          <p:nvPr userDrawn="1"/>
        </p:nvSpPr>
        <p:spPr>
          <a:xfrm>
            <a:off x="0" y="6032089"/>
            <a:ext cx="12192000" cy="82591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6" name="Rounded Rectangle 15">
            <a:extLst>
              <a:ext uri="{FF2B5EF4-FFF2-40B4-BE49-F238E27FC236}">
                <a16:creationId xmlns:a16="http://schemas.microsoft.com/office/drawing/2014/main" id="{4FB9D5CB-4FC8-2B4B-A318-01C384C8A675}"/>
              </a:ext>
            </a:extLst>
          </p:cNvPr>
          <p:cNvSpPr/>
          <p:nvPr userDrawn="1"/>
        </p:nvSpPr>
        <p:spPr>
          <a:xfrm>
            <a:off x="619433" y="5751191"/>
            <a:ext cx="2153265" cy="902673"/>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nvGrpSpPr>
          <p:cNvPr id="17" name="Group 16">
            <a:extLst>
              <a:ext uri="{FF2B5EF4-FFF2-40B4-BE49-F238E27FC236}">
                <a16:creationId xmlns:a16="http://schemas.microsoft.com/office/drawing/2014/main" id="{E7354277-9813-0047-8635-2407305498D2}"/>
              </a:ext>
            </a:extLst>
          </p:cNvPr>
          <p:cNvGrpSpPr/>
          <p:nvPr userDrawn="1"/>
        </p:nvGrpSpPr>
        <p:grpSpPr>
          <a:xfrm>
            <a:off x="817586" y="5939717"/>
            <a:ext cx="1765311" cy="768887"/>
            <a:chOff x="817586" y="5939717"/>
            <a:chExt cx="1765311" cy="768887"/>
          </a:xfrm>
        </p:grpSpPr>
        <p:pic>
          <p:nvPicPr>
            <p:cNvPr id="18" name="Graphic 15">
              <a:extLst>
                <a:ext uri="{FF2B5EF4-FFF2-40B4-BE49-F238E27FC236}">
                  <a16:creationId xmlns:a16="http://schemas.microsoft.com/office/drawing/2014/main" id="{26BDAC98-F5DA-3841-A306-6FDEAD7FF839}"/>
                </a:ext>
              </a:extLst>
            </p:cNvPr>
            <p:cNvPicPr>
              <a:picLocks noChangeAspect="1"/>
            </p:cNvPicPr>
            <p:nvPr userDrawn="1"/>
          </p:nvPicPr>
          <p:blipFill>
            <a:blip r:embed="rId19" cstate="print">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1844937" y="5939717"/>
              <a:ext cx="737960" cy="729669"/>
            </a:xfrm>
            <a:prstGeom prst="rect">
              <a:avLst/>
            </a:prstGeom>
          </p:spPr>
        </p:pic>
        <p:pic>
          <p:nvPicPr>
            <p:cNvPr id="19" name="Picture 18">
              <a:extLst>
                <a:ext uri="{FF2B5EF4-FFF2-40B4-BE49-F238E27FC236}">
                  <a16:creationId xmlns:a16="http://schemas.microsoft.com/office/drawing/2014/main" id="{7BA94A68-CD87-E445-86F2-F9466C71BAAA}"/>
                </a:ext>
              </a:extLst>
            </p:cNvPr>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817586" y="5971518"/>
              <a:ext cx="782586" cy="737086"/>
            </a:xfrm>
            <a:prstGeom prst="rect">
              <a:avLst/>
            </a:prstGeom>
          </p:spPr>
        </p:pic>
      </p:grpSp>
      <p:pic>
        <p:nvPicPr>
          <p:cNvPr id="20" name="Picture 19">
            <a:extLst>
              <a:ext uri="{FF2B5EF4-FFF2-40B4-BE49-F238E27FC236}">
                <a16:creationId xmlns:a16="http://schemas.microsoft.com/office/drawing/2014/main" id="{7D092EBE-1CFA-1747-BA84-1796A56CC6F2}"/>
              </a:ext>
            </a:extLst>
          </p:cNvPr>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10335124" y="6354810"/>
            <a:ext cx="1364410" cy="248600"/>
          </a:xfrm>
          <a:prstGeom prst="rect">
            <a:avLst/>
          </a:prstGeom>
        </p:spPr>
      </p:pic>
      <p:pic>
        <p:nvPicPr>
          <p:cNvPr id="21" name="Picture 20" descr="A close up of a sign&#10;&#10;Description automatically generated">
            <a:extLst>
              <a:ext uri="{FF2B5EF4-FFF2-40B4-BE49-F238E27FC236}">
                <a16:creationId xmlns:a16="http://schemas.microsoft.com/office/drawing/2014/main" id="{AE8E5F77-41A5-F244-9AA1-D79DE04EEFAF}"/>
              </a:ext>
            </a:extLst>
          </p:cNvPr>
          <p:cNvPicPr>
            <a:picLocks noChangeAspect="1"/>
          </p:cNvPicPr>
          <p:nvPr userDrawn="1"/>
        </p:nvPicPr>
        <p:blipFill>
          <a:blip r:embed="rId23" cstate="screen">
            <a:extLst>
              <a:ext uri="{28A0092B-C50C-407E-A947-70E740481C1C}">
                <a14:useLocalDpi xmlns:a14="http://schemas.microsoft.com/office/drawing/2010/main" val="0"/>
              </a:ext>
            </a:extLst>
          </a:blip>
          <a:stretch>
            <a:fillRect/>
          </a:stretch>
        </p:blipFill>
        <p:spPr>
          <a:xfrm>
            <a:off x="7548007" y="6269179"/>
            <a:ext cx="1095407" cy="381733"/>
          </a:xfrm>
          <a:prstGeom prst="rect">
            <a:avLst/>
          </a:prstGeom>
        </p:spPr>
      </p:pic>
      <p:pic>
        <p:nvPicPr>
          <p:cNvPr id="22" name="Picture 21" descr="A close up of a logo&#10;&#10;Description automatically generated">
            <a:extLst>
              <a:ext uri="{FF2B5EF4-FFF2-40B4-BE49-F238E27FC236}">
                <a16:creationId xmlns:a16="http://schemas.microsoft.com/office/drawing/2014/main" id="{A01FBE08-EBC5-BB44-82C4-4243A01B0885}"/>
              </a:ext>
            </a:extLst>
          </p:cNvPr>
          <p:cNvPicPr>
            <a:picLocks noChangeAspect="1"/>
          </p:cNvPicPr>
          <p:nvPr userDrawn="1"/>
        </p:nvPicPr>
        <p:blipFill>
          <a:blip r:embed="rId24" cstate="screen">
            <a:extLst>
              <a:ext uri="{28A0092B-C50C-407E-A947-70E740481C1C}">
                <a14:useLocalDpi xmlns:a14="http://schemas.microsoft.com/office/drawing/2010/main" val="0"/>
              </a:ext>
            </a:extLst>
          </a:blip>
          <a:stretch>
            <a:fillRect/>
          </a:stretch>
        </p:blipFill>
        <p:spPr>
          <a:xfrm>
            <a:off x="8920445" y="6247289"/>
            <a:ext cx="1095407" cy="421310"/>
          </a:xfrm>
          <a:prstGeom prst="rect">
            <a:avLst/>
          </a:prstGeom>
        </p:spPr>
      </p:pic>
      <p:sp>
        <p:nvSpPr>
          <p:cNvPr id="7" name="Rectangle 6">
            <a:extLst>
              <a:ext uri="{FF2B5EF4-FFF2-40B4-BE49-F238E27FC236}">
                <a16:creationId xmlns:a16="http://schemas.microsoft.com/office/drawing/2014/main" id="{050EA895-02EB-A04F-8643-AA6686D2D8F3}"/>
              </a:ext>
            </a:extLst>
          </p:cNvPr>
          <p:cNvSpPr/>
          <p:nvPr userDrawn="1"/>
        </p:nvSpPr>
        <p:spPr>
          <a:xfrm>
            <a:off x="7284378" y="6176963"/>
            <a:ext cx="1458930" cy="544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0524240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81" r:id="rId5"/>
    <p:sldLayoutId id="2147483682" r:id="rId6"/>
    <p:sldLayoutId id="2147483683" r:id="rId7"/>
    <p:sldLayoutId id="2147483677" r:id="rId8"/>
    <p:sldLayoutId id="2147483678" r:id="rId9"/>
    <p:sldLayoutId id="2147483680" r:id="rId10"/>
    <p:sldLayoutId id="2147483679" r:id="rId11"/>
    <p:sldLayoutId id="2147483687" r:id="rId12"/>
    <p:sldLayoutId id="2147483688" r:id="rId13"/>
    <p:sldLayoutId id="2147483690" r:id="rId14"/>
    <p:sldLayoutId id="2147483691"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B122BF38-A0D2-4AB7-DEB6-00675C3B9833}"/>
              </a:ext>
            </a:extLst>
          </p:cNvPr>
          <p:cNvSpPr>
            <a:spLocks noGrp="1" noChangeArrowheads="1"/>
          </p:cNvSpPr>
          <p:nvPr>
            <p:ph type="title"/>
          </p:nvPr>
        </p:nvSpPr>
        <p:spPr bwMode="auto">
          <a:xfrm>
            <a:off x="914400" y="533400"/>
            <a:ext cx="103632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text styles </a:t>
            </a:r>
          </a:p>
        </p:txBody>
      </p:sp>
      <p:sp>
        <p:nvSpPr>
          <p:cNvPr id="1027" name="Rectangle 3">
            <a:extLst>
              <a:ext uri="{FF2B5EF4-FFF2-40B4-BE49-F238E27FC236}">
                <a16:creationId xmlns:a16="http://schemas.microsoft.com/office/drawing/2014/main" id="{8A08CA19-3345-8C50-081D-D8426F4221F2}"/>
              </a:ext>
            </a:extLst>
          </p:cNvPr>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a:extLst>
              <a:ext uri="{FF2B5EF4-FFF2-40B4-BE49-F238E27FC236}">
                <a16:creationId xmlns:a16="http://schemas.microsoft.com/office/drawing/2014/main" id="{D7D1F0AA-0405-5DAB-DD68-5CB808CCC27F}"/>
              </a:ext>
            </a:extLst>
          </p:cNvPr>
          <p:cNvSpPr>
            <a:spLocks noGrp="1" noChangeArrowheads="1"/>
          </p:cNvSpPr>
          <p:nvPr>
            <p:ph type="dt" sz="half" idx="2"/>
          </p:nvPr>
        </p:nvSpPr>
        <p:spPr bwMode="auto">
          <a:xfrm>
            <a:off x="9144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a:extLst>
              <a:ext uri="{FF2B5EF4-FFF2-40B4-BE49-F238E27FC236}">
                <a16:creationId xmlns:a16="http://schemas.microsoft.com/office/drawing/2014/main" id="{A1C7D23C-33AB-6355-BBEC-137671E30243}"/>
              </a:ext>
            </a:extLst>
          </p:cNvPr>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en-US"/>
          </a:p>
        </p:txBody>
      </p:sp>
      <p:sp>
        <p:nvSpPr>
          <p:cNvPr id="1030" name="Rectangle 6">
            <a:extLst>
              <a:ext uri="{FF2B5EF4-FFF2-40B4-BE49-F238E27FC236}">
                <a16:creationId xmlns:a16="http://schemas.microsoft.com/office/drawing/2014/main" id="{127E7A20-D2EC-7CC6-BA06-528F4E41A9A5}"/>
              </a:ext>
            </a:extLst>
          </p:cNvPr>
          <p:cNvSpPr>
            <a:spLocks noGrp="1" noChangeArrowheads="1"/>
          </p:cNvSpPr>
          <p:nvPr>
            <p:ph type="sldNum" sz="quarter" idx="4"/>
          </p:nvPr>
        </p:nvSpPr>
        <p:spPr bwMode="auto">
          <a:xfrm>
            <a:off x="87376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BB99E8EA-DA41-43DC-B556-E5D1E7800C41}" type="slidenum">
              <a:rPr lang="en-US" altLang="en-US"/>
              <a:pPr/>
              <a:t>‹#›</a:t>
            </a:fld>
            <a:endParaRPr lang="en-US" altLang="en-US"/>
          </a:p>
        </p:txBody>
      </p:sp>
    </p:spTree>
    <p:extLst>
      <p:ext uri="{BB962C8B-B14F-4D97-AF65-F5344CB8AC3E}">
        <p14:creationId xmlns:p14="http://schemas.microsoft.com/office/powerpoint/2010/main" val="3615082439"/>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Lst>
  <p:txStyles>
    <p:titleStyle>
      <a:lvl1pPr algn="ctr" rtl="0" fontAlgn="base">
        <a:spcBef>
          <a:spcPct val="0"/>
        </a:spcBef>
        <a:spcAft>
          <a:spcPct val="0"/>
        </a:spcAft>
        <a:defRPr sz="4000" kern="1200">
          <a:solidFill>
            <a:schemeClr val="accent2"/>
          </a:solidFill>
          <a:latin typeface="+mj-lt"/>
          <a:ea typeface="+mj-ea"/>
          <a:cs typeface="+mj-cs"/>
        </a:defRPr>
      </a:lvl1pPr>
      <a:lvl2pPr algn="ctr" rtl="0" fontAlgn="base">
        <a:spcBef>
          <a:spcPct val="0"/>
        </a:spcBef>
        <a:spcAft>
          <a:spcPct val="0"/>
        </a:spcAft>
        <a:defRPr sz="4000">
          <a:solidFill>
            <a:schemeClr val="accent2"/>
          </a:solidFill>
          <a:latin typeface="Arial" panose="020B0604020202020204" pitchFamily="34" charset="0"/>
        </a:defRPr>
      </a:lvl2pPr>
      <a:lvl3pPr algn="ctr" rtl="0" fontAlgn="base">
        <a:spcBef>
          <a:spcPct val="0"/>
        </a:spcBef>
        <a:spcAft>
          <a:spcPct val="0"/>
        </a:spcAft>
        <a:defRPr sz="4000">
          <a:solidFill>
            <a:schemeClr val="accent2"/>
          </a:solidFill>
          <a:latin typeface="Arial" panose="020B0604020202020204" pitchFamily="34" charset="0"/>
        </a:defRPr>
      </a:lvl3pPr>
      <a:lvl4pPr algn="ctr" rtl="0" fontAlgn="base">
        <a:spcBef>
          <a:spcPct val="0"/>
        </a:spcBef>
        <a:spcAft>
          <a:spcPct val="0"/>
        </a:spcAft>
        <a:defRPr sz="4000">
          <a:solidFill>
            <a:schemeClr val="accent2"/>
          </a:solidFill>
          <a:latin typeface="Arial" panose="020B0604020202020204" pitchFamily="34" charset="0"/>
        </a:defRPr>
      </a:lvl4pPr>
      <a:lvl5pPr algn="ctr" rtl="0" fontAlgn="base">
        <a:spcBef>
          <a:spcPct val="0"/>
        </a:spcBef>
        <a:spcAft>
          <a:spcPct val="0"/>
        </a:spcAft>
        <a:defRPr sz="4000">
          <a:solidFill>
            <a:schemeClr val="accent2"/>
          </a:solidFill>
          <a:latin typeface="Arial" panose="020B0604020202020204" pitchFamily="34" charset="0"/>
        </a:defRPr>
      </a:lvl5pPr>
      <a:lvl6pPr marL="457200" algn="ctr" rtl="0" fontAlgn="base">
        <a:spcBef>
          <a:spcPct val="0"/>
        </a:spcBef>
        <a:spcAft>
          <a:spcPct val="0"/>
        </a:spcAft>
        <a:defRPr sz="4000">
          <a:solidFill>
            <a:schemeClr val="accent2"/>
          </a:solidFill>
          <a:latin typeface="Arial" panose="020B0604020202020204" pitchFamily="34" charset="0"/>
        </a:defRPr>
      </a:lvl6pPr>
      <a:lvl7pPr marL="914400" algn="ctr" rtl="0" fontAlgn="base">
        <a:spcBef>
          <a:spcPct val="0"/>
        </a:spcBef>
        <a:spcAft>
          <a:spcPct val="0"/>
        </a:spcAft>
        <a:defRPr sz="4000">
          <a:solidFill>
            <a:schemeClr val="accent2"/>
          </a:solidFill>
          <a:latin typeface="Arial" panose="020B0604020202020204" pitchFamily="34" charset="0"/>
        </a:defRPr>
      </a:lvl7pPr>
      <a:lvl8pPr marL="1371600" algn="ctr" rtl="0" fontAlgn="base">
        <a:spcBef>
          <a:spcPct val="0"/>
        </a:spcBef>
        <a:spcAft>
          <a:spcPct val="0"/>
        </a:spcAft>
        <a:defRPr sz="4000">
          <a:solidFill>
            <a:schemeClr val="accent2"/>
          </a:solidFill>
          <a:latin typeface="Arial" panose="020B0604020202020204" pitchFamily="34" charset="0"/>
        </a:defRPr>
      </a:lvl8pPr>
      <a:lvl9pPr marL="1828800" algn="ctr" rtl="0" fontAlgn="base">
        <a:spcBef>
          <a:spcPct val="0"/>
        </a:spcBef>
        <a:spcAft>
          <a:spcPct val="0"/>
        </a:spcAft>
        <a:defRPr sz="4000">
          <a:solidFill>
            <a:schemeClr val="accent2"/>
          </a:solidFill>
          <a:latin typeface="Arial" panose="020B0604020202020204" pitchFamily="34" charset="0"/>
        </a:defRPr>
      </a:lvl9pPr>
    </p:titleStyle>
    <p:bodyStyle>
      <a:lvl1pPr marL="342900" indent="-342900" algn="l" rtl="0" fontAlgn="base">
        <a:spcBef>
          <a:spcPct val="20000"/>
        </a:spcBef>
        <a:spcAft>
          <a:spcPct val="0"/>
        </a:spcAft>
        <a:buBlip>
          <a:blip r:embed="rId14"/>
        </a:buBlip>
        <a:defRPr sz="2800" kern="1200">
          <a:solidFill>
            <a:schemeClr val="accent2"/>
          </a:solidFill>
          <a:latin typeface="+mn-lt"/>
          <a:ea typeface="+mn-ea"/>
          <a:cs typeface="+mn-cs"/>
        </a:defRPr>
      </a:lvl1pPr>
      <a:lvl2pPr marL="742950" indent="-285750" algn="l" rtl="0" fontAlgn="base">
        <a:spcBef>
          <a:spcPct val="20000"/>
        </a:spcBef>
        <a:spcAft>
          <a:spcPct val="0"/>
        </a:spcAft>
        <a:buChar char="–"/>
        <a:defRPr sz="2400" kern="1200">
          <a:solidFill>
            <a:schemeClr val="tx1"/>
          </a:solidFill>
          <a:latin typeface="+mn-lt"/>
          <a:ea typeface="+mn-ea"/>
          <a:cs typeface="+mn-cs"/>
        </a:defRPr>
      </a:lvl2pPr>
      <a:lvl3pPr marL="1143000" indent="-228600" algn="l" rtl="0" fontAlgn="base">
        <a:spcBef>
          <a:spcPct val="20000"/>
        </a:spcBef>
        <a:spcAft>
          <a:spcPct val="0"/>
        </a:spcAft>
        <a:buChar char="•"/>
        <a:defRPr sz="2000" kern="1200">
          <a:solidFill>
            <a:schemeClr val="tx1"/>
          </a:solidFill>
          <a:latin typeface="+mn-lt"/>
          <a:ea typeface="+mn-ea"/>
          <a:cs typeface="+mn-cs"/>
        </a:defRPr>
      </a:lvl3pPr>
      <a:lvl4pPr marL="1600200" indent="-228600" algn="l" rtl="0" fontAlgn="base">
        <a:spcBef>
          <a:spcPct val="20000"/>
        </a:spcBef>
        <a:spcAft>
          <a:spcPct val="0"/>
        </a:spcAft>
        <a:buChar char="–"/>
        <a:defRPr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Times New Roman" panose="020206030504050203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4A5AFE-9A4C-9443-92D6-A4D7FDF824DC}" type="datetimeFigureOut">
              <a:rPr lang="en-US" smtClean="0"/>
              <a:t>7/17/2024</a:t>
            </a:fld>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14C31E-DA4C-F44D-B44A-157C5C055EA1}" type="slidenum">
              <a:rPr lang="en-US" smtClean="0"/>
              <a:t>‹#›</a:t>
            </a:fld>
            <a:endParaRPr lang="en-US"/>
          </a:p>
        </p:txBody>
      </p:sp>
    </p:spTree>
    <p:extLst>
      <p:ext uri="{BB962C8B-B14F-4D97-AF65-F5344CB8AC3E}">
        <p14:creationId xmlns:p14="http://schemas.microsoft.com/office/powerpoint/2010/main" val="4207101471"/>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Lst>
  <p:txStyles>
    <p:titleStyle>
      <a:lvl1pPr algn="l" defTabSz="914400" rtl="0" eaLnBrk="1" latinLnBrk="0" hangingPunct="1">
        <a:lnSpc>
          <a:spcPct val="90000"/>
        </a:lnSpc>
        <a:spcBef>
          <a:spcPct val="0"/>
        </a:spcBef>
        <a:buNone/>
        <a:defRPr sz="4000" b="0" i="0" kern="1200">
          <a:solidFill>
            <a:srgbClr val="435464"/>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Wingdings" charset="2"/>
        <a:buChar char="§"/>
        <a:defRPr sz="2400" b="0" i="0" kern="1200">
          <a:solidFill>
            <a:srgbClr val="435464"/>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Courier New" charset="0"/>
        <a:buChar char="o"/>
        <a:defRPr sz="2400" b="0" i="0" kern="1200">
          <a:solidFill>
            <a:srgbClr val="435464"/>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Courier New" charset="0"/>
        <a:buChar char="o"/>
        <a:defRPr sz="2400" b="0" i="0" kern="1200">
          <a:solidFill>
            <a:srgbClr val="435464"/>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Courier New" charset="0"/>
        <a:buChar char="o"/>
        <a:defRPr sz="2400" b="0" i="0" kern="1200">
          <a:solidFill>
            <a:srgbClr val="435464"/>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Courier New" charset="0"/>
        <a:buChar char="o"/>
        <a:defRPr sz="2400" b="0" i="0" kern="1200">
          <a:solidFill>
            <a:srgbClr val="435464"/>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29.png"/><Relationship Id="rId1" Type="http://schemas.openxmlformats.org/officeDocument/2006/relationships/slideLayout" Target="../slideLayouts/slideLayout16.xml"/><Relationship Id="rId4" Type="http://schemas.openxmlformats.org/officeDocument/2006/relationships/image" Target="../media/image31.png"/></Relationships>
</file>

<file path=ppt/slides/_rels/slide10.xml.rels><?xml version="1.0" encoding="UTF-8" standalone="yes"?>
<Relationships xmlns="http://schemas.openxmlformats.org/package/2006/relationships"><Relationship Id="rId8" Type="http://schemas.openxmlformats.org/officeDocument/2006/relationships/image" Target="../media/image55.emf"/><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notesSlide" Target="../notesSlides/notesSlide6.xml"/><Relationship Id="rId1" Type="http://schemas.openxmlformats.org/officeDocument/2006/relationships/slideLayout" Target="../slideLayouts/slideLayout15.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jpg"/><Relationship Id="rId9" Type="http://schemas.openxmlformats.org/officeDocument/2006/relationships/image" Target="../media/image56.png"/></Relationships>
</file>

<file path=ppt/slides/_rels/slide11.xml.rels><?xml version="1.0" encoding="UTF-8" standalone="yes"?>
<Relationships xmlns="http://schemas.openxmlformats.org/package/2006/relationships"><Relationship Id="rId3" Type="http://schemas.openxmlformats.org/officeDocument/2006/relationships/hyperlink" Target="https://www.landcoalition.org/en/latest/gender-transformative-change-tanzania/" TargetMode="External"/><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5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29.pn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8" Type="http://schemas.openxmlformats.org/officeDocument/2006/relationships/hyperlink" Target="https://doi.org/10.2499/p15738coll2.134791" TargetMode="External"/><Relationship Id="rId3" Type="http://schemas.openxmlformats.org/officeDocument/2006/relationships/hyperlink" Target="https://ebrary.ifpri.org/utils/getfile/collection/p15738coll2/id/134933/filename/135145.pdf" TargetMode="External"/><Relationship Id="rId7" Type="http://schemas.openxmlformats.org/officeDocument/2006/relationships/hyperlink" Target="https://doi.org/10.2499/p15738coll2.134776" TargetMode="External"/><Relationship Id="rId2" Type="http://schemas.openxmlformats.org/officeDocument/2006/relationships/hyperlink" Target="https://ebrary.ifpri.org/utils/getfile/collection/p15738coll2/id/134937/filename/135146.pdf" TargetMode="External"/><Relationship Id="rId1" Type="http://schemas.openxmlformats.org/officeDocument/2006/relationships/slideLayout" Target="../slideLayouts/slideLayout32.xml"/><Relationship Id="rId6" Type="http://schemas.openxmlformats.org/officeDocument/2006/relationships/hyperlink" Target="https://doi.org/10.2499/p15738coll2.134786" TargetMode="External"/><Relationship Id="rId11" Type="http://schemas.openxmlformats.org/officeDocument/2006/relationships/image" Target="../media/image58.emf"/><Relationship Id="rId5" Type="http://schemas.openxmlformats.org/officeDocument/2006/relationships/hyperlink" Target="https://doi.org/10.2499/p15738coll2.134790" TargetMode="External"/><Relationship Id="rId10" Type="http://schemas.openxmlformats.org/officeDocument/2006/relationships/hyperlink" Target="https://pim.cgiar.org/research/f5/" TargetMode="External"/><Relationship Id="rId4" Type="http://schemas.openxmlformats.org/officeDocument/2006/relationships/hyperlink" Target="https://doi.org/10.2499/p15738coll2.134784" TargetMode="External"/><Relationship Id="rId9" Type="http://schemas.openxmlformats.org/officeDocument/2006/relationships/hyperlink" Target="http://www.capri.cgiar.org/sourcebook.asp"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oleObject" Target="../embeddings/oleObject1.bin"/><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xml"/><Relationship Id="rId1" Type="http://schemas.openxmlformats.org/officeDocument/2006/relationships/slideLayout" Target="../slideLayouts/slideLayout17.xml"/><Relationship Id="rId4" Type="http://schemas.openxmlformats.org/officeDocument/2006/relationships/image" Target="../media/image37.png"/></Relationships>
</file>

<file path=ppt/slides/_rels/slide7.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image" Target="../media/image41.png"/><Relationship Id="rId5" Type="http://schemas.openxmlformats.org/officeDocument/2006/relationships/image" Target="../media/image40.pn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png"/></Relationships>
</file>

<file path=ppt/slides/_rels/slide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47.png"/></Relationships>
</file>

<file path=ppt/slides/_rels/slide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49.png"/><Relationship Id="rId5" Type="http://schemas.openxmlformats.org/officeDocument/2006/relationships/hyperlink" Target="https://forestsnews.cifor.org/83972/new-strategies-needed-to-uproot-deep-barriers-to-land-resource-rights-for-women?fnl=en" TargetMode="External"/><Relationship Id="rId4" Type="http://schemas.openxmlformats.org/officeDocument/2006/relationships/image" Target="../media/image4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576876-FF75-8B13-01ED-99EC0D2A3382}"/>
              </a:ext>
            </a:extLst>
          </p:cNvPr>
          <p:cNvSpPr>
            <a:spLocks noGrp="1"/>
          </p:cNvSpPr>
          <p:nvPr>
            <p:ph type="ctrTitle"/>
          </p:nvPr>
        </p:nvSpPr>
        <p:spPr>
          <a:xfrm>
            <a:off x="1524000" y="1122362"/>
            <a:ext cx="9144000" cy="4155032"/>
          </a:xfrm>
        </p:spPr>
        <p:txBody>
          <a:bodyPr/>
          <a:lstStyle/>
          <a:p>
            <a:r>
              <a:rPr lang="en-US" dirty="0">
                <a:solidFill>
                  <a:srgbClr val="287655"/>
                </a:solidFill>
              </a:rPr>
              <a:t>CGIAR-ILC Collaboration</a:t>
            </a:r>
            <a:br>
              <a:rPr lang="en-US" dirty="0">
                <a:solidFill>
                  <a:srgbClr val="287655"/>
                </a:solidFill>
              </a:rPr>
            </a:br>
            <a:br>
              <a:rPr lang="en-US" dirty="0">
                <a:solidFill>
                  <a:srgbClr val="287655"/>
                </a:solidFill>
              </a:rPr>
            </a:br>
            <a:r>
              <a:rPr lang="en-US" sz="3200" dirty="0">
                <a:solidFill>
                  <a:srgbClr val="287655"/>
                </a:solidFill>
              </a:rPr>
              <a:t>Ruth Meinzen-Dick with Fiona Flintan, </a:t>
            </a:r>
            <a:br>
              <a:rPr lang="en-US" sz="3200" dirty="0">
                <a:solidFill>
                  <a:srgbClr val="287655"/>
                </a:solidFill>
              </a:rPr>
            </a:br>
            <a:r>
              <a:rPr lang="en-US" sz="3200" dirty="0">
                <a:solidFill>
                  <a:srgbClr val="287655"/>
                </a:solidFill>
              </a:rPr>
              <a:t>Elizabeth Garner, and Emily Gallagher</a:t>
            </a:r>
            <a:br>
              <a:rPr lang="en-US" sz="3200" dirty="0">
                <a:solidFill>
                  <a:srgbClr val="287655"/>
                </a:solidFill>
              </a:rPr>
            </a:br>
            <a:r>
              <a:rPr lang="en-US" sz="3200" dirty="0">
                <a:solidFill>
                  <a:srgbClr val="287655"/>
                </a:solidFill>
              </a:rPr>
              <a:t>Webinar presentation</a:t>
            </a:r>
            <a:br>
              <a:rPr lang="en-US" sz="3200" dirty="0">
                <a:solidFill>
                  <a:srgbClr val="287655"/>
                </a:solidFill>
              </a:rPr>
            </a:br>
            <a:r>
              <a:rPr lang="en-US" sz="3200" dirty="0">
                <a:solidFill>
                  <a:srgbClr val="287655"/>
                </a:solidFill>
              </a:rPr>
              <a:t>17 July 2024 </a:t>
            </a:r>
            <a:br>
              <a:rPr lang="en-US" sz="4000" dirty="0">
                <a:solidFill>
                  <a:schemeClr val="accent5">
                    <a:lumMod val="50000"/>
                  </a:schemeClr>
                </a:solidFill>
              </a:rPr>
            </a:br>
            <a:endParaRPr lang="en-US" dirty="0">
              <a:solidFill>
                <a:schemeClr val="accent5">
                  <a:lumMod val="50000"/>
                </a:schemeClr>
              </a:solidFill>
            </a:endParaRPr>
          </a:p>
        </p:txBody>
      </p:sp>
      <p:pic>
        <p:nvPicPr>
          <p:cNvPr id="3" name="Content Placeholder 6">
            <a:extLst>
              <a:ext uri="{FF2B5EF4-FFF2-40B4-BE49-F238E27FC236}">
                <a16:creationId xmlns:a16="http://schemas.microsoft.com/office/drawing/2014/main" id="{3E627B2A-FCA8-6E97-4094-3920FB3862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4992" y="3840482"/>
            <a:ext cx="2258015" cy="2636929"/>
          </a:xfrm>
          <a:prstGeom prst="rect">
            <a:avLst/>
          </a:prstGeom>
        </p:spPr>
      </p:pic>
      <p:pic>
        <p:nvPicPr>
          <p:cNvPr id="5" name="Picture 4">
            <a:extLst>
              <a:ext uri="{FF2B5EF4-FFF2-40B4-BE49-F238E27FC236}">
                <a16:creationId xmlns:a16="http://schemas.microsoft.com/office/drawing/2014/main" id="{38C420C9-4F89-F2DC-6D26-2948A5CFD33C}"/>
              </a:ext>
            </a:extLst>
          </p:cNvPr>
          <p:cNvPicPr>
            <a:picLocks noChangeAspect="1"/>
          </p:cNvPicPr>
          <p:nvPr/>
        </p:nvPicPr>
        <p:blipFill>
          <a:blip r:embed="rId4"/>
          <a:stretch>
            <a:fillRect/>
          </a:stretch>
        </p:blipFill>
        <p:spPr>
          <a:xfrm>
            <a:off x="8735094" y="4454435"/>
            <a:ext cx="2762505" cy="1937590"/>
          </a:xfrm>
          <a:prstGeom prst="rect">
            <a:avLst/>
          </a:prstGeom>
        </p:spPr>
      </p:pic>
    </p:spTree>
    <p:extLst>
      <p:ext uri="{BB962C8B-B14F-4D97-AF65-F5344CB8AC3E}">
        <p14:creationId xmlns:p14="http://schemas.microsoft.com/office/powerpoint/2010/main" val="31054801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25F4E-1E63-3611-0E49-7073089FF10F}"/>
              </a:ext>
            </a:extLst>
          </p:cNvPr>
          <p:cNvSpPr>
            <a:spLocks noGrp="1"/>
          </p:cNvSpPr>
          <p:nvPr>
            <p:ph type="title"/>
          </p:nvPr>
        </p:nvSpPr>
        <p:spPr>
          <a:xfrm>
            <a:off x="253304" y="383595"/>
            <a:ext cx="11620643" cy="762673"/>
          </a:xfrm>
        </p:spPr>
        <p:txBody>
          <a:bodyPr/>
          <a:lstStyle/>
          <a:p>
            <a:r>
              <a:rPr lang="en-US" dirty="0"/>
              <a:t>WRR Knowledge Outputs: Tools and Guidance</a:t>
            </a:r>
          </a:p>
        </p:txBody>
      </p:sp>
      <p:pic>
        <p:nvPicPr>
          <p:cNvPr id="3" name="Picture 2">
            <a:extLst>
              <a:ext uri="{FF2B5EF4-FFF2-40B4-BE49-F238E27FC236}">
                <a16:creationId xmlns:a16="http://schemas.microsoft.com/office/drawing/2014/main" id="{70A76D82-A290-0116-8DB8-CF4BEE3CD7A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728349" y="1471435"/>
            <a:ext cx="7217642" cy="3915130"/>
          </a:xfrm>
          <a:prstGeom prst="rect">
            <a:avLst/>
          </a:prstGeom>
        </p:spPr>
      </p:pic>
      <p:pic>
        <p:nvPicPr>
          <p:cNvPr id="4" name="Google Shape;164;g1ff2cf62548_0_0" descr="A cover of a magazine&#10;&#10;Description automatically generated">
            <a:extLst>
              <a:ext uri="{FF2B5EF4-FFF2-40B4-BE49-F238E27FC236}">
                <a16:creationId xmlns:a16="http://schemas.microsoft.com/office/drawing/2014/main" id="{CBF84CDA-AA04-1F13-AD4A-3A75A4C8E351}"/>
              </a:ext>
            </a:extLst>
          </p:cNvPr>
          <p:cNvPicPr preferRelativeResize="0"/>
          <p:nvPr/>
        </p:nvPicPr>
        <p:blipFill>
          <a:blip r:embed="rId4">
            <a:alphaModFix/>
          </a:blip>
          <a:stretch>
            <a:fillRect/>
          </a:stretch>
        </p:blipFill>
        <p:spPr>
          <a:xfrm>
            <a:off x="589542" y="1651662"/>
            <a:ext cx="1036853" cy="1539774"/>
          </a:xfrm>
          <a:prstGeom prst="rect">
            <a:avLst/>
          </a:prstGeom>
          <a:noFill/>
          <a:ln>
            <a:noFill/>
          </a:ln>
        </p:spPr>
      </p:pic>
      <p:pic>
        <p:nvPicPr>
          <p:cNvPr id="5" name="Google Shape;174;g1ff2cf62548_0_15">
            <a:extLst>
              <a:ext uri="{FF2B5EF4-FFF2-40B4-BE49-F238E27FC236}">
                <a16:creationId xmlns:a16="http://schemas.microsoft.com/office/drawing/2014/main" id="{888968B6-D3B5-E8AB-5887-7CE5676AED73}"/>
              </a:ext>
            </a:extLst>
          </p:cNvPr>
          <p:cNvPicPr preferRelativeResize="0"/>
          <p:nvPr/>
        </p:nvPicPr>
        <p:blipFill rotWithShape="1">
          <a:blip r:embed="rId5">
            <a:alphaModFix/>
          </a:blip>
          <a:srcRect l="17458" t="14967" r="50867" b="9555"/>
          <a:stretch/>
        </p:blipFill>
        <p:spPr>
          <a:xfrm>
            <a:off x="2277576" y="2307024"/>
            <a:ext cx="1036853" cy="1389806"/>
          </a:xfrm>
          <a:prstGeom prst="rect">
            <a:avLst/>
          </a:prstGeom>
          <a:noFill/>
          <a:ln>
            <a:noFill/>
          </a:ln>
        </p:spPr>
      </p:pic>
      <p:sp>
        <p:nvSpPr>
          <p:cNvPr id="6" name="TextBox 5">
            <a:extLst>
              <a:ext uri="{FF2B5EF4-FFF2-40B4-BE49-F238E27FC236}">
                <a16:creationId xmlns:a16="http://schemas.microsoft.com/office/drawing/2014/main" id="{805C0A53-F5B9-0E0B-DB31-93FFB78DDB6F}"/>
              </a:ext>
            </a:extLst>
          </p:cNvPr>
          <p:cNvSpPr txBox="1"/>
          <p:nvPr/>
        </p:nvSpPr>
        <p:spPr>
          <a:xfrm>
            <a:off x="253304" y="3327498"/>
            <a:ext cx="1981330" cy="369332"/>
          </a:xfrm>
          <a:prstGeom prst="rect">
            <a:avLst/>
          </a:prstGeom>
          <a:noFill/>
        </p:spPr>
        <p:txBody>
          <a:bodyPr wrap="square" rtlCol="0">
            <a:spAutoFit/>
          </a:bodyPr>
          <a:lstStyle/>
          <a:p>
            <a:r>
              <a:rPr lang="en-US" b="1" dirty="0"/>
              <a:t>Financial Literacy</a:t>
            </a:r>
          </a:p>
        </p:txBody>
      </p:sp>
      <p:sp>
        <p:nvSpPr>
          <p:cNvPr id="7" name="TextBox 6">
            <a:extLst>
              <a:ext uri="{FF2B5EF4-FFF2-40B4-BE49-F238E27FC236}">
                <a16:creationId xmlns:a16="http://schemas.microsoft.com/office/drawing/2014/main" id="{2B6DCADC-73E2-DFA9-97BB-F874565B3FB1}"/>
              </a:ext>
            </a:extLst>
          </p:cNvPr>
          <p:cNvSpPr txBox="1"/>
          <p:nvPr/>
        </p:nvSpPr>
        <p:spPr>
          <a:xfrm>
            <a:off x="2897150" y="3959554"/>
            <a:ext cx="1644106" cy="369332"/>
          </a:xfrm>
          <a:prstGeom prst="rect">
            <a:avLst/>
          </a:prstGeom>
          <a:noFill/>
        </p:spPr>
        <p:txBody>
          <a:bodyPr wrap="square" rtlCol="0">
            <a:spAutoFit/>
          </a:bodyPr>
          <a:lstStyle/>
          <a:p>
            <a:r>
              <a:rPr lang="en-US" b="1" dirty="0"/>
              <a:t>Legal Guidance</a:t>
            </a:r>
          </a:p>
        </p:txBody>
      </p:sp>
      <p:sp>
        <p:nvSpPr>
          <p:cNvPr id="8" name="TextBox 7">
            <a:extLst>
              <a:ext uri="{FF2B5EF4-FFF2-40B4-BE49-F238E27FC236}">
                <a16:creationId xmlns:a16="http://schemas.microsoft.com/office/drawing/2014/main" id="{74BB5B71-F84B-DA83-4CC2-F3221E10681B}"/>
              </a:ext>
            </a:extLst>
          </p:cNvPr>
          <p:cNvSpPr txBox="1"/>
          <p:nvPr/>
        </p:nvSpPr>
        <p:spPr>
          <a:xfrm>
            <a:off x="355969" y="5271884"/>
            <a:ext cx="2610196" cy="369332"/>
          </a:xfrm>
          <a:prstGeom prst="rect">
            <a:avLst/>
          </a:prstGeom>
          <a:noFill/>
        </p:spPr>
        <p:txBody>
          <a:bodyPr wrap="square" rtlCol="0">
            <a:spAutoFit/>
          </a:bodyPr>
          <a:lstStyle/>
          <a:p>
            <a:r>
              <a:rPr lang="en-US" b="1" dirty="0"/>
              <a:t>Addressing Social Norms</a:t>
            </a:r>
          </a:p>
        </p:txBody>
      </p:sp>
      <p:pic>
        <p:nvPicPr>
          <p:cNvPr id="9" name="Google Shape;273;g2d1c02ad5e1_2_5">
            <a:extLst>
              <a:ext uri="{FF2B5EF4-FFF2-40B4-BE49-F238E27FC236}">
                <a16:creationId xmlns:a16="http://schemas.microsoft.com/office/drawing/2014/main" id="{A3AF16E6-9B28-9530-5D4C-55FBCB8124DC}"/>
              </a:ext>
            </a:extLst>
          </p:cNvPr>
          <p:cNvPicPr preferRelativeResize="0"/>
          <p:nvPr/>
        </p:nvPicPr>
        <p:blipFill>
          <a:blip r:embed="rId6">
            <a:alphaModFix/>
          </a:blip>
          <a:stretch>
            <a:fillRect/>
          </a:stretch>
        </p:blipFill>
        <p:spPr>
          <a:xfrm>
            <a:off x="3264128" y="2551556"/>
            <a:ext cx="1087153" cy="1395896"/>
          </a:xfrm>
          <a:prstGeom prst="rect">
            <a:avLst/>
          </a:prstGeom>
          <a:noFill/>
          <a:ln>
            <a:noFill/>
          </a:ln>
        </p:spPr>
      </p:pic>
      <p:pic>
        <p:nvPicPr>
          <p:cNvPr id="10" name="Google Shape;228;g2d072c7ed4f_1_19">
            <a:extLst>
              <a:ext uri="{FF2B5EF4-FFF2-40B4-BE49-F238E27FC236}">
                <a16:creationId xmlns:a16="http://schemas.microsoft.com/office/drawing/2014/main" id="{048FE776-C0E8-C9F6-100D-DB078575F036}"/>
              </a:ext>
            </a:extLst>
          </p:cNvPr>
          <p:cNvPicPr preferRelativeResize="0"/>
          <p:nvPr/>
        </p:nvPicPr>
        <p:blipFill rotWithShape="1">
          <a:blip r:embed="rId7">
            <a:alphaModFix/>
          </a:blip>
          <a:srcRect l="35335" t="13311" r="39174" b="22101"/>
          <a:stretch/>
        </p:blipFill>
        <p:spPr>
          <a:xfrm>
            <a:off x="2819516" y="1801629"/>
            <a:ext cx="989825" cy="1389807"/>
          </a:xfrm>
          <a:prstGeom prst="rect">
            <a:avLst/>
          </a:prstGeom>
          <a:noFill/>
          <a:ln>
            <a:noFill/>
          </a:ln>
        </p:spPr>
      </p:pic>
      <p:pic>
        <p:nvPicPr>
          <p:cNvPr id="11" name="Picture 10">
            <a:extLst>
              <a:ext uri="{FF2B5EF4-FFF2-40B4-BE49-F238E27FC236}">
                <a16:creationId xmlns:a16="http://schemas.microsoft.com/office/drawing/2014/main" id="{135E66C9-3B0B-9960-FDF5-7F6E88EFF5FB}"/>
              </a:ext>
            </a:extLst>
          </p:cNvPr>
          <p:cNvPicPr>
            <a:picLocks noChangeAspect="1"/>
          </p:cNvPicPr>
          <p:nvPr/>
        </p:nvPicPr>
        <p:blipFill>
          <a:blip r:embed="rId8"/>
          <a:stretch>
            <a:fillRect/>
          </a:stretch>
        </p:blipFill>
        <p:spPr>
          <a:xfrm>
            <a:off x="589542" y="3856284"/>
            <a:ext cx="1007278" cy="1401484"/>
          </a:xfrm>
          <a:prstGeom prst="rect">
            <a:avLst/>
          </a:prstGeom>
        </p:spPr>
      </p:pic>
      <p:pic>
        <p:nvPicPr>
          <p:cNvPr id="12" name="Google Shape;241;g2d072c7ed4f_1_1">
            <a:extLst>
              <a:ext uri="{FF2B5EF4-FFF2-40B4-BE49-F238E27FC236}">
                <a16:creationId xmlns:a16="http://schemas.microsoft.com/office/drawing/2014/main" id="{C7A39654-8AB7-89BB-E5DE-D6F875CE96F8}"/>
              </a:ext>
            </a:extLst>
          </p:cNvPr>
          <p:cNvPicPr preferRelativeResize="0"/>
          <p:nvPr/>
        </p:nvPicPr>
        <p:blipFill>
          <a:blip r:embed="rId9">
            <a:alphaModFix/>
          </a:blip>
          <a:stretch>
            <a:fillRect/>
          </a:stretch>
        </p:blipFill>
        <p:spPr>
          <a:xfrm>
            <a:off x="1661067" y="3850018"/>
            <a:ext cx="978972" cy="1388832"/>
          </a:xfrm>
          <a:prstGeom prst="rect">
            <a:avLst/>
          </a:prstGeom>
          <a:noFill/>
          <a:ln>
            <a:noFill/>
          </a:ln>
        </p:spPr>
      </p:pic>
      <p:sp>
        <p:nvSpPr>
          <p:cNvPr id="13" name="TextBox 12">
            <a:extLst>
              <a:ext uri="{FF2B5EF4-FFF2-40B4-BE49-F238E27FC236}">
                <a16:creationId xmlns:a16="http://schemas.microsoft.com/office/drawing/2014/main" id="{8F921840-E01C-A285-4666-06BB97225EFA}"/>
              </a:ext>
            </a:extLst>
          </p:cNvPr>
          <p:cNvSpPr txBox="1"/>
          <p:nvPr/>
        </p:nvSpPr>
        <p:spPr>
          <a:xfrm>
            <a:off x="5413822" y="5385388"/>
            <a:ext cx="5846696" cy="369332"/>
          </a:xfrm>
          <a:prstGeom prst="rect">
            <a:avLst/>
          </a:prstGeom>
          <a:noFill/>
        </p:spPr>
        <p:txBody>
          <a:bodyPr wrap="square" rtlCol="0">
            <a:spAutoFit/>
          </a:bodyPr>
          <a:lstStyle/>
          <a:p>
            <a:r>
              <a:rPr lang="en-US" b="1" dirty="0"/>
              <a:t>How-to-do Note: Process for designing and integrating GTAs</a:t>
            </a:r>
          </a:p>
        </p:txBody>
      </p:sp>
    </p:spTree>
    <p:extLst>
      <p:ext uri="{BB962C8B-B14F-4D97-AF65-F5344CB8AC3E}">
        <p14:creationId xmlns:p14="http://schemas.microsoft.com/office/powerpoint/2010/main" val="32869219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1F6BF1-1733-06A8-102F-178AEDE04C08}"/>
              </a:ext>
            </a:extLst>
          </p:cNvPr>
          <p:cNvSpPr>
            <a:spLocks noGrp="1"/>
          </p:cNvSpPr>
          <p:nvPr>
            <p:ph type="title"/>
          </p:nvPr>
        </p:nvSpPr>
        <p:spPr>
          <a:xfrm>
            <a:off x="846950" y="162232"/>
            <a:ext cx="10323074" cy="530942"/>
          </a:xfrm>
        </p:spPr>
        <p:txBody>
          <a:bodyPr/>
          <a:lstStyle/>
          <a:p>
            <a:r>
              <a:rPr lang="en-US" sz="3200" dirty="0"/>
              <a:t>ILC Vision for Gender Transformative Change</a:t>
            </a:r>
            <a:endParaRPr lang="en-US" dirty="0"/>
          </a:p>
        </p:txBody>
      </p:sp>
      <p:sp>
        <p:nvSpPr>
          <p:cNvPr id="3" name="TextBox 2">
            <a:extLst>
              <a:ext uri="{FF2B5EF4-FFF2-40B4-BE49-F238E27FC236}">
                <a16:creationId xmlns:a16="http://schemas.microsoft.com/office/drawing/2014/main" id="{9C90D514-821D-4F16-CBAC-8E2D41AC2E27}"/>
              </a:ext>
            </a:extLst>
          </p:cNvPr>
          <p:cNvSpPr txBox="1"/>
          <p:nvPr/>
        </p:nvSpPr>
        <p:spPr>
          <a:xfrm>
            <a:off x="215153" y="789982"/>
            <a:ext cx="11098306" cy="3785652"/>
          </a:xfrm>
          <a:prstGeom prst="rect">
            <a:avLst/>
          </a:prstGeom>
          <a:noFill/>
        </p:spPr>
        <p:txBody>
          <a:bodyPr wrap="square" rtlCol="0">
            <a:spAutoFit/>
          </a:bodyPr>
          <a:lstStyle/>
          <a:p>
            <a:r>
              <a:rPr lang="en-US" sz="2400" dirty="0"/>
              <a:t>Summary of </a:t>
            </a:r>
            <a:r>
              <a:rPr lang="en-US" sz="2400" dirty="0">
                <a:hlinkClick r:id="rId3"/>
              </a:rPr>
              <a:t>vision</a:t>
            </a:r>
            <a:r>
              <a:rPr lang="en-US" sz="2400" dirty="0"/>
              <a:t> from WRR-ILC workshop in Tanzania</a:t>
            </a:r>
            <a:r>
              <a:rPr lang="en-US" sz="2400" dirty="0">
                <a:sym typeface="Wingdings" panose="05000000000000000000" pitchFamily="2" charset="2"/>
              </a:rPr>
              <a:t>:</a:t>
            </a:r>
          </a:p>
          <a:p>
            <a:endParaRPr lang="en-US" sz="2400" dirty="0"/>
          </a:p>
          <a:p>
            <a:pPr marL="285750" indent="-285750">
              <a:buFontTx/>
              <a:buChar char="-"/>
            </a:pPr>
            <a:r>
              <a:rPr lang="en-US" sz="2400" b="1" dirty="0"/>
              <a:t>Knowledge</a:t>
            </a:r>
            <a:r>
              <a:rPr lang="en-US" sz="2400" dirty="0"/>
              <a:t>, </a:t>
            </a:r>
            <a:r>
              <a:rPr lang="en-US" sz="2400" b="1" dirty="0"/>
              <a:t>demand</a:t>
            </a:r>
            <a:r>
              <a:rPr lang="en-US" sz="2400" dirty="0"/>
              <a:t>, </a:t>
            </a:r>
            <a:r>
              <a:rPr lang="en-US" sz="2400" b="1" dirty="0"/>
              <a:t>security</a:t>
            </a:r>
            <a:r>
              <a:rPr lang="en-US" sz="2400" dirty="0"/>
              <a:t>,  and enaction of women’s land rights</a:t>
            </a:r>
          </a:p>
          <a:p>
            <a:pPr marL="285750" indent="-285750">
              <a:buFontTx/>
              <a:buChar char="-"/>
            </a:pPr>
            <a:r>
              <a:rPr lang="en-US" sz="2400" dirty="0"/>
              <a:t>Everyone is </a:t>
            </a:r>
            <a:r>
              <a:rPr lang="en-US" sz="2400" b="1" dirty="0"/>
              <a:t>aware of the benefits </a:t>
            </a:r>
            <a:r>
              <a:rPr lang="en-US" sz="2400" dirty="0"/>
              <a:t>of women owning land and recognize women in their role as farmers and producers</a:t>
            </a:r>
          </a:p>
          <a:p>
            <a:pPr marL="285750" indent="-285750">
              <a:buFontTx/>
              <a:buChar char="-"/>
            </a:pPr>
            <a:r>
              <a:rPr lang="en-US" sz="2400" dirty="0"/>
              <a:t>Women are </a:t>
            </a:r>
            <a:r>
              <a:rPr lang="en-US" sz="2400" b="1" dirty="0"/>
              <a:t>respected</a:t>
            </a:r>
            <a:r>
              <a:rPr lang="en-US" sz="2400" dirty="0"/>
              <a:t> and </a:t>
            </a:r>
            <a:r>
              <a:rPr lang="en-US" sz="2400" b="1" dirty="0"/>
              <a:t>listened</a:t>
            </a:r>
            <a:r>
              <a:rPr lang="en-US" sz="2400" dirty="0"/>
              <a:t> to and actively and meaningfully </a:t>
            </a:r>
            <a:r>
              <a:rPr lang="en-US" sz="2400" b="1" dirty="0"/>
              <a:t>participate in and lead in </a:t>
            </a:r>
            <a:r>
              <a:rPr lang="en-US" sz="2400" dirty="0"/>
              <a:t>making decisions and influencing change</a:t>
            </a:r>
          </a:p>
          <a:p>
            <a:pPr marL="285750" indent="-285750">
              <a:buFontTx/>
              <a:buChar char="-"/>
            </a:pPr>
            <a:r>
              <a:rPr lang="en-US" sz="2400" b="1" dirty="0"/>
              <a:t>Men are champions </a:t>
            </a:r>
            <a:r>
              <a:rPr lang="en-US" sz="2400" dirty="0"/>
              <a:t>and supporters of women as landowners</a:t>
            </a:r>
          </a:p>
          <a:p>
            <a:pPr marL="285750" indent="-285750">
              <a:buFontTx/>
              <a:buChar char="-"/>
            </a:pPr>
            <a:r>
              <a:rPr lang="en-US" sz="2400" b="1" dirty="0"/>
              <a:t>Women enact their collective power </a:t>
            </a:r>
            <a:r>
              <a:rPr lang="en-US" sz="2400" dirty="0"/>
              <a:t>to influence </a:t>
            </a:r>
          </a:p>
          <a:p>
            <a:r>
              <a:rPr lang="en-US" sz="2400" dirty="0"/>
              <a:t>change that reaches all women, in all their diversity</a:t>
            </a:r>
          </a:p>
        </p:txBody>
      </p:sp>
      <p:pic>
        <p:nvPicPr>
          <p:cNvPr id="5" name="Picture 4">
            <a:extLst>
              <a:ext uri="{FF2B5EF4-FFF2-40B4-BE49-F238E27FC236}">
                <a16:creationId xmlns:a16="http://schemas.microsoft.com/office/drawing/2014/main" id="{E2DFE888-4FA6-9CD6-19E9-0E370E3C2794}"/>
              </a:ext>
            </a:extLst>
          </p:cNvPr>
          <p:cNvPicPr>
            <a:picLocks noChangeAspect="1"/>
          </p:cNvPicPr>
          <p:nvPr/>
        </p:nvPicPr>
        <p:blipFill>
          <a:blip r:embed="rId4"/>
          <a:stretch>
            <a:fillRect/>
          </a:stretch>
        </p:blipFill>
        <p:spPr>
          <a:xfrm>
            <a:off x="6975187" y="3796716"/>
            <a:ext cx="5216813" cy="2899052"/>
          </a:xfrm>
          <a:prstGeom prst="rect">
            <a:avLst/>
          </a:prstGeom>
        </p:spPr>
      </p:pic>
    </p:spTree>
    <p:extLst>
      <p:ext uri="{BB962C8B-B14F-4D97-AF65-F5344CB8AC3E}">
        <p14:creationId xmlns:p14="http://schemas.microsoft.com/office/powerpoint/2010/main" val="2960612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477EF9-7C18-ECA9-9D7A-10CBAC8F47FE}"/>
              </a:ext>
            </a:extLst>
          </p:cNvPr>
          <p:cNvSpPr>
            <a:spLocks noGrp="1"/>
          </p:cNvSpPr>
          <p:nvPr>
            <p:ph type="title"/>
          </p:nvPr>
        </p:nvSpPr>
        <p:spPr/>
        <p:txBody>
          <a:bodyPr>
            <a:normAutofit/>
          </a:bodyPr>
          <a:lstStyle/>
          <a:p>
            <a:r>
              <a:rPr lang="en-US" dirty="0"/>
              <a:t>CGIAR-ILC collaboration on this project</a:t>
            </a:r>
          </a:p>
        </p:txBody>
      </p:sp>
      <p:sp>
        <p:nvSpPr>
          <p:cNvPr id="6" name="Text Placeholder 5">
            <a:extLst>
              <a:ext uri="{FF2B5EF4-FFF2-40B4-BE49-F238E27FC236}">
                <a16:creationId xmlns:a16="http://schemas.microsoft.com/office/drawing/2014/main" id="{6CDE0035-100B-BBD2-8183-F6FF328FAA78}"/>
              </a:ext>
            </a:extLst>
          </p:cNvPr>
          <p:cNvSpPr>
            <a:spLocks noGrp="1"/>
          </p:cNvSpPr>
          <p:nvPr>
            <p:ph type="body" idx="1"/>
          </p:nvPr>
        </p:nvSpPr>
        <p:spPr>
          <a:xfrm>
            <a:off x="607629" y="1979515"/>
            <a:ext cx="4826520" cy="2897417"/>
          </a:xfrm>
        </p:spPr>
        <p:txBody>
          <a:bodyPr/>
          <a:lstStyle/>
          <a:p>
            <a:pPr marL="514350" indent="-285750">
              <a:buFont typeface="Arial" panose="020B0604020202020204" pitchFamily="34" charset="0"/>
              <a:buChar char="•"/>
            </a:pPr>
            <a:r>
              <a:rPr lang="en-US" dirty="0"/>
              <a:t>Hosting regional ILC office</a:t>
            </a:r>
          </a:p>
          <a:p>
            <a:pPr marL="514350" indent="-285750">
              <a:buFont typeface="Arial" panose="020B0604020202020204" pitchFamily="34" charset="0"/>
              <a:buChar char="•"/>
            </a:pPr>
            <a:r>
              <a:rPr lang="en-US" dirty="0"/>
              <a:t>Collaboration on COP side event</a:t>
            </a:r>
          </a:p>
          <a:p>
            <a:pPr marL="514350" indent="-285750">
              <a:buFont typeface="Arial" panose="020B0604020202020204" pitchFamily="34" charset="0"/>
              <a:buChar char="•"/>
            </a:pPr>
            <a:r>
              <a:rPr lang="en-US" dirty="0"/>
              <a:t>Workshop about ILC at project final workshop</a:t>
            </a:r>
          </a:p>
          <a:p>
            <a:pPr marL="514350" indent="-285750">
              <a:buFont typeface="Arial" panose="020B0604020202020204" pitchFamily="34" charset="0"/>
              <a:buChar char="•"/>
            </a:pPr>
            <a:endParaRPr lang="en-US" dirty="0"/>
          </a:p>
        </p:txBody>
      </p:sp>
      <p:sp>
        <p:nvSpPr>
          <p:cNvPr id="7" name="Text Placeholder 6">
            <a:extLst>
              <a:ext uri="{FF2B5EF4-FFF2-40B4-BE49-F238E27FC236}">
                <a16:creationId xmlns:a16="http://schemas.microsoft.com/office/drawing/2014/main" id="{7E6806D9-474A-96DC-9BEB-94AB76F6A636}"/>
              </a:ext>
            </a:extLst>
          </p:cNvPr>
          <p:cNvSpPr>
            <a:spLocks noGrp="1"/>
          </p:cNvSpPr>
          <p:nvPr>
            <p:ph type="body" idx="2"/>
          </p:nvPr>
        </p:nvSpPr>
        <p:spPr>
          <a:xfrm>
            <a:off x="6096000" y="1979516"/>
            <a:ext cx="5764328" cy="2876397"/>
          </a:xfrm>
        </p:spPr>
        <p:txBody>
          <a:bodyPr/>
          <a:lstStyle/>
          <a:p>
            <a:pPr marL="514350" indent="-285750">
              <a:buFont typeface="Arial" panose="020B0604020202020204" pitchFamily="34" charset="0"/>
              <a:buChar char="•"/>
            </a:pPr>
            <a:r>
              <a:rPr lang="en-US" dirty="0"/>
              <a:t>Uganda National Learning Exchange led by </a:t>
            </a:r>
            <a:r>
              <a:rPr lang="en-US" dirty="0" err="1"/>
              <a:t>LANDNet</a:t>
            </a:r>
            <a:r>
              <a:rPr lang="en-US" dirty="0"/>
              <a:t>, with NLC</a:t>
            </a:r>
          </a:p>
          <a:p>
            <a:pPr marL="514350" indent="-285750">
              <a:buFont typeface="Arial" panose="020B0604020202020204" pitchFamily="34" charset="0"/>
              <a:buChar char="•"/>
            </a:pPr>
            <a:r>
              <a:rPr lang="en-US" dirty="0"/>
              <a:t>ILC review of socio-legal analysis</a:t>
            </a:r>
          </a:p>
          <a:p>
            <a:pPr marL="514350" indent="-285750">
              <a:buFont typeface="Arial" panose="020B0604020202020204" pitchFamily="34" charset="0"/>
              <a:buChar char="•"/>
            </a:pPr>
            <a:r>
              <a:rPr lang="en-US" dirty="0"/>
              <a:t>Participated in validation of Legal Empowerment Clinic </a:t>
            </a:r>
            <a:r>
              <a:rPr lang="en-US" dirty="0" err="1"/>
              <a:t>Tookit</a:t>
            </a:r>
            <a:r>
              <a:rPr lang="en-US" dirty="0"/>
              <a:t> </a:t>
            </a:r>
          </a:p>
          <a:p>
            <a:pPr marL="514350" indent="-285750">
              <a:buFont typeface="Arial" panose="020B0604020202020204" pitchFamily="34" charset="0"/>
              <a:buChar char="•"/>
            </a:pPr>
            <a:r>
              <a:rPr lang="en-US" dirty="0"/>
              <a:t>Participation in World Bank Land Conference session</a:t>
            </a:r>
          </a:p>
        </p:txBody>
      </p:sp>
    </p:spTree>
    <p:extLst>
      <p:ext uri="{BB962C8B-B14F-4D97-AF65-F5344CB8AC3E}">
        <p14:creationId xmlns:p14="http://schemas.microsoft.com/office/powerpoint/2010/main" val="35469648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0B9EE3F3-89B7-43C3-8651-C4C9683099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855F743F-3185-BACB-CE2E-4A8F75755CA5}"/>
              </a:ext>
            </a:extLst>
          </p:cNvPr>
          <p:cNvSpPr>
            <a:spLocks noGrp="1"/>
          </p:cNvSpPr>
          <p:nvPr>
            <p:ph type="title"/>
          </p:nvPr>
        </p:nvSpPr>
        <p:spPr>
          <a:xfrm>
            <a:off x="411479" y="522515"/>
            <a:ext cx="9790611" cy="940525"/>
          </a:xfrm>
        </p:spPr>
        <p:txBody>
          <a:bodyPr anchor="b">
            <a:normAutofit/>
          </a:bodyPr>
          <a:lstStyle/>
          <a:p>
            <a:pPr algn="l"/>
            <a:r>
              <a:rPr lang="en-US" sz="3400" dirty="0">
                <a:solidFill>
                  <a:schemeClr val="accent1">
                    <a:lumMod val="50000"/>
                  </a:schemeClr>
                </a:solidFill>
              </a:rPr>
              <a:t>Value(s) of CGIAR-ILC Partnership</a:t>
            </a:r>
          </a:p>
        </p:txBody>
      </p:sp>
      <p:sp>
        <p:nvSpPr>
          <p:cNvPr id="16" name="Rectangle 15">
            <a:extLst>
              <a:ext uri="{FF2B5EF4-FFF2-40B4-BE49-F238E27FC236}">
                <a16:creationId xmlns:a16="http://schemas.microsoft.com/office/drawing/2014/main" id="{33AE4636-AEEC-45D6-84D4-7AC2DA48EC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8" name="Rectangle 17">
            <a:extLst>
              <a:ext uri="{FF2B5EF4-FFF2-40B4-BE49-F238E27FC236}">
                <a16:creationId xmlns:a16="http://schemas.microsoft.com/office/drawing/2014/main" id="{8D9CE0F4-2EB2-4F1F-8AAC-DB3571D9FE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5541"/>
            <a:ext cx="438912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1" name="Content Placeholder 10">
            <a:extLst>
              <a:ext uri="{FF2B5EF4-FFF2-40B4-BE49-F238E27FC236}">
                <a16:creationId xmlns:a16="http://schemas.microsoft.com/office/drawing/2014/main" id="{08C0295C-56C6-A074-B151-B2DDE38B2188}"/>
              </a:ext>
            </a:extLst>
          </p:cNvPr>
          <p:cNvSpPr>
            <a:spLocks noGrp="1"/>
          </p:cNvSpPr>
          <p:nvPr>
            <p:ph idx="1"/>
          </p:nvPr>
        </p:nvSpPr>
        <p:spPr>
          <a:xfrm>
            <a:off x="411478" y="1985555"/>
            <a:ext cx="9555481" cy="4191408"/>
          </a:xfrm>
        </p:spPr>
        <p:txBody>
          <a:bodyPr>
            <a:normAutofit/>
          </a:bodyPr>
          <a:lstStyle/>
          <a:p>
            <a:r>
              <a:rPr lang="en-US" sz="2400" dirty="0">
                <a:solidFill>
                  <a:schemeClr val="tx1"/>
                </a:solidFill>
              </a:rPr>
              <a:t>Identifying key research questions, needs, demands</a:t>
            </a:r>
          </a:p>
          <a:p>
            <a:r>
              <a:rPr lang="en-US" sz="2400" dirty="0">
                <a:solidFill>
                  <a:schemeClr val="tx1"/>
                </a:solidFill>
              </a:rPr>
              <a:t>Partners with civil society, development partners on the ground</a:t>
            </a:r>
          </a:p>
          <a:p>
            <a:pPr lvl="1"/>
            <a:r>
              <a:rPr lang="en-US" sz="2000" dirty="0"/>
              <a:t>Knowledge of local conditions</a:t>
            </a:r>
          </a:p>
          <a:p>
            <a:pPr lvl="1"/>
            <a:r>
              <a:rPr lang="en-US" sz="2000" dirty="0"/>
              <a:t>Review and validation</a:t>
            </a:r>
          </a:p>
          <a:p>
            <a:pPr lvl="1"/>
            <a:r>
              <a:rPr lang="en-US" sz="2000" dirty="0"/>
              <a:t>Mutual learning</a:t>
            </a:r>
          </a:p>
          <a:p>
            <a:r>
              <a:rPr lang="en-US" sz="2400" dirty="0">
                <a:solidFill>
                  <a:schemeClr val="tx1"/>
                </a:solidFill>
              </a:rPr>
              <a:t>Amplifying impact</a:t>
            </a:r>
          </a:p>
          <a:p>
            <a:pPr lvl="1"/>
            <a:r>
              <a:rPr lang="en-US" sz="2000" dirty="0"/>
              <a:t>Local, national, global level dialogues</a:t>
            </a:r>
          </a:p>
          <a:p>
            <a:pPr lvl="1"/>
            <a:r>
              <a:rPr lang="en-US" sz="2000" dirty="0">
                <a:solidFill>
                  <a:schemeClr val="tx1"/>
                </a:solidFill>
              </a:rPr>
              <a:t>Mutual benefit for CGIAR and ILC</a:t>
            </a:r>
          </a:p>
        </p:txBody>
      </p:sp>
      <p:pic>
        <p:nvPicPr>
          <p:cNvPr id="7" name="Content Placeholder 6">
            <a:extLst>
              <a:ext uri="{FF2B5EF4-FFF2-40B4-BE49-F238E27FC236}">
                <a16:creationId xmlns:a16="http://schemas.microsoft.com/office/drawing/2014/main" id="{552233EF-76FE-B5E3-E00D-7B5E34BC003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717582" y="4023362"/>
            <a:ext cx="2258015" cy="2636929"/>
          </a:xfrm>
          <a:prstGeom prst="rect">
            <a:avLst/>
          </a:prstGeom>
        </p:spPr>
      </p:pic>
    </p:spTree>
    <p:extLst>
      <p:ext uri="{BB962C8B-B14F-4D97-AF65-F5344CB8AC3E}">
        <p14:creationId xmlns:p14="http://schemas.microsoft.com/office/powerpoint/2010/main" val="39025401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F1B22B-2236-41F1-8356-22DF136A20C2}"/>
              </a:ext>
            </a:extLst>
          </p:cNvPr>
          <p:cNvSpPr>
            <a:spLocks noGrp="1"/>
          </p:cNvSpPr>
          <p:nvPr>
            <p:ph type="title"/>
          </p:nvPr>
        </p:nvSpPr>
        <p:spPr>
          <a:xfrm>
            <a:off x="838200" y="365126"/>
            <a:ext cx="10515600" cy="315912"/>
          </a:xfrm>
        </p:spPr>
        <p:txBody>
          <a:bodyPr>
            <a:normAutofit fontScale="90000"/>
          </a:bodyPr>
          <a:lstStyle/>
          <a:p>
            <a:r>
              <a:rPr lang="en-US" dirty="0">
                <a:solidFill>
                  <a:schemeClr val="tx1"/>
                </a:solidFill>
              </a:rPr>
              <a:t>Resources</a:t>
            </a:r>
          </a:p>
        </p:txBody>
      </p:sp>
      <p:sp>
        <p:nvSpPr>
          <p:cNvPr id="3" name="Content Placeholder 2">
            <a:extLst>
              <a:ext uri="{FF2B5EF4-FFF2-40B4-BE49-F238E27FC236}">
                <a16:creationId xmlns:a16="http://schemas.microsoft.com/office/drawing/2014/main" id="{E808FFA1-3652-4AAF-BEF7-AFA99196B87D}"/>
              </a:ext>
            </a:extLst>
          </p:cNvPr>
          <p:cNvSpPr>
            <a:spLocks noGrp="1"/>
          </p:cNvSpPr>
          <p:nvPr>
            <p:ph idx="1"/>
          </p:nvPr>
        </p:nvSpPr>
        <p:spPr>
          <a:xfrm>
            <a:off x="838199" y="822960"/>
            <a:ext cx="11244943" cy="5354003"/>
          </a:xfrm>
        </p:spPr>
        <p:txBody>
          <a:bodyPr>
            <a:normAutofit/>
          </a:bodyPr>
          <a:lstStyle/>
          <a:p>
            <a:r>
              <a:rPr lang="en-US" sz="1600" b="0" i="0" dirty="0">
                <a:solidFill>
                  <a:srgbClr val="282828"/>
                </a:solidFill>
                <a:effectLst/>
                <a:latin typeface="+mn-lt"/>
              </a:rPr>
              <a:t>McLain, Rebecca. 2021. </a:t>
            </a:r>
            <a:r>
              <a:rPr lang="en-US" sz="1600" dirty="0">
                <a:solidFill>
                  <a:srgbClr val="282828"/>
                </a:solidFill>
                <a:latin typeface="+mn-lt"/>
              </a:rPr>
              <a:t>Tenure security research: Key findings and lessons learned. </a:t>
            </a:r>
            <a:r>
              <a:rPr lang="en-US" sz="1600" dirty="0">
                <a:solidFill>
                  <a:srgbClr val="282828"/>
                </a:solidFill>
                <a:latin typeface="+mn-lt"/>
                <a:hlinkClick r:id="rId2">
                  <a:extLst>
                    <a:ext uri="{A12FA001-AC4F-418D-AE19-62706E023703}">
                      <ahyp:hlinkClr xmlns:ahyp="http://schemas.microsoft.com/office/drawing/2018/hyperlinkcolor" val="tx"/>
                    </a:ext>
                  </a:extLst>
                </a:hlinkClick>
              </a:rPr>
              <a:t>https://ebrary.ifpri.org/utils/getfile/collection/p15738coll2/id/134937/filename/135146.pdf</a:t>
            </a:r>
            <a:endParaRPr lang="en-US" sz="1600" dirty="0">
              <a:solidFill>
                <a:srgbClr val="282828"/>
              </a:solidFill>
              <a:latin typeface="+mn-lt"/>
            </a:endParaRPr>
          </a:p>
          <a:p>
            <a:r>
              <a:rPr lang="en-US" sz="1600" dirty="0">
                <a:solidFill>
                  <a:srgbClr val="282828"/>
                </a:solidFill>
                <a:latin typeface="+mn-lt"/>
              </a:rPr>
              <a:t>Kristjanson, Patricia. 2021. Gender, tenure security, and landscape governance: Synthesis of studies of PIM’s Governance of Natural Resources flagship program 2013-2020 </a:t>
            </a:r>
            <a:r>
              <a:rPr lang="en-US" sz="1600" dirty="0">
                <a:solidFill>
                  <a:srgbClr val="282828"/>
                </a:solidFill>
                <a:latin typeface="+mn-lt"/>
                <a:hlinkClick r:id="rId3">
                  <a:extLst>
                    <a:ext uri="{A12FA001-AC4F-418D-AE19-62706E023703}">
                      <ahyp:hlinkClr xmlns:ahyp="http://schemas.microsoft.com/office/drawing/2018/hyperlinkcolor" val="tx"/>
                    </a:ext>
                  </a:extLst>
                </a:hlinkClick>
              </a:rPr>
              <a:t>https://ebrary.ifpri.org/utils/getfile/collection/p15738coll2/id/134933/filename/135145.pdf</a:t>
            </a:r>
            <a:endParaRPr lang="en-US" sz="1600" dirty="0">
              <a:solidFill>
                <a:srgbClr val="282828"/>
              </a:solidFill>
              <a:latin typeface="+mn-lt"/>
            </a:endParaRPr>
          </a:p>
          <a:p>
            <a:r>
              <a:rPr lang="en-US" sz="1600" b="0" i="0" dirty="0">
                <a:solidFill>
                  <a:srgbClr val="282828"/>
                </a:solidFill>
                <a:effectLst/>
                <a:latin typeface="+mn-lt"/>
              </a:rPr>
              <a:t>Swallow, Brent M. 2021. </a:t>
            </a:r>
            <a:r>
              <a:rPr lang="en-US" sz="1600" b="0" i="0" u="none" strike="noStrike" dirty="0">
                <a:solidFill>
                  <a:srgbClr val="282828"/>
                </a:solidFill>
                <a:effectLst/>
                <a:latin typeface="+mn-lt"/>
              </a:rPr>
              <a:t>Tenure security: Why it matters</a:t>
            </a:r>
            <a:r>
              <a:rPr lang="en-US" sz="1600" b="0" i="0" dirty="0">
                <a:solidFill>
                  <a:srgbClr val="282828"/>
                </a:solidFill>
                <a:effectLst/>
                <a:latin typeface="+mn-lt"/>
              </a:rPr>
              <a:t>. </a:t>
            </a:r>
            <a:r>
              <a:rPr lang="en-US" sz="1600" b="0" i="0" u="none" strike="noStrike" dirty="0">
                <a:solidFill>
                  <a:srgbClr val="282828"/>
                </a:solidFill>
                <a:effectLst/>
                <a:latin typeface="+mn-lt"/>
                <a:hlinkClick r:id="rId4"/>
              </a:rPr>
              <a:t>https://doi.org/10.2499/p15738coll2.134784</a:t>
            </a:r>
            <a:endParaRPr lang="en-US" sz="1600" b="0" i="0" dirty="0">
              <a:solidFill>
                <a:srgbClr val="282828"/>
              </a:solidFill>
              <a:effectLst/>
              <a:latin typeface="+mn-lt"/>
            </a:endParaRPr>
          </a:p>
          <a:p>
            <a:pPr algn="l"/>
            <a:r>
              <a:rPr lang="en-US" sz="1600" b="0" i="0" dirty="0">
                <a:solidFill>
                  <a:srgbClr val="282828"/>
                </a:solidFill>
                <a:effectLst/>
                <a:latin typeface="+mn-lt"/>
              </a:rPr>
              <a:t>Jhaveri, Nayna. 2021. </a:t>
            </a:r>
            <a:r>
              <a:rPr lang="en-US" sz="1600" b="0" i="0" u="none" strike="noStrike" dirty="0">
                <a:solidFill>
                  <a:srgbClr val="282828"/>
                </a:solidFill>
                <a:effectLst/>
                <a:latin typeface="+mn-lt"/>
              </a:rPr>
              <a:t>Gender, tenure security, and landscape governance</a:t>
            </a:r>
            <a:r>
              <a:rPr lang="en-US" sz="1600" b="0" i="0" dirty="0">
                <a:solidFill>
                  <a:srgbClr val="282828"/>
                </a:solidFill>
                <a:effectLst/>
                <a:latin typeface="+mn-lt"/>
              </a:rPr>
              <a:t>.   </a:t>
            </a:r>
            <a:r>
              <a:rPr lang="en-US" sz="1600" b="0" i="0" u="none" strike="noStrike" dirty="0">
                <a:solidFill>
                  <a:srgbClr val="282828"/>
                </a:solidFill>
                <a:effectLst/>
                <a:latin typeface="+mn-lt"/>
                <a:hlinkClick r:id="rId5"/>
              </a:rPr>
              <a:t>https://doi.org/10.2499/p15738coll2.134790</a:t>
            </a:r>
            <a:endParaRPr lang="en-US" sz="1600" b="0" i="0" dirty="0">
              <a:solidFill>
                <a:srgbClr val="282828"/>
              </a:solidFill>
              <a:effectLst/>
              <a:latin typeface="+mn-lt"/>
            </a:endParaRPr>
          </a:p>
          <a:p>
            <a:pPr algn="l"/>
            <a:r>
              <a:rPr lang="en-US" sz="1600" b="0" i="0" dirty="0">
                <a:solidFill>
                  <a:srgbClr val="282828"/>
                </a:solidFill>
                <a:effectLst/>
                <a:latin typeface="+mn-lt"/>
              </a:rPr>
              <a:t>Johnson, Nancy L. 2021. </a:t>
            </a:r>
            <a:r>
              <a:rPr lang="en-US" sz="1600" b="0" i="0" u="none" strike="noStrike" dirty="0">
                <a:solidFill>
                  <a:srgbClr val="282828"/>
                </a:solidFill>
                <a:effectLst/>
                <a:latin typeface="+mn-lt"/>
              </a:rPr>
              <a:t>Natural resource tenure and governance for human nutrition and health: Linkages and priorities for agricultural research and development</a:t>
            </a:r>
            <a:r>
              <a:rPr lang="en-US" sz="1600" b="0" i="0" dirty="0">
                <a:solidFill>
                  <a:srgbClr val="282828"/>
                </a:solidFill>
                <a:effectLst/>
                <a:latin typeface="+mn-lt"/>
              </a:rPr>
              <a:t>. </a:t>
            </a:r>
            <a:r>
              <a:rPr lang="en-US" sz="1600" b="0" i="0" u="none" strike="noStrike" dirty="0">
                <a:solidFill>
                  <a:srgbClr val="282828"/>
                </a:solidFill>
                <a:effectLst/>
                <a:latin typeface="+mn-lt"/>
                <a:hlinkClick r:id="rId6"/>
              </a:rPr>
              <a:t>https://doi.org/10.2499/p15738coll2.134786</a:t>
            </a:r>
            <a:endParaRPr lang="en-US" sz="1600" b="0" i="0" dirty="0">
              <a:solidFill>
                <a:srgbClr val="282828"/>
              </a:solidFill>
              <a:effectLst/>
              <a:latin typeface="+mn-lt"/>
            </a:endParaRPr>
          </a:p>
          <a:p>
            <a:pPr algn="l"/>
            <a:r>
              <a:rPr lang="en-US" sz="1600" b="0" i="0" dirty="0">
                <a:solidFill>
                  <a:srgbClr val="282828"/>
                </a:solidFill>
                <a:effectLst/>
                <a:latin typeface="+mn-lt"/>
              </a:rPr>
              <a:t>McCarthy, Nancy. 2021. </a:t>
            </a:r>
            <a:r>
              <a:rPr lang="en-US" sz="1600" b="0" i="0" u="none" strike="noStrike" dirty="0">
                <a:solidFill>
                  <a:srgbClr val="282828"/>
                </a:solidFill>
                <a:effectLst/>
                <a:latin typeface="+mn-lt"/>
              </a:rPr>
              <a:t>Tenure security, landscape governance, and climate change: A research agenda</a:t>
            </a:r>
            <a:r>
              <a:rPr lang="en-US" sz="1600" b="0" i="0" dirty="0">
                <a:solidFill>
                  <a:srgbClr val="282828"/>
                </a:solidFill>
                <a:effectLst/>
                <a:latin typeface="+mn-lt"/>
              </a:rPr>
              <a:t>. </a:t>
            </a:r>
            <a:r>
              <a:rPr lang="en-US" sz="1600" b="0" i="0" u="none" strike="noStrike" dirty="0">
                <a:solidFill>
                  <a:srgbClr val="282828"/>
                </a:solidFill>
                <a:effectLst/>
                <a:latin typeface="+mn-lt"/>
                <a:hlinkClick r:id="rId7"/>
              </a:rPr>
              <a:t>https://doi.org/10.2499/p15738coll2.134776</a:t>
            </a:r>
            <a:endParaRPr lang="en-US" sz="1600" b="0" i="0" dirty="0">
              <a:solidFill>
                <a:srgbClr val="282828"/>
              </a:solidFill>
              <a:effectLst/>
              <a:latin typeface="+mn-lt"/>
            </a:endParaRPr>
          </a:p>
          <a:p>
            <a:pPr algn="l"/>
            <a:r>
              <a:rPr lang="en-US" sz="1600" b="0" i="0" dirty="0">
                <a:solidFill>
                  <a:srgbClr val="282828"/>
                </a:solidFill>
                <a:effectLst/>
                <a:latin typeface="+mn-lt"/>
              </a:rPr>
              <a:t>Oyono, Phil René. 2021. </a:t>
            </a:r>
            <a:r>
              <a:rPr lang="en-US" sz="1600" b="0" i="0" u="none" strike="noStrike" dirty="0">
                <a:solidFill>
                  <a:srgbClr val="282828"/>
                </a:solidFill>
                <a:effectLst/>
                <a:latin typeface="+mn-lt"/>
              </a:rPr>
              <a:t>Poverty, tenure security, and landscape governance: Exploring inextricable interdependencies for science, policy, and action</a:t>
            </a:r>
            <a:r>
              <a:rPr lang="en-US" sz="1600" b="0" i="0" dirty="0">
                <a:solidFill>
                  <a:srgbClr val="282828"/>
                </a:solidFill>
                <a:effectLst/>
                <a:latin typeface="+mn-lt"/>
              </a:rPr>
              <a:t>. </a:t>
            </a:r>
            <a:r>
              <a:rPr lang="en-US" sz="1600" b="0" i="0" u="none" strike="noStrike" dirty="0">
                <a:solidFill>
                  <a:srgbClr val="282828"/>
                </a:solidFill>
                <a:effectLst/>
                <a:latin typeface="+mn-lt"/>
                <a:hlinkClick r:id="rId8"/>
              </a:rPr>
              <a:t>https://doi.org/10.2499/p15738coll2.134791</a:t>
            </a:r>
            <a:endParaRPr lang="en-US" sz="1600" b="0" i="0" u="none" strike="noStrike" dirty="0">
              <a:solidFill>
                <a:srgbClr val="282828"/>
              </a:solidFill>
              <a:effectLst/>
              <a:latin typeface="+mn-lt"/>
            </a:endParaRPr>
          </a:p>
          <a:p>
            <a:pPr>
              <a:spcBef>
                <a:spcPts val="600"/>
              </a:spcBef>
            </a:pPr>
            <a:r>
              <a:rPr lang="en-US" sz="1800" dirty="0">
                <a:solidFill>
                  <a:srgbClr val="222222"/>
                </a:solidFill>
                <a:highlight>
                  <a:srgbClr val="FFFFFF"/>
                </a:highlight>
                <a:latin typeface="Arial" panose="020B0604020202020204" pitchFamily="34" charset="0"/>
              </a:rPr>
              <a:t>Resources, Rights and Cooperation: A Sourcebook on Property Rights and Collective Action for </a:t>
            </a:r>
          </a:p>
          <a:p>
            <a:pPr marL="0" indent="0">
              <a:spcBef>
                <a:spcPts val="0"/>
              </a:spcBef>
              <a:buNone/>
            </a:pPr>
            <a:r>
              <a:rPr lang="en-US" sz="1800" dirty="0">
                <a:solidFill>
                  <a:srgbClr val="222222"/>
                </a:solidFill>
                <a:highlight>
                  <a:srgbClr val="FFFFFF"/>
                </a:highlight>
                <a:latin typeface="Arial" panose="020B0604020202020204" pitchFamily="34" charset="0"/>
              </a:rPr>
              <a:t>    Sustainable Development </a:t>
            </a:r>
            <a:r>
              <a:rPr lang="en-US" sz="1800" dirty="0">
                <a:solidFill>
                  <a:srgbClr val="222222"/>
                </a:solidFill>
                <a:highlight>
                  <a:srgbClr val="FFFFFF"/>
                </a:highlight>
                <a:latin typeface="Arial" panose="020B0604020202020204" pitchFamily="34" charset="0"/>
                <a:hlinkClick r:id="rId9"/>
              </a:rPr>
              <a:t>http://www.capri.cgiar.org/sourcebook.asp</a:t>
            </a:r>
            <a:r>
              <a:rPr lang="en-US" sz="1800" dirty="0">
                <a:solidFill>
                  <a:srgbClr val="222222"/>
                </a:solidFill>
                <a:highlight>
                  <a:srgbClr val="FFFFFF"/>
                </a:highlight>
                <a:latin typeface="Arial" panose="020B0604020202020204" pitchFamily="34" charset="0"/>
              </a:rPr>
              <a:t> </a:t>
            </a:r>
          </a:p>
          <a:p>
            <a:r>
              <a:rPr lang="en-US" sz="1800" b="0" i="0" dirty="0">
                <a:solidFill>
                  <a:srgbClr val="0070C0"/>
                </a:solidFill>
                <a:effectLst/>
                <a:latin typeface="+mn-lt"/>
                <a:hlinkClick r:id="rId10">
                  <a:extLst>
                    <a:ext uri="{A12FA001-AC4F-418D-AE19-62706E023703}">
                      <ahyp:hlinkClr xmlns:ahyp="http://schemas.microsoft.com/office/drawing/2018/hyperlinkcolor" val="tx"/>
                    </a:ext>
                  </a:extLst>
                </a:hlinkClick>
              </a:rPr>
              <a:t>https://pim.cgiar.org/research/f5/</a:t>
            </a:r>
            <a:r>
              <a:rPr lang="en-US" sz="1800" dirty="0">
                <a:solidFill>
                  <a:srgbClr val="0070C0"/>
                </a:solidFill>
                <a:latin typeface="+mn-lt"/>
              </a:rPr>
              <a:t> </a:t>
            </a:r>
          </a:p>
          <a:p>
            <a:pPr algn="l"/>
            <a:endParaRPr lang="en-US" sz="1800" b="0" i="0" dirty="0">
              <a:solidFill>
                <a:srgbClr val="0070C0"/>
              </a:solidFill>
              <a:effectLst/>
              <a:latin typeface="+mn-lt"/>
            </a:endParaRPr>
          </a:p>
        </p:txBody>
      </p:sp>
      <p:pic>
        <p:nvPicPr>
          <p:cNvPr id="4" name="Picture 3">
            <a:extLst>
              <a:ext uri="{FF2B5EF4-FFF2-40B4-BE49-F238E27FC236}">
                <a16:creationId xmlns:a16="http://schemas.microsoft.com/office/drawing/2014/main" id="{601F6FEF-4D62-D92C-42D3-F64587BD21A1}"/>
              </a:ext>
            </a:extLst>
          </p:cNvPr>
          <p:cNvPicPr>
            <a:picLocks noChangeAspect="1"/>
          </p:cNvPicPr>
          <p:nvPr/>
        </p:nvPicPr>
        <p:blipFill>
          <a:blip r:embed="rId11"/>
          <a:stretch>
            <a:fillRect/>
          </a:stretch>
        </p:blipFill>
        <p:spPr>
          <a:xfrm>
            <a:off x="10938511" y="4737265"/>
            <a:ext cx="1238249" cy="2016231"/>
          </a:xfrm>
          <a:prstGeom prst="rect">
            <a:avLst/>
          </a:prstGeom>
        </p:spPr>
      </p:pic>
    </p:spTree>
    <p:extLst>
      <p:ext uri="{BB962C8B-B14F-4D97-AF65-F5344CB8AC3E}">
        <p14:creationId xmlns:p14="http://schemas.microsoft.com/office/powerpoint/2010/main" val="39217044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9F411B1-73A8-0512-F25B-8C812DD9ED7E}"/>
              </a:ext>
            </a:extLst>
          </p:cNvPr>
          <p:cNvSpPr>
            <a:spLocks noGrp="1"/>
          </p:cNvSpPr>
          <p:nvPr>
            <p:ph type="title"/>
          </p:nvPr>
        </p:nvSpPr>
        <p:spPr/>
        <p:txBody>
          <a:bodyPr/>
          <a:lstStyle/>
          <a:p>
            <a:r>
              <a:rPr lang="en-US" dirty="0">
                <a:solidFill>
                  <a:srgbClr val="0F5332"/>
                </a:solidFill>
              </a:rPr>
              <a:t>Why CGIAR works on property rights</a:t>
            </a:r>
          </a:p>
        </p:txBody>
      </p:sp>
      <p:sp>
        <p:nvSpPr>
          <p:cNvPr id="7" name="Text Placeholder 6">
            <a:extLst>
              <a:ext uri="{FF2B5EF4-FFF2-40B4-BE49-F238E27FC236}">
                <a16:creationId xmlns:a16="http://schemas.microsoft.com/office/drawing/2014/main" id="{D24A571D-2336-9561-4551-859C0C8042E4}"/>
              </a:ext>
            </a:extLst>
          </p:cNvPr>
          <p:cNvSpPr>
            <a:spLocks noGrp="1"/>
          </p:cNvSpPr>
          <p:nvPr>
            <p:ph type="body" sz="half" idx="1"/>
          </p:nvPr>
        </p:nvSpPr>
        <p:spPr/>
        <p:txBody>
          <a:bodyPr/>
          <a:lstStyle/>
          <a:p>
            <a:endParaRPr lang="en-US"/>
          </a:p>
        </p:txBody>
      </p:sp>
      <p:sp>
        <p:nvSpPr>
          <p:cNvPr id="8" name="Online Image Placeholder 7">
            <a:extLst>
              <a:ext uri="{FF2B5EF4-FFF2-40B4-BE49-F238E27FC236}">
                <a16:creationId xmlns:a16="http://schemas.microsoft.com/office/drawing/2014/main" id="{E5CD9438-6F71-2B6C-C398-7457165ECE45}"/>
              </a:ext>
            </a:extLst>
          </p:cNvPr>
          <p:cNvSpPr>
            <a:spLocks noGrp="1"/>
          </p:cNvSpPr>
          <p:nvPr>
            <p:ph type="clipArt" sz="half" idx="2"/>
          </p:nvPr>
        </p:nvSpPr>
        <p:spPr/>
        <p:txBody>
          <a:bodyPr/>
          <a:lstStyle/>
          <a:p>
            <a:pPr>
              <a:buFont typeface="Wingdings" panose="05000000000000000000" pitchFamily="2" charset="2"/>
              <a:buChar char="§"/>
            </a:pPr>
            <a:r>
              <a:rPr lang="en-US" sz="2400" dirty="0">
                <a:solidFill>
                  <a:srgbClr val="0F5332"/>
                </a:solidFill>
              </a:rPr>
              <a:t>Technology adoption</a:t>
            </a:r>
          </a:p>
          <a:p>
            <a:pPr>
              <a:buFont typeface="Wingdings" panose="05000000000000000000" pitchFamily="2" charset="2"/>
              <a:buChar char="§"/>
            </a:pPr>
            <a:r>
              <a:rPr lang="en-US" sz="2400" dirty="0">
                <a:solidFill>
                  <a:srgbClr val="0F5332"/>
                </a:solidFill>
              </a:rPr>
              <a:t>Natural resource management</a:t>
            </a:r>
          </a:p>
          <a:p>
            <a:pPr>
              <a:buFont typeface="Wingdings" panose="05000000000000000000" pitchFamily="2" charset="2"/>
              <a:buChar char="§"/>
            </a:pPr>
            <a:r>
              <a:rPr lang="en-US" sz="2400" dirty="0">
                <a:solidFill>
                  <a:srgbClr val="0F5332"/>
                </a:solidFill>
              </a:rPr>
              <a:t>Poverty reduction</a:t>
            </a:r>
          </a:p>
          <a:p>
            <a:pPr>
              <a:buFont typeface="Wingdings" panose="05000000000000000000" pitchFamily="2" charset="2"/>
              <a:buChar char="§"/>
            </a:pPr>
            <a:r>
              <a:rPr lang="en-US" sz="2400" dirty="0">
                <a:solidFill>
                  <a:srgbClr val="0F5332"/>
                </a:solidFill>
              </a:rPr>
              <a:t>Empowerment</a:t>
            </a:r>
          </a:p>
          <a:p>
            <a:pPr lvl="1">
              <a:buFont typeface="Wingdings" panose="05000000000000000000" pitchFamily="2" charset="2"/>
              <a:buChar char="§"/>
            </a:pPr>
            <a:r>
              <a:rPr lang="en-US" sz="2000" dirty="0">
                <a:solidFill>
                  <a:srgbClr val="0F5332"/>
                </a:solidFill>
              </a:rPr>
              <a:t>Of women</a:t>
            </a:r>
          </a:p>
          <a:p>
            <a:pPr lvl="1">
              <a:buFont typeface="Wingdings" panose="05000000000000000000" pitchFamily="2" charset="2"/>
              <a:buChar char="§"/>
            </a:pPr>
            <a:r>
              <a:rPr lang="en-US" sz="2000" dirty="0">
                <a:solidFill>
                  <a:srgbClr val="0F5332"/>
                </a:solidFill>
              </a:rPr>
              <a:t>Of marginalized communities</a:t>
            </a:r>
          </a:p>
          <a:p>
            <a:pPr>
              <a:buFont typeface="Wingdings" panose="05000000000000000000" pitchFamily="2" charset="2"/>
              <a:buChar char="§"/>
            </a:pPr>
            <a:endParaRPr lang="en-US" sz="2400" dirty="0">
              <a:solidFill>
                <a:schemeClr val="accent5">
                  <a:lumMod val="50000"/>
                </a:schemeClr>
              </a:solidFill>
            </a:endParaRPr>
          </a:p>
        </p:txBody>
      </p:sp>
      <p:pic>
        <p:nvPicPr>
          <p:cNvPr id="5" name="Picture 4">
            <a:extLst>
              <a:ext uri="{FF2B5EF4-FFF2-40B4-BE49-F238E27FC236}">
                <a16:creationId xmlns:a16="http://schemas.microsoft.com/office/drawing/2014/main" id="{FBD02489-294D-5F7F-25DE-52434672305D}"/>
              </a:ext>
            </a:extLst>
          </p:cNvPr>
          <p:cNvPicPr>
            <a:picLocks noChangeAspect="1"/>
          </p:cNvPicPr>
          <p:nvPr/>
        </p:nvPicPr>
        <p:blipFill>
          <a:blip r:embed="rId2"/>
          <a:stretch>
            <a:fillRect/>
          </a:stretch>
        </p:blipFill>
        <p:spPr>
          <a:xfrm>
            <a:off x="55042" y="1879995"/>
            <a:ext cx="6450261" cy="4910430"/>
          </a:xfrm>
          <a:prstGeom prst="rect">
            <a:avLst/>
          </a:prstGeom>
        </p:spPr>
      </p:pic>
    </p:spTree>
    <p:extLst>
      <p:ext uri="{BB962C8B-B14F-4D97-AF65-F5344CB8AC3E}">
        <p14:creationId xmlns:p14="http://schemas.microsoft.com/office/powerpoint/2010/main" val="34299710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3DE3D432-037A-3D4D-BFC7-50E1C19FC1D4}"/>
              </a:ext>
            </a:extLst>
          </p:cNvPr>
          <p:cNvSpPr>
            <a:spLocks noGrp="1" noChangeArrowheads="1"/>
          </p:cNvSpPr>
          <p:nvPr>
            <p:ph type="title"/>
          </p:nvPr>
        </p:nvSpPr>
        <p:spPr>
          <a:xfrm>
            <a:off x="431075" y="659677"/>
            <a:ext cx="7421878" cy="1143000"/>
          </a:xfrm>
        </p:spPr>
        <p:txBody>
          <a:bodyPr/>
          <a:lstStyle/>
          <a:p>
            <a:pPr algn="l"/>
            <a:r>
              <a:rPr lang="en-US" altLang="en-US" sz="3200" dirty="0"/>
              <a:t>CGIAR System-Wide Program on Collective Action and Property Rights</a:t>
            </a:r>
            <a:br>
              <a:rPr lang="en-US" altLang="en-US" sz="3200" dirty="0"/>
            </a:br>
            <a:br>
              <a:rPr lang="en-US" altLang="en-US" sz="3200" dirty="0"/>
            </a:br>
            <a:r>
              <a:rPr lang="en-US" altLang="en-US" sz="3200" dirty="0"/>
              <a:t>Collaboration with ILC</a:t>
            </a:r>
          </a:p>
        </p:txBody>
      </p:sp>
      <p:graphicFrame>
        <p:nvGraphicFramePr>
          <p:cNvPr id="3075" name="Object 3">
            <a:extLst>
              <a:ext uri="{FF2B5EF4-FFF2-40B4-BE49-F238E27FC236}">
                <a16:creationId xmlns:a16="http://schemas.microsoft.com/office/drawing/2014/main" id="{FED4BFB9-3151-BD5F-7EDA-639E7BBBBE71}"/>
              </a:ext>
            </a:extLst>
          </p:cNvPr>
          <p:cNvGraphicFramePr>
            <a:graphicFrameLocks noGrp="1" noChangeAspect="1"/>
          </p:cNvGraphicFramePr>
          <p:nvPr>
            <p:ph idx="1"/>
          </p:nvPr>
        </p:nvGraphicFramePr>
        <p:xfrm>
          <a:off x="7589520" y="67492"/>
          <a:ext cx="4441239" cy="2646366"/>
        </p:xfrm>
        <a:graphic>
          <a:graphicData uri="http://schemas.openxmlformats.org/presentationml/2006/ole">
            <mc:AlternateContent xmlns:mc="http://schemas.openxmlformats.org/markup-compatibility/2006">
              <mc:Choice xmlns:v="urn:schemas-microsoft-com:vml" Requires="v">
                <p:oleObj name="Document" r:id="rId2" imgW="4077360" imgH="2428560" progId="Word.Document.8">
                  <p:embed/>
                </p:oleObj>
              </mc:Choice>
              <mc:Fallback>
                <p:oleObj name="Document" r:id="rId2" imgW="4077360" imgH="2428560" progId="Word.Document.8">
                  <p:embed/>
                  <p:pic>
                    <p:nvPicPr>
                      <p:cNvPr id="3075" name="Object 3">
                        <a:extLst>
                          <a:ext uri="{FF2B5EF4-FFF2-40B4-BE49-F238E27FC236}">
                            <a16:creationId xmlns:a16="http://schemas.microsoft.com/office/drawing/2014/main" id="{FED4BFB9-3151-BD5F-7EDA-639E7BBBBE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89520" y="67492"/>
                        <a:ext cx="4441239" cy="2646366"/>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76633127-93F1-2763-7BCF-71DFDDDA522F}"/>
              </a:ext>
            </a:extLst>
          </p:cNvPr>
          <p:cNvSpPr txBox="1"/>
          <p:nvPr/>
        </p:nvSpPr>
        <p:spPr>
          <a:xfrm>
            <a:off x="431075" y="2356510"/>
            <a:ext cx="7158445" cy="4308872"/>
          </a:xfrm>
          <a:prstGeom prst="rect">
            <a:avLst/>
          </a:prstGeom>
          <a:noFill/>
        </p:spPr>
        <p:txBody>
          <a:bodyPr wrap="square" rtlCol="0">
            <a:spAutoFit/>
          </a:bodyPr>
          <a:lstStyle/>
          <a:p>
            <a:pPr marL="285750" indent="-285750">
              <a:buFont typeface="Arial" panose="020B0604020202020204" pitchFamily="34" charset="0"/>
              <a:buChar char="•"/>
            </a:pPr>
            <a:r>
              <a:rPr lang="en-US" sz="2800" dirty="0"/>
              <a:t>Importance of common property</a:t>
            </a:r>
          </a:p>
          <a:p>
            <a:pPr marL="285750" indent="-285750">
              <a:buFont typeface="Arial" panose="020B0604020202020204" pitchFamily="34" charset="0"/>
              <a:buChar char="•"/>
            </a:pPr>
            <a:r>
              <a:rPr lang="en-US" sz="2800" dirty="0"/>
              <a:t>Understanding tenure</a:t>
            </a:r>
          </a:p>
          <a:p>
            <a:pPr marL="742950" lvl="1" indent="-285750">
              <a:buFont typeface="Arial" panose="020B0604020202020204" pitchFamily="34" charset="0"/>
              <a:buChar char="•"/>
            </a:pPr>
            <a:r>
              <a:rPr lang="en-US" sz="2800" dirty="0"/>
              <a:t>Legal pluralism</a:t>
            </a:r>
          </a:p>
          <a:p>
            <a:pPr marL="742950" lvl="1" indent="-285750">
              <a:buFont typeface="Arial" panose="020B0604020202020204" pitchFamily="34" charset="0"/>
              <a:buChar char="•"/>
            </a:pPr>
            <a:r>
              <a:rPr lang="en-US" sz="2800" dirty="0"/>
              <a:t>Bundles of rights</a:t>
            </a:r>
          </a:p>
          <a:p>
            <a:pPr marL="285750" indent="-285750">
              <a:buFont typeface="Arial" panose="020B0604020202020204" pitchFamily="34" charset="0"/>
              <a:buChar char="•"/>
            </a:pPr>
            <a:r>
              <a:rPr lang="en-US" sz="2800" dirty="0"/>
              <a:t>Commercial pressures on land </a:t>
            </a:r>
          </a:p>
          <a:p>
            <a:pPr marL="285750" indent="-285750">
              <a:buFont typeface="Arial" panose="020B0604020202020204" pitchFamily="34" charset="0"/>
              <a:buChar char="•"/>
            </a:pPr>
            <a:r>
              <a:rPr lang="en-US" sz="2800" dirty="0"/>
              <a:t>Community and Indigenous land rights</a:t>
            </a:r>
          </a:p>
          <a:p>
            <a:pPr marL="285750" indent="-285750">
              <a:buFont typeface="Arial" panose="020B0604020202020204" pitchFamily="34" charset="0"/>
              <a:buChar char="•"/>
            </a:pPr>
            <a:r>
              <a:rPr lang="en-US" sz="2800" dirty="0"/>
              <a:t>Women’s land rights’</a:t>
            </a:r>
          </a:p>
          <a:p>
            <a:pPr marL="285750" indent="-285750">
              <a:buFont typeface="Arial" panose="020B0604020202020204" pitchFamily="34" charset="0"/>
              <a:buChar char="•"/>
            </a:pPr>
            <a:r>
              <a:rPr lang="en-US" sz="2800" dirty="0"/>
              <a:t>Land and water rights</a:t>
            </a:r>
          </a:p>
          <a:p>
            <a:pPr marL="285750" indent="-285750">
              <a:buFont typeface="Arial" panose="020B0604020202020204" pitchFamily="34" charset="0"/>
              <a:buChar char="•"/>
            </a:pPr>
            <a:endParaRPr lang="en-US" sz="3200" dirty="0"/>
          </a:p>
          <a:p>
            <a:pPr marL="285750" indent="-285750">
              <a:buFont typeface="Arial" panose="020B0604020202020204" pitchFamily="34" charset="0"/>
              <a:buChar char="•"/>
            </a:pPr>
            <a:endParaRPr lang="en-US" dirty="0"/>
          </a:p>
        </p:txBody>
      </p:sp>
      <p:sp>
        <p:nvSpPr>
          <p:cNvPr id="2" name="TextBox 1">
            <a:extLst>
              <a:ext uri="{FF2B5EF4-FFF2-40B4-BE49-F238E27FC236}">
                <a16:creationId xmlns:a16="http://schemas.microsoft.com/office/drawing/2014/main" id="{2EF870D5-2F34-B479-16D4-C14B87249D9D}"/>
              </a:ext>
            </a:extLst>
          </p:cNvPr>
          <p:cNvSpPr txBox="1"/>
          <p:nvPr/>
        </p:nvSpPr>
        <p:spPr>
          <a:xfrm>
            <a:off x="7380513" y="3931920"/>
            <a:ext cx="4898570" cy="1384995"/>
          </a:xfrm>
          <a:prstGeom prst="rect">
            <a:avLst/>
          </a:prstGeom>
          <a:noFill/>
        </p:spPr>
        <p:txBody>
          <a:bodyPr wrap="square" rtlCol="0">
            <a:spAutoFit/>
          </a:bodyPr>
          <a:lstStyle/>
          <a:p>
            <a:pPr marL="285750" indent="-285750">
              <a:buFont typeface="Arial" panose="020B0604020202020204" pitchFamily="34" charset="0"/>
              <a:buChar char="•"/>
            </a:pPr>
            <a:r>
              <a:rPr lang="en-US" sz="2800" dirty="0"/>
              <a:t>Data</a:t>
            </a:r>
          </a:p>
          <a:p>
            <a:pPr marL="285750" indent="-285750">
              <a:buFont typeface="Arial" panose="020B0604020202020204" pitchFamily="34" charset="0"/>
              <a:buChar char="•"/>
            </a:pPr>
            <a:r>
              <a:rPr lang="en-US" sz="2800" dirty="0"/>
              <a:t>Land Portal</a:t>
            </a:r>
          </a:p>
          <a:p>
            <a:pPr marL="285750" indent="-285750">
              <a:buFont typeface="Arial" panose="020B0604020202020204" pitchFamily="34" charset="0"/>
              <a:buChar char="•"/>
            </a:pPr>
            <a:r>
              <a:rPr lang="en-US" sz="2800" dirty="0"/>
              <a:t>Multistakeholder Platforms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group of people standing outside&#10;&#10;Description automatically generated">
            <a:extLst>
              <a:ext uri="{FF2B5EF4-FFF2-40B4-BE49-F238E27FC236}">
                <a16:creationId xmlns:a16="http://schemas.microsoft.com/office/drawing/2014/main" id="{DE9EF235-8241-48A5-FF07-A3478027159E}"/>
              </a:ext>
            </a:extLst>
          </p:cNvPr>
          <p:cNvPicPr>
            <a:picLocks noChangeAspect="1"/>
          </p:cNvPicPr>
          <p:nvPr/>
        </p:nvPicPr>
        <p:blipFill>
          <a:blip r:embed="rId3">
            <a:extLst>
              <a:ext uri="{28A0092B-C50C-407E-A947-70E740481C1C}">
                <a14:useLocalDpi xmlns:a14="http://schemas.microsoft.com/office/drawing/2010/main" val="0"/>
              </a:ext>
            </a:extLst>
          </a:blip>
          <a:srcRect l="17833" r="34" b="-1"/>
          <a:stretch/>
        </p:blipFill>
        <p:spPr>
          <a:xfrm>
            <a:off x="2522356" y="10"/>
            <a:ext cx="9669642" cy="6857990"/>
          </a:xfrm>
          <a:prstGeom prst="rect">
            <a:avLst/>
          </a:prstGeom>
        </p:spPr>
      </p:pic>
      <p:sp>
        <p:nvSpPr>
          <p:cNvPr id="12" name="Rectangle 1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5C417E0-166F-D530-748B-A427B9C010B0}"/>
              </a:ext>
            </a:extLst>
          </p:cNvPr>
          <p:cNvSpPr>
            <a:spLocks noGrp="1"/>
          </p:cNvSpPr>
          <p:nvPr>
            <p:ph type="title"/>
          </p:nvPr>
        </p:nvSpPr>
        <p:spPr>
          <a:xfrm>
            <a:off x="838200" y="365125"/>
            <a:ext cx="3822189" cy="1899912"/>
          </a:xfrm>
        </p:spPr>
        <p:txBody>
          <a:bodyPr>
            <a:normAutofit/>
          </a:bodyPr>
          <a:lstStyle/>
          <a:p>
            <a:pPr>
              <a:lnSpc>
                <a:spcPct val="90000"/>
              </a:lnSpc>
            </a:pPr>
            <a:r>
              <a:rPr lang="en-US" dirty="0"/>
              <a:t>ILC Rangelands Initiative</a:t>
            </a:r>
            <a:endParaRPr lang="en-US"/>
          </a:p>
        </p:txBody>
      </p:sp>
      <p:sp>
        <p:nvSpPr>
          <p:cNvPr id="3" name="Content Placeholder 2">
            <a:extLst>
              <a:ext uri="{FF2B5EF4-FFF2-40B4-BE49-F238E27FC236}">
                <a16:creationId xmlns:a16="http://schemas.microsoft.com/office/drawing/2014/main" id="{DC8B2ADF-3AB3-F5EB-F845-D1CE4A9604E6}"/>
              </a:ext>
            </a:extLst>
          </p:cNvPr>
          <p:cNvSpPr>
            <a:spLocks noGrp="1"/>
          </p:cNvSpPr>
          <p:nvPr>
            <p:ph idx="1"/>
          </p:nvPr>
        </p:nvSpPr>
        <p:spPr>
          <a:xfrm>
            <a:off x="441434" y="2434200"/>
            <a:ext cx="5123794" cy="4171551"/>
          </a:xfrm>
        </p:spPr>
        <p:txBody>
          <a:bodyPr>
            <a:noAutofit/>
          </a:bodyPr>
          <a:lstStyle/>
          <a:p>
            <a:r>
              <a:rPr lang="en-US" sz="2700" dirty="0"/>
              <a:t>As a member of ILC, ILRI led the ILC Rangelands Initiative (RI) Africa (and later RI Global.</a:t>
            </a:r>
          </a:p>
          <a:p>
            <a:r>
              <a:rPr lang="en-US" sz="2700" dirty="0"/>
              <a:t>RI Africa grew from a series of cross-stakeholder learning routes</a:t>
            </a:r>
          </a:p>
          <a:p>
            <a:r>
              <a:rPr lang="en-US" sz="2700" dirty="0"/>
              <a:t>Now a network of around 30 ILC members, with other regional chapters</a:t>
            </a:r>
          </a:p>
        </p:txBody>
      </p:sp>
    </p:spTree>
    <p:extLst>
      <p:ext uri="{BB962C8B-B14F-4D97-AF65-F5344CB8AC3E}">
        <p14:creationId xmlns:p14="http://schemas.microsoft.com/office/powerpoint/2010/main" val="20358719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45A26-787F-CAE7-54F5-BFA188F1FFD8}"/>
              </a:ext>
            </a:extLst>
          </p:cNvPr>
          <p:cNvSpPr>
            <a:spLocks noGrp="1"/>
          </p:cNvSpPr>
          <p:nvPr>
            <p:ph type="title"/>
          </p:nvPr>
        </p:nvSpPr>
        <p:spPr/>
        <p:txBody>
          <a:bodyPr/>
          <a:lstStyle/>
          <a:p>
            <a:r>
              <a:rPr lang="en-US" dirty="0"/>
              <a:t>Global Rangelands Initiative</a:t>
            </a:r>
          </a:p>
        </p:txBody>
      </p:sp>
      <p:sp>
        <p:nvSpPr>
          <p:cNvPr id="3" name="Content Placeholder 2">
            <a:extLst>
              <a:ext uri="{FF2B5EF4-FFF2-40B4-BE49-F238E27FC236}">
                <a16:creationId xmlns:a16="http://schemas.microsoft.com/office/drawing/2014/main" id="{0DCA9AC6-35A1-602B-662B-0B5A345FA736}"/>
              </a:ext>
            </a:extLst>
          </p:cNvPr>
          <p:cNvSpPr>
            <a:spLocks noGrp="1"/>
          </p:cNvSpPr>
          <p:nvPr>
            <p:ph idx="1"/>
          </p:nvPr>
        </p:nvSpPr>
        <p:spPr>
          <a:xfrm>
            <a:off x="272375" y="1864468"/>
            <a:ext cx="5291847" cy="4114800"/>
          </a:xfrm>
        </p:spPr>
        <p:txBody>
          <a:bodyPr/>
          <a:lstStyle/>
          <a:p>
            <a:r>
              <a:rPr lang="en-US" dirty="0"/>
              <a:t>Collaboration between global agencies, CG centers and others on rangelands</a:t>
            </a:r>
          </a:p>
          <a:p>
            <a:r>
              <a:rPr lang="en-US" dirty="0"/>
              <a:t>Rangelands Atlas</a:t>
            </a:r>
          </a:p>
          <a:p>
            <a:r>
              <a:rPr lang="en-US" dirty="0"/>
              <a:t>Ongoing collaboration at UNFCCC and UNCCD COPs. </a:t>
            </a:r>
          </a:p>
          <a:p>
            <a:r>
              <a:rPr lang="en-US" dirty="0"/>
              <a:t>Working together for International Year of Rangelands and Pastoralists 2026</a:t>
            </a:r>
          </a:p>
        </p:txBody>
      </p:sp>
      <p:pic>
        <p:nvPicPr>
          <p:cNvPr id="5" name="Picture 4" descr="A map of the world&#10;&#10;Description automatically generated">
            <a:extLst>
              <a:ext uri="{FF2B5EF4-FFF2-40B4-BE49-F238E27FC236}">
                <a16:creationId xmlns:a16="http://schemas.microsoft.com/office/drawing/2014/main" id="{39018FCF-3CDE-45D9-93F7-D003E28B7F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0358" y="1712068"/>
            <a:ext cx="5654350" cy="4114799"/>
          </a:xfrm>
          <a:prstGeom prst="rect">
            <a:avLst/>
          </a:prstGeom>
        </p:spPr>
      </p:pic>
    </p:spTree>
    <p:extLst>
      <p:ext uri="{BB962C8B-B14F-4D97-AF65-F5344CB8AC3E}">
        <p14:creationId xmlns:p14="http://schemas.microsoft.com/office/powerpoint/2010/main" val="29522013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6B5E2835-4E47-45B3-9CFE-732FF7B054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7">
            <a:extLst>
              <a:ext uri="{FF2B5EF4-FFF2-40B4-BE49-F238E27FC236}">
                <a16:creationId xmlns:a16="http://schemas.microsoft.com/office/drawing/2014/main" id="{13732F8A-8007-0589-74E6-E0F03F256AF7}"/>
              </a:ext>
            </a:extLst>
          </p:cNvPr>
          <p:cNvPicPr>
            <a:picLocks noChangeAspect="1"/>
          </p:cNvPicPr>
          <p:nvPr/>
        </p:nvPicPr>
        <p:blipFill>
          <a:blip r:embed="rId3"/>
          <a:srcRect r="14853" b="1"/>
          <a:stretch/>
        </p:blipFill>
        <p:spPr>
          <a:xfrm>
            <a:off x="3242695" y="10"/>
            <a:ext cx="8949307" cy="6857990"/>
          </a:xfrm>
          <a:custGeom>
            <a:avLst/>
            <a:gdLst/>
            <a:ahLst/>
            <a:cxnLst/>
            <a:rect l="l" t="t" r="r" b="b"/>
            <a:pathLst>
              <a:path w="8949307" h="6858000">
                <a:moveTo>
                  <a:pt x="0" y="0"/>
                </a:moveTo>
                <a:lnTo>
                  <a:pt x="8949307" y="0"/>
                </a:lnTo>
                <a:lnTo>
                  <a:pt x="8949307" y="6858000"/>
                </a:lnTo>
                <a:lnTo>
                  <a:pt x="0" y="6858000"/>
                </a:lnTo>
                <a:lnTo>
                  <a:pt x="62983" y="6788730"/>
                </a:lnTo>
                <a:cubicBezTo>
                  <a:pt x="773509" y="5928900"/>
                  <a:pt x="1212979" y="4741056"/>
                  <a:pt x="1212979" y="3429000"/>
                </a:cubicBezTo>
                <a:cubicBezTo>
                  <a:pt x="1212979" y="2116944"/>
                  <a:pt x="773509" y="929100"/>
                  <a:pt x="62983" y="69271"/>
                </a:cubicBezTo>
                <a:close/>
              </a:path>
            </a:pathLst>
          </a:custGeom>
        </p:spPr>
      </p:pic>
      <p:sp useBgFill="1">
        <p:nvSpPr>
          <p:cNvPr id="36" name="Freeform: Shape 35">
            <a:extLst>
              <a:ext uri="{FF2B5EF4-FFF2-40B4-BE49-F238E27FC236}">
                <a16:creationId xmlns:a16="http://schemas.microsoft.com/office/drawing/2014/main" id="{5B45AD5D-AA52-4F7B-9362-576A39AD9E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455673" cy="6858000"/>
          </a:xfrm>
          <a:custGeom>
            <a:avLst/>
            <a:gdLst>
              <a:gd name="connsiteX0" fmla="*/ 0 w 4455673"/>
              <a:gd name="connsiteY0" fmla="*/ 0 h 6858000"/>
              <a:gd name="connsiteX1" fmla="*/ 3242695 w 4455673"/>
              <a:gd name="connsiteY1" fmla="*/ 0 h 6858000"/>
              <a:gd name="connsiteX2" fmla="*/ 3305678 w 4455673"/>
              <a:gd name="connsiteY2" fmla="*/ 69271 h 6858000"/>
              <a:gd name="connsiteX3" fmla="*/ 4455673 w 4455673"/>
              <a:gd name="connsiteY3" fmla="*/ 3429000 h 6858000"/>
              <a:gd name="connsiteX4" fmla="*/ 3305678 w 4455673"/>
              <a:gd name="connsiteY4" fmla="*/ 6788730 h 6858000"/>
              <a:gd name="connsiteX5" fmla="*/ 3242695 w 4455673"/>
              <a:gd name="connsiteY5" fmla="*/ 6858000 h 6858000"/>
              <a:gd name="connsiteX6" fmla="*/ 0 w 44556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3" h="6858000">
                <a:moveTo>
                  <a:pt x="0" y="0"/>
                </a:moveTo>
                <a:lnTo>
                  <a:pt x="3242695" y="0"/>
                </a:lnTo>
                <a:lnTo>
                  <a:pt x="3305678" y="69271"/>
                </a:lnTo>
                <a:cubicBezTo>
                  <a:pt x="4016204" y="929100"/>
                  <a:pt x="4455673" y="2116944"/>
                  <a:pt x="4455673" y="3429000"/>
                </a:cubicBezTo>
                <a:cubicBezTo>
                  <a:pt x="4455673" y="4741056"/>
                  <a:pt x="4016204" y="5928900"/>
                  <a:pt x="3305678" y="6788730"/>
                </a:cubicBezTo>
                <a:lnTo>
                  <a:pt x="3242695" y="6858000"/>
                </a:lnTo>
                <a:lnTo>
                  <a:pt x="0" y="6858000"/>
                </a:lnTo>
                <a:close/>
              </a:path>
            </a:pathLst>
          </a:custGeom>
          <a:ln w="9525">
            <a:solidFill>
              <a:srgbClr val="D5D5D5"/>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38" name="Freeform: Shape 37">
            <a:extLst>
              <a:ext uri="{FF2B5EF4-FFF2-40B4-BE49-F238E27FC236}">
                <a16:creationId xmlns:a16="http://schemas.microsoft.com/office/drawing/2014/main" id="{AEDD7960-4866-4399-BEF6-DD1431AB4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9" cy="6858000"/>
          </a:xfrm>
          <a:custGeom>
            <a:avLst/>
            <a:gdLst>
              <a:gd name="connsiteX0" fmla="*/ 0 w 4446529"/>
              <a:gd name="connsiteY0" fmla="*/ 0 h 6858000"/>
              <a:gd name="connsiteX1" fmla="*/ 3233551 w 4446529"/>
              <a:gd name="connsiteY1" fmla="*/ 0 h 6858000"/>
              <a:gd name="connsiteX2" fmla="*/ 3296534 w 4446529"/>
              <a:gd name="connsiteY2" fmla="*/ 69271 h 6858000"/>
              <a:gd name="connsiteX3" fmla="*/ 4446529 w 4446529"/>
              <a:gd name="connsiteY3" fmla="*/ 3429000 h 6858000"/>
              <a:gd name="connsiteX4" fmla="*/ 3296534 w 4446529"/>
              <a:gd name="connsiteY4" fmla="*/ 6788730 h 6858000"/>
              <a:gd name="connsiteX5" fmla="*/ 3233551 w 4446529"/>
              <a:gd name="connsiteY5" fmla="*/ 6858000 h 6858000"/>
              <a:gd name="connsiteX6" fmla="*/ 0 w 444652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9" h="6858000">
                <a:moveTo>
                  <a:pt x="0" y="0"/>
                </a:moveTo>
                <a:lnTo>
                  <a:pt x="3233551" y="0"/>
                </a:lnTo>
                <a:lnTo>
                  <a:pt x="3296534" y="69271"/>
                </a:lnTo>
                <a:cubicBezTo>
                  <a:pt x="4007060" y="929100"/>
                  <a:pt x="4446529" y="2116944"/>
                  <a:pt x="4446529" y="3429000"/>
                </a:cubicBezTo>
                <a:cubicBezTo>
                  <a:pt x="4446529" y="4741056"/>
                  <a:pt x="4007060" y="5928900"/>
                  <a:pt x="3296534" y="6788730"/>
                </a:cubicBezTo>
                <a:lnTo>
                  <a:pt x="3233551"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5FA540F-3AF3-9619-0A55-2F1F7ADBDE4B}"/>
              </a:ext>
            </a:extLst>
          </p:cNvPr>
          <p:cNvSpPr>
            <a:spLocks noGrp="1"/>
          </p:cNvSpPr>
          <p:nvPr>
            <p:ph type="title"/>
          </p:nvPr>
        </p:nvSpPr>
        <p:spPr>
          <a:xfrm>
            <a:off x="371094" y="378823"/>
            <a:ext cx="5023866" cy="937913"/>
          </a:xfrm>
        </p:spPr>
        <p:txBody>
          <a:bodyPr anchor="b">
            <a:normAutofit fontScale="90000"/>
          </a:bodyPr>
          <a:lstStyle/>
          <a:p>
            <a:pPr algn="l"/>
            <a:r>
              <a:rPr lang="en-US" sz="2800" dirty="0">
                <a:solidFill>
                  <a:schemeClr val="accent1">
                    <a:lumMod val="50000"/>
                  </a:schemeClr>
                </a:solidFill>
              </a:rPr>
              <a:t>Sustainable rangeland management project </a:t>
            </a:r>
          </a:p>
        </p:txBody>
      </p:sp>
      <p:sp>
        <p:nvSpPr>
          <p:cNvPr id="40" name="Rectangle 39">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2" name="Rectangle 41">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375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9" name="Content Placeholder 11">
            <a:extLst>
              <a:ext uri="{FF2B5EF4-FFF2-40B4-BE49-F238E27FC236}">
                <a16:creationId xmlns:a16="http://schemas.microsoft.com/office/drawing/2014/main" id="{3D07F05B-28DB-E8B2-3758-441051467116}"/>
              </a:ext>
            </a:extLst>
          </p:cNvPr>
          <p:cNvSpPr>
            <a:spLocks noGrp="1"/>
          </p:cNvSpPr>
          <p:nvPr>
            <p:ph idx="1"/>
          </p:nvPr>
        </p:nvSpPr>
        <p:spPr>
          <a:xfrm>
            <a:off x="371094" y="1381399"/>
            <a:ext cx="4084578" cy="4543914"/>
          </a:xfrm>
        </p:spPr>
        <p:txBody>
          <a:bodyPr anchor="t">
            <a:normAutofit/>
          </a:bodyPr>
          <a:lstStyle/>
          <a:p>
            <a:r>
              <a:rPr lang="en-US" sz="2000" dirty="0">
                <a:solidFill>
                  <a:schemeClr val="accent1">
                    <a:lumMod val="50000"/>
                  </a:schemeClr>
                </a:solidFill>
              </a:rPr>
              <a:t>Joint ILRI-ILC-IFAD work to develop new modes of land use planning to secure land rights for pastoralists</a:t>
            </a:r>
          </a:p>
          <a:p>
            <a:r>
              <a:rPr lang="en-US" sz="2000" dirty="0">
                <a:solidFill>
                  <a:schemeClr val="accent1">
                    <a:lumMod val="50000"/>
                  </a:schemeClr>
                </a:solidFill>
              </a:rPr>
              <a:t>Developed CGIAR innovations participatory land use planning across borders and participatory rangeland management </a:t>
            </a:r>
          </a:p>
        </p:txBody>
      </p:sp>
      <p:pic>
        <p:nvPicPr>
          <p:cNvPr id="10" name="Picture 9">
            <a:extLst>
              <a:ext uri="{FF2B5EF4-FFF2-40B4-BE49-F238E27FC236}">
                <a16:creationId xmlns:a16="http://schemas.microsoft.com/office/drawing/2014/main" id="{768C773B-9F8A-8B08-E037-B49F5CFC4EC0}"/>
              </a:ext>
            </a:extLst>
          </p:cNvPr>
          <p:cNvPicPr>
            <a:picLocks noChangeAspect="1"/>
          </p:cNvPicPr>
          <p:nvPr/>
        </p:nvPicPr>
        <p:blipFill>
          <a:blip r:embed="rId4"/>
          <a:stretch>
            <a:fillRect/>
          </a:stretch>
        </p:blipFill>
        <p:spPr>
          <a:xfrm>
            <a:off x="1176560" y="4348284"/>
            <a:ext cx="1880588" cy="2304466"/>
          </a:xfrm>
          <a:prstGeom prst="rect">
            <a:avLst/>
          </a:prstGeom>
        </p:spPr>
      </p:pic>
    </p:spTree>
    <p:extLst>
      <p:ext uri="{BB962C8B-B14F-4D97-AF65-F5344CB8AC3E}">
        <p14:creationId xmlns:p14="http://schemas.microsoft.com/office/powerpoint/2010/main" val="14572278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75"/>
        <p:cNvGrpSpPr/>
        <p:nvPr/>
      </p:nvGrpSpPr>
      <p:grpSpPr>
        <a:xfrm>
          <a:off x="0" y="0"/>
          <a:ext cx="0" cy="0"/>
          <a:chOff x="0" y="0"/>
          <a:chExt cx="0" cy="0"/>
        </a:xfrm>
      </p:grpSpPr>
      <p:sp>
        <p:nvSpPr>
          <p:cNvPr id="576" name="Google Shape;576;p65"/>
          <p:cNvSpPr txBox="1">
            <a:spLocks noGrp="1"/>
          </p:cNvSpPr>
          <p:nvPr>
            <p:ph type="body" idx="1"/>
          </p:nvPr>
        </p:nvSpPr>
        <p:spPr>
          <a:xfrm>
            <a:off x="977463" y="2880022"/>
            <a:ext cx="8794498" cy="920563"/>
          </a:xfrm>
          <a:prstGeom prst="rect">
            <a:avLst/>
          </a:prstGeom>
          <a:noFill/>
          <a:ln>
            <a:noFill/>
          </a:ln>
        </p:spPr>
        <p:txBody>
          <a:bodyPr spcFirstLastPara="1" wrap="square" lIns="0" tIns="0" rIns="0" bIns="0" anchor="ctr" anchorCtr="0">
            <a:normAutofit fontScale="77500" lnSpcReduction="20000"/>
          </a:bodyPr>
          <a:lstStyle/>
          <a:p>
            <a:pPr marL="0" lvl="0" indent="0" algn="l" rtl="0">
              <a:lnSpc>
                <a:spcPct val="90000"/>
              </a:lnSpc>
              <a:spcBef>
                <a:spcPts val="1000"/>
              </a:spcBef>
              <a:spcAft>
                <a:spcPts val="0"/>
              </a:spcAft>
              <a:buSzPts val="2800"/>
              <a:buNone/>
            </a:pPr>
            <a:r>
              <a:rPr lang="en-US" dirty="0"/>
              <a:t>SECURING WOMEN’S RESOURCE RIGHTS THROUGH GENDER TRANSFORMATIVE APPROACHES</a:t>
            </a:r>
          </a:p>
        </p:txBody>
      </p:sp>
      <p:sp>
        <p:nvSpPr>
          <p:cNvPr id="579" name="Google Shape;579;p65"/>
          <p:cNvSpPr/>
          <p:nvPr/>
        </p:nvSpPr>
        <p:spPr>
          <a:xfrm>
            <a:off x="-1200150" y="1414463"/>
            <a:ext cx="400050" cy="400050"/>
          </a:xfrm>
          <a:prstGeom prst="ellipse">
            <a:avLst/>
          </a:prstGeom>
          <a:solidFill>
            <a:srgbClr val="57AA9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80" name="Google Shape;580;p65"/>
          <p:cNvSpPr/>
          <p:nvPr/>
        </p:nvSpPr>
        <p:spPr>
          <a:xfrm>
            <a:off x="-1200150" y="1916832"/>
            <a:ext cx="400050" cy="400050"/>
          </a:xfrm>
          <a:prstGeom prst="ellipse">
            <a:avLst/>
          </a:prstGeom>
          <a:solidFill>
            <a:srgbClr val="415C1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81" name="Google Shape;581;p65"/>
          <p:cNvSpPr/>
          <p:nvPr/>
        </p:nvSpPr>
        <p:spPr>
          <a:xfrm>
            <a:off x="-1200150" y="2420888"/>
            <a:ext cx="400050" cy="400050"/>
          </a:xfrm>
          <a:prstGeom prst="ellipse">
            <a:avLst/>
          </a:prstGeom>
          <a:solidFill>
            <a:srgbClr val="86960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82" name="Google Shape;582;p65"/>
          <p:cNvSpPr/>
          <p:nvPr/>
        </p:nvSpPr>
        <p:spPr>
          <a:xfrm>
            <a:off x="-1200150" y="3899346"/>
            <a:ext cx="400050" cy="400050"/>
          </a:xfrm>
          <a:prstGeom prst="ellipse">
            <a:avLst/>
          </a:prstGeom>
          <a:solidFill>
            <a:srgbClr val="FECA3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83" name="Google Shape;583;p65"/>
          <p:cNvSpPr/>
          <p:nvPr/>
        </p:nvSpPr>
        <p:spPr>
          <a:xfrm>
            <a:off x="-1200150" y="394941"/>
            <a:ext cx="400050" cy="400050"/>
          </a:xfrm>
          <a:prstGeom prst="ellipse">
            <a:avLst/>
          </a:prstGeom>
          <a:solidFill>
            <a:srgbClr val="E0EDD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84" name="Google Shape;584;p65"/>
          <p:cNvSpPr/>
          <p:nvPr/>
        </p:nvSpPr>
        <p:spPr>
          <a:xfrm>
            <a:off x="-1200150" y="2924944"/>
            <a:ext cx="400050" cy="400050"/>
          </a:xfrm>
          <a:prstGeom prst="ellipse">
            <a:avLst/>
          </a:prstGeom>
          <a:solidFill>
            <a:srgbClr val="90B53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85" name="Google Shape;585;p65"/>
          <p:cNvSpPr/>
          <p:nvPr/>
        </p:nvSpPr>
        <p:spPr>
          <a:xfrm>
            <a:off x="-1200150" y="3414142"/>
            <a:ext cx="400050" cy="400050"/>
          </a:xfrm>
          <a:prstGeom prst="ellipse">
            <a:avLst/>
          </a:prstGeom>
          <a:solidFill>
            <a:srgbClr val="B9CF3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86" name="Google Shape;586;p65"/>
          <p:cNvSpPr/>
          <p:nvPr/>
        </p:nvSpPr>
        <p:spPr>
          <a:xfrm>
            <a:off x="-1200150" y="908720"/>
            <a:ext cx="400050" cy="400050"/>
          </a:xfrm>
          <a:prstGeom prst="ellipse">
            <a:avLst/>
          </a:prstGeom>
          <a:solidFill>
            <a:srgbClr val="3C7C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87" name="Google Shape;587;p65"/>
          <p:cNvSpPr/>
          <p:nvPr/>
        </p:nvSpPr>
        <p:spPr>
          <a:xfrm>
            <a:off x="-1200150" y="4370834"/>
            <a:ext cx="400050" cy="400050"/>
          </a:xfrm>
          <a:prstGeom prst="ellipse">
            <a:avLst/>
          </a:prstGeom>
          <a:solidFill>
            <a:srgbClr val="EF7C5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88" name="Google Shape;588;p65"/>
          <p:cNvSpPr/>
          <p:nvPr/>
        </p:nvSpPr>
        <p:spPr>
          <a:xfrm>
            <a:off x="-1200150" y="4869160"/>
            <a:ext cx="400050" cy="400050"/>
          </a:xfrm>
          <a:prstGeom prst="ellipse">
            <a:avLst/>
          </a:prstGeom>
          <a:solidFill>
            <a:srgbClr val="D9C58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589" name="Google Shape;589;p65"/>
          <p:cNvSpPr/>
          <p:nvPr/>
        </p:nvSpPr>
        <p:spPr>
          <a:xfrm>
            <a:off x="-1200150" y="5373216"/>
            <a:ext cx="400050" cy="400050"/>
          </a:xfrm>
          <a:prstGeom prst="ellipse">
            <a:avLst/>
          </a:prstGeom>
          <a:solidFill>
            <a:srgbClr val="67471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590" name="Google Shape;590;p65"/>
          <p:cNvPicPr preferRelativeResize="0"/>
          <p:nvPr/>
        </p:nvPicPr>
        <p:blipFill rotWithShape="1">
          <a:blip r:embed="rId3">
            <a:alphaModFix/>
          </a:blip>
          <a:srcRect/>
          <a:stretch/>
        </p:blipFill>
        <p:spPr>
          <a:xfrm>
            <a:off x="-1962150" y="4705350"/>
            <a:ext cx="351650" cy="351650"/>
          </a:xfrm>
          <a:prstGeom prst="rect">
            <a:avLst/>
          </a:prstGeom>
          <a:noFill/>
          <a:ln>
            <a:noFill/>
          </a:ln>
        </p:spPr>
      </p:pic>
      <p:pic>
        <p:nvPicPr>
          <p:cNvPr id="591" name="Google Shape;591;p65"/>
          <p:cNvPicPr preferRelativeResize="0"/>
          <p:nvPr/>
        </p:nvPicPr>
        <p:blipFill rotWithShape="1">
          <a:blip r:embed="rId4">
            <a:alphaModFix/>
          </a:blip>
          <a:srcRect/>
          <a:stretch/>
        </p:blipFill>
        <p:spPr>
          <a:xfrm>
            <a:off x="-1977250" y="5325250"/>
            <a:ext cx="351650" cy="351650"/>
          </a:xfrm>
          <a:prstGeom prst="rect">
            <a:avLst/>
          </a:prstGeom>
          <a:noFill/>
          <a:ln>
            <a:noFill/>
          </a:ln>
        </p:spPr>
      </p:pic>
      <p:pic>
        <p:nvPicPr>
          <p:cNvPr id="592" name="Google Shape;592;p65" descr="Icon&#10;&#10;Description automatically generated"/>
          <p:cNvPicPr preferRelativeResize="0"/>
          <p:nvPr/>
        </p:nvPicPr>
        <p:blipFill rotWithShape="1">
          <a:blip r:embed="rId5">
            <a:alphaModFix/>
          </a:blip>
          <a:srcRect/>
          <a:stretch/>
        </p:blipFill>
        <p:spPr>
          <a:xfrm>
            <a:off x="-2213400" y="3841750"/>
            <a:ext cx="564450" cy="564450"/>
          </a:xfrm>
          <a:prstGeom prst="rect">
            <a:avLst/>
          </a:prstGeom>
          <a:noFill/>
          <a:ln>
            <a:noFill/>
          </a:ln>
        </p:spPr>
      </p:pic>
      <p:pic>
        <p:nvPicPr>
          <p:cNvPr id="593" name="Google Shape;593;p65" descr="Icon&#10;&#10;Description automatically generated"/>
          <p:cNvPicPr preferRelativeResize="0"/>
          <p:nvPr/>
        </p:nvPicPr>
        <p:blipFill rotWithShape="1">
          <a:blip r:embed="rId6">
            <a:alphaModFix/>
          </a:blip>
          <a:srcRect/>
          <a:stretch/>
        </p:blipFill>
        <p:spPr>
          <a:xfrm>
            <a:off x="-2213400" y="3102750"/>
            <a:ext cx="564450" cy="564450"/>
          </a:xfrm>
          <a:prstGeom prst="rect">
            <a:avLst/>
          </a:prstGeom>
          <a:noFill/>
          <a:ln>
            <a:noFill/>
          </a:ln>
        </p:spPr>
      </p:pic>
      <p:pic>
        <p:nvPicPr>
          <p:cNvPr id="594" name="Google Shape;594;p65" descr="Icon&#10;&#10;Description automatically generated"/>
          <p:cNvPicPr preferRelativeResize="0"/>
          <p:nvPr/>
        </p:nvPicPr>
        <p:blipFill rotWithShape="1">
          <a:blip r:embed="rId7">
            <a:alphaModFix/>
          </a:blip>
          <a:srcRect/>
          <a:stretch/>
        </p:blipFill>
        <p:spPr>
          <a:xfrm>
            <a:off x="-2213400" y="2414550"/>
            <a:ext cx="564450" cy="564450"/>
          </a:xfrm>
          <a:prstGeom prst="rect">
            <a:avLst/>
          </a:prstGeom>
          <a:noFill/>
          <a:ln>
            <a:noFill/>
          </a:ln>
        </p:spPr>
      </p:pic>
      <p:pic>
        <p:nvPicPr>
          <p:cNvPr id="595" name="Google Shape;595;p65" descr="Icon&#10;&#10;Description automatically generated"/>
          <p:cNvPicPr preferRelativeResize="0"/>
          <p:nvPr/>
        </p:nvPicPr>
        <p:blipFill rotWithShape="1">
          <a:blip r:embed="rId8">
            <a:alphaModFix/>
          </a:blip>
          <a:srcRect/>
          <a:stretch/>
        </p:blipFill>
        <p:spPr>
          <a:xfrm>
            <a:off x="-2213400" y="1700950"/>
            <a:ext cx="564450" cy="564450"/>
          </a:xfrm>
          <a:prstGeom prst="rect">
            <a:avLst/>
          </a:prstGeom>
          <a:noFill/>
          <a:ln>
            <a:noFill/>
          </a:ln>
        </p:spPr>
      </p:pic>
      <p:pic>
        <p:nvPicPr>
          <p:cNvPr id="596" name="Google Shape;596;p65" descr="Icon&#10;&#10;Description automatically generated"/>
          <p:cNvPicPr preferRelativeResize="0"/>
          <p:nvPr/>
        </p:nvPicPr>
        <p:blipFill rotWithShape="1">
          <a:blip r:embed="rId9">
            <a:alphaModFix/>
          </a:blip>
          <a:srcRect/>
          <a:stretch/>
        </p:blipFill>
        <p:spPr>
          <a:xfrm>
            <a:off x="-2213400" y="1012750"/>
            <a:ext cx="564450" cy="564450"/>
          </a:xfrm>
          <a:prstGeom prst="rect">
            <a:avLst/>
          </a:prstGeom>
          <a:noFill/>
          <a:ln>
            <a:noFill/>
          </a:ln>
        </p:spPr>
      </p:pic>
      <p:pic>
        <p:nvPicPr>
          <p:cNvPr id="597" name="Google Shape;597;p65" descr="A picture containing icon&#10;&#10;Description automatically generated"/>
          <p:cNvPicPr preferRelativeResize="0"/>
          <p:nvPr/>
        </p:nvPicPr>
        <p:blipFill rotWithShape="1">
          <a:blip r:embed="rId10">
            <a:alphaModFix/>
          </a:blip>
          <a:srcRect/>
          <a:stretch/>
        </p:blipFill>
        <p:spPr>
          <a:xfrm>
            <a:off x="-2213400" y="362650"/>
            <a:ext cx="564450" cy="5644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AF69ADC-4C7F-574C-1938-3A03C86B164D}"/>
              </a:ext>
            </a:extLst>
          </p:cNvPr>
          <p:cNvPicPr>
            <a:picLocks noChangeAspect="1"/>
          </p:cNvPicPr>
          <p:nvPr/>
        </p:nvPicPr>
        <p:blipFill>
          <a:blip r:embed="rId3"/>
          <a:srcRect/>
          <a:stretch/>
        </p:blipFill>
        <p:spPr>
          <a:xfrm>
            <a:off x="0" y="0"/>
            <a:ext cx="12192000" cy="6858000"/>
          </a:xfrm>
          <a:prstGeom prst="rect">
            <a:avLst/>
          </a:prstGeom>
        </p:spPr>
      </p:pic>
      <p:sp>
        <p:nvSpPr>
          <p:cNvPr id="3" name="Title 2">
            <a:extLst>
              <a:ext uri="{FF2B5EF4-FFF2-40B4-BE49-F238E27FC236}">
                <a16:creationId xmlns:a16="http://schemas.microsoft.com/office/drawing/2014/main" id="{43676F5C-2023-0D47-BA15-F0E53A57883E}"/>
              </a:ext>
            </a:extLst>
          </p:cNvPr>
          <p:cNvSpPr>
            <a:spLocks noGrp="1"/>
          </p:cNvSpPr>
          <p:nvPr>
            <p:ph type="title"/>
          </p:nvPr>
        </p:nvSpPr>
        <p:spPr/>
        <p:txBody>
          <a:bodyPr/>
          <a:lstStyle/>
          <a:p>
            <a:r>
              <a:rPr lang="en-US" dirty="0"/>
              <a:t>How?</a:t>
            </a:r>
          </a:p>
        </p:txBody>
      </p:sp>
      <p:pic>
        <p:nvPicPr>
          <p:cNvPr id="6" name="Picture 5" descr="Icon&#10;&#10;Description automatically generated with medium confidence">
            <a:extLst>
              <a:ext uri="{FF2B5EF4-FFF2-40B4-BE49-F238E27FC236}">
                <a16:creationId xmlns:a16="http://schemas.microsoft.com/office/drawing/2014/main" id="{695C7F76-5097-3245-9788-F687A29D0B4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2680" y="5278057"/>
            <a:ext cx="1201227" cy="1301792"/>
          </a:xfrm>
          <a:prstGeom prst="rect">
            <a:avLst/>
          </a:prstGeom>
        </p:spPr>
      </p:pic>
    </p:spTree>
    <p:extLst>
      <p:ext uri="{BB962C8B-B14F-4D97-AF65-F5344CB8AC3E}">
        <p14:creationId xmlns:p14="http://schemas.microsoft.com/office/powerpoint/2010/main" val="32059066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26"/>
        <p:cNvGrpSpPr/>
        <p:nvPr/>
      </p:nvGrpSpPr>
      <p:grpSpPr>
        <a:xfrm>
          <a:off x="0" y="0"/>
          <a:ext cx="0" cy="0"/>
          <a:chOff x="0" y="0"/>
          <a:chExt cx="0" cy="0"/>
        </a:xfrm>
      </p:grpSpPr>
      <p:sp>
        <p:nvSpPr>
          <p:cNvPr id="3" name="Rectangle 2">
            <a:extLst>
              <a:ext uri="{FF2B5EF4-FFF2-40B4-BE49-F238E27FC236}">
                <a16:creationId xmlns:a16="http://schemas.microsoft.com/office/drawing/2014/main" id="{839C9492-5DCA-68CB-A93B-98A4E3CB2C4F}"/>
              </a:ext>
            </a:extLst>
          </p:cNvPr>
          <p:cNvSpPr/>
          <p:nvPr/>
        </p:nvSpPr>
        <p:spPr>
          <a:xfrm>
            <a:off x="1" y="1512404"/>
            <a:ext cx="12192000" cy="5417312"/>
          </a:xfrm>
          <a:prstGeom prst="rect">
            <a:avLst/>
          </a:prstGeom>
          <a:solidFill>
            <a:srgbClr val="F2F2F2">
              <a:alpha val="76863"/>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7" name="Google Shape;627;p6"/>
          <p:cNvSpPr txBox="1">
            <a:spLocks noGrp="1"/>
          </p:cNvSpPr>
          <p:nvPr>
            <p:ph type="title"/>
          </p:nvPr>
        </p:nvSpPr>
        <p:spPr>
          <a:xfrm>
            <a:off x="610976" y="399504"/>
            <a:ext cx="9027010" cy="861736"/>
          </a:xfrm>
          <a:prstGeom prst="rect">
            <a:avLst/>
          </a:prstGeom>
          <a:noFill/>
          <a:ln>
            <a:noFill/>
          </a:ln>
        </p:spPr>
        <p:txBody>
          <a:bodyPr spcFirstLastPara="1" wrap="square" lIns="0" tIns="45700" rIns="0" bIns="0" anchor="ctr" anchorCtr="0">
            <a:noAutofit/>
          </a:bodyPr>
          <a:lstStyle/>
          <a:p>
            <a:pPr marL="0" lvl="0" indent="0" algn="l" rtl="0">
              <a:lnSpc>
                <a:spcPct val="90000"/>
              </a:lnSpc>
              <a:spcBef>
                <a:spcPts val="0"/>
              </a:spcBef>
              <a:spcAft>
                <a:spcPts val="0"/>
              </a:spcAft>
              <a:buClr>
                <a:schemeClr val="lt1"/>
              </a:buClr>
              <a:buSzPts val="3000"/>
              <a:buFont typeface="Arial"/>
              <a:buNone/>
            </a:pPr>
            <a:r>
              <a:rPr lang="en-US" dirty="0"/>
              <a:t>Gender Transformative Approaches </a:t>
            </a:r>
            <a:br>
              <a:rPr lang="en-US" dirty="0"/>
            </a:br>
            <a:r>
              <a:rPr lang="en-US" sz="2400" dirty="0"/>
              <a:t>(Morgan et al. 2023)</a:t>
            </a:r>
            <a:endParaRPr dirty="0"/>
          </a:p>
        </p:txBody>
      </p:sp>
      <p:pic>
        <p:nvPicPr>
          <p:cNvPr id="628" name="Google Shape;628;p6" descr="Icon&#10;&#10;Description automatically generated with medium confidence"/>
          <p:cNvPicPr preferRelativeResize="0"/>
          <p:nvPr/>
        </p:nvPicPr>
        <p:blipFill rotWithShape="1">
          <a:blip r:embed="rId3">
            <a:alphaModFix/>
          </a:blip>
          <a:srcRect/>
          <a:stretch/>
        </p:blipFill>
        <p:spPr>
          <a:xfrm>
            <a:off x="10653236" y="138896"/>
            <a:ext cx="1201227" cy="1301792"/>
          </a:xfrm>
          <a:prstGeom prst="rect">
            <a:avLst/>
          </a:prstGeom>
          <a:noFill/>
          <a:ln>
            <a:noFill/>
          </a:ln>
        </p:spPr>
      </p:pic>
      <p:pic>
        <p:nvPicPr>
          <p:cNvPr id="2" name="Google Shape;615;p4" descr="A collage of women in different poses&#10;&#10;Description automatically generated">
            <a:extLst>
              <a:ext uri="{FF2B5EF4-FFF2-40B4-BE49-F238E27FC236}">
                <a16:creationId xmlns:a16="http://schemas.microsoft.com/office/drawing/2014/main" id="{E23223D4-F28E-E0C1-1A11-B88687C8F043}"/>
              </a:ext>
            </a:extLst>
          </p:cNvPr>
          <p:cNvPicPr preferRelativeResize="0"/>
          <p:nvPr/>
        </p:nvPicPr>
        <p:blipFill rotWithShape="1">
          <a:blip r:embed="rId4">
            <a:alphaModFix/>
          </a:blip>
          <a:srcRect/>
          <a:stretch/>
        </p:blipFill>
        <p:spPr>
          <a:xfrm>
            <a:off x="7893347" y="1624962"/>
            <a:ext cx="3884913" cy="5271233"/>
          </a:xfrm>
          <a:prstGeom prst="rect">
            <a:avLst/>
          </a:prstGeom>
          <a:noFill/>
          <a:ln>
            <a:noFill/>
          </a:ln>
        </p:spPr>
      </p:pic>
      <p:sp>
        <p:nvSpPr>
          <p:cNvPr id="4" name="TextBox 3">
            <a:extLst>
              <a:ext uri="{FF2B5EF4-FFF2-40B4-BE49-F238E27FC236}">
                <a16:creationId xmlns:a16="http://schemas.microsoft.com/office/drawing/2014/main" id="{2C09955D-C3CC-56CD-066E-2A659395231B}"/>
              </a:ext>
            </a:extLst>
          </p:cNvPr>
          <p:cNvSpPr txBox="1"/>
          <p:nvPr/>
        </p:nvSpPr>
        <p:spPr>
          <a:xfrm>
            <a:off x="610976" y="6190730"/>
            <a:ext cx="6441577" cy="535531"/>
          </a:xfrm>
          <a:prstGeom prst="rect">
            <a:avLst/>
          </a:prstGeom>
          <a:solidFill>
            <a:srgbClr val="FCF9F3"/>
          </a:solidFill>
          <a:ln>
            <a:solidFill>
              <a:schemeClr val="accent3">
                <a:lumMod val="20000"/>
                <a:lumOff val="80000"/>
              </a:schemeClr>
            </a:solidFill>
          </a:ln>
        </p:spPr>
        <p:txBody>
          <a:bodyPr wrap="square" rtlCol="0">
            <a:spAutoFit/>
          </a:bodyPr>
          <a:lstStyle/>
          <a:p>
            <a:pPr marL="0" lvl="0" indent="0" algn="l" rtl="0">
              <a:lnSpc>
                <a:spcPct val="90000"/>
              </a:lnSpc>
              <a:spcBef>
                <a:spcPts val="1000"/>
              </a:spcBef>
              <a:spcAft>
                <a:spcPts val="0"/>
              </a:spcAft>
              <a:buClr>
                <a:schemeClr val="lt1"/>
              </a:buClr>
              <a:buSzPts val="1800"/>
              <a:buNone/>
            </a:pPr>
            <a:r>
              <a:rPr lang="en-US" sz="1600" u="sng" dirty="0">
                <a:solidFill>
                  <a:schemeClr val="hlink"/>
                </a:solidFill>
                <a:hlinkClick r:id="rId5"/>
              </a:rPr>
              <a:t>https://forestsnews.cifor.org/83972/new-strategies-needed-to-uproot-deep-barriers-to-land-resource-rights-for-women?fnl=en</a:t>
            </a:r>
            <a:endParaRPr lang="en-US" sz="1600" u="sng" dirty="0">
              <a:solidFill>
                <a:schemeClr val="hlink"/>
              </a:solidFill>
            </a:endParaRPr>
          </a:p>
        </p:txBody>
      </p:sp>
      <p:pic>
        <p:nvPicPr>
          <p:cNvPr id="6" name="Picture 5">
            <a:extLst>
              <a:ext uri="{FF2B5EF4-FFF2-40B4-BE49-F238E27FC236}">
                <a16:creationId xmlns:a16="http://schemas.microsoft.com/office/drawing/2014/main" id="{9C85C93F-53F9-3172-AE82-8473AFF7CF6B}"/>
              </a:ext>
            </a:extLst>
          </p:cNvPr>
          <p:cNvPicPr>
            <a:picLocks noChangeAspect="1"/>
          </p:cNvPicPr>
          <p:nvPr/>
        </p:nvPicPr>
        <p:blipFill>
          <a:blip r:embed="rId6"/>
          <a:stretch>
            <a:fillRect/>
          </a:stretch>
        </p:blipFill>
        <p:spPr>
          <a:xfrm>
            <a:off x="882381" y="1512404"/>
            <a:ext cx="5898765" cy="4697685"/>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IFPRI 2017">
  <a:themeElements>
    <a:clrScheme name="IFPRI Color Palette">
      <a:dk1>
        <a:srgbClr val="000000"/>
      </a:dk1>
      <a:lt1>
        <a:srgbClr val="FFFFFF"/>
      </a:lt1>
      <a:dk2>
        <a:srgbClr val="44546A"/>
      </a:dk2>
      <a:lt2>
        <a:srgbClr val="E7E6E6"/>
      </a:lt2>
      <a:accent1>
        <a:srgbClr val="62BA45"/>
      </a:accent1>
      <a:accent2>
        <a:srgbClr val="00AE9A"/>
      </a:accent2>
      <a:accent3>
        <a:srgbClr val="EF463B"/>
      </a:accent3>
      <a:accent4>
        <a:srgbClr val="F7921E"/>
      </a:accent4>
      <a:accent5>
        <a:srgbClr val="8850A0"/>
      </a:accent5>
      <a:accent6>
        <a:srgbClr val="007DB3"/>
      </a:accent6>
      <a:hlink>
        <a:srgbClr val="3C5567"/>
      </a:hlink>
      <a:folHlink>
        <a:srgbClr val="95C94F"/>
      </a:folHlink>
    </a:clrScheme>
    <a:fontScheme name="IFPRI 2017">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noAutofit/>
      </a:bodyPr>
      <a:lstStyle>
        <a:defPPr algn="r">
          <a:defRPr sz="2400" dirty="0" smtClean="0"/>
        </a:defPPr>
      </a:lstStyle>
    </a:txDef>
  </a:objectDefaults>
  <a:extraClrSchemeLst/>
  <a:extLst>
    <a:ext uri="{05A4C25C-085E-4340-85A3-A5531E510DB2}">
      <thm15:themeFamily xmlns:thm15="http://schemas.microsoft.com/office/thememl/2012/main" name="Presentation1" id="{4D6E7F9A-74C6-AC44-826F-2DD62963E02C}" vid="{4ED89C55-196A-F54B-AD02-43EDCD8B097B}"/>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rget_x0020_Audiences xmlns="8e87e0c4-1171-48e0-819e-48104a85d06e" xsi:nil="true"/>
    <_ModernAudienceTargetUserField xmlns="8e87e0c4-1171-48e0-819e-48104a85d06e">
      <UserInfo>
        <DisplayName/>
        <AccountId xsi:nil="true"/>
        <AccountType/>
      </UserInfo>
    </_ModernAudienceTargetUserField>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3577097F2048143B83E476EB8188F65" ma:contentTypeVersion="12" ma:contentTypeDescription="Create a new document." ma:contentTypeScope="" ma:versionID="f8df4f0decbe98338d1861fde7f094a8">
  <xsd:schema xmlns:xsd="http://www.w3.org/2001/XMLSchema" xmlns:xs="http://www.w3.org/2001/XMLSchema" xmlns:p="http://schemas.microsoft.com/office/2006/metadata/properties" xmlns:ns2="8e87e0c4-1171-48e0-819e-48104a85d06e" xmlns:ns3="af96dc59-a4a3-4105-8c59-b1442a0e514d" targetNamespace="http://schemas.microsoft.com/office/2006/metadata/properties" ma:root="true" ma:fieldsID="bdc15489e480717cf408f5a959beef8c" ns2:_="" ns3:_="">
    <xsd:import namespace="8e87e0c4-1171-48e0-819e-48104a85d06e"/>
    <xsd:import namespace="af96dc59-a4a3-4105-8c59-b1442a0e514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Target_x0020_Audiences" minOccurs="0"/>
                <xsd:element ref="ns2:_ModernAudienceTargetUserField" minOccurs="0"/>
                <xsd:element ref="ns2:_ModernAudienceAadObjectI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e87e0c4-1171-48e0-819e-48104a85d06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Target_x0020_Audiences" ma:index="14" nillable="true" ma:displayName="Target Audiences" ma:internalName="Target_x0020_Audiences">
      <xsd:simpleType>
        <xsd:restriction base="dms:Unknown"/>
      </xsd:simpleType>
    </xsd:element>
    <xsd:element name="_ModernAudienceTargetUserField" ma:index="15" nillable="true" ma:displayName="Audience" ma:list="UserInfo" ma:SharePointGroup="0" ma:internalName="_ModernAudienceTargetUserField"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ModernAudienceAadObjectIds" ma:index="16" nillable="true" ma:displayName="AudienceIds" ma:list="{1055f869-0fc0-4634-8de0-3add0af526bd}" ma:internalName="_ModernAudienceAadObjectIds" ma:readOnly="true" ma:showField="_AadObjectIdForUser" ma:web="af96dc59-a4a3-4105-8c59-b1442a0e514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af96dc59-a4a3-4105-8c59-b1442a0e514d"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DA6BBDB-798F-44CA-A0AE-1B3136060A37}">
  <ds:schemaRefs>
    <ds:schemaRef ds:uri="http://schemas.openxmlformats.org/package/2006/metadata/core-properties"/>
    <ds:schemaRef ds:uri="http://purl.org/dc/terms/"/>
    <ds:schemaRef ds:uri="http://purl.org/dc/elements/1.1/"/>
    <ds:schemaRef ds:uri="fdd2f70b-5d64-48cc-b100-a1332d9f213f"/>
    <ds:schemaRef ds:uri="http://schemas.microsoft.com/office/2006/metadata/properties"/>
    <ds:schemaRef ds:uri="http://schemas.microsoft.com/office/2006/documentManagement/types"/>
    <ds:schemaRef ds:uri="http://schemas.microsoft.com/office/infopath/2007/PartnerControls"/>
    <ds:schemaRef ds:uri="http://www.w3.org/XML/1998/namespace"/>
    <ds:schemaRef ds:uri="http://purl.org/dc/dcmitype/"/>
    <ds:schemaRef ds:uri="8e87e0c4-1171-48e0-819e-48104a85d06e"/>
  </ds:schemaRefs>
</ds:datastoreItem>
</file>

<file path=customXml/itemProps2.xml><?xml version="1.0" encoding="utf-8"?>
<ds:datastoreItem xmlns:ds="http://schemas.openxmlformats.org/officeDocument/2006/customXml" ds:itemID="{4970F4E5-8D0E-4F60-AAE8-48A10AB78E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e87e0c4-1171-48e0-819e-48104a85d06e"/>
    <ds:schemaRef ds:uri="af96dc59-a4a3-4105-8c59-b1442a0e514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A2C0DD7-2F08-4908-A5E7-2746F6EC2EE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21823</TotalTime>
  <Words>982</Words>
  <Application>Microsoft Office PowerPoint</Application>
  <PresentationFormat>Widescreen</PresentationFormat>
  <Paragraphs>103</Paragraphs>
  <Slides>14</Slides>
  <Notes>7</Notes>
  <HiddenSlides>0</HiddenSlides>
  <MMClips>0</MMClips>
  <ScaleCrop>false</ScaleCrop>
  <HeadingPairs>
    <vt:vector size="8" baseType="variant">
      <vt:variant>
        <vt:lpstr>Fonts Used</vt:lpstr>
      </vt:variant>
      <vt:variant>
        <vt:i4>11</vt:i4>
      </vt:variant>
      <vt:variant>
        <vt:lpstr>Theme</vt:lpstr>
      </vt:variant>
      <vt:variant>
        <vt:i4>3</vt:i4>
      </vt:variant>
      <vt:variant>
        <vt:lpstr>Embedded OLE Servers</vt:lpstr>
      </vt:variant>
      <vt:variant>
        <vt:i4>1</vt:i4>
      </vt:variant>
      <vt:variant>
        <vt:lpstr>Slide Titles</vt:lpstr>
      </vt:variant>
      <vt:variant>
        <vt:i4>14</vt:i4>
      </vt:variant>
    </vt:vector>
  </HeadingPairs>
  <TitlesOfParts>
    <vt:vector size="29" baseType="lpstr">
      <vt:lpstr>Arial</vt:lpstr>
      <vt:lpstr>Calibri</vt:lpstr>
      <vt:lpstr>Calibri Light</vt:lpstr>
      <vt:lpstr>Courier New</vt:lpstr>
      <vt:lpstr>Helvetica Neue</vt:lpstr>
      <vt:lpstr>Montserrat</vt:lpstr>
      <vt:lpstr>Museo Sans 900</vt:lpstr>
      <vt:lpstr>Roboto</vt:lpstr>
      <vt:lpstr>Times New Roman</vt:lpstr>
      <vt:lpstr>Verdana</vt:lpstr>
      <vt:lpstr>Wingdings</vt:lpstr>
      <vt:lpstr>Office Theme</vt:lpstr>
      <vt:lpstr>Default Design</vt:lpstr>
      <vt:lpstr>IFPRI 2017</vt:lpstr>
      <vt:lpstr>Document</vt:lpstr>
      <vt:lpstr>CGIAR-ILC Collaboration  Ruth Meinzen-Dick with Fiona Flintan,  Elizabeth Garner, and Emily Gallagher Webinar presentation 17 July 2024  </vt:lpstr>
      <vt:lpstr>Why CGIAR works on property rights</vt:lpstr>
      <vt:lpstr>CGIAR System-Wide Program on Collective Action and Property Rights  Collaboration with ILC</vt:lpstr>
      <vt:lpstr>ILC Rangelands Initiative</vt:lpstr>
      <vt:lpstr>Global Rangelands Initiative</vt:lpstr>
      <vt:lpstr>Sustainable rangeland management project </vt:lpstr>
      <vt:lpstr>PowerPoint Presentation</vt:lpstr>
      <vt:lpstr>How?</vt:lpstr>
      <vt:lpstr>Gender Transformative Approaches  (Morgan et al. 2023)</vt:lpstr>
      <vt:lpstr>WRR Knowledge Outputs: Tools and Guidance</vt:lpstr>
      <vt:lpstr>ILC Vision for Gender Transformative Change</vt:lpstr>
      <vt:lpstr>CGIAR-ILC collaboration on this project</vt:lpstr>
      <vt:lpstr>Value(s) of CGIAR-ILC Partnership</vt:lpstr>
      <vt:lpstr>Resources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Perdana Putra</dc:creator>
  <cp:lastModifiedBy>Meinzen-Dick, Ruth (IFPRI)</cp:lastModifiedBy>
  <cp:revision>188</cp:revision>
  <dcterms:created xsi:type="dcterms:W3CDTF">2020-12-03T09:29:49Z</dcterms:created>
  <dcterms:modified xsi:type="dcterms:W3CDTF">2024-07-18T02:57:34Z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0x010100A3577097F2048143B83E476EB8188F65</vt:lpwstr>
  </property>
</Properties>
</file>