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8"/>
  </p:notesMasterIdLst>
  <p:sldIdLst>
    <p:sldId id="263" r:id="rId2"/>
    <p:sldId id="4476" r:id="rId3"/>
    <p:sldId id="708" r:id="rId4"/>
    <p:sldId id="6207" r:id="rId5"/>
    <p:sldId id="6206" r:id="rId6"/>
    <p:sldId id="4498" r:id="rId7"/>
    <p:sldId id="758" r:id="rId8"/>
    <p:sldId id="6209" r:id="rId9"/>
    <p:sldId id="6216" r:id="rId10"/>
    <p:sldId id="6218" r:id="rId11"/>
    <p:sldId id="6208" r:id="rId12"/>
    <p:sldId id="6211" r:id="rId13"/>
    <p:sldId id="6212" r:id="rId14"/>
    <p:sldId id="6204" r:id="rId15"/>
    <p:sldId id="6217" r:id="rId16"/>
    <p:sldId id="6214" r:id="rId17"/>
  </p:sldIdLst>
  <p:sldSz cx="12192000" cy="6858000"/>
  <p:notesSz cx="6858000" cy="9144000"/>
  <p:embeddedFontLst>
    <p:embeddedFont>
      <p:font typeface="Montserrat" panose="00000500000000000000" pitchFamily="2" charset="0"/>
      <p:regular r:id="rId19"/>
      <p:bold r:id="rId20"/>
      <p:italic r:id="rId21"/>
      <p:boldItalic r:id="rId22"/>
    </p:embeddedFont>
    <p:embeddedFont>
      <p:font typeface="Montserrat SemiBold" panose="00000700000000000000" pitchFamily="2" charset="0"/>
      <p:regular r:id="rId23"/>
      <p:bold r:id="rId24"/>
      <p:italic r:id="rId25"/>
      <p:boldItalic r:id="rId2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gmgCdTa01QYDjmmnbAUkYIyG5op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8752D4-00CC-AA4E-93E1-046EB0CF4E2B}" v="268" dt="2024-05-28T15:59:57.642"/>
  </p1510:revLst>
</p1510:revInfo>
</file>

<file path=ppt/tableStyles.xml><?xml version="1.0" encoding="utf-8"?>
<a:tblStyleLst xmlns:a="http://schemas.openxmlformats.org/drawingml/2006/main" def="{5D2C7209-8461-427B-930F-EDD18AEE60A2}">
  <a:tblStyle styleId="{5D2C7209-8461-427B-930F-EDD18AEE60A2}" styleName="Table_0">
    <a:wholeTbl>
      <a:tcTxStyle b="off" i="off">
        <a:font>
          <a:latin typeface="Montserrat"/>
          <a:ea typeface="Montserrat"/>
          <a:cs typeface="Montserrat"/>
        </a:font>
        <a:schemeClr val="dk1"/>
      </a:tcTxStyle>
      <a:tcStyle>
        <a:tcBdr>
          <a:left>
            <a:ln w="9525" cap="flat" cmpd="sng">
              <a:solidFill>
                <a:schemeClr val="accent5"/>
              </a:solidFill>
              <a:prstDash val="solid"/>
              <a:round/>
              <a:headEnd type="none" w="sm" len="sm"/>
              <a:tailEnd type="none" w="sm" len="sm"/>
            </a:ln>
          </a:left>
          <a:right>
            <a:ln w="9525" cap="flat" cmpd="sng">
              <a:solidFill>
                <a:schemeClr val="accent5"/>
              </a:solidFill>
              <a:prstDash val="solid"/>
              <a:round/>
              <a:headEnd type="none" w="sm" len="sm"/>
              <a:tailEnd type="none" w="sm" len="sm"/>
            </a:ln>
          </a:right>
          <a:top>
            <a:ln w="9525" cap="flat" cmpd="sng">
              <a:solidFill>
                <a:schemeClr val="accent5"/>
              </a:solidFill>
              <a:prstDash val="solid"/>
              <a:round/>
              <a:headEnd type="none" w="sm" len="sm"/>
              <a:tailEnd type="none" w="sm" len="sm"/>
            </a:ln>
          </a:top>
          <a:bottom>
            <a:ln w="9525" cap="flat" cmpd="sng">
              <a:solidFill>
                <a:schemeClr val="accent5"/>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op>
            <a:ln w="9525" cap="flat" cmpd="sng">
              <a:solidFill>
                <a:schemeClr val="accent5"/>
              </a:solidFill>
              <a:prstDash val="solid"/>
              <a:round/>
              <a:headEnd type="none" w="sm" len="sm"/>
              <a:tailEnd type="none" w="sm" len="sm"/>
            </a:ln>
          </a:top>
          <a:bottom>
            <a:ln w="9525" cap="flat" cmpd="sng">
              <a:solidFill>
                <a:schemeClr val="accent5"/>
              </a:solidFill>
              <a:prstDash val="solid"/>
              <a:round/>
              <a:headEnd type="none" w="sm" len="sm"/>
              <a:tailEnd type="none" w="sm" len="sm"/>
            </a:ln>
          </a:bottom>
        </a:tcBdr>
      </a:tcStyle>
    </a:band1H>
    <a:band2H>
      <a:tcTxStyle/>
      <a:tcStyle>
        <a:tcBdr/>
      </a:tcStyle>
    </a:band2H>
    <a:band1V>
      <a:tcTxStyle/>
      <a:tcStyle>
        <a:tcBdr>
          <a:left>
            <a:ln w="9525" cap="flat" cmpd="sng">
              <a:solidFill>
                <a:schemeClr val="accent5"/>
              </a:solidFill>
              <a:prstDash val="solid"/>
              <a:round/>
              <a:headEnd type="none" w="sm" len="sm"/>
              <a:tailEnd type="none" w="sm" len="sm"/>
            </a:ln>
          </a:left>
          <a:right>
            <a:ln w="9525" cap="flat" cmpd="sng">
              <a:solidFill>
                <a:schemeClr val="accent5"/>
              </a:solidFill>
              <a:prstDash val="solid"/>
              <a:round/>
              <a:headEnd type="none" w="sm" len="sm"/>
              <a:tailEnd type="none" w="sm" len="sm"/>
            </a:ln>
          </a:right>
        </a:tcBdr>
      </a:tcStyle>
    </a:band1V>
    <a:band2V>
      <a:tcTxStyle/>
      <a:tcStyle>
        <a:tcBdr>
          <a:left>
            <a:ln w="9525" cap="flat" cmpd="sng">
              <a:solidFill>
                <a:schemeClr val="accent5"/>
              </a:solidFill>
              <a:prstDash val="solid"/>
              <a:round/>
              <a:headEnd type="none" w="sm" len="sm"/>
              <a:tailEnd type="none" w="sm" len="sm"/>
            </a:ln>
          </a:left>
          <a:right>
            <a:ln w="9525" cap="flat" cmpd="sng">
              <a:solidFill>
                <a:schemeClr val="accent5"/>
              </a:solidFill>
              <a:prstDash val="solid"/>
              <a:round/>
              <a:headEnd type="none" w="sm" len="sm"/>
              <a:tailEnd type="none" w="sm" len="sm"/>
            </a:ln>
          </a:right>
        </a:tcBdr>
      </a:tcStyle>
    </a:band2V>
    <a:lastCol>
      <a:tcTxStyle b="on" i="off"/>
      <a:tcStyle>
        <a:tcBdr/>
      </a:tcStyle>
    </a:lastCol>
    <a:firstCol>
      <a:tcTxStyle b="on" i="off"/>
      <a:tcStyle>
        <a:tcBdr/>
      </a:tcStyle>
    </a:firstCol>
    <a:lastRow>
      <a:tcTxStyle b="on" i="off"/>
      <a:tcStyle>
        <a:tcBdr>
          <a:top>
            <a:ln w="50800" cap="flat" cmpd="sng">
              <a:solidFill>
                <a:schemeClr val="accent5"/>
              </a:solidFill>
              <a:prstDash val="solid"/>
              <a:round/>
              <a:headEnd type="none" w="sm" len="sm"/>
              <a:tailEnd type="none" w="sm" len="sm"/>
            </a:ln>
          </a:top>
        </a:tcBdr>
      </a:tcStyle>
    </a:lastRow>
    <a:seCell>
      <a:tcTxStyle/>
      <a:tcStyle>
        <a:tcBdr/>
      </a:tcStyle>
    </a:seCell>
    <a:swCell>
      <a:tcTxStyle/>
      <a:tcStyle>
        <a:tcBdr/>
      </a:tcStyle>
    </a:swCell>
    <a:firstRow>
      <a:tcTxStyle b="on" i="off">
        <a:font>
          <a:latin typeface="Montserrat"/>
          <a:ea typeface="Montserrat"/>
          <a:cs typeface="Montserrat"/>
        </a:font>
        <a:schemeClr val="lt1"/>
      </a:tcTxStyle>
      <a:tcStyle>
        <a:tcBdr/>
        <a:fill>
          <a:solidFill>
            <a:schemeClr val="accent5"/>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8"/>
    <p:restoredTop sz="94648"/>
  </p:normalViewPr>
  <p:slideViewPr>
    <p:cSldViewPr snapToGrid="0">
      <p:cViewPr varScale="1">
        <p:scale>
          <a:sx n="66" d="100"/>
          <a:sy n="66" d="100"/>
        </p:scale>
        <p:origin x="1056" y="96"/>
      </p:cViewPr>
      <p:guideLst/>
    </p:cSldViewPr>
  </p:slideViewPr>
  <p:notesTextViewPr>
    <p:cViewPr>
      <p:scale>
        <a:sx n="1" d="1"/>
        <a:sy n="1" d="1"/>
      </p:scale>
      <p:origin x="0" y="0"/>
    </p:cViewPr>
  </p:notesTextViewPr>
  <p:notesViewPr>
    <p:cSldViewPr snapToGrid="0">
      <p:cViewPr varScale="1">
        <p:scale>
          <a:sx n="93" d="100"/>
          <a:sy n="93" d="100"/>
        </p:scale>
        <p:origin x="3616" y="21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font" Target="fonts/font1.fntdata"/><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35"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5" Type="http://schemas.openxmlformats.org/officeDocument/2006/relationships/image" Target="../media/image16.jpeg"/><Relationship Id="rId4" Type="http://schemas.openxmlformats.org/officeDocument/2006/relationships/image" Target="../media/image15.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svg"/><Relationship Id="rId1" Type="http://schemas.openxmlformats.org/officeDocument/2006/relationships/image" Target="../media/image12.png"/><Relationship Id="rId5" Type="http://schemas.openxmlformats.org/officeDocument/2006/relationships/image" Target="../media/image16.jpeg"/><Relationship Id="rId4"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E569289-D0C2-411D-A70B-2747E6ABABAD}"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908BBE8C-1868-4FA2-A1B4-C39261BD0053}">
      <dgm:prSet/>
      <dgm:spPr/>
      <dgm:t>
        <a:bodyPr/>
        <a:lstStyle/>
        <a:p>
          <a:pPr>
            <a:lnSpc>
              <a:spcPct val="100000"/>
            </a:lnSpc>
          </a:pPr>
          <a:r>
            <a:rPr lang="en-GB" dirty="0"/>
            <a:t>Climate change ;  Feed Resources ; Emergence of new diseases; Desired Productivity</a:t>
          </a:r>
          <a:endParaRPr lang="en-US" dirty="0"/>
        </a:p>
      </dgm:t>
    </dgm:pt>
    <dgm:pt modelId="{50FD9345-F933-4BAC-8568-364C67EAC851}" type="parTrans" cxnId="{029435D0-F953-4D33-BB0D-CA47D68B43EA}">
      <dgm:prSet/>
      <dgm:spPr/>
      <dgm:t>
        <a:bodyPr/>
        <a:lstStyle/>
        <a:p>
          <a:endParaRPr lang="en-US"/>
        </a:p>
      </dgm:t>
    </dgm:pt>
    <dgm:pt modelId="{56A462EE-6CD5-4203-80AB-F9CAAEC1A1E2}" type="sibTrans" cxnId="{029435D0-F953-4D33-BB0D-CA47D68B43EA}">
      <dgm:prSet/>
      <dgm:spPr/>
      <dgm:t>
        <a:bodyPr/>
        <a:lstStyle/>
        <a:p>
          <a:endParaRPr lang="en-US"/>
        </a:p>
      </dgm:t>
    </dgm:pt>
    <dgm:pt modelId="{542B385C-90B7-4CE8-BB28-F9AB573F0564}">
      <dgm:prSet/>
      <dgm:spPr/>
      <dgm:t>
        <a:bodyPr/>
        <a:lstStyle/>
        <a:p>
          <a:pPr>
            <a:lnSpc>
              <a:spcPct val="100000"/>
            </a:lnSpc>
          </a:pPr>
          <a:r>
            <a:rPr lang="en-GB" dirty="0"/>
            <a:t>Socio-cultural, Political and Religious diversity</a:t>
          </a:r>
          <a:endParaRPr lang="en-US" dirty="0"/>
        </a:p>
      </dgm:t>
    </dgm:pt>
    <dgm:pt modelId="{8818D63B-C88C-4B43-9F2C-F322370A17BE}" type="parTrans" cxnId="{A0A83F62-E5B1-4D3E-A097-BB515440F439}">
      <dgm:prSet/>
      <dgm:spPr/>
      <dgm:t>
        <a:bodyPr/>
        <a:lstStyle/>
        <a:p>
          <a:endParaRPr lang="en-US"/>
        </a:p>
      </dgm:t>
    </dgm:pt>
    <dgm:pt modelId="{BFD88787-F5FF-4B0C-8954-B539362853E1}" type="sibTrans" cxnId="{A0A83F62-E5B1-4D3E-A097-BB515440F439}">
      <dgm:prSet/>
      <dgm:spPr/>
      <dgm:t>
        <a:bodyPr/>
        <a:lstStyle/>
        <a:p>
          <a:endParaRPr lang="en-US"/>
        </a:p>
      </dgm:t>
    </dgm:pt>
    <dgm:pt modelId="{582BD1B0-2D47-4ADD-9A7E-23EB55C89FB3}">
      <dgm:prSet/>
      <dgm:spPr/>
      <dgm:t>
        <a:bodyPr/>
        <a:lstStyle/>
        <a:p>
          <a:pPr>
            <a:lnSpc>
              <a:spcPct val="100000"/>
            </a:lnSpc>
          </a:pPr>
          <a:r>
            <a:rPr lang="en-GB" dirty="0"/>
            <a:t>Digital Literacy, Technological innovations</a:t>
          </a:r>
          <a:endParaRPr lang="en-US" dirty="0"/>
        </a:p>
      </dgm:t>
    </dgm:pt>
    <dgm:pt modelId="{E94BB655-C6E4-4A1C-BA1E-1323472BA625}" type="parTrans" cxnId="{C1BA17C3-5959-41F0-AA5E-F6AC773F4686}">
      <dgm:prSet/>
      <dgm:spPr/>
      <dgm:t>
        <a:bodyPr/>
        <a:lstStyle/>
        <a:p>
          <a:endParaRPr lang="en-US"/>
        </a:p>
      </dgm:t>
    </dgm:pt>
    <dgm:pt modelId="{140C906A-3847-4178-A89D-79B567331821}" type="sibTrans" cxnId="{C1BA17C3-5959-41F0-AA5E-F6AC773F4686}">
      <dgm:prSet/>
      <dgm:spPr/>
      <dgm:t>
        <a:bodyPr/>
        <a:lstStyle/>
        <a:p>
          <a:endParaRPr lang="en-US"/>
        </a:p>
      </dgm:t>
    </dgm:pt>
    <dgm:pt modelId="{CD18ABAA-6B9C-8C43-BBD7-CBD9A7F0AA30}">
      <dgm:prSet/>
      <dgm:spPr/>
      <dgm:t>
        <a:bodyPr/>
        <a:lstStyle/>
        <a:p>
          <a:pPr>
            <a:lnSpc>
              <a:spcPct val="100000"/>
            </a:lnSpc>
          </a:pPr>
          <a:r>
            <a:rPr lang="en-GB" dirty="0"/>
            <a:t>New Genomic and Reproductive Technologies </a:t>
          </a:r>
        </a:p>
      </dgm:t>
    </dgm:pt>
    <dgm:pt modelId="{EFA9057A-08D7-0F48-8843-E63B78B45784}" type="parTrans" cxnId="{E37CBC8A-FFDF-4445-A9D2-D7C7A15C9660}">
      <dgm:prSet/>
      <dgm:spPr/>
      <dgm:t>
        <a:bodyPr/>
        <a:lstStyle/>
        <a:p>
          <a:endParaRPr lang="en-GB"/>
        </a:p>
      </dgm:t>
    </dgm:pt>
    <dgm:pt modelId="{0F2C3AA4-D00B-E645-AD60-EE368C779153}" type="sibTrans" cxnId="{E37CBC8A-FFDF-4445-A9D2-D7C7A15C9660}">
      <dgm:prSet/>
      <dgm:spPr/>
      <dgm:t>
        <a:bodyPr/>
        <a:lstStyle/>
        <a:p>
          <a:endParaRPr lang="en-GB"/>
        </a:p>
      </dgm:t>
    </dgm:pt>
    <dgm:pt modelId="{AB0FED86-E6AA-45E8-8F39-C3EAD83D629C}" type="pres">
      <dgm:prSet presAssocID="{5E569289-D0C2-411D-A70B-2747E6ABABAD}" presName="root" presStyleCnt="0">
        <dgm:presLayoutVars>
          <dgm:dir/>
          <dgm:resizeHandles val="exact"/>
        </dgm:presLayoutVars>
      </dgm:prSet>
      <dgm:spPr/>
    </dgm:pt>
    <dgm:pt modelId="{36F7439A-6F00-4F9B-BB76-57157A34587F}" type="pres">
      <dgm:prSet presAssocID="{908BBE8C-1868-4FA2-A1B4-C39261BD0053}" presName="compNode" presStyleCnt="0"/>
      <dgm:spPr/>
    </dgm:pt>
    <dgm:pt modelId="{111F6BC1-F55A-49A4-9304-09FFAB549A87}" type="pres">
      <dgm:prSet presAssocID="{908BBE8C-1868-4FA2-A1B4-C39261BD0053}" presName="bgRect" presStyleLbl="bgShp" presStyleIdx="0" presStyleCnt="4"/>
      <dgm:spPr/>
    </dgm:pt>
    <dgm:pt modelId="{E9B62B1D-448D-4AC7-A2E0-F01E0DD27305}" type="pres">
      <dgm:prSet presAssocID="{908BBE8C-1868-4FA2-A1B4-C39261BD005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Farm scene"/>
        </a:ext>
      </dgm:extLst>
    </dgm:pt>
    <dgm:pt modelId="{255128CA-E851-4D4F-B329-5651FDF33C69}" type="pres">
      <dgm:prSet presAssocID="{908BBE8C-1868-4FA2-A1B4-C39261BD0053}" presName="spaceRect" presStyleCnt="0"/>
      <dgm:spPr/>
    </dgm:pt>
    <dgm:pt modelId="{62C7A51D-47BC-4CC5-A1E1-F11CB0BFC427}" type="pres">
      <dgm:prSet presAssocID="{908BBE8C-1868-4FA2-A1B4-C39261BD0053}" presName="parTx" presStyleLbl="revTx" presStyleIdx="0" presStyleCnt="4">
        <dgm:presLayoutVars>
          <dgm:chMax val="0"/>
          <dgm:chPref val="0"/>
        </dgm:presLayoutVars>
      </dgm:prSet>
      <dgm:spPr/>
    </dgm:pt>
    <dgm:pt modelId="{8210B97F-792C-4E64-A630-7BC80052596F}" type="pres">
      <dgm:prSet presAssocID="{56A462EE-6CD5-4203-80AB-F9CAAEC1A1E2}" presName="sibTrans" presStyleCnt="0"/>
      <dgm:spPr/>
    </dgm:pt>
    <dgm:pt modelId="{07C31EA9-1181-4402-834B-D9BADAE77C52}" type="pres">
      <dgm:prSet presAssocID="{542B385C-90B7-4CE8-BB28-F9AB573F0564}" presName="compNode" presStyleCnt="0"/>
      <dgm:spPr/>
    </dgm:pt>
    <dgm:pt modelId="{A6130FAB-F8A8-4AE8-8BE6-3EE7D3E0C36D}" type="pres">
      <dgm:prSet presAssocID="{542B385C-90B7-4CE8-BB28-F9AB573F0564}" presName="bgRect" presStyleLbl="bgShp" presStyleIdx="1" presStyleCnt="4"/>
      <dgm:spPr/>
    </dgm:pt>
    <dgm:pt modelId="{07090214-ED41-42A3-B2FF-C8422823A678}" type="pres">
      <dgm:prSet presAssocID="{542B385C-90B7-4CE8-BB28-F9AB573F0564}" presName="iconRect" presStyleLbl="node1" presStyleIdx="1" presStyleCnt="4"/>
      <dgm:spPr>
        <a:blipFill rotWithShape="1">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a:noFill/>
        </a:ln>
      </dgm:spPr>
      <dgm:extLst>
        <a:ext uri="{E40237B7-FDA0-4F09-8148-C483321AD2D9}">
          <dgm14:cNvPr xmlns:dgm14="http://schemas.microsoft.com/office/drawing/2010/diagram" id="0" name="" descr="Scientist"/>
        </a:ext>
      </dgm:extLst>
    </dgm:pt>
    <dgm:pt modelId="{CBDB4D28-DE80-445D-9E9E-DE3341372E08}" type="pres">
      <dgm:prSet presAssocID="{542B385C-90B7-4CE8-BB28-F9AB573F0564}" presName="spaceRect" presStyleCnt="0"/>
      <dgm:spPr/>
    </dgm:pt>
    <dgm:pt modelId="{73622EE4-3BD7-4772-BF03-E33A8442AC63}" type="pres">
      <dgm:prSet presAssocID="{542B385C-90B7-4CE8-BB28-F9AB573F0564}" presName="parTx" presStyleLbl="revTx" presStyleIdx="1" presStyleCnt="4">
        <dgm:presLayoutVars>
          <dgm:chMax val="0"/>
          <dgm:chPref val="0"/>
        </dgm:presLayoutVars>
      </dgm:prSet>
      <dgm:spPr/>
    </dgm:pt>
    <dgm:pt modelId="{90F8A510-3E21-457E-8713-FA333766FE77}" type="pres">
      <dgm:prSet presAssocID="{BFD88787-F5FF-4B0C-8954-B539362853E1}" presName="sibTrans" presStyleCnt="0"/>
      <dgm:spPr/>
    </dgm:pt>
    <dgm:pt modelId="{156FA1D8-5AE7-2240-8016-F19F22FA2E0E}" type="pres">
      <dgm:prSet presAssocID="{CD18ABAA-6B9C-8C43-BBD7-CBD9A7F0AA30}" presName="compNode" presStyleCnt="0"/>
      <dgm:spPr/>
    </dgm:pt>
    <dgm:pt modelId="{7D9120F5-54A5-184E-B117-97B5B6486BFC}" type="pres">
      <dgm:prSet presAssocID="{CD18ABAA-6B9C-8C43-BBD7-CBD9A7F0AA30}" presName="bgRect" presStyleLbl="bgShp" presStyleIdx="2" presStyleCnt="4"/>
      <dgm:spPr/>
    </dgm:pt>
    <dgm:pt modelId="{EC0D4084-6606-F544-938A-C1432CD4A6E1}" type="pres">
      <dgm:prSet presAssocID="{CD18ABAA-6B9C-8C43-BBD7-CBD9A7F0AA30}" presName="iconRect" presStyleLbl="node1" presStyleIdx="2" presStyleCnt="4"/>
      <dgm:spPr>
        <a:blipFill rotWithShape="1">
          <a:blip xmlns:r="http://schemas.openxmlformats.org/officeDocument/2006/relationships" r:embed="rId4">
            <a:extLst>
              <a:ext uri="{28A0092B-C50C-407E-A947-70E740481C1C}">
                <a14:useLocalDpi xmlns:a14="http://schemas.microsoft.com/office/drawing/2010/main"/>
              </a:ext>
            </a:extLst>
          </a:blip>
          <a:srcRect/>
          <a:stretch>
            <a:fillRect l="-14000" r="-14000"/>
          </a:stretch>
        </a:blipFill>
      </dgm:spPr>
    </dgm:pt>
    <dgm:pt modelId="{A36A17DC-EF35-4F40-ADBB-44EB1448934F}" type="pres">
      <dgm:prSet presAssocID="{CD18ABAA-6B9C-8C43-BBD7-CBD9A7F0AA30}" presName="spaceRect" presStyleCnt="0"/>
      <dgm:spPr/>
    </dgm:pt>
    <dgm:pt modelId="{EB43C27C-C337-2E4A-B41B-AA787FE7D83E}" type="pres">
      <dgm:prSet presAssocID="{CD18ABAA-6B9C-8C43-BBD7-CBD9A7F0AA30}" presName="parTx" presStyleLbl="revTx" presStyleIdx="2" presStyleCnt="4">
        <dgm:presLayoutVars>
          <dgm:chMax val="0"/>
          <dgm:chPref val="0"/>
        </dgm:presLayoutVars>
      </dgm:prSet>
      <dgm:spPr/>
    </dgm:pt>
    <dgm:pt modelId="{BA2C6DA6-E1E7-6849-AED6-4454326D98B9}" type="pres">
      <dgm:prSet presAssocID="{0F2C3AA4-D00B-E645-AD60-EE368C779153}" presName="sibTrans" presStyleCnt="0"/>
      <dgm:spPr/>
    </dgm:pt>
    <dgm:pt modelId="{CD971F4A-B140-4FC7-9913-8419F21ADD01}" type="pres">
      <dgm:prSet presAssocID="{582BD1B0-2D47-4ADD-9A7E-23EB55C89FB3}" presName="compNode" presStyleCnt="0"/>
      <dgm:spPr/>
    </dgm:pt>
    <dgm:pt modelId="{52C90759-1CE1-47C5-9A25-9700B6A7A2C8}" type="pres">
      <dgm:prSet presAssocID="{582BD1B0-2D47-4ADD-9A7E-23EB55C89FB3}" presName="bgRect" presStyleLbl="bgShp" presStyleIdx="3" presStyleCnt="4"/>
      <dgm:spPr/>
    </dgm:pt>
    <dgm:pt modelId="{9D433E2D-DCE3-4960-BECF-DAF9416B6429}" type="pres">
      <dgm:prSet presAssocID="{582BD1B0-2D47-4ADD-9A7E-23EB55C89FB3}" presName="iconRect" presStyleLbl="node1" presStyleIdx="3" presStyleCnt="4"/>
      <dgm:spPr>
        <a:blipFill rotWithShape="1">
          <a:blip xmlns:r="http://schemas.openxmlformats.org/officeDocument/2006/relationships" r:embed="rId5" cstate="screen">
            <a:extLst>
              <a:ext uri="{28A0092B-C50C-407E-A947-70E740481C1C}">
                <a14:useLocalDpi xmlns:a14="http://schemas.microsoft.com/office/drawing/2010/main"/>
              </a:ext>
            </a:extLst>
          </a:blip>
          <a:srcRect/>
          <a:stretch>
            <a:fillRect/>
          </a:stretch>
        </a:blipFill>
        <a:ln>
          <a:noFill/>
        </a:ln>
      </dgm:spPr>
    </dgm:pt>
    <dgm:pt modelId="{9BF00651-EBC0-407F-AFAA-3761CED7B6DD}" type="pres">
      <dgm:prSet presAssocID="{582BD1B0-2D47-4ADD-9A7E-23EB55C89FB3}" presName="spaceRect" presStyleCnt="0"/>
      <dgm:spPr/>
    </dgm:pt>
    <dgm:pt modelId="{C2FA12F0-8D04-4FEF-A4C9-0519BB6AF28D}" type="pres">
      <dgm:prSet presAssocID="{582BD1B0-2D47-4ADD-9A7E-23EB55C89FB3}" presName="parTx" presStyleLbl="revTx" presStyleIdx="3" presStyleCnt="4">
        <dgm:presLayoutVars>
          <dgm:chMax val="0"/>
          <dgm:chPref val="0"/>
        </dgm:presLayoutVars>
      </dgm:prSet>
      <dgm:spPr/>
    </dgm:pt>
  </dgm:ptLst>
  <dgm:cxnLst>
    <dgm:cxn modelId="{A10EAF61-78DC-8F43-B068-50920225A4BC}" type="presOf" srcId="{CD18ABAA-6B9C-8C43-BBD7-CBD9A7F0AA30}" destId="{EB43C27C-C337-2E4A-B41B-AA787FE7D83E}" srcOrd="0" destOrd="0" presId="urn:microsoft.com/office/officeart/2018/2/layout/IconVerticalSolidList"/>
    <dgm:cxn modelId="{A0A83F62-E5B1-4D3E-A097-BB515440F439}" srcId="{5E569289-D0C2-411D-A70B-2747E6ABABAD}" destId="{542B385C-90B7-4CE8-BB28-F9AB573F0564}" srcOrd="1" destOrd="0" parTransId="{8818D63B-C88C-4B43-9F2C-F322370A17BE}" sibTransId="{BFD88787-F5FF-4B0C-8954-B539362853E1}"/>
    <dgm:cxn modelId="{E37CBC8A-FFDF-4445-A9D2-D7C7A15C9660}" srcId="{5E569289-D0C2-411D-A70B-2747E6ABABAD}" destId="{CD18ABAA-6B9C-8C43-BBD7-CBD9A7F0AA30}" srcOrd="2" destOrd="0" parTransId="{EFA9057A-08D7-0F48-8843-E63B78B45784}" sibTransId="{0F2C3AA4-D00B-E645-AD60-EE368C779153}"/>
    <dgm:cxn modelId="{C1BA17C3-5959-41F0-AA5E-F6AC773F4686}" srcId="{5E569289-D0C2-411D-A70B-2747E6ABABAD}" destId="{582BD1B0-2D47-4ADD-9A7E-23EB55C89FB3}" srcOrd="3" destOrd="0" parTransId="{E94BB655-C6E4-4A1C-BA1E-1323472BA625}" sibTransId="{140C906A-3847-4178-A89D-79B567331821}"/>
    <dgm:cxn modelId="{9F5F9ECD-69CE-AF49-8991-8B1C8EC6E92C}" type="presOf" srcId="{908BBE8C-1868-4FA2-A1B4-C39261BD0053}" destId="{62C7A51D-47BC-4CC5-A1E1-F11CB0BFC427}" srcOrd="0" destOrd="0" presId="urn:microsoft.com/office/officeart/2018/2/layout/IconVerticalSolidList"/>
    <dgm:cxn modelId="{029435D0-F953-4D33-BB0D-CA47D68B43EA}" srcId="{5E569289-D0C2-411D-A70B-2747E6ABABAD}" destId="{908BBE8C-1868-4FA2-A1B4-C39261BD0053}" srcOrd="0" destOrd="0" parTransId="{50FD9345-F933-4BAC-8568-364C67EAC851}" sibTransId="{56A462EE-6CD5-4203-80AB-F9CAAEC1A1E2}"/>
    <dgm:cxn modelId="{AF0B48D8-7ED7-9547-A49F-77135AFEBC4C}" type="presOf" srcId="{582BD1B0-2D47-4ADD-9A7E-23EB55C89FB3}" destId="{C2FA12F0-8D04-4FEF-A4C9-0519BB6AF28D}" srcOrd="0" destOrd="0" presId="urn:microsoft.com/office/officeart/2018/2/layout/IconVerticalSolidList"/>
    <dgm:cxn modelId="{938D48E1-1FBA-AC41-A824-DE9786109F5C}" type="presOf" srcId="{542B385C-90B7-4CE8-BB28-F9AB573F0564}" destId="{73622EE4-3BD7-4772-BF03-E33A8442AC63}" srcOrd="0" destOrd="0" presId="urn:microsoft.com/office/officeart/2018/2/layout/IconVerticalSolidList"/>
    <dgm:cxn modelId="{83BA07E4-0283-48C0-BF4D-F65E3BBD2168}" type="presOf" srcId="{5E569289-D0C2-411D-A70B-2747E6ABABAD}" destId="{AB0FED86-E6AA-45E8-8F39-C3EAD83D629C}" srcOrd="0" destOrd="0" presId="urn:microsoft.com/office/officeart/2018/2/layout/IconVerticalSolidList"/>
    <dgm:cxn modelId="{AE2B5CF6-6099-AF49-B396-A569FAE68453}" type="presParOf" srcId="{AB0FED86-E6AA-45E8-8F39-C3EAD83D629C}" destId="{36F7439A-6F00-4F9B-BB76-57157A34587F}" srcOrd="0" destOrd="0" presId="urn:microsoft.com/office/officeart/2018/2/layout/IconVerticalSolidList"/>
    <dgm:cxn modelId="{572D90ED-1861-3B45-8BA2-9FE50717893E}" type="presParOf" srcId="{36F7439A-6F00-4F9B-BB76-57157A34587F}" destId="{111F6BC1-F55A-49A4-9304-09FFAB549A87}" srcOrd="0" destOrd="0" presId="urn:microsoft.com/office/officeart/2018/2/layout/IconVerticalSolidList"/>
    <dgm:cxn modelId="{D5544DA5-029A-CC41-B682-2F196DBA11CF}" type="presParOf" srcId="{36F7439A-6F00-4F9B-BB76-57157A34587F}" destId="{E9B62B1D-448D-4AC7-A2E0-F01E0DD27305}" srcOrd="1" destOrd="0" presId="urn:microsoft.com/office/officeart/2018/2/layout/IconVerticalSolidList"/>
    <dgm:cxn modelId="{FAB27B61-A834-9347-A118-017F04C9908D}" type="presParOf" srcId="{36F7439A-6F00-4F9B-BB76-57157A34587F}" destId="{255128CA-E851-4D4F-B329-5651FDF33C69}" srcOrd="2" destOrd="0" presId="urn:microsoft.com/office/officeart/2018/2/layout/IconVerticalSolidList"/>
    <dgm:cxn modelId="{DBE2C57C-7A7B-C14B-8E99-7889C45F871B}" type="presParOf" srcId="{36F7439A-6F00-4F9B-BB76-57157A34587F}" destId="{62C7A51D-47BC-4CC5-A1E1-F11CB0BFC427}" srcOrd="3" destOrd="0" presId="urn:microsoft.com/office/officeart/2018/2/layout/IconVerticalSolidList"/>
    <dgm:cxn modelId="{E1557689-5809-E847-B1FC-6958305AB3A1}" type="presParOf" srcId="{AB0FED86-E6AA-45E8-8F39-C3EAD83D629C}" destId="{8210B97F-792C-4E64-A630-7BC80052596F}" srcOrd="1" destOrd="0" presId="urn:microsoft.com/office/officeart/2018/2/layout/IconVerticalSolidList"/>
    <dgm:cxn modelId="{6BB2A9F2-ABB2-EE43-AD3A-11C1FF07D547}" type="presParOf" srcId="{AB0FED86-E6AA-45E8-8F39-C3EAD83D629C}" destId="{07C31EA9-1181-4402-834B-D9BADAE77C52}" srcOrd="2" destOrd="0" presId="urn:microsoft.com/office/officeart/2018/2/layout/IconVerticalSolidList"/>
    <dgm:cxn modelId="{B5E24C5B-3570-9042-BC89-7B67D80CE06F}" type="presParOf" srcId="{07C31EA9-1181-4402-834B-D9BADAE77C52}" destId="{A6130FAB-F8A8-4AE8-8BE6-3EE7D3E0C36D}" srcOrd="0" destOrd="0" presId="urn:microsoft.com/office/officeart/2018/2/layout/IconVerticalSolidList"/>
    <dgm:cxn modelId="{58325C2B-3F86-DF4E-928F-172D85B01D6B}" type="presParOf" srcId="{07C31EA9-1181-4402-834B-D9BADAE77C52}" destId="{07090214-ED41-42A3-B2FF-C8422823A678}" srcOrd="1" destOrd="0" presId="urn:microsoft.com/office/officeart/2018/2/layout/IconVerticalSolidList"/>
    <dgm:cxn modelId="{DF6EEED1-579E-7445-980E-2290C3E43C81}" type="presParOf" srcId="{07C31EA9-1181-4402-834B-D9BADAE77C52}" destId="{CBDB4D28-DE80-445D-9E9E-DE3341372E08}" srcOrd="2" destOrd="0" presId="urn:microsoft.com/office/officeart/2018/2/layout/IconVerticalSolidList"/>
    <dgm:cxn modelId="{0EBF30DF-8AEC-4742-ABD5-FBBFBC446251}" type="presParOf" srcId="{07C31EA9-1181-4402-834B-D9BADAE77C52}" destId="{73622EE4-3BD7-4772-BF03-E33A8442AC63}" srcOrd="3" destOrd="0" presId="urn:microsoft.com/office/officeart/2018/2/layout/IconVerticalSolidList"/>
    <dgm:cxn modelId="{36DF8290-7C55-B846-813D-C980744C00C0}" type="presParOf" srcId="{AB0FED86-E6AA-45E8-8F39-C3EAD83D629C}" destId="{90F8A510-3E21-457E-8713-FA333766FE77}" srcOrd="3" destOrd="0" presId="urn:microsoft.com/office/officeart/2018/2/layout/IconVerticalSolidList"/>
    <dgm:cxn modelId="{C2CC5A00-5E48-334B-9A4C-22D5C2319F5D}" type="presParOf" srcId="{AB0FED86-E6AA-45E8-8F39-C3EAD83D629C}" destId="{156FA1D8-5AE7-2240-8016-F19F22FA2E0E}" srcOrd="4" destOrd="0" presId="urn:microsoft.com/office/officeart/2018/2/layout/IconVerticalSolidList"/>
    <dgm:cxn modelId="{5B3D02B6-88B7-7642-8F1E-4CB37F998791}" type="presParOf" srcId="{156FA1D8-5AE7-2240-8016-F19F22FA2E0E}" destId="{7D9120F5-54A5-184E-B117-97B5B6486BFC}" srcOrd="0" destOrd="0" presId="urn:microsoft.com/office/officeart/2018/2/layout/IconVerticalSolidList"/>
    <dgm:cxn modelId="{D245B184-E588-7A4A-A416-ADE850B2D280}" type="presParOf" srcId="{156FA1D8-5AE7-2240-8016-F19F22FA2E0E}" destId="{EC0D4084-6606-F544-938A-C1432CD4A6E1}" srcOrd="1" destOrd="0" presId="urn:microsoft.com/office/officeart/2018/2/layout/IconVerticalSolidList"/>
    <dgm:cxn modelId="{C4CBFAEB-E9FF-9E4E-B914-C4830926B9DA}" type="presParOf" srcId="{156FA1D8-5AE7-2240-8016-F19F22FA2E0E}" destId="{A36A17DC-EF35-4F40-ADBB-44EB1448934F}" srcOrd="2" destOrd="0" presId="urn:microsoft.com/office/officeart/2018/2/layout/IconVerticalSolidList"/>
    <dgm:cxn modelId="{2D3BCF33-A037-EB4C-9782-6A18D02BFE54}" type="presParOf" srcId="{156FA1D8-5AE7-2240-8016-F19F22FA2E0E}" destId="{EB43C27C-C337-2E4A-B41B-AA787FE7D83E}" srcOrd="3" destOrd="0" presId="urn:microsoft.com/office/officeart/2018/2/layout/IconVerticalSolidList"/>
    <dgm:cxn modelId="{600C0E5C-1A6C-404A-9BE9-70E940DB1CC5}" type="presParOf" srcId="{AB0FED86-E6AA-45E8-8F39-C3EAD83D629C}" destId="{BA2C6DA6-E1E7-6849-AED6-4454326D98B9}" srcOrd="5" destOrd="0" presId="urn:microsoft.com/office/officeart/2018/2/layout/IconVerticalSolidList"/>
    <dgm:cxn modelId="{4B5F6627-FAF9-1A42-9C8E-4977F2FBF0DD}" type="presParOf" srcId="{AB0FED86-E6AA-45E8-8F39-C3EAD83D629C}" destId="{CD971F4A-B140-4FC7-9913-8419F21ADD01}" srcOrd="6" destOrd="0" presId="urn:microsoft.com/office/officeart/2018/2/layout/IconVerticalSolidList"/>
    <dgm:cxn modelId="{08BCA061-C126-6C45-8DEE-444438BDA194}" type="presParOf" srcId="{CD971F4A-B140-4FC7-9913-8419F21ADD01}" destId="{52C90759-1CE1-47C5-9A25-9700B6A7A2C8}" srcOrd="0" destOrd="0" presId="urn:microsoft.com/office/officeart/2018/2/layout/IconVerticalSolidList"/>
    <dgm:cxn modelId="{34FEEF67-44C2-234E-BE08-055DC423C5AB}" type="presParOf" srcId="{CD971F4A-B140-4FC7-9913-8419F21ADD01}" destId="{9D433E2D-DCE3-4960-BECF-DAF9416B6429}" srcOrd="1" destOrd="0" presId="urn:microsoft.com/office/officeart/2018/2/layout/IconVerticalSolidList"/>
    <dgm:cxn modelId="{573B693C-50D0-2941-A360-111CEF4A55FA}" type="presParOf" srcId="{CD971F4A-B140-4FC7-9913-8419F21ADD01}" destId="{9BF00651-EBC0-407F-AFAA-3761CED7B6DD}" srcOrd="2" destOrd="0" presId="urn:microsoft.com/office/officeart/2018/2/layout/IconVerticalSolidList"/>
    <dgm:cxn modelId="{EB4B8F3C-4EDC-2D4A-B2C0-ABCC584AC568}" type="presParOf" srcId="{CD971F4A-B140-4FC7-9913-8419F21ADD01}" destId="{C2FA12F0-8D04-4FEF-A4C9-0519BB6AF28D}"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4119C7-3B29-8148-A7B1-9FA2083E99A4}" type="doc">
      <dgm:prSet loTypeId="urn:microsoft.com/office/officeart/2005/8/layout/chevron1" loCatId="" qsTypeId="urn:microsoft.com/office/officeart/2005/8/quickstyle/simple4" qsCatId="simple" csTypeId="urn:microsoft.com/office/officeart/2005/8/colors/accent1_2" csCatId="accent1" phldr="1"/>
      <dgm:spPr/>
    </dgm:pt>
    <dgm:pt modelId="{17C4712A-391C-054D-A0BB-EDC1D83F158A}">
      <dgm:prSet phldrT="[Text]"/>
      <dgm:spPr>
        <a:gradFill flip="none" rotWithShape="0">
          <a:gsLst>
            <a:gs pos="0">
              <a:srgbClr val="0046F0">
                <a:tint val="66000"/>
                <a:satMod val="160000"/>
              </a:srgbClr>
            </a:gs>
            <a:gs pos="50000">
              <a:srgbClr val="0046F0">
                <a:tint val="44500"/>
                <a:satMod val="160000"/>
              </a:srgbClr>
            </a:gs>
            <a:gs pos="100000">
              <a:srgbClr val="0046F0">
                <a:tint val="23500"/>
                <a:satMod val="160000"/>
              </a:srgbClr>
            </a:gs>
          </a:gsLst>
          <a:lin ang="5400000" scaled="1"/>
          <a:tileRect/>
        </a:gradFill>
      </dgm:spPr>
      <dgm:t>
        <a:bodyPr/>
        <a:lstStyle/>
        <a:p>
          <a:r>
            <a:rPr lang="en-US" dirty="0">
              <a:solidFill>
                <a:srgbClr val="002060"/>
              </a:solidFill>
            </a:rPr>
            <a:t>Targeting</a:t>
          </a:r>
        </a:p>
      </dgm:t>
    </dgm:pt>
    <dgm:pt modelId="{D6193D68-B678-934C-9E61-744D1293E628}" type="parTrans" cxnId="{06262F53-D2E8-D04C-8618-B3FFC5984F4B}">
      <dgm:prSet/>
      <dgm:spPr/>
      <dgm:t>
        <a:bodyPr/>
        <a:lstStyle/>
        <a:p>
          <a:endParaRPr lang="en-US"/>
        </a:p>
      </dgm:t>
    </dgm:pt>
    <dgm:pt modelId="{CD0E9CBA-8423-6342-914B-49E5BAF2E2F8}" type="sibTrans" cxnId="{06262F53-D2E8-D04C-8618-B3FFC5984F4B}">
      <dgm:prSet/>
      <dgm:spPr/>
      <dgm:t>
        <a:bodyPr/>
        <a:lstStyle/>
        <a:p>
          <a:endParaRPr lang="en-US"/>
        </a:p>
      </dgm:t>
    </dgm:pt>
    <dgm:pt modelId="{0BAB09BF-6C6F-2645-8919-3C5CA8CF7D86}">
      <dgm:prSet phldrT="[Text]"/>
      <dgm:spPr>
        <a:gradFill flip="none" rotWithShape="0">
          <a:gsLst>
            <a:gs pos="0">
              <a:srgbClr val="0046F0">
                <a:tint val="66000"/>
                <a:satMod val="160000"/>
              </a:srgbClr>
            </a:gs>
            <a:gs pos="50000">
              <a:srgbClr val="0046F0">
                <a:tint val="44500"/>
                <a:satMod val="160000"/>
              </a:srgbClr>
            </a:gs>
            <a:gs pos="100000">
              <a:srgbClr val="0046F0">
                <a:tint val="23500"/>
                <a:satMod val="160000"/>
              </a:srgbClr>
            </a:gs>
          </a:gsLst>
          <a:lin ang="5400000" scaled="1"/>
          <a:tileRect/>
        </a:gradFill>
      </dgm:spPr>
      <dgm:t>
        <a:bodyPr/>
        <a:lstStyle/>
        <a:p>
          <a:r>
            <a:rPr lang="en-US" dirty="0">
              <a:solidFill>
                <a:srgbClr val="002060"/>
              </a:solidFill>
            </a:rPr>
            <a:t>Gene Discovery</a:t>
          </a:r>
        </a:p>
      </dgm:t>
    </dgm:pt>
    <dgm:pt modelId="{96AB67F3-ED95-EC47-8DA6-5988FFD00DC9}" type="parTrans" cxnId="{EF52E7C1-5065-4F44-88E4-BCB986D1294B}">
      <dgm:prSet/>
      <dgm:spPr/>
      <dgm:t>
        <a:bodyPr/>
        <a:lstStyle/>
        <a:p>
          <a:endParaRPr lang="en-GB"/>
        </a:p>
      </dgm:t>
    </dgm:pt>
    <dgm:pt modelId="{AE05368C-E337-1646-ADF5-C62F95ABBAE2}" type="sibTrans" cxnId="{EF52E7C1-5065-4F44-88E4-BCB986D1294B}">
      <dgm:prSet/>
      <dgm:spPr/>
      <dgm:t>
        <a:bodyPr/>
        <a:lstStyle/>
        <a:p>
          <a:endParaRPr lang="en-GB"/>
        </a:p>
      </dgm:t>
    </dgm:pt>
    <dgm:pt modelId="{1E654F8E-55E1-EC40-A68B-1492409F50A4}">
      <dgm:prSet phldrT="[Text]"/>
      <dgm:spPr>
        <a:gradFill flip="none" rotWithShape="0">
          <a:gsLst>
            <a:gs pos="0">
              <a:srgbClr val="0046F0">
                <a:tint val="66000"/>
                <a:satMod val="160000"/>
              </a:srgbClr>
            </a:gs>
            <a:gs pos="50000">
              <a:srgbClr val="0046F0">
                <a:tint val="44500"/>
                <a:satMod val="160000"/>
              </a:srgbClr>
            </a:gs>
            <a:gs pos="100000">
              <a:srgbClr val="0046F0">
                <a:tint val="23500"/>
                <a:satMod val="160000"/>
              </a:srgbClr>
            </a:gs>
          </a:gsLst>
          <a:lin ang="5400000" scaled="1"/>
          <a:tileRect/>
        </a:gradFill>
      </dgm:spPr>
      <dgm:t>
        <a:bodyPr/>
        <a:lstStyle/>
        <a:p>
          <a:r>
            <a:rPr lang="en-US" dirty="0">
              <a:solidFill>
                <a:srgbClr val="002060"/>
              </a:solidFill>
            </a:rPr>
            <a:t>Delivering Genetic Gains</a:t>
          </a:r>
        </a:p>
      </dgm:t>
    </dgm:pt>
    <dgm:pt modelId="{F8418355-936A-B445-BF7D-21B2A348D901}" type="parTrans" cxnId="{7811EFE2-C347-884A-AB81-E7D0742B8162}">
      <dgm:prSet/>
      <dgm:spPr/>
      <dgm:t>
        <a:bodyPr/>
        <a:lstStyle/>
        <a:p>
          <a:endParaRPr lang="en-GB"/>
        </a:p>
      </dgm:t>
    </dgm:pt>
    <dgm:pt modelId="{815FB9B3-9DBE-A742-A7E2-23E491173155}" type="sibTrans" cxnId="{7811EFE2-C347-884A-AB81-E7D0742B8162}">
      <dgm:prSet/>
      <dgm:spPr/>
      <dgm:t>
        <a:bodyPr/>
        <a:lstStyle/>
        <a:p>
          <a:endParaRPr lang="en-GB"/>
        </a:p>
      </dgm:t>
    </dgm:pt>
    <dgm:pt modelId="{AB64C003-E37B-7849-8135-24B5CC051481}" type="pres">
      <dgm:prSet presAssocID="{1E4119C7-3B29-8148-A7B1-9FA2083E99A4}" presName="Name0" presStyleCnt="0">
        <dgm:presLayoutVars>
          <dgm:dir/>
          <dgm:animLvl val="lvl"/>
          <dgm:resizeHandles val="exact"/>
        </dgm:presLayoutVars>
      </dgm:prSet>
      <dgm:spPr/>
    </dgm:pt>
    <dgm:pt modelId="{C453789F-DF37-1F40-B38A-BED0BE906034}" type="pres">
      <dgm:prSet presAssocID="{17C4712A-391C-054D-A0BB-EDC1D83F158A}" presName="parTxOnly" presStyleLbl="node1" presStyleIdx="0" presStyleCnt="3">
        <dgm:presLayoutVars>
          <dgm:chMax val="0"/>
          <dgm:chPref val="0"/>
          <dgm:bulletEnabled val="1"/>
        </dgm:presLayoutVars>
      </dgm:prSet>
      <dgm:spPr/>
    </dgm:pt>
    <dgm:pt modelId="{717C5650-433F-9B4F-A2A3-B25C474F551D}" type="pres">
      <dgm:prSet presAssocID="{CD0E9CBA-8423-6342-914B-49E5BAF2E2F8}" presName="parTxOnlySpace" presStyleCnt="0"/>
      <dgm:spPr/>
    </dgm:pt>
    <dgm:pt modelId="{EF568BC9-0288-4344-9199-9297E16E7289}" type="pres">
      <dgm:prSet presAssocID="{0BAB09BF-6C6F-2645-8919-3C5CA8CF7D86}" presName="parTxOnly" presStyleLbl="node1" presStyleIdx="1" presStyleCnt="3">
        <dgm:presLayoutVars>
          <dgm:chMax val="0"/>
          <dgm:chPref val="0"/>
          <dgm:bulletEnabled val="1"/>
        </dgm:presLayoutVars>
      </dgm:prSet>
      <dgm:spPr/>
    </dgm:pt>
    <dgm:pt modelId="{E1D5FF5B-9632-5A4B-BF24-A71A6486C743}" type="pres">
      <dgm:prSet presAssocID="{AE05368C-E337-1646-ADF5-C62F95ABBAE2}" presName="parTxOnlySpace" presStyleCnt="0"/>
      <dgm:spPr/>
    </dgm:pt>
    <dgm:pt modelId="{35D3A077-3E99-1547-A854-6EC72C04789E}" type="pres">
      <dgm:prSet presAssocID="{1E654F8E-55E1-EC40-A68B-1492409F50A4}" presName="parTxOnly" presStyleLbl="node1" presStyleIdx="2" presStyleCnt="3">
        <dgm:presLayoutVars>
          <dgm:chMax val="0"/>
          <dgm:chPref val="0"/>
          <dgm:bulletEnabled val="1"/>
        </dgm:presLayoutVars>
      </dgm:prSet>
      <dgm:spPr/>
    </dgm:pt>
  </dgm:ptLst>
  <dgm:cxnLst>
    <dgm:cxn modelId="{3103350F-9877-6F4E-A6D2-82E027BF04ED}" type="presOf" srcId="{17C4712A-391C-054D-A0BB-EDC1D83F158A}" destId="{C453789F-DF37-1F40-B38A-BED0BE906034}" srcOrd="0" destOrd="0" presId="urn:microsoft.com/office/officeart/2005/8/layout/chevron1"/>
    <dgm:cxn modelId="{3AE8282C-1AA6-F142-8CC4-D57E65048B17}" type="presOf" srcId="{1E654F8E-55E1-EC40-A68B-1492409F50A4}" destId="{35D3A077-3E99-1547-A854-6EC72C04789E}" srcOrd="0" destOrd="0" presId="urn:microsoft.com/office/officeart/2005/8/layout/chevron1"/>
    <dgm:cxn modelId="{FAD5512D-864C-8D45-84E5-4721F0C6D9F4}" type="presOf" srcId="{0BAB09BF-6C6F-2645-8919-3C5CA8CF7D86}" destId="{EF568BC9-0288-4344-9199-9297E16E7289}" srcOrd="0" destOrd="0" presId="urn:microsoft.com/office/officeart/2005/8/layout/chevron1"/>
    <dgm:cxn modelId="{06262F53-D2E8-D04C-8618-B3FFC5984F4B}" srcId="{1E4119C7-3B29-8148-A7B1-9FA2083E99A4}" destId="{17C4712A-391C-054D-A0BB-EDC1D83F158A}" srcOrd="0" destOrd="0" parTransId="{D6193D68-B678-934C-9E61-744D1293E628}" sibTransId="{CD0E9CBA-8423-6342-914B-49E5BAF2E2F8}"/>
    <dgm:cxn modelId="{45F77289-F9B5-5941-9842-7F5C6736E008}" type="presOf" srcId="{1E4119C7-3B29-8148-A7B1-9FA2083E99A4}" destId="{AB64C003-E37B-7849-8135-24B5CC051481}" srcOrd="0" destOrd="0" presId="urn:microsoft.com/office/officeart/2005/8/layout/chevron1"/>
    <dgm:cxn modelId="{EF52E7C1-5065-4F44-88E4-BCB986D1294B}" srcId="{1E4119C7-3B29-8148-A7B1-9FA2083E99A4}" destId="{0BAB09BF-6C6F-2645-8919-3C5CA8CF7D86}" srcOrd="1" destOrd="0" parTransId="{96AB67F3-ED95-EC47-8DA6-5988FFD00DC9}" sibTransId="{AE05368C-E337-1646-ADF5-C62F95ABBAE2}"/>
    <dgm:cxn modelId="{7811EFE2-C347-884A-AB81-E7D0742B8162}" srcId="{1E4119C7-3B29-8148-A7B1-9FA2083E99A4}" destId="{1E654F8E-55E1-EC40-A68B-1492409F50A4}" srcOrd="2" destOrd="0" parTransId="{F8418355-936A-B445-BF7D-21B2A348D901}" sibTransId="{815FB9B3-9DBE-A742-A7E2-23E491173155}"/>
    <dgm:cxn modelId="{C8F06A6D-8EA7-F648-AFD5-806DF601A630}" type="presParOf" srcId="{AB64C003-E37B-7849-8135-24B5CC051481}" destId="{C453789F-DF37-1F40-B38A-BED0BE906034}" srcOrd="0" destOrd="0" presId="urn:microsoft.com/office/officeart/2005/8/layout/chevron1"/>
    <dgm:cxn modelId="{8996BC12-332B-8848-953B-DCEB963223E3}" type="presParOf" srcId="{AB64C003-E37B-7849-8135-24B5CC051481}" destId="{717C5650-433F-9B4F-A2A3-B25C474F551D}" srcOrd="1" destOrd="0" presId="urn:microsoft.com/office/officeart/2005/8/layout/chevron1"/>
    <dgm:cxn modelId="{85FCA80B-6DF5-1F47-9AFC-00C0360ED8E1}" type="presParOf" srcId="{AB64C003-E37B-7849-8135-24B5CC051481}" destId="{EF568BC9-0288-4344-9199-9297E16E7289}" srcOrd="2" destOrd="0" presId="urn:microsoft.com/office/officeart/2005/8/layout/chevron1"/>
    <dgm:cxn modelId="{A031A9F5-EE2F-F446-9407-D753523F18D6}" type="presParOf" srcId="{AB64C003-E37B-7849-8135-24B5CC051481}" destId="{E1D5FF5B-9632-5A4B-BF24-A71A6486C743}" srcOrd="3" destOrd="0" presId="urn:microsoft.com/office/officeart/2005/8/layout/chevron1"/>
    <dgm:cxn modelId="{4FBABDC3-C2BC-9A48-BD73-F297E854A98A}" type="presParOf" srcId="{AB64C003-E37B-7849-8135-24B5CC051481}" destId="{35D3A077-3E99-1547-A854-6EC72C04789E}" srcOrd="4"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6FB2A4-9AF7-4313-A08D-BAC95BFF4FE8}"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F6F203C2-9648-4E28-986E-69D2A51E031B}">
      <dgm:prSet phldrT="[Text]" custT="1"/>
      <dgm:spPr/>
      <dgm:t>
        <a:bodyPr/>
        <a:lstStyle/>
        <a:p>
          <a:r>
            <a:rPr lang="en-US" sz="1600" b="1" dirty="0"/>
            <a:t>Analytics</a:t>
          </a:r>
        </a:p>
      </dgm:t>
    </dgm:pt>
    <dgm:pt modelId="{5DA93D9A-9DC2-4DBE-B153-5C460B79D890}" type="parTrans" cxnId="{8787F829-CEA5-415F-9D1C-C68DDD6817B5}">
      <dgm:prSet/>
      <dgm:spPr/>
      <dgm:t>
        <a:bodyPr/>
        <a:lstStyle/>
        <a:p>
          <a:endParaRPr lang="en-US"/>
        </a:p>
      </dgm:t>
    </dgm:pt>
    <dgm:pt modelId="{EB3824DC-4B81-4936-9868-5A086E61A299}" type="sibTrans" cxnId="{8787F829-CEA5-415F-9D1C-C68DDD6817B5}">
      <dgm:prSet/>
      <dgm:spPr/>
      <dgm:t>
        <a:bodyPr/>
        <a:lstStyle/>
        <a:p>
          <a:endParaRPr lang="en-US"/>
        </a:p>
      </dgm:t>
    </dgm:pt>
    <dgm:pt modelId="{17747F5B-33C7-4DB5-94B1-72AD74FCF29F}">
      <dgm:prSet phldrT="[Text]" custT="1"/>
      <dgm:spPr/>
      <dgm:t>
        <a:bodyPr/>
        <a:lstStyle/>
        <a:p>
          <a:r>
            <a:rPr lang="en-US" sz="1600" b="1" dirty="0"/>
            <a:t>E-Learning tools</a:t>
          </a:r>
          <a:r>
            <a:rPr lang="en-US" sz="1800" b="1" dirty="0"/>
            <a:t> </a:t>
          </a:r>
        </a:p>
      </dgm:t>
    </dgm:pt>
    <dgm:pt modelId="{5ADB84E7-4417-4C0D-815D-941A97919A8C}" type="parTrans" cxnId="{76A8E093-470E-436F-B1E3-058824860BE1}">
      <dgm:prSet/>
      <dgm:spPr/>
      <dgm:t>
        <a:bodyPr/>
        <a:lstStyle/>
        <a:p>
          <a:endParaRPr lang="en-US"/>
        </a:p>
      </dgm:t>
    </dgm:pt>
    <dgm:pt modelId="{762B2289-541D-45FB-84ED-014289EFB53F}" type="sibTrans" cxnId="{76A8E093-470E-436F-B1E3-058824860BE1}">
      <dgm:prSet/>
      <dgm:spPr/>
      <dgm:t>
        <a:bodyPr/>
        <a:lstStyle/>
        <a:p>
          <a:endParaRPr lang="en-US"/>
        </a:p>
      </dgm:t>
    </dgm:pt>
    <dgm:pt modelId="{E0D30D92-E90E-4C9C-A5CE-A2BDF41F7D52}">
      <dgm:prSet phldrT="[Text]" custT="1"/>
      <dgm:spPr/>
      <dgm:t>
        <a:bodyPr/>
        <a:lstStyle/>
        <a:p>
          <a:r>
            <a:rPr lang="en-US" sz="1600" b="1" dirty="0"/>
            <a:t>Other data-sets &amp; data bases</a:t>
          </a:r>
        </a:p>
      </dgm:t>
    </dgm:pt>
    <dgm:pt modelId="{E5186617-3A80-4F72-ADAA-DEA8D6106161}" type="parTrans" cxnId="{BA8E3E75-D187-4854-BBCE-59CC99C2ABDB}">
      <dgm:prSet/>
      <dgm:spPr/>
      <dgm:t>
        <a:bodyPr/>
        <a:lstStyle/>
        <a:p>
          <a:endParaRPr lang="en-US"/>
        </a:p>
      </dgm:t>
    </dgm:pt>
    <dgm:pt modelId="{737242FF-3B3B-471C-833A-A143C8DF455C}" type="sibTrans" cxnId="{BA8E3E75-D187-4854-BBCE-59CC99C2ABDB}">
      <dgm:prSet/>
      <dgm:spPr/>
      <dgm:t>
        <a:bodyPr/>
        <a:lstStyle/>
        <a:p>
          <a:endParaRPr lang="en-US"/>
        </a:p>
      </dgm:t>
    </dgm:pt>
    <dgm:pt modelId="{E01D3D96-5317-4500-AFE2-57BA0C1C6B2C}">
      <dgm:prSet custT="1"/>
      <dgm:spPr/>
      <dgm:t>
        <a:bodyPr/>
        <a:lstStyle/>
        <a:p>
          <a:r>
            <a:rPr lang="en-US" sz="1400" dirty="0"/>
            <a:t>Customized data summaries</a:t>
          </a:r>
        </a:p>
      </dgm:t>
    </dgm:pt>
    <dgm:pt modelId="{13A4DC2B-83EF-401E-AB07-99E3A04ACE1F}" type="parTrans" cxnId="{237D18AF-4C88-4A5D-BBAF-F77067382E3E}">
      <dgm:prSet/>
      <dgm:spPr/>
      <dgm:t>
        <a:bodyPr/>
        <a:lstStyle/>
        <a:p>
          <a:endParaRPr lang="en-US"/>
        </a:p>
      </dgm:t>
    </dgm:pt>
    <dgm:pt modelId="{0B6E1B31-F7F3-4F8C-960C-E5C76DADD883}" type="sibTrans" cxnId="{237D18AF-4C88-4A5D-BBAF-F77067382E3E}">
      <dgm:prSet/>
      <dgm:spPr/>
      <dgm:t>
        <a:bodyPr/>
        <a:lstStyle/>
        <a:p>
          <a:endParaRPr lang="en-US"/>
        </a:p>
      </dgm:t>
    </dgm:pt>
    <dgm:pt modelId="{73D51F43-963A-42AC-9061-8E5E64094124}">
      <dgm:prSet custT="1"/>
      <dgm:spPr/>
      <dgm:t>
        <a:bodyPr/>
        <a:lstStyle/>
        <a:p>
          <a:r>
            <a:rPr lang="en-US" sz="1400" dirty="0"/>
            <a:t>Genomic evaluation</a:t>
          </a:r>
        </a:p>
      </dgm:t>
    </dgm:pt>
    <dgm:pt modelId="{39FD0773-525E-4879-8A44-21C2138906A9}" type="parTrans" cxnId="{FE7D678A-4213-474A-8DEB-848AE463B6A9}">
      <dgm:prSet/>
      <dgm:spPr/>
      <dgm:t>
        <a:bodyPr/>
        <a:lstStyle/>
        <a:p>
          <a:endParaRPr lang="en-US"/>
        </a:p>
      </dgm:t>
    </dgm:pt>
    <dgm:pt modelId="{26F46822-58A1-4419-B8C4-48FD4FA3DB4E}" type="sibTrans" cxnId="{FE7D678A-4213-474A-8DEB-848AE463B6A9}">
      <dgm:prSet/>
      <dgm:spPr/>
      <dgm:t>
        <a:bodyPr/>
        <a:lstStyle/>
        <a:p>
          <a:endParaRPr lang="en-US"/>
        </a:p>
      </dgm:t>
    </dgm:pt>
    <dgm:pt modelId="{BF23BA5C-C403-4140-96C3-68F4BDD9CE49}">
      <dgm:prSet custT="1"/>
      <dgm:spPr/>
      <dgm:t>
        <a:bodyPr/>
        <a:lstStyle/>
        <a:p>
          <a:r>
            <a:rPr lang="en-US" sz="1400" dirty="0"/>
            <a:t>Customized indexes for animal selection </a:t>
          </a:r>
        </a:p>
      </dgm:t>
    </dgm:pt>
    <dgm:pt modelId="{B5C92A2B-731F-4F46-8A6B-B212FFD4D646}" type="parTrans" cxnId="{3066731A-4B7D-44F7-8D70-A3EA383E5515}">
      <dgm:prSet/>
      <dgm:spPr/>
      <dgm:t>
        <a:bodyPr/>
        <a:lstStyle/>
        <a:p>
          <a:endParaRPr lang="en-US"/>
        </a:p>
      </dgm:t>
    </dgm:pt>
    <dgm:pt modelId="{42A41034-4E6D-4729-BD59-678DD9927B1F}" type="sibTrans" cxnId="{3066731A-4B7D-44F7-8D70-A3EA383E5515}">
      <dgm:prSet/>
      <dgm:spPr/>
      <dgm:t>
        <a:bodyPr/>
        <a:lstStyle/>
        <a:p>
          <a:endParaRPr lang="en-US"/>
        </a:p>
      </dgm:t>
    </dgm:pt>
    <dgm:pt modelId="{1D26315E-4192-44E9-9466-C0E3CE5AA46A}">
      <dgm:prSet custT="1"/>
      <dgm:spPr/>
      <dgm:t>
        <a:bodyPr/>
        <a:lstStyle/>
        <a:p>
          <a:r>
            <a:rPr lang="en-US" sz="1400" dirty="0"/>
            <a:t>Managing reproduction</a:t>
          </a:r>
        </a:p>
      </dgm:t>
    </dgm:pt>
    <dgm:pt modelId="{DFE22C55-D212-4713-9B46-10C69B2BA079}" type="parTrans" cxnId="{4AC23A1E-5BB3-4553-9C51-759DCC36929F}">
      <dgm:prSet/>
      <dgm:spPr/>
      <dgm:t>
        <a:bodyPr/>
        <a:lstStyle/>
        <a:p>
          <a:endParaRPr lang="en-US"/>
        </a:p>
      </dgm:t>
    </dgm:pt>
    <dgm:pt modelId="{18034D2A-584C-4036-9853-F55283C9F2E5}" type="sibTrans" cxnId="{4AC23A1E-5BB3-4553-9C51-759DCC36929F}">
      <dgm:prSet/>
      <dgm:spPr/>
      <dgm:t>
        <a:bodyPr/>
        <a:lstStyle/>
        <a:p>
          <a:endParaRPr lang="en-US"/>
        </a:p>
      </dgm:t>
    </dgm:pt>
    <dgm:pt modelId="{B30C38CB-E285-4E8E-B192-EF9A1B51D598}">
      <dgm:prSet custT="1"/>
      <dgm:spPr/>
      <dgm:t>
        <a:bodyPr/>
        <a:lstStyle/>
        <a:p>
          <a:r>
            <a:rPr lang="en-US" sz="1400" dirty="0"/>
            <a:t>Managing calves at different stages</a:t>
          </a:r>
        </a:p>
      </dgm:t>
    </dgm:pt>
    <dgm:pt modelId="{A991A27E-DFF8-450C-8141-28C795F11E96}" type="parTrans" cxnId="{8EE1685D-A306-4B0A-A1EA-656C249802FC}">
      <dgm:prSet/>
      <dgm:spPr/>
      <dgm:t>
        <a:bodyPr/>
        <a:lstStyle/>
        <a:p>
          <a:endParaRPr lang="en-US"/>
        </a:p>
      </dgm:t>
    </dgm:pt>
    <dgm:pt modelId="{11BD4D3F-73A9-4214-95CC-0616D5D31A8C}" type="sibTrans" cxnId="{8EE1685D-A306-4B0A-A1EA-656C249802FC}">
      <dgm:prSet/>
      <dgm:spPr/>
      <dgm:t>
        <a:bodyPr/>
        <a:lstStyle/>
        <a:p>
          <a:endParaRPr lang="en-US"/>
        </a:p>
      </dgm:t>
    </dgm:pt>
    <dgm:pt modelId="{19160661-7A21-4A40-82AB-CB98748CDC9D}">
      <dgm:prSet custT="1"/>
      <dgm:spPr/>
      <dgm:t>
        <a:bodyPr/>
        <a:lstStyle/>
        <a:p>
          <a:r>
            <a:rPr lang="en-US" sz="1400" dirty="0"/>
            <a:t>Using livestock data for decisions</a:t>
          </a:r>
        </a:p>
      </dgm:t>
    </dgm:pt>
    <dgm:pt modelId="{FEE8C4F4-79D9-43AB-9AEA-30F3B3C7D5F2}" type="parTrans" cxnId="{448BD3A8-5837-4C17-9B9B-A21C1D9143A3}">
      <dgm:prSet/>
      <dgm:spPr/>
      <dgm:t>
        <a:bodyPr/>
        <a:lstStyle/>
        <a:p>
          <a:endParaRPr lang="en-US"/>
        </a:p>
      </dgm:t>
    </dgm:pt>
    <dgm:pt modelId="{F034B365-9C46-4586-ABC5-6BF24274DDB7}" type="sibTrans" cxnId="{448BD3A8-5837-4C17-9B9B-A21C1D9143A3}">
      <dgm:prSet/>
      <dgm:spPr/>
      <dgm:t>
        <a:bodyPr/>
        <a:lstStyle/>
        <a:p>
          <a:endParaRPr lang="en-US"/>
        </a:p>
      </dgm:t>
    </dgm:pt>
    <dgm:pt modelId="{D55CA911-8D4D-4F7A-A2C8-27086C655E88}">
      <dgm:prSet custT="1"/>
      <dgm:spPr/>
      <dgm:t>
        <a:bodyPr/>
        <a:lstStyle/>
        <a:p>
          <a:r>
            <a:rPr lang="en-US" sz="1400" dirty="0"/>
            <a:t>Managing animal health</a:t>
          </a:r>
        </a:p>
      </dgm:t>
    </dgm:pt>
    <dgm:pt modelId="{8EAA0756-7DB1-4423-A951-82E4C29B3C19}" type="parTrans" cxnId="{EF44A1AB-0829-432C-BD16-4ABA7912CF56}">
      <dgm:prSet/>
      <dgm:spPr/>
      <dgm:t>
        <a:bodyPr/>
        <a:lstStyle/>
        <a:p>
          <a:endParaRPr lang="en-US"/>
        </a:p>
      </dgm:t>
    </dgm:pt>
    <dgm:pt modelId="{8460810E-7449-43CC-9138-33E8FAD4950B}" type="sibTrans" cxnId="{EF44A1AB-0829-432C-BD16-4ABA7912CF56}">
      <dgm:prSet/>
      <dgm:spPr/>
      <dgm:t>
        <a:bodyPr/>
        <a:lstStyle/>
        <a:p>
          <a:endParaRPr lang="en-US"/>
        </a:p>
      </dgm:t>
    </dgm:pt>
    <dgm:pt modelId="{F7195978-8B3D-47AD-ADEB-949D371D6A42}">
      <dgm:prSet custT="1"/>
      <dgm:spPr/>
      <dgm:t>
        <a:bodyPr/>
        <a:lstStyle/>
        <a:p>
          <a:r>
            <a:rPr lang="en-US" sz="1400" kern="1200" dirty="0" err="1">
              <a:solidFill>
                <a:srgbClr val="000000">
                  <a:hueOff val="0"/>
                  <a:satOff val="0"/>
                  <a:lumOff val="0"/>
                  <a:alphaOff val="0"/>
                </a:srgbClr>
              </a:solidFill>
              <a:latin typeface="Calibri"/>
              <a:ea typeface="+mn-ea"/>
              <a:cs typeface="+mn-cs"/>
            </a:rPr>
            <a:t>i</a:t>
          </a:r>
          <a:r>
            <a:rPr lang="en-US" sz="1400" kern="1200" dirty="0">
              <a:solidFill>
                <a:srgbClr val="000000">
                  <a:hueOff val="0"/>
                  <a:satOff val="0"/>
                  <a:lumOff val="0"/>
                  <a:alphaOff val="0"/>
                </a:srgbClr>
              </a:solidFill>
              <a:latin typeface="Calibri"/>
              <a:ea typeface="+mn-ea"/>
              <a:cs typeface="+mn-cs"/>
            </a:rPr>
            <a:t>-Cow		</a:t>
          </a:r>
          <a:endParaRPr lang="en-US" sz="900" kern="1200" dirty="0"/>
        </a:p>
      </dgm:t>
    </dgm:pt>
    <dgm:pt modelId="{6C47323C-5976-4B8D-9DDF-A141DAEA13C5}" type="parTrans" cxnId="{524AEC6D-2BFE-4D10-B87F-B740FBB22CCE}">
      <dgm:prSet/>
      <dgm:spPr/>
      <dgm:t>
        <a:bodyPr/>
        <a:lstStyle/>
        <a:p>
          <a:endParaRPr lang="en-US"/>
        </a:p>
      </dgm:t>
    </dgm:pt>
    <dgm:pt modelId="{B039AC0A-DAD0-4FBA-8240-981238F14652}" type="sibTrans" cxnId="{524AEC6D-2BFE-4D10-B87F-B740FBB22CCE}">
      <dgm:prSet/>
      <dgm:spPr/>
      <dgm:t>
        <a:bodyPr/>
        <a:lstStyle/>
        <a:p>
          <a:endParaRPr lang="en-US"/>
        </a:p>
      </dgm:t>
    </dgm:pt>
    <dgm:pt modelId="{B0ADDAAF-ADDF-4070-A1E1-4C2B102F785C}">
      <dgm:prSet/>
      <dgm:spPr/>
      <dgm:t>
        <a:bodyPr/>
        <a:lstStyle/>
        <a:p>
          <a:endParaRPr lang="en-US" sz="900" kern="1200" dirty="0"/>
        </a:p>
      </dgm:t>
    </dgm:pt>
    <dgm:pt modelId="{F7616A68-ECB5-4C78-A50A-DAC0710609B4}" type="parTrans" cxnId="{F574DC11-176A-4AEB-84F1-C30D66D9E749}">
      <dgm:prSet/>
      <dgm:spPr/>
      <dgm:t>
        <a:bodyPr/>
        <a:lstStyle/>
        <a:p>
          <a:endParaRPr lang="en-US"/>
        </a:p>
      </dgm:t>
    </dgm:pt>
    <dgm:pt modelId="{2F00A159-CE48-47CD-AB99-72027FC34A04}" type="sibTrans" cxnId="{F574DC11-176A-4AEB-84F1-C30D66D9E749}">
      <dgm:prSet/>
      <dgm:spPr/>
      <dgm:t>
        <a:bodyPr/>
        <a:lstStyle/>
        <a:p>
          <a:endParaRPr lang="en-US"/>
        </a:p>
      </dgm:t>
    </dgm:pt>
    <dgm:pt modelId="{2C1DE651-718F-4648-B0BA-59E9F4329E87}">
      <dgm:prSet custT="1"/>
      <dgm:spPr/>
      <dgm:t>
        <a:bodyPr/>
        <a:lstStyle/>
        <a:p>
          <a:r>
            <a:rPr lang="en-US" sz="1400" kern="1200" dirty="0">
              <a:solidFill>
                <a:srgbClr val="000000">
                  <a:hueOff val="0"/>
                  <a:satOff val="0"/>
                  <a:lumOff val="0"/>
                  <a:alphaOff val="0"/>
                </a:srgbClr>
              </a:solidFill>
              <a:latin typeface="Calibri"/>
              <a:ea typeface="+mn-ea"/>
              <a:cs typeface="+mn-cs"/>
            </a:rPr>
            <a:t>KAZNET</a:t>
          </a:r>
        </a:p>
      </dgm:t>
    </dgm:pt>
    <dgm:pt modelId="{1838C650-19B1-6347-9B11-39299037A381}" type="parTrans" cxnId="{22416750-9408-D947-86A8-F364A28E581B}">
      <dgm:prSet/>
      <dgm:spPr/>
      <dgm:t>
        <a:bodyPr/>
        <a:lstStyle/>
        <a:p>
          <a:endParaRPr lang="en-GB"/>
        </a:p>
      </dgm:t>
    </dgm:pt>
    <dgm:pt modelId="{F52625DE-F561-9444-BC67-2BCE28D0ED60}" type="sibTrans" cxnId="{22416750-9408-D947-86A8-F364A28E581B}">
      <dgm:prSet/>
      <dgm:spPr/>
      <dgm:t>
        <a:bodyPr/>
        <a:lstStyle/>
        <a:p>
          <a:endParaRPr lang="en-GB"/>
        </a:p>
      </dgm:t>
    </dgm:pt>
    <dgm:pt modelId="{CC66C525-ECF3-9742-9FC8-05BC7F37D2DB}">
      <dgm:prSet custT="1"/>
      <dgm:spPr/>
      <dgm:t>
        <a:bodyPr/>
        <a:lstStyle/>
        <a:p>
          <a:r>
            <a:rPr lang="en-US" sz="1400" kern="1200" dirty="0">
              <a:solidFill>
                <a:srgbClr val="000000">
                  <a:hueOff val="0"/>
                  <a:satOff val="0"/>
                  <a:lumOff val="0"/>
                  <a:alphaOff val="0"/>
                </a:srgbClr>
              </a:solidFill>
              <a:latin typeface="Calibri"/>
              <a:ea typeface="+mn-ea"/>
              <a:cs typeface="+mn-cs"/>
            </a:rPr>
            <a:t>URUS</a:t>
          </a:r>
        </a:p>
      </dgm:t>
    </dgm:pt>
    <dgm:pt modelId="{B7D894F0-C59C-5D4F-8C56-F052E52BEE69}" type="parTrans" cxnId="{C55A4896-19ED-8142-BC9A-BF731FC6F04D}">
      <dgm:prSet/>
      <dgm:spPr/>
      <dgm:t>
        <a:bodyPr/>
        <a:lstStyle/>
        <a:p>
          <a:endParaRPr lang="en-GB"/>
        </a:p>
      </dgm:t>
    </dgm:pt>
    <dgm:pt modelId="{C92F5386-837C-0241-B9A3-A345610974A0}" type="sibTrans" cxnId="{C55A4896-19ED-8142-BC9A-BF731FC6F04D}">
      <dgm:prSet/>
      <dgm:spPr/>
      <dgm:t>
        <a:bodyPr/>
        <a:lstStyle/>
        <a:p>
          <a:endParaRPr lang="en-GB"/>
        </a:p>
      </dgm:t>
    </dgm:pt>
    <dgm:pt modelId="{FFCE9D74-CF9A-4160-B0BC-3E63723BDF98}" type="pres">
      <dgm:prSet presAssocID="{946FB2A4-9AF7-4313-A08D-BAC95BFF4FE8}" presName="linear" presStyleCnt="0">
        <dgm:presLayoutVars>
          <dgm:dir/>
          <dgm:animLvl val="lvl"/>
          <dgm:resizeHandles val="exact"/>
        </dgm:presLayoutVars>
      </dgm:prSet>
      <dgm:spPr/>
    </dgm:pt>
    <dgm:pt modelId="{685A466E-3C78-4BC5-BF20-1A39671EF340}" type="pres">
      <dgm:prSet presAssocID="{F6F203C2-9648-4E28-986E-69D2A51E031B}" presName="parentLin" presStyleCnt="0"/>
      <dgm:spPr/>
    </dgm:pt>
    <dgm:pt modelId="{DEC5F460-DB06-4DA2-9805-A660E6BF8146}" type="pres">
      <dgm:prSet presAssocID="{F6F203C2-9648-4E28-986E-69D2A51E031B}" presName="parentLeftMargin" presStyleLbl="node1" presStyleIdx="0" presStyleCnt="3"/>
      <dgm:spPr/>
    </dgm:pt>
    <dgm:pt modelId="{4FD7956E-8EAC-4550-A5AF-19E99E100400}" type="pres">
      <dgm:prSet presAssocID="{F6F203C2-9648-4E28-986E-69D2A51E031B}" presName="parentText" presStyleLbl="node1" presStyleIdx="0" presStyleCnt="3" custLinFactNeighborX="-1091" custLinFactNeighborY="-12506">
        <dgm:presLayoutVars>
          <dgm:chMax val="0"/>
          <dgm:bulletEnabled val="1"/>
        </dgm:presLayoutVars>
      </dgm:prSet>
      <dgm:spPr/>
    </dgm:pt>
    <dgm:pt modelId="{1D2C4E34-793A-4753-B3B8-1DD11CB0C8EC}" type="pres">
      <dgm:prSet presAssocID="{F6F203C2-9648-4E28-986E-69D2A51E031B}" presName="negativeSpace" presStyleCnt="0"/>
      <dgm:spPr/>
    </dgm:pt>
    <dgm:pt modelId="{5E42404F-579F-41BB-8F2F-DBD53F18EF57}" type="pres">
      <dgm:prSet presAssocID="{F6F203C2-9648-4E28-986E-69D2A51E031B}" presName="childText" presStyleLbl="conFgAcc1" presStyleIdx="0" presStyleCnt="3" custLinFactNeighborX="2029" custLinFactNeighborY="2779">
        <dgm:presLayoutVars>
          <dgm:bulletEnabled val="1"/>
        </dgm:presLayoutVars>
      </dgm:prSet>
      <dgm:spPr/>
    </dgm:pt>
    <dgm:pt modelId="{D4B98E3C-93AF-4DC9-9D69-80BE70C8A158}" type="pres">
      <dgm:prSet presAssocID="{EB3824DC-4B81-4936-9868-5A086E61A299}" presName="spaceBetweenRectangles" presStyleCnt="0"/>
      <dgm:spPr/>
    </dgm:pt>
    <dgm:pt modelId="{6B7BE60C-10C2-453B-BD6B-EE27C758D2F4}" type="pres">
      <dgm:prSet presAssocID="{17747F5B-33C7-4DB5-94B1-72AD74FCF29F}" presName="parentLin" presStyleCnt="0"/>
      <dgm:spPr/>
    </dgm:pt>
    <dgm:pt modelId="{5F5E60D5-5C05-43AF-9DA6-2830D61B9B07}" type="pres">
      <dgm:prSet presAssocID="{17747F5B-33C7-4DB5-94B1-72AD74FCF29F}" presName="parentLeftMargin" presStyleLbl="node1" presStyleIdx="0" presStyleCnt="3"/>
      <dgm:spPr/>
    </dgm:pt>
    <dgm:pt modelId="{7BAE78A4-E8DB-4F71-A034-267134ABF37D}" type="pres">
      <dgm:prSet presAssocID="{17747F5B-33C7-4DB5-94B1-72AD74FCF29F}" presName="parentText" presStyleLbl="node1" presStyleIdx="1" presStyleCnt="3">
        <dgm:presLayoutVars>
          <dgm:chMax val="0"/>
          <dgm:bulletEnabled val="1"/>
        </dgm:presLayoutVars>
      </dgm:prSet>
      <dgm:spPr/>
    </dgm:pt>
    <dgm:pt modelId="{A3D22100-A80F-4ECC-B6AE-87C28507BFDA}" type="pres">
      <dgm:prSet presAssocID="{17747F5B-33C7-4DB5-94B1-72AD74FCF29F}" presName="negativeSpace" presStyleCnt="0"/>
      <dgm:spPr/>
    </dgm:pt>
    <dgm:pt modelId="{8083A76D-D3C7-461F-AFAE-691597FC8CE6}" type="pres">
      <dgm:prSet presAssocID="{17747F5B-33C7-4DB5-94B1-72AD74FCF29F}" presName="childText" presStyleLbl="conFgAcc1" presStyleIdx="1" presStyleCnt="3">
        <dgm:presLayoutVars>
          <dgm:bulletEnabled val="1"/>
        </dgm:presLayoutVars>
      </dgm:prSet>
      <dgm:spPr/>
    </dgm:pt>
    <dgm:pt modelId="{A8A126AA-947F-46C7-9461-B41FB252B03D}" type="pres">
      <dgm:prSet presAssocID="{762B2289-541D-45FB-84ED-014289EFB53F}" presName="spaceBetweenRectangles" presStyleCnt="0"/>
      <dgm:spPr/>
    </dgm:pt>
    <dgm:pt modelId="{758CCECC-A570-4E9A-B4EC-FD8D39D99024}" type="pres">
      <dgm:prSet presAssocID="{E0D30D92-E90E-4C9C-A5CE-A2BDF41F7D52}" presName="parentLin" presStyleCnt="0"/>
      <dgm:spPr/>
    </dgm:pt>
    <dgm:pt modelId="{74D9384E-6F74-4F34-9CB0-26053F2CA2B8}" type="pres">
      <dgm:prSet presAssocID="{E0D30D92-E90E-4C9C-A5CE-A2BDF41F7D52}" presName="parentLeftMargin" presStyleLbl="node1" presStyleIdx="1" presStyleCnt="3"/>
      <dgm:spPr/>
    </dgm:pt>
    <dgm:pt modelId="{8B89B579-855F-4A52-8C21-66B64723C961}" type="pres">
      <dgm:prSet presAssocID="{E0D30D92-E90E-4C9C-A5CE-A2BDF41F7D52}" presName="parentText" presStyleLbl="node1" presStyleIdx="2" presStyleCnt="3" custScaleX="142857" custLinFactNeighborX="-5374" custLinFactNeighborY="-1002">
        <dgm:presLayoutVars>
          <dgm:chMax val="0"/>
          <dgm:bulletEnabled val="1"/>
        </dgm:presLayoutVars>
      </dgm:prSet>
      <dgm:spPr/>
    </dgm:pt>
    <dgm:pt modelId="{DD4374DC-C4FF-4C1C-9429-7974F331A55F}" type="pres">
      <dgm:prSet presAssocID="{E0D30D92-E90E-4C9C-A5CE-A2BDF41F7D52}" presName="negativeSpace" presStyleCnt="0"/>
      <dgm:spPr/>
    </dgm:pt>
    <dgm:pt modelId="{A84BE79E-BA04-47CF-A096-A8B3F27CB5B1}" type="pres">
      <dgm:prSet presAssocID="{E0D30D92-E90E-4C9C-A5CE-A2BDF41F7D52}" presName="childText" presStyleLbl="conFgAcc1" presStyleIdx="2" presStyleCnt="3" custScaleY="81127" custLinFactNeighborX="-2448" custLinFactNeighborY="62948">
        <dgm:presLayoutVars>
          <dgm:bulletEnabled val="1"/>
        </dgm:presLayoutVars>
      </dgm:prSet>
      <dgm:spPr/>
    </dgm:pt>
  </dgm:ptLst>
  <dgm:cxnLst>
    <dgm:cxn modelId="{EAE4B611-0420-4F18-96A6-6DFCB18BBE42}" type="presOf" srcId="{F6F203C2-9648-4E28-986E-69D2A51E031B}" destId="{DEC5F460-DB06-4DA2-9805-A660E6BF8146}" srcOrd="0" destOrd="0" presId="urn:microsoft.com/office/officeart/2005/8/layout/list1"/>
    <dgm:cxn modelId="{F574DC11-176A-4AEB-84F1-C30D66D9E749}" srcId="{E0D30D92-E90E-4C9C-A5CE-A2BDF41F7D52}" destId="{B0ADDAAF-ADDF-4070-A1E1-4C2B102F785C}" srcOrd="3" destOrd="0" parTransId="{F7616A68-ECB5-4C78-A50A-DAC0710609B4}" sibTransId="{2F00A159-CE48-47CD-AB99-72027FC34A04}"/>
    <dgm:cxn modelId="{79A67413-1B9D-480E-B807-AB2DF0DD8C16}" type="presOf" srcId="{E0D30D92-E90E-4C9C-A5CE-A2BDF41F7D52}" destId="{8B89B579-855F-4A52-8C21-66B64723C961}" srcOrd="1" destOrd="0" presId="urn:microsoft.com/office/officeart/2005/8/layout/list1"/>
    <dgm:cxn modelId="{3066731A-4B7D-44F7-8D70-A3EA383E5515}" srcId="{F6F203C2-9648-4E28-986E-69D2A51E031B}" destId="{BF23BA5C-C403-4140-96C3-68F4BDD9CE49}" srcOrd="2" destOrd="0" parTransId="{B5C92A2B-731F-4F46-8A6B-B212FFD4D646}" sibTransId="{42A41034-4E6D-4729-BD59-678DD9927B1F}"/>
    <dgm:cxn modelId="{4AC23A1E-5BB3-4553-9C51-759DCC36929F}" srcId="{17747F5B-33C7-4DB5-94B1-72AD74FCF29F}" destId="{1D26315E-4192-44E9-9466-C0E3CE5AA46A}" srcOrd="0" destOrd="0" parTransId="{DFE22C55-D212-4713-9B46-10C69B2BA079}" sibTransId="{18034D2A-584C-4036-9853-F55283C9F2E5}"/>
    <dgm:cxn modelId="{8787F829-CEA5-415F-9D1C-C68DDD6817B5}" srcId="{946FB2A4-9AF7-4313-A08D-BAC95BFF4FE8}" destId="{F6F203C2-9648-4E28-986E-69D2A51E031B}" srcOrd="0" destOrd="0" parTransId="{5DA93D9A-9DC2-4DBE-B153-5C460B79D890}" sibTransId="{EB3824DC-4B81-4936-9868-5A086E61A299}"/>
    <dgm:cxn modelId="{AA987B5B-FFC2-D542-AA72-1D5C9EED6D0D}" type="presOf" srcId="{2C1DE651-718F-4648-B0BA-59E9F4329E87}" destId="{A84BE79E-BA04-47CF-A096-A8B3F27CB5B1}" srcOrd="0" destOrd="1" presId="urn:microsoft.com/office/officeart/2005/8/layout/list1"/>
    <dgm:cxn modelId="{8EE1685D-A306-4B0A-A1EA-656C249802FC}" srcId="{17747F5B-33C7-4DB5-94B1-72AD74FCF29F}" destId="{B30C38CB-E285-4E8E-B192-EF9A1B51D598}" srcOrd="1" destOrd="0" parTransId="{A991A27E-DFF8-450C-8141-28C795F11E96}" sibTransId="{11BD4D3F-73A9-4214-95CC-0616D5D31A8C}"/>
    <dgm:cxn modelId="{69DE3C63-667F-4E49-9735-5AE909F68D39}" type="presOf" srcId="{19160661-7A21-4A40-82AB-CB98748CDC9D}" destId="{8083A76D-D3C7-461F-AFAE-691597FC8CE6}" srcOrd="0" destOrd="2" presId="urn:microsoft.com/office/officeart/2005/8/layout/list1"/>
    <dgm:cxn modelId="{9673F448-B20E-40EE-8F8A-78DE6C3FE15F}" type="presOf" srcId="{73D51F43-963A-42AC-9061-8E5E64094124}" destId="{5E42404F-579F-41BB-8F2F-DBD53F18EF57}" srcOrd="0" destOrd="1" presId="urn:microsoft.com/office/officeart/2005/8/layout/list1"/>
    <dgm:cxn modelId="{0D6F416A-8EB6-4357-8B28-A544E8609EE2}" type="presOf" srcId="{D55CA911-8D4D-4F7A-A2C8-27086C655E88}" destId="{8083A76D-D3C7-461F-AFAE-691597FC8CE6}" srcOrd="0" destOrd="3" presId="urn:microsoft.com/office/officeart/2005/8/layout/list1"/>
    <dgm:cxn modelId="{3E54D94C-8B4B-4264-9F32-2CA8A8B8E5BA}" type="presOf" srcId="{1D26315E-4192-44E9-9466-C0E3CE5AA46A}" destId="{8083A76D-D3C7-461F-AFAE-691597FC8CE6}" srcOrd="0" destOrd="0" presId="urn:microsoft.com/office/officeart/2005/8/layout/list1"/>
    <dgm:cxn modelId="{524AEC6D-2BFE-4D10-B87F-B740FBB22CCE}" srcId="{E0D30D92-E90E-4C9C-A5CE-A2BDF41F7D52}" destId="{F7195978-8B3D-47AD-ADEB-949D371D6A42}" srcOrd="0" destOrd="0" parTransId="{6C47323C-5976-4B8D-9DDF-A141DAEA13C5}" sibTransId="{B039AC0A-DAD0-4FBA-8240-981238F14652}"/>
    <dgm:cxn modelId="{22416750-9408-D947-86A8-F364A28E581B}" srcId="{E0D30D92-E90E-4C9C-A5CE-A2BDF41F7D52}" destId="{2C1DE651-718F-4648-B0BA-59E9F4329E87}" srcOrd="1" destOrd="0" parTransId="{1838C650-19B1-6347-9B11-39299037A381}" sibTransId="{F52625DE-F561-9444-BC67-2BCE28D0ED60}"/>
    <dgm:cxn modelId="{A4E17552-F6F9-4BD6-A958-69E7CA223276}" type="presOf" srcId="{B0ADDAAF-ADDF-4070-A1E1-4C2B102F785C}" destId="{A84BE79E-BA04-47CF-A096-A8B3F27CB5B1}" srcOrd="0" destOrd="3" presId="urn:microsoft.com/office/officeart/2005/8/layout/list1"/>
    <dgm:cxn modelId="{BA8E3E75-D187-4854-BBCE-59CC99C2ABDB}" srcId="{946FB2A4-9AF7-4313-A08D-BAC95BFF4FE8}" destId="{E0D30D92-E90E-4C9C-A5CE-A2BDF41F7D52}" srcOrd="2" destOrd="0" parTransId="{E5186617-3A80-4F72-ADAA-DEA8D6106161}" sibTransId="{737242FF-3B3B-471C-833A-A143C8DF455C}"/>
    <dgm:cxn modelId="{564A7357-4194-4B56-8712-657069DF17AA}" type="presOf" srcId="{17747F5B-33C7-4DB5-94B1-72AD74FCF29F}" destId="{7BAE78A4-E8DB-4F71-A034-267134ABF37D}" srcOrd="1" destOrd="0" presId="urn:microsoft.com/office/officeart/2005/8/layout/list1"/>
    <dgm:cxn modelId="{FE7D678A-4213-474A-8DEB-848AE463B6A9}" srcId="{F6F203C2-9648-4E28-986E-69D2A51E031B}" destId="{73D51F43-963A-42AC-9061-8E5E64094124}" srcOrd="1" destOrd="0" parTransId="{39FD0773-525E-4879-8A44-21C2138906A9}" sibTransId="{26F46822-58A1-4419-B8C4-48FD4FA3DB4E}"/>
    <dgm:cxn modelId="{76A8E093-470E-436F-B1E3-058824860BE1}" srcId="{946FB2A4-9AF7-4313-A08D-BAC95BFF4FE8}" destId="{17747F5B-33C7-4DB5-94B1-72AD74FCF29F}" srcOrd="1" destOrd="0" parTransId="{5ADB84E7-4417-4C0D-815D-941A97919A8C}" sibTransId="{762B2289-541D-45FB-84ED-014289EFB53F}"/>
    <dgm:cxn modelId="{C55A4896-19ED-8142-BC9A-BF731FC6F04D}" srcId="{E0D30D92-E90E-4C9C-A5CE-A2BDF41F7D52}" destId="{CC66C525-ECF3-9742-9FC8-05BC7F37D2DB}" srcOrd="2" destOrd="0" parTransId="{B7D894F0-C59C-5D4F-8C56-F052E52BEE69}" sibTransId="{C92F5386-837C-0241-B9A3-A345610974A0}"/>
    <dgm:cxn modelId="{448BD3A8-5837-4C17-9B9B-A21C1D9143A3}" srcId="{17747F5B-33C7-4DB5-94B1-72AD74FCF29F}" destId="{19160661-7A21-4A40-82AB-CB98748CDC9D}" srcOrd="2" destOrd="0" parTransId="{FEE8C4F4-79D9-43AB-9AEA-30F3B3C7D5F2}" sibTransId="{F034B365-9C46-4586-ABC5-6BF24274DDB7}"/>
    <dgm:cxn modelId="{BDE1DEA9-B20C-FD4F-9F8B-09E8FBF838A3}" type="presOf" srcId="{CC66C525-ECF3-9742-9FC8-05BC7F37D2DB}" destId="{A84BE79E-BA04-47CF-A096-A8B3F27CB5B1}" srcOrd="0" destOrd="2" presId="urn:microsoft.com/office/officeart/2005/8/layout/list1"/>
    <dgm:cxn modelId="{EF44A1AB-0829-432C-BD16-4ABA7912CF56}" srcId="{17747F5B-33C7-4DB5-94B1-72AD74FCF29F}" destId="{D55CA911-8D4D-4F7A-A2C8-27086C655E88}" srcOrd="3" destOrd="0" parTransId="{8EAA0756-7DB1-4423-A951-82E4C29B3C19}" sibTransId="{8460810E-7449-43CC-9138-33E8FAD4950B}"/>
    <dgm:cxn modelId="{237D18AF-4C88-4A5D-BBAF-F77067382E3E}" srcId="{F6F203C2-9648-4E28-986E-69D2A51E031B}" destId="{E01D3D96-5317-4500-AFE2-57BA0C1C6B2C}" srcOrd="0" destOrd="0" parTransId="{13A4DC2B-83EF-401E-AB07-99E3A04ACE1F}" sibTransId="{0B6E1B31-F7F3-4F8C-960C-E5C76DADD883}"/>
    <dgm:cxn modelId="{EEEA2DB5-85A6-4EAA-9848-BB1FBF914B65}" type="presOf" srcId="{17747F5B-33C7-4DB5-94B1-72AD74FCF29F}" destId="{5F5E60D5-5C05-43AF-9DA6-2830D61B9B07}" srcOrd="0" destOrd="0" presId="urn:microsoft.com/office/officeart/2005/8/layout/list1"/>
    <dgm:cxn modelId="{E0ACE2C0-8AC6-4CF5-8D21-E0B26D55E568}" type="presOf" srcId="{B30C38CB-E285-4E8E-B192-EF9A1B51D598}" destId="{8083A76D-D3C7-461F-AFAE-691597FC8CE6}" srcOrd="0" destOrd="1" presId="urn:microsoft.com/office/officeart/2005/8/layout/list1"/>
    <dgm:cxn modelId="{65145EC3-9C63-4ADD-A2E9-8F0141B142EA}" type="presOf" srcId="{946FB2A4-9AF7-4313-A08D-BAC95BFF4FE8}" destId="{FFCE9D74-CF9A-4160-B0BC-3E63723BDF98}" srcOrd="0" destOrd="0" presId="urn:microsoft.com/office/officeart/2005/8/layout/list1"/>
    <dgm:cxn modelId="{0CB1B6CC-0279-4EF0-B0AE-5A6825F8D6CD}" type="presOf" srcId="{BF23BA5C-C403-4140-96C3-68F4BDD9CE49}" destId="{5E42404F-579F-41BB-8F2F-DBD53F18EF57}" srcOrd="0" destOrd="2" presId="urn:microsoft.com/office/officeart/2005/8/layout/list1"/>
    <dgm:cxn modelId="{AD7EA2CD-6588-4E9B-8791-5EB4986DBB42}" type="presOf" srcId="{E0D30D92-E90E-4C9C-A5CE-A2BDF41F7D52}" destId="{74D9384E-6F74-4F34-9CB0-26053F2CA2B8}" srcOrd="0" destOrd="0" presId="urn:microsoft.com/office/officeart/2005/8/layout/list1"/>
    <dgm:cxn modelId="{B125E1D4-458C-493E-966C-0A5C0863D3B6}" type="presOf" srcId="{F6F203C2-9648-4E28-986E-69D2A51E031B}" destId="{4FD7956E-8EAC-4550-A5AF-19E99E100400}" srcOrd="1" destOrd="0" presId="urn:microsoft.com/office/officeart/2005/8/layout/list1"/>
    <dgm:cxn modelId="{035604E7-92EE-42C6-9CB7-A2F3186296B2}" type="presOf" srcId="{F7195978-8B3D-47AD-ADEB-949D371D6A42}" destId="{A84BE79E-BA04-47CF-A096-A8B3F27CB5B1}" srcOrd="0" destOrd="0" presId="urn:microsoft.com/office/officeart/2005/8/layout/list1"/>
    <dgm:cxn modelId="{C25A27F5-F7C2-41B2-A576-927B88636561}" type="presOf" srcId="{E01D3D96-5317-4500-AFE2-57BA0C1C6B2C}" destId="{5E42404F-579F-41BB-8F2F-DBD53F18EF57}" srcOrd="0" destOrd="0" presId="urn:microsoft.com/office/officeart/2005/8/layout/list1"/>
    <dgm:cxn modelId="{8EC42B91-FFA8-4826-BF3E-92A8D4B5875C}" type="presParOf" srcId="{FFCE9D74-CF9A-4160-B0BC-3E63723BDF98}" destId="{685A466E-3C78-4BC5-BF20-1A39671EF340}" srcOrd="0" destOrd="0" presId="urn:microsoft.com/office/officeart/2005/8/layout/list1"/>
    <dgm:cxn modelId="{84D0B039-D26C-4743-A5E6-584514C27AA4}" type="presParOf" srcId="{685A466E-3C78-4BC5-BF20-1A39671EF340}" destId="{DEC5F460-DB06-4DA2-9805-A660E6BF8146}" srcOrd="0" destOrd="0" presId="urn:microsoft.com/office/officeart/2005/8/layout/list1"/>
    <dgm:cxn modelId="{3AB42E8E-7C6B-4996-9439-AAB623804EB8}" type="presParOf" srcId="{685A466E-3C78-4BC5-BF20-1A39671EF340}" destId="{4FD7956E-8EAC-4550-A5AF-19E99E100400}" srcOrd="1" destOrd="0" presId="urn:microsoft.com/office/officeart/2005/8/layout/list1"/>
    <dgm:cxn modelId="{5036E746-7736-4326-83E5-A225E9A83506}" type="presParOf" srcId="{FFCE9D74-CF9A-4160-B0BC-3E63723BDF98}" destId="{1D2C4E34-793A-4753-B3B8-1DD11CB0C8EC}" srcOrd="1" destOrd="0" presId="urn:microsoft.com/office/officeart/2005/8/layout/list1"/>
    <dgm:cxn modelId="{5AE3D10A-5F79-49ED-BACB-C80F6FCCF2DB}" type="presParOf" srcId="{FFCE9D74-CF9A-4160-B0BC-3E63723BDF98}" destId="{5E42404F-579F-41BB-8F2F-DBD53F18EF57}" srcOrd="2" destOrd="0" presId="urn:microsoft.com/office/officeart/2005/8/layout/list1"/>
    <dgm:cxn modelId="{CF39970E-7B87-490A-87E7-4E2DEBB4B569}" type="presParOf" srcId="{FFCE9D74-CF9A-4160-B0BC-3E63723BDF98}" destId="{D4B98E3C-93AF-4DC9-9D69-80BE70C8A158}" srcOrd="3" destOrd="0" presId="urn:microsoft.com/office/officeart/2005/8/layout/list1"/>
    <dgm:cxn modelId="{887BEB35-C6EC-4633-8DE7-93B4747AF0E1}" type="presParOf" srcId="{FFCE9D74-CF9A-4160-B0BC-3E63723BDF98}" destId="{6B7BE60C-10C2-453B-BD6B-EE27C758D2F4}" srcOrd="4" destOrd="0" presId="urn:microsoft.com/office/officeart/2005/8/layout/list1"/>
    <dgm:cxn modelId="{A93F7DF5-D230-4316-A919-0D376FF455D3}" type="presParOf" srcId="{6B7BE60C-10C2-453B-BD6B-EE27C758D2F4}" destId="{5F5E60D5-5C05-43AF-9DA6-2830D61B9B07}" srcOrd="0" destOrd="0" presId="urn:microsoft.com/office/officeart/2005/8/layout/list1"/>
    <dgm:cxn modelId="{804461A4-AB42-4254-8658-1DD9E72B58C6}" type="presParOf" srcId="{6B7BE60C-10C2-453B-BD6B-EE27C758D2F4}" destId="{7BAE78A4-E8DB-4F71-A034-267134ABF37D}" srcOrd="1" destOrd="0" presId="urn:microsoft.com/office/officeart/2005/8/layout/list1"/>
    <dgm:cxn modelId="{0D85A88E-7504-4761-B09D-D1E2F04ADCD1}" type="presParOf" srcId="{FFCE9D74-CF9A-4160-B0BC-3E63723BDF98}" destId="{A3D22100-A80F-4ECC-B6AE-87C28507BFDA}" srcOrd="5" destOrd="0" presId="urn:microsoft.com/office/officeart/2005/8/layout/list1"/>
    <dgm:cxn modelId="{23039774-D0D9-4455-AD7C-1F725C54F337}" type="presParOf" srcId="{FFCE9D74-CF9A-4160-B0BC-3E63723BDF98}" destId="{8083A76D-D3C7-461F-AFAE-691597FC8CE6}" srcOrd="6" destOrd="0" presId="urn:microsoft.com/office/officeart/2005/8/layout/list1"/>
    <dgm:cxn modelId="{1F9F300D-46DD-4057-BCBB-442F2E9FE4BE}" type="presParOf" srcId="{FFCE9D74-CF9A-4160-B0BC-3E63723BDF98}" destId="{A8A126AA-947F-46C7-9461-B41FB252B03D}" srcOrd="7" destOrd="0" presId="urn:microsoft.com/office/officeart/2005/8/layout/list1"/>
    <dgm:cxn modelId="{1F07B735-835D-4116-8CE7-2A96B4AC6EFE}" type="presParOf" srcId="{FFCE9D74-CF9A-4160-B0BC-3E63723BDF98}" destId="{758CCECC-A570-4E9A-B4EC-FD8D39D99024}" srcOrd="8" destOrd="0" presId="urn:microsoft.com/office/officeart/2005/8/layout/list1"/>
    <dgm:cxn modelId="{5262CF91-B881-4C00-BE67-1AD57EEE6A94}" type="presParOf" srcId="{758CCECC-A570-4E9A-B4EC-FD8D39D99024}" destId="{74D9384E-6F74-4F34-9CB0-26053F2CA2B8}" srcOrd="0" destOrd="0" presId="urn:microsoft.com/office/officeart/2005/8/layout/list1"/>
    <dgm:cxn modelId="{2376EFCF-ECF4-49BF-8433-D03FD8269D5C}" type="presParOf" srcId="{758CCECC-A570-4E9A-B4EC-FD8D39D99024}" destId="{8B89B579-855F-4A52-8C21-66B64723C961}" srcOrd="1" destOrd="0" presId="urn:microsoft.com/office/officeart/2005/8/layout/list1"/>
    <dgm:cxn modelId="{860E6CA1-09E9-4DD6-9DDD-CB0BDBE75215}" type="presParOf" srcId="{FFCE9D74-CF9A-4160-B0BC-3E63723BDF98}" destId="{DD4374DC-C4FF-4C1C-9429-7974F331A55F}" srcOrd="9" destOrd="0" presId="urn:microsoft.com/office/officeart/2005/8/layout/list1"/>
    <dgm:cxn modelId="{F49052D4-2B70-4875-8281-A523816C98A1}" type="presParOf" srcId="{FFCE9D74-CF9A-4160-B0BC-3E63723BDF98}" destId="{A84BE79E-BA04-47CF-A096-A8B3F27CB5B1}" srcOrd="10"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90EEF7B-DFF6-4D01-82A1-4DBD3A10A571}" type="doc">
      <dgm:prSet loTypeId="urn:microsoft.com/office/officeart/2005/8/layout/hierarchy6" loCatId="hierarchy" qsTypeId="urn:microsoft.com/office/officeart/2005/8/quickstyle/simple1" qsCatId="simple" csTypeId="urn:microsoft.com/office/officeart/2005/8/colors/accent2_1" csCatId="accent2" phldr="1"/>
      <dgm:spPr/>
      <dgm:t>
        <a:bodyPr/>
        <a:lstStyle/>
        <a:p>
          <a:endParaRPr lang="en-US"/>
        </a:p>
      </dgm:t>
    </dgm:pt>
    <dgm:pt modelId="{795D8667-CF30-417A-A360-EA0E2170FFA8}">
      <dgm:prSet phldrT="[Text]"/>
      <dgm:spPr/>
      <dgm:t>
        <a:bodyPr/>
        <a:lstStyle/>
        <a:p>
          <a:r>
            <a:rPr lang="en-US" b="1" dirty="0"/>
            <a:t>Digital advisory system</a:t>
          </a:r>
        </a:p>
      </dgm:t>
    </dgm:pt>
    <dgm:pt modelId="{4F5EF5CC-C83B-474A-B905-8A536240823F}" type="parTrans" cxnId="{7A0AAE7B-AABB-430E-83B7-BF8FE5C749E2}">
      <dgm:prSet/>
      <dgm:spPr/>
      <dgm:t>
        <a:bodyPr/>
        <a:lstStyle/>
        <a:p>
          <a:endParaRPr lang="en-US" b="1"/>
        </a:p>
      </dgm:t>
    </dgm:pt>
    <dgm:pt modelId="{E6D98762-89E2-4C92-8A09-BBC6B9F0148A}" type="sibTrans" cxnId="{7A0AAE7B-AABB-430E-83B7-BF8FE5C749E2}">
      <dgm:prSet/>
      <dgm:spPr/>
      <dgm:t>
        <a:bodyPr/>
        <a:lstStyle/>
        <a:p>
          <a:endParaRPr lang="en-US" b="1"/>
        </a:p>
      </dgm:t>
    </dgm:pt>
    <dgm:pt modelId="{1BCC38CF-9002-484E-AC74-029B69613ADE}">
      <dgm:prSet phldrT="[Text]"/>
      <dgm:spPr/>
      <dgm:t>
        <a:bodyPr/>
        <a:lstStyle/>
        <a:p>
          <a:r>
            <a:rPr lang="en-US" b="1" dirty="0"/>
            <a:t>Educational messages</a:t>
          </a:r>
        </a:p>
      </dgm:t>
    </dgm:pt>
    <dgm:pt modelId="{82F5FDCC-A809-458F-B88C-3964CE540AE1}" type="parTrans" cxnId="{F941423C-F3CA-41AE-AA47-888ED47932AE}">
      <dgm:prSet/>
      <dgm:spPr/>
      <dgm:t>
        <a:bodyPr/>
        <a:lstStyle/>
        <a:p>
          <a:endParaRPr lang="en-US" b="1"/>
        </a:p>
      </dgm:t>
    </dgm:pt>
    <dgm:pt modelId="{FCBDA362-77F8-44D2-BA00-200FAB2AB8A7}" type="sibTrans" cxnId="{F941423C-F3CA-41AE-AA47-888ED47932AE}">
      <dgm:prSet/>
      <dgm:spPr/>
      <dgm:t>
        <a:bodyPr/>
        <a:lstStyle/>
        <a:p>
          <a:endParaRPr lang="en-US" b="1"/>
        </a:p>
      </dgm:t>
    </dgm:pt>
    <dgm:pt modelId="{E988F435-DBC1-4129-AD64-A42CF2646959}">
      <dgm:prSet phldrT="[Text]"/>
      <dgm:spPr/>
      <dgm:t>
        <a:bodyPr/>
        <a:lstStyle/>
        <a:p>
          <a:r>
            <a:rPr lang="en-US" b="1" dirty="0"/>
            <a:t>10 M SMS </a:t>
          </a:r>
        </a:p>
      </dgm:t>
    </dgm:pt>
    <dgm:pt modelId="{1BDC7357-BA9B-432B-BD67-96C12078A945}" type="parTrans" cxnId="{70ECED44-5BC5-447A-B655-6794009C86DA}">
      <dgm:prSet/>
      <dgm:spPr/>
      <dgm:t>
        <a:bodyPr/>
        <a:lstStyle/>
        <a:p>
          <a:endParaRPr lang="en-US" b="1"/>
        </a:p>
      </dgm:t>
    </dgm:pt>
    <dgm:pt modelId="{0652E65B-AB24-4174-B63A-4C6D8D5E82BF}" type="sibTrans" cxnId="{70ECED44-5BC5-447A-B655-6794009C86DA}">
      <dgm:prSet/>
      <dgm:spPr/>
      <dgm:t>
        <a:bodyPr/>
        <a:lstStyle/>
        <a:p>
          <a:endParaRPr lang="en-US" b="1"/>
        </a:p>
      </dgm:t>
    </dgm:pt>
    <dgm:pt modelId="{C3DA13CA-7964-42EE-AC1F-F4AEAE6B38AC}">
      <dgm:prSet phldrT="[Text]"/>
      <dgm:spPr/>
      <dgm:t>
        <a:bodyPr/>
        <a:lstStyle/>
        <a:p>
          <a:r>
            <a:rPr lang="en-US" b="1" dirty="0"/>
            <a:t>Cow calendar </a:t>
          </a:r>
        </a:p>
      </dgm:t>
    </dgm:pt>
    <dgm:pt modelId="{F0926ADC-80D3-4D42-876A-BC1E7D143C22}" type="parTrans" cxnId="{C35FE77F-FBAE-4FF5-BF38-99D5EF7B16A8}">
      <dgm:prSet/>
      <dgm:spPr/>
      <dgm:t>
        <a:bodyPr/>
        <a:lstStyle/>
        <a:p>
          <a:endParaRPr lang="en-US" b="1"/>
        </a:p>
      </dgm:t>
    </dgm:pt>
    <dgm:pt modelId="{0FD1E0BC-DDA1-4A87-B38B-429FEEC41B34}" type="sibTrans" cxnId="{C35FE77F-FBAE-4FF5-BF38-99D5EF7B16A8}">
      <dgm:prSet/>
      <dgm:spPr/>
      <dgm:t>
        <a:bodyPr/>
        <a:lstStyle/>
        <a:p>
          <a:endParaRPr lang="en-US" b="1"/>
        </a:p>
      </dgm:t>
    </dgm:pt>
    <dgm:pt modelId="{614404C5-FD46-47EF-80EF-BC43C3376EC0}">
      <dgm:prSet phldrT="[Text]"/>
      <dgm:spPr/>
      <dgm:t>
        <a:bodyPr/>
        <a:lstStyle/>
        <a:p>
          <a:r>
            <a:rPr lang="en-US" b="1" dirty="0"/>
            <a:t>165 K SMS</a:t>
          </a:r>
        </a:p>
      </dgm:t>
    </dgm:pt>
    <dgm:pt modelId="{1A56F788-4DBB-4E1C-AA38-8F88DB34E211}" type="parTrans" cxnId="{00A665C9-A821-4314-A65C-0861C2E1536B}">
      <dgm:prSet/>
      <dgm:spPr/>
      <dgm:t>
        <a:bodyPr/>
        <a:lstStyle/>
        <a:p>
          <a:endParaRPr lang="en-US" b="1"/>
        </a:p>
      </dgm:t>
    </dgm:pt>
    <dgm:pt modelId="{14F684FF-91C3-4B0A-99A6-F41072CEDF12}" type="sibTrans" cxnId="{00A665C9-A821-4314-A65C-0861C2E1536B}">
      <dgm:prSet/>
      <dgm:spPr/>
      <dgm:t>
        <a:bodyPr/>
        <a:lstStyle/>
        <a:p>
          <a:endParaRPr lang="en-US" b="1"/>
        </a:p>
      </dgm:t>
    </dgm:pt>
    <dgm:pt modelId="{90F996E7-972D-4E39-8991-75CB6469CF96}">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a:t>26,500 farmers</a:t>
          </a:r>
        </a:p>
        <a:p>
          <a:pPr marL="0" lvl="0" defTabSz="844550">
            <a:lnSpc>
              <a:spcPct val="90000"/>
            </a:lnSpc>
            <a:spcBef>
              <a:spcPct val="0"/>
            </a:spcBef>
            <a:spcAft>
              <a:spcPct val="35000"/>
            </a:spcAft>
            <a:buNone/>
          </a:pPr>
          <a:endParaRPr lang="en-US" b="1" dirty="0"/>
        </a:p>
      </dgm:t>
    </dgm:pt>
    <dgm:pt modelId="{6A619DA1-38B5-40D1-84CF-2211EA8E81EA}" type="parTrans" cxnId="{50A9928A-EFD6-4958-B463-1F3695222B94}">
      <dgm:prSet/>
      <dgm:spPr/>
      <dgm:t>
        <a:bodyPr/>
        <a:lstStyle/>
        <a:p>
          <a:endParaRPr lang="en-US" b="1"/>
        </a:p>
      </dgm:t>
    </dgm:pt>
    <dgm:pt modelId="{4810F2D8-9992-4307-81E2-10A78373C980}" type="sibTrans" cxnId="{50A9928A-EFD6-4958-B463-1F3695222B94}">
      <dgm:prSet/>
      <dgm:spPr/>
      <dgm:t>
        <a:bodyPr/>
        <a:lstStyle/>
        <a:p>
          <a:endParaRPr lang="en-US" b="1"/>
        </a:p>
      </dgm:t>
    </dgm:pt>
    <dgm:pt modelId="{16A636F1-43CB-4559-98E0-DC4A9AA63314}">
      <dgm:prSet/>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b="1" dirty="0"/>
            <a:t>5,300 farmers</a:t>
          </a:r>
        </a:p>
        <a:p>
          <a:pPr marL="0" lvl="0" defTabSz="844550">
            <a:lnSpc>
              <a:spcPct val="90000"/>
            </a:lnSpc>
            <a:spcBef>
              <a:spcPct val="0"/>
            </a:spcBef>
            <a:spcAft>
              <a:spcPct val="35000"/>
            </a:spcAft>
            <a:buNone/>
          </a:pPr>
          <a:endParaRPr lang="en-US" b="1" dirty="0"/>
        </a:p>
      </dgm:t>
    </dgm:pt>
    <dgm:pt modelId="{93EF2A9D-D9BE-4A26-BBD4-F4D5B63D05BE}" type="parTrans" cxnId="{4DF28515-BCBD-4B15-81DD-CF1BBCA98336}">
      <dgm:prSet/>
      <dgm:spPr/>
      <dgm:t>
        <a:bodyPr/>
        <a:lstStyle/>
        <a:p>
          <a:endParaRPr lang="en-US" b="1"/>
        </a:p>
      </dgm:t>
    </dgm:pt>
    <dgm:pt modelId="{F2245D77-BA47-4013-A160-D13B151DE3A7}" type="sibTrans" cxnId="{4DF28515-BCBD-4B15-81DD-CF1BBCA98336}">
      <dgm:prSet/>
      <dgm:spPr/>
      <dgm:t>
        <a:bodyPr/>
        <a:lstStyle/>
        <a:p>
          <a:endParaRPr lang="en-US" b="1"/>
        </a:p>
      </dgm:t>
    </dgm:pt>
    <dgm:pt modelId="{872AD0D6-F325-4836-A64C-9BFA92022978}" type="pres">
      <dgm:prSet presAssocID="{090EEF7B-DFF6-4D01-82A1-4DBD3A10A571}" presName="mainComposite" presStyleCnt="0">
        <dgm:presLayoutVars>
          <dgm:chPref val="1"/>
          <dgm:dir/>
          <dgm:animOne val="branch"/>
          <dgm:animLvl val="lvl"/>
          <dgm:resizeHandles val="exact"/>
        </dgm:presLayoutVars>
      </dgm:prSet>
      <dgm:spPr/>
    </dgm:pt>
    <dgm:pt modelId="{DD9B85E2-7468-490B-A2FE-288596F11F85}" type="pres">
      <dgm:prSet presAssocID="{090EEF7B-DFF6-4D01-82A1-4DBD3A10A571}" presName="hierFlow" presStyleCnt="0"/>
      <dgm:spPr/>
    </dgm:pt>
    <dgm:pt modelId="{D0372A66-757C-4A7A-B087-7C0D33B59BD5}" type="pres">
      <dgm:prSet presAssocID="{090EEF7B-DFF6-4D01-82A1-4DBD3A10A571}" presName="hierChild1" presStyleCnt="0">
        <dgm:presLayoutVars>
          <dgm:chPref val="1"/>
          <dgm:animOne val="branch"/>
          <dgm:animLvl val="lvl"/>
        </dgm:presLayoutVars>
      </dgm:prSet>
      <dgm:spPr/>
    </dgm:pt>
    <dgm:pt modelId="{57880BA7-09B7-4A88-8287-2ACC03E972B1}" type="pres">
      <dgm:prSet presAssocID="{795D8667-CF30-417A-A360-EA0E2170FFA8}" presName="Name14" presStyleCnt="0"/>
      <dgm:spPr/>
    </dgm:pt>
    <dgm:pt modelId="{482AC35D-A9E0-469F-980C-138FDB74441D}" type="pres">
      <dgm:prSet presAssocID="{795D8667-CF30-417A-A360-EA0E2170FFA8}" presName="level1Shape" presStyleLbl="node0" presStyleIdx="0" presStyleCnt="1">
        <dgm:presLayoutVars>
          <dgm:chPref val="3"/>
        </dgm:presLayoutVars>
      </dgm:prSet>
      <dgm:spPr/>
    </dgm:pt>
    <dgm:pt modelId="{61DFD057-8908-44A7-B244-59C1BDC3A5B3}" type="pres">
      <dgm:prSet presAssocID="{795D8667-CF30-417A-A360-EA0E2170FFA8}" presName="hierChild2" presStyleCnt="0"/>
      <dgm:spPr/>
    </dgm:pt>
    <dgm:pt modelId="{E59E9372-F5B5-470B-9CB1-0B779EE64EA6}" type="pres">
      <dgm:prSet presAssocID="{82F5FDCC-A809-458F-B88C-3964CE540AE1}" presName="Name19" presStyleLbl="parChTrans1D2" presStyleIdx="0" presStyleCnt="2"/>
      <dgm:spPr/>
    </dgm:pt>
    <dgm:pt modelId="{1B194A1D-FEE8-4ACD-A942-484F8896B849}" type="pres">
      <dgm:prSet presAssocID="{1BCC38CF-9002-484E-AC74-029B69613ADE}" presName="Name21" presStyleCnt="0"/>
      <dgm:spPr/>
    </dgm:pt>
    <dgm:pt modelId="{0357372B-A8C9-4DAF-AC98-A3AFD14850E2}" type="pres">
      <dgm:prSet presAssocID="{1BCC38CF-9002-484E-AC74-029B69613ADE}" presName="level2Shape" presStyleLbl="node2" presStyleIdx="0" presStyleCnt="2"/>
      <dgm:spPr/>
    </dgm:pt>
    <dgm:pt modelId="{6FC80CE4-8FE0-4665-8A44-D91676904D7B}" type="pres">
      <dgm:prSet presAssocID="{1BCC38CF-9002-484E-AC74-029B69613ADE}" presName="hierChild3" presStyleCnt="0"/>
      <dgm:spPr/>
    </dgm:pt>
    <dgm:pt modelId="{7F23801D-3252-4E94-A9CB-3E06B24149B8}" type="pres">
      <dgm:prSet presAssocID="{6A619DA1-38B5-40D1-84CF-2211EA8E81EA}" presName="Name19" presStyleLbl="parChTrans1D3" presStyleIdx="0" presStyleCnt="2"/>
      <dgm:spPr/>
    </dgm:pt>
    <dgm:pt modelId="{88FD0E90-C549-4DE0-A7FB-F1D251BA6FC3}" type="pres">
      <dgm:prSet presAssocID="{90F996E7-972D-4E39-8991-75CB6469CF96}" presName="Name21" presStyleCnt="0"/>
      <dgm:spPr/>
    </dgm:pt>
    <dgm:pt modelId="{526887F5-AA33-48FF-AB0F-E881339EAA28}" type="pres">
      <dgm:prSet presAssocID="{90F996E7-972D-4E39-8991-75CB6469CF96}" presName="level2Shape" presStyleLbl="node3" presStyleIdx="0" presStyleCnt="2"/>
      <dgm:spPr/>
    </dgm:pt>
    <dgm:pt modelId="{3A179F3A-6270-4E3F-AC6E-BEEBF96FF08A}" type="pres">
      <dgm:prSet presAssocID="{90F996E7-972D-4E39-8991-75CB6469CF96}" presName="hierChild3" presStyleCnt="0"/>
      <dgm:spPr/>
    </dgm:pt>
    <dgm:pt modelId="{D1B53E98-ECAE-404C-9DC3-AE4D62978157}" type="pres">
      <dgm:prSet presAssocID="{1BDC7357-BA9B-432B-BD67-96C12078A945}" presName="Name19" presStyleLbl="parChTrans1D4" presStyleIdx="0" presStyleCnt="2"/>
      <dgm:spPr/>
    </dgm:pt>
    <dgm:pt modelId="{038B258E-1BC2-46E8-B6C0-CC1F0570F9AB}" type="pres">
      <dgm:prSet presAssocID="{E988F435-DBC1-4129-AD64-A42CF2646959}" presName="Name21" presStyleCnt="0"/>
      <dgm:spPr/>
    </dgm:pt>
    <dgm:pt modelId="{9E862EDC-8C96-4C0D-B09E-B00F3AFE6D06}" type="pres">
      <dgm:prSet presAssocID="{E988F435-DBC1-4129-AD64-A42CF2646959}" presName="level2Shape" presStyleLbl="node4" presStyleIdx="0" presStyleCnt="2"/>
      <dgm:spPr/>
    </dgm:pt>
    <dgm:pt modelId="{D8FE7CC6-BB00-45BB-A061-8511C0932612}" type="pres">
      <dgm:prSet presAssocID="{E988F435-DBC1-4129-AD64-A42CF2646959}" presName="hierChild3" presStyleCnt="0"/>
      <dgm:spPr/>
    </dgm:pt>
    <dgm:pt modelId="{82FEE3AB-198B-45B9-8C05-4D58772A50FC}" type="pres">
      <dgm:prSet presAssocID="{F0926ADC-80D3-4D42-876A-BC1E7D143C22}" presName="Name19" presStyleLbl="parChTrans1D2" presStyleIdx="1" presStyleCnt="2"/>
      <dgm:spPr/>
    </dgm:pt>
    <dgm:pt modelId="{696B74E4-43B2-4CF9-9C6B-00DEFFA2AEF6}" type="pres">
      <dgm:prSet presAssocID="{C3DA13CA-7964-42EE-AC1F-F4AEAE6B38AC}" presName="Name21" presStyleCnt="0"/>
      <dgm:spPr/>
    </dgm:pt>
    <dgm:pt modelId="{9DA0D373-3B1D-4A9A-BC9E-6CF484ADCDB9}" type="pres">
      <dgm:prSet presAssocID="{C3DA13CA-7964-42EE-AC1F-F4AEAE6B38AC}" presName="level2Shape" presStyleLbl="node2" presStyleIdx="1" presStyleCnt="2"/>
      <dgm:spPr/>
    </dgm:pt>
    <dgm:pt modelId="{58EB0BD7-8081-47FE-B7DE-0750997E179E}" type="pres">
      <dgm:prSet presAssocID="{C3DA13CA-7964-42EE-AC1F-F4AEAE6B38AC}" presName="hierChild3" presStyleCnt="0"/>
      <dgm:spPr/>
    </dgm:pt>
    <dgm:pt modelId="{CED57346-1559-4AAE-8C71-D17AE5900128}" type="pres">
      <dgm:prSet presAssocID="{93EF2A9D-D9BE-4A26-BBD4-F4D5B63D05BE}" presName="Name19" presStyleLbl="parChTrans1D3" presStyleIdx="1" presStyleCnt="2"/>
      <dgm:spPr/>
    </dgm:pt>
    <dgm:pt modelId="{672C1F05-A151-436A-BE7C-B12D8774C1FC}" type="pres">
      <dgm:prSet presAssocID="{16A636F1-43CB-4559-98E0-DC4A9AA63314}" presName="Name21" presStyleCnt="0"/>
      <dgm:spPr/>
    </dgm:pt>
    <dgm:pt modelId="{8CCC7118-558E-4332-A54E-EE192BA7838A}" type="pres">
      <dgm:prSet presAssocID="{16A636F1-43CB-4559-98E0-DC4A9AA63314}" presName="level2Shape" presStyleLbl="node3" presStyleIdx="1" presStyleCnt="2"/>
      <dgm:spPr/>
    </dgm:pt>
    <dgm:pt modelId="{DB58591D-6613-4825-BA5C-59352EE53117}" type="pres">
      <dgm:prSet presAssocID="{16A636F1-43CB-4559-98E0-DC4A9AA63314}" presName="hierChild3" presStyleCnt="0"/>
      <dgm:spPr/>
    </dgm:pt>
    <dgm:pt modelId="{F1786B3E-F584-4D8A-ABCD-E5D88811DC48}" type="pres">
      <dgm:prSet presAssocID="{1A56F788-4DBB-4E1C-AA38-8F88DB34E211}" presName="Name19" presStyleLbl="parChTrans1D4" presStyleIdx="1" presStyleCnt="2"/>
      <dgm:spPr/>
    </dgm:pt>
    <dgm:pt modelId="{EDFB501E-D072-42A8-990E-B8B85D7A171A}" type="pres">
      <dgm:prSet presAssocID="{614404C5-FD46-47EF-80EF-BC43C3376EC0}" presName="Name21" presStyleCnt="0"/>
      <dgm:spPr/>
    </dgm:pt>
    <dgm:pt modelId="{D1900D29-E4B5-471E-8BBF-A90140D405AE}" type="pres">
      <dgm:prSet presAssocID="{614404C5-FD46-47EF-80EF-BC43C3376EC0}" presName="level2Shape" presStyleLbl="node4" presStyleIdx="1" presStyleCnt="2"/>
      <dgm:spPr/>
    </dgm:pt>
    <dgm:pt modelId="{265D0E61-A33C-4CF2-9040-5EF1942624B3}" type="pres">
      <dgm:prSet presAssocID="{614404C5-FD46-47EF-80EF-BC43C3376EC0}" presName="hierChild3" presStyleCnt="0"/>
      <dgm:spPr/>
    </dgm:pt>
    <dgm:pt modelId="{FD07D83B-330B-4F0C-AEA1-122266FAEE6A}" type="pres">
      <dgm:prSet presAssocID="{090EEF7B-DFF6-4D01-82A1-4DBD3A10A571}" presName="bgShapesFlow" presStyleCnt="0"/>
      <dgm:spPr/>
    </dgm:pt>
  </dgm:ptLst>
  <dgm:cxnLst>
    <dgm:cxn modelId="{AC29B50D-F5F0-434C-9D5B-0FBAA557CDFC}" type="presOf" srcId="{C3DA13CA-7964-42EE-AC1F-F4AEAE6B38AC}" destId="{9DA0D373-3B1D-4A9A-BC9E-6CF484ADCDB9}" srcOrd="0" destOrd="0" presId="urn:microsoft.com/office/officeart/2005/8/layout/hierarchy6"/>
    <dgm:cxn modelId="{4DF28515-BCBD-4B15-81DD-CF1BBCA98336}" srcId="{C3DA13CA-7964-42EE-AC1F-F4AEAE6B38AC}" destId="{16A636F1-43CB-4559-98E0-DC4A9AA63314}" srcOrd="0" destOrd="0" parTransId="{93EF2A9D-D9BE-4A26-BBD4-F4D5B63D05BE}" sibTransId="{F2245D77-BA47-4013-A160-D13B151DE3A7}"/>
    <dgm:cxn modelId="{F941423C-F3CA-41AE-AA47-888ED47932AE}" srcId="{795D8667-CF30-417A-A360-EA0E2170FFA8}" destId="{1BCC38CF-9002-484E-AC74-029B69613ADE}" srcOrd="0" destOrd="0" parTransId="{82F5FDCC-A809-458F-B88C-3964CE540AE1}" sibTransId="{FCBDA362-77F8-44D2-BA00-200FAB2AB8A7}"/>
    <dgm:cxn modelId="{3FCEFD5C-1DEE-4293-B5BA-85CA1FD005CA}" type="presOf" srcId="{82F5FDCC-A809-458F-B88C-3964CE540AE1}" destId="{E59E9372-F5B5-470B-9CB1-0B779EE64EA6}" srcOrd="0" destOrd="0" presId="urn:microsoft.com/office/officeart/2005/8/layout/hierarchy6"/>
    <dgm:cxn modelId="{9AE0DA43-0D7B-4AB7-BDB5-6EF35EECED88}" type="presOf" srcId="{1A56F788-4DBB-4E1C-AA38-8F88DB34E211}" destId="{F1786B3E-F584-4D8A-ABCD-E5D88811DC48}" srcOrd="0" destOrd="0" presId="urn:microsoft.com/office/officeart/2005/8/layout/hierarchy6"/>
    <dgm:cxn modelId="{B77CC864-D965-4B5A-9DC3-B5AEF1BC6183}" type="presOf" srcId="{090EEF7B-DFF6-4D01-82A1-4DBD3A10A571}" destId="{872AD0D6-F325-4836-A64C-9BFA92022978}" srcOrd="0" destOrd="0" presId="urn:microsoft.com/office/officeart/2005/8/layout/hierarchy6"/>
    <dgm:cxn modelId="{70ECED44-5BC5-447A-B655-6794009C86DA}" srcId="{90F996E7-972D-4E39-8991-75CB6469CF96}" destId="{E988F435-DBC1-4129-AD64-A42CF2646959}" srcOrd="0" destOrd="0" parTransId="{1BDC7357-BA9B-432B-BD67-96C12078A945}" sibTransId="{0652E65B-AB24-4174-B63A-4C6D8D5E82BF}"/>
    <dgm:cxn modelId="{37308E49-A036-420B-AF47-8A7BDF7D12E1}" type="presOf" srcId="{F0926ADC-80D3-4D42-876A-BC1E7D143C22}" destId="{82FEE3AB-198B-45B9-8C05-4D58772A50FC}" srcOrd="0" destOrd="0" presId="urn:microsoft.com/office/officeart/2005/8/layout/hierarchy6"/>
    <dgm:cxn modelId="{FEE0144C-5177-43AA-922E-2231AAF3A64C}" type="presOf" srcId="{6A619DA1-38B5-40D1-84CF-2211EA8E81EA}" destId="{7F23801D-3252-4E94-A9CB-3E06B24149B8}" srcOrd="0" destOrd="0" presId="urn:microsoft.com/office/officeart/2005/8/layout/hierarchy6"/>
    <dgm:cxn modelId="{FBEB216D-BC3A-4255-ADD0-FC52C26D2E30}" type="presOf" srcId="{16A636F1-43CB-4559-98E0-DC4A9AA63314}" destId="{8CCC7118-558E-4332-A54E-EE192BA7838A}" srcOrd="0" destOrd="0" presId="urn:microsoft.com/office/officeart/2005/8/layout/hierarchy6"/>
    <dgm:cxn modelId="{7A0AAE7B-AABB-430E-83B7-BF8FE5C749E2}" srcId="{090EEF7B-DFF6-4D01-82A1-4DBD3A10A571}" destId="{795D8667-CF30-417A-A360-EA0E2170FFA8}" srcOrd="0" destOrd="0" parTransId="{4F5EF5CC-C83B-474A-B905-8A536240823F}" sibTransId="{E6D98762-89E2-4C92-8A09-BBC6B9F0148A}"/>
    <dgm:cxn modelId="{C4144C7C-99FA-49A9-8F5C-2707F546C8B6}" type="presOf" srcId="{93EF2A9D-D9BE-4A26-BBD4-F4D5B63D05BE}" destId="{CED57346-1559-4AAE-8C71-D17AE5900128}" srcOrd="0" destOrd="0" presId="urn:microsoft.com/office/officeart/2005/8/layout/hierarchy6"/>
    <dgm:cxn modelId="{C35FE77F-FBAE-4FF5-BF38-99D5EF7B16A8}" srcId="{795D8667-CF30-417A-A360-EA0E2170FFA8}" destId="{C3DA13CA-7964-42EE-AC1F-F4AEAE6B38AC}" srcOrd="1" destOrd="0" parTransId="{F0926ADC-80D3-4D42-876A-BC1E7D143C22}" sibTransId="{0FD1E0BC-DDA1-4A87-B38B-429FEEC41B34}"/>
    <dgm:cxn modelId="{1B081B8A-AB4D-4DE8-B5AA-4CE3D7D3649B}" type="presOf" srcId="{795D8667-CF30-417A-A360-EA0E2170FFA8}" destId="{482AC35D-A9E0-469F-980C-138FDB74441D}" srcOrd="0" destOrd="0" presId="urn:microsoft.com/office/officeart/2005/8/layout/hierarchy6"/>
    <dgm:cxn modelId="{50A9928A-EFD6-4958-B463-1F3695222B94}" srcId="{1BCC38CF-9002-484E-AC74-029B69613ADE}" destId="{90F996E7-972D-4E39-8991-75CB6469CF96}" srcOrd="0" destOrd="0" parTransId="{6A619DA1-38B5-40D1-84CF-2211EA8E81EA}" sibTransId="{4810F2D8-9992-4307-81E2-10A78373C980}"/>
    <dgm:cxn modelId="{A8D14290-6946-4F9B-BB7C-E4BBA5617D28}" type="presOf" srcId="{614404C5-FD46-47EF-80EF-BC43C3376EC0}" destId="{D1900D29-E4B5-471E-8BBF-A90140D405AE}" srcOrd="0" destOrd="0" presId="urn:microsoft.com/office/officeart/2005/8/layout/hierarchy6"/>
    <dgm:cxn modelId="{1AE2179A-6C9E-43D0-841D-CB09DD781D8D}" type="presOf" srcId="{90F996E7-972D-4E39-8991-75CB6469CF96}" destId="{526887F5-AA33-48FF-AB0F-E881339EAA28}" srcOrd="0" destOrd="0" presId="urn:microsoft.com/office/officeart/2005/8/layout/hierarchy6"/>
    <dgm:cxn modelId="{4AF08AAF-2EB9-4F4F-974C-439775705540}" type="presOf" srcId="{E988F435-DBC1-4129-AD64-A42CF2646959}" destId="{9E862EDC-8C96-4C0D-B09E-B00F3AFE6D06}" srcOrd="0" destOrd="0" presId="urn:microsoft.com/office/officeart/2005/8/layout/hierarchy6"/>
    <dgm:cxn modelId="{D10F02C6-45E0-4E69-97C4-CC3C66522278}" type="presOf" srcId="{1BCC38CF-9002-484E-AC74-029B69613ADE}" destId="{0357372B-A8C9-4DAF-AC98-A3AFD14850E2}" srcOrd="0" destOrd="0" presId="urn:microsoft.com/office/officeart/2005/8/layout/hierarchy6"/>
    <dgm:cxn modelId="{00A665C9-A821-4314-A65C-0861C2E1536B}" srcId="{16A636F1-43CB-4559-98E0-DC4A9AA63314}" destId="{614404C5-FD46-47EF-80EF-BC43C3376EC0}" srcOrd="0" destOrd="0" parTransId="{1A56F788-4DBB-4E1C-AA38-8F88DB34E211}" sibTransId="{14F684FF-91C3-4B0A-99A6-F41072CEDF12}"/>
    <dgm:cxn modelId="{2116C0CE-A469-4D79-979B-9E5BE5B0F3A9}" type="presOf" srcId="{1BDC7357-BA9B-432B-BD67-96C12078A945}" destId="{D1B53E98-ECAE-404C-9DC3-AE4D62978157}" srcOrd="0" destOrd="0" presId="urn:microsoft.com/office/officeart/2005/8/layout/hierarchy6"/>
    <dgm:cxn modelId="{B6705FDA-0540-4DA1-BC44-B701FC080463}" type="presParOf" srcId="{872AD0D6-F325-4836-A64C-9BFA92022978}" destId="{DD9B85E2-7468-490B-A2FE-288596F11F85}" srcOrd="0" destOrd="0" presId="urn:microsoft.com/office/officeart/2005/8/layout/hierarchy6"/>
    <dgm:cxn modelId="{D6441FD1-BA0D-4C8B-A0BE-F528C0B6FA9A}" type="presParOf" srcId="{DD9B85E2-7468-490B-A2FE-288596F11F85}" destId="{D0372A66-757C-4A7A-B087-7C0D33B59BD5}" srcOrd="0" destOrd="0" presId="urn:microsoft.com/office/officeart/2005/8/layout/hierarchy6"/>
    <dgm:cxn modelId="{8B957F2D-E714-4C0C-8139-A803715C33A3}" type="presParOf" srcId="{D0372A66-757C-4A7A-B087-7C0D33B59BD5}" destId="{57880BA7-09B7-4A88-8287-2ACC03E972B1}" srcOrd="0" destOrd="0" presId="urn:microsoft.com/office/officeart/2005/8/layout/hierarchy6"/>
    <dgm:cxn modelId="{BCEBBBD9-133A-40B7-B7F7-F62832CBEB37}" type="presParOf" srcId="{57880BA7-09B7-4A88-8287-2ACC03E972B1}" destId="{482AC35D-A9E0-469F-980C-138FDB74441D}" srcOrd="0" destOrd="0" presId="urn:microsoft.com/office/officeart/2005/8/layout/hierarchy6"/>
    <dgm:cxn modelId="{899AA070-7557-45DA-BF81-14661804F4FA}" type="presParOf" srcId="{57880BA7-09B7-4A88-8287-2ACC03E972B1}" destId="{61DFD057-8908-44A7-B244-59C1BDC3A5B3}" srcOrd="1" destOrd="0" presId="urn:microsoft.com/office/officeart/2005/8/layout/hierarchy6"/>
    <dgm:cxn modelId="{D05BC7BD-4E07-4F5D-B3AE-F15026A32A8D}" type="presParOf" srcId="{61DFD057-8908-44A7-B244-59C1BDC3A5B3}" destId="{E59E9372-F5B5-470B-9CB1-0B779EE64EA6}" srcOrd="0" destOrd="0" presId="urn:microsoft.com/office/officeart/2005/8/layout/hierarchy6"/>
    <dgm:cxn modelId="{D527B52B-C0E0-477F-A52E-3B0FC05E917E}" type="presParOf" srcId="{61DFD057-8908-44A7-B244-59C1BDC3A5B3}" destId="{1B194A1D-FEE8-4ACD-A942-484F8896B849}" srcOrd="1" destOrd="0" presId="urn:microsoft.com/office/officeart/2005/8/layout/hierarchy6"/>
    <dgm:cxn modelId="{260AF7F5-F5AF-4443-8551-7CA45C3A8631}" type="presParOf" srcId="{1B194A1D-FEE8-4ACD-A942-484F8896B849}" destId="{0357372B-A8C9-4DAF-AC98-A3AFD14850E2}" srcOrd="0" destOrd="0" presId="urn:microsoft.com/office/officeart/2005/8/layout/hierarchy6"/>
    <dgm:cxn modelId="{3C447328-C621-4FC8-8F04-30F63F04599C}" type="presParOf" srcId="{1B194A1D-FEE8-4ACD-A942-484F8896B849}" destId="{6FC80CE4-8FE0-4665-8A44-D91676904D7B}" srcOrd="1" destOrd="0" presId="urn:microsoft.com/office/officeart/2005/8/layout/hierarchy6"/>
    <dgm:cxn modelId="{36F4BF4C-D155-4D61-918E-58A085B20D86}" type="presParOf" srcId="{6FC80CE4-8FE0-4665-8A44-D91676904D7B}" destId="{7F23801D-3252-4E94-A9CB-3E06B24149B8}" srcOrd="0" destOrd="0" presId="urn:microsoft.com/office/officeart/2005/8/layout/hierarchy6"/>
    <dgm:cxn modelId="{A76E1B13-1C9A-433A-AB05-FD645BC4F199}" type="presParOf" srcId="{6FC80CE4-8FE0-4665-8A44-D91676904D7B}" destId="{88FD0E90-C549-4DE0-A7FB-F1D251BA6FC3}" srcOrd="1" destOrd="0" presId="urn:microsoft.com/office/officeart/2005/8/layout/hierarchy6"/>
    <dgm:cxn modelId="{4A45F354-2FE1-4128-A673-620773BEAA61}" type="presParOf" srcId="{88FD0E90-C549-4DE0-A7FB-F1D251BA6FC3}" destId="{526887F5-AA33-48FF-AB0F-E881339EAA28}" srcOrd="0" destOrd="0" presId="urn:microsoft.com/office/officeart/2005/8/layout/hierarchy6"/>
    <dgm:cxn modelId="{783A0A1E-FBFE-4385-B20D-C877DC2C29EE}" type="presParOf" srcId="{88FD0E90-C549-4DE0-A7FB-F1D251BA6FC3}" destId="{3A179F3A-6270-4E3F-AC6E-BEEBF96FF08A}" srcOrd="1" destOrd="0" presId="urn:microsoft.com/office/officeart/2005/8/layout/hierarchy6"/>
    <dgm:cxn modelId="{F0A7F0DD-98F5-4BE7-84F3-9E444A821257}" type="presParOf" srcId="{3A179F3A-6270-4E3F-AC6E-BEEBF96FF08A}" destId="{D1B53E98-ECAE-404C-9DC3-AE4D62978157}" srcOrd="0" destOrd="0" presId="urn:microsoft.com/office/officeart/2005/8/layout/hierarchy6"/>
    <dgm:cxn modelId="{0D714419-57F3-4500-A2D0-98C01321E4AC}" type="presParOf" srcId="{3A179F3A-6270-4E3F-AC6E-BEEBF96FF08A}" destId="{038B258E-1BC2-46E8-B6C0-CC1F0570F9AB}" srcOrd="1" destOrd="0" presId="urn:microsoft.com/office/officeart/2005/8/layout/hierarchy6"/>
    <dgm:cxn modelId="{963DD7D6-2F04-43D9-8625-6114312BF4EC}" type="presParOf" srcId="{038B258E-1BC2-46E8-B6C0-CC1F0570F9AB}" destId="{9E862EDC-8C96-4C0D-B09E-B00F3AFE6D06}" srcOrd="0" destOrd="0" presId="urn:microsoft.com/office/officeart/2005/8/layout/hierarchy6"/>
    <dgm:cxn modelId="{E4C5B33D-2BE6-4312-8B23-EA7555793801}" type="presParOf" srcId="{038B258E-1BC2-46E8-B6C0-CC1F0570F9AB}" destId="{D8FE7CC6-BB00-45BB-A061-8511C0932612}" srcOrd="1" destOrd="0" presId="urn:microsoft.com/office/officeart/2005/8/layout/hierarchy6"/>
    <dgm:cxn modelId="{55F09216-BED3-47A8-9CFF-C3D3959CA3AC}" type="presParOf" srcId="{61DFD057-8908-44A7-B244-59C1BDC3A5B3}" destId="{82FEE3AB-198B-45B9-8C05-4D58772A50FC}" srcOrd="2" destOrd="0" presId="urn:microsoft.com/office/officeart/2005/8/layout/hierarchy6"/>
    <dgm:cxn modelId="{659881AE-964C-43C4-B039-F0AE76A214C4}" type="presParOf" srcId="{61DFD057-8908-44A7-B244-59C1BDC3A5B3}" destId="{696B74E4-43B2-4CF9-9C6B-00DEFFA2AEF6}" srcOrd="3" destOrd="0" presId="urn:microsoft.com/office/officeart/2005/8/layout/hierarchy6"/>
    <dgm:cxn modelId="{5B49BC65-3026-4399-A75E-48159CE3ACCF}" type="presParOf" srcId="{696B74E4-43B2-4CF9-9C6B-00DEFFA2AEF6}" destId="{9DA0D373-3B1D-4A9A-BC9E-6CF484ADCDB9}" srcOrd="0" destOrd="0" presId="urn:microsoft.com/office/officeart/2005/8/layout/hierarchy6"/>
    <dgm:cxn modelId="{A84CD3D0-5490-4CE8-8ABB-B4A67B712808}" type="presParOf" srcId="{696B74E4-43B2-4CF9-9C6B-00DEFFA2AEF6}" destId="{58EB0BD7-8081-47FE-B7DE-0750997E179E}" srcOrd="1" destOrd="0" presId="urn:microsoft.com/office/officeart/2005/8/layout/hierarchy6"/>
    <dgm:cxn modelId="{6698E8A7-E322-48ED-BD8A-C004912F92A0}" type="presParOf" srcId="{58EB0BD7-8081-47FE-B7DE-0750997E179E}" destId="{CED57346-1559-4AAE-8C71-D17AE5900128}" srcOrd="0" destOrd="0" presId="urn:microsoft.com/office/officeart/2005/8/layout/hierarchy6"/>
    <dgm:cxn modelId="{B56D1537-0A92-4B33-B1C0-CAE1D820F596}" type="presParOf" srcId="{58EB0BD7-8081-47FE-B7DE-0750997E179E}" destId="{672C1F05-A151-436A-BE7C-B12D8774C1FC}" srcOrd="1" destOrd="0" presId="urn:microsoft.com/office/officeart/2005/8/layout/hierarchy6"/>
    <dgm:cxn modelId="{5F921C71-B608-4028-86B5-1BF0F067DCBA}" type="presParOf" srcId="{672C1F05-A151-436A-BE7C-B12D8774C1FC}" destId="{8CCC7118-558E-4332-A54E-EE192BA7838A}" srcOrd="0" destOrd="0" presId="urn:microsoft.com/office/officeart/2005/8/layout/hierarchy6"/>
    <dgm:cxn modelId="{8E90D052-8EED-4EC6-80E7-B0EA392885AE}" type="presParOf" srcId="{672C1F05-A151-436A-BE7C-B12D8774C1FC}" destId="{DB58591D-6613-4825-BA5C-59352EE53117}" srcOrd="1" destOrd="0" presId="urn:microsoft.com/office/officeart/2005/8/layout/hierarchy6"/>
    <dgm:cxn modelId="{33713628-22C4-4D10-B8AF-C1378BDCE1D1}" type="presParOf" srcId="{DB58591D-6613-4825-BA5C-59352EE53117}" destId="{F1786B3E-F584-4D8A-ABCD-E5D88811DC48}" srcOrd="0" destOrd="0" presId="urn:microsoft.com/office/officeart/2005/8/layout/hierarchy6"/>
    <dgm:cxn modelId="{2A4F9CA2-993E-4F30-B27F-D0793FBB1305}" type="presParOf" srcId="{DB58591D-6613-4825-BA5C-59352EE53117}" destId="{EDFB501E-D072-42A8-990E-B8B85D7A171A}" srcOrd="1" destOrd="0" presId="urn:microsoft.com/office/officeart/2005/8/layout/hierarchy6"/>
    <dgm:cxn modelId="{2487C321-B865-4785-AF10-86B964C5483B}" type="presParOf" srcId="{EDFB501E-D072-42A8-990E-B8B85D7A171A}" destId="{D1900D29-E4B5-471E-8BBF-A90140D405AE}" srcOrd="0" destOrd="0" presId="urn:microsoft.com/office/officeart/2005/8/layout/hierarchy6"/>
    <dgm:cxn modelId="{AA9C4BA2-DB2F-4FE5-BA3C-217EC343B1C0}" type="presParOf" srcId="{EDFB501E-D072-42A8-990E-B8B85D7A171A}" destId="{265D0E61-A33C-4CF2-9040-5EF1942624B3}" srcOrd="1" destOrd="0" presId="urn:microsoft.com/office/officeart/2005/8/layout/hierarchy6"/>
    <dgm:cxn modelId="{BD14471F-8158-4708-8250-FEF1474ABD00}" type="presParOf" srcId="{872AD0D6-F325-4836-A64C-9BFA92022978}" destId="{FD07D83B-330B-4F0C-AEA1-122266FAEE6A}" srcOrd="1" destOrd="0" presId="urn:microsoft.com/office/officeart/2005/8/layout/hierarchy6"/>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1F6BC1-F55A-49A4-9304-09FFAB549A87}">
      <dsp:nvSpPr>
        <dsp:cNvPr id="0" name=""/>
        <dsp:cNvSpPr/>
      </dsp:nvSpPr>
      <dsp:spPr>
        <a:xfrm>
          <a:off x="0" y="1902"/>
          <a:ext cx="8741229" cy="964450"/>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9B62B1D-448D-4AC7-A2E0-F01E0DD27305}">
      <dsp:nvSpPr>
        <dsp:cNvPr id="0" name=""/>
        <dsp:cNvSpPr/>
      </dsp:nvSpPr>
      <dsp:spPr>
        <a:xfrm>
          <a:off x="291746" y="218904"/>
          <a:ext cx="530447" cy="530447"/>
        </a:xfrm>
        <a:prstGeom prst="rect">
          <a:avLst/>
        </a:prstGeom>
        <a:blipFill>
          <a:blip xmlns:r="http://schemas.openxmlformats.org/officeDocument/2006/relationships" r:embed="rId1">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2C7A51D-47BC-4CC5-A1E1-F11CB0BFC427}">
      <dsp:nvSpPr>
        <dsp:cNvPr id="0" name=""/>
        <dsp:cNvSpPr/>
      </dsp:nvSpPr>
      <dsp:spPr>
        <a:xfrm>
          <a:off x="1113940" y="1902"/>
          <a:ext cx="7627288" cy="964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071" tIns="102071" rIns="102071" bIns="102071" numCol="1" spcCol="1270" anchor="ctr" anchorCtr="0">
          <a:noAutofit/>
        </a:bodyPr>
        <a:lstStyle/>
        <a:p>
          <a:pPr marL="0" lvl="0" indent="0" algn="l" defTabSz="977900">
            <a:lnSpc>
              <a:spcPct val="100000"/>
            </a:lnSpc>
            <a:spcBef>
              <a:spcPct val="0"/>
            </a:spcBef>
            <a:spcAft>
              <a:spcPct val="35000"/>
            </a:spcAft>
            <a:buNone/>
          </a:pPr>
          <a:r>
            <a:rPr lang="en-GB" sz="2200" kern="1200" dirty="0"/>
            <a:t>Climate change ;  Feed Resources ; Emergence of new diseases; Desired Productivity</a:t>
          </a:r>
          <a:endParaRPr lang="en-US" sz="2200" kern="1200" dirty="0"/>
        </a:p>
      </dsp:txBody>
      <dsp:txXfrm>
        <a:off x="1113940" y="1902"/>
        <a:ext cx="7627288" cy="964450"/>
      </dsp:txXfrm>
    </dsp:sp>
    <dsp:sp modelId="{A6130FAB-F8A8-4AE8-8BE6-3EE7D3E0C36D}">
      <dsp:nvSpPr>
        <dsp:cNvPr id="0" name=""/>
        <dsp:cNvSpPr/>
      </dsp:nvSpPr>
      <dsp:spPr>
        <a:xfrm>
          <a:off x="0" y="1207466"/>
          <a:ext cx="8741229" cy="964450"/>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7090214-ED41-42A3-B2FF-C8422823A678}">
      <dsp:nvSpPr>
        <dsp:cNvPr id="0" name=""/>
        <dsp:cNvSpPr/>
      </dsp:nvSpPr>
      <dsp:spPr>
        <a:xfrm>
          <a:off x="291746" y="1424467"/>
          <a:ext cx="530447" cy="530447"/>
        </a:xfrm>
        <a:prstGeom prst="rect">
          <a:avLst/>
        </a:prstGeom>
        <a:blipFill rotWithShape="1">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73622EE4-3BD7-4772-BF03-E33A8442AC63}">
      <dsp:nvSpPr>
        <dsp:cNvPr id="0" name=""/>
        <dsp:cNvSpPr/>
      </dsp:nvSpPr>
      <dsp:spPr>
        <a:xfrm>
          <a:off x="1113940" y="1207466"/>
          <a:ext cx="7627288" cy="964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071" tIns="102071" rIns="102071" bIns="102071" numCol="1" spcCol="1270" anchor="ctr" anchorCtr="0">
          <a:noAutofit/>
        </a:bodyPr>
        <a:lstStyle/>
        <a:p>
          <a:pPr marL="0" lvl="0" indent="0" algn="l" defTabSz="977900">
            <a:lnSpc>
              <a:spcPct val="100000"/>
            </a:lnSpc>
            <a:spcBef>
              <a:spcPct val="0"/>
            </a:spcBef>
            <a:spcAft>
              <a:spcPct val="35000"/>
            </a:spcAft>
            <a:buNone/>
          </a:pPr>
          <a:r>
            <a:rPr lang="en-GB" sz="2200" kern="1200" dirty="0"/>
            <a:t>Socio-cultural, Political and Religious diversity</a:t>
          </a:r>
          <a:endParaRPr lang="en-US" sz="2200" kern="1200" dirty="0"/>
        </a:p>
      </dsp:txBody>
      <dsp:txXfrm>
        <a:off x="1113940" y="1207466"/>
        <a:ext cx="7627288" cy="964450"/>
      </dsp:txXfrm>
    </dsp:sp>
    <dsp:sp modelId="{7D9120F5-54A5-184E-B117-97B5B6486BFC}">
      <dsp:nvSpPr>
        <dsp:cNvPr id="0" name=""/>
        <dsp:cNvSpPr/>
      </dsp:nvSpPr>
      <dsp:spPr>
        <a:xfrm>
          <a:off x="0" y="2413029"/>
          <a:ext cx="8741229" cy="964450"/>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C0D4084-6606-F544-938A-C1432CD4A6E1}">
      <dsp:nvSpPr>
        <dsp:cNvPr id="0" name=""/>
        <dsp:cNvSpPr/>
      </dsp:nvSpPr>
      <dsp:spPr>
        <a:xfrm>
          <a:off x="291746" y="2630030"/>
          <a:ext cx="530447" cy="530447"/>
        </a:xfrm>
        <a:prstGeom prst="rect">
          <a:avLst/>
        </a:prstGeom>
        <a:blipFill rotWithShape="1">
          <a:blip xmlns:r="http://schemas.openxmlformats.org/officeDocument/2006/relationships" r:embed="rId4">
            <a:extLst>
              <a:ext uri="{28A0092B-C50C-407E-A947-70E740481C1C}">
                <a14:useLocalDpi xmlns:a14="http://schemas.microsoft.com/office/drawing/2010/main"/>
              </a:ext>
            </a:extLst>
          </a:blip>
          <a:srcRect/>
          <a:stretch>
            <a:fillRect l="-14000" r="-14000"/>
          </a:stretch>
        </a:blipFill>
        <a:ln w="25400"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B43C27C-C337-2E4A-B41B-AA787FE7D83E}">
      <dsp:nvSpPr>
        <dsp:cNvPr id="0" name=""/>
        <dsp:cNvSpPr/>
      </dsp:nvSpPr>
      <dsp:spPr>
        <a:xfrm>
          <a:off x="1113940" y="2413029"/>
          <a:ext cx="7627288" cy="964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071" tIns="102071" rIns="102071" bIns="102071" numCol="1" spcCol="1270" anchor="ctr" anchorCtr="0">
          <a:noAutofit/>
        </a:bodyPr>
        <a:lstStyle/>
        <a:p>
          <a:pPr marL="0" lvl="0" indent="0" algn="l" defTabSz="977900">
            <a:lnSpc>
              <a:spcPct val="100000"/>
            </a:lnSpc>
            <a:spcBef>
              <a:spcPct val="0"/>
            </a:spcBef>
            <a:spcAft>
              <a:spcPct val="35000"/>
            </a:spcAft>
            <a:buNone/>
          </a:pPr>
          <a:r>
            <a:rPr lang="en-GB" sz="2200" kern="1200" dirty="0"/>
            <a:t>New Genomic and Reproductive Technologies </a:t>
          </a:r>
        </a:p>
      </dsp:txBody>
      <dsp:txXfrm>
        <a:off x="1113940" y="2413029"/>
        <a:ext cx="7627288" cy="964450"/>
      </dsp:txXfrm>
    </dsp:sp>
    <dsp:sp modelId="{52C90759-1CE1-47C5-9A25-9700B6A7A2C8}">
      <dsp:nvSpPr>
        <dsp:cNvPr id="0" name=""/>
        <dsp:cNvSpPr/>
      </dsp:nvSpPr>
      <dsp:spPr>
        <a:xfrm>
          <a:off x="0" y="3618592"/>
          <a:ext cx="8741229" cy="964450"/>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433E2D-DCE3-4960-BECF-DAF9416B6429}">
      <dsp:nvSpPr>
        <dsp:cNvPr id="0" name=""/>
        <dsp:cNvSpPr/>
      </dsp:nvSpPr>
      <dsp:spPr>
        <a:xfrm>
          <a:off x="291746" y="3835593"/>
          <a:ext cx="530447" cy="530447"/>
        </a:xfrm>
        <a:prstGeom prst="rect">
          <a:avLst/>
        </a:prstGeom>
        <a:blipFill rotWithShape="1">
          <a:blip xmlns:r="http://schemas.openxmlformats.org/officeDocument/2006/relationships" r:embed="rId5" cstate="screen">
            <a:extLst>
              <a:ext uri="{28A0092B-C50C-407E-A947-70E740481C1C}">
                <a14:useLocalDpi xmlns:a14="http://schemas.microsoft.com/office/drawing/2010/main"/>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FA12F0-8D04-4FEF-A4C9-0519BB6AF28D}">
      <dsp:nvSpPr>
        <dsp:cNvPr id="0" name=""/>
        <dsp:cNvSpPr/>
      </dsp:nvSpPr>
      <dsp:spPr>
        <a:xfrm>
          <a:off x="1113940" y="3618592"/>
          <a:ext cx="7627288" cy="9644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2071" tIns="102071" rIns="102071" bIns="102071" numCol="1" spcCol="1270" anchor="ctr" anchorCtr="0">
          <a:noAutofit/>
        </a:bodyPr>
        <a:lstStyle/>
        <a:p>
          <a:pPr marL="0" lvl="0" indent="0" algn="l" defTabSz="977900">
            <a:lnSpc>
              <a:spcPct val="100000"/>
            </a:lnSpc>
            <a:spcBef>
              <a:spcPct val="0"/>
            </a:spcBef>
            <a:spcAft>
              <a:spcPct val="35000"/>
            </a:spcAft>
            <a:buNone/>
          </a:pPr>
          <a:r>
            <a:rPr lang="en-GB" sz="2200" kern="1200" dirty="0"/>
            <a:t>Digital Literacy, Technological innovations</a:t>
          </a:r>
          <a:endParaRPr lang="en-US" sz="2200" kern="1200" dirty="0"/>
        </a:p>
      </dsp:txBody>
      <dsp:txXfrm>
        <a:off x="1113940" y="3618592"/>
        <a:ext cx="7627288" cy="9644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53789F-DF37-1F40-B38A-BED0BE906034}">
      <dsp:nvSpPr>
        <dsp:cNvPr id="0" name=""/>
        <dsp:cNvSpPr/>
      </dsp:nvSpPr>
      <dsp:spPr>
        <a:xfrm>
          <a:off x="2963" y="0"/>
          <a:ext cx="3610013" cy="1006501"/>
        </a:xfrm>
        <a:prstGeom prst="chevron">
          <a:avLst/>
        </a:prstGeom>
        <a:gradFill flip="none" rotWithShape="0">
          <a:gsLst>
            <a:gs pos="0">
              <a:srgbClr val="0046F0">
                <a:tint val="66000"/>
                <a:satMod val="160000"/>
              </a:srgbClr>
            </a:gs>
            <a:gs pos="50000">
              <a:srgbClr val="0046F0">
                <a:tint val="44500"/>
                <a:satMod val="160000"/>
              </a:srgbClr>
            </a:gs>
            <a:gs pos="100000">
              <a:srgbClr val="0046F0">
                <a:tint val="23500"/>
                <a:satMod val="160000"/>
              </a:srgbClr>
            </a:gs>
          </a:gsLst>
          <a:lin ang="54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015" tIns="40005" rIns="40005" bIns="40005"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rgbClr val="002060"/>
              </a:solidFill>
            </a:rPr>
            <a:t>Targeting</a:t>
          </a:r>
        </a:p>
      </dsp:txBody>
      <dsp:txXfrm>
        <a:off x="506214" y="0"/>
        <a:ext cx="2603512" cy="1006501"/>
      </dsp:txXfrm>
    </dsp:sp>
    <dsp:sp modelId="{EF568BC9-0288-4344-9199-9297E16E7289}">
      <dsp:nvSpPr>
        <dsp:cNvPr id="0" name=""/>
        <dsp:cNvSpPr/>
      </dsp:nvSpPr>
      <dsp:spPr>
        <a:xfrm>
          <a:off x="3251974" y="0"/>
          <a:ext cx="3610013" cy="1006501"/>
        </a:xfrm>
        <a:prstGeom prst="chevron">
          <a:avLst/>
        </a:prstGeom>
        <a:gradFill flip="none" rotWithShape="0">
          <a:gsLst>
            <a:gs pos="0">
              <a:srgbClr val="0046F0">
                <a:tint val="66000"/>
                <a:satMod val="160000"/>
              </a:srgbClr>
            </a:gs>
            <a:gs pos="50000">
              <a:srgbClr val="0046F0">
                <a:tint val="44500"/>
                <a:satMod val="160000"/>
              </a:srgbClr>
            </a:gs>
            <a:gs pos="100000">
              <a:srgbClr val="0046F0">
                <a:tint val="23500"/>
                <a:satMod val="160000"/>
              </a:srgbClr>
            </a:gs>
          </a:gsLst>
          <a:lin ang="54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015" tIns="40005" rIns="40005" bIns="40005"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rgbClr val="002060"/>
              </a:solidFill>
            </a:rPr>
            <a:t>Gene Discovery</a:t>
          </a:r>
        </a:p>
      </dsp:txBody>
      <dsp:txXfrm>
        <a:off x="3755225" y="0"/>
        <a:ext cx="2603512" cy="1006501"/>
      </dsp:txXfrm>
    </dsp:sp>
    <dsp:sp modelId="{35D3A077-3E99-1547-A854-6EC72C04789E}">
      <dsp:nvSpPr>
        <dsp:cNvPr id="0" name=""/>
        <dsp:cNvSpPr/>
      </dsp:nvSpPr>
      <dsp:spPr>
        <a:xfrm>
          <a:off x="6500986" y="0"/>
          <a:ext cx="3610013" cy="1006501"/>
        </a:xfrm>
        <a:prstGeom prst="chevron">
          <a:avLst/>
        </a:prstGeom>
        <a:gradFill flip="none" rotWithShape="0">
          <a:gsLst>
            <a:gs pos="0">
              <a:srgbClr val="0046F0">
                <a:tint val="66000"/>
                <a:satMod val="160000"/>
              </a:srgbClr>
            </a:gs>
            <a:gs pos="50000">
              <a:srgbClr val="0046F0">
                <a:tint val="44500"/>
                <a:satMod val="160000"/>
              </a:srgbClr>
            </a:gs>
            <a:gs pos="100000">
              <a:srgbClr val="0046F0">
                <a:tint val="23500"/>
                <a:satMod val="160000"/>
              </a:srgbClr>
            </a:gs>
          </a:gsLst>
          <a:lin ang="5400000" scaled="1"/>
          <a:tileRect/>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015" tIns="40005" rIns="40005" bIns="40005" numCol="1" spcCol="1270" anchor="ctr" anchorCtr="0">
          <a:noAutofit/>
        </a:bodyPr>
        <a:lstStyle/>
        <a:p>
          <a:pPr marL="0" lvl="0" indent="0" algn="ctr" defTabSz="1333500">
            <a:lnSpc>
              <a:spcPct val="90000"/>
            </a:lnSpc>
            <a:spcBef>
              <a:spcPct val="0"/>
            </a:spcBef>
            <a:spcAft>
              <a:spcPct val="35000"/>
            </a:spcAft>
            <a:buNone/>
          </a:pPr>
          <a:r>
            <a:rPr lang="en-US" sz="3000" kern="1200" dirty="0">
              <a:solidFill>
                <a:srgbClr val="002060"/>
              </a:solidFill>
            </a:rPr>
            <a:t>Delivering Genetic Gains</a:t>
          </a:r>
        </a:p>
      </dsp:txBody>
      <dsp:txXfrm>
        <a:off x="7004237" y="0"/>
        <a:ext cx="2603512" cy="100650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42404F-579F-41BB-8F2F-DBD53F18EF57}">
      <dsp:nvSpPr>
        <dsp:cNvPr id="0" name=""/>
        <dsp:cNvSpPr/>
      </dsp:nvSpPr>
      <dsp:spPr>
        <a:xfrm>
          <a:off x="0" y="169582"/>
          <a:ext cx="3429095" cy="1142333"/>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136" tIns="229108" rIns="266136"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a:t>Customized data summaries</a:t>
          </a:r>
        </a:p>
        <a:p>
          <a:pPr marL="114300" lvl="1" indent="-114300" algn="l" defTabSz="622300">
            <a:lnSpc>
              <a:spcPct val="90000"/>
            </a:lnSpc>
            <a:spcBef>
              <a:spcPct val="0"/>
            </a:spcBef>
            <a:spcAft>
              <a:spcPct val="15000"/>
            </a:spcAft>
            <a:buChar char="•"/>
          </a:pPr>
          <a:r>
            <a:rPr lang="en-US" sz="1400" kern="1200" dirty="0"/>
            <a:t>Genomic evaluation</a:t>
          </a:r>
        </a:p>
        <a:p>
          <a:pPr marL="114300" lvl="1" indent="-114300" algn="l" defTabSz="622300">
            <a:lnSpc>
              <a:spcPct val="90000"/>
            </a:lnSpc>
            <a:spcBef>
              <a:spcPct val="0"/>
            </a:spcBef>
            <a:spcAft>
              <a:spcPct val="15000"/>
            </a:spcAft>
            <a:buChar char="•"/>
          </a:pPr>
          <a:r>
            <a:rPr lang="en-US" sz="1400" kern="1200" dirty="0"/>
            <a:t>Customized indexes for animal selection </a:t>
          </a:r>
        </a:p>
      </dsp:txBody>
      <dsp:txXfrm>
        <a:off x="0" y="169582"/>
        <a:ext cx="3429095" cy="1142333"/>
      </dsp:txXfrm>
    </dsp:sp>
    <dsp:sp modelId="{4FD7956E-8EAC-4550-A5AF-19E99E100400}">
      <dsp:nvSpPr>
        <dsp:cNvPr id="0" name=""/>
        <dsp:cNvSpPr/>
      </dsp:nvSpPr>
      <dsp:spPr>
        <a:xfrm>
          <a:off x="169584" y="0"/>
          <a:ext cx="2400366" cy="324402"/>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0728" tIns="0" rIns="90728" bIns="0" numCol="1" spcCol="1270" anchor="ctr" anchorCtr="0">
          <a:noAutofit/>
        </a:bodyPr>
        <a:lstStyle/>
        <a:p>
          <a:pPr marL="0" lvl="0" indent="0" algn="l" defTabSz="711200">
            <a:lnSpc>
              <a:spcPct val="90000"/>
            </a:lnSpc>
            <a:spcBef>
              <a:spcPct val="0"/>
            </a:spcBef>
            <a:spcAft>
              <a:spcPct val="35000"/>
            </a:spcAft>
            <a:buNone/>
          </a:pPr>
          <a:r>
            <a:rPr lang="en-US" sz="1600" b="1" kern="1200" dirty="0"/>
            <a:t>Analytics</a:t>
          </a:r>
        </a:p>
      </dsp:txBody>
      <dsp:txXfrm>
        <a:off x="185420" y="15836"/>
        <a:ext cx="2368694" cy="292730"/>
      </dsp:txXfrm>
    </dsp:sp>
    <dsp:sp modelId="{8083A76D-D3C7-461F-AFAE-691597FC8CE6}">
      <dsp:nvSpPr>
        <dsp:cNvPr id="0" name=""/>
        <dsp:cNvSpPr/>
      </dsp:nvSpPr>
      <dsp:spPr>
        <a:xfrm>
          <a:off x="0" y="1531810"/>
          <a:ext cx="3429095" cy="1350030"/>
        </a:xfrm>
        <a:prstGeom prst="rect">
          <a:avLst/>
        </a:prstGeom>
        <a:solidFill>
          <a:schemeClr val="lt1">
            <a:alpha val="90000"/>
            <a:hueOff val="0"/>
            <a:satOff val="0"/>
            <a:lumOff val="0"/>
            <a:alphaOff val="0"/>
          </a:schemeClr>
        </a:solidFill>
        <a:ln w="25400" cap="flat" cmpd="sng" algn="ctr">
          <a:solidFill>
            <a:schemeClr val="accent2">
              <a:hueOff val="2433071"/>
              <a:satOff val="-9464"/>
              <a:lumOff val="110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136" tIns="229108" rIns="266136"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a:t>Managing reproduction</a:t>
          </a:r>
        </a:p>
        <a:p>
          <a:pPr marL="114300" lvl="1" indent="-114300" algn="l" defTabSz="622300">
            <a:lnSpc>
              <a:spcPct val="90000"/>
            </a:lnSpc>
            <a:spcBef>
              <a:spcPct val="0"/>
            </a:spcBef>
            <a:spcAft>
              <a:spcPct val="15000"/>
            </a:spcAft>
            <a:buChar char="•"/>
          </a:pPr>
          <a:r>
            <a:rPr lang="en-US" sz="1400" kern="1200" dirty="0"/>
            <a:t>Managing calves at different stages</a:t>
          </a:r>
        </a:p>
        <a:p>
          <a:pPr marL="114300" lvl="1" indent="-114300" algn="l" defTabSz="622300">
            <a:lnSpc>
              <a:spcPct val="90000"/>
            </a:lnSpc>
            <a:spcBef>
              <a:spcPct val="0"/>
            </a:spcBef>
            <a:spcAft>
              <a:spcPct val="15000"/>
            </a:spcAft>
            <a:buChar char="•"/>
          </a:pPr>
          <a:r>
            <a:rPr lang="en-US" sz="1400" kern="1200" dirty="0"/>
            <a:t>Using livestock data for decisions</a:t>
          </a:r>
        </a:p>
        <a:p>
          <a:pPr marL="114300" lvl="1" indent="-114300" algn="l" defTabSz="622300">
            <a:lnSpc>
              <a:spcPct val="90000"/>
            </a:lnSpc>
            <a:spcBef>
              <a:spcPct val="0"/>
            </a:spcBef>
            <a:spcAft>
              <a:spcPct val="15000"/>
            </a:spcAft>
            <a:buChar char="•"/>
          </a:pPr>
          <a:r>
            <a:rPr lang="en-US" sz="1400" kern="1200" dirty="0"/>
            <a:t>Managing animal health</a:t>
          </a:r>
        </a:p>
      </dsp:txBody>
      <dsp:txXfrm>
        <a:off x="0" y="1531810"/>
        <a:ext cx="3429095" cy="1350030"/>
      </dsp:txXfrm>
    </dsp:sp>
    <dsp:sp modelId="{7BAE78A4-E8DB-4F71-A034-267134ABF37D}">
      <dsp:nvSpPr>
        <dsp:cNvPr id="0" name=""/>
        <dsp:cNvSpPr/>
      </dsp:nvSpPr>
      <dsp:spPr>
        <a:xfrm>
          <a:off x="171454" y="1369608"/>
          <a:ext cx="2400366" cy="324402"/>
        </a:xfrm>
        <a:prstGeom prst="roundRect">
          <a:avLst/>
        </a:prstGeom>
        <a:solidFill>
          <a:schemeClr val="accent2">
            <a:hueOff val="2433071"/>
            <a:satOff val="-9464"/>
            <a:lumOff val="110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0728" tIns="0" rIns="90728" bIns="0" numCol="1" spcCol="1270" anchor="ctr" anchorCtr="0">
          <a:noAutofit/>
        </a:bodyPr>
        <a:lstStyle/>
        <a:p>
          <a:pPr marL="0" lvl="0" indent="0" algn="l" defTabSz="711200">
            <a:lnSpc>
              <a:spcPct val="90000"/>
            </a:lnSpc>
            <a:spcBef>
              <a:spcPct val="0"/>
            </a:spcBef>
            <a:spcAft>
              <a:spcPct val="35000"/>
            </a:spcAft>
            <a:buNone/>
          </a:pPr>
          <a:r>
            <a:rPr lang="en-US" sz="1600" b="1" kern="1200" dirty="0"/>
            <a:t>E-Learning tools</a:t>
          </a:r>
          <a:r>
            <a:rPr lang="en-US" sz="1800" b="1" kern="1200" dirty="0"/>
            <a:t> </a:t>
          </a:r>
        </a:p>
      </dsp:txBody>
      <dsp:txXfrm>
        <a:off x="187290" y="1385444"/>
        <a:ext cx="2368694" cy="292730"/>
      </dsp:txXfrm>
    </dsp:sp>
    <dsp:sp modelId="{A84BE79E-BA04-47CF-A096-A8B3F27CB5B1}">
      <dsp:nvSpPr>
        <dsp:cNvPr id="0" name=""/>
        <dsp:cNvSpPr/>
      </dsp:nvSpPr>
      <dsp:spPr>
        <a:xfrm>
          <a:off x="0" y="3109116"/>
          <a:ext cx="3429095" cy="926740"/>
        </a:xfrm>
        <a:prstGeom prst="rect">
          <a:avLst/>
        </a:prstGeom>
        <a:solidFill>
          <a:schemeClr val="lt1">
            <a:alpha val="90000"/>
            <a:hueOff val="0"/>
            <a:satOff val="0"/>
            <a:lumOff val="0"/>
            <a:alphaOff val="0"/>
          </a:schemeClr>
        </a:solidFill>
        <a:ln w="25400" cap="flat" cmpd="sng" algn="ctr">
          <a:solidFill>
            <a:schemeClr val="accent2">
              <a:hueOff val="4866142"/>
              <a:satOff val="-18927"/>
              <a:lumOff val="2215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136" tIns="229108" rIns="266136" bIns="99568" numCol="1" spcCol="1270" anchor="t" anchorCtr="0">
          <a:noAutofit/>
        </a:bodyPr>
        <a:lstStyle/>
        <a:p>
          <a:pPr marL="114300" lvl="1" indent="-114300" algn="l" defTabSz="622300">
            <a:lnSpc>
              <a:spcPct val="90000"/>
            </a:lnSpc>
            <a:spcBef>
              <a:spcPct val="0"/>
            </a:spcBef>
            <a:spcAft>
              <a:spcPct val="15000"/>
            </a:spcAft>
            <a:buChar char="•"/>
          </a:pPr>
          <a:r>
            <a:rPr lang="en-US" sz="1400" kern="1200" dirty="0" err="1">
              <a:solidFill>
                <a:srgbClr val="000000">
                  <a:hueOff val="0"/>
                  <a:satOff val="0"/>
                  <a:lumOff val="0"/>
                  <a:alphaOff val="0"/>
                </a:srgbClr>
              </a:solidFill>
              <a:latin typeface="Calibri"/>
              <a:ea typeface="+mn-ea"/>
              <a:cs typeface="+mn-cs"/>
            </a:rPr>
            <a:t>i</a:t>
          </a:r>
          <a:r>
            <a:rPr lang="en-US" sz="1400" kern="1200" dirty="0">
              <a:solidFill>
                <a:srgbClr val="000000">
                  <a:hueOff val="0"/>
                  <a:satOff val="0"/>
                  <a:lumOff val="0"/>
                  <a:alphaOff val="0"/>
                </a:srgbClr>
              </a:solidFill>
              <a:latin typeface="Calibri"/>
              <a:ea typeface="+mn-ea"/>
              <a:cs typeface="+mn-cs"/>
            </a:rPr>
            <a:t>-Cow		</a:t>
          </a:r>
          <a:endParaRPr lang="en-US" sz="900" kern="1200" dirty="0"/>
        </a:p>
        <a:p>
          <a:pPr marL="114300" lvl="1" indent="-114300" algn="l" defTabSz="622300">
            <a:lnSpc>
              <a:spcPct val="90000"/>
            </a:lnSpc>
            <a:spcBef>
              <a:spcPct val="0"/>
            </a:spcBef>
            <a:spcAft>
              <a:spcPct val="15000"/>
            </a:spcAft>
            <a:buChar char="•"/>
          </a:pPr>
          <a:r>
            <a:rPr lang="en-US" sz="1400" kern="1200" dirty="0">
              <a:solidFill>
                <a:srgbClr val="000000">
                  <a:hueOff val="0"/>
                  <a:satOff val="0"/>
                  <a:lumOff val="0"/>
                  <a:alphaOff val="0"/>
                </a:srgbClr>
              </a:solidFill>
              <a:latin typeface="Calibri"/>
              <a:ea typeface="+mn-ea"/>
              <a:cs typeface="+mn-cs"/>
            </a:rPr>
            <a:t>KAZNET</a:t>
          </a:r>
        </a:p>
        <a:p>
          <a:pPr marL="114300" lvl="1" indent="-114300" algn="l" defTabSz="622300">
            <a:lnSpc>
              <a:spcPct val="90000"/>
            </a:lnSpc>
            <a:spcBef>
              <a:spcPct val="0"/>
            </a:spcBef>
            <a:spcAft>
              <a:spcPct val="15000"/>
            </a:spcAft>
            <a:buChar char="•"/>
          </a:pPr>
          <a:r>
            <a:rPr lang="en-US" sz="1400" kern="1200" dirty="0">
              <a:solidFill>
                <a:srgbClr val="000000">
                  <a:hueOff val="0"/>
                  <a:satOff val="0"/>
                  <a:lumOff val="0"/>
                  <a:alphaOff val="0"/>
                </a:srgbClr>
              </a:solidFill>
              <a:latin typeface="Calibri"/>
              <a:ea typeface="+mn-ea"/>
              <a:cs typeface="+mn-cs"/>
            </a:rPr>
            <a:t>URUS</a:t>
          </a:r>
        </a:p>
        <a:p>
          <a:pPr marL="57150" lvl="1" indent="-57150" algn="l" defTabSz="400050">
            <a:lnSpc>
              <a:spcPct val="90000"/>
            </a:lnSpc>
            <a:spcBef>
              <a:spcPct val="0"/>
            </a:spcBef>
            <a:spcAft>
              <a:spcPct val="15000"/>
            </a:spcAft>
            <a:buChar char="•"/>
          </a:pPr>
          <a:endParaRPr lang="en-US" sz="900" kern="1200" dirty="0"/>
        </a:p>
      </dsp:txBody>
      <dsp:txXfrm>
        <a:off x="0" y="3109116"/>
        <a:ext cx="3429095" cy="926740"/>
      </dsp:txXfrm>
    </dsp:sp>
    <dsp:sp modelId="{8B89B579-855F-4A52-8C21-66B64723C961}">
      <dsp:nvSpPr>
        <dsp:cNvPr id="0" name=""/>
        <dsp:cNvSpPr/>
      </dsp:nvSpPr>
      <dsp:spPr>
        <a:xfrm>
          <a:off x="154477" y="2937932"/>
          <a:ext cx="3265004" cy="324402"/>
        </a:xfrm>
        <a:prstGeom prst="roundRect">
          <a:avLst/>
        </a:prstGeom>
        <a:solidFill>
          <a:schemeClr val="accent2">
            <a:hueOff val="4866142"/>
            <a:satOff val="-18927"/>
            <a:lumOff val="2215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0728" tIns="0" rIns="90728" bIns="0" numCol="1" spcCol="1270" anchor="ctr" anchorCtr="0">
          <a:noAutofit/>
        </a:bodyPr>
        <a:lstStyle/>
        <a:p>
          <a:pPr marL="0" lvl="0" indent="0" algn="l" defTabSz="711200">
            <a:lnSpc>
              <a:spcPct val="90000"/>
            </a:lnSpc>
            <a:spcBef>
              <a:spcPct val="0"/>
            </a:spcBef>
            <a:spcAft>
              <a:spcPct val="35000"/>
            </a:spcAft>
            <a:buNone/>
          </a:pPr>
          <a:r>
            <a:rPr lang="en-US" sz="1600" b="1" kern="1200" dirty="0"/>
            <a:t>Other data-sets &amp; data bases</a:t>
          </a:r>
        </a:p>
      </dsp:txBody>
      <dsp:txXfrm>
        <a:off x="170313" y="2953768"/>
        <a:ext cx="3233332" cy="29273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82AC35D-A9E0-469F-980C-138FDB74441D}">
      <dsp:nvSpPr>
        <dsp:cNvPr id="0" name=""/>
        <dsp:cNvSpPr/>
      </dsp:nvSpPr>
      <dsp:spPr>
        <a:xfrm>
          <a:off x="2809172" y="1708"/>
          <a:ext cx="1597942" cy="1065294"/>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t>Digital advisory system</a:t>
          </a:r>
        </a:p>
      </dsp:txBody>
      <dsp:txXfrm>
        <a:off x="2840373" y="32909"/>
        <a:ext cx="1535540" cy="1002892"/>
      </dsp:txXfrm>
    </dsp:sp>
    <dsp:sp modelId="{E59E9372-F5B5-470B-9CB1-0B779EE64EA6}">
      <dsp:nvSpPr>
        <dsp:cNvPr id="0" name=""/>
        <dsp:cNvSpPr/>
      </dsp:nvSpPr>
      <dsp:spPr>
        <a:xfrm>
          <a:off x="2569480" y="1067003"/>
          <a:ext cx="1038662" cy="426117"/>
        </a:xfrm>
        <a:custGeom>
          <a:avLst/>
          <a:gdLst/>
          <a:ahLst/>
          <a:cxnLst/>
          <a:rect l="0" t="0" r="0" b="0"/>
          <a:pathLst>
            <a:path>
              <a:moveTo>
                <a:pt x="1038662" y="0"/>
              </a:moveTo>
              <a:lnTo>
                <a:pt x="1038662" y="213058"/>
              </a:lnTo>
              <a:lnTo>
                <a:pt x="0" y="213058"/>
              </a:lnTo>
              <a:lnTo>
                <a:pt x="0" y="426117"/>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357372B-A8C9-4DAF-AC98-A3AFD14850E2}">
      <dsp:nvSpPr>
        <dsp:cNvPr id="0" name=""/>
        <dsp:cNvSpPr/>
      </dsp:nvSpPr>
      <dsp:spPr>
        <a:xfrm>
          <a:off x="1770509" y="1493121"/>
          <a:ext cx="1597942" cy="1065294"/>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t>Educational messages</a:t>
          </a:r>
        </a:p>
      </dsp:txBody>
      <dsp:txXfrm>
        <a:off x="1801710" y="1524322"/>
        <a:ext cx="1535540" cy="1002892"/>
      </dsp:txXfrm>
    </dsp:sp>
    <dsp:sp modelId="{7F23801D-3252-4E94-A9CB-3E06B24149B8}">
      <dsp:nvSpPr>
        <dsp:cNvPr id="0" name=""/>
        <dsp:cNvSpPr/>
      </dsp:nvSpPr>
      <dsp:spPr>
        <a:xfrm>
          <a:off x="2523760" y="2558416"/>
          <a:ext cx="91440" cy="426117"/>
        </a:xfrm>
        <a:custGeom>
          <a:avLst/>
          <a:gdLst/>
          <a:ahLst/>
          <a:cxnLst/>
          <a:rect l="0" t="0" r="0" b="0"/>
          <a:pathLst>
            <a:path>
              <a:moveTo>
                <a:pt x="45720" y="0"/>
              </a:moveTo>
              <a:lnTo>
                <a:pt x="45720" y="426117"/>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6887F5-AA33-48FF-AB0F-E881339EAA28}">
      <dsp:nvSpPr>
        <dsp:cNvPr id="0" name=""/>
        <dsp:cNvSpPr/>
      </dsp:nvSpPr>
      <dsp:spPr>
        <a:xfrm>
          <a:off x="1770509" y="2984533"/>
          <a:ext cx="1597942" cy="1065294"/>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900" b="1" kern="1200" dirty="0"/>
            <a:t>26,500 farmers</a:t>
          </a:r>
        </a:p>
        <a:p>
          <a:pPr marL="0" lvl="0" algn="ctr" defTabSz="844550">
            <a:lnSpc>
              <a:spcPct val="90000"/>
            </a:lnSpc>
            <a:spcBef>
              <a:spcPct val="0"/>
            </a:spcBef>
            <a:spcAft>
              <a:spcPct val="35000"/>
            </a:spcAft>
            <a:buNone/>
          </a:pPr>
          <a:endParaRPr lang="en-US" sz="1900" b="1" kern="1200" dirty="0"/>
        </a:p>
      </dsp:txBody>
      <dsp:txXfrm>
        <a:off x="1801710" y="3015734"/>
        <a:ext cx="1535540" cy="1002892"/>
      </dsp:txXfrm>
    </dsp:sp>
    <dsp:sp modelId="{D1B53E98-ECAE-404C-9DC3-AE4D62978157}">
      <dsp:nvSpPr>
        <dsp:cNvPr id="0" name=""/>
        <dsp:cNvSpPr/>
      </dsp:nvSpPr>
      <dsp:spPr>
        <a:xfrm>
          <a:off x="2523760" y="4049828"/>
          <a:ext cx="91440" cy="426117"/>
        </a:xfrm>
        <a:custGeom>
          <a:avLst/>
          <a:gdLst/>
          <a:ahLst/>
          <a:cxnLst/>
          <a:rect l="0" t="0" r="0" b="0"/>
          <a:pathLst>
            <a:path>
              <a:moveTo>
                <a:pt x="45720" y="0"/>
              </a:moveTo>
              <a:lnTo>
                <a:pt x="45720" y="426117"/>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E862EDC-8C96-4C0D-B09E-B00F3AFE6D06}">
      <dsp:nvSpPr>
        <dsp:cNvPr id="0" name=""/>
        <dsp:cNvSpPr/>
      </dsp:nvSpPr>
      <dsp:spPr>
        <a:xfrm>
          <a:off x="1770509" y="4475946"/>
          <a:ext cx="1597942" cy="1065294"/>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t>10 M SMS </a:t>
          </a:r>
        </a:p>
      </dsp:txBody>
      <dsp:txXfrm>
        <a:off x="1801710" y="4507147"/>
        <a:ext cx="1535540" cy="1002892"/>
      </dsp:txXfrm>
    </dsp:sp>
    <dsp:sp modelId="{82FEE3AB-198B-45B9-8C05-4D58772A50FC}">
      <dsp:nvSpPr>
        <dsp:cNvPr id="0" name=""/>
        <dsp:cNvSpPr/>
      </dsp:nvSpPr>
      <dsp:spPr>
        <a:xfrm>
          <a:off x="3608143" y="1067003"/>
          <a:ext cx="1038662" cy="426117"/>
        </a:xfrm>
        <a:custGeom>
          <a:avLst/>
          <a:gdLst/>
          <a:ahLst/>
          <a:cxnLst/>
          <a:rect l="0" t="0" r="0" b="0"/>
          <a:pathLst>
            <a:path>
              <a:moveTo>
                <a:pt x="0" y="0"/>
              </a:moveTo>
              <a:lnTo>
                <a:pt x="0" y="213058"/>
              </a:lnTo>
              <a:lnTo>
                <a:pt x="1038662" y="213058"/>
              </a:lnTo>
              <a:lnTo>
                <a:pt x="1038662" y="426117"/>
              </a:lnTo>
            </a:path>
          </a:pathLst>
        </a:custGeom>
        <a:noFill/>
        <a:ln w="25400"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A0D373-3B1D-4A9A-BC9E-6CF484ADCDB9}">
      <dsp:nvSpPr>
        <dsp:cNvPr id="0" name=""/>
        <dsp:cNvSpPr/>
      </dsp:nvSpPr>
      <dsp:spPr>
        <a:xfrm>
          <a:off x="3847834" y="1493121"/>
          <a:ext cx="1597942" cy="1065294"/>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t>Cow calendar </a:t>
          </a:r>
        </a:p>
      </dsp:txBody>
      <dsp:txXfrm>
        <a:off x="3879035" y="1524322"/>
        <a:ext cx="1535540" cy="1002892"/>
      </dsp:txXfrm>
    </dsp:sp>
    <dsp:sp modelId="{CED57346-1559-4AAE-8C71-D17AE5900128}">
      <dsp:nvSpPr>
        <dsp:cNvPr id="0" name=""/>
        <dsp:cNvSpPr/>
      </dsp:nvSpPr>
      <dsp:spPr>
        <a:xfrm>
          <a:off x="4601086" y="2558416"/>
          <a:ext cx="91440" cy="426117"/>
        </a:xfrm>
        <a:custGeom>
          <a:avLst/>
          <a:gdLst/>
          <a:ahLst/>
          <a:cxnLst/>
          <a:rect l="0" t="0" r="0" b="0"/>
          <a:pathLst>
            <a:path>
              <a:moveTo>
                <a:pt x="45720" y="0"/>
              </a:moveTo>
              <a:lnTo>
                <a:pt x="45720" y="426117"/>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CCC7118-558E-4332-A54E-EE192BA7838A}">
      <dsp:nvSpPr>
        <dsp:cNvPr id="0" name=""/>
        <dsp:cNvSpPr/>
      </dsp:nvSpPr>
      <dsp:spPr>
        <a:xfrm>
          <a:off x="3847834" y="2984533"/>
          <a:ext cx="1597942" cy="1065294"/>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900" b="1" kern="1200" dirty="0"/>
            <a:t>5,300 farmers</a:t>
          </a:r>
        </a:p>
        <a:p>
          <a:pPr marL="0" lvl="0" algn="ctr" defTabSz="844550">
            <a:lnSpc>
              <a:spcPct val="90000"/>
            </a:lnSpc>
            <a:spcBef>
              <a:spcPct val="0"/>
            </a:spcBef>
            <a:spcAft>
              <a:spcPct val="35000"/>
            </a:spcAft>
            <a:buNone/>
          </a:pPr>
          <a:endParaRPr lang="en-US" sz="1900" b="1" kern="1200" dirty="0"/>
        </a:p>
      </dsp:txBody>
      <dsp:txXfrm>
        <a:off x="3879035" y="3015734"/>
        <a:ext cx="1535540" cy="1002892"/>
      </dsp:txXfrm>
    </dsp:sp>
    <dsp:sp modelId="{F1786B3E-F584-4D8A-ABCD-E5D88811DC48}">
      <dsp:nvSpPr>
        <dsp:cNvPr id="0" name=""/>
        <dsp:cNvSpPr/>
      </dsp:nvSpPr>
      <dsp:spPr>
        <a:xfrm>
          <a:off x="4601086" y="4049828"/>
          <a:ext cx="91440" cy="426117"/>
        </a:xfrm>
        <a:custGeom>
          <a:avLst/>
          <a:gdLst/>
          <a:ahLst/>
          <a:cxnLst/>
          <a:rect l="0" t="0" r="0" b="0"/>
          <a:pathLst>
            <a:path>
              <a:moveTo>
                <a:pt x="45720" y="0"/>
              </a:moveTo>
              <a:lnTo>
                <a:pt x="45720" y="426117"/>
              </a:lnTo>
            </a:path>
          </a:pathLst>
        </a:custGeom>
        <a:noFill/>
        <a:ln w="25400" cap="flat" cmpd="sng" algn="ctr">
          <a:solidFill>
            <a:schemeClr val="accent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1900D29-E4B5-471E-8BBF-A90140D405AE}">
      <dsp:nvSpPr>
        <dsp:cNvPr id="0" name=""/>
        <dsp:cNvSpPr/>
      </dsp:nvSpPr>
      <dsp:spPr>
        <a:xfrm>
          <a:off x="3847834" y="4475946"/>
          <a:ext cx="1597942" cy="1065294"/>
        </a:xfrm>
        <a:prstGeom prst="roundRect">
          <a:avLst>
            <a:gd name="adj" fmla="val 10000"/>
          </a:avLst>
        </a:prstGeom>
        <a:solidFill>
          <a:schemeClr val="lt1">
            <a:hueOff val="0"/>
            <a:satOff val="0"/>
            <a:lumOff val="0"/>
            <a:alphaOff val="0"/>
          </a:schemeClr>
        </a:solidFill>
        <a:ln w="25400" cap="flat" cmpd="sng" algn="ctr">
          <a:solidFill>
            <a:schemeClr val="accent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b="1" kern="1200" dirty="0"/>
            <a:t>165 K SMS</a:t>
          </a:r>
        </a:p>
      </dsp:txBody>
      <dsp:txXfrm>
        <a:off x="3879035" y="4507147"/>
        <a:ext cx="1535540" cy="1002892"/>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4" name="Google Shape;114;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KE" dirty="0"/>
              <a:t>In low input systems, livestock productivity levels are generally low. Factors that continue to reduce the productivity include changing climatic conditions, feed resources, the emergence of new diseases, and the use of wrong genotypes in a desire to obtain a higher level of productivity without requisite investments in inputs and changing the production environment</a:t>
            </a:r>
          </a:p>
          <a:p>
            <a:r>
              <a:rPr lang="en-KE" dirty="0"/>
              <a:t>Different livestock keeping communities are greatly influenced by social cultural, political and religious diversity</a:t>
            </a:r>
          </a:p>
          <a:p>
            <a:r>
              <a:rPr lang="en-KE" dirty="0"/>
              <a:t>However, in the space of science and technology there are great advances that can be harnessed and adapted to catalyse change across all livestock production systems.  These include New genomic and reproductive technologies, rapidly growing digital literacy and several technological innovations.</a:t>
            </a:r>
          </a:p>
        </p:txBody>
      </p:sp>
    </p:spTree>
    <p:extLst>
      <p:ext uri="{BB962C8B-B14F-4D97-AF65-F5344CB8AC3E}">
        <p14:creationId xmlns:p14="http://schemas.microsoft.com/office/powerpoint/2010/main" val="136916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KE" dirty="0"/>
              <a:t>The Livestock Genetics program at ILRI seeks to influence and drive change in productivity in low input systems through three main strategies: Targeting; Discovery and Delivery</a:t>
            </a:r>
          </a:p>
          <a:p>
            <a:endParaRPr lang="en-KE" dirty="0"/>
          </a:p>
        </p:txBody>
      </p:sp>
    </p:spTree>
    <p:extLst>
      <p:ext uri="{BB962C8B-B14F-4D97-AF65-F5344CB8AC3E}">
        <p14:creationId xmlns:p14="http://schemas.microsoft.com/office/powerpoint/2010/main" val="1358426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KE" dirty="0"/>
              <a:t>In the dairy sector, there are several different ways in which we adopt and use ICT technologies while addressing each strategic area.</a:t>
            </a:r>
          </a:p>
        </p:txBody>
      </p:sp>
    </p:spTree>
    <p:extLst>
      <p:ext uri="{BB962C8B-B14F-4D97-AF65-F5344CB8AC3E}">
        <p14:creationId xmlns:p14="http://schemas.microsoft.com/office/powerpoint/2010/main" val="9488809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KE" dirty="0"/>
          </a:p>
        </p:txBody>
      </p:sp>
    </p:spTree>
    <p:extLst>
      <p:ext uri="{BB962C8B-B14F-4D97-AF65-F5344CB8AC3E}">
        <p14:creationId xmlns:p14="http://schemas.microsoft.com/office/powerpoint/2010/main" val="33198934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KE" dirty="0"/>
          </a:p>
        </p:txBody>
      </p:sp>
    </p:spTree>
    <p:extLst>
      <p:ext uri="{BB962C8B-B14F-4D97-AF65-F5344CB8AC3E}">
        <p14:creationId xmlns:p14="http://schemas.microsoft.com/office/powerpoint/2010/main" val="24927348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secHead">
  <p:cSld name="SECTION_HEADER">
    <p:bg>
      <p:bgPr>
        <a:solidFill>
          <a:schemeClr val="lt1"/>
        </a:solidFill>
        <a:effectLst/>
      </p:bgPr>
    </p:bg>
    <p:spTree>
      <p:nvGrpSpPr>
        <p:cNvPr id="1" name="Shape 50"/>
        <p:cNvGrpSpPr/>
        <p:nvPr/>
      </p:nvGrpSpPr>
      <p:grpSpPr>
        <a:xfrm>
          <a:off x="0" y="0"/>
          <a:ext cx="0" cy="0"/>
          <a:chOff x="0" y="0"/>
          <a:chExt cx="0" cy="0"/>
        </a:xfrm>
      </p:grpSpPr>
      <p:pic>
        <p:nvPicPr>
          <p:cNvPr id="51" name="Google Shape;51;p26"/>
          <p:cNvPicPr preferRelativeResize="0"/>
          <p:nvPr/>
        </p:nvPicPr>
        <p:blipFill rotWithShape="1">
          <a:blip r:embed="rId2">
            <a:alphaModFix/>
          </a:blip>
          <a:srcRect/>
          <a:stretch/>
        </p:blipFill>
        <p:spPr>
          <a:xfrm>
            <a:off x="0" y="0"/>
            <a:ext cx="12192000" cy="6857999"/>
          </a:xfrm>
          <a:prstGeom prst="rect">
            <a:avLst/>
          </a:prstGeom>
          <a:noFill/>
          <a:ln>
            <a:noFill/>
          </a:ln>
        </p:spPr>
      </p:pic>
      <p:sp>
        <p:nvSpPr>
          <p:cNvPr id="52" name="Google Shape;52;p26"/>
          <p:cNvSpPr txBox="1">
            <a:spLocks noGrp="1"/>
          </p:cNvSpPr>
          <p:nvPr>
            <p:ph type="title"/>
          </p:nvPr>
        </p:nvSpPr>
        <p:spPr>
          <a:xfrm>
            <a:off x="960176" y="3123188"/>
            <a:ext cx="6546850" cy="1204909"/>
          </a:xfrm>
          <a:prstGeom prst="rect">
            <a:avLst/>
          </a:prstGeom>
          <a:noFill/>
          <a:ln>
            <a:noFill/>
          </a:ln>
        </p:spPr>
        <p:txBody>
          <a:bodyPr spcFirstLastPara="1" wrap="square" lIns="0" tIns="0" rIns="0" bIns="0" anchor="b" anchorCtr="0">
            <a:noAutofit/>
          </a:bodyPr>
          <a:lstStyle>
            <a:lvl1pPr lvl="0" algn="l">
              <a:lnSpc>
                <a:spcPct val="100000"/>
              </a:lnSpc>
              <a:spcBef>
                <a:spcPts val="0"/>
              </a:spcBef>
              <a:spcAft>
                <a:spcPts val="0"/>
              </a:spcAft>
              <a:buClr>
                <a:schemeClr val="accent4"/>
              </a:buClr>
              <a:buSzPts val="4400"/>
              <a:buFont typeface="Montserrat SemiBold"/>
              <a:buNone/>
              <a:defRPr sz="4400" b="0">
                <a:solidFill>
                  <a:schemeClr val="accent4"/>
                </a:solidFill>
                <a:latin typeface="Montserrat SemiBold"/>
                <a:ea typeface="Montserrat SemiBold"/>
                <a:cs typeface="Montserrat SemiBold"/>
                <a:sym typeface="Montserrat SemiBol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3" name="Google Shape;53;p26"/>
          <p:cNvSpPr txBox="1">
            <a:spLocks noGrp="1"/>
          </p:cNvSpPr>
          <p:nvPr>
            <p:ph type="body" idx="1"/>
          </p:nvPr>
        </p:nvSpPr>
        <p:spPr>
          <a:xfrm>
            <a:off x="960176" y="4398435"/>
            <a:ext cx="6546850" cy="235741"/>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1000"/>
              </a:spcBef>
              <a:spcAft>
                <a:spcPts val="0"/>
              </a:spcAft>
              <a:buClr>
                <a:schemeClr val="dk1"/>
              </a:buClr>
              <a:buSzPts val="1800"/>
              <a:buNone/>
              <a:defRPr sz="1800" b="0" cap="none">
                <a:solidFill>
                  <a:schemeClr val="dk1"/>
                </a:solidFill>
                <a:latin typeface="Montserrat"/>
                <a:ea typeface="Montserrat"/>
                <a:cs typeface="Montserrat"/>
                <a:sym typeface="Montserrat"/>
              </a:defRPr>
            </a:lvl1pPr>
            <a:lvl2pPr marL="914400" lvl="1" indent="-228600" algn="l">
              <a:lnSpc>
                <a:spcPct val="100000"/>
              </a:lnSpc>
              <a:spcBef>
                <a:spcPts val="500"/>
              </a:spcBef>
              <a:spcAft>
                <a:spcPts val="0"/>
              </a:spcAft>
              <a:buClr>
                <a:srgbClr val="8D8D8C"/>
              </a:buClr>
              <a:buSzPts val="2000"/>
              <a:buNone/>
              <a:defRPr sz="2000">
                <a:solidFill>
                  <a:srgbClr val="8D8D8C"/>
                </a:solidFill>
              </a:defRPr>
            </a:lvl2pPr>
            <a:lvl3pPr marL="1371600" lvl="2" indent="-228600" algn="l">
              <a:lnSpc>
                <a:spcPct val="100000"/>
              </a:lnSpc>
              <a:spcBef>
                <a:spcPts val="500"/>
              </a:spcBef>
              <a:spcAft>
                <a:spcPts val="0"/>
              </a:spcAft>
              <a:buClr>
                <a:srgbClr val="8D8D8C"/>
              </a:buClr>
              <a:buSzPts val="1800"/>
              <a:buNone/>
              <a:defRPr sz="1800">
                <a:solidFill>
                  <a:srgbClr val="8D8D8C"/>
                </a:solidFill>
              </a:defRPr>
            </a:lvl3pPr>
            <a:lvl4pPr marL="1828800" lvl="3" indent="-228600" algn="l">
              <a:lnSpc>
                <a:spcPct val="100000"/>
              </a:lnSpc>
              <a:spcBef>
                <a:spcPts val="500"/>
              </a:spcBef>
              <a:spcAft>
                <a:spcPts val="0"/>
              </a:spcAft>
              <a:buClr>
                <a:srgbClr val="8D8D8C"/>
              </a:buClr>
              <a:buSzPts val="1600"/>
              <a:buNone/>
              <a:defRPr sz="1600">
                <a:solidFill>
                  <a:srgbClr val="8D8D8C"/>
                </a:solidFill>
              </a:defRPr>
            </a:lvl4pPr>
            <a:lvl5pPr marL="2286000" lvl="4" indent="-228600" algn="l">
              <a:lnSpc>
                <a:spcPct val="100000"/>
              </a:lnSpc>
              <a:spcBef>
                <a:spcPts val="500"/>
              </a:spcBef>
              <a:spcAft>
                <a:spcPts val="0"/>
              </a:spcAft>
              <a:buClr>
                <a:srgbClr val="8D8D8C"/>
              </a:buClr>
              <a:buSzPts val="1600"/>
              <a:buNone/>
              <a:defRPr sz="1600">
                <a:solidFill>
                  <a:srgbClr val="8D8D8C"/>
                </a:solidFill>
              </a:defRPr>
            </a:lvl5pPr>
            <a:lvl6pPr marL="2743200" lvl="5" indent="-228600" algn="l">
              <a:lnSpc>
                <a:spcPct val="90000"/>
              </a:lnSpc>
              <a:spcBef>
                <a:spcPts val="500"/>
              </a:spcBef>
              <a:spcAft>
                <a:spcPts val="0"/>
              </a:spcAft>
              <a:buClr>
                <a:srgbClr val="8D8D8C"/>
              </a:buClr>
              <a:buSzPts val="1600"/>
              <a:buNone/>
              <a:defRPr sz="1600">
                <a:solidFill>
                  <a:srgbClr val="8D8D8C"/>
                </a:solidFill>
              </a:defRPr>
            </a:lvl6pPr>
            <a:lvl7pPr marL="3200400" lvl="6" indent="-228600" algn="l">
              <a:lnSpc>
                <a:spcPct val="90000"/>
              </a:lnSpc>
              <a:spcBef>
                <a:spcPts val="500"/>
              </a:spcBef>
              <a:spcAft>
                <a:spcPts val="0"/>
              </a:spcAft>
              <a:buClr>
                <a:srgbClr val="8D8D8C"/>
              </a:buClr>
              <a:buSzPts val="1600"/>
              <a:buNone/>
              <a:defRPr sz="1600">
                <a:solidFill>
                  <a:srgbClr val="8D8D8C"/>
                </a:solidFill>
              </a:defRPr>
            </a:lvl7pPr>
            <a:lvl8pPr marL="3657600" lvl="7" indent="-228600" algn="l">
              <a:lnSpc>
                <a:spcPct val="90000"/>
              </a:lnSpc>
              <a:spcBef>
                <a:spcPts val="500"/>
              </a:spcBef>
              <a:spcAft>
                <a:spcPts val="0"/>
              </a:spcAft>
              <a:buClr>
                <a:srgbClr val="8D8D8C"/>
              </a:buClr>
              <a:buSzPts val="1600"/>
              <a:buNone/>
              <a:defRPr sz="1600">
                <a:solidFill>
                  <a:srgbClr val="8D8D8C"/>
                </a:solidFill>
              </a:defRPr>
            </a:lvl8pPr>
            <a:lvl9pPr marL="4114800" lvl="8" indent="-228600" algn="l">
              <a:lnSpc>
                <a:spcPct val="90000"/>
              </a:lnSpc>
              <a:spcBef>
                <a:spcPts val="500"/>
              </a:spcBef>
              <a:spcAft>
                <a:spcPts val="0"/>
              </a:spcAft>
              <a:buClr>
                <a:srgbClr val="8D8D8C"/>
              </a:buClr>
              <a:buSzPts val="1600"/>
              <a:buNone/>
              <a:defRPr sz="1600">
                <a:solidFill>
                  <a:srgbClr val="8D8D8C"/>
                </a:solidFill>
              </a:defRPr>
            </a:lvl9pPr>
          </a:lstStyle>
          <a:p>
            <a:endParaRPr/>
          </a:p>
        </p:txBody>
      </p:sp>
      <p:pic>
        <p:nvPicPr>
          <p:cNvPr id="54" name="Google Shape;54;p26" descr="A logo with text on it&#10;&#10;Description automatically generated"/>
          <p:cNvPicPr preferRelativeResize="0"/>
          <p:nvPr/>
        </p:nvPicPr>
        <p:blipFill rotWithShape="1">
          <a:blip r:embed="rId3">
            <a:alphaModFix/>
          </a:blip>
          <a:srcRect/>
          <a:stretch/>
        </p:blipFill>
        <p:spPr>
          <a:xfrm>
            <a:off x="7336155" y="456994"/>
            <a:ext cx="2211705" cy="220920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 CONTENT + PHOTO">
  <p:cSld name="TITLE + CONTENT + PHOTO">
    <p:spTree>
      <p:nvGrpSpPr>
        <p:cNvPr id="1" name="Shape 76"/>
        <p:cNvGrpSpPr/>
        <p:nvPr/>
      </p:nvGrpSpPr>
      <p:grpSpPr>
        <a:xfrm>
          <a:off x="0" y="0"/>
          <a:ext cx="0" cy="0"/>
          <a:chOff x="0" y="0"/>
          <a:chExt cx="0" cy="0"/>
        </a:xfrm>
      </p:grpSpPr>
      <p:sp>
        <p:nvSpPr>
          <p:cNvPr id="77" name="Google Shape;77;p32"/>
          <p:cNvSpPr>
            <a:spLocks noGrp="1"/>
          </p:cNvSpPr>
          <p:nvPr>
            <p:ph type="pic" idx="2"/>
          </p:nvPr>
        </p:nvSpPr>
        <p:spPr>
          <a:xfrm>
            <a:off x="4449341" y="1825625"/>
            <a:ext cx="7026641" cy="4346575"/>
          </a:xfrm>
          <a:prstGeom prst="rect">
            <a:avLst/>
          </a:prstGeom>
          <a:noFill/>
          <a:ln>
            <a:noFill/>
          </a:ln>
        </p:spPr>
      </p:sp>
      <p:sp>
        <p:nvSpPr>
          <p:cNvPr id="78" name="Google Shape;78;p32"/>
          <p:cNvSpPr txBox="1">
            <a:spLocks noGrp="1"/>
          </p:cNvSpPr>
          <p:nvPr>
            <p:ph type="title"/>
          </p:nvPr>
        </p:nvSpPr>
        <p:spPr>
          <a:xfrm>
            <a:off x="728051" y="764008"/>
            <a:ext cx="10747931" cy="393866"/>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3600"/>
              <a:buFont typeface="Montserrat"/>
              <a:buNone/>
              <a:defRPr sz="3600" b="0">
                <a:solidFill>
                  <a:schemeClr val="dk1"/>
                </a:solidFill>
                <a:latin typeface="Montserrat"/>
                <a:ea typeface="Montserrat"/>
                <a:cs typeface="Montserrat"/>
                <a:sym typeface="Montserrat"/>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32"/>
          <p:cNvSpPr txBox="1">
            <a:spLocks noGrp="1"/>
          </p:cNvSpPr>
          <p:nvPr>
            <p:ph type="body" idx="1"/>
          </p:nvPr>
        </p:nvSpPr>
        <p:spPr>
          <a:xfrm>
            <a:off x="728051" y="1287379"/>
            <a:ext cx="10741916" cy="252665"/>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1000"/>
              </a:spcBef>
              <a:spcAft>
                <a:spcPts val="0"/>
              </a:spcAft>
              <a:buClr>
                <a:schemeClr val="dk1"/>
              </a:buClr>
              <a:buSzPts val="2000"/>
              <a:buFont typeface="Montserrat"/>
              <a:buNone/>
              <a:defRPr sz="2000" b="0" cap="none">
                <a:solidFill>
                  <a:schemeClr val="dk1"/>
                </a:solidFill>
                <a:latin typeface="Montserrat"/>
                <a:ea typeface="Montserrat"/>
                <a:cs typeface="Montserrat"/>
                <a:sym typeface="Montserrat"/>
              </a:defRPr>
            </a:lvl1pPr>
            <a:lvl2pPr marL="914400" lvl="1" indent="-342900" algn="l">
              <a:lnSpc>
                <a:spcPct val="100000"/>
              </a:lnSpc>
              <a:spcBef>
                <a:spcPts val="500"/>
              </a:spcBef>
              <a:spcAft>
                <a:spcPts val="0"/>
              </a:spcAft>
              <a:buClr>
                <a:schemeClr val="dk1"/>
              </a:buClr>
              <a:buSzPts val="1800"/>
              <a:buChar char="•"/>
              <a:defRPr/>
            </a:lvl2pPr>
            <a:lvl3pPr marL="1371600" lvl="2" indent="-342900" algn="l">
              <a:lnSpc>
                <a:spcPct val="100000"/>
              </a:lnSpc>
              <a:spcBef>
                <a:spcPts val="500"/>
              </a:spcBef>
              <a:spcAft>
                <a:spcPts val="0"/>
              </a:spcAft>
              <a:buClr>
                <a:schemeClr val="dk1"/>
              </a:buClr>
              <a:buSzPts val="1800"/>
              <a:buChar char="•"/>
              <a:defRPr/>
            </a:lvl3pPr>
            <a:lvl4pPr marL="1828800" lvl="3" indent="-342900" algn="l">
              <a:lnSpc>
                <a:spcPct val="100000"/>
              </a:lnSpc>
              <a:spcBef>
                <a:spcPts val="500"/>
              </a:spcBef>
              <a:spcAft>
                <a:spcPts val="0"/>
              </a:spcAft>
              <a:buClr>
                <a:schemeClr val="dk1"/>
              </a:buClr>
              <a:buSzPts val="1800"/>
              <a:buChar char="•"/>
              <a:defRPr/>
            </a:lvl4pPr>
            <a:lvl5pPr marL="2286000" lvl="4" indent="-342900" algn="l">
              <a:lnSpc>
                <a:spcPct val="10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0" name="Google Shape;80;p32"/>
          <p:cNvSpPr txBox="1">
            <a:spLocks noGrp="1"/>
          </p:cNvSpPr>
          <p:nvPr>
            <p:ph type="body" idx="3"/>
          </p:nvPr>
        </p:nvSpPr>
        <p:spPr>
          <a:xfrm>
            <a:off x="715880" y="1825625"/>
            <a:ext cx="3604660" cy="4346576"/>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1000"/>
              </a:spcBef>
              <a:spcAft>
                <a:spcPts val="0"/>
              </a:spcAft>
              <a:buClr>
                <a:schemeClr val="dk1"/>
              </a:buClr>
              <a:buSzPts val="2000"/>
              <a:buFont typeface="Montserrat"/>
              <a:buNone/>
              <a:defRPr sz="2000" b="0">
                <a:solidFill>
                  <a:schemeClr val="dk1"/>
                </a:solidFill>
                <a:latin typeface="Montserrat"/>
                <a:ea typeface="Montserrat"/>
                <a:cs typeface="Montserrat"/>
                <a:sym typeface="Montserrat"/>
              </a:defRPr>
            </a:lvl1pPr>
            <a:lvl2pPr marL="914400" lvl="1" indent="-342900" algn="l">
              <a:lnSpc>
                <a:spcPct val="100000"/>
              </a:lnSpc>
              <a:spcBef>
                <a:spcPts val="500"/>
              </a:spcBef>
              <a:spcAft>
                <a:spcPts val="0"/>
              </a:spcAft>
              <a:buClr>
                <a:schemeClr val="dk1"/>
              </a:buClr>
              <a:buSzPts val="1800"/>
              <a:buChar char="•"/>
              <a:defRPr sz="1800" b="0">
                <a:solidFill>
                  <a:schemeClr val="dk1"/>
                </a:solidFill>
                <a:latin typeface="Montserrat"/>
                <a:ea typeface="Montserrat"/>
                <a:cs typeface="Montserrat"/>
                <a:sym typeface="Montserrat"/>
              </a:defRPr>
            </a:lvl2pPr>
            <a:lvl3pPr marL="1371600" lvl="2" indent="-330200" algn="l">
              <a:lnSpc>
                <a:spcPct val="100000"/>
              </a:lnSpc>
              <a:spcBef>
                <a:spcPts val="500"/>
              </a:spcBef>
              <a:spcAft>
                <a:spcPts val="0"/>
              </a:spcAft>
              <a:buClr>
                <a:schemeClr val="dk1"/>
              </a:buClr>
              <a:buSzPts val="1600"/>
              <a:buChar char="•"/>
              <a:defRPr sz="1600" b="0">
                <a:solidFill>
                  <a:schemeClr val="dk1"/>
                </a:solidFill>
                <a:latin typeface="Montserrat"/>
                <a:ea typeface="Montserrat"/>
                <a:cs typeface="Montserrat"/>
                <a:sym typeface="Montserrat"/>
              </a:defRPr>
            </a:lvl3pPr>
            <a:lvl4pPr marL="1828800" lvl="3" indent="-317500" algn="l">
              <a:lnSpc>
                <a:spcPct val="100000"/>
              </a:lnSpc>
              <a:spcBef>
                <a:spcPts val="500"/>
              </a:spcBef>
              <a:spcAft>
                <a:spcPts val="0"/>
              </a:spcAft>
              <a:buClr>
                <a:schemeClr val="dk1"/>
              </a:buClr>
              <a:buSzPts val="1400"/>
              <a:buChar char="•"/>
              <a:defRPr sz="1400" b="0">
                <a:solidFill>
                  <a:schemeClr val="dk1"/>
                </a:solidFill>
                <a:latin typeface="Montserrat"/>
                <a:ea typeface="Montserrat"/>
                <a:cs typeface="Montserrat"/>
                <a:sym typeface="Montserrat"/>
              </a:defRPr>
            </a:lvl4pPr>
            <a:lvl5pPr marL="2286000" lvl="4" indent="-304800" algn="l">
              <a:lnSpc>
                <a:spcPct val="100000"/>
              </a:lnSpc>
              <a:spcBef>
                <a:spcPts val="500"/>
              </a:spcBef>
              <a:spcAft>
                <a:spcPts val="0"/>
              </a:spcAft>
              <a:buClr>
                <a:schemeClr val="dk1"/>
              </a:buClr>
              <a:buSzPts val="1200"/>
              <a:buChar char="•"/>
              <a:defRPr sz="1200" b="0">
                <a:solidFill>
                  <a:schemeClr val="dk1"/>
                </a:solidFill>
                <a:latin typeface="Montserrat"/>
                <a:ea typeface="Montserrat"/>
                <a:cs typeface="Montserrat"/>
                <a:sym typeface="Montserrat"/>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353805" y="137301"/>
            <a:ext cx="2679445" cy="5633463"/>
          </a:xfrm>
          <a:prstGeom prst="rect">
            <a:avLst/>
          </a:prstGeom>
        </p:spPr>
      </p:pic>
      <p:pic>
        <p:nvPicPr>
          <p:cNvPr id="2" name="Picture 1" descr="A number with numbers and a black background&#10;&#10;Description automatically generated">
            <a:extLst>
              <a:ext uri="{FF2B5EF4-FFF2-40B4-BE49-F238E27FC236}">
                <a16:creationId xmlns:a16="http://schemas.microsoft.com/office/drawing/2014/main" id="{BF0D066F-3DAD-1DD3-AD0E-7F44458248B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639318" y="6091491"/>
            <a:ext cx="2108417" cy="555142"/>
          </a:xfrm>
          <a:prstGeom prst="rect">
            <a:avLst/>
          </a:prstGeom>
        </p:spPr>
      </p:pic>
    </p:spTree>
    <p:extLst>
      <p:ext uri="{BB962C8B-B14F-4D97-AF65-F5344CB8AC3E}">
        <p14:creationId xmlns:p14="http://schemas.microsoft.com/office/powerpoint/2010/main" val="2493085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GB" noProof="0"/>
              <a:t>Click to edit Master title style</a:t>
            </a:r>
            <a:endParaRPr lang="en-US" noProof="0"/>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3" name="Picture 2" descr="A number with numbers and a black background&#10;&#10;Description automatically generated">
            <a:extLst>
              <a:ext uri="{FF2B5EF4-FFF2-40B4-BE49-F238E27FC236}">
                <a16:creationId xmlns:a16="http://schemas.microsoft.com/office/drawing/2014/main" id="{A4D1C165-E082-23D7-6C60-B0D10625881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9781321" y="6058746"/>
            <a:ext cx="2108417" cy="555142"/>
          </a:xfrm>
          <a:prstGeom prst="rect">
            <a:avLst/>
          </a:prstGeom>
        </p:spPr>
      </p:pic>
    </p:spTree>
    <p:extLst>
      <p:ext uri="{BB962C8B-B14F-4D97-AF65-F5344CB8AC3E}">
        <p14:creationId xmlns:p14="http://schemas.microsoft.com/office/powerpoint/2010/main" val="19053089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GB" noProof="0"/>
              <a:t>Click icon to add picture</a:t>
            </a:r>
            <a:endParaRPr lang="en-US" noProof="0"/>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GB" noProof="0"/>
              <a:t>Click icon to add picture</a:t>
            </a:r>
            <a:endParaRPr lang="en-US" noProof="0"/>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GB" noProof="0"/>
              <a:t>Click to edit Master title style</a:t>
            </a:r>
            <a:endParaRPr lang="en-US" noProof="0"/>
          </a:p>
        </p:txBody>
      </p:sp>
      <p:pic>
        <p:nvPicPr>
          <p:cNvPr id="2" name="Picture 1" descr="A number with numbers and a black background&#10;&#10;Description automatically generated">
            <a:extLst>
              <a:ext uri="{FF2B5EF4-FFF2-40B4-BE49-F238E27FC236}">
                <a16:creationId xmlns:a16="http://schemas.microsoft.com/office/drawing/2014/main" id="{AF777D23-6981-8BB1-5730-5F088483A0B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08344" y="6095382"/>
            <a:ext cx="2108417" cy="555142"/>
          </a:xfrm>
          <a:prstGeom prst="rect">
            <a:avLst/>
          </a:prstGeom>
        </p:spPr>
      </p:pic>
    </p:spTree>
    <p:extLst>
      <p:ext uri="{BB962C8B-B14F-4D97-AF65-F5344CB8AC3E}">
        <p14:creationId xmlns:p14="http://schemas.microsoft.com/office/powerpoint/2010/main" val="3379164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Title and Content White copy 1">
    <p:spTree>
      <p:nvGrpSpPr>
        <p:cNvPr id="1" name=""/>
        <p:cNvGrpSpPr/>
        <p:nvPr/>
      </p:nvGrpSpPr>
      <p:grpSpPr>
        <a:xfrm>
          <a:off x="0" y="0"/>
          <a:ext cx="0" cy="0"/>
          <a:chOff x="0" y="0"/>
          <a:chExt cx="0" cy="0"/>
        </a:xfrm>
      </p:grpSpPr>
      <p:sp>
        <p:nvSpPr>
          <p:cNvPr id="78" name="Rectangle"/>
          <p:cNvSpPr/>
          <p:nvPr/>
        </p:nvSpPr>
        <p:spPr>
          <a:xfrm>
            <a:off x="-106680" y="-3885"/>
            <a:ext cx="12405360" cy="6728614"/>
          </a:xfrm>
          <a:prstGeom prst="rect">
            <a:avLst/>
          </a:prstGeom>
          <a:solidFill>
            <a:schemeClr val="accent4">
              <a:lumOff val="25000"/>
              <a:alpha val="30061"/>
            </a:schemeClr>
          </a:solidFill>
          <a:ln w="12700">
            <a:solidFill>
              <a:schemeClr val="accent4">
                <a:lumOff val="25000"/>
                <a:alpha val="30061"/>
              </a:schemeClr>
            </a:solidFill>
            <a:miter/>
          </a:ln>
        </p:spPr>
        <p:txBody>
          <a:bodyPr tIns="45720" bIns="45720" anchor="ctr"/>
          <a:lstStyle/>
          <a:p>
            <a:pPr>
              <a:defRPr sz="2700">
                <a:solidFill>
                  <a:srgbClr val="535353"/>
                </a:solidFill>
                <a:latin typeface="+mj-lt"/>
                <a:ea typeface="+mj-ea"/>
                <a:cs typeface="+mj-cs"/>
                <a:sym typeface="Helvetica"/>
              </a:defRPr>
            </a:pPr>
            <a:endParaRPr sz="1350"/>
          </a:p>
        </p:txBody>
      </p:sp>
      <p:sp>
        <p:nvSpPr>
          <p:cNvPr id="79" name="Title Text"/>
          <p:cNvSpPr txBox="1">
            <a:spLocks noGrp="1"/>
          </p:cNvSpPr>
          <p:nvPr>
            <p:ph type="title"/>
          </p:nvPr>
        </p:nvSpPr>
        <p:spPr>
          <a:xfrm>
            <a:off x="781050" y="365125"/>
            <a:ext cx="10515600" cy="1349541"/>
          </a:xfrm>
          <a:prstGeom prst="rect">
            <a:avLst/>
          </a:prstGeom>
        </p:spPr>
        <p:txBody>
          <a:bodyPr/>
          <a:lstStyle/>
          <a:p>
            <a:r>
              <a:t>Title Text</a:t>
            </a:r>
          </a:p>
        </p:txBody>
      </p:sp>
      <p:grpSp>
        <p:nvGrpSpPr>
          <p:cNvPr id="86" name="Group"/>
          <p:cNvGrpSpPr/>
          <p:nvPr/>
        </p:nvGrpSpPr>
        <p:grpSpPr>
          <a:xfrm>
            <a:off x="-5017" y="6053747"/>
            <a:ext cx="12199608" cy="808730"/>
            <a:chOff x="0" y="0"/>
            <a:chExt cx="24399215" cy="1617458"/>
          </a:xfrm>
        </p:grpSpPr>
        <p:pic>
          <p:nvPicPr>
            <p:cNvPr id="80" name="final_green_bg_text_helix_vertical.png" descr="final_green_bg_text_helix_vertical.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020650" y="149304"/>
              <a:ext cx="930145" cy="807908"/>
            </a:xfrm>
            <a:prstGeom prst="rect">
              <a:avLst/>
            </a:prstGeom>
            <a:ln w="12700" cap="flat">
              <a:noFill/>
              <a:miter lim="400000"/>
            </a:ln>
            <a:effectLst/>
          </p:spPr>
        </p:pic>
        <p:pic>
          <p:nvPicPr>
            <p:cNvPr id="81" name="ILRI logo 505.pdf" descr="ILRI logo 505.pdf"/>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494281" y="129602"/>
              <a:ext cx="904639" cy="807908"/>
            </a:xfrm>
            <a:prstGeom prst="rect">
              <a:avLst/>
            </a:prstGeom>
            <a:ln w="12700" cap="flat">
              <a:noFill/>
              <a:miter lim="400000"/>
            </a:ln>
            <a:effectLst/>
          </p:spPr>
        </p:pic>
        <p:pic>
          <p:nvPicPr>
            <p:cNvPr id="82" name="CGIAR logo 2017-small.png" descr="CGIAR logo 2017-small.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2790007" y="0"/>
              <a:ext cx="863601" cy="1004917"/>
            </a:xfrm>
            <a:prstGeom prst="rect">
              <a:avLst/>
            </a:prstGeom>
            <a:ln w="12700" cap="flat">
              <a:noFill/>
              <a:miter lim="400000"/>
            </a:ln>
            <a:effectLst/>
          </p:spPr>
        </p:pic>
        <p:sp>
          <p:nvSpPr>
            <p:cNvPr id="83" name="Rectangle"/>
            <p:cNvSpPr/>
            <p:nvPr/>
          </p:nvSpPr>
          <p:spPr>
            <a:xfrm>
              <a:off x="12214557" y="1339051"/>
              <a:ext cx="12184659" cy="278408"/>
            </a:xfrm>
            <a:prstGeom prst="rect">
              <a:avLst/>
            </a:prstGeom>
            <a:solidFill>
              <a:schemeClr val="accent6">
                <a:satOff val="-3457"/>
                <a:lumOff val="13039"/>
              </a:schemeClr>
            </a:solidFill>
            <a:ln w="12700" cap="flat">
              <a:noFill/>
              <a:miter lim="400000"/>
            </a:ln>
            <a:effectLst/>
          </p:spPr>
          <p:txBody>
            <a:bodyPr wrap="square" lIns="91439" tIns="91439" rIns="91439" bIns="91439" numCol="1" anchor="ctr">
              <a:noAutofit/>
            </a:bodyPr>
            <a:lstStyle/>
            <a:p>
              <a:pPr>
                <a:defRPr>
                  <a:solidFill>
                    <a:srgbClr val="FFFFFF"/>
                  </a:solidFill>
                </a:defRPr>
              </a:pPr>
              <a:endParaRPr sz="900"/>
            </a:p>
          </p:txBody>
        </p:sp>
        <p:sp>
          <p:nvSpPr>
            <p:cNvPr id="84" name="Rectangle"/>
            <p:cNvSpPr/>
            <p:nvPr/>
          </p:nvSpPr>
          <p:spPr>
            <a:xfrm>
              <a:off x="6112917" y="1339051"/>
              <a:ext cx="6108176" cy="278408"/>
            </a:xfrm>
            <a:prstGeom prst="rect">
              <a:avLst/>
            </a:prstGeom>
            <a:solidFill>
              <a:srgbClr val="008F00"/>
            </a:solidFill>
            <a:ln w="12700" cap="flat">
              <a:noFill/>
              <a:miter lim="400000"/>
            </a:ln>
            <a:effectLst/>
          </p:spPr>
          <p:txBody>
            <a:bodyPr wrap="square" lIns="91439" tIns="91439" rIns="91439" bIns="91439" numCol="1" anchor="ctr">
              <a:noAutofit/>
            </a:bodyPr>
            <a:lstStyle/>
            <a:p>
              <a:pPr>
                <a:defRPr>
                  <a:solidFill>
                    <a:srgbClr val="FFFFFF"/>
                  </a:solidFill>
                </a:defRPr>
              </a:pPr>
              <a:endParaRPr sz="900"/>
            </a:p>
          </p:txBody>
        </p:sp>
        <p:sp>
          <p:nvSpPr>
            <p:cNvPr id="85" name="Rectangle"/>
            <p:cNvSpPr/>
            <p:nvPr/>
          </p:nvSpPr>
          <p:spPr>
            <a:xfrm>
              <a:off x="0" y="1339051"/>
              <a:ext cx="6108175" cy="278408"/>
            </a:xfrm>
            <a:prstGeom prst="rect">
              <a:avLst/>
            </a:prstGeom>
            <a:solidFill>
              <a:srgbClr val="FFD63E"/>
            </a:solidFill>
            <a:ln w="12700" cap="flat">
              <a:noFill/>
              <a:miter lim="400000"/>
            </a:ln>
            <a:effectLst/>
          </p:spPr>
          <p:txBody>
            <a:bodyPr wrap="square" lIns="91439" tIns="91439" rIns="91439" bIns="91439" numCol="1" anchor="ctr">
              <a:noAutofit/>
            </a:bodyPr>
            <a:lstStyle/>
            <a:p>
              <a:pPr>
                <a:defRPr>
                  <a:solidFill>
                    <a:srgbClr val="FFFFFF"/>
                  </a:solidFill>
                </a:defRPr>
              </a:pPr>
              <a:endParaRPr sz="900"/>
            </a:p>
          </p:txBody>
        </p:sp>
      </p:grpSp>
      <p:sp>
        <p:nvSpPr>
          <p:cNvPr id="87" name="Slide Number"/>
          <p:cNvSpPr txBox="1">
            <a:spLocks noGrp="1"/>
          </p:cNvSpPr>
          <p:nvPr>
            <p:ph type="sldNum" sz="quarter" idx="2"/>
          </p:nvPr>
        </p:nvSpPr>
        <p:spPr>
          <a:xfrm>
            <a:off x="11668848" y="136427"/>
            <a:ext cx="396262" cy="392413"/>
          </a:xfrm>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664437168"/>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GB" noProof="0"/>
              <a:t>Click icon to add picture</a:t>
            </a:r>
            <a:endParaRPr lang="en-US" noProof="0"/>
          </a:p>
        </p:txBody>
      </p:sp>
    </p:spTree>
    <p:extLst>
      <p:ext uri="{BB962C8B-B14F-4D97-AF65-F5344CB8AC3E}">
        <p14:creationId xmlns:p14="http://schemas.microsoft.com/office/powerpoint/2010/main" val="867543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9">
            <a:alphaModFix/>
          </a:blip>
          <a:stretch>
            <a:fillRect/>
          </a:stretch>
        </a:blipFill>
        <a:effectLst/>
      </p:bgPr>
    </p:bg>
    <p:spTree>
      <p:nvGrpSpPr>
        <p:cNvPr id="1" name="Shape 5"/>
        <p:cNvGrpSpPr/>
        <p:nvPr/>
      </p:nvGrpSpPr>
      <p:grpSpPr>
        <a:xfrm>
          <a:off x="0" y="0"/>
          <a:ext cx="0" cy="0"/>
          <a:chOff x="0" y="0"/>
          <a:chExt cx="0" cy="0"/>
        </a:xfrm>
      </p:grpSpPr>
      <p:sp>
        <p:nvSpPr>
          <p:cNvPr id="6" name="Google Shape;6;p18"/>
          <p:cNvSpPr txBox="1">
            <a:spLocks noGrp="1"/>
          </p:cNvSpPr>
          <p:nvPr>
            <p:ph type="title"/>
          </p:nvPr>
        </p:nvSpPr>
        <p:spPr>
          <a:xfrm>
            <a:off x="728051" y="715879"/>
            <a:ext cx="10747931" cy="974809"/>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dk1"/>
              </a:buClr>
              <a:buSzPts val="4400"/>
              <a:buFont typeface="Montserrat"/>
              <a:buNone/>
              <a:defRPr sz="4400" b="0" i="0" u="none" strike="noStrike" cap="none">
                <a:solidFill>
                  <a:schemeClr val="dk1"/>
                </a:solidFill>
                <a:latin typeface="Montserrat"/>
                <a:ea typeface="Montserrat"/>
                <a:cs typeface="Montserrat"/>
                <a:sym typeface="Montserrat"/>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8"/>
          <p:cNvSpPr txBox="1">
            <a:spLocks noGrp="1"/>
          </p:cNvSpPr>
          <p:nvPr>
            <p:ph type="body" idx="1"/>
          </p:nvPr>
        </p:nvSpPr>
        <p:spPr>
          <a:xfrm>
            <a:off x="715879" y="1825625"/>
            <a:ext cx="10760243" cy="4316496"/>
          </a:xfrm>
          <a:prstGeom prst="rect">
            <a:avLst/>
          </a:prstGeom>
          <a:noFill/>
          <a:ln>
            <a:noFill/>
          </a:ln>
        </p:spPr>
        <p:txBody>
          <a:bodyPr spcFirstLastPara="1" wrap="square" lIns="0" tIns="0" rIns="0" bIns="0" anchor="t" anchorCtr="0">
            <a:noAutofit/>
          </a:bodyPr>
          <a:lstStyle>
            <a:lvl1pPr marL="457200" marR="0" lvl="0" indent="-406400" algn="l" rtl="0">
              <a:lnSpc>
                <a:spcPct val="100000"/>
              </a:lnSpc>
              <a:spcBef>
                <a:spcPts val="1000"/>
              </a:spcBef>
              <a:spcAft>
                <a:spcPts val="0"/>
              </a:spcAft>
              <a:buClr>
                <a:schemeClr val="dk1"/>
              </a:buClr>
              <a:buSzPts val="2800"/>
              <a:buFont typeface="Arial"/>
              <a:buChar char="•"/>
              <a:defRPr sz="2800" b="0" i="0" u="none" strike="noStrike" cap="none">
                <a:solidFill>
                  <a:schemeClr val="dk1"/>
                </a:solidFill>
                <a:latin typeface="Montserrat"/>
                <a:ea typeface="Montserrat"/>
                <a:cs typeface="Montserrat"/>
                <a:sym typeface="Montserrat"/>
              </a:defRPr>
            </a:lvl1pPr>
            <a:lvl2pPr marL="914400" marR="0" lvl="1"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Montserrat"/>
                <a:ea typeface="Montserrat"/>
                <a:cs typeface="Montserrat"/>
                <a:sym typeface="Montserrat"/>
              </a:defRPr>
            </a:lvl2pPr>
            <a:lvl3pPr marL="1371600" marR="0" lvl="2" indent="-355600" algn="l" rtl="0">
              <a:lnSpc>
                <a:spcPct val="100000"/>
              </a:lnSpc>
              <a:spcBef>
                <a:spcPts val="500"/>
              </a:spcBef>
              <a:spcAft>
                <a:spcPts val="0"/>
              </a:spcAft>
              <a:buClr>
                <a:schemeClr val="dk1"/>
              </a:buClr>
              <a:buSzPts val="2000"/>
              <a:buFont typeface="Arial"/>
              <a:buChar char="•"/>
              <a:defRPr sz="2000" b="0" i="0" u="none" strike="noStrike" cap="none">
                <a:solidFill>
                  <a:schemeClr val="dk1"/>
                </a:solidFill>
                <a:latin typeface="Montserrat"/>
                <a:ea typeface="Montserrat"/>
                <a:cs typeface="Montserrat"/>
                <a:sym typeface="Montserrat"/>
              </a:defRPr>
            </a:lvl3pPr>
            <a:lvl4pPr marL="1828800" marR="0" lvl="3" indent="-342900" algn="l" rtl="0">
              <a:lnSpc>
                <a:spcPct val="10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4pPr>
            <a:lvl5pPr marL="2286000" marR="0" lvl="4" indent="-342900" algn="l" rtl="0">
              <a:lnSpc>
                <a:spcPct val="10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9pPr>
          </a:lstStyle>
          <a:p>
            <a:endParaRPr/>
          </a:p>
        </p:txBody>
      </p:sp>
      <p:sp>
        <p:nvSpPr>
          <p:cNvPr id="8" name="Google Shape;8;p18"/>
          <p:cNvSpPr/>
          <p:nvPr/>
        </p:nvSpPr>
        <p:spPr>
          <a:xfrm>
            <a:off x="715879" y="-365125"/>
            <a:ext cx="3586701" cy="45719"/>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Montserrat"/>
              <a:ea typeface="Montserrat"/>
              <a:cs typeface="Montserrat"/>
              <a:sym typeface="Montserrat"/>
            </a:endParaRPr>
          </a:p>
        </p:txBody>
      </p:sp>
      <p:sp>
        <p:nvSpPr>
          <p:cNvPr id="9" name="Google Shape;9;p18"/>
          <p:cNvSpPr/>
          <p:nvPr/>
        </p:nvSpPr>
        <p:spPr>
          <a:xfrm>
            <a:off x="4302580" y="-365125"/>
            <a:ext cx="3586701" cy="45719"/>
          </a:xfrm>
          <a:prstGeom prst="rect">
            <a:avLst/>
          </a:prstGeom>
          <a:solidFill>
            <a:srgbClr val="A5A5A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Montserrat"/>
              <a:ea typeface="Montserrat"/>
              <a:cs typeface="Montserrat"/>
              <a:sym typeface="Montserrat"/>
            </a:endParaRPr>
          </a:p>
        </p:txBody>
      </p:sp>
      <p:sp>
        <p:nvSpPr>
          <p:cNvPr id="10" name="Google Shape;10;p18"/>
          <p:cNvSpPr/>
          <p:nvPr/>
        </p:nvSpPr>
        <p:spPr>
          <a:xfrm>
            <a:off x="7889281" y="-365125"/>
            <a:ext cx="3586701" cy="45719"/>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Montserrat"/>
              <a:ea typeface="Montserrat"/>
              <a:cs typeface="Montserrat"/>
              <a:sym typeface="Montserrat"/>
            </a:endParaRPr>
          </a:p>
        </p:txBody>
      </p:sp>
      <p:sp>
        <p:nvSpPr>
          <p:cNvPr id="11" name="Google Shape;11;p18"/>
          <p:cNvSpPr/>
          <p:nvPr/>
        </p:nvSpPr>
        <p:spPr>
          <a:xfrm rot="5400000">
            <a:off x="12502844" y="4772976"/>
            <a:ext cx="436054" cy="436054"/>
          </a:xfrm>
          <a:custGeom>
            <a:avLst/>
            <a:gdLst/>
            <a:ahLst/>
            <a:cxnLst/>
            <a:rect l="l" t="t" r="r" b="b"/>
            <a:pathLst>
              <a:path w="436054" h="436054" extrusionOk="0">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96C0B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
        <p:nvSpPr>
          <p:cNvPr id="12" name="Google Shape;12;p18"/>
          <p:cNvSpPr/>
          <p:nvPr/>
        </p:nvSpPr>
        <p:spPr>
          <a:xfrm rot="5400000">
            <a:off x="12502844" y="530256"/>
            <a:ext cx="436054" cy="436054"/>
          </a:xfrm>
          <a:custGeom>
            <a:avLst/>
            <a:gdLst/>
            <a:ahLst/>
            <a:cxnLst/>
            <a:rect l="l" t="t" r="r" b="b"/>
            <a:pathLst>
              <a:path w="436054" h="436054" extrusionOk="0">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558362"/>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
        <p:nvSpPr>
          <p:cNvPr id="13" name="Google Shape;13;p18"/>
          <p:cNvSpPr/>
          <p:nvPr/>
        </p:nvSpPr>
        <p:spPr>
          <a:xfrm rot="5400000">
            <a:off x="12502844" y="3712272"/>
            <a:ext cx="436054" cy="436054"/>
          </a:xfrm>
          <a:custGeom>
            <a:avLst/>
            <a:gdLst/>
            <a:ahLst/>
            <a:cxnLst/>
            <a:rect l="l" t="t" r="r" b="b"/>
            <a:pathLst>
              <a:path w="436054" h="436054" extrusionOk="0">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E5BB5B"/>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
        <p:nvSpPr>
          <p:cNvPr id="14" name="Google Shape;14;p18"/>
          <p:cNvSpPr/>
          <p:nvPr/>
        </p:nvSpPr>
        <p:spPr>
          <a:xfrm rot="5400000">
            <a:off x="12495510" y="3182016"/>
            <a:ext cx="436054" cy="436054"/>
          </a:xfrm>
          <a:custGeom>
            <a:avLst/>
            <a:gdLst/>
            <a:ahLst/>
            <a:cxnLst/>
            <a:rect l="l" t="t" r="r" b="b"/>
            <a:pathLst>
              <a:path w="436054" h="436054" extrusionOk="0">
                <a:moveTo>
                  <a:pt x="436055" y="218027"/>
                </a:moveTo>
                <a:cubicBezTo>
                  <a:pt x="436055" y="338440"/>
                  <a:pt x="338440"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rgbClr val="FBD37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
        <p:nvSpPr>
          <p:cNvPr id="15" name="Google Shape;15;p18"/>
          <p:cNvSpPr/>
          <p:nvPr/>
        </p:nvSpPr>
        <p:spPr>
          <a:xfrm rot="5400000">
            <a:off x="12502844" y="5833680"/>
            <a:ext cx="436054" cy="436054"/>
          </a:xfrm>
          <a:custGeom>
            <a:avLst/>
            <a:gdLst/>
            <a:ahLst/>
            <a:cxnLst/>
            <a:rect l="l" t="t" r="r" b="b"/>
            <a:pathLst>
              <a:path w="436054" h="436054" extrusionOk="0">
                <a:moveTo>
                  <a:pt x="436055" y="218027"/>
                </a:moveTo>
                <a:cubicBezTo>
                  <a:pt x="436055" y="338440"/>
                  <a:pt x="338441"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chemeClr val="accent5"/>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
        <p:nvSpPr>
          <p:cNvPr id="16" name="Google Shape;16;p18"/>
          <p:cNvSpPr/>
          <p:nvPr/>
        </p:nvSpPr>
        <p:spPr>
          <a:xfrm rot="5400000">
            <a:off x="12502844" y="0"/>
            <a:ext cx="436054" cy="436054"/>
          </a:xfrm>
          <a:custGeom>
            <a:avLst/>
            <a:gdLst/>
            <a:ahLst/>
            <a:cxnLst/>
            <a:rect l="l" t="t" r="r" b="b"/>
            <a:pathLst>
              <a:path w="436054" h="436054" extrusionOk="0">
                <a:moveTo>
                  <a:pt x="436055" y="218027"/>
                </a:moveTo>
                <a:cubicBezTo>
                  <a:pt x="436055" y="338440"/>
                  <a:pt x="338440"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rgbClr val="3D5B3D"/>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
        <p:nvSpPr>
          <p:cNvPr id="17" name="Google Shape;17;p18"/>
          <p:cNvSpPr/>
          <p:nvPr/>
        </p:nvSpPr>
        <p:spPr>
          <a:xfrm rot="5400000">
            <a:off x="12502844" y="1590960"/>
            <a:ext cx="436054" cy="436054"/>
          </a:xfrm>
          <a:custGeom>
            <a:avLst/>
            <a:gdLst/>
            <a:ahLst/>
            <a:cxnLst/>
            <a:rect l="l" t="t" r="r" b="b"/>
            <a:pathLst>
              <a:path w="436054" h="436054" extrusionOk="0">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31312E"/>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
        <p:nvSpPr>
          <p:cNvPr id="18" name="Google Shape;18;p18"/>
          <p:cNvSpPr/>
          <p:nvPr/>
        </p:nvSpPr>
        <p:spPr>
          <a:xfrm rot="5400000">
            <a:off x="12502844" y="2651664"/>
            <a:ext cx="436054" cy="436054"/>
          </a:xfrm>
          <a:custGeom>
            <a:avLst/>
            <a:gdLst/>
            <a:ahLst/>
            <a:cxnLst/>
            <a:rect l="l" t="t" r="r" b="b"/>
            <a:pathLst>
              <a:path w="436054" h="436054" extrusionOk="0">
                <a:moveTo>
                  <a:pt x="436055" y="218027"/>
                </a:moveTo>
                <a:cubicBezTo>
                  <a:pt x="436055" y="338440"/>
                  <a:pt x="338441"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rgbClr val="8E8C86"/>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
        <p:nvSpPr>
          <p:cNvPr id="19" name="Google Shape;19;p18"/>
          <p:cNvSpPr/>
          <p:nvPr/>
        </p:nvSpPr>
        <p:spPr>
          <a:xfrm rot="5400000">
            <a:off x="12502844" y="1060608"/>
            <a:ext cx="436054" cy="436054"/>
          </a:xfrm>
          <a:custGeom>
            <a:avLst/>
            <a:gdLst/>
            <a:ahLst/>
            <a:cxnLst/>
            <a:rect l="l" t="t" r="r" b="b"/>
            <a:pathLst>
              <a:path w="436054" h="436054" extrusionOk="0">
                <a:moveTo>
                  <a:pt x="436055" y="218027"/>
                </a:moveTo>
                <a:cubicBezTo>
                  <a:pt x="436055" y="338440"/>
                  <a:pt x="338440"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rgbClr val="7FA643"/>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
        <p:nvSpPr>
          <p:cNvPr id="20" name="Google Shape;20;p18"/>
          <p:cNvSpPr/>
          <p:nvPr/>
        </p:nvSpPr>
        <p:spPr>
          <a:xfrm rot="5400000">
            <a:off x="12502844" y="5303328"/>
            <a:ext cx="436054" cy="436054"/>
          </a:xfrm>
          <a:custGeom>
            <a:avLst/>
            <a:gdLst/>
            <a:ahLst/>
            <a:cxnLst/>
            <a:rect l="l" t="t" r="r" b="b"/>
            <a:pathLst>
              <a:path w="436054" h="436054" extrusionOk="0">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004E74"/>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
        <p:nvSpPr>
          <p:cNvPr id="21" name="Google Shape;21;p18"/>
          <p:cNvSpPr/>
          <p:nvPr/>
        </p:nvSpPr>
        <p:spPr>
          <a:xfrm rot="5400000">
            <a:off x="12502844" y="4242624"/>
            <a:ext cx="436054" cy="436054"/>
          </a:xfrm>
          <a:custGeom>
            <a:avLst/>
            <a:gdLst/>
            <a:ahLst/>
            <a:cxnLst/>
            <a:rect l="l" t="t" r="r" b="b"/>
            <a:pathLst>
              <a:path w="436054" h="436054" extrusionOk="0">
                <a:moveTo>
                  <a:pt x="436055" y="218027"/>
                </a:moveTo>
                <a:cubicBezTo>
                  <a:pt x="436055" y="338440"/>
                  <a:pt x="338440" y="436055"/>
                  <a:pt x="218027" y="436055"/>
                </a:cubicBezTo>
                <a:cubicBezTo>
                  <a:pt x="97614" y="436055"/>
                  <a:pt x="0" y="338440"/>
                  <a:pt x="0" y="218027"/>
                </a:cubicBezTo>
                <a:cubicBezTo>
                  <a:pt x="0" y="97614"/>
                  <a:pt x="97614" y="0"/>
                  <a:pt x="218027" y="0"/>
                </a:cubicBezTo>
                <a:cubicBezTo>
                  <a:pt x="338440" y="0"/>
                  <a:pt x="436055" y="97614"/>
                  <a:pt x="436055" y="218027"/>
                </a:cubicBezTo>
                <a:close/>
              </a:path>
            </a:pathLst>
          </a:custGeom>
          <a:solidFill>
            <a:srgbClr val="CDE3E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
        <p:nvSpPr>
          <p:cNvPr id="22" name="Google Shape;22;p18"/>
          <p:cNvSpPr/>
          <p:nvPr/>
        </p:nvSpPr>
        <p:spPr>
          <a:xfrm rot="5400000">
            <a:off x="12502844" y="2121312"/>
            <a:ext cx="436054" cy="436054"/>
          </a:xfrm>
          <a:custGeom>
            <a:avLst/>
            <a:gdLst/>
            <a:ahLst/>
            <a:cxnLst/>
            <a:rect l="l" t="t" r="r" b="b"/>
            <a:pathLst>
              <a:path w="436054" h="436054" extrusionOk="0">
                <a:moveTo>
                  <a:pt x="436054" y="218027"/>
                </a:moveTo>
                <a:cubicBezTo>
                  <a:pt x="436054" y="338440"/>
                  <a:pt x="338440" y="436055"/>
                  <a:pt x="218027" y="436055"/>
                </a:cubicBezTo>
                <a:cubicBezTo>
                  <a:pt x="97614" y="436055"/>
                  <a:pt x="0" y="338440"/>
                  <a:pt x="0" y="218027"/>
                </a:cubicBezTo>
                <a:cubicBezTo>
                  <a:pt x="0" y="97614"/>
                  <a:pt x="97614" y="0"/>
                  <a:pt x="218027" y="0"/>
                </a:cubicBezTo>
                <a:cubicBezTo>
                  <a:pt x="338440" y="0"/>
                  <a:pt x="436054" y="97614"/>
                  <a:pt x="436054" y="218027"/>
                </a:cubicBezTo>
                <a:close/>
              </a:path>
            </a:pathLst>
          </a:custGeom>
          <a:solidFill>
            <a:srgbClr val="71644C"/>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chemeClr val="dk1"/>
              </a:solidFill>
              <a:latin typeface="Montserrat"/>
              <a:ea typeface="Montserrat"/>
              <a:cs typeface="Montserrat"/>
              <a:sym typeface="Montserrat"/>
            </a:endParaRPr>
          </a:p>
        </p:txBody>
      </p:sp>
    </p:spTree>
  </p:cSld>
  <p:clrMap bg1="lt1" tx1="dk1" bg2="dk2" tx2="lt2" accent1="accent1" accent2="accent2" accent3="accent3" accent4="accent4" accent5="accent5" accent6="accent6" hlink="hlink" folHlink="folHlink"/>
  <p:sldLayoutIdLst>
    <p:sldLayoutId id="2147483656" r:id="rId1"/>
    <p:sldLayoutId id="2147483662" r:id="rId2"/>
    <p:sldLayoutId id="2147483665" r:id="rId3"/>
    <p:sldLayoutId id="2147483666" r:id="rId4"/>
    <p:sldLayoutId id="2147483667" r:id="rId5"/>
    <p:sldLayoutId id="2147483668" r:id="rId6"/>
    <p:sldLayoutId id="2147483670" r:id="rId7"/>
  </p:sldLayoutIdLst>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4.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45.png"/></Relationships>
</file>

<file path=ppt/slides/_rels/slide14.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1.png"/><Relationship Id="rId7" Type="http://schemas.openxmlformats.org/officeDocument/2006/relationships/hyperlink" Target="https://www.frontiersin.org/articles/10.3389/fsufs.2023.1305799/full"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48.png"/><Relationship Id="rId5" Type="http://schemas.openxmlformats.org/officeDocument/2006/relationships/image" Target="../media/image47.png"/><Relationship Id="rId10" Type="http://schemas.openxmlformats.org/officeDocument/2006/relationships/image" Target="../media/image11.png"/><Relationship Id="rId4" Type="http://schemas.openxmlformats.org/officeDocument/2006/relationships/image" Target="../media/image46.png"/><Relationship Id="rId9" Type="http://schemas.openxmlformats.org/officeDocument/2006/relationships/image" Target="../media/image50.jpeg"/></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hyperlink" Target="https://portal.adgg.ilri.org/" TargetMode="External"/><Relationship Id="rId7"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1.png"/><Relationship Id="rId7" Type="http://schemas.openxmlformats.org/officeDocument/2006/relationships/diagramQuickStyle" Target="../diagrams/quickStyle3.xm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diagramLayout" Target="../diagrams/layout3.xml"/><Relationship Id="rId5" Type="http://schemas.openxmlformats.org/officeDocument/2006/relationships/diagramData" Target="../diagrams/data3.xml"/><Relationship Id="rId10" Type="http://schemas.openxmlformats.org/officeDocument/2006/relationships/image" Target="../media/image23.png"/><Relationship Id="rId4" Type="http://schemas.openxmlformats.org/officeDocument/2006/relationships/image" Target="../media/image22.png"/><Relationship Id="rId9" Type="http://schemas.microsoft.com/office/2007/relationships/diagramDrawing" Target="../diagrams/drawing3.xml"/></Relationships>
</file>

<file path=ppt/slides/_rels/slide6.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diagramLayout" Target="../diagrams/layout4.xml"/><Relationship Id="rId7" Type="http://schemas.openxmlformats.org/officeDocument/2006/relationships/image" Target="../media/image24.png"/><Relationship Id="rId12" Type="http://schemas.openxmlformats.org/officeDocument/2006/relationships/image" Target="../media/image11.png"/><Relationship Id="rId2" Type="http://schemas.openxmlformats.org/officeDocument/2006/relationships/diagramData" Target="../diagrams/data4.xml"/><Relationship Id="rId1" Type="http://schemas.openxmlformats.org/officeDocument/2006/relationships/slideLayout" Target="../slideLayouts/slideLayout4.xml"/><Relationship Id="rId6" Type="http://schemas.microsoft.com/office/2007/relationships/diagramDrawing" Target="../diagrams/drawing4.xml"/><Relationship Id="rId11" Type="http://schemas.openxmlformats.org/officeDocument/2006/relationships/image" Target="../media/image27.jpeg"/><Relationship Id="rId5" Type="http://schemas.openxmlformats.org/officeDocument/2006/relationships/diagramColors" Target="../diagrams/colors4.xml"/><Relationship Id="rId10" Type="http://schemas.openxmlformats.org/officeDocument/2006/relationships/hyperlink" Target="http://www.forbes.com/sites/mfonobongnsehe/2011/08/02/the-best-african-mobile-apps-icow/" TargetMode="External"/><Relationship Id="rId4" Type="http://schemas.openxmlformats.org/officeDocument/2006/relationships/diagramQuickStyle" Target="../diagrams/quickStyle4.xml"/><Relationship Id="rId9" Type="http://schemas.openxmlformats.org/officeDocument/2006/relationships/image" Target="../media/image26.jpeg"/></Relationships>
</file>

<file path=ppt/slides/_rels/slide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1.png"/><Relationship Id="rId1" Type="http://schemas.openxmlformats.org/officeDocument/2006/relationships/slideLayout" Target="../slideLayouts/slideLayout4.xml"/><Relationship Id="rId5" Type="http://schemas.openxmlformats.org/officeDocument/2006/relationships/hyperlink" Target="https://www.gatesfoundation.org/ideas/articles/partners-uk-cows?utm_source=email&amp;utm_medium=email&amp;utm_campaign=partnerpotential2024&amp;utm_content=TO" TargetMode="External"/><Relationship Id="rId4" Type="http://schemas.openxmlformats.org/officeDocument/2006/relationships/image" Target="../media/image3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Google Shape;116;p8"/>
          <p:cNvSpPr txBox="1">
            <a:spLocks noGrp="1"/>
          </p:cNvSpPr>
          <p:nvPr>
            <p:ph type="title"/>
          </p:nvPr>
        </p:nvSpPr>
        <p:spPr>
          <a:xfrm>
            <a:off x="642257" y="1850571"/>
            <a:ext cx="7287444" cy="2645017"/>
          </a:xfrm>
          <a:prstGeom prst="rect">
            <a:avLst/>
          </a:prstGeom>
          <a:noFill/>
          <a:ln>
            <a:noFill/>
          </a:ln>
        </p:spPr>
        <p:txBody>
          <a:bodyPr spcFirstLastPara="1" wrap="square" lIns="0" tIns="0" rIns="0" bIns="0" anchor="b" anchorCtr="0">
            <a:noAutofit/>
          </a:bodyPr>
          <a:lstStyle/>
          <a:p>
            <a:pPr marL="0" lvl="0" indent="0" algn="l" rtl="0">
              <a:lnSpc>
                <a:spcPct val="100000"/>
              </a:lnSpc>
              <a:spcBef>
                <a:spcPts val="0"/>
              </a:spcBef>
              <a:spcAft>
                <a:spcPts val="0"/>
              </a:spcAft>
              <a:buClr>
                <a:schemeClr val="accent4"/>
              </a:buClr>
              <a:buSzPts val="4400"/>
              <a:buFont typeface="Montserrat SemiBold"/>
              <a:buNone/>
            </a:pPr>
            <a:r>
              <a:rPr lang="en-KE" dirty="0"/>
              <a:t>Digital Applications Enhancing Livestock Genetic Improvement in Low-Input Systems</a:t>
            </a:r>
            <a:endParaRPr dirty="0"/>
          </a:p>
        </p:txBody>
      </p:sp>
      <p:sp>
        <p:nvSpPr>
          <p:cNvPr id="117" name="Google Shape;117;p8"/>
          <p:cNvSpPr txBox="1">
            <a:spLocks noGrp="1"/>
          </p:cNvSpPr>
          <p:nvPr>
            <p:ph type="body" idx="1"/>
          </p:nvPr>
        </p:nvSpPr>
        <p:spPr>
          <a:xfrm>
            <a:off x="1012529" y="4618719"/>
            <a:ext cx="6546900" cy="1259565"/>
          </a:xfrm>
          <a:prstGeom prst="rect">
            <a:avLst/>
          </a:prstGeom>
          <a:noFill/>
          <a:ln>
            <a:noFill/>
          </a:ln>
        </p:spPr>
        <p:txBody>
          <a:bodyPr spcFirstLastPara="1" wrap="square" lIns="0" tIns="0" rIns="0" bIns="0" anchor="t" anchorCtr="0">
            <a:noAutofit/>
          </a:bodyPr>
          <a:lstStyle/>
          <a:p>
            <a:pPr marL="274320" fontAlgn="base">
              <a:lnSpc>
                <a:spcPct val="90000"/>
              </a:lnSpc>
              <a:spcBef>
                <a:spcPts val="400"/>
              </a:spcBef>
              <a:spcAft>
                <a:spcPct val="0"/>
              </a:spcAft>
            </a:pPr>
            <a:r>
              <a:rPr lang="en-US" dirty="0"/>
              <a:t>Julie M. Ojango and Ally </a:t>
            </a:r>
            <a:r>
              <a:rPr lang="en-US" dirty="0" err="1"/>
              <a:t>Okeyo</a:t>
            </a:r>
            <a:r>
              <a:rPr lang="en-US" dirty="0"/>
              <a:t> Mwai </a:t>
            </a:r>
            <a:endParaRPr lang="en-KE" dirty="0"/>
          </a:p>
          <a:p>
            <a:pPr marL="274320" fontAlgn="base">
              <a:lnSpc>
                <a:spcPct val="90000"/>
              </a:lnSpc>
              <a:spcBef>
                <a:spcPts val="400"/>
              </a:spcBef>
              <a:spcAft>
                <a:spcPct val="0"/>
              </a:spcAft>
            </a:pPr>
            <a:r>
              <a:rPr lang="en-US" dirty="0"/>
              <a:t>Livestock Genetics Program,</a:t>
            </a:r>
          </a:p>
          <a:p>
            <a:pPr marL="274320" fontAlgn="base">
              <a:lnSpc>
                <a:spcPct val="90000"/>
              </a:lnSpc>
              <a:spcBef>
                <a:spcPts val="400"/>
              </a:spcBef>
              <a:spcAft>
                <a:spcPct val="0"/>
              </a:spcAft>
            </a:pPr>
            <a:r>
              <a:rPr lang="en-US" dirty="0"/>
              <a:t>International Livestock Research Institute,</a:t>
            </a:r>
            <a:endParaRPr lang="en-KE" dirty="0"/>
          </a:p>
          <a:p>
            <a:pPr marL="274320" fontAlgn="base">
              <a:lnSpc>
                <a:spcPct val="90000"/>
              </a:lnSpc>
              <a:spcBef>
                <a:spcPts val="400"/>
              </a:spcBef>
              <a:spcAft>
                <a:spcPct val="0"/>
              </a:spcAft>
            </a:pPr>
            <a:r>
              <a:rPr lang="en-US" dirty="0"/>
              <a:t>Nairobi, Kenya</a:t>
            </a:r>
            <a:endParaRPr lang="en-KE" dirty="0"/>
          </a:p>
          <a:p>
            <a:pPr marL="0" lvl="0" indent="0" algn="l" rtl="0">
              <a:lnSpc>
                <a:spcPct val="100000"/>
              </a:lnSpc>
              <a:spcBef>
                <a:spcPts val="0"/>
              </a:spcBef>
              <a:spcAft>
                <a:spcPts val="0"/>
              </a:spcAft>
              <a:buClr>
                <a:schemeClr val="dk1"/>
              </a:buClr>
              <a:buSzPts val="1800"/>
              <a:buNone/>
            </a:pPr>
            <a:endParaRPr dirty="0"/>
          </a:p>
        </p:txBody>
      </p:sp>
      <p:pic>
        <p:nvPicPr>
          <p:cNvPr id="2" name="Picture 1">
            <a:extLst>
              <a:ext uri="{FF2B5EF4-FFF2-40B4-BE49-F238E27FC236}">
                <a16:creationId xmlns:a16="http://schemas.microsoft.com/office/drawing/2014/main" id="{249CD1A3-70CE-CA1F-557C-566604E0190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211356"/>
            <a:ext cx="1838099" cy="646644"/>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ahyp="http://schemas.microsoft.com/office/drawing/2018/hyperlinkcolor"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0F0E8-801E-6CEE-CC8B-D0C91D7FBF45}"/>
              </a:ext>
            </a:extLst>
          </p:cNvPr>
          <p:cNvSpPr>
            <a:spLocks noGrp="1"/>
          </p:cNvSpPr>
          <p:nvPr>
            <p:ph type="title"/>
          </p:nvPr>
        </p:nvSpPr>
        <p:spPr/>
        <p:txBody>
          <a:bodyPr/>
          <a:lstStyle/>
          <a:p>
            <a:r>
              <a:rPr lang="en-US" sz="2800" dirty="0"/>
              <a:t>Strengthening the Uganda pig value chain (SAPLING)</a:t>
            </a:r>
          </a:p>
        </p:txBody>
      </p:sp>
      <p:sp>
        <p:nvSpPr>
          <p:cNvPr id="3" name="Content Placeholder 2">
            <a:extLst>
              <a:ext uri="{FF2B5EF4-FFF2-40B4-BE49-F238E27FC236}">
                <a16:creationId xmlns:a16="http://schemas.microsoft.com/office/drawing/2014/main" id="{65D35033-1FAF-EC9D-3D16-76AEE861CEC0}"/>
              </a:ext>
            </a:extLst>
          </p:cNvPr>
          <p:cNvSpPr>
            <a:spLocks noGrp="1"/>
          </p:cNvSpPr>
          <p:nvPr>
            <p:ph sz="quarter" idx="10"/>
          </p:nvPr>
        </p:nvSpPr>
        <p:spPr>
          <a:xfrm>
            <a:off x="515470" y="1611466"/>
            <a:ext cx="6382871" cy="3072005"/>
          </a:xfrm>
        </p:spPr>
        <p:txBody>
          <a:bodyPr/>
          <a:lstStyle/>
          <a:p>
            <a:pPr>
              <a:lnSpc>
                <a:spcPct val="150000"/>
              </a:lnSpc>
            </a:pPr>
            <a:r>
              <a:rPr lang="en-US" sz="1800" dirty="0"/>
              <a:t>At the production node, the emphasis is to improve farmer access to, and uptake of:</a:t>
            </a:r>
          </a:p>
          <a:p>
            <a:pPr marL="285750" indent="-285750">
              <a:lnSpc>
                <a:spcPct val="150000"/>
              </a:lnSpc>
              <a:buFont typeface="Wingdings" panose="05000000000000000000" pitchFamily="2" charset="2"/>
              <a:buChar char="§"/>
            </a:pPr>
            <a:r>
              <a:rPr lang="en-US" sz="1800" dirty="0"/>
              <a:t>  best herd-health products and practices,</a:t>
            </a:r>
          </a:p>
          <a:p>
            <a:pPr marL="285750" indent="-285750">
              <a:lnSpc>
                <a:spcPct val="150000"/>
              </a:lnSpc>
              <a:buFont typeface="Wingdings" panose="05000000000000000000" pitchFamily="2" charset="2"/>
              <a:buChar char="§"/>
            </a:pPr>
            <a:r>
              <a:rPr lang="en-US" sz="1800" dirty="0"/>
              <a:t>  high quality feeds and forages</a:t>
            </a:r>
          </a:p>
          <a:p>
            <a:pPr marL="285750" indent="-285750">
              <a:lnSpc>
                <a:spcPct val="150000"/>
              </a:lnSpc>
              <a:buFont typeface="Wingdings" panose="05000000000000000000" pitchFamily="2" charset="2"/>
              <a:buChar char="§"/>
            </a:pPr>
            <a:r>
              <a:rPr lang="en-US" sz="1800" dirty="0">
                <a:solidFill>
                  <a:srgbClr val="A50021"/>
                </a:solidFill>
              </a:rPr>
              <a:t>  preferred pig breeds through artificial insemination</a:t>
            </a:r>
          </a:p>
          <a:p>
            <a:endParaRPr lang="en-US" dirty="0"/>
          </a:p>
        </p:txBody>
      </p:sp>
      <p:sp>
        <p:nvSpPr>
          <p:cNvPr id="5" name="Right Brace 4">
            <a:extLst>
              <a:ext uri="{FF2B5EF4-FFF2-40B4-BE49-F238E27FC236}">
                <a16:creationId xmlns:a16="http://schemas.microsoft.com/office/drawing/2014/main" id="{8E5542D8-01E7-CBDB-265C-D19F49CF649B}"/>
              </a:ext>
            </a:extLst>
          </p:cNvPr>
          <p:cNvSpPr/>
          <p:nvPr/>
        </p:nvSpPr>
        <p:spPr>
          <a:xfrm>
            <a:off x="6649570" y="1490295"/>
            <a:ext cx="497542" cy="2446541"/>
          </a:xfrm>
          <a:prstGeom prst="rightBrac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chemeClr val="accent5">
                  <a:lumMod val="60000"/>
                  <a:lumOff val="40000"/>
                </a:schemeClr>
              </a:solidFill>
            </a:endParaRPr>
          </a:p>
        </p:txBody>
      </p:sp>
      <p:sp>
        <p:nvSpPr>
          <p:cNvPr id="6" name="TextBox 5">
            <a:extLst>
              <a:ext uri="{FF2B5EF4-FFF2-40B4-BE49-F238E27FC236}">
                <a16:creationId xmlns:a16="http://schemas.microsoft.com/office/drawing/2014/main" id="{9B7EA732-E8A6-710D-BBFF-9E20B5BF25DE}"/>
              </a:ext>
            </a:extLst>
          </p:cNvPr>
          <p:cNvSpPr txBox="1"/>
          <p:nvPr/>
        </p:nvSpPr>
        <p:spPr>
          <a:xfrm>
            <a:off x="7147112" y="1611466"/>
            <a:ext cx="4921624" cy="2123017"/>
          </a:xfrm>
          <a:prstGeom prst="rect">
            <a:avLst/>
          </a:prstGeom>
          <a:noFill/>
        </p:spPr>
        <p:txBody>
          <a:bodyPr wrap="square" rtlCol="0">
            <a:spAutoFit/>
          </a:bodyPr>
          <a:lstStyle/>
          <a:p>
            <a:pPr algn="ctr">
              <a:lnSpc>
                <a:spcPct val="150000"/>
              </a:lnSpc>
            </a:pPr>
            <a:r>
              <a:rPr lang="en-US" sz="1800" dirty="0">
                <a:solidFill>
                  <a:schemeClr val="accent5">
                    <a:lumMod val="75000"/>
                  </a:schemeClr>
                </a:solidFill>
                <a:latin typeface="Montserrat" panose="00000500000000000000" pitchFamily="2" charset="0"/>
              </a:rPr>
              <a:t>A key incentive for farmers to adopt these innovations is increased profit from their household pig enterprise</a:t>
            </a:r>
          </a:p>
          <a:p>
            <a:pPr algn="ctr">
              <a:lnSpc>
                <a:spcPct val="150000"/>
              </a:lnSpc>
            </a:pPr>
            <a:endParaRPr lang="en-US" sz="1800" dirty="0">
              <a:solidFill>
                <a:schemeClr val="accent5">
                  <a:lumMod val="75000"/>
                </a:schemeClr>
              </a:solidFill>
              <a:latin typeface="Montserrat" panose="00000500000000000000" pitchFamily="2" charset="0"/>
            </a:endParaRPr>
          </a:p>
          <a:p>
            <a:pPr algn="ctr">
              <a:lnSpc>
                <a:spcPct val="150000"/>
              </a:lnSpc>
            </a:pPr>
            <a:r>
              <a:rPr lang="en-US" sz="1800" dirty="0">
                <a:solidFill>
                  <a:schemeClr val="accent5">
                    <a:lumMod val="75000"/>
                  </a:schemeClr>
                </a:solidFill>
                <a:latin typeface="Montserrat" panose="00000500000000000000" pitchFamily="2" charset="0"/>
              </a:rPr>
              <a:t>But farmers rarely have data on this</a:t>
            </a:r>
          </a:p>
        </p:txBody>
      </p:sp>
      <p:pic>
        <p:nvPicPr>
          <p:cNvPr id="8" name="Picture 7" descr="A group of pigs in a pen&#10;&#10;Description automatically generated">
            <a:extLst>
              <a:ext uri="{FF2B5EF4-FFF2-40B4-BE49-F238E27FC236}">
                <a16:creationId xmlns:a16="http://schemas.microsoft.com/office/drawing/2014/main" id="{B8A5801A-1A20-1491-3A75-2E0EEF72506A}"/>
              </a:ext>
            </a:extLst>
          </p:cNvPr>
          <p:cNvPicPr>
            <a:picLocks noChangeAspect="1"/>
          </p:cNvPicPr>
          <p:nvPr/>
        </p:nvPicPr>
        <p:blipFill>
          <a:blip r:embed="rId2"/>
          <a:stretch>
            <a:fillRect/>
          </a:stretch>
        </p:blipFill>
        <p:spPr>
          <a:xfrm>
            <a:off x="1843107" y="3936836"/>
            <a:ext cx="3827930" cy="2551953"/>
          </a:xfrm>
          <a:prstGeom prst="rect">
            <a:avLst/>
          </a:prstGeom>
        </p:spPr>
      </p:pic>
      <p:pic>
        <p:nvPicPr>
          <p:cNvPr id="4" name="Picture 3">
            <a:extLst>
              <a:ext uri="{FF2B5EF4-FFF2-40B4-BE49-F238E27FC236}">
                <a16:creationId xmlns:a16="http://schemas.microsoft.com/office/drawing/2014/main" id="{85625641-365D-39DF-0961-0A4C8E22A2E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08" y="6186576"/>
            <a:ext cx="1838099" cy="646644"/>
          </a:xfrm>
          <a:prstGeom prst="rect">
            <a:avLst/>
          </a:prstGeom>
        </p:spPr>
      </p:pic>
    </p:spTree>
    <p:extLst>
      <p:ext uri="{BB962C8B-B14F-4D97-AF65-F5344CB8AC3E}">
        <p14:creationId xmlns:p14="http://schemas.microsoft.com/office/powerpoint/2010/main" val="26440497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53E93-488D-5AE6-5C56-D88E94149501}"/>
              </a:ext>
            </a:extLst>
          </p:cNvPr>
          <p:cNvSpPr>
            <a:spLocks noGrp="1"/>
          </p:cNvSpPr>
          <p:nvPr>
            <p:ph type="title"/>
          </p:nvPr>
        </p:nvSpPr>
        <p:spPr/>
        <p:txBody>
          <a:bodyPr/>
          <a:lstStyle/>
          <a:p>
            <a:r>
              <a:rPr lang="en-US" sz="3200" dirty="0" err="1">
                <a:solidFill>
                  <a:schemeClr val="dk1"/>
                </a:solidFill>
                <a:cs typeface="+mn-cs"/>
              </a:rPr>
              <a:t>PigProfit</a:t>
            </a:r>
            <a:r>
              <a:rPr lang="en-US" sz="3200" dirty="0">
                <a:solidFill>
                  <a:schemeClr val="dk1"/>
                </a:solidFill>
                <a:cs typeface="+mn-cs"/>
              </a:rPr>
              <a:t>$ app for smallholder pig keepers </a:t>
            </a:r>
            <a:endParaRPr lang="en-KE" sz="3200" dirty="0">
              <a:solidFill>
                <a:schemeClr val="dk1"/>
              </a:solidFill>
              <a:cs typeface="+mn-cs"/>
            </a:endParaRPr>
          </a:p>
        </p:txBody>
      </p:sp>
      <p:grpSp>
        <p:nvGrpSpPr>
          <p:cNvPr id="17" name="Group 16">
            <a:extLst>
              <a:ext uri="{FF2B5EF4-FFF2-40B4-BE49-F238E27FC236}">
                <a16:creationId xmlns:a16="http://schemas.microsoft.com/office/drawing/2014/main" id="{4C166D64-5A5C-FAD9-2B9D-49E570535273}"/>
              </a:ext>
            </a:extLst>
          </p:cNvPr>
          <p:cNvGrpSpPr/>
          <p:nvPr/>
        </p:nvGrpSpPr>
        <p:grpSpPr>
          <a:xfrm>
            <a:off x="355742" y="1220461"/>
            <a:ext cx="10889201" cy="4795741"/>
            <a:chOff x="107163" y="1200168"/>
            <a:chExt cx="12010897" cy="5506846"/>
          </a:xfrm>
        </p:grpSpPr>
        <p:pic>
          <p:nvPicPr>
            <p:cNvPr id="7" name="Picture 6">
              <a:extLst>
                <a:ext uri="{FF2B5EF4-FFF2-40B4-BE49-F238E27FC236}">
                  <a16:creationId xmlns:a16="http://schemas.microsoft.com/office/drawing/2014/main" id="{B2683E81-1341-1839-5F10-07844236FD7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21090" y="1979861"/>
              <a:ext cx="1497165" cy="2212477"/>
            </a:xfrm>
            <a:prstGeom prst="rect">
              <a:avLst/>
            </a:prstGeom>
            <a:ln>
              <a:solidFill>
                <a:schemeClr val="tx1"/>
              </a:solidFill>
            </a:ln>
          </p:spPr>
        </p:pic>
        <p:pic>
          <p:nvPicPr>
            <p:cNvPr id="8" name="Content Placeholder 9" descr="A screenshot of a cell phone&#10;&#10;Description automatically generated">
              <a:extLst>
                <a:ext uri="{FF2B5EF4-FFF2-40B4-BE49-F238E27FC236}">
                  <a16:creationId xmlns:a16="http://schemas.microsoft.com/office/drawing/2014/main" id="{0AD67CC7-61FD-8491-14A3-B63D872C4A6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985255" y="1347628"/>
              <a:ext cx="1919020" cy="3819843"/>
            </a:xfrm>
            <a:ln>
              <a:solidFill>
                <a:schemeClr val="tx1"/>
              </a:solidFill>
            </a:ln>
          </p:spPr>
        </p:pic>
        <p:pic>
          <p:nvPicPr>
            <p:cNvPr id="9" name="Picture 8" descr="A screenshot of a cell phone&#10;&#10;Description automatically generated">
              <a:extLst>
                <a:ext uri="{FF2B5EF4-FFF2-40B4-BE49-F238E27FC236}">
                  <a16:creationId xmlns:a16="http://schemas.microsoft.com/office/drawing/2014/main" id="{90A5F19F-B7D3-8B2F-5439-879EA273BDB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434432" y="1200168"/>
              <a:ext cx="2176058" cy="2069941"/>
            </a:xfrm>
            <a:prstGeom prst="rect">
              <a:avLst/>
            </a:prstGeom>
          </p:spPr>
        </p:pic>
        <p:pic>
          <p:nvPicPr>
            <p:cNvPr id="10" name="Picture 9" descr="A graph of a graph of a graph&#10;&#10;Description automatically generated with medium confidence">
              <a:extLst>
                <a:ext uri="{FF2B5EF4-FFF2-40B4-BE49-F238E27FC236}">
                  <a16:creationId xmlns:a16="http://schemas.microsoft.com/office/drawing/2014/main" id="{4906FF07-23D7-35C5-46A4-41AE8AED665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120"/>
            <a:stretch/>
          </p:blipFill>
          <p:spPr>
            <a:xfrm>
              <a:off x="10037735" y="1318469"/>
              <a:ext cx="2080325" cy="4525859"/>
            </a:xfrm>
            <a:prstGeom prst="rect">
              <a:avLst/>
            </a:prstGeom>
            <a:ln>
              <a:solidFill>
                <a:schemeClr val="tx1"/>
              </a:solidFill>
            </a:ln>
          </p:spPr>
        </p:pic>
        <p:pic>
          <p:nvPicPr>
            <p:cNvPr id="11" name="Content Placeholder 11" descr="A screenshot of a phone&#10;&#10;Description automatically generated">
              <a:extLst>
                <a:ext uri="{FF2B5EF4-FFF2-40B4-BE49-F238E27FC236}">
                  <a16:creationId xmlns:a16="http://schemas.microsoft.com/office/drawing/2014/main" id="{64E56C7C-7F83-367E-A4EA-FCD91A74FFA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279387" y="1835104"/>
              <a:ext cx="2128630" cy="3935501"/>
            </a:xfrm>
            <a:prstGeom prst="rect">
              <a:avLst/>
            </a:prstGeom>
            <a:ln>
              <a:solidFill>
                <a:schemeClr val="tx1"/>
              </a:solidFill>
            </a:ln>
          </p:spPr>
        </p:pic>
        <p:pic>
          <p:nvPicPr>
            <p:cNvPr id="12" name="Picture 11" descr="A screenshot of a phone&#10;&#10;Description automatically generated">
              <a:extLst>
                <a:ext uri="{FF2B5EF4-FFF2-40B4-BE49-F238E27FC236}">
                  <a16:creationId xmlns:a16="http://schemas.microsoft.com/office/drawing/2014/main" id="{AC5878A7-DBFB-3E43-E5D0-23116200EC2B}"/>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7610490" y="2534418"/>
              <a:ext cx="2002116" cy="3462619"/>
            </a:xfrm>
            <a:prstGeom prst="rect">
              <a:avLst/>
            </a:prstGeom>
            <a:ln>
              <a:solidFill>
                <a:schemeClr val="tx1"/>
              </a:solidFill>
            </a:ln>
          </p:spPr>
        </p:pic>
        <p:sp>
          <p:nvSpPr>
            <p:cNvPr id="13" name="TextBox 12">
              <a:extLst>
                <a:ext uri="{FF2B5EF4-FFF2-40B4-BE49-F238E27FC236}">
                  <a16:creationId xmlns:a16="http://schemas.microsoft.com/office/drawing/2014/main" id="{9753DF75-AF7F-7CDB-9CD4-DA9F01D1BFA9}"/>
                </a:ext>
              </a:extLst>
            </p:cNvPr>
            <p:cNvSpPr txBox="1"/>
            <p:nvPr/>
          </p:nvSpPr>
          <p:spPr>
            <a:xfrm>
              <a:off x="107163" y="4478404"/>
              <a:ext cx="3259145" cy="1600438"/>
            </a:xfrm>
            <a:prstGeom prst="rect">
              <a:avLst/>
            </a:prstGeom>
            <a:noFill/>
          </p:spPr>
          <p:txBody>
            <a:bodyPr wrap="square" rtlCol="0">
              <a:spAutoFit/>
            </a:bodyPr>
            <a:lstStyle/>
            <a:p>
              <a:r>
                <a:rPr lang="en-US" sz="1400" dirty="0">
                  <a:solidFill>
                    <a:srgbClr val="0070C0"/>
                  </a:solidFill>
                </a:rPr>
                <a:t>The </a:t>
              </a:r>
              <a:r>
                <a:rPr lang="en-US" sz="1400" dirty="0" err="1">
                  <a:solidFill>
                    <a:srgbClr val="0070C0"/>
                  </a:solidFill>
                </a:rPr>
                <a:t>PigProfit</a:t>
              </a:r>
              <a:r>
                <a:rPr lang="en-US" sz="1400" dirty="0">
                  <a:solidFill>
                    <a:srgbClr val="0070C0"/>
                  </a:solidFill>
                </a:rPr>
                <a:t>$ app allows smallholder pig keepers to track their profit (or loss) for more informed decision making.  </a:t>
              </a:r>
            </a:p>
            <a:p>
              <a:endParaRPr lang="en-US" sz="1400" dirty="0">
                <a:solidFill>
                  <a:srgbClr val="0070C0"/>
                </a:solidFill>
              </a:endParaRPr>
            </a:p>
            <a:p>
              <a:r>
                <a:rPr lang="en-US" sz="1400" dirty="0">
                  <a:solidFill>
                    <a:srgbClr val="0070C0"/>
                  </a:solidFill>
                </a:rPr>
                <a:t>The tool is farmer friendly are currently in 4 languages (English, Luganda, Kinyarwanda and Vietnamese)  </a:t>
              </a:r>
            </a:p>
          </p:txBody>
        </p:sp>
        <p:sp>
          <p:nvSpPr>
            <p:cNvPr id="14" name="TextBox 13">
              <a:extLst>
                <a:ext uri="{FF2B5EF4-FFF2-40B4-BE49-F238E27FC236}">
                  <a16:creationId xmlns:a16="http://schemas.microsoft.com/office/drawing/2014/main" id="{E17870BA-57BD-C1FF-8C6F-98901CD9D9CD}"/>
                </a:ext>
              </a:extLst>
            </p:cNvPr>
            <p:cNvSpPr txBox="1"/>
            <p:nvPr/>
          </p:nvSpPr>
          <p:spPr>
            <a:xfrm>
              <a:off x="10003755" y="5997037"/>
              <a:ext cx="2080326" cy="523220"/>
            </a:xfrm>
            <a:prstGeom prst="rect">
              <a:avLst/>
            </a:prstGeom>
            <a:noFill/>
          </p:spPr>
          <p:txBody>
            <a:bodyPr wrap="square" rtlCol="0">
              <a:spAutoFit/>
            </a:bodyPr>
            <a:lstStyle/>
            <a:p>
              <a:pPr algn="ctr"/>
              <a:r>
                <a:rPr lang="en-US" sz="1400" dirty="0">
                  <a:solidFill>
                    <a:srgbClr val="0070C0"/>
                  </a:solidFill>
                </a:rPr>
                <a:t>Feedback to farmers on profit / loss</a:t>
              </a:r>
            </a:p>
          </p:txBody>
        </p:sp>
        <p:sp>
          <p:nvSpPr>
            <p:cNvPr id="15" name="TextBox 14">
              <a:extLst>
                <a:ext uri="{FF2B5EF4-FFF2-40B4-BE49-F238E27FC236}">
                  <a16:creationId xmlns:a16="http://schemas.microsoft.com/office/drawing/2014/main" id="{8170BDBB-A9B0-0F62-9BB3-3BEE55D1444F}"/>
                </a:ext>
              </a:extLst>
            </p:cNvPr>
            <p:cNvSpPr txBox="1"/>
            <p:nvPr/>
          </p:nvSpPr>
          <p:spPr>
            <a:xfrm>
              <a:off x="3757458" y="5869970"/>
              <a:ext cx="2080326" cy="523220"/>
            </a:xfrm>
            <a:prstGeom prst="rect">
              <a:avLst/>
            </a:prstGeom>
            <a:noFill/>
          </p:spPr>
          <p:txBody>
            <a:bodyPr wrap="square" rtlCol="0">
              <a:spAutoFit/>
            </a:bodyPr>
            <a:lstStyle/>
            <a:p>
              <a:pPr algn="ctr"/>
              <a:r>
                <a:rPr lang="en-US" sz="1400" dirty="0">
                  <a:solidFill>
                    <a:srgbClr val="0070C0"/>
                  </a:solidFill>
                </a:rPr>
                <a:t>Example form to capture details on a cost (feed)</a:t>
              </a:r>
            </a:p>
          </p:txBody>
        </p:sp>
        <p:sp>
          <p:nvSpPr>
            <p:cNvPr id="16" name="TextBox 15">
              <a:extLst>
                <a:ext uri="{FF2B5EF4-FFF2-40B4-BE49-F238E27FC236}">
                  <a16:creationId xmlns:a16="http://schemas.microsoft.com/office/drawing/2014/main" id="{9DCBCD4F-0D8F-1718-3EAA-015E60B69BDF}"/>
                </a:ext>
              </a:extLst>
            </p:cNvPr>
            <p:cNvSpPr txBox="1"/>
            <p:nvPr/>
          </p:nvSpPr>
          <p:spPr>
            <a:xfrm>
              <a:off x="6570326" y="5968351"/>
              <a:ext cx="2080326" cy="738663"/>
            </a:xfrm>
            <a:prstGeom prst="rect">
              <a:avLst/>
            </a:prstGeom>
            <a:noFill/>
          </p:spPr>
          <p:txBody>
            <a:bodyPr wrap="square" rtlCol="0">
              <a:spAutoFit/>
            </a:bodyPr>
            <a:lstStyle/>
            <a:p>
              <a:pPr algn="ctr"/>
              <a:r>
                <a:rPr lang="en-US" sz="1400" dirty="0">
                  <a:solidFill>
                    <a:srgbClr val="0070C0"/>
                  </a:solidFill>
                </a:rPr>
                <a:t>Example form to capture details on a income (sale of pigs)</a:t>
              </a:r>
            </a:p>
          </p:txBody>
        </p:sp>
      </p:grpSp>
      <p:pic>
        <p:nvPicPr>
          <p:cNvPr id="18" name="Picture 17">
            <a:extLst>
              <a:ext uri="{FF2B5EF4-FFF2-40B4-BE49-F238E27FC236}">
                <a16:creationId xmlns:a16="http://schemas.microsoft.com/office/drawing/2014/main" id="{E38BBBCD-3157-855A-8771-376638C7F6E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008" y="6186576"/>
            <a:ext cx="1838099" cy="646644"/>
          </a:xfrm>
          <a:prstGeom prst="rect">
            <a:avLst/>
          </a:prstGeom>
        </p:spPr>
      </p:pic>
    </p:spTree>
    <p:extLst>
      <p:ext uri="{BB962C8B-B14F-4D97-AF65-F5344CB8AC3E}">
        <p14:creationId xmlns:p14="http://schemas.microsoft.com/office/powerpoint/2010/main" val="9963628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1">
            <a:extLst>
              <a:ext uri="{FF2B5EF4-FFF2-40B4-BE49-F238E27FC236}">
                <a16:creationId xmlns:a16="http://schemas.microsoft.com/office/drawing/2014/main" id="{B84F7C3D-E60B-865E-5E11-E0516B9C921E}"/>
              </a:ext>
            </a:extLst>
          </p:cNvPr>
          <p:cNvSpPr>
            <a:spLocks noGrp="1"/>
          </p:cNvSpPr>
          <p:nvPr>
            <p:ph type="title"/>
          </p:nvPr>
        </p:nvSpPr>
        <p:spPr>
          <a:xfrm>
            <a:off x="599965" y="427831"/>
            <a:ext cx="10972800" cy="677955"/>
          </a:xfrm>
        </p:spPr>
        <p:txBody>
          <a:bodyPr/>
          <a:lstStyle/>
          <a:p>
            <a:r>
              <a:rPr lang="en-US" sz="3200" dirty="0">
                <a:solidFill>
                  <a:schemeClr val="dk1"/>
                </a:solidFill>
                <a:cs typeface="+mn-cs"/>
              </a:rPr>
              <a:t>Tropical Poultry Genetic Solutions (TPGS) </a:t>
            </a:r>
          </a:p>
        </p:txBody>
      </p:sp>
      <p:pic>
        <p:nvPicPr>
          <p:cNvPr id="18" name="Picture 17" descr="A screenshot of a computer&#10;&#10;Description automatically generated">
            <a:extLst>
              <a:ext uri="{FF2B5EF4-FFF2-40B4-BE49-F238E27FC236}">
                <a16:creationId xmlns:a16="http://schemas.microsoft.com/office/drawing/2014/main" id="{C5858A15-7A04-ED2E-75A2-10612473BF2C}"/>
              </a:ext>
            </a:extLst>
          </p:cNvPr>
          <p:cNvPicPr>
            <a:picLocks noChangeAspect="1"/>
          </p:cNvPicPr>
          <p:nvPr/>
        </p:nvPicPr>
        <p:blipFill>
          <a:blip r:embed="rId2"/>
          <a:stretch>
            <a:fillRect/>
          </a:stretch>
        </p:blipFill>
        <p:spPr>
          <a:xfrm>
            <a:off x="526574" y="1534886"/>
            <a:ext cx="10980076" cy="4639083"/>
          </a:xfrm>
          <a:prstGeom prst="rect">
            <a:avLst/>
          </a:prstGeom>
          <a:noFill/>
        </p:spPr>
      </p:pic>
      <p:pic>
        <p:nvPicPr>
          <p:cNvPr id="19" name="Picture 18">
            <a:extLst>
              <a:ext uri="{FF2B5EF4-FFF2-40B4-BE49-F238E27FC236}">
                <a16:creationId xmlns:a16="http://schemas.microsoft.com/office/drawing/2014/main" id="{8DD8322C-D584-270E-CAE6-2209AAA9F38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939992" y="6257127"/>
            <a:ext cx="1417090" cy="600873"/>
          </a:xfrm>
          <a:prstGeom prst="rect">
            <a:avLst/>
          </a:prstGeom>
        </p:spPr>
      </p:pic>
      <p:pic>
        <p:nvPicPr>
          <p:cNvPr id="20" name="Picture 19">
            <a:extLst>
              <a:ext uri="{FF2B5EF4-FFF2-40B4-BE49-F238E27FC236}">
                <a16:creationId xmlns:a16="http://schemas.microsoft.com/office/drawing/2014/main" id="{2DB33D4C-6DCB-66C2-92FD-3B2602ED1C9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6211356"/>
            <a:ext cx="1838099" cy="646644"/>
          </a:xfrm>
          <a:prstGeom prst="rect">
            <a:avLst/>
          </a:prstGeom>
        </p:spPr>
      </p:pic>
    </p:spTree>
    <p:extLst>
      <p:ext uri="{BB962C8B-B14F-4D97-AF65-F5344CB8AC3E}">
        <p14:creationId xmlns:p14="http://schemas.microsoft.com/office/powerpoint/2010/main" val="3478798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66B0A-75DF-AE57-4CE3-93E4E08C2AE5}"/>
              </a:ext>
            </a:extLst>
          </p:cNvPr>
          <p:cNvSpPr>
            <a:spLocks noGrp="1"/>
          </p:cNvSpPr>
          <p:nvPr>
            <p:ph type="title"/>
          </p:nvPr>
        </p:nvSpPr>
        <p:spPr>
          <a:xfrm>
            <a:off x="542449" y="256460"/>
            <a:ext cx="10972800" cy="677955"/>
          </a:xfrm>
        </p:spPr>
        <p:txBody>
          <a:bodyPr/>
          <a:lstStyle/>
          <a:p>
            <a:r>
              <a:rPr lang="en-KE" sz="3200" dirty="0">
                <a:solidFill>
                  <a:schemeClr val="dk1"/>
                </a:solidFill>
                <a:cs typeface="+mn-cs"/>
              </a:rPr>
              <a:t>TPGS Apps</a:t>
            </a:r>
          </a:p>
        </p:txBody>
      </p:sp>
      <p:pic>
        <p:nvPicPr>
          <p:cNvPr id="4" name="Picture 3">
            <a:extLst>
              <a:ext uri="{FF2B5EF4-FFF2-40B4-BE49-F238E27FC236}">
                <a16:creationId xmlns:a16="http://schemas.microsoft.com/office/drawing/2014/main" id="{69733A85-A8D8-D5AE-41F7-108D649A48B7}"/>
              </a:ext>
            </a:extLst>
          </p:cNvPr>
          <p:cNvPicPr>
            <a:picLocks noChangeAspect="1"/>
          </p:cNvPicPr>
          <p:nvPr/>
        </p:nvPicPr>
        <p:blipFill>
          <a:blip r:embed="rId2"/>
          <a:stretch>
            <a:fillRect/>
          </a:stretch>
        </p:blipFill>
        <p:spPr>
          <a:xfrm>
            <a:off x="379276" y="1116672"/>
            <a:ext cx="5707089" cy="4817799"/>
          </a:xfrm>
          <a:prstGeom prst="rect">
            <a:avLst/>
          </a:prstGeom>
        </p:spPr>
      </p:pic>
      <p:pic>
        <p:nvPicPr>
          <p:cNvPr id="5" name="Picture 4">
            <a:extLst>
              <a:ext uri="{FF2B5EF4-FFF2-40B4-BE49-F238E27FC236}">
                <a16:creationId xmlns:a16="http://schemas.microsoft.com/office/drawing/2014/main" id="{12DE245B-C42C-5ECD-BE65-6FD6C734245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74220" y="1218378"/>
            <a:ext cx="5310690" cy="3113779"/>
          </a:xfrm>
          <a:prstGeom prst="rect">
            <a:avLst/>
          </a:prstGeom>
        </p:spPr>
      </p:pic>
      <p:pic>
        <p:nvPicPr>
          <p:cNvPr id="6" name="Picture 5">
            <a:extLst>
              <a:ext uri="{FF2B5EF4-FFF2-40B4-BE49-F238E27FC236}">
                <a16:creationId xmlns:a16="http://schemas.microsoft.com/office/drawing/2014/main" id="{AD9AA4A7-70AE-5DA2-CCA0-2A6E9A6AF02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26772" y="6172053"/>
            <a:ext cx="1710417" cy="725250"/>
          </a:xfrm>
          <a:prstGeom prst="rect">
            <a:avLst/>
          </a:prstGeom>
        </p:spPr>
      </p:pic>
      <p:pic>
        <p:nvPicPr>
          <p:cNvPr id="7" name="Picture 6">
            <a:extLst>
              <a:ext uri="{FF2B5EF4-FFF2-40B4-BE49-F238E27FC236}">
                <a16:creationId xmlns:a16="http://schemas.microsoft.com/office/drawing/2014/main" id="{3F7A643C-B4E3-66F3-9066-43BADFACC31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0" y="6211356"/>
            <a:ext cx="1838099" cy="646644"/>
          </a:xfrm>
          <a:prstGeom prst="rect">
            <a:avLst/>
          </a:prstGeom>
        </p:spPr>
      </p:pic>
    </p:spTree>
    <p:extLst>
      <p:ext uri="{BB962C8B-B14F-4D97-AF65-F5344CB8AC3E}">
        <p14:creationId xmlns:p14="http://schemas.microsoft.com/office/powerpoint/2010/main" val="38511806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a:extLst>
            <a:ext uri="{FF2B5EF4-FFF2-40B4-BE49-F238E27FC236}">
              <a16:creationId xmlns:a16="http://schemas.microsoft.com/office/drawing/2014/main" id="{D52FCEE5-8E4A-0FE7-0B6A-B41735010367}"/>
            </a:ext>
          </a:extLst>
        </p:cNvPr>
        <p:cNvGrpSpPr/>
        <p:nvPr/>
      </p:nvGrpSpPr>
      <p:grpSpPr>
        <a:xfrm>
          <a:off x="0" y="0"/>
          <a:ext cx="0" cy="0"/>
          <a:chOff x="0" y="0"/>
          <a:chExt cx="0" cy="0"/>
        </a:xfrm>
      </p:grpSpPr>
      <p:sp>
        <p:nvSpPr>
          <p:cNvPr id="390" name="Highlights of on-station and on-farm test results of ACGG project in Nigeria, Tanzania and Ethiopia">
            <a:extLst>
              <a:ext uri="{FF2B5EF4-FFF2-40B4-BE49-F238E27FC236}">
                <a16:creationId xmlns:a16="http://schemas.microsoft.com/office/drawing/2014/main" id="{26BC2DD8-3701-4CDC-B725-8353D4A2D191}"/>
              </a:ext>
            </a:extLst>
          </p:cNvPr>
          <p:cNvSpPr txBox="1">
            <a:spLocks noGrp="1"/>
          </p:cNvSpPr>
          <p:nvPr>
            <p:ph type="title"/>
          </p:nvPr>
        </p:nvSpPr>
        <p:spPr>
          <a:xfrm>
            <a:off x="781050" y="749468"/>
            <a:ext cx="10515600" cy="715714"/>
          </a:xfrm>
          <a:prstGeom prst="rect">
            <a:avLst/>
          </a:prstGeom>
        </p:spPr>
        <p:txBody>
          <a:bodyPr>
            <a:normAutofit fontScale="90000"/>
          </a:bodyPr>
          <a:lstStyle/>
          <a:p>
            <a:pPr>
              <a:lnSpc>
                <a:spcPct val="100000"/>
              </a:lnSpc>
              <a:spcBef>
                <a:spcPts val="1500"/>
              </a:spcBef>
              <a:defRPr sz="5400"/>
            </a:pPr>
            <a:r>
              <a:rPr lang="en-US" sz="3600" dirty="0"/>
              <a:t>TPGS  Productivity  &amp; Nutrition Gains</a:t>
            </a:r>
            <a:br>
              <a:rPr lang="en-US" sz="3600" dirty="0"/>
            </a:br>
            <a:endParaRPr sz="3600" dirty="0">
              <a:latin typeface="Helvetica Light"/>
              <a:ea typeface="Helvetica Light"/>
              <a:cs typeface="Helvetica Light"/>
              <a:sym typeface="Helvetica Light"/>
            </a:endParaRPr>
          </a:p>
        </p:txBody>
      </p:sp>
      <p:sp>
        <p:nvSpPr>
          <p:cNvPr id="391" name="Increase in production and productivity level from indigenous to tropically adapted and more productive chicken breeds">
            <a:extLst>
              <a:ext uri="{FF2B5EF4-FFF2-40B4-BE49-F238E27FC236}">
                <a16:creationId xmlns:a16="http://schemas.microsoft.com/office/drawing/2014/main" id="{2430E5CE-DB5F-AA21-2628-D885632DC0BB}"/>
              </a:ext>
            </a:extLst>
          </p:cNvPr>
          <p:cNvSpPr txBox="1"/>
          <p:nvPr/>
        </p:nvSpPr>
        <p:spPr>
          <a:xfrm>
            <a:off x="3063875" y="1783931"/>
            <a:ext cx="9302414" cy="646331"/>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tIns="45720" bIns="45720">
            <a:spAutoFit/>
          </a:bodyPr>
          <a:lstStyle>
            <a:lvl1pPr>
              <a:spcBef>
                <a:spcPts val="2100"/>
              </a:spcBef>
              <a:defRPr sz="2600" b="1">
                <a:solidFill>
                  <a:srgbClr val="535353"/>
                </a:solidFill>
                <a:latin typeface="+mj-lt"/>
                <a:ea typeface="+mj-ea"/>
                <a:cs typeface="+mj-cs"/>
                <a:sym typeface="Helvetica"/>
              </a:defRPr>
            </a:lvl1pPr>
          </a:lstStyle>
          <a:p>
            <a:pPr marL="285750" indent="-285750">
              <a:buFont typeface="Wingdings" panose="05000000000000000000" pitchFamily="2" charset="2"/>
              <a:buChar char="ü"/>
              <a:defRPr b="0"/>
            </a:pPr>
            <a:r>
              <a:rPr sz="1800" dirty="0"/>
              <a:t>Increase in production</a:t>
            </a:r>
            <a:r>
              <a:rPr lang="en-US" sz="1800" dirty="0"/>
              <a:t>,</a:t>
            </a:r>
            <a:r>
              <a:rPr sz="1800" dirty="0"/>
              <a:t> productivity</a:t>
            </a:r>
            <a:r>
              <a:rPr lang="en-US" sz="1800" dirty="0"/>
              <a:t> and nutrition</a:t>
            </a:r>
            <a:r>
              <a:rPr sz="1800" dirty="0"/>
              <a:t> level</a:t>
            </a:r>
            <a:r>
              <a:rPr lang="en-US" sz="1800" dirty="0"/>
              <a:t>s</a:t>
            </a:r>
            <a:r>
              <a:rPr sz="1800" dirty="0"/>
              <a:t> from indigenous to tropically adapted and more productive chicken breeds</a:t>
            </a:r>
          </a:p>
        </p:txBody>
      </p:sp>
      <p:grpSp>
        <p:nvGrpSpPr>
          <p:cNvPr id="394" name="Group">
            <a:extLst>
              <a:ext uri="{FF2B5EF4-FFF2-40B4-BE49-F238E27FC236}">
                <a16:creationId xmlns:a16="http://schemas.microsoft.com/office/drawing/2014/main" id="{4705F60D-EBB7-347C-1B0B-669E4A7F5538}"/>
              </a:ext>
            </a:extLst>
          </p:cNvPr>
          <p:cNvGrpSpPr/>
          <p:nvPr/>
        </p:nvGrpSpPr>
        <p:grpSpPr>
          <a:xfrm>
            <a:off x="7674937" y="3262927"/>
            <a:ext cx="2022873" cy="891541"/>
            <a:chOff x="0" y="0"/>
            <a:chExt cx="4045745" cy="1783079"/>
          </a:xfrm>
        </p:grpSpPr>
        <p:sp>
          <p:nvSpPr>
            <p:cNvPr id="392" name="200-300%">
              <a:extLst>
                <a:ext uri="{FF2B5EF4-FFF2-40B4-BE49-F238E27FC236}">
                  <a16:creationId xmlns:a16="http://schemas.microsoft.com/office/drawing/2014/main" id="{FACFFA32-CD5D-926A-73D4-DCC73B2B7A35}"/>
                </a:ext>
              </a:extLst>
            </p:cNvPr>
            <p:cNvSpPr txBox="1"/>
            <p:nvPr/>
          </p:nvSpPr>
          <p:spPr>
            <a:xfrm>
              <a:off x="0" y="0"/>
              <a:ext cx="4045746" cy="1783080"/>
            </a:xfrm>
            <a:prstGeom prst="rect">
              <a:avLst/>
            </a:prstGeom>
            <a:noFill/>
            <a:ln w="254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20" tIns="45720" rIns="45720" bIns="45720" numCol="1" anchor="t">
              <a:noAutofit/>
            </a:bodyPr>
            <a:lstStyle/>
            <a:p>
              <a:pPr>
                <a:lnSpc>
                  <a:spcPct val="80000"/>
                </a:lnSpc>
                <a:spcBef>
                  <a:spcPts val="1050"/>
                </a:spcBef>
                <a:defRPr sz="5800" b="1">
                  <a:solidFill>
                    <a:srgbClr val="338000"/>
                  </a:solidFill>
                  <a:latin typeface="+mj-lt"/>
                  <a:ea typeface="+mj-ea"/>
                  <a:cs typeface="+mj-cs"/>
                  <a:sym typeface="Helvetica"/>
                </a:defRPr>
              </a:pPr>
              <a:r>
                <a:rPr sz="2900" dirty="0"/>
                <a:t>200-300</a:t>
              </a:r>
              <a:r>
                <a:rPr sz="2750" dirty="0"/>
                <a:t>%</a:t>
              </a:r>
            </a:p>
          </p:txBody>
        </p:sp>
        <p:sp>
          <p:nvSpPr>
            <p:cNvPr id="393" name="in body weight">
              <a:extLst>
                <a:ext uri="{FF2B5EF4-FFF2-40B4-BE49-F238E27FC236}">
                  <a16:creationId xmlns:a16="http://schemas.microsoft.com/office/drawing/2014/main" id="{D1E10D60-FEA8-3665-8A27-906E828F927E}"/>
                </a:ext>
              </a:extLst>
            </p:cNvPr>
            <p:cNvSpPr txBox="1"/>
            <p:nvPr/>
          </p:nvSpPr>
          <p:spPr>
            <a:xfrm>
              <a:off x="75773" y="921292"/>
              <a:ext cx="3612707" cy="754381"/>
            </a:xfrm>
            <a:prstGeom prst="rect">
              <a:avLst/>
            </a:prstGeom>
            <a:noFill/>
            <a:ln w="254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20" tIns="45720" rIns="45720" bIns="45720" numCol="1" anchor="t">
              <a:noAutofit/>
            </a:bodyPr>
            <a:lstStyle>
              <a:lvl1pPr>
                <a:spcBef>
                  <a:spcPts val="2100"/>
                </a:spcBef>
                <a:defRPr sz="3200">
                  <a:solidFill>
                    <a:srgbClr val="535353"/>
                  </a:solidFill>
                  <a:latin typeface="+mj-lt"/>
                  <a:ea typeface="+mj-ea"/>
                  <a:cs typeface="+mj-cs"/>
                  <a:sym typeface="Helvetica"/>
                </a:defRPr>
              </a:lvl1pPr>
            </a:lstStyle>
            <a:p>
              <a:r>
                <a:rPr sz="1600"/>
                <a:t>in body weight</a:t>
              </a:r>
            </a:p>
          </p:txBody>
        </p:sp>
      </p:grpSp>
      <p:pic>
        <p:nvPicPr>
          <p:cNvPr id="395" name="Image" descr="Image">
            <a:extLst>
              <a:ext uri="{FF2B5EF4-FFF2-40B4-BE49-F238E27FC236}">
                <a16:creationId xmlns:a16="http://schemas.microsoft.com/office/drawing/2014/main" id="{4E788921-CF60-B78E-1596-76A36433ED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842995" y="2919310"/>
            <a:ext cx="1775883" cy="1273121"/>
          </a:xfrm>
          <a:prstGeom prst="rect">
            <a:avLst/>
          </a:prstGeom>
          <a:ln w="12700">
            <a:miter lim="400000"/>
          </a:ln>
        </p:spPr>
      </p:pic>
      <p:grpSp>
        <p:nvGrpSpPr>
          <p:cNvPr id="398" name="Group">
            <a:extLst>
              <a:ext uri="{FF2B5EF4-FFF2-40B4-BE49-F238E27FC236}">
                <a16:creationId xmlns:a16="http://schemas.microsoft.com/office/drawing/2014/main" id="{DFC967D5-8D2F-B350-6EDF-FC7CF34792D2}"/>
              </a:ext>
            </a:extLst>
          </p:cNvPr>
          <p:cNvGrpSpPr/>
          <p:nvPr/>
        </p:nvGrpSpPr>
        <p:grpSpPr>
          <a:xfrm>
            <a:off x="7674937" y="4563258"/>
            <a:ext cx="2022873" cy="891541"/>
            <a:chOff x="0" y="0"/>
            <a:chExt cx="4045745" cy="1783079"/>
          </a:xfrm>
        </p:grpSpPr>
        <p:sp>
          <p:nvSpPr>
            <p:cNvPr id="396" name="100-160%">
              <a:extLst>
                <a:ext uri="{FF2B5EF4-FFF2-40B4-BE49-F238E27FC236}">
                  <a16:creationId xmlns:a16="http://schemas.microsoft.com/office/drawing/2014/main" id="{1826B552-B457-08A9-2CB1-86E9B014E177}"/>
                </a:ext>
              </a:extLst>
            </p:cNvPr>
            <p:cNvSpPr txBox="1"/>
            <p:nvPr/>
          </p:nvSpPr>
          <p:spPr>
            <a:xfrm>
              <a:off x="0" y="0"/>
              <a:ext cx="4045746" cy="1783080"/>
            </a:xfrm>
            <a:prstGeom prst="rect">
              <a:avLst/>
            </a:prstGeom>
            <a:noFill/>
            <a:ln w="254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20" tIns="45720" rIns="45720" bIns="45720" numCol="1" anchor="t">
              <a:noAutofit/>
            </a:bodyPr>
            <a:lstStyle>
              <a:lvl1pPr>
                <a:lnSpc>
                  <a:spcPct val="80000"/>
                </a:lnSpc>
                <a:spcBef>
                  <a:spcPts val="2100"/>
                </a:spcBef>
                <a:defRPr sz="5800" b="1">
                  <a:solidFill>
                    <a:srgbClr val="338000"/>
                  </a:solidFill>
                  <a:latin typeface="+mj-lt"/>
                  <a:ea typeface="+mj-ea"/>
                  <a:cs typeface="+mj-cs"/>
                  <a:sym typeface="Helvetica"/>
                </a:defRPr>
              </a:lvl1pPr>
            </a:lstStyle>
            <a:p>
              <a:r>
                <a:rPr sz="2900" dirty="0"/>
                <a:t>100-</a:t>
              </a:r>
              <a:r>
                <a:rPr lang="en-US" sz="2900" dirty="0"/>
                <a:t>20</a:t>
              </a:r>
              <a:r>
                <a:rPr sz="2900" dirty="0"/>
                <a:t>0%</a:t>
              </a:r>
            </a:p>
          </p:txBody>
        </p:sp>
        <p:sp>
          <p:nvSpPr>
            <p:cNvPr id="397" name="in egg production">
              <a:extLst>
                <a:ext uri="{FF2B5EF4-FFF2-40B4-BE49-F238E27FC236}">
                  <a16:creationId xmlns:a16="http://schemas.microsoft.com/office/drawing/2014/main" id="{FDDC8D3E-8BB9-4AA5-BD8C-516D17BD2787}"/>
                </a:ext>
              </a:extLst>
            </p:cNvPr>
            <p:cNvSpPr txBox="1"/>
            <p:nvPr/>
          </p:nvSpPr>
          <p:spPr>
            <a:xfrm>
              <a:off x="75773" y="921292"/>
              <a:ext cx="3612707" cy="754381"/>
            </a:xfrm>
            <a:prstGeom prst="rect">
              <a:avLst/>
            </a:prstGeom>
            <a:noFill/>
            <a:ln w="254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20" tIns="45720" rIns="45720" bIns="45720" numCol="1" anchor="t">
              <a:noAutofit/>
            </a:bodyPr>
            <a:lstStyle>
              <a:lvl1pPr>
                <a:spcBef>
                  <a:spcPts val="2100"/>
                </a:spcBef>
                <a:defRPr sz="3200">
                  <a:solidFill>
                    <a:srgbClr val="535353"/>
                  </a:solidFill>
                  <a:latin typeface="+mj-lt"/>
                  <a:ea typeface="+mj-ea"/>
                  <a:cs typeface="+mj-cs"/>
                  <a:sym typeface="Helvetica"/>
                </a:defRPr>
              </a:lvl1pPr>
            </a:lstStyle>
            <a:p>
              <a:r>
                <a:rPr sz="1600"/>
                <a:t>in egg production</a:t>
              </a:r>
            </a:p>
          </p:txBody>
        </p:sp>
      </p:grpSp>
      <p:pic>
        <p:nvPicPr>
          <p:cNvPr id="399" name="Image" descr="Image">
            <a:extLst>
              <a:ext uri="{FF2B5EF4-FFF2-40B4-BE49-F238E27FC236}">
                <a16:creationId xmlns:a16="http://schemas.microsoft.com/office/drawing/2014/main" id="{A6C3C2C6-30D7-DC10-A1A8-3490013C14F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06464" y="3004969"/>
            <a:ext cx="7290808" cy="3021257"/>
          </a:xfrm>
          <a:prstGeom prst="rect">
            <a:avLst/>
          </a:prstGeom>
          <a:ln w="12700">
            <a:miter lim="400000"/>
          </a:ln>
        </p:spPr>
      </p:pic>
      <p:pic>
        <p:nvPicPr>
          <p:cNvPr id="401" name="Image" descr="Image">
            <a:extLst>
              <a:ext uri="{FF2B5EF4-FFF2-40B4-BE49-F238E27FC236}">
                <a16:creationId xmlns:a16="http://schemas.microsoft.com/office/drawing/2014/main" id="{58742F1C-D01C-8C07-B797-E08FCC158A1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842995" y="4377631"/>
            <a:ext cx="1810278" cy="1076529"/>
          </a:xfrm>
          <a:prstGeom prst="rect">
            <a:avLst/>
          </a:prstGeom>
          <a:ln w="12700">
            <a:miter lim="400000"/>
          </a:ln>
        </p:spPr>
      </p:pic>
      <p:graphicFrame>
        <p:nvGraphicFramePr>
          <p:cNvPr id="3" name="Table 2">
            <a:extLst>
              <a:ext uri="{FF2B5EF4-FFF2-40B4-BE49-F238E27FC236}">
                <a16:creationId xmlns:a16="http://schemas.microsoft.com/office/drawing/2014/main" id="{F6F59FBD-A833-C364-8070-3D36FB4101B9}"/>
              </a:ext>
            </a:extLst>
          </p:cNvPr>
          <p:cNvGraphicFramePr>
            <a:graphicFrameLocks noGrp="1"/>
          </p:cNvGraphicFramePr>
          <p:nvPr/>
        </p:nvGraphicFramePr>
        <p:xfrm>
          <a:off x="4135211" y="6137014"/>
          <a:ext cx="5562600" cy="451358"/>
        </p:xfrm>
        <a:graphic>
          <a:graphicData uri="http://schemas.openxmlformats.org/drawingml/2006/table">
            <a:tbl>
              <a:tblPr firstRow="1" firstCol="1" bandRow="1">
                <a:tableStyleId>{5C22544A-7EE6-4342-B048-85BDC9FD1C3A}</a:tableStyleId>
              </a:tblPr>
              <a:tblGrid>
                <a:gridCol w="5562600">
                  <a:extLst>
                    <a:ext uri="{9D8B030D-6E8A-4147-A177-3AD203B41FA5}">
                      <a16:colId xmlns:a16="http://schemas.microsoft.com/office/drawing/2014/main" val="468346727"/>
                    </a:ext>
                  </a:extLst>
                </a:gridCol>
              </a:tblGrid>
              <a:tr h="309245">
                <a:tc>
                  <a:txBody>
                    <a:bodyPr/>
                    <a:lstStyle/>
                    <a:p>
                      <a:pPr>
                        <a:lnSpc>
                          <a:spcPct val="107000"/>
                        </a:lnSpc>
                        <a:spcAft>
                          <a:spcPts val="800"/>
                        </a:spcAft>
                      </a:pPr>
                      <a:r>
                        <a:rPr lang="en-US" sz="1100" u="sng" kern="100" dirty="0">
                          <a:effectLst/>
                          <a:hlinkClick r:id="rId7"/>
                        </a:rPr>
                        <a:t>https://www.frontiersin.org/articles/10.3389/fsufs.2023.1305799/full</a:t>
                      </a:r>
                      <a:endParaRPr lang="en-KE" sz="1100" kern="100" dirty="0">
                        <a:effectLst/>
                      </a:endParaRPr>
                    </a:p>
                    <a:p>
                      <a:pPr>
                        <a:lnSpc>
                          <a:spcPct val="107000"/>
                        </a:lnSpc>
                        <a:spcAft>
                          <a:spcPts val="800"/>
                        </a:spcAft>
                      </a:pPr>
                      <a:r>
                        <a:rPr lang="en-US" sz="1100" kern="100" dirty="0">
                          <a:effectLst/>
                        </a:rPr>
                        <a:t> </a:t>
                      </a:r>
                      <a:endParaRPr lang="en-KE" sz="11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bg1"/>
                    </a:solidFill>
                  </a:tcPr>
                </a:tc>
                <a:extLst>
                  <a:ext uri="{0D108BD9-81ED-4DB2-BD59-A6C34878D82A}">
                    <a16:rowId xmlns:a16="http://schemas.microsoft.com/office/drawing/2014/main" val="812971932"/>
                  </a:ext>
                </a:extLst>
              </a:tr>
            </a:tbl>
          </a:graphicData>
        </a:graphic>
      </p:graphicFrame>
      <p:sp>
        <p:nvSpPr>
          <p:cNvPr id="4" name="TextBox 3">
            <a:extLst>
              <a:ext uri="{FF2B5EF4-FFF2-40B4-BE49-F238E27FC236}">
                <a16:creationId xmlns:a16="http://schemas.microsoft.com/office/drawing/2014/main" id="{D5BEA667-AC97-9CE4-DA9F-50761C1E6B59}"/>
              </a:ext>
            </a:extLst>
          </p:cNvPr>
          <p:cNvSpPr txBox="1"/>
          <p:nvPr/>
        </p:nvSpPr>
        <p:spPr>
          <a:xfrm>
            <a:off x="227831" y="3869266"/>
            <a:ext cx="2022874" cy="646331"/>
          </a:xfrm>
          <a:prstGeom prst="rect">
            <a:avLst/>
          </a:prstGeom>
          <a:noFill/>
        </p:spPr>
        <p:txBody>
          <a:bodyPr wrap="square" rtlCol="0">
            <a:spAutoFit/>
          </a:bodyPr>
          <a:lstStyle/>
          <a:p>
            <a:r>
              <a:rPr lang="en-US" dirty="0">
                <a:solidFill>
                  <a:srgbClr val="0070C0"/>
                </a:solidFill>
              </a:rPr>
              <a:t>US$ 288 profit per batch of 30 birds</a:t>
            </a:r>
            <a:endParaRPr lang="en-KE" dirty="0">
              <a:solidFill>
                <a:srgbClr val="0070C0"/>
              </a:solidFill>
            </a:endParaRPr>
          </a:p>
        </p:txBody>
      </p:sp>
      <p:pic>
        <p:nvPicPr>
          <p:cNvPr id="5" name="Picture 2" descr="Better Serving Women, Youth and Migrant Entrepreneurs with the NASIRA  Programme - KIT Royal Tropical Institute">
            <a:extLst>
              <a:ext uri="{FF2B5EF4-FFF2-40B4-BE49-F238E27FC236}">
                <a16:creationId xmlns:a16="http://schemas.microsoft.com/office/drawing/2014/main" id="{72001D56-372F-FA92-5AAE-818DF3573F9D}"/>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0" y="1582133"/>
            <a:ext cx="3063875" cy="2170182"/>
          </a:xfrm>
          <a:prstGeom prst="rect">
            <a:avLst/>
          </a:prstGeom>
          <a:noFill/>
          <a:extLst>
            <a:ext uri="{909E8E84-426E-40DD-AFC4-6F175D3DCCD1}">
              <a14:hiddenFill xmlns:a14="http://schemas.microsoft.com/office/drawing/2010/main">
                <a:solidFill>
                  <a:srgbClr val="FFFFFF"/>
                </a:solidFill>
              </a14:hiddenFill>
            </a:ext>
          </a:extLst>
        </p:spPr>
      </p:pic>
      <p:pic>
        <p:nvPicPr>
          <p:cNvPr id="2" name="close-up-photo-of-cooked-chicken-2611917.jpg" descr="close-up-photo-of-cooked-chicken-2611917.jpg">
            <a:extLst>
              <a:ext uri="{FF2B5EF4-FFF2-40B4-BE49-F238E27FC236}">
                <a16:creationId xmlns:a16="http://schemas.microsoft.com/office/drawing/2014/main" id="{1478EFE3-618E-8C57-004D-6F308382900E}"/>
              </a:ext>
            </a:extLst>
          </p:cNvPr>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a:xfrm>
            <a:off x="9519178" y="1098421"/>
            <a:ext cx="2672822" cy="1820671"/>
          </a:xfrm>
          <a:prstGeom prst="rect">
            <a:avLst/>
          </a:prstGeom>
          <a:ln w="12700">
            <a:miter lim="400000"/>
          </a:ln>
        </p:spPr>
      </p:pic>
      <p:pic>
        <p:nvPicPr>
          <p:cNvPr id="6" name="Picture 5">
            <a:extLst>
              <a:ext uri="{FF2B5EF4-FFF2-40B4-BE49-F238E27FC236}">
                <a16:creationId xmlns:a16="http://schemas.microsoft.com/office/drawing/2014/main" id="{B184E10D-96C7-8AF3-44E7-D60DF5B4406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0" y="6211356"/>
            <a:ext cx="1838099" cy="646644"/>
          </a:xfrm>
          <a:prstGeom prst="rect">
            <a:avLst/>
          </a:prstGeom>
        </p:spPr>
      </p:pic>
    </p:spTree>
    <p:extLst>
      <p:ext uri="{BB962C8B-B14F-4D97-AF65-F5344CB8AC3E}">
        <p14:creationId xmlns:p14="http://schemas.microsoft.com/office/powerpoint/2010/main" val="1150471204"/>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1C609-F143-DD88-6211-BFA86051AA17}"/>
              </a:ext>
            </a:extLst>
          </p:cNvPr>
          <p:cNvSpPr>
            <a:spLocks noGrp="1"/>
          </p:cNvSpPr>
          <p:nvPr>
            <p:ph type="title"/>
          </p:nvPr>
        </p:nvSpPr>
        <p:spPr/>
        <p:txBody>
          <a:bodyPr/>
          <a:lstStyle/>
          <a:p>
            <a:r>
              <a:rPr lang="en-KE" dirty="0"/>
              <a:t>Concluding remarks</a:t>
            </a:r>
          </a:p>
        </p:txBody>
      </p:sp>
      <p:sp>
        <p:nvSpPr>
          <p:cNvPr id="3" name="Content Placeholder 2">
            <a:extLst>
              <a:ext uri="{FF2B5EF4-FFF2-40B4-BE49-F238E27FC236}">
                <a16:creationId xmlns:a16="http://schemas.microsoft.com/office/drawing/2014/main" id="{425887B8-0EFF-09C6-10E9-C6C76D02BC21}"/>
              </a:ext>
            </a:extLst>
          </p:cNvPr>
          <p:cNvSpPr>
            <a:spLocks noGrp="1"/>
          </p:cNvSpPr>
          <p:nvPr>
            <p:ph sz="quarter" idx="10"/>
          </p:nvPr>
        </p:nvSpPr>
        <p:spPr>
          <a:xfrm>
            <a:off x="339777" y="1601969"/>
            <a:ext cx="10972800" cy="4572000"/>
          </a:xfrm>
        </p:spPr>
        <p:txBody>
          <a:bodyPr/>
          <a:lstStyle/>
          <a:p>
            <a:pPr marL="457200" indent="-457200">
              <a:buFont typeface="Wingdings" pitchFamily="2" charset="2"/>
              <a:buChar char="ü"/>
            </a:pPr>
            <a:r>
              <a:rPr lang="en-KE" dirty="0"/>
              <a:t>ICT technologies provide a catalytic effect in accelerating genetic gains in livestock raised in low-input systems</a:t>
            </a:r>
          </a:p>
          <a:p>
            <a:pPr marL="457200" indent="-457200">
              <a:buFont typeface="Wingdings" pitchFamily="2" charset="2"/>
              <a:buChar char="ü"/>
            </a:pPr>
            <a:endParaRPr lang="en-KE" dirty="0"/>
          </a:p>
          <a:p>
            <a:pPr marL="457200" indent="-457200">
              <a:buFont typeface="Wingdings" pitchFamily="2" charset="2"/>
              <a:buChar char="ü"/>
            </a:pPr>
            <a:r>
              <a:rPr lang="en-GB" dirty="0"/>
              <a:t>Combining ICT technologies with genomic tools and emerging reproductive technologies offers new opportunities to identify and utilize superior, resilient, and productive animals suitable for low-input livestock production systems in middle- and low-income countries</a:t>
            </a:r>
            <a:r>
              <a:rPr lang="en-KE" dirty="0"/>
              <a:t>.</a:t>
            </a:r>
          </a:p>
        </p:txBody>
      </p:sp>
      <p:pic>
        <p:nvPicPr>
          <p:cNvPr id="4" name="Picture 3">
            <a:extLst>
              <a:ext uri="{FF2B5EF4-FFF2-40B4-BE49-F238E27FC236}">
                <a16:creationId xmlns:a16="http://schemas.microsoft.com/office/drawing/2014/main" id="{499B924D-0259-AD31-7E75-8C979C0E7B8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6211356"/>
            <a:ext cx="1838099" cy="646644"/>
          </a:xfrm>
          <a:prstGeom prst="rect">
            <a:avLst/>
          </a:prstGeom>
        </p:spPr>
      </p:pic>
    </p:spTree>
    <p:extLst>
      <p:ext uri="{BB962C8B-B14F-4D97-AF65-F5344CB8AC3E}">
        <p14:creationId xmlns:p14="http://schemas.microsoft.com/office/powerpoint/2010/main" val="33704307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a:extLst>
              <a:ext uri="{FF2B5EF4-FFF2-40B4-BE49-F238E27FC236}">
                <a16:creationId xmlns:a16="http://schemas.microsoft.com/office/drawing/2014/main" id="{9FEA0F3F-B16C-3CF2-4D27-028D2880E43B}"/>
              </a:ext>
            </a:extLst>
          </p:cNvPr>
          <p:cNvSpPr txBox="1">
            <a:spLocks/>
          </p:cNvSpPr>
          <p:nvPr/>
        </p:nvSpPr>
        <p:spPr>
          <a:xfrm>
            <a:off x="889172" y="1752600"/>
            <a:ext cx="4989628" cy="1915886"/>
          </a:xfrm>
          <a:prstGeom prst="rect">
            <a:avLst/>
          </a:prstGeom>
          <a:noFill/>
          <a:ln>
            <a:noFill/>
          </a:ln>
        </p:spPr>
        <p:txBody>
          <a:bodyPr spcFirstLastPara="1" wrap="square" lIns="0" tIns="0" rIns="0" bIns="0" anchor="t" anchorCtr="0">
            <a:normAutofit fontScale="92500" lnSpcReduction="20000"/>
          </a:bodyPr>
          <a:lstStyle>
            <a:defPPr marR="0" lvl="0" algn="l" rtl="0">
              <a:lnSpc>
                <a:spcPct val="100000"/>
              </a:lnSpc>
              <a:spcBef>
                <a:spcPts val="0"/>
              </a:spcBef>
              <a:spcAft>
                <a:spcPts val="0"/>
              </a:spcAft>
            </a:defPPr>
            <a:lvl1pPr marL="457200" marR="0" lvl="0" indent="-406400" algn="l" rtl="0">
              <a:lnSpc>
                <a:spcPct val="100000"/>
              </a:lnSpc>
              <a:spcBef>
                <a:spcPts val="1000"/>
              </a:spcBef>
              <a:spcAft>
                <a:spcPts val="0"/>
              </a:spcAft>
              <a:buClr>
                <a:schemeClr val="dk1"/>
              </a:buClr>
              <a:buSzPts val="2800"/>
              <a:buFont typeface="Arial"/>
              <a:buChar char="•"/>
              <a:defRPr sz="2800" b="0" i="0" u="none" strike="noStrike" cap="none">
                <a:solidFill>
                  <a:schemeClr val="dk1"/>
                </a:solidFill>
                <a:latin typeface="Montserrat"/>
                <a:ea typeface="Montserrat"/>
                <a:cs typeface="Montserrat"/>
                <a:sym typeface="Montserrat"/>
              </a:defRPr>
            </a:lvl1pPr>
            <a:lvl2pPr marL="914400" marR="0" lvl="1" indent="-381000" algn="l" rtl="0">
              <a:lnSpc>
                <a:spcPct val="100000"/>
              </a:lnSpc>
              <a:spcBef>
                <a:spcPts val="500"/>
              </a:spcBef>
              <a:spcAft>
                <a:spcPts val="0"/>
              </a:spcAft>
              <a:buClr>
                <a:schemeClr val="dk1"/>
              </a:buClr>
              <a:buSzPts val="2400"/>
              <a:buFont typeface="Arial"/>
              <a:buChar char="•"/>
              <a:defRPr sz="2400" b="0" i="0" u="none" strike="noStrike" cap="none">
                <a:solidFill>
                  <a:schemeClr val="dk1"/>
                </a:solidFill>
                <a:latin typeface="Montserrat"/>
                <a:ea typeface="Montserrat"/>
                <a:cs typeface="Montserrat"/>
                <a:sym typeface="Montserrat"/>
              </a:defRPr>
            </a:lvl2pPr>
            <a:lvl3pPr marL="1371600" marR="0" lvl="2" indent="-355600" algn="l" rtl="0">
              <a:lnSpc>
                <a:spcPct val="100000"/>
              </a:lnSpc>
              <a:spcBef>
                <a:spcPts val="500"/>
              </a:spcBef>
              <a:spcAft>
                <a:spcPts val="0"/>
              </a:spcAft>
              <a:buClr>
                <a:schemeClr val="dk1"/>
              </a:buClr>
              <a:buSzPts val="2000"/>
              <a:buFont typeface="Arial"/>
              <a:buChar char="•"/>
              <a:defRPr sz="2000" b="0" i="0" u="none" strike="noStrike" cap="none">
                <a:solidFill>
                  <a:schemeClr val="dk1"/>
                </a:solidFill>
                <a:latin typeface="Montserrat"/>
                <a:ea typeface="Montserrat"/>
                <a:cs typeface="Montserrat"/>
                <a:sym typeface="Montserrat"/>
              </a:defRPr>
            </a:lvl3pPr>
            <a:lvl4pPr marL="1828800" marR="0" lvl="3" indent="-342900" algn="l" rtl="0">
              <a:lnSpc>
                <a:spcPct val="10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4pPr>
            <a:lvl5pPr marL="2286000" marR="0" lvl="4" indent="-342900" algn="l" rtl="0">
              <a:lnSpc>
                <a:spcPct val="10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Montserrat"/>
                <a:ea typeface="Montserrat"/>
                <a:cs typeface="Montserrat"/>
                <a:sym typeface="Montserrat"/>
              </a:defRPr>
            </a:lvl9pPr>
          </a:lstStyle>
          <a:p>
            <a:pPr marL="50800" indent="0">
              <a:spcAft>
                <a:spcPts val="600"/>
              </a:spcAft>
              <a:buNone/>
            </a:pPr>
            <a:r>
              <a:rPr lang="en-KE" sz="2000" i="1" dirty="0"/>
              <a:t>We acknowledge all colleagues and partners in the Livestock Genetics Program at ILRI; The Bill and Melinda Gates </a:t>
            </a:r>
            <a:r>
              <a:rPr lang="en-GB" sz="2000" i="1" dirty="0"/>
              <a:t>F</a:t>
            </a:r>
            <a:r>
              <a:rPr lang="en-KE" sz="2000" i="1" dirty="0"/>
              <a:t>oundation;  and the CGIAR program on Sustainable Animal Productivity for Livelihoods, Nutrition and Gender Inclusion (SAPLING) </a:t>
            </a:r>
          </a:p>
        </p:txBody>
      </p:sp>
      <p:sp>
        <p:nvSpPr>
          <p:cNvPr id="9" name="Google Shape;167;p15">
            <a:extLst>
              <a:ext uri="{FF2B5EF4-FFF2-40B4-BE49-F238E27FC236}">
                <a16:creationId xmlns:a16="http://schemas.microsoft.com/office/drawing/2014/main" id="{C3A05C81-6C23-16B1-E275-7241CF1475AA}"/>
              </a:ext>
            </a:extLst>
          </p:cNvPr>
          <p:cNvSpPr txBox="1">
            <a:spLocks/>
          </p:cNvSpPr>
          <p:nvPr/>
        </p:nvSpPr>
        <p:spPr>
          <a:xfrm>
            <a:off x="599965" y="427831"/>
            <a:ext cx="4586632" cy="677955"/>
          </a:xfrm>
          <a:prstGeom prst="rect">
            <a:avLst/>
          </a:prstGeom>
        </p:spPr>
        <p:txBody>
          <a:bodyPr spcFirstLastPara="1" wrap="square" lIns="0" tIns="0" rIns="0" bIns="0" anchor="ctr" anchorCtr="0">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buClr>
                <a:schemeClr val="dk1"/>
              </a:buClr>
              <a:buSzPts val="3600"/>
            </a:pPr>
            <a:r>
              <a:rPr lang="en-US" sz="3600" dirty="0">
                <a:solidFill>
                  <a:schemeClr val="dk1"/>
                </a:solidFill>
                <a:latin typeface="Montserrat"/>
                <a:sym typeface="Montserrat"/>
              </a:rPr>
              <a:t>Acknowledgement</a:t>
            </a:r>
            <a:endParaRPr lang="en-KE" sz="3600" dirty="0">
              <a:solidFill>
                <a:schemeClr val="dk1"/>
              </a:solidFill>
              <a:latin typeface="Montserrat"/>
              <a:sym typeface="Montserrat"/>
            </a:endParaRPr>
          </a:p>
        </p:txBody>
      </p:sp>
      <p:pic>
        <p:nvPicPr>
          <p:cNvPr id="10" name="Picture 9">
            <a:extLst>
              <a:ext uri="{FF2B5EF4-FFF2-40B4-BE49-F238E27FC236}">
                <a16:creationId xmlns:a16="http://schemas.microsoft.com/office/drawing/2014/main" id="{AA137703-451F-FA92-31C5-5E3DD4058AA5}"/>
              </a:ext>
            </a:extLst>
          </p:cNvPr>
          <p:cNvPicPr>
            <a:picLocks noChangeAspect="1"/>
          </p:cNvPicPr>
          <p:nvPr/>
        </p:nvPicPr>
        <p:blipFill>
          <a:blip r:embed="rId2"/>
          <a:stretch>
            <a:fillRect/>
          </a:stretch>
        </p:blipFill>
        <p:spPr>
          <a:xfrm>
            <a:off x="6756322" y="344715"/>
            <a:ext cx="4960334" cy="4662714"/>
          </a:xfrm>
          <a:prstGeom prst="rect">
            <a:avLst/>
          </a:prstGeom>
        </p:spPr>
      </p:pic>
    </p:spTree>
    <p:extLst>
      <p:ext uri="{BB962C8B-B14F-4D97-AF65-F5344CB8AC3E}">
        <p14:creationId xmlns:p14="http://schemas.microsoft.com/office/powerpoint/2010/main" val="9577416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5AE530-82E6-37CB-1244-F5DCD98B8517}"/>
              </a:ext>
            </a:extLst>
          </p:cNvPr>
          <p:cNvSpPr>
            <a:spLocks noGrp="1"/>
          </p:cNvSpPr>
          <p:nvPr>
            <p:ph type="title"/>
          </p:nvPr>
        </p:nvSpPr>
        <p:spPr>
          <a:xfrm>
            <a:off x="529279" y="393091"/>
            <a:ext cx="9333178" cy="1010264"/>
          </a:xfrm>
        </p:spPr>
        <p:txBody>
          <a:bodyPr vert="horz" lIns="91440" tIns="45720" rIns="91440" bIns="45720" rtlCol="0" anchor="ctr">
            <a:normAutofit/>
          </a:bodyPr>
          <a:lstStyle/>
          <a:p>
            <a:pPr defTabSz="914400" eaLnBrk="0" hangingPunct="0">
              <a:lnSpc>
                <a:spcPct val="90000"/>
              </a:lnSpc>
            </a:pPr>
            <a:r>
              <a:rPr lang="en-US" sz="2800" dirty="0">
                <a:solidFill>
                  <a:schemeClr val="dk1"/>
                </a:solidFill>
                <a:cs typeface="+mn-cs"/>
              </a:rPr>
              <a:t>Context for improving livestock productivity in low input systems</a:t>
            </a:r>
          </a:p>
        </p:txBody>
      </p:sp>
      <p:graphicFrame>
        <p:nvGraphicFramePr>
          <p:cNvPr id="7" name="Content Placeholder 4">
            <a:extLst>
              <a:ext uri="{FF2B5EF4-FFF2-40B4-BE49-F238E27FC236}">
                <a16:creationId xmlns:a16="http://schemas.microsoft.com/office/drawing/2014/main" id="{7F6A09E8-2ED0-73DD-4F79-662407827992}"/>
              </a:ext>
            </a:extLst>
          </p:cNvPr>
          <p:cNvGraphicFramePr>
            <a:graphicFrameLocks noGrp="1"/>
          </p:cNvGraphicFramePr>
          <p:nvPr>
            <p:ph sz="quarter" idx="11"/>
            <p:extLst>
              <p:ext uri="{D42A27DB-BD31-4B8C-83A1-F6EECF244321}">
                <p14:modId xmlns:p14="http://schemas.microsoft.com/office/powerpoint/2010/main" val="938079428"/>
              </p:ext>
            </p:extLst>
          </p:nvPr>
        </p:nvGraphicFramePr>
        <p:xfrm>
          <a:off x="838200" y="1650222"/>
          <a:ext cx="8741229" cy="45849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3146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4">
            <a:extLst>
              <a:ext uri="{FF2B5EF4-FFF2-40B4-BE49-F238E27FC236}">
                <a16:creationId xmlns:a16="http://schemas.microsoft.com/office/drawing/2014/main" id="{99C5C1CC-6403-7D41-BFEB-2ED4CDD1AD81}"/>
              </a:ext>
            </a:extLst>
          </p:cNvPr>
          <p:cNvSpPr>
            <a:spLocks noGrp="1" noChangeArrowheads="1"/>
          </p:cNvSpPr>
          <p:nvPr>
            <p:ph type="title"/>
          </p:nvPr>
        </p:nvSpPr>
        <p:spPr bwMode="auto">
          <a:xfrm>
            <a:off x="466096" y="435027"/>
            <a:ext cx="10972800" cy="6794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sz="3200" dirty="0">
                <a:solidFill>
                  <a:schemeClr val="dk1"/>
                </a:solidFill>
                <a:cs typeface="+mn-cs"/>
              </a:rPr>
              <a:t>Livestock Genetics</a:t>
            </a:r>
          </a:p>
        </p:txBody>
      </p:sp>
      <p:graphicFrame>
        <p:nvGraphicFramePr>
          <p:cNvPr id="7" name="Content Placeholder 6">
            <a:extLst>
              <a:ext uri="{FF2B5EF4-FFF2-40B4-BE49-F238E27FC236}">
                <a16:creationId xmlns:a16="http://schemas.microsoft.com/office/drawing/2014/main" id="{90B7EA67-7E8D-0076-7AC7-5EDE9978D877}"/>
              </a:ext>
            </a:extLst>
          </p:cNvPr>
          <p:cNvGraphicFramePr>
            <a:graphicFrameLocks noGrp="1"/>
          </p:cNvGraphicFramePr>
          <p:nvPr>
            <p:ph sz="quarter" idx="10"/>
          </p:nvPr>
        </p:nvGraphicFramePr>
        <p:xfrm>
          <a:off x="1039018" y="1425588"/>
          <a:ext cx="10113963" cy="10065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Rounded Rectangle 10">
            <a:extLst>
              <a:ext uri="{FF2B5EF4-FFF2-40B4-BE49-F238E27FC236}">
                <a16:creationId xmlns:a16="http://schemas.microsoft.com/office/drawing/2014/main" id="{CBF20FD9-16EE-5848-B64C-263E65F2E205}"/>
              </a:ext>
            </a:extLst>
          </p:cNvPr>
          <p:cNvSpPr/>
          <p:nvPr/>
        </p:nvSpPr>
        <p:spPr>
          <a:xfrm>
            <a:off x="779489" y="2743200"/>
            <a:ext cx="3372786" cy="1682712"/>
          </a:xfrm>
          <a:prstGeom prst="roundRect">
            <a:avLst/>
          </a:prstGeom>
          <a:gradFill flip="none" rotWithShape="1">
            <a:gsLst>
              <a:gs pos="0">
                <a:srgbClr val="7A81FF">
                  <a:tint val="66000"/>
                  <a:satMod val="160000"/>
                  <a:lumMod val="80000"/>
                </a:srgbClr>
              </a:gs>
              <a:gs pos="50000">
                <a:srgbClr val="7A81FF">
                  <a:tint val="44500"/>
                  <a:satMod val="160000"/>
                  <a:lumMod val="83997"/>
                </a:srgbClr>
              </a:gs>
              <a:gs pos="100000">
                <a:srgbClr val="7A81FF">
                  <a:tint val="23500"/>
                  <a:satMod val="160000"/>
                  <a:lumMod val="77000"/>
                </a:srgbClr>
              </a:gs>
            </a:gsLst>
            <a:lin ang="108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KE" dirty="0"/>
              <a:t>Proritizing geography, environment, climate and social change, traits, species, breed</a:t>
            </a:r>
          </a:p>
          <a:p>
            <a:pPr algn="ctr"/>
            <a:r>
              <a:rPr lang="en-KE" dirty="0">
                <a:solidFill>
                  <a:srgbClr val="002060"/>
                </a:solidFill>
              </a:rPr>
              <a:t>What and Where</a:t>
            </a:r>
          </a:p>
        </p:txBody>
      </p:sp>
      <p:sp>
        <p:nvSpPr>
          <p:cNvPr id="2" name="Rounded Rectangle 1">
            <a:extLst>
              <a:ext uri="{FF2B5EF4-FFF2-40B4-BE49-F238E27FC236}">
                <a16:creationId xmlns:a16="http://schemas.microsoft.com/office/drawing/2014/main" id="{52A00EA0-31B3-8083-C038-3B5CF49AEF0C}"/>
              </a:ext>
            </a:extLst>
          </p:cNvPr>
          <p:cNvSpPr/>
          <p:nvPr/>
        </p:nvSpPr>
        <p:spPr>
          <a:xfrm>
            <a:off x="4266103" y="2743200"/>
            <a:ext cx="3372786" cy="1682712"/>
          </a:xfrm>
          <a:prstGeom prst="roundRect">
            <a:avLst/>
          </a:prstGeom>
          <a:gradFill flip="none" rotWithShape="1">
            <a:gsLst>
              <a:gs pos="0">
                <a:srgbClr val="7A81FF">
                  <a:tint val="66000"/>
                  <a:satMod val="160000"/>
                  <a:lumMod val="80000"/>
                </a:srgbClr>
              </a:gs>
              <a:gs pos="50000">
                <a:srgbClr val="7A81FF">
                  <a:tint val="44500"/>
                  <a:satMod val="160000"/>
                  <a:lumMod val="83997"/>
                </a:srgbClr>
              </a:gs>
              <a:gs pos="100000">
                <a:srgbClr val="7A81FF">
                  <a:tint val="23500"/>
                  <a:satMod val="160000"/>
                  <a:lumMod val="77000"/>
                </a:srgbClr>
              </a:gs>
            </a:gsLst>
            <a:lin ang="108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en-US" dirty="0"/>
              <a:t>Adaptive alleles, characterization, conservation, Genome editing</a:t>
            </a:r>
          </a:p>
          <a:p>
            <a:pPr lvl="0"/>
            <a:r>
              <a:rPr lang="en-US" dirty="0">
                <a:solidFill>
                  <a:srgbClr val="000000"/>
                </a:solidFill>
              </a:rPr>
              <a:t>Understand adaptation</a:t>
            </a:r>
            <a:endParaRPr lang="en-GB" dirty="0"/>
          </a:p>
        </p:txBody>
      </p:sp>
      <p:sp>
        <p:nvSpPr>
          <p:cNvPr id="3" name="Rounded Rectangle 2">
            <a:extLst>
              <a:ext uri="{FF2B5EF4-FFF2-40B4-BE49-F238E27FC236}">
                <a16:creationId xmlns:a16="http://schemas.microsoft.com/office/drawing/2014/main" id="{F37CD1EE-931E-E7E6-8716-F2DAE2059628}"/>
              </a:ext>
            </a:extLst>
          </p:cNvPr>
          <p:cNvSpPr/>
          <p:nvPr/>
        </p:nvSpPr>
        <p:spPr>
          <a:xfrm>
            <a:off x="7752717" y="2743200"/>
            <a:ext cx="3372786" cy="1682712"/>
          </a:xfrm>
          <a:prstGeom prst="roundRect">
            <a:avLst/>
          </a:prstGeom>
          <a:gradFill flip="none" rotWithShape="1">
            <a:gsLst>
              <a:gs pos="0">
                <a:srgbClr val="7A81FF">
                  <a:tint val="66000"/>
                  <a:satMod val="160000"/>
                  <a:lumMod val="80000"/>
                </a:srgbClr>
              </a:gs>
              <a:gs pos="50000">
                <a:srgbClr val="7A81FF">
                  <a:tint val="44500"/>
                  <a:satMod val="160000"/>
                  <a:lumMod val="83997"/>
                </a:srgbClr>
              </a:gs>
              <a:gs pos="100000">
                <a:srgbClr val="7A81FF">
                  <a:tint val="23500"/>
                  <a:satMod val="160000"/>
                  <a:lumMod val="77000"/>
                </a:srgbClr>
              </a:gs>
            </a:gsLst>
            <a:lin ang="10800000" scaled="1"/>
            <a:tileRect/>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en-US" dirty="0"/>
              <a:t>Digital recording platforms. Phenotyping and farmer feedback.</a:t>
            </a:r>
          </a:p>
          <a:p>
            <a:pPr lvl="0"/>
            <a:r>
              <a:rPr lang="en-US" dirty="0">
                <a:solidFill>
                  <a:srgbClr val="000000"/>
                </a:solidFill>
              </a:rPr>
              <a:t>Breed performance characterization</a:t>
            </a:r>
          </a:p>
        </p:txBody>
      </p:sp>
      <p:sp>
        <p:nvSpPr>
          <p:cNvPr id="4" name="TextBox 3">
            <a:extLst>
              <a:ext uri="{FF2B5EF4-FFF2-40B4-BE49-F238E27FC236}">
                <a16:creationId xmlns:a16="http://schemas.microsoft.com/office/drawing/2014/main" id="{CE61E6EE-76A2-2920-4B81-F01BF48CCA2F}"/>
              </a:ext>
            </a:extLst>
          </p:cNvPr>
          <p:cNvSpPr txBox="1"/>
          <p:nvPr/>
        </p:nvSpPr>
        <p:spPr bwMode="auto">
          <a:xfrm>
            <a:off x="879676" y="4641448"/>
            <a:ext cx="3240911" cy="707886"/>
          </a:xfrm>
          <a:prstGeom prst="rect">
            <a:avLst/>
          </a:prstGeom>
          <a:noFill/>
          <a:ln>
            <a:solidFill>
              <a:srgbClr val="002060"/>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lvl="0"/>
            <a:r>
              <a:rPr lang="en-US" sz="2000" dirty="0">
                <a:solidFill>
                  <a:srgbClr val="0000FF"/>
                </a:solidFill>
              </a:rPr>
              <a:t>Provide evidence to decision makers</a:t>
            </a:r>
          </a:p>
        </p:txBody>
      </p:sp>
      <p:sp>
        <p:nvSpPr>
          <p:cNvPr id="5" name="TextBox 4">
            <a:extLst>
              <a:ext uri="{FF2B5EF4-FFF2-40B4-BE49-F238E27FC236}">
                <a16:creationId xmlns:a16="http://schemas.microsoft.com/office/drawing/2014/main" id="{9DC91B93-1284-33E9-0516-DCEE2B46AABF}"/>
              </a:ext>
            </a:extLst>
          </p:cNvPr>
          <p:cNvSpPr txBox="1"/>
          <p:nvPr/>
        </p:nvSpPr>
        <p:spPr bwMode="auto">
          <a:xfrm>
            <a:off x="4266103" y="4641448"/>
            <a:ext cx="3240911" cy="707886"/>
          </a:xfrm>
          <a:prstGeom prst="rect">
            <a:avLst/>
          </a:prstGeom>
          <a:noFill/>
          <a:ln>
            <a:solidFill>
              <a:schemeClr val="tx2"/>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lvl="0"/>
            <a:r>
              <a:rPr lang="en-US" sz="2000" dirty="0">
                <a:solidFill>
                  <a:srgbClr val="0000FF"/>
                </a:solidFill>
              </a:rPr>
              <a:t>Promote science based strategies</a:t>
            </a:r>
            <a:endParaRPr lang="en-GB" sz="2000" dirty="0"/>
          </a:p>
        </p:txBody>
      </p:sp>
      <p:sp>
        <p:nvSpPr>
          <p:cNvPr id="6" name="TextBox 5">
            <a:extLst>
              <a:ext uri="{FF2B5EF4-FFF2-40B4-BE49-F238E27FC236}">
                <a16:creationId xmlns:a16="http://schemas.microsoft.com/office/drawing/2014/main" id="{2EFE9A62-AD1C-28BD-9E29-496390A172BC}"/>
              </a:ext>
            </a:extLst>
          </p:cNvPr>
          <p:cNvSpPr txBox="1"/>
          <p:nvPr/>
        </p:nvSpPr>
        <p:spPr bwMode="auto">
          <a:xfrm>
            <a:off x="7752717" y="4641448"/>
            <a:ext cx="3240911" cy="707886"/>
          </a:xfrm>
          <a:prstGeom prst="rect">
            <a:avLst/>
          </a:prstGeom>
          <a:noFill/>
          <a:ln>
            <a:solidFill>
              <a:srgbClr val="002060"/>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lvl="0"/>
            <a:r>
              <a:rPr lang="en-US" sz="2000" dirty="0">
                <a:solidFill>
                  <a:srgbClr val="0000FF"/>
                </a:solidFill>
              </a:rPr>
              <a:t>Co-create capacity</a:t>
            </a:r>
          </a:p>
          <a:p>
            <a:pPr lvl="0"/>
            <a:endParaRPr lang="en-US" sz="2000" dirty="0">
              <a:solidFill>
                <a:srgbClr val="0000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8C8207A-AF42-69D9-0D7E-2B7870D076BA}"/>
              </a:ext>
            </a:extLst>
          </p:cNvPr>
          <p:cNvSpPr txBox="1">
            <a:spLocks/>
          </p:cNvSpPr>
          <p:nvPr/>
        </p:nvSpPr>
        <p:spPr>
          <a:xfrm>
            <a:off x="427530" y="176978"/>
            <a:ext cx="5755556" cy="148132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3200" dirty="0">
                <a:solidFill>
                  <a:schemeClr val="dk1"/>
                </a:solidFill>
                <a:latin typeface="Montserrat"/>
                <a:cs typeface="+mn-cs"/>
                <a:sym typeface="Montserrat"/>
              </a:rPr>
              <a:t>Transforming the Dairy Sector through ICT</a:t>
            </a:r>
          </a:p>
        </p:txBody>
      </p:sp>
      <p:sp>
        <p:nvSpPr>
          <p:cNvPr id="6" name="TextBox 5">
            <a:extLst>
              <a:ext uri="{FF2B5EF4-FFF2-40B4-BE49-F238E27FC236}">
                <a16:creationId xmlns:a16="http://schemas.microsoft.com/office/drawing/2014/main" id="{6D9349CF-0A6D-8CA2-FCA8-8E0384CA5DFF}"/>
              </a:ext>
            </a:extLst>
          </p:cNvPr>
          <p:cNvSpPr txBox="1"/>
          <p:nvPr/>
        </p:nvSpPr>
        <p:spPr>
          <a:xfrm>
            <a:off x="480465" y="1851198"/>
            <a:ext cx="6199257" cy="4089160"/>
          </a:xfrm>
          <a:prstGeom prst="rect">
            <a:avLst/>
          </a:prstGeom>
        </p:spPr>
        <p:txBody>
          <a:bodyPr vert="horz" lIns="91440" tIns="45720" rIns="91440" bIns="45720" rtlCol="0" anchor="t">
            <a:noAutofit/>
          </a:bodyPr>
          <a:lstStyle/>
          <a:p>
            <a:pPr marL="285750" indent="-228600">
              <a:lnSpc>
                <a:spcPct val="90000"/>
              </a:lnSpc>
              <a:spcAft>
                <a:spcPts val="1200"/>
              </a:spcAft>
              <a:buFont typeface="Arial" panose="020B0604020202020204" pitchFamily="34" charset="0"/>
              <a:buChar char="•"/>
            </a:pPr>
            <a:r>
              <a:rPr lang="en-US" sz="2000" b="1" dirty="0"/>
              <a:t>Digital platforms </a:t>
            </a:r>
            <a:r>
              <a:rPr lang="en-US" sz="2000" dirty="0"/>
              <a:t>for large-scale data management at national and regional levels (</a:t>
            </a:r>
            <a:r>
              <a:rPr lang="en-US" sz="2000" dirty="0">
                <a:hlinkClick r:id="rId3"/>
              </a:rPr>
              <a:t>https://portal.adgg.ilri.org/</a:t>
            </a:r>
            <a:r>
              <a:rPr lang="en-US" sz="2000" dirty="0"/>
              <a:t>)</a:t>
            </a:r>
          </a:p>
          <a:p>
            <a:pPr marL="285750" indent="-228600">
              <a:lnSpc>
                <a:spcPct val="90000"/>
              </a:lnSpc>
              <a:spcAft>
                <a:spcPts val="1200"/>
              </a:spcAft>
              <a:buFont typeface="Arial" panose="020B0604020202020204" pitchFamily="34" charset="0"/>
              <a:buChar char="•"/>
            </a:pPr>
            <a:r>
              <a:rPr lang="en-US" sz="2000" b="1" dirty="0">
                <a:effectLst/>
              </a:rPr>
              <a:t>Digital tools </a:t>
            </a:r>
            <a:r>
              <a:rPr lang="en-US" sz="2000" dirty="0">
                <a:effectLst/>
              </a:rPr>
              <a:t>for recording and monitoring (Mobile devices)</a:t>
            </a:r>
          </a:p>
          <a:p>
            <a:pPr marL="285750" indent="-228600">
              <a:lnSpc>
                <a:spcPct val="90000"/>
              </a:lnSpc>
              <a:spcAft>
                <a:spcPts val="1200"/>
              </a:spcAft>
              <a:buFont typeface="Arial" panose="020B0604020202020204" pitchFamily="34" charset="0"/>
              <a:buChar char="•"/>
            </a:pPr>
            <a:r>
              <a:rPr lang="en-US" sz="2000" dirty="0"/>
              <a:t>Crowd-source information</a:t>
            </a:r>
          </a:p>
          <a:p>
            <a:pPr marL="285750" indent="-228600">
              <a:lnSpc>
                <a:spcPct val="90000"/>
              </a:lnSpc>
              <a:spcAft>
                <a:spcPts val="1200"/>
              </a:spcAft>
              <a:buFont typeface="Arial" panose="020B0604020202020204" pitchFamily="34" charset="0"/>
              <a:buChar char="•"/>
            </a:pPr>
            <a:r>
              <a:rPr lang="en-US" sz="2000" dirty="0">
                <a:effectLst/>
              </a:rPr>
              <a:t>Develo</a:t>
            </a:r>
            <a:r>
              <a:rPr lang="en-US" sz="2000" dirty="0"/>
              <a:t>p and promote </a:t>
            </a:r>
            <a:r>
              <a:rPr lang="en-US" sz="2000" dirty="0">
                <a:effectLst/>
              </a:rPr>
              <a:t>Electronic training and learning resources</a:t>
            </a:r>
          </a:p>
          <a:p>
            <a:pPr marL="285750" indent="-228600">
              <a:lnSpc>
                <a:spcPct val="90000"/>
              </a:lnSpc>
              <a:spcAft>
                <a:spcPts val="1200"/>
              </a:spcAft>
              <a:buFont typeface="Arial" panose="020B0604020202020204" pitchFamily="34" charset="0"/>
              <a:buChar char="•"/>
            </a:pPr>
            <a:r>
              <a:rPr lang="en-US" sz="2000" b="1" dirty="0"/>
              <a:t>Adopt Digital sensors </a:t>
            </a:r>
            <a:r>
              <a:rPr lang="en-US" sz="2000" dirty="0"/>
              <a:t>for monitoring behavior and physiological changes </a:t>
            </a:r>
          </a:p>
          <a:p>
            <a:pPr marL="285750" indent="-228600">
              <a:lnSpc>
                <a:spcPct val="90000"/>
              </a:lnSpc>
              <a:spcAft>
                <a:spcPts val="1200"/>
              </a:spcAft>
              <a:buFont typeface="Arial" panose="020B0604020202020204" pitchFamily="34" charset="0"/>
              <a:buChar char="•"/>
            </a:pPr>
            <a:r>
              <a:rPr lang="en-US" sz="2000" dirty="0"/>
              <a:t>Simultaneously provide </a:t>
            </a:r>
            <a:r>
              <a:rPr lang="en-US" sz="2000" b="1" dirty="0"/>
              <a:t>management information and feedback</a:t>
            </a:r>
            <a:r>
              <a:rPr lang="en-US" sz="2000" dirty="0"/>
              <a:t> on performance data for farmers</a:t>
            </a:r>
            <a:endParaRPr lang="en-US" sz="2000" dirty="0">
              <a:effectLst/>
            </a:endParaRPr>
          </a:p>
        </p:txBody>
      </p:sp>
      <p:grpSp>
        <p:nvGrpSpPr>
          <p:cNvPr id="7" name="Group 6">
            <a:extLst>
              <a:ext uri="{FF2B5EF4-FFF2-40B4-BE49-F238E27FC236}">
                <a16:creationId xmlns:a16="http://schemas.microsoft.com/office/drawing/2014/main" id="{1DC9DF02-A1D3-DBAE-CB7A-2F77DB5DCCB0}"/>
              </a:ext>
            </a:extLst>
          </p:cNvPr>
          <p:cNvGrpSpPr/>
          <p:nvPr/>
        </p:nvGrpSpPr>
        <p:grpSpPr>
          <a:xfrm>
            <a:off x="7336643" y="1332724"/>
            <a:ext cx="4374892" cy="4509663"/>
            <a:chOff x="7057529" y="2085656"/>
            <a:chExt cx="3381494" cy="3270474"/>
          </a:xfrm>
        </p:grpSpPr>
        <p:sp>
          <p:nvSpPr>
            <p:cNvPr id="8" name="Freeform: Shape 3">
              <a:extLst>
                <a:ext uri="{FF2B5EF4-FFF2-40B4-BE49-F238E27FC236}">
                  <a16:creationId xmlns:a16="http://schemas.microsoft.com/office/drawing/2014/main" id="{1AA97DFC-576C-DD41-E089-C6DE61BECA89}"/>
                </a:ext>
              </a:extLst>
            </p:cNvPr>
            <p:cNvSpPr/>
            <p:nvPr/>
          </p:nvSpPr>
          <p:spPr>
            <a:xfrm>
              <a:off x="8710454" y="3721800"/>
              <a:ext cx="1644695" cy="1634330"/>
            </a:xfrm>
            <a:custGeom>
              <a:avLst/>
              <a:gdLst>
                <a:gd name="connsiteX0" fmla="*/ 0 w 1428987"/>
                <a:gd name="connsiteY0" fmla="*/ 1428987 h 1428987"/>
                <a:gd name="connsiteX1" fmla="*/ 1428987 w 1428987"/>
                <a:gd name="connsiteY1" fmla="*/ 0 h 1428987"/>
                <a:gd name="connsiteX2" fmla="*/ 1428987 w 1428987"/>
                <a:gd name="connsiteY2" fmla="*/ 1428987 h 1428987"/>
                <a:gd name="connsiteX3" fmla="*/ 0 w 1428987"/>
                <a:gd name="connsiteY3" fmla="*/ 1428987 h 1428987"/>
              </a:gdLst>
              <a:ahLst/>
              <a:cxnLst>
                <a:cxn ang="0">
                  <a:pos x="connsiteX0" y="connsiteY0"/>
                </a:cxn>
                <a:cxn ang="0">
                  <a:pos x="connsiteX1" y="connsiteY1"/>
                </a:cxn>
                <a:cxn ang="0">
                  <a:pos x="connsiteX2" y="connsiteY2"/>
                </a:cxn>
                <a:cxn ang="0">
                  <a:pos x="connsiteX3" y="connsiteY3"/>
                </a:cxn>
              </a:cxnLst>
              <a:rect l="l" t="t" r="r" b="b"/>
              <a:pathLst>
                <a:path w="1428987" h="1428987">
                  <a:moveTo>
                    <a:pt x="1428987" y="0"/>
                  </a:moveTo>
                  <a:cubicBezTo>
                    <a:pt x="1428987" y="789208"/>
                    <a:pt x="789208" y="1428987"/>
                    <a:pt x="0" y="1428987"/>
                  </a:cubicBezTo>
                  <a:lnTo>
                    <a:pt x="0" y="0"/>
                  </a:lnTo>
                  <a:lnTo>
                    <a:pt x="1428987" y="0"/>
                  </a:lnTo>
                  <a:close/>
                </a:path>
              </a:pathLst>
            </a:custGeom>
            <a:solidFill>
              <a:srgbClr val="B2B2B2"/>
            </a:solidFill>
            <a:ln w="12700" cap="flat" cmpd="sng" algn="ctr">
              <a:solidFill>
                <a:schemeClr val="bg1"/>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ctr" defTabSz="488950">
                <a:lnSpc>
                  <a:spcPct val="90000"/>
                </a:lnSpc>
                <a:spcBef>
                  <a:spcPct val="0"/>
                </a:spcBef>
                <a:spcAft>
                  <a:spcPct val="35000"/>
                </a:spcAft>
                <a:buNone/>
              </a:pPr>
              <a:endParaRPr lang="en-GB" sz="1200" b="1" kern="1200">
                <a:solidFill>
                  <a:sysClr val="window" lastClr="FFFFFF"/>
                </a:solidFill>
              </a:endParaRPr>
            </a:p>
          </p:txBody>
        </p:sp>
        <p:sp>
          <p:nvSpPr>
            <p:cNvPr id="9" name="Freeform: Shape 4">
              <a:extLst>
                <a:ext uri="{FF2B5EF4-FFF2-40B4-BE49-F238E27FC236}">
                  <a16:creationId xmlns:a16="http://schemas.microsoft.com/office/drawing/2014/main" id="{6D320833-82A7-8740-75CF-0A5C0B646ABD}"/>
                </a:ext>
              </a:extLst>
            </p:cNvPr>
            <p:cNvSpPr/>
            <p:nvPr/>
          </p:nvSpPr>
          <p:spPr>
            <a:xfrm>
              <a:off x="7057529" y="2085656"/>
              <a:ext cx="1644695" cy="1634330"/>
            </a:xfrm>
            <a:custGeom>
              <a:avLst/>
              <a:gdLst>
                <a:gd name="connsiteX0" fmla="*/ 0 w 1428987"/>
                <a:gd name="connsiteY0" fmla="*/ 1428987 h 1428987"/>
                <a:gd name="connsiteX1" fmla="*/ 1428987 w 1428987"/>
                <a:gd name="connsiteY1" fmla="*/ 0 h 1428987"/>
                <a:gd name="connsiteX2" fmla="*/ 1428987 w 1428987"/>
                <a:gd name="connsiteY2" fmla="*/ 1428987 h 1428987"/>
                <a:gd name="connsiteX3" fmla="*/ 0 w 1428987"/>
                <a:gd name="connsiteY3" fmla="*/ 1428987 h 1428987"/>
              </a:gdLst>
              <a:ahLst/>
              <a:cxnLst>
                <a:cxn ang="0">
                  <a:pos x="connsiteX0" y="connsiteY0"/>
                </a:cxn>
                <a:cxn ang="0">
                  <a:pos x="connsiteX1" y="connsiteY1"/>
                </a:cxn>
                <a:cxn ang="0">
                  <a:pos x="connsiteX2" y="connsiteY2"/>
                </a:cxn>
                <a:cxn ang="0">
                  <a:pos x="connsiteX3" y="connsiteY3"/>
                </a:cxn>
              </a:cxnLst>
              <a:rect l="l" t="t" r="r" b="b"/>
              <a:pathLst>
                <a:path w="1428987" h="1428987">
                  <a:moveTo>
                    <a:pt x="0" y="1428987"/>
                  </a:moveTo>
                  <a:cubicBezTo>
                    <a:pt x="0" y="639779"/>
                    <a:pt x="639779" y="0"/>
                    <a:pt x="1428987" y="0"/>
                  </a:cubicBezTo>
                  <a:lnTo>
                    <a:pt x="1428987" y="1428987"/>
                  </a:lnTo>
                  <a:lnTo>
                    <a:pt x="0" y="1428987"/>
                  </a:lnTo>
                  <a:close/>
                </a:path>
              </a:pathLst>
            </a:custGeom>
            <a:solidFill>
              <a:srgbClr val="4AD24A">
                <a:alpha val="67843"/>
              </a:srgbClr>
            </a:solidFill>
            <a:ln w="12700" cap="flat" cmpd="sng" algn="ctr">
              <a:solidFill>
                <a:schemeClr val="bg1"/>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algn="r" defTabSz="684530">
                <a:lnSpc>
                  <a:spcPct val="90000"/>
                </a:lnSpc>
                <a:spcBef>
                  <a:spcPct val="0"/>
                </a:spcBef>
                <a:spcAft>
                  <a:spcPct val="35000"/>
                </a:spcAft>
              </a:pPr>
              <a:r>
                <a:rPr lang="en-GB" sz="1680" b="1" kern="1200">
                  <a:solidFill>
                    <a:sysClr val="window" lastClr="FFFFFF"/>
                  </a:solidFill>
                  <a:latin typeface="+mn-lt"/>
                  <a:ea typeface="+mn-ea"/>
                  <a:cs typeface="+mn-cs"/>
                </a:rPr>
                <a:t>  </a:t>
              </a:r>
              <a:endParaRPr lang="en-GB" sz="1200" b="1" kern="1200">
                <a:solidFill>
                  <a:sysClr val="window" lastClr="FFFFFF"/>
                </a:solidFill>
              </a:endParaRPr>
            </a:p>
          </p:txBody>
        </p:sp>
        <p:sp>
          <p:nvSpPr>
            <p:cNvPr id="10" name="Freeform: Shape 6">
              <a:extLst>
                <a:ext uri="{FF2B5EF4-FFF2-40B4-BE49-F238E27FC236}">
                  <a16:creationId xmlns:a16="http://schemas.microsoft.com/office/drawing/2014/main" id="{1FD69255-240D-3D1E-6055-55ECF989E42B}"/>
                </a:ext>
              </a:extLst>
            </p:cNvPr>
            <p:cNvSpPr/>
            <p:nvPr/>
          </p:nvSpPr>
          <p:spPr>
            <a:xfrm>
              <a:off x="8710454" y="2085656"/>
              <a:ext cx="1644695" cy="1634330"/>
            </a:xfrm>
            <a:custGeom>
              <a:avLst/>
              <a:gdLst>
                <a:gd name="connsiteX0" fmla="*/ 0 w 1428987"/>
                <a:gd name="connsiteY0" fmla="*/ 1428987 h 1428987"/>
                <a:gd name="connsiteX1" fmla="*/ 1428987 w 1428987"/>
                <a:gd name="connsiteY1" fmla="*/ 0 h 1428987"/>
                <a:gd name="connsiteX2" fmla="*/ 1428987 w 1428987"/>
                <a:gd name="connsiteY2" fmla="*/ 1428987 h 1428987"/>
                <a:gd name="connsiteX3" fmla="*/ 0 w 1428987"/>
                <a:gd name="connsiteY3" fmla="*/ 1428987 h 1428987"/>
              </a:gdLst>
              <a:ahLst/>
              <a:cxnLst>
                <a:cxn ang="0">
                  <a:pos x="connsiteX0" y="connsiteY0"/>
                </a:cxn>
                <a:cxn ang="0">
                  <a:pos x="connsiteX1" y="connsiteY1"/>
                </a:cxn>
                <a:cxn ang="0">
                  <a:pos x="connsiteX2" y="connsiteY2"/>
                </a:cxn>
                <a:cxn ang="0">
                  <a:pos x="connsiteX3" y="connsiteY3"/>
                </a:cxn>
              </a:cxnLst>
              <a:rect l="l" t="t" r="r" b="b"/>
              <a:pathLst>
                <a:path w="1428987" h="1428987">
                  <a:moveTo>
                    <a:pt x="0" y="0"/>
                  </a:moveTo>
                  <a:cubicBezTo>
                    <a:pt x="789208" y="0"/>
                    <a:pt x="1428987" y="639779"/>
                    <a:pt x="1428987" y="1428987"/>
                  </a:cubicBezTo>
                  <a:lnTo>
                    <a:pt x="0" y="1428987"/>
                  </a:lnTo>
                  <a:lnTo>
                    <a:pt x="0" y="0"/>
                  </a:lnTo>
                  <a:close/>
                </a:path>
              </a:pathLst>
            </a:custGeom>
            <a:solidFill>
              <a:srgbClr val="0099FF"/>
            </a:solidFill>
            <a:ln w="12700" cap="flat" cmpd="sng" algn="ctr">
              <a:solidFill>
                <a:srgbClr val="0099FF"/>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marL="0" lvl="0" indent="0" algn="ctr" defTabSz="488950">
                <a:lnSpc>
                  <a:spcPct val="90000"/>
                </a:lnSpc>
                <a:spcBef>
                  <a:spcPct val="0"/>
                </a:spcBef>
                <a:spcAft>
                  <a:spcPct val="35000"/>
                </a:spcAft>
                <a:buNone/>
              </a:pPr>
              <a:endParaRPr lang="en-GB" sz="1200" b="1" kern="1200">
                <a:solidFill>
                  <a:schemeClr val="accent1"/>
                </a:solidFill>
              </a:endParaRPr>
            </a:p>
          </p:txBody>
        </p:sp>
        <p:sp>
          <p:nvSpPr>
            <p:cNvPr id="11" name="Freeform: Shape 8">
              <a:extLst>
                <a:ext uri="{FF2B5EF4-FFF2-40B4-BE49-F238E27FC236}">
                  <a16:creationId xmlns:a16="http://schemas.microsoft.com/office/drawing/2014/main" id="{D2915459-501C-1834-75BC-0F488F766A52}"/>
                </a:ext>
              </a:extLst>
            </p:cNvPr>
            <p:cNvSpPr/>
            <p:nvPr/>
          </p:nvSpPr>
          <p:spPr>
            <a:xfrm>
              <a:off x="7062195" y="3721800"/>
              <a:ext cx="1644695" cy="1634330"/>
            </a:xfrm>
            <a:custGeom>
              <a:avLst/>
              <a:gdLst>
                <a:gd name="connsiteX0" fmla="*/ 0 w 1428987"/>
                <a:gd name="connsiteY0" fmla="*/ 1428987 h 1428987"/>
                <a:gd name="connsiteX1" fmla="*/ 1428987 w 1428987"/>
                <a:gd name="connsiteY1" fmla="*/ 0 h 1428987"/>
                <a:gd name="connsiteX2" fmla="*/ 1428987 w 1428987"/>
                <a:gd name="connsiteY2" fmla="*/ 1428987 h 1428987"/>
                <a:gd name="connsiteX3" fmla="*/ 0 w 1428987"/>
                <a:gd name="connsiteY3" fmla="*/ 1428987 h 1428987"/>
              </a:gdLst>
              <a:ahLst/>
              <a:cxnLst>
                <a:cxn ang="0">
                  <a:pos x="connsiteX0" y="connsiteY0"/>
                </a:cxn>
                <a:cxn ang="0">
                  <a:pos x="connsiteX1" y="connsiteY1"/>
                </a:cxn>
                <a:cxn ang="0">
                  <a:pos x="connsiteX2" y="connsiteY2"/>
                </a:cxn>
                <a:cxn ang="0">
                  <a:pos x="connsiteX3" y="connsiteY3"/>
                </a:cxn>
              </a:cxnLst>
              <a:rect l="l" t="t" r="r" b="b"/>
              <a:pathLst>
                <a:path w="1428987" h="1428987">
                  <a:moveTo>
                    <a:pt x="1428987" y="1428987"/>
                  </a:moveTo>
                  <a:cubicBezTo>
                    <a:pt x="639779" y="1428987"/>
                    <a:pt x="0" y="789208"/>
                    <a:pt x="0" y="0"/>
                  </a:cubicBezTo>
                  <a:lnTo>
                    <a:pt x="1428987" y="0"/>
                  </a:lnTo>
                  <a:lnTo>
                    <a:pt x="1428987" y="1428987"/>
                  </a:lnTo>
                  <a:close/>
                </a:path>
              </a:pathLst>
            </a:custGeom>
            <a:solidFill>
              <a:schemeClr val="accent1">
                <a:lumMod val="40000"/>
                <a:lumOff val="60000"/>
              </a:schemeClr>
            </a:solidFill>
            <a:ln w="12700" cap="flat" cmpd="sng" algn="ctr">
              <a:solidFill>
                <a:schemeClr val="bg1"/>
              </a:solidFill>
              <a:prstDash val="solid"/>
            </a:ln>
            <a:effectLst/>
          </p:spPr>
          <p:style>
            <a:lnRef idx="2">
              <a:scrgbClr r="0" g="0" b="0"/>
            </a:lnRef>
            <a:fillRef idx="1">
              <a:scrgbClr r="0" g="0" b="0"/>
            </a:fillRef>
            <a:effectRef idx="0">
              <a:scrgbClr r="0" g="0" b="0"/>
            </a:effectRef>
            <a:fontRef idx="minor">
              <a:schemeClr val="lt1"/>
            </a:fontRef>
          </p:style>
          <p:txBody>
            <a:bodyPr spcFirstLastPara="0" vert="horz" wrap="square" lIns="180000" tIns="144000" rIns="91440" bIns="91440" numCol="1" spcCol="1270" anchor="ctr" anchorCtr="0">
              <a:noAutofit/>
            </a:bodyPr>
            <a:lstStyle/>
            <a:p>
              <a:pPr algn="ctr" defTabSz="684530">
                <a:lnSpc>
                  <a:spcPct val="90000"/>
                </a:lnSpc>
                <a:spcBef>
                  <a:spcPct val="0"/>
                </a:spcBef>
                <a:spcAft>
                  <a:spcPct val="35000"/>
                </a:spcAft>
              </a:pPr>
              <a:endParaRPr lang="en-GB" sz="1680" b="1" kern="1200">
                <a:solidFill>
                  <a:sysClr val="window" lastClr="FFFFFF"/>
                </a:solidFill>
                <a:latin typeface="+mn-lt"/>
                <a:ea typeface="+mn-ea"/>
                <a:cs typeface="+mn-cs"/>
              </a:endParaRPr>
            </a:p>
            <a:p>
              <a:pPr marL="0" lvl="0" indent="0" algn="ctr" defTabSz="488950">
                <a:lnSpc>
                  <a:spcPct val="90000"/>
                </a:lnSpc>
                <a:spcBef>
                  <a:spcPct val="0"/>
                </a:spcBef>
                <a:spcAft>
                  <a:spcPct val="35000"/>
                </a:spcAft>
                <a:buNone/>
              </a:pPr>
              <a:endParaRPr lang="en-GB" sz="1200" b="1" kern="1200">
                <a:solidFill>
                  <a:sysClr val="window" lastClr="FFFFFF"/>
                </a:solidFill>
              </a:endParaRPr>
            </a:p>
          </p:txBody>
        </p:sp>
        <p:sp>
          <p:nvSpPr>
            <p:cNvPr id="12" name="Oval 11">
              <a:extLst>
                <a:ext uri="{FF2B5EF4-FFF2-40B4-BE49-F238E27FC236}">
                  <a16:creationId xmlns:a16="http://schemas.microsoft.com/office/drawing/2014/main" id="{BC8559C5-7FD0-CFCD-5E17-E47C8D25DA79}"/>
                </a:ext>
              </a:extLst>
            </p:cNvPr>
            <p:cNvSpPr/>
            <p:nvPr/>
          </p:nvSpPr>
          <p:spPr>
            <a:xfrm>
              <a:off x="8152769" y="3165312"/>
              <a:ext cx="1107140" cy="11111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200"/>
            </a:p>
          </p:txBody>
        </p:sp>
        <p:pic>
          <p:nvPicPr>
            <p:cNvPr id="13" name="Picture 12" descr="imgres.jpg">
              <a:extLst>
                <a:ext uri="{FF2B5EF4-FFF2-40B4-BE49-F238E27FC236}">
                  <a16:creationId xmlns:a16="http://schemas.microsoft.com/office/drawing/2014/main" id="{A132EB61-5CEE-D1BE-9745-3CD578CE39B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413316" y="3329547"/>
              <a:ext cx="557685" cy="678641"/>
            </a:xfrm>
            <a:prstGeom prst="rect">
              <a:avLst/>
            </a:prstGeom>
          </p:spPr>
        </p:pic>
        <p:pic>
          <p:nvPicPr>
            <p:cNvPr id="14" name="Picture 13">
              <a:extLst>
                <a:ext uri="{FF2B5EF4-FFF2-40B4-BE49-F238E27FC236}">
                  <a16:creationId xmlns:a16="http://schemas.microsoft.com/office/drawing/2014/main" id="{8F807816-363C-7F25-044F-A3B326C24064}"/>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598308" y="2540047"/>
              <a:ext cx="560881" cy="542591"/>
            </a:xfrm>
            <a:prstGeom prst="rect">
              <a:avLst/>
            </a:prstGeom>
          </p:spPr>
        </p:pic>
        <p:pic>
          <p:nvPicPr>
            <p:cNvPr id="15" name="Picture 14">
              <a:extLst>
                <a:ext uri="{FF2B5EF4-FFF2-40B4-BE49-F238E27FC236}">
                  <a16:creationId xmlns:a16="http://schemas.microsoft.com/office/drawing/2014/main" id="{2D62EC67-9E91-D0B3-187C-619B9CAF096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9227717" y="2576626"/>
              <a:ext cx="512108" cy="506012"/>
            </a:xfrm>
            <a:prstGeom prst="rect">
              <a:avLst/>
            </a:prstGeom>
          </p:spPr>
        </p:pic>
        <p:sp>
          <p:nvSpPr>
            <p:cNvPr id="16" name="TextBox 15">
              <a:extLst>
                <a:ext uri="{FF2B5EF4-FFF2-40B4-BE49-F238E27FC236}">
                  <a16:creationId xmlns:a16="http://schemas.microsoft.com/office/drawing/2014/main" id="{19C26029-E0F6-5281-CFFD-8CA6B9593A03}"/>
                </a:ext>
              </a:extLst>
            </p:cNvPr>
            <p:cNvSpPr txBox="1"/>
            <p:nvPr/>
          </p:nvSpPr>
          <p:spPr>
            <a:xfrm>
              <a:off x="7400065" y="3125564"/>
              <a:ext cx="985322" cy="400110"/>
            </a:xfrm>
            <a:prstGeom prst="rect">
              <a:avLst/>
            </a:prstGeom>
            <a:noFill/>
          </p:spPr>
          <p:txBody>
            <a:bodyPr wrap="square" rtlCol="0">
              <a:spAutoFit/>
            </a:bodyPr>
            <a:lstStyle/>
            <a:p>
              <a:pPr defTabSz="1280160">
                <a:spcAft>
                  <a:spcPts val="600"/>
                </a:spcAft>
              </a:pPr>
              <a:r>
                <a:rPr lang="en-US" sz="1400" b="1" kern="1200">
                  <a:solidFill>
                    <a:schemeClr val="bg1"/>
                  </a:solidFill>
                  <a:latin typeface="+mn-lt"/>
                  <a:ea typeface="+mn-ea"/>
                  <a:cs typeface="+mn-cs"/>
                </a:rPr>
                <a:t>Recording and monitoring</a:t>
              </a:r>
              <a:endParaRPr lang="en-US" sz="1000" b="1">
                <a:solidFill>
                  <a:schemeClr val="bg1"/>
                </a:solidFill>
              </a:endParaRPr>
            </a:p>
          </p:txBody>
        </p:sp>
        <p:sp>
          <p:nvSpPr>
            <p:cNvPr id="17" name="TextBox 16">
              <a:extLst>
                <a:ext uri="{FF2B5EF4-FFF2-40B4-BE49-F238E27FC236}">
                  <a16:creationId xmlns:a16="http://schemas.microsoft.com/office/drawing/2014/main" id="{97CCFDE4-6E61-2937-F0BA-2A8BDF1ACB69}"/>
                </a:ext>
              </a:extLst>
            </p:cNvPr>
            <p:cNvSpPr txBox="1"/>
            <p:nvPr/>
          </p:nvSpPr>
          <p:spPr>
            <a:xfrm>
              <a:off x="9176035" y="3163498"/>
              <a:ext cx="1262988" cy="400110"/>
            </a:xfrm>
            <a:prstGeom prst="rect">
              <a:avLst/>
            </a:prstGeom>
            <a:noFill/>
          </p:spPr>
          <p:txBody>
            <a:bodyPr wrap="square" rtlCol="0">
              <a:spAutoFit/>
            </a:bodyPr>
            <a:lstStyle/>
            <a:p>
              <a:pPr defTabSz="1280160">
                <a:spcAft>
                  <a:spcPts val="600"/>
                </a:spcAft>
              </a:pPr>
              <a:r>
                <a:rPr lang="en-US" sz="1400" b="1" kern="1200">
                  <a:solidFill>
                    <a:schemeClr val="bg1"/>
                  </a:solidFill>
                  <a:latin typeface="+mn-lt"/>
                  <a:ea typeface="+mn-ea"/>
                  <a:cs typeface="+mn-cs"/>
                </a:rPr>
                <a:t>Crowd sourcing information</a:t>
              </a:r>
              <a:endParaRPr lang="en-US" sz="1000" b="1">
                <a:solidFill>
                  <a:schemeClr val="bg1"/>
                </a:solidFill>
              </a:endParaRPr>
            </a:p>
          </p:txBody>
        </p:sp>
        <p:sp>
          <p:nvSpPr>
            <p:cNvPr id="18" name="TextBox 17">
              <a:extLst>
                <a:ext uri="{FF2B5EF4-FFF2-40B4-BE49-F238E27FC236}">
                  <a16:creationId xmlns:a16="http://schemas.microsoft.com/office/drawing/2014/main" id="{16DE4A12-540D-A5C0-3B64-28F5C9FACDB0}"/>
                </a:ext>
              </a:extLst>
            </p:cNvPr>
            <p:cNvSpPr txBox="1"/>
            <p:nvPr/>
          </p:nvSpPr>
          <p:spPr>
            <a:xfrm>
              <a:off x="8904588" y="4554580"/>
              <a:ext cx="1107140" cy="400110"/>
            </a:xfrm>
            <a:prstGeom prst="rect">
              <a:avLst/>
            </a:prstGeom>
            <a:noFill/>
          </p:spPr>
          <p:txBody>
            <a:bodyPr wrap="square" rtlCol="0">
              <a:spAutoFit/>
            </a:bodyPr>
            <a:lstStyle/>
            <a:p>
              <a:pPr defTabSz="1280160">
                <a:spcAft>
                  <a:spcPts val="600"/>
                </a:spcAft>
              </a:pPr>
              <a:r>
                <a:rPr lang="en-US" sz="1400" b="1" kern="1200">
                  <a:solidFill>
                    <a:schemeClr val="tx1"/>
                  </a:solidFill>
                  <a:latin typeface="+mn-lt"/>
                  <a:ea typeface="+mn-ea"/>
                  <a:cs typeface="+mn-cs"/>
                </a:rPr>
                <a:t>Management and feedback</a:t>
              </a:r>
              <a:endParaRPr lang="en-US" sz="1000" b="1"/>
            </a:p>
          </p:txBody>
        </p:sp>
        <p:pic>
          <p:nvPicPr>
            <p:cNvPr id="19" name="Picture 18">
              <a:extLst>
                <a:ext uri="{FF2B5EF4-FFF2-40B4-BE49-F238E27FC236}">
                  <a16:creationId xmlns:a16="http://schemas.microsoft.com/office/drawing/2014/main" id="{6258C443-AFE1-2C96-FAF1-5FA77AE6C8A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9264452" y="3929297"/>
              <a:ext cx="475373" cy="509979"/>
            </a:xfrm>
            <a:prstGeom prst="ellipse">
              <a:avLst/>
            </a:prstGeom>
            <a:ln w="9525" cap="rnd">
              <a:solidFill>
                <a:schemeClr val="accent1">
                  <a:lumMod val="75000"/>
                </a:schemeClr>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0" name="Picture 19">
              <a:extLst>
                <a:ext uri="{FF2B5EF4-FFF2-40B4-BE49-F238E27FC236}">
                  <a16:creationId xmlns:a16="http://schemas.microsoft.com/office/drawing/2014/main" id="{A5FBEA8F-6FE7-6052-4947-9FBFD655AA65}"/>
                </a:ext>
              </a:extLst>
            </p:cNvPr>
            <p:cNvPicPr>
              <a:picLocks noChangeAspect="1"/>
            </p:cNvPicPr>
            <p:nvPr/>
          </p:nvPicPr>
          <p:blipFill rotWithShape="1">
            <a:blip r:embed="rId8" cstate="email">
              <a:extLst>
                <a:ext uri="{28A0092B-C50C-407E-A947-70E740481C1C}">
                  <a14:useLocalDpi xmlns:a14="http://schemas.microsoft.com/office/drawing/2010/main"/>
                </a:ext>
              </a:extLst>
            </a:blip>
            <a:srcRect/>
            <a:stretch/>
          </p:blipFill>
          <p:spPr>
            <a:xfrm>
              <a:off x="7562007" y="3940504"/>
              <a:ext cx="576798" cy="631057"/>
            </a:xfrm>
            <a:prstGeom prst="rect">
              <a:avLst/>
            </a:prstGeom>
          </p:spPr>
        </p:pic>
        <p:sp>
          <p:nvSpPr>
            <p:cNvPr id="21" name="TextBox 20">
              <a:extLst>
                <a:ext uri="{FF2B5EF4-FFF2-40B4-BE49-F238E27FC236}">
                  <a16:creationId xmlns:a16="http://schemas.microsoft.com/office/drawing/2014/main" id="{A00619D8-B6C6-F49B-970A-0D6E1DD90D78}"/>
                </a:ext>
              </a:extLst>
            </p:cNvPr>
            <p:cNvSpPr txBox="1"/>
            <p:nvPr/>
          </p:nvSpPr>
          <p:spPr>
            <a:xfrm>
              <a:off x="7646996" y="4522421"/>
              <a:ext cx="1290136" cy="535690"/>
            </a:xfrm>
            <a:prstGeom prst="rect">
              <a:avLst/>
            </a:prstGeom>
            <a:noFill/>
          </p:spPr>
          <p:txBody>
            <a:bodyPr wrap="square" rtlCol="0">
              <a:spAutoFit/>
            </a:bodyPr>
            <a:lstStyle/>
            <a:p>
              <a:pPr defTabSz="1280160">
                <a:spcAft>
                  <a:spcPts val="600"/>
                </a:spcAft>
              </a:pPr>
              <a:r>
                <a:rPr lang="en-US" sz="1400" b="1" kern="1200" dirty="0">
                  <a:solidFill>
                    <a:schemeClr val="tx1"/>
                  </a:solidFill>
                  <a:latin typeface="+mn-lt"/>
                  <a:ea typeface="+mn-ea"/>
                  <a:cs typeface="+mn-cs"/>
                </a:rPr>
                <a:t>Electronic learning resources</a:t>
              </a:r>
              <a:endParaRPr lang="en-US" sz="1000" b="1" dirty="0"/>
            </a:p>
          </p:txBody>
        </p:sp>
      </p:grpSp>
      <p:pic>
        <p:nvPicPr>
          <p:cNvPr id="2" name="Picture 1">
            <a:extLst>
              <a:ext uri="{FF2B5EF4-FFF2-40B4-BE49-F238E27FC236}">
                <a16:creationId xmlns:a16="http://schemas.microsoft.com/office/drawing/2014/main" id="{3A0AD0FF-787C-B558-3932-28077157C17D}"/>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209" y="6034378"/>
            <a:ext cx="1838099" cy="646644"/>
          </a:xfrm>
          <a:prstGeom prst="rect">
            <a:avLst/>
          </a:prstGeom>
        </p:spPr>
      </p:pic>
    </p:spTree>
    <p:extLst>
      <p:ext uri="{BB962C8B-B14F-4D97-AF65-F5344CB8AC3E}">
        <p14:creationId xmlns:p14="http://schemas.microsoft.com/office/powerpoint/2010/main" val="26070902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6B474AB-1E0C-86DF-5E2F-170BBC02531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6201208"/>
            <a:ext cx="1838099" cy="646644"/>
          </a:xfrm>
          <a:prstGeom prst="rect">
            <a:avLst/>
          </a:prstGeom>
        </p:spPr>
      </p:pic>
      <p:sp>
        <p:nvSpPr>
          <p:cNvPr id="2" name="Title 1">
            <a:extLst>
              <a:ext uri="{FF2B5EF4-FFF2-40B4-BE49-F238E27FC236}">
                <a16:creationId xmlns:a16="http://schemas.microsoft.com/office/drawing/2014/main" id="{86371167-BD79-CF40-83E3-4B9567FE4482}"/>
              </a:ext>
            </a:extLst>
          </p:cNvPr>
          <p:cNvSpPr>
            <a:spLocks noGrp="1"/>
          </p:cNvSpPr>
          <p:nvPr>
            <p:ph type="title"/>
          </p:nvPr>
        </p:nvSpPr>
        <p:spPr>
          <a:xfrm>
            <a:off x="542552" y="333470"/>
            <a:ext cx="10972800" cy="677955"/>
          </a:xfrm>
        </p:spPr>
        <p:txBody>
          <a:bodyPr/>
          <a:lstStyle/>
          <a:p>
            <a:r>
              <a:rPr lang="en-US" sz="3600" dirty="0">
                <a:solidFill>
                  <a:schemeClr val="dk1"/>
                </a:solidFill>
                <a:cs typeface="+mn-cs"/>
              </a:rPr>
              <a:t>Inclusive dairy cattle improvement platform</a:t>
            </a:r>
            <a:endParaRPr lang="en-KE" dirty="0"/>
          </a:p>
        </p:txBody>
      </p:sp>
      <p:grpSp>
        <p:nvGrpSpPr>
          <p:cNvPr id="32" name="Group 31">
            <a:extLst>
              <a:ext uri="{FF2B5EF4-FFF2-40B4-BE49-F238E27FC236}">
                <a16:creationId xmlns:a16="http://schemas.microsoft.com/office/drawing/2014/main" id="{CF9347A1-D79F-5D42-7049-8B75B74BD03D}"/>
              </a:ext>
            </a:extLst>
          </p:cNvPr>
          <p:cNvGrpSpPr/>
          <p:nvPr/>
        </p:nvGrpSpPr>
        <p:grpSpPr>
          <a:xfrm>
            <a:off x="349641" y="925354"/>
            <a:ext cx="11358621" cy="5744142"/>
            <a:chOff x="544856" y="826759"/>
            <a:chExt cx="11358621" cy="5744142"/>
          </a:xfrm>
        </p:grpSpPr>
        <p:grpSp>
          <p:nvGrpSpPr>
            <p:cNvPr id="4" name="Group 3">
              <a:extLst>
                <a:ext uri="{FF2B5EF4-FFF2-40B4-BE49-F238E27FC236}">
                  <a16:creationId xmlns:a16="http://schemas.microsoft.com/office/drawing/2014/main" id="{AB04AC89-2C1B-24F8-21CA-711B47F5E9E2}"/>
                </a:ext>
              </a:extLst>
            </p:cNvPr>
            <p:cNvGrpSpPr/>
            <p:nvPr/>
          </p:nvGrpSpPr>
          <p:grpSpPr>
            <a:xfrm>
              <a:off x="676648" y="975186"/>
              <a:ext cx="3547373" cy="2606524"/>
              <a:chOff x="394784" y="1113221"/>
              <a:chExt cx="3547373" cy="2496629"/>
            </a:xfrm>
          </p:grpSpPr>
          <p:sp>
            <p:nvSpPr>
              <p:cNvPr id="5" name="Freeform: Shape 15">
                <a:extLst>
                  <a:ext uri="{FF2B5EF4-FFF2-40B4-BE49-F238E27FC236}">
                    <a16:creationId xmlns:a16="http://schemas.microsoft.com/office/drawing/2014/main" id="{213635BA-2A01-100F-428B-E2C40132F1A8}"/>
                  </a:ext>
                </a:extLst>
              </p:cNvPr>
              <p:cNvSpPr/>
              <p:nvPr/>
            </p:nvSpPr>
            <p:spPr>
              <a:xfrm>
                <a:off x="394784" y="1113221"/>
                <a:ext cx="2899165" cy="1771346"/>
              </a:xfrm>
              <a:custGeom>
                <a:avLst/>
                <a:gdLst>
                  <a:gd name="connsiteX0" fmla="*/ 0 w 1721262"/>
                  <a:gd name="connsiteY0" fmla="*/ 105988 h 1059880"/>
                  <a:gd name="connsiteX1" fmla="*/ 105988 w 1721262"/>
                  <a:gd name="connsiteY1" fmla="*/ 0 h 1059880"/>
                  <a:gd name="connsiteX2" fmla="*/ 1615274 w 1721262"/>
                  <a:gd name="connsiteY2" fmla="*/ 0 h 1059880"/>
                  <a:gd name="connsiteX3" fmla="*/ 1721262 w 1721262"/>
                  <a:gd name="connsiteY3" fmla="*/ 105988 h 1059880"/>
                  <a:gd name="connsiteX4" fmla="*/ 1721262 w 1721262"/>
                  <a:gd name="connsiteY4" fmla="*/ 953892 h 1059880"/>
                  <a:gd name="connsiteX5" fmla="*/ 1615274 w 1721262"/>
                  <a:gd name="connsiteY5" fmla="*/ 1059880 h 1059880"/>
                  <a:gd name="connsiteX6" fmla="*/ 105988 w 1721262"/>
                  <a:gd name="connsiteY6" fmla="*/ 1059880 h 1059880"/>
                  <a:gd name="connsiteX7" fmla="*/ 0 w 1721262"/>
                  <a:gd name="connsiteY7" fmla="*/ 953892 h 1059880"/>
                  <a:gd name="connsiteX8" fmla="*/ 0 w 1721262"/>
                  <a:gd name="connsiteY8" fmla="*/ 105988 h 105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1262" h="1059880">
                    <a:moveTo>
                      <a:pt x="0" y="105988"/>
                    </a:moveTo>
                    <a:cubicBezTo>
                      <a:pt x="0" y="47452"/>
                      <a:pt x="47452" y="0"/>
                      <a:pt x="105988" y="0"/>
                    </a:cubicBezTo>
                    <a:lnTo>
                      <a:pt x="1615274" y="0"/>
                    </a:lnTo>
                    <a:cubicBezTo>
                      <a:pt x="1673810" y="0"/>
                      <a:pt x="1721262" y="47452"/>
                      <a:pt x="1721262" y="105988"/>
                    </a:cubicBezTo>
                    <a:lnTo>
                      <a:pt x="1721262" y="953892"/>
                    </a:lnTo>
                    <a:cubicBezTo>
                      <a:pt x="1721262" y="1012428"/>
                      <a:pt x="1673810" y="1059880"/>
                      <a:pt x="1615274" y="1059880"/>
                    </a:cubicBezTo>
                    <a:lnTo>
                      <a:pt x="105988" y="1059880"/>
                    </a:lnTo>
                    <a:cubicBezTo>
                      <a:pt x="47452" y="1059880"/>
                      <a:pt x="0" y="1012428"/>
                      <a:pt x="0" y="953892"/>
                    </a:cubicBezTo>
                    <a:lnTo>
                      <a:pt x="0" y="105988"/>
                    </a:lnTo>
                    <a:close/>
                  </a:path>
                </a:pathLst>
              </a:custGeom>
            </p:spPr>
            <p:style>
              <a:lnRef idx="2">
                <a:schemeClr val="accent2">
                  <a:hueOff val="-727682"/>
                  <a:satOff val="-41964"/>
                  <a:lumOff val="431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9631" tIns="266748" rIns="39631" bIns="39631" numCol="1" spcCol="1270" anchor="t" anchorCtr="0">
                <a:noAutofit/>
              </a:bodyPr>
              <a:lstStyle/>
              <a:p>
                <a:pPr marL="57150" lvl="1" indent="-57150" algn="l" defTabSz="355600">
                  <a:lnSpc>
                    <a:spcPct val="90000"/>
                  </a:lnSpc>
                  <a:spcBef>
                    <a:spcPct val="0"/>
                  </a:spcBef>
                  <a:buChar char="•"/>
                </a:pPr>
                <a:r>
                  <a:rPr lang="en-US" dirty="0"/>
                  <a:t>F</a:t>
                </a:r>
                <a:r>
                  <a:rPr lang="en-US" kern="1200" dirty="0"/>
                  <a:t>arming systems characteristics</a:t>
                </a:r>
              </a:p>
              <a:p>
                <a:pPr marL="57150" lvl="1" indent="-57150" algn="l" defTabSz="355600">
                  <a:lnSpc>
                    <a:spcPct val="90000"/>
                  </a:lnSpc>
                  <a:spcBef>
                    <a:spcPct val="0"/>
                  </a:spcBef>
                  <a:buChar char="•"/>
                </a:pPr>
                <a:r>
                  <a:rPr lang="en-US" kern="1200" dirty="0"/>
                  <a:t>Characteristics of dairy animals on farms</a:t>
                </a:r>
              </a:p>
              <a:p>
                <a:pPr marL="57150" lvl="1" indent="-57150" algn="l" defTabSz="355600">
                  <a:lnSpc>
                    <a:spcPct val="90000"/>
                  </a:lnSpc>
                  <a:spcBef>
                    <a:spcPct val="0"/>
                  </a:spcBef>
                  <a:buChar char="•"/>
                </a:pPr>
                <a:r>
                  <a:rPr lang="en-US" kern="1200" dirty="0"/>
                  <a:t>Monitor animal  performance</a:t>
                </a:r>
              </a:p>
              <a:p>
                <a:pPr marL="57150" lvl="1" indent="-57150" algn="l" defTabSz="355600">
                  <a:lnSpc>
                    <a:spcPct val="90000"/>
                  </a:lnSpc>
                  <a:spcBef>
                    <a:spcPct val="0"/>
                  </a:spcBef>
                  <a:buChar char="•"/>
                </a:pPr>
                <a:r>
                  <a:rPr lang="en-US" kern="1200" dirty="0"/>
                  <a:t>Monitor use of</a:t>
                </a:r>
                <a:r>
                  <a:rPr lang="en-US" dirty="0"/>
                  <a:t> </a:t>
                </a:r>
                <a:r>
                  <a:rPr lang="en-US" kern="1200" dirty="0"/>
                  <a:t>technologies (</a:t>
                </a:r>
                <a:r>
                  <a:rPr lang="en-US" kern="1200" dirty="0" err="1"/>
                  <a:t>eg</a:t>
                </a:r>
                <a:r>
                  <a:rPr lang="en-US" kern="1200" dirty="0"/>
                  <a:t> Artificial Insemination, vaccination)</a:t>
                </a:r>
              </a:p>
              <a:p>
                <a:pPr marL="57150" lvl="1" indent="-57150" algn="l" defTabSz="355600">
                  <a:lnSpc>
                    <a:spcPct val="90000"/>
                  </a:lnSpc>
                  <a:spcBef>
                    <a:spcPct val="0"/>
                  </a:spcBef>
                  <a:buChar char="•"/>
                </a:pPr>
                <a:r>
                  <a:rPr lang="en-US" dirty="0"/>
                  <a:t>Input/market Service providers</a:t>
                </a:r>
              </a:p>
              <a:p>
                <a:pPr marL="57150" lvl="1" indent="-57150" algn="l" defTabSz="355600">
                  <a:lnSpc>
                    <a:spcPct val="90000"/>
                  </a:lnSpc>
                  <a:spcBef>
                    <a:spcPct val="0"/>
                  </a:spcBef>
                  <a:buChar char="•"/>
                </a:pPr>
                <a:r>
                  <a:rPr lang="en-US" dirty="0"/>
                  <a:t>Costs of production</a:t>
                </a:r>
              </a:p>
            </p:txBody>
          </p:sp>
          <p:sp>
            <p:nvSpPr>
              <p:cNvPr id="6" name="Freeform: Shape 16">
                <a:extLst>
                  <a:ext uri="{FF2B5EF4-FFF2-40B4-BE49-F238E27FC236}">
                    <a16:creationId xmlns:a16="http://schemas.microsoft.com/office/drawing/2014/main" id="{A47B40D7-F1B1-BC95-C229-03C158F59EB6}"/>
                  </a:ext>
                </a:extLst>
              </p:cNvPr>
              <p:cNvSpPr/>
              <p:nvPr/>
            </p:nvSpPr>
            <p:spPr>
              <a:xfrm>
                <a:off x="2231571" y="2672975"/>
                <a:ext cx="1710586" cy="936875"/>
              </a:xfrm>
              <a:custGeom>
                <a:avLst/>
                <a:gdLst>
                  <a:gd name="connsiteX0" fmla="*/ 0 w 989593"/>
                  <a:gd name="connsiteY0" fmla="*/ 39353 h 393528"/>
                  <a:gd name="connsiteX1" fmla="*/ 39353 w 989593"/>
                  <a:gd name="connsiteY1" fmla="*/ 0 h 393528"/>
                  <a:gd name="connsiteX2" fmla="*/ 950240 w 989593"/>
                  <a:gd name="connsiteY2" fmla="*/ 0 h 393528"/>
                  <a:gd name="connsiteX3" fmla="*/ 989593 w 989593"/>
                  <a:gd name="connsiteY3" fmla="*/ 39353 h 393528"/>
                  <a:gd name="connsiteX4" fmla="*/ 989593 w 989593"/>
                  <a:gd name="connsiteY4" fmla="*/ 354175 h 393528"/>
                  <a:gd name="connsiteX5" fmla="*/ 950240 w 989593"/>
                  <a:gd name="connsiteY5" fmla="*/ 393528 h 393528"/>
                  <a:gd name="connsiteX6" fmla="*/ 39353 w 989593"/>
                  <a:gd name="connsiteY6" fmla="*/ 393528 h 393528"/>
                  <a:gd name="connsiteX7" fmla="*/ 0 w 989593"/>
                  <a:gd name="connsiteY7" fmla="*/ 354175 h 393528"/>
                  <a:gd name="connsiteX8" fmla="*/ 0 w 989593"/>
                  <a:gd name="connsiteY8" fmla="*/ 39353 h 393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9593" h="393528">
                    <a:moveTo>
                      <a:pt x="0" y="39353"/>
                    </a:moveTo>
                    <a:cubicBezTo>
                      <a:pt x="0" y="17619"/>
                      <a:pt x="17619" y="0"/>
                      <a:pt x="39353" y="0"/>
                    </a:cubicBezTo>
                    <a:lnTo>
                      <a:pt x="950240" y="0"/>
                    </a:lnTo>
                    <a:cubicBezTo>
                      <a:pt x="971974" y="0"/>
                      <a:pt x="989593" y="17619"/>
                      <a:pt x="989593" y="39353"/>
                    </a:cubicBezTo>
                    <a:lnTo>
                      <a:pt x="989593" y="354175"/>
                    </a:lnTo>
                    <a:cubicBezTo>
                      <a:pt x="989593" y="375909"/>
                      <a:pt x="971974" y="393528"/>
                      <a:pt x="950240" y="393528"/>
                    </a:cubicBezTo>
                    <a:lnTo>
                      <a:pt x="39353" y="393528"/>
                    </a:lnTo>
                    <a:cubicBezTo>
                      <a:pt x="17619" y="393528"/>
                      <a:pt x="0" y="375909"/>
                      <a:pt x="0" y="354175"/>
                    </a:cubicBezTo>
                    <a:lnTo>
                      <a:pt x="0" y="39353"/>
                    </a:lnTo>
                    <a:close/>
                  </a:path>
                </a:pathLst>
              </a:custGeom>
            </p:spPr>
            <p:style>
              <a:lnRef idx="2">
                <a:schemeClr val="lt1">
                  <a:hueOff val="0"/>
                  <a:satOff val="0"/>
                  <a:lumOff val="0"/>
                  <a:alphaOff val="0"/>
                </a:schemeClr>
              </a:lnRef>
              <a:fillRef idx="1">
                <a:schemeClr val="accent2">
                  <a:hueOff val="-727682"/>
                  <a:satOff val="-41964"/>
                  <a:lumOff val="4314"/>
                  <a:alphaOff val="0"/>
                </a:schemeClr>
              </a:fillRef>
              <a:effectRef idx="0">
                <a:schemeClr val="accent2">
                  <a:hueOff val="-727682"/>
                  <a:satOff val="-41964"/>
                  <a:lumOff val="4314"/>
                  <a:alphaOff val="0"/>
                </a:schemeClr>
              </a:effectRef>
              <a:fontRef idx="minor">
                <a:schemeClr val="lt1"/>
              </a:fontRef>
            </p:style>
            <p:txBody>
              <a:bodyPr spcFirstLastPara="0" vert="horz" wrap="square" lIns="28671" tIns="22956" rIns="28671" bIns="22956" numCol="1" spcCol="1270" anchor="ctr" anchorCtr="0">
                <a:noAutofit/>
              </a:bodyPr>
              <a:lstStyle/>
              <a:p>
                <a:pPr marL="0" lvl="0" indent="0" algn="ctr" defTabSz="400050">
                  <a:lnSpc>
                    <a:spcPct val="90000"/>
                  </a:lnSpc>
                  <a:spcBef>
                    <a:spcPct val="0"/>
                  </a:spcBef>
                  <a:spcAft>
                    <a:spcPct val="35000"/>
                  </a:spcAft>
                  <a:buNone/>
                </a:pPr>
                <a:r>
                  <a:rPr lang="en-US" b="1" dirty="0"/>
                  <a:t>D</a:t>
                </a:r>
                <a:r>
                  <a:rPr lang="en-US" b="1" kern="1200" dirty="0"/>
                  <a:t>ata capture</a:t>
                </a:r>
              </a:p>
            </p:txBody>
          </p:sp>
        </p:grpSp>
        <p:grpSp>
          <p:nvGrpSpPr>
            <p:cNvPr id="7" name="Group 6">
              <a:extLst>
                <a:ext uri="{FF2B5EF4-FFF2-40B4-BE49-F238E27FC236}">
                  <a16:creationId xmlns:a16="http://schemas.microsoft.com/office/drawing/2014/main" id="{0ACB4DC2-5F2D-5C2A-713F-BA4773EAF097}"/>
                </a:ext>
              </a:extLst>
            </p:cNvPr>
            <p:cNvGrpSpPr/>
            <p:nvPr/>
          </p:nvGrpSpPr>
          <p:grpSpPr>
            <a:xfrm>
              <a:off x="4216671" y="1492842"/>
              <a:ext cx="4045907" cy="4519677"/>
              <a:chOff x="3895594" y="1405134"/>
              <a:chExt cx="4045907" cy="4519677"/>
            </a:xfrm>
          </p:grpSpPr>
          <p:grpSp>
            <p:nvGrpSpPr>
              <p:cNvPr id="8" name="Group 7">
                <a:extLst>
                  <a:ext uri="{FF2B5EF4-FFF2-40B4-BE49-F238E27FC236}">
                    <a16:creationId xmlns:a16="http://schemas.microsoft.com/office/drawing/2014/main" id="{88C9D0D2-C938-D202-B0F3-59D9DF1243D9}"/>
                  </a:ext>
                </a:extLst>
              </p:cNvPr>
              <p:cNvGrpSpPr/>
              <p:nvPr/>
            </p:nvGrpSpPr>
            <p:grpSpPr>
              <a:xfrm>
                <a:off x="3895594" y="1405134"/>
                <a:ext cx="4045907" cy="4519677"/>
                <a:chOff x="3895594" y="1405134"/>
                <a:chExt cx="4045907" cy="4519677"/>
              </a:xfrm>
            </p:grpSpPr>
            <p:pic>
              <p:nvPicPr>
                <p:cNvPr id="10" name="Picture 9">
                  <a:extLst>
                    <a:ext uri="{FF2B5EF4-FFF2-40B4-BE49-F238E27FC236}">
                      <a16:creationId xmlns:a16="http://schemas.microsoft.com/office/drawing/2014/main" id="{E6A0CD8B-724E-9649-8CEA-038A01148EC0}"/>
                    </a:ext>
                  </a:extLst>
                </p:cNvPr>
                <p:cNvPicPr>
                  <a:picLocks noChangeAspect="1"/>
                </p:cNvPicPr>
                <p:nvPr/>
              </p:nvPicPr>
              <p:blipFill rotWithShape="1">
                <a:blip r:embed="rId4" cstate="screen">
                  <a:alphaModFix amt="20000"/>
                  <a:extLst>
                    <a:ext uri="{28A0092B-C50C-407E-A947-70E740481C1C}">
                      <a14:useLocalDpi xmlns:a14="http://schemas.microsoft.com/office/drawing/2010/main"/>
                    </a:ext>
                  </a:extLst>
                </a:blip>
                <a:srcRect/>
                <a:stretch/>
              </p:blipFill>
              <p:spPr>
                <a:xfrm>
                  <a:off x="3895594" y="1405134"/>
                  <a:ext cx="4045907" cy="4519677"/>
                </a:xfrm>
                <a:prstGeom prst="rect">
                  <a:avLst/>
                </a:prstGeom>
              </p:spPr>
            </p:pic>
            <p:grpSp>
              <p:nvGrpSpPr>
                <p:cNvPr id="11" name="Group 10">
                  <a:extLst>
                    <a:ext uri="{FF2B5EF4-FFF2-40B4-BE49-F238E27FC236}">
                      <a16:creationId xmlns:a16="http://schemas.microsoft.com/office/drawing/2014/main" id="{07069DAD-F251-6219-6736-A42E74EB01AE}"/>
                    </a:ext>
                  </a:extLst>
                </p:cNvPr>
                <p:cNvGrpSpPr/>
                <p:nvPr/>
              </p:nvGrpSpPr>
              <p:grpSpPr>
                <a:xfrm>
                  <a:off x="5407242" y="2477437"/>
                  <a:ext cx="1757780" cy="2730456"/>
                  <a:chOff x="4992165" y="3160253"/>
                  <a:chExt cx="1757780" cy="2730456"/>
                </a:xfrm>
              </p:grpSpPr>
              <p:sp>
                <p:nvSpPr>
                  <p:cNvPr id="12" name="Flowchart: Magnetic Disk 7">
                    <a:extLst>
                      <a:ext uri="{FF2B5EF4-FFF2-40B4-BE49-F238E27FC236}">
                        <a16:creationId xmlns:a16="http://schemas.microsoft.com/office/drawing/2014/main" id="{B49EABC8-E8BC-8A12-8DC7-DDB69D7C0D2B}"/>
                      </a:ext>
                    </a:extLst>
                  </p:cNvPr>
                  <p:cNvSpPr/>
                  <p:nvPr/>
                </p:nvSpPr>
                <p:spPr>
                  <a:xfrm>
                    <a:off x="4992166" y="4820146"/>
                    <a:ext cx="1757779" cy="506706"/>
                  </a:xfrm>
                  <a:prstGeom prst="flowChartMagneticDisk">
                    <a:avLst/>
                  </a:prstGeom>
                  <a:solidFill>
                    <a:schemeClr val="bg1"/>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79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68579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Country Data platforms</a:t>
                    </a:r>
                  </a:p>
                  <a:p>
                    <a:pPr marL="0" marR="0" lvl="0" indent="0" algn="l" defTabSz="68579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Flowchart: Magnetic Disk 8">
                    <a:extLst>
                      <a:ext uri="{FF2B5EF4-FFF2-40B4-BE49-F238E27FC236}">
                        <a16:creationId xmlns:a16="http://schemas.microsoft.com/office/drawing/2014/main" id="{E6D5F7B8-535C-C7AD-405A-0655D9F35CE0}"/>
                      </a:ext>
                    </a:extLst>
                  </p:cNvPr>
                  <p:cNvSpPr/>
                  <p:nvPr/>
                </p:nvSpPr>
                <p:spPr>
                  <a:xfrm>
                    <a:off x="4992166" y="4410089"/>
                    <a:ext cx="1757779" cy="506706"/>
                  </a:xfrm>
                  <a:prstGeom prst="flowChartMagneticDisk">
                    <a:avLst/>
                  </a:prstGeom>
                  <a:solidFill>
                    <a:schemeClr val="bg1"/>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79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685797"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Data Extraction</a:t>
                    </a:r>
                  </a:p>
                  <a:p>
                    <a:pPr marL="0" marR="0" lvl="0" indent="0" algn="l" defTabSz="685797"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Flowchart: Magnetic Disk 10">
                    <a:extLst>
                      <a:ext uri="{FF2B5EF4-FFF2-40B4-BE49-F238E27FC236}">
                        <a16:creationId xmlns:a16="http://schemas.microsoft.com/office/drawing/2014/main" id="{0DD5265F-41DC-1BBD-6B2D-985E972F802A}"/>
                      </a:ext>
                    </a:extLst>
                  </p:cNvPr>
                  <p:cNvSpPr/>
                  <p:nvPr/>
                </p:nvSpPr>
                <p:spPr>
                  <a:xfrm>
                    <a:off x="4992166" y="4000033"/>
                    <a:ext cx="1757779" cy="506706"/>
                  </a:xfrm>
                  <a:prstGeom prst="flowChartMagneticDisk">
                    <a:avLst/>
                  </a:prstGeom>
                  <a:solidFill>
                    <a:schemeClr val="accent6">
                      <a:lumMod val="20000"/>
                      <a:lumOff val="80000"/>
                    </a:schemeClr>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797"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API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Management</a:t>
                    </a:r>
                  </a:p>
                </p:txBody>
              </p:sp>
              <p:sp>
                <p:nvSpPr>
                  <p:cNvPr id="15" name="Flowchart: Magnetic Disk 11">
                    <a:extLst>
                      <a:ext uri="{FF2B5EF4-FFF2-40B4-BE49-F238E27FC236}">
                        <a16:creationId xmlns:a16="http://schemas.microsoft.com/office/drawing/2014/main" id="{305FB523-26AB-1FBC-05EE-629917A16151}"/>
                      </a:ext>
                    </a:extLst>
                  </p:cNvPr>
                  <p:cNvSpPr/>
                  <p:nvPr/>
                </p:nvSpPr>
                <p:spPr>
                  <a:xfrm>
                    <a:off x="4992165" y="3589976"/>
                    <a:ext cx="1757779" cy="506706"/>
                  </a:xfrm>
                  <a:prstGeom prst="flowChartMagneticDisk">
                    <a:avLst/>
                  </a:prstGeom>
                  <a:solidFill>
                    <a:schemeClr val="bg1"/>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797"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System Administration</a:t>
                    </a:r>
                  </a:p>
                </p:txBody>
              </p:sp>
              <p:sp>
                <p:nvSpPr>
                  <p:cNvPr id="16" name="Flowchart: Magnetic Disk 12">
                    <a:extLst>
                      <a:ext uri="{FF2B5EF4-FFF2-40B4-BE49-F238E27FC236}">
                        <a16:creationId xmlns:a16="http://schemas.microsoft.com/office/drawing/2014/main" id="{DA45BC4D-17CF-7EF5-AAD4-107291DE4F6A}"/>
                      </a:ext>
                    </a:extLst>
                  </p:cNvPr>
                  <p:cNvSpPr/>
                  <p:nvPr/>
                </p:nvSpPr>
                <p:spPr>
                  <a:xfrm>
                    <a:off x="4992165" y="3160253"/>
                    <a:ext cx="1757778" cy="506706"/>
                  </a:xfrm>
                  <a:prstGeom prst="flowChartMagneticDisk">
                    <a:avLst/>
                  </a:prstGeom>
                  <a:solidFill>
                    <a:schemeClr val="bg1"/>
                  </a:solidFill>
                  <a:ln w="2857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685797"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rPr>
                      <a:t>Data Validation</a:t>
                    </a:r>
                  </a:p>
                </p:txBody>
              </p:sp>
              <p:sp>
                <p:nvSpPr>
                  <p:cNvPr id="17" name="Rectangle 16">
                    <a:extLst>
                      <a:ext uri="{FF2B5EF4-FFF2-40B4-BE49-F238E27FC236}">
                        <a16:creationId xmlns:a16="http://schemas.microsoft.com/office/drawing/2014/main" id="{CDCE972D-5286-1D69-6A66-08959D8EAD3E}"/>
                      </a:ext>
                    </a:extLst>
                  </p:cNvPr>
                  <p:cNvSpPr/>
                  <p:nvPr/>
                </p:nvSpPr>
                <p:spPr>
                  <a:xfrm>
                    <a:off x="4992165" y="5385397"/>
                    <a:ext cx="1757778" cy="505312"/>
                  </a:xfrm>
                  <a:prstGeom prst="rect">
                    <a:avLst/>
                  </a:prstGeom>
                  <a:solidFill>
                    <a:schemeClr val="accent6">
                      <a:lumMod val="60000"/>
                      <a:lumOff val="40000"/>
                      <a:alpha val="50000"/>
                    </a:schemeClr>
                  </a:solidFill>
                  <a:ln w="34925">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797"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HAMONIZED</a:t>
                    </a:r>
                  </a:p>
                  <a:p>
                    <a:pPr marL="0" marR="0" lvl="0" indent="0" algn="ctr" defTabSz="685797" rtl="0" eaLnBrk="1" fontAlgn="auto" latinLnBrk="0" hangingPunct="1">
                      <a:lnSpc>
                        <a:spcPct val="100000"/>
                      </a:lnSpc>
                      <a:spcBef>
                        <a:spcPts val="0"/>
                      </a:spcBef>
                      <a:spcAft>
                        <a:spcPts val="0"/>
                      </a:spcAft>
                      <a:buClrTx/>
                      <a:buSzTx/>
                      <a:buFontTx/>
                      <a:buNone/>
                      <a:tabLst/>
                      <a:defRPr/>
                    </a:pPr>
                    <a:r>
                      <a:rPr kumimoji="0" lang="en-US" sz="1350" b="1" i="0" u="none" strike="noStrike" kern="1200" cap="none" spc="0" normalizeH="0" baseline="0" noProof="0" dirty="0">
                        <a:ln>
                          <a:noFill/>
                        </a:ln>
                        <a:solidFill>
                          <a:prstClr val="black"/>
                        </a:solidFill>
                        <a:effectLst/>
                        <a:uLnTx/>
                        <a:uFillTx/>
                        <a:latin typeface="Calibri" panose="020F0502020204030204"/>
                        <a:ea typeface="+mn-ea"/>
                        <a:cs typeface="+mn-cs"/>
                      </a:rPr>
                      <a:t>DATA PLATFORM</a:t>
                    </a:r>
                  </a:p>
                </p:txBody>
              </p:sp>
            </p:grpSp>
          </p:grpSp>
          <p:sp>
            <p:nvSpPr>
              <p:cNvPr id="9" name="Arrow: Left-Right 20">
                <a:extLst>
                  <a:ext uri="{FF2B5EF4-FFF2-40B4-BE49-F238E27FC236}">
                    <a16:creationId xmlns:a16="http://schemas.microsoft.com/office/drawing/2014/main" id="{E5B5AFB7-CD19-208B-4B03-F6E92BFA1F80}"/>
                  </a:ext>
                </a:extLst>
              </p:cNvPr>
              <p:cNvSpPr/>
              <p:nvPr/>
            </p:nvSpPr>
            <p:spPr>
              <a:xfrm>
                <a:off x="4016211" y="3145544"/>
                <a:ext cx="1226736" cy="204324"/>
              </a:xfrm>
              <a:prstGeom prst="leftRightArrow">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oup 20">
              <a:extLst>
                <a:ext uri="{FF2B5EF4-FFF2-40B4-BE49-F238E27FC236}">
                  <a16:creationId xmlns:a16="http://schemas.microsoft.com/office/drawing/2014/main" id="{49DAA7FA-6BA5-8E05-4005-FED3094F61B8}"/>
                </a:ext>
              </a:extLst>
            </p:cNvPr>
            <p:cNvGrpSpPr/>
            <p:nvPr/>
          </p:nvGrpSpPr>
          <p:grpSpPr>
            <a:xfrm>
              <a:off x="7514489" y="1079144"/>
              <a:ext cx="4388988" cy="4035857"/>
              <a:chOff x="7193412" y="1026160"/>
              <a:chExt cx="4388988" cy="4035857"/>
            </a:xfrm>
          </p:grpSpPr>
          <p:graphicFrame>
            <p:nvGraphicFramePr>
              <p:cNvPr id="22" name="Diagram 21">
                <a:extLst>
                  <a:ext uri="{FF2B5EF4-FFF2-40B4-BE49-F238E27FC236}">
                    <a16:creationId xmlns:a16="http://schemas.microsoft.com/office/drawing/2014/main" id="{FC63F430-248E-C2A1-5BC3-EF534F9D9B85}"/>
                  </a:ext>
                </a:extLst>
              </p:cNvPr>
              <p:cNvGraphicFramePr/>
              <p:nvPr>
                <p:extLst>
                  <p:ext uri="{D42A27DB-BD31-4B8C-83A1-F6EECF244321}">
                    <p14:modId xmlns:p14="http://schemas.microsoft.com/office/powerpoint/2010/main" val="310829889"/>
                  </p:ext>
                </p:extLst>
              </p:nvPr>
            </p:nvGraphicFramePr>
            <p:xfrm>
              <a:off x="8153305" y="1026160"/>
              <a:ext cx="3429095" cy="4035857"/>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3" name="Arrow: Left-Right 22">
                <a:extLst>
                  <a:ext uri="{FF2B5EF4-FFF2-40B4-BE49-F238E27FC236}">
                    <a16:creationId xmlns:a16="http://schemas.microsoft.com/office/drawing/2014/main" id="{843197A6-46E9-DB38-5F8A-651B384111FD}"/>
                  </a:ext>
                </a:extLst>
              </p:cNvPr>
              <p:cNvSpPr/>
              <p:nvPr/>
            </p:nvSpPr>
            <p:spPr>
              <a:xfrm rot="20293262">
                <a:off x="7193412" y="2442843"/>
                <a:ext cx="893524" cy="188650"/>
              </a:xfrm>
              <a:prstGeom prst="leftRightArrow">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Left-Right 23">
                <a:extLst>
                  <a:ext uri="{FF2B5EF4-FFF2-40B4-BE49-F238E27FC236}">
                    <a16:creationId xmlns:a16="http://schemas.microsoft.com/office/drawing/2014/main" id="{450EFA04-5CDF-44DD-AF60-852AAB3EA1B0}"/>
                  </a:ext>
                </a:extLst>
              </p:cNvPr>
              <p:cNvSpPr/>
              <p:nvPr/>
            </p:nvSpPr>
            <p:spPr>
              <a:xfrm>
                <a:off x="7248113" y="3444958"/>
                <a:ext cx="899741" cy="186795"/>
              </a:xfrm>
              <a:prstGeom prst="leftRightArrow">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Left-Right 24">
                <a:extLst>
                  <a:ext uri="{FF2B5EF4-FFF2-40B4-BE49-F238E27FC236}">
                    <a16:creationId xmlns:a16="http://schemas.microsoft.com/office/drawing/2014/main" id="{83D150E0-2307-DDF1-49B6-8A59E1CA608C}"/>
                  </a:ext>
                </a:extLst>
              </p:cNvPr>
              <p:cNvSpPr/>
              <p:nvPr/>
            </p:nvSpPr>
            <p:spPr>
              <a:xfrm rot="307016">
                <a:off x="7202065" y="4378737"/>
                <a:ext cx="897644" cy="176591"/>
              </a:xfrm>
              <a:prstGeom prst="leftRightArrow">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TextBox 25">
              <a:extLst>
                <a:ext uri="{FF2B5EF4-FFF2-40B4-BE49-F238E27FC236}">
                  <a16:creationId xmlns:a16="http://schemas.microsoft.com/office/drawing/2014/main" id="{429777A2-E801-167A-C90F-ADCCA724B751}"/>
                </a:ext>
              </a:extLst>
            </p:cNvPr>
            <p:cNvSpPr txBox="1"/>
            <p:nvPr/>
          </p:nvSpPr>
          <p:spPr>
            <a:xfrm>
              <a:off x="3662550" y="826759"/>
              <a:ext cx="4811832" cy="369332"/>
            </a:xfrm>
            <a:prstGeom prst="rect">
              <a:avLst/>
            </a:prstGeom>
            <a:solidFill>
              <a:schemeClr val="accent6">
                <a:lumMod val="40000"/>
                <a:lumOff val="60000"/>
              </a:schemeClr>
            </a:solidFill>
          </p:spPr>
          <p:txBody>
            <a:bodyPr wrap="square" rtlCol="0">
              <a:spAutoFit/>
            </a:bodyPr>
            <a:lstStyle/>
            <a:p>
              <a:r>
                <a:rPr lang="en-US" i="1" dirty="0"/>
                <a:t>Agile, robust &amp; scalable systems exist</a:t>
              </a:r>
            </a:p>
          </p:txBody>
        </p:sp>
        <p:pic>
          <p:nvPicPr>
            <p:cNvPr id="27" name="Picture 26">
              <a:extLst>
                <a:ext uri="{FF2B5EF4-FFF2-40B4-BE49-F238E27FC236}">
                  <a16:creationId xmlns:a16="http://schemas.microsoft.com/office/drawing/2014/main" id="{9DDEE186-F825-0EE7-E771-B4506332485C}"/>
                </a:ext>
              </a:extLst>
            </p:cNvPr>
            <p:cNvPicPr>
              <a:picLocks noChangeAspect="1"/>
            </p:cNvPicPr>
            <p:nvPr/>
          </p:nvPicPr>
          <p:blipFill>
            <a:blip r:embed="rId10"/>
            <a:stretch>
              <a:fillRect/>
            </a:stretch>
          </p:blipFill>
          <p:spPr>
            <a:xfrm>
              <a:off x="593639" y="2850235"/>
              <a:ext cx="1859327" cy="2222741"/>
            </a:xfrm>
            <a:prstGeom prst="rect">
              <a:avLst/>
            </a:prstGeom>
          </p:spPr>
        </p:pic>
        <p:sp>
          <p:nvSpPr>
            <p:cNvPr id="30" name="TextBox 29">
              <a:extLst>
                <a:ext uri="{FF2B5EF4-FFF2-40B4-BE49-F238E27FC236}">
                  <a16:creationId xmlns:a16="http://schemas.microsoft.com/office/drawing/2014/main" id="{5BAEB650-BA11-7CD1-10BE-B6865FE1245B}"/>
                </a:ext>
              </a:extLst>
            </p:cNvPr>
            <p:cNvSpPr txBox="1"/>
            <p:nvPr/>
          </p:nvSpPr>
          <p:spPr>
            <a:xfrm>
              <a:off x="4834592" y="6201569"/>
              <a:ext cx="3661320" cy="369332"/>
            </a:xfrm>
            <a:prstGeom prst="rect">
              <a:avLst/>
            </a:prstGeom>
            <a:noFill/>
          </p:spPr>
          <p:txBody>
            <a:bodyPr wrap="square">
              <a:spAutoFit/>
            </a:bodyPr>
            <a:lstStyle/>
            <a:p>
              <a:r>
                <a:rPr lang="en-KE" sz="1800" dirty="0">
                  <a:solidFill>
                    <a:srgbClr val="0070C0"/>
                  </a:solidFill>
                </a:rPr>
                <a:t>https://portal.adgg.ilri.org/</a:t>
              </a:r>
            </a:p>
          </p:txBody>
        </p:sp>
        <p:grpSp>
          <p:nvGrpSpPr>
            <p:cNvPr id="31" name="Group 30">
              <a:extLst>
                <a:ext uri="{FF2B5EF4-FFF2-40B4-BE49-F238E27FC236}">
                  <a16:creationId xmlns:a16="http://schemas.microsoft.com/office/drawing/2014/main" id="{70688F09-66A5-C20D-CB79-EB21E04171D7}"/>
                </a:ext>
              </a:extLst>
            </p:cNvPr>
            <p:cNvGrpSpPr/>
            <p:nvPr/>
          </p:nvGrpSpPr>
          <p:grpSpPr>
            <a:xfrm>
              <a:off x="544856" y="4288542"/>
              <a:ext cx="5000542" cy="2004216"/>
              <a:chOff x="544856" y="4324781"/>
              <a:chExt cx="5000542" cy="2004216"/>
            </a:xfrm>
          </p:grpSpPr>
          <p:sp>
            <p:nvSpPr>
              <p:cNvPr id="20" name="Arrow: Left-Right 21">
                <a:extLst>
                  <a:ext uri="{FF2B5EF4-FFF2-40B4-BE49-F238E27FC236}">
                    <a16:creationId xmlns:a16="http://schemas.microsoft.com/office/drawing/2014/main" id="{D1BF4DBB-0566-34E4-C0C4-006FC94897EC}"/>
                  </a:ext>
                </a:extLst>
              </p:cNvPr>
              <p:cNvSpPr/>
              <p:nvPr/>
            </p:nvSpPr>
            <p:spPr>
              <a:xfrm>
                <a:off x="4391979" y="4377743"/>
                <a:ext cx="1153419" cy="204323"/>
              </a:xfrm>
              <a:prstGeom prst="leftRightArrow">
                <a:avLst/>
              </a:prstGeom>
              <a:solidFill>
                <a:schemeClr val="bg1">
                  <a:lumMod val="9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15">
                <a:extLst>
                  <a:ext uri="{FF2B5EF4-FFF2-40B4-BE49-F238E27FC236}">
                    <a16:creationId xmlns:a16="http://schemas.microsoft.com/office/drawing/2014/main" id="{B6031F71-5342-540C-6835-0D51CBA4C78C}"/>
                  </a:ext>
                </a:extLst>
              </p:cNvPr>
              <p:cNvSpPr/>
              <p:nvPr/>
            </p:nvSpPr>
            <p:spPr>
              <a:xfrm>
                <a:off x="544856" y="5187037"/>
                <a:ext cx="2899165" cy="1141960"/>
              </a:xfrm>
              <a:custGeom>
                <a:avLst/>
                <a:gdLst>
                  <a:gd name="connsiteX0" fmla="*/ 0 w 1721262"/>
                  <a:gd name="connsiteY0" fmla="*/ 105988 h 1059880"/>
                  <a:gd name="connsiteX1" fmla="*/ 105988 w 1721262"/>
                  <a:gd name="connsiteY1" fmla="*/ 0 h 1059880"/>
                  <a:gd name="connsiteX2" fmla="*/ 1615274 w 1721262"/>
                  <a:gd name="connsiteY2" fmla="*/ 0 h 1059880"/>
                  <a:gd name="connsiteX3" fmla="*/ 1721262 w 1721262"/>
                  <a:gd name="connsiteY3" fmla="*/ 105988 h 1059880"/>
                  <a:gd name="connsiteX4" fmla="*/ 1721262 w 1721262"/>
                  <a:gd name="connsiteY4" fmla="*/ 953892 h 1059880"/>
                  <a:gd name="connsiteX5" fmla="*/ 1615274 w 1721262"/>
                  <a:gd name="connsiteY5" fmla="*/ 1059880 h 1059880"/>
                  <a:gd name="connsiteX6" fmla="*/ 105988 w 1721262"/>
                  <a:gd name="connsiteY6" fmla="*/ 1059880 h 1059880"/>
                  <a:gd name="connsiteX7" fmla="*/ 0 w 1721262"/>
                  <a:gd name="connsiteY7" fmla="*/ 953892 h 1059880"/>
                  <a:gd name="connsiteX8" fmla="*/ 0 w 1721262"/>
                  <a:gd name="connsiteY8" fmla="*/ 105988 h 105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21262" h="1059880">
                    <a:moveTo>
                      <a:pt x="0" y="105988"/>
                    </a:moveTo>
                    <a:cubicBezTo>
                      <a:pt x="0" y="47452"/>
                      <a:pt x="47452" y="0"/>
                      <a:pt x="105988" y="0"/>
                    </a:cubicBezTo>
                    <a:lnTo>
                      <a:pt x="1615274" y="0"/>
                    </a:lnTo>
                    <a:cubicBezTo>
                      <a:pt x="1673810" y="0"/>
                      <a:pt x="1721262" y="47452"/>
                      <a:pt x="1721262" y="105988"/>
                    </a:cubicBezTo>
                    <a:lnTo>
                      <a:pt x="1721262" y="953892"/>
                    </a:lnTo>
                    <a:cubicBezTo>
                      <a:pt x="1721262" y="1012428"/>
                      <a:pt x="1673810" y="1059880"/>
                      <a:pt x="1615274" y="1059880"/>
                    </a:cubicBezTo>
                    <a:lnTo>
                      <a:pt x="105988" y="1059880"/>
                    </a:lnTo>
                    <a:cubicBezTo>
                      <a:pt x="47452" y="1059880"/>
                      <a:pt x="0" y="1012428"/>
                      <a:pt x="0" y="953892"/>
                    </a:cubicBezTo>
                    <a:lnTo>
                      <a:pt x="0" y="105988"/>
                    </a:lnTo>
                    <a:close/>
                  </a:path>
                </a:pathLst>
              </a:custGeom>
            </p:spPr>
            <p:style>
              <a:lnRef idx="2">
                <a:schemeClr val="accent2">
                  <a:hueOff val="-727682"/>
                  <a:satOff val="-41964"/>
                  <a:lumOff val="431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39631" tIns="266748" rIns="39631" bIns="39631" numCol="1" spcCol="1270" anchor="t" anchorCtr="0">
                <a:noAutofit/>
              </a:bodyPr>
              <a:lstStyle/>
              <a:p>
                <a:pPr marL="57150" lvl="1" indent="-57150" algn="l" defTabSz="355600">
                  <a:lnSpc>
                    <a:spcPct val="90000"/>
                  </a:lnSpc>
                  <a:spcBef>
                    <a:spcPct val="0"/>
                  </a:spcBef>
                  <a:buChar char="•"/>
                </a:pPr>
                <a:r>
                  <a:rPr lang="en-US" dirty="0"/>
                  <a:t>Productivity parameters</a:t>
                </a:r>
              </a:p>
              <a:p>
                <a:pPr marL="57150" lvl="1" indent="-57150" algn="l" defTabSz="355600">
                  <a:lnSpc>
                    <a:spcPct val="90000"/>
                  </a:lnSpc>
                  <a:spcBef>
                    <a:spcPct val="0"/>
                  </a:spcBef>
                  <a:buChar char="•"/>
                </a:pPr>
                <a:r>
                  <a:rPr lang="en-US" dirty="0"/>
                  <a:t>Animal management</a:t>
                </a:r>
              </a:p>
              <a:p>
                <a:pPr marL="57150" lvl="1" indent="-57150" algn="l" defTabSz="355600">
                  <a:lnSpc>
                    <a:spcPct val="90000"/>
                  </a:lnSpc>
                  <a:spcBef>
                    <a:spcPct val="0"/>
                  </a:spcBef>
                  <a:buChar char="•"/>
                </a:pPr>
                <a:r>
                  <a:rPr lang="en-US" dirty="0"/>
                  <a:t>Local, Regional and National level Decision Support</a:t>
                </a:r>
              </a:p>
            </p:txBody>
          </p:sp>
          <p:sp>
            <p:nvSpPr>
              <p:cNvPr id="19" name="Freeform: Shape 17">
                <a:extLst>
                  <a:ext uri="{FF2B5EF4-FFF2-40B4-BE49-F238E27FC236}">
                    <a16:creationId xmlns:a16="http://schemas.microsoft.com/office/drawing/2014/main" id="{9099207C-8C43-057D-6153-7C39C896C6E1}"/>
                  </a:ext>
                </a:extLst>
              </p:cNvPr>
              <p:cNvSpPr/>
              <p:nvPr/>
            </p:nvSpPr>
            <p:spPr>
              <a:xfrm>
                <a:off x="2589252" y="4324781"/>
                <a:ext cx="1710586" cy="936875"/>
              </a:xfrm>
              <a:custGeom>
                <a:avLst/>
                <a:gdLst>
                  <a:gd name="connsiteX0" fmla="*/ 0 w 989593"/>
                  <a:gd name="connsiteY0" fmla="*/ 39353 h 393528"/>
                  <a:gd name="connsiteX1" fmla="*/ 39353 w 989593"/>
                  <a:gd name="connsiteY1" fmla="*/ 0 h 393528"/>
                  <a:gd name="connsiteX2" fmla="*/ 950240 w 989593"/>
                  <a:gd name="connsiteY2" fmla="*/ 0 h 393528"/>
                  <a:gd name="connsiteX3" fmla="*/ 989593 w 989593"/>
                  <a:gd name="connsiteY3" fmla="*/ 39353 h 393528"/>
                  <a:gd name="connsiteX4" fmla="*/ 989593 w 989593"/>
                  <a:gd name="connsiteY4" fmla="*/ 354175 h 393528"/>
                  <a:gd name="connsiteX5" fmla="*/ 950240 w 989593"/>
                  <a:gd name="connsiteY5" fmla="*/ 393528 h 393528"/>
                  <a:gd name="connsiteX6" fmla="*/ 39353 w 989593"/>
                  <a:gd name="connsiteY6" fmla="*/ 393528 h 393528"/>
                  <a:gd name="connsiteX7" fmla="*/ 0 w 989593"/>
                  <a:gd name="connsiteY7" fmla="*/ 354175 h 393528"/>
                  <a:gd name="connsiteX8" fmla="*/ 0 w 989593"/>
                  <a:gd name="connsiteY8" fmla="*/ 39353 h 393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9593" h="393528">
                    <a:moveTo>
                      <a:pt x="0" y="39353"/>
                    </a:moveTo>
                    <a:cubicBezTo>
                      <a:pt x="0" y="17619"/>
                      <a:pt x="17619" y="0"/>
                      <a:pt x="39353" y="0"/>
                    </a:cubicBezTo>
                    <a:lnTo>
                      <a:pt x="950240" y="0"/>
                    </a:lnTo>
                    <a:cubicBezTo>
                      <a:pt x="971974" y="0"/>
                      <a:pt x="989593" y="17619"/>
                      <a:pt x="989593" y="39353"/>
                    </a:cubicBezTo>
                    <a:lnTo>
                      <a:pt x="989593" y="354175"/>
                    </a:lnTo>
                    <a:cubicBezTo>
                      <a:pt x="989593" y="375909"/>
                      <a:pt x="971974" y="393528"/>
                      <a:pt x="950240" y="393528"/>
                    </a:cubicBezTo>
                    <a:lnTo>
                      <a:pt x="39353" y="393528"/>
                    </a:lnTo>
                    <a:cubicBezTo>
                      <a:pt x="17619" y="393528"/>
                      <a:pt x="0" y="375909"/>
                      <a:pt x="0" y="354175"/>
                    </a:cubicBezTo>
                    <a:lnTo>
                      <a:pt x="0" y="39353"/>
                    </a:lnTo>
                    <a:close/>
                  </a:path>
                </a:pathLst>
              </a:custGeom>
              <a:solidFill>
                <a:schemeClr val="accent2">
                  <a:lumMod val="40000"/>
                  <a:lumOff val="60000"/>
                </a:schemeClr>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txBody>
              <a:bodyPr spcFirstLastPara="0" vert="horz" wrap="square" lIns="28671" tIns="22956" rIns="28671" bIns="22956" numCol="1" spcCol="1270" anchor="ctr" anchorCtr="0">
                <a:noAutofit/>
              </a:bodyPr>
              <a:lstStyle/>
              <a:p>
                <a:pPr marL="0" lvl="0" indent="0" algn="ctr" defTabSz="400050">
                  <a:lnSpc>
                    <a:spcPct val="90000"/>
                  </a:lnSpc>
                  <a:spcBef>
                    <a:spcPct val="0"/>
                  </a:spcBef>
                  <a:spcAft>
                    <a:spcPct val="35000"/>
                  </a:spcAft>
                  <a:buNone/>
                </a:pPr>
                <a:r>
                  <a:rPr lang="en-US" b="1" kern="1200" dirty="0">
                    <a:solidFill>
                      <a:schemeClr val="accent6">
                        <a:lumMod val="50000"/>
                      </a:schemeClr>
                    </a:solidFill>
                  </a:rPr>
                  <a:t>Information and Feedback</a:t>
                </a:r>
              </a:p>
            </p:txBody>
          </p:sp>
        </p:grpSp>
      </p:grpSp>
    </p:spTree>
    <p:extLst>
      <p:ext uri="{BB962C8B-B14F-4D97-AF65-F5344CB8AC3E}">
        <p14:creationId xmlns:p14="http://schemas.microsoft.com/office/powerpoint/2010/main" val="2283901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EBC2A4-6D23-4FAA-A091-A37AAF908D35}"/>
              </a:ext>
            </a:extLst>
          </p:cNvPr>
          <p:cNvSpPr>
            <a:spLocks noGrp="1"/>
          </p:cNvSpPr>
          <p:nvPr>
            <p:ph type="title"/>
          </p:nvPr>
        </p:nvSpPr>
        <p:spPr>
          <a:xfrm>
            <a:off x="686789" y="169313"/>
            <a:ext cx="11088463" cy="677955"/>
          </a:xfrm>
        </p:spPr>
        <p:txBody>
          <a:bodyPr>
            <a:normAutofit fontScale="90000"/>
          </a:bodyPr>
          <a:lstStyle/>
          <a:p>
            <a:r>
              <a:rPr lang="en-US" dirty="0">
                <a:solidFill>
                  <a:schemeClr val="dk1"/>
                </a:solidFill>
                <a:cs typeface="+mn-cs"/>
              </a:rPr>
              <a:t>ICT-based farmer education and advisory: Ethiopia</a:t>
            </a:r>
          </a:p>
        </p:txBody>
      </p:sp>
      <p:sp>
        <p:nvSpPr>
          <p:cNvPr id="3" name="Content Placeholder 2">
            <a:extLst>
              <a:ext uri="{FF2B5EF4-FFF2-40B4-BE49-F238E27FC236}">
                <a16:creationId xmlns:a16="http://schemas.microsoft.com/office/drawing/2014/main" id="{156B4324-E2E7-416E-9214-F20682C6211B}"/>
              </a:ext>
            </a:extLst>
          </p:cNvPr>
          <p:cNvSpPr>
            <a:spLocks noGrp="1"/>
          </p:cNvSpPr>
          <p:nvPr>
            <p:ph sz="quarter" idx="10"/>
          </p:nvPr>
        </p:nvSpPr>
        <p:spPr>
          <a:xfrm>
            <a:off x="8520545" y="1116369"/>
            <a:ext cx="3671455" cy="1128067"/>
          </a:xfrm>
        </p:spPr>
        <p:txBody>
          <a:bodyPr/>
          <a:lstStyle/>
          <a:p>
            <a:pPr marL="342900" indent="-342900">
              <a:buFont typeface="Arial" panose="020B0604020202020204" pitchFamily="34" charset="0"/>
              <a:buChar char="•"/>
            </a:pPr>
            <a:r>
              <a:rPr lang="en-US" sz="2200" dirty="0">
                <a:ea typeface="Calibri" panose="020F0502020204030204" pitchFamily="34" charset="0"/>
                <a:cs typeface="Times New Roman" panose="02020603050405020304" pitchFamily="18" charset="0"/>
              </a:rPr>
              <a:t>F</a:t>
            </a:r>
            <a:r>
              <a:rPr lang="en-US" sz="2200" dirty="0">
                <a:effectLst/>
                <a:ea typeface="Calibri" panose="020F0502020204030204" pitchFamily="34" charset="0"/>
                <a:cs typeface="Times New Roman" panose="02020603050405020304" pitchFamily="18" charset="0"/>
              </a:rPr>
              <a:t>our digital training courses developed</a:t>
            </a:r>
          </a:p>
          <a:p>
            <a:r>
              <a:rPr lang="en-US" sz="1800" dirty="0">
                <a:solidFill>
                  <a:srgbClr val="0070C0"/>
                </a:solidFill>
              </a:rPr>
              <a:t>       https://</a:t>
            </a:r>
            <a:r>
              <a:rPr lang="en-US" sz="1800" dirty="0" err="1">
                <a:solidFill>
                  <a:srgbClr val="0070C0"/>
                </a:solidFill>
              </a:rPr>
              <a:t>m.learn.ink</a:t>
            </a:r>
            <a:r>
              <a:rPr lang="en-US" sz="1800" dirty="0">
                <a:solidFill>
                  <a:srgbClr val="0070C0"/>
                </a:solidFill>
              </a:rPr>
              <a:t>/</a:t>
            </a:r>
            <a:r>
              <a:rPr lang="en-US" sz="1800" dirty="0" err="1">
                <a:solidFill>
                  <a:srgbClr val="0070C0"/>
                </a:solidFill>
              </a:rPr>
              <a:t>ilri</a:t>
            </a:r>
            <a:endParaRPr lang="en-US" sz="1800" dirty="0">
              <a:solidFill>
                <a:srgbClr val="0070C0"/>
              </a:solidFill>
            </a:endParaRPr>
          </a:p>
          <a:p>
            <a:pPr marL="342900" indent="-342900">
              <a:buFont typeface="Arial" panose="020B0604020202020204" pitchFamily="34" charset="0"/>
              <a:buChar char="•"/>
            </a:pPr>
            <a:endParaRPr lang="en-US" sz="2200" dirty="0"/>
          </a:p>
        </p:txBody>
      </p:sp>
      <p:graphicFrame>
        <p:nvGraphicFramePr>
          <p:cNvPr id="6" name="Diagram 5">
            <a:extLst>
              <a:ext uri="{FF2B5EF4-FFF2-40B4-BE49-F238E27FC236}">
                <a16:creationId xmlns:a16="http://schemas.microsoft.com/office/drawing/2014/main" id="{CAD27174-436D-41C5-9D5D-ADE1BCA7596A}"/>
              </a:ext>
            </a:extLst>
          </p:cNvPr>
          <p:cNvGraphicFramePr/>
          <p:nvPr/>
        </p:nvGraphicFramePr>
        <p:xfrm>
          <a:off x="1589897" y="939846"/>
          <a:ext cx="7216287" cy="5542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Content Placeholder 5">
            <a:extLst>
              <a:ext uri="{FF2B5EF4-FFF2-40B4-BE49-F238E27FC236}">
                <a16:creationId xmlns:a16="http://schemas.microsoft.com/office/drawing/2014/main" id="{B555F8A0-B456-2CF5-2507-6DCD42759F10}"/>
              </a:ext>
            </a:extLst>
          </p:cNvPr>
          <p:cNvPicPr>
            <a:picLocks noChangeAspect="1"/>
          </p:cNvPicPr>
          <p:nvPr/>
        </p:nvPicPr>
        <p:blipFill>
          <a:blip r:embed="rId7" cstate="email">
            <a:extLst>
              <a:ext uri="{28A0092B-C50C-407E-A947-70E740481C1C}">
                <a14:useLocalDpi xmlns:a14="http://schemas.microsoft.com/office/drawing/2010/main"/>
              </a:ext>
            </a:extLst>
          </a:blip>
          <a:srcRect/>
          <a:stretch>
            <a:fillRect/>
          </a:stretch>
        </p:blipFill>
        <p:spPr>
          <a:xfrm>
            <a:off x="396080" y="1550289"/>
            <a:ext cx="2166176" cy="2981349"/>
          </a:xfrm>
          <a:prstGeom prst="rect">
            <a:avLst/>
          </a:prstGeom>
          <a:ln>
            <a:solidFill>
              <a:schemeClr val="tx1"/>
            </a:solidFill>
          </a:ln>
        </p:spPr>
      </p:pic>
      <p:pic>
        <p:nvPicPr>
          <p:cNvPr id="5" name="Picture 4" descr="Graphical user interface, text, application, chat or text message&#10;&#10;Description automatically generated">
            <a:extLst>
              <a:ext uri="{FF2B5EF4-FFF2-40B4-BE49-F238E27FC236}">
                <a16:creationId xmlns:a16="http://schemas.microsoft.com/office/drawing/2014/main" id="{8DED7520-3CD3-F046-D3CC-E7F6CFB80CB8}"/>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17538" y="4788835"/>
            <a:ext cx="1944718" cy="1236519"/>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408EA3E2-1338-BD0F-8D46-2F5C037AE0DB}"/>
              </a:ext>
            </a:extLst>
          </p:cNvPr>
          <p:cNvPicPr>
            <a:picLocks noChangeAspect="1"/>
          </p:cNvPicPr>
          <p:nvPr/>
        </p:nvPicPr>
        <p:blipFill rotWithShape="1">
          <a:blip r:embed="rId9" cstate="email">
            <a:extLst>
              <a:ext uri="{28A0092B-C50C-407E-A947-70E740481C1C}">
                <a14:useLocalDpi xmlns:a14="http://schemas.microsoft.com/office/drawing/2010/main"/>
              </a:ext>
            </a:extLst>
          </a:blip>
          <a:srcRect/>
          <a:stretch/>
        </p:blipFill>
        <p:spPr>
          <a:xfrm>
            <a:off x="8981897" y="2538754"/>
            <a:ext cx="2592565" cy="3486600"/>
          </a:xfrm>
          <a:prstGeom prst="rect">
            <a:avLst/>
          </a:prstGeom>
          <a:noFill/>
        </p:spPr>
      </p:pic>
      <p:pic>
        <p:nvPicPr>
          <p:cNvPr id="8" name="Picture 7" descr="https://encrypted-tbn2.gstatic.com/images?q=tbn:ANd9GcT5UdQF6GcdQpNl2reUQ04pgYCfSGC2ECSO8I5PRfHVq1cFeoDwJPCbkQ">
            <a:hlinkClick r:id="rId10"/>
            <a:extLst>
              <a:ext uri="{FF2B5EF4-FFF2-40B4-BE49-F238E27FC236}">
                <a16:creationId xmlns:a16="http://schemas.microsoft.com/office/drawing/2014/main" id="{C28E0C54-0B29-0F57-5A8C-5262293A9524}"/>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5980349" y="1014462"/>
            <a:ext cx="826305" cy="848249"/>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39F364BC-6864-4C22-C3FE-C048F52F1DD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0" y="6149271"/>
            <a:ext cx="1838099" cy="646644"/>
          </a:xfrm>
          <a:prstGeom prst="rect">
            <a:avLst/>
          </a:prstGeom>
        </p:spPr>
      </p:pic>
      <p:pic>
        <p:nvPicPr>
          <p:cNvPr id="10" name="Picture 9">
            <a:extLst>
              <a:ext uri="{FF2B5EF4-FFF2-40B4-BE49-F238E27FC236}">
                <a16:creationId xmlns:a16="http://schemas.microsoft.com/office/drawing/2014/main" id="{C8986315-B084-F8D1-7CF4-CCE977CFB745}"/>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 y="6211356"/>
            <a:ext cx="1838099" cy="646644"/>
          </a:xfrm>
          <a:prstGeom prst="rect">
            <a:avLst/>
          </a:prstGeom>
        </p:spPr>
      </p:pic>
    </p:spTree>
    <p:extLst>
      <p:ext uri="{BB962C8B-B14F-4D97-AF65-F5344CB8AC3E}">
        <p14:creationId xmlns:p14="http://schemas.microsoft.com/office/powerpoint/2010/main" val="29666345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ontent Placeholder 26">
            <a:extLst>
              <a:ext uri="{FF2B5EF4-FFF2-40B4-BE49-F238E27FC236}">
                <a16:creationId xmlns:a16="http://schemas.microsoft.com/office/drawing/2014/main" id="{30A3D812-1591-1946-B299-26EEE1F77311}"/>
              </a:ext>
            </a:extLst>
          </p:cNvPr>
          <p:cNvSpPr>
            <a:spLocks noGrp="1" noChangeArrowheads="1"/>
          </p:cNvSpPr>
          <p:nvPr>
            <p:ph sz="quarter" idx="10"/>
          </p:nvPr>
        </p:nvSpPr>
        <p:spPr bwMode="auto">
          <a:xfrm>
            <a:off x="609599" y="1343024"/>
            <a:ext cx="10583538" cy="464464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a:spcBef>
                <a:spcPct val="0"/>
              </a:spcBef>
              <a:spcAft>
                <a:spcPct val="0"/>
              </a:spcAft>
              <a:buFont typeface="Arial" panose="020B0604020202020204" pitchFamily="34" charset="0"/>
              <a:buChar char="•"/>
            </a:pPr>
            <a:r>
              <a:rPr lang="en-GB" altLang="en-KE" sz="2400" dirty="0">
                <a:solidFill>
                  <a:srgbClr val="002060"/>
                </a:solidFill>
              </a:rPr>
              <a:t>Direct selection for methane</a:t>
            </a:r>
          </a:p>
          <a:p>
            <a:pPr marL="1085860" lvl="1" indent="-342900">
              <a:spcBef>
                <a:spcPct val="0"/>
              </a:spcBef>
              <a:spcAft>
                <a:spcPct val="0"/>
              </a:spcAft>
            </a:pPr>
            <a:r>
              <a:rPr lang="en-GB" altLang="en-KE" sz="2000" dirty="0">
                <a:solidFill>
                  <a:srgbClr val="292929"/>
                </a:solidFill>
              </a:rPr>
              <a:t>CH4  captured on 900 cows from 230 dairy farms in Ethiopia and Tanzania using Laser Methane Detector (LMD)</a:t>
            </a:r>
          </a:p>
          <a:p>
            <a:pPr marL="1085860" lvl="1" indent="-342900">
              <a:spcBef>
                <a:spcPct val="0"/>
              </a:spcBef>
              <a:spcAft>
                <a:spcPct val="0"/>
              </a:spcAft>
            </a:pPr>
            <a:r>
              <a:rPr lang="en-GB" altLang="en-KE" sz="2000" dirty="0">
                <a:solidFill>
                  <a:srgbClr val="292929"/>
                </a:solidFill>
              </a:rPr>
              <a:t>Heritability estimates obtained about 0.20 for CH4 ppm-m</a:t>
            </a:r>
          </a:p>
          <a:p>
            <a:pPr marL="1085860" lvl="1" indent="-342900">
              <a:spcBef>
                <a:spcPct val="0"/>
              </a:spcBef>
              <a:spcAft>
                <a:spcPct val="0"/>
              </a:spcAft>
            </a:pPr>
            <a:r>
              <a:rPr lang="en-GB" altLang="en-KE" sz="2000" dirty="0">
                <a:solidFill>
                  <a:srgbClr val="292929"/>
                </a:solidFill>
              </a:rPr>
              <a:t>Indicate genetic variation for direct selection</a:t>
            </a:r>
          </a:p>
          <a:p>
            <a:pPr marL="1085860" lvl="1" indent="-342900">
              <a:spcBef>
                <a:spcPct val="0"/>
              </a:spcBef>
              <a:spcAft>
                <a:spcPct val="0"/>
              </a:spcAft>
            </a:pPr>
            <a:endParaRPr lang="en-GB" altLang="en-KE" sz="2000" dirty="0">
              <a:solidFill>
                <a:srgbClr val="292929"/>
              </a:solidFill>
            </a:endParaRPr>
          </a:p>
          <a:p>
            <a:pPr marL="457200" marR="0" lvl="0" indent="-4572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srgbClr val="0070C0"/>
                </a:solidFill>
                <a:latin typeface="Calibri"/>
              </a:rPr>
              <a:t>Capture  mid-infra-red spectrum (MIR)  from milk samples using Lactoscope300  </a:t>
            </a:r>
            <a:endParaRPr kumimoji="0" lang="en-GB" sz="2400" b="0" i="0" u="none" strike="noStrike" kern="1200" cap="none" spc="0" normalizeH="0" baseline="0" noProof="0" dirty="0">
              <a:ln>
                <a:noFill/>
              </a:ln>
              <a:solidFill>
                <a:srgbClr val="0070C0"/>
              </a:solidFill>
              <a:effectLst/>
              <a:uLnTx/>
              <a:uFillTx/>
              <a:latin typeface="Calibri"/>
              <a:ea typeface="MS PGothic" pitchFamily="34" charset="-128"/>
            </a:endParaRPr>
          </a:p>
          <a:p>
            <a:pPr marL="1200160" marR="0" lvl="1" indent="-457200" algn="l" defTabSz="914400" rtl="0" eaLnBrk="1" fontAlgn="base" latinLnBrk="0" hangingPunct="1">
              <a:lnSpc>
                <a:spcPct val="100000"/>
              </a:lnSpc>
              <a:spcBef>
                <a:spcPts val="0"/>
              </a:spcBef>
              <a:spcAft>
                <a:spcPts val="0"/>
              </a:spcAft>
              <a:buClr>
                <a:srgbClr val="682622"/>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Calibri"/>
                <a:ea typeface="MS PGothic" pitchFamily="34" charset="-128"/>
              </a:rPr>
              <a:t>MIR  captures the chemical signature in the milk and</a:t>
            </a:r>
          </a:p>
          <a:p>
            <a:pPr marL="1200160" marR="0" lvl="1" indent="-457200" algn="l" defTabSz="914400" rtl="0" eaLnBrk="1" fontAlgn="base" latinLnBrk="0" hangingPunct="1">
              <a:lnSpc>
                <a:spcPct val="100000"/>
              </a:lnSpc>
              <a:spcBef>
                <a:spcPts val="0"/>
              </a:spcBef>
              <a:spcAft>
                <a:spcPts val="0"/>
              </a:spcAft>
              <a:buClr>
                <a:srgbClr val="682622"/>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000000"/>
                </a:solidFill>
                <a:effectLst/>
                <a:uLnTx/>
                <a:uFillTx/>
                <a:latin typeface="Calibri"/>
                <a:ea typeface="MS PGothic" pitchFamily="34" charset="-128"/>
              </a:rPr>
              <a:t> Therefore, enable indirect prediction of CH4 from milk sample</a:t>
            </a:r>
          </a:p>
          <a:p>
            <a:pPr marL="1200160" marR="0" lvl="1" indent="-457200" algn="l" defTabSz="914400" rtl="0" eaLnBrk="1" fontAlgn="base" latinLnBrk="0" hangingPunct="1">
              <a:lnSpc>
                <a:spcPct val="100000"/>
              </a:lnSpc>
              <a:spcBef>
                <a:spcPts val="0"/>
              </a:spcBef>
              <a:spcAft>
                <a:spcPts val="0"/>
              </a:spcAft>
              <a:buClr>
                <a:srgbClr val="682622"/>
              </a:buClr>
              <a:buSzTx/>
              <a:buFont typeface="Arial" panose="020B0604020202020204" pitchFamily="34" charset="0"/>
              <a:buChar char="•"/>
              <a:tabLst/>
              <a:defRPr/>
            </a:pPr>
            <a:endParaRPr kumimoji="0" lang="en-US" altLang="en-KE" sz="2000" b="0" i="0" u="none" strike="noStrike" kern="1200" cap="none" spc="0" normalizeH="0" baseline="0" noProof="0" dirty="0">
              <a:ln>
                <a:noFill/>
              </a:ln>
              <a:solidFill>
                <a:srgbClr val="292929"/>
              </a:solidFill>
              <a:effectLst/>
              <a:uLnTx/>
              <a:uFillTx/>
              <a:latin typeface="Calibri"/>
              <a:ea typeface="MS PGothic" pitchFamily="34" charset="-128"/>
            </a:endParaRPr>
          </a:p>
          <a:p>
            <a:pPr marL="457200" marR="0" lvl="0" indent="-45720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GB" sz="2400" dirty="0">
                <a:solidFill>
                  <a:srgbClr val="FF0000"/>
                </a:solidFill>
                <a:latin typeface="Calibri"/>
              </a:rPr>
              <a:t>Indirect prediction of methane from MIR </a:t>
            </a:r>
            <a:endParaRPr kumimoji="0" lang="en-GB" sz="2400" b="0" i="0" u="none" strike="noStrike" kern="1200" cap="none" spc="0" normalizeH="0" baseline="0" noProof="0" dirty="0">
              <a:ln>
                <a:noFill/>
              </a:ln>
              <a:solidFill>
                <a:srgbClr val="FF0000"/>
              </a:solidFill>
              <a:effectLst/>
              <a:uLnTx/>
              <a:uFillTx/>
              <a:latin typeface="Calibri"/>
              <a:ea typeface="MS PGothic" pitchFamily="34" charset="-128"/>
            </a:endParaRPr>
          </a:p>
          <a:p>
            <a:pPr marL="1085860" marR="0" lvl="1" indent="-342900" algn="l" defTabSz="914400" rtl="0" eaLnBrk="1" fontAlgn="base" latinLnBrk="0" hangingPunct="1">
              <a:lnSpc>
                <a:spcPct val="100000"/>
              </a:lnSpc>
              <a:spcBef>
                <a:spcPct val="0"/>
              </a:spcBef>
              <a:spcAft>
                <a:spcPct val="0"/>
              </a:spcAft>
              <a:buClr>
                <a:srgbClr val="682622"/>
              </a:buClr>
              <a:buSzTx/>
              <a:buFont typeface="Arial" panose="020B0604020202020204" pitchFamily="34" charset="0"/>
              <a:buChar char="•"/>
              <a:tabLst/>
              <a:defRPr/>
            </a:pPr>
            <a:r>
              <a:rPr kumimoji="0" lang="en-GB" altLang="en-KE" sz="2000" b="0" i="0" u="none" strike="noStrike" kern="1200" cap="none" spc="0" normalizeH="0" baseline="0" noProof="0" dirty="0">
                <a:ln>
                  <a:noFill/>
                </a:ln>
                <a:solidFill>
                  <a:srgbClr val="292929"/>
                </a:solidFill>
                <a:effectLst/>
                <a:uLnTx/>
                <a:uFillTx/>
                <a:latin typeface="Calibri"/>
                <a:ea typeface="MS PGothic" pitchFamily="34" charset="-128"/>
              </a:rPr>
              <a:t>Accuracy of indirect prediction of CH4  from fat%, protein% and MIR  about  0.43 showing feasibility to predict CH4 for many animals</a:t>
            </a:r>
          </a:p>
          <a:p>
            <a:pPr marL="342900" indent="-342900">
              <a:spcBef>
                <a:spcPct val="0"/>
              </a:spcBef>
              <a:spcAft>
                <a:spcPct val="0"/>
              </a:spcAft>
              <a:buFont typeface="Arial" panose="020B0604020202020204" pitchFamily="34" charset="0"/>
              <a:buChar char="•"/>
            </a:pPr>
            <a:endParaRPr lang="en-GB" altLang="en-KE" sz="2400" dirty="0">
              <a:solidFill>
                <a:srgbClr val="292929"/>
              </a:solidFill>
            </a:endParaRPr>
          </a:p>
          <a:p>
            <a:pPr>
              <a:spcBef>
                <a:spcPct val="0"/>
              </a:spcBef>
              <a:spcAft>
                <a:spcPct val="0"/>
              </a:spcAft>
            </a:pPr>
            <a:endParaRPr lang="en-US" altLang="en-KE" sz="2400" dirty="0">
              <a:solidFill>
                <a:srgbClr val="292929"/>
              </a:solidFill>
            </a:endParaRPr>
          </a:p>
          <a:p>
            <a:pPr>
              <a:spcBef>
                <a:spcPct val="0"/>
              </a:spcBef>
              <a:spcAft>
                <a:spcPct val="0"/>
              </a:spcAft>
            </a:pPr>
            <a:endParaRPr lang="en-US" altLang="en-KE" sz="2400" dirty="0">
              <a:solidFill>
                <a:srgbClr val="292929"/>
              </a:solidFill>
            </a:endParaRPr>
          </a:p>
        </p:txBody>
      </p:sp>
      <p:sp>
        <p:nvSpPr>
          <p:cNvPr id="29700" name="Title 1">
            <a:extLst>
              <a:ext uri="{FF2B5EF4-FFF2-40B4-BE49-F238E27FC236}">
                <a16:creationId xmlns:a16="http://schemas.microsoft.com/office/drawing/2014/main" id="{C31F160F-5676-9949-A2D3-47196E37A5D0}"/>
              </a:ext>
            </a:extLst>
          </p:cNvPr>
          <p:cNvSpPr>
            <a:spLocks noGrp="1" noChangeArrowheads="1"/>
          </p:cNvSpPr>
          <p:nvPr>
            <p:ph type="title"/>
          </p:nvPr>
        </p:nvSpPr>
        <p:spPr bwMode="auto">
          <a:xfrm>
            <a:off x="609599" y="274538"/>
            <a:ext cx="8466137" cy="100198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r>
              <a:rPr lang="en-US" altLang="en-KE" sz="2800" b="1" dirty="0">
                <a:solidFill>
                  <a:schemeClr val="dk1"/>
                </a:solidFill>
                <a:cs typeface="+mn-cs"/>
              </a:rPr>
              <a:t>Adopting digital sensors</a:t>
            </a:r>
            <a:br>
              <a:rPr lang="en-US" altLang="en-KE" sz="2800" dirty="0">
                <a:solidFill>
                  <a:schemeClr val="dk1"/>
                </a:solidFill>
                <a:cs typeface="+mn-cs"/>
              </a:rPr>
            </a:br>
            <a:r>
              <a:rPr lang="en-US" altLang="en-KE" sz="2800" dirty="0">
                <a:solidFill>
                  <a:schemeClr val="dk1"/>
                </a:solidFill>
                <a:cs typeface="+mn-cs"/>
              </a:rPr>
              <a:t>A. Genetic approach for methane reduction</a:t>
            </a:r>
          </a:p>
        </p:txBody>
      </p:sp>
      <p:pic>
        <p:nvPicPr>
          <p:cNvPr id="3" name="Picture 2">
            <a:extLst>
              <a:ext uri="{FF2B5EF4-FFF2-40B4-BE49-F238E27FC236}">
                <a16:creationId xmlns:a16="http://schemas.microsoft.com/office/drawing/2014/main" id="{FE84F870-A7AC-C5E5-1B7C-C4D233AD357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46488" y="274538"/>
            <a:ext cx="1919527" cy="1191590"/>
          </a:xfrm>
          <a:prstGeom prst="rect">
            <a:avLst/>
          </a:prstGeom>
        </p:spPr>
      </p:pic>
      <p:pic>
        <p:nvPicPr>
          <p:cNvPr id="2" name="Picture 1">
            <a:extLst>
              <a:ext uri="{FF2B5EF4-FFF2-40B4-BE49-F238E27FC236}">
                <a16:creationId xmlns:a16="http://schemas.microsoft.com/office/drawing/2014/main" id="{249F58A4-0444-96D9-3DC2-9C82935FAFB0}"/>
              </a:ext>
            </a:extLst>
          </p:cNvPr>
          <p:cNvPicPr>
            <a:picLocks noChangeAspect="1"/>
          </p:cNvPicPr>
          <p:nvPr/>
        </p:nvPicPr>
        <p:blipFill>
          <a:blip r:embed="rId3"/>
          <a:stretch>
            <a:fillRect/>
          </a:stretch>
        </p:blipFill>
        <p:spPr>
          <a:xfrm>
            <a:off x="10077091" y="5756321"/>
            <a:ext cx="780356" cy="935764"/>
          </a:xfrm>
          <a:prstGeom prst="rect">
            <a:avLst/>
          </a:prstGeom>
        </p:spPr>
      </p:pic>
      <p:pic>
        <p:nvPicPr>
          <p:cNvPr id="4" name="Picture 3">
            <a:extLst>
              <a:ext uri="{FF2B5EF4-FFF2-40B4-BE49-F238E27FC236}">
                <a16:creationId xmlns:a16="http://schemas.microsoft.com/office/drawing/2014/main" id="{F8776D26-159F-4CB3-B9B4-6F875AC6B0B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991600" y="3629573"/>
            <a:ext cx="2129095" cy="1196545"/>
          </a:xfrm>
          <a:prstGeom prst="rect">
            <a:avLst/>
          </a:prstGeom>
        </p:spPr>
      </p:pic>
    </p:spTree>
    <p:extLst>
      <p:ext uri="{BB962C8B-B14F-4D97-AF65-F5344CB8AC3E}">
        <p14:creationId xmlns:p14="http://schemas.microsoft.com/office/powerpoint/2010/main" val="3090298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4369E4B-CBF5-1B2D-71D4-AD3CCE2EFB08}"/>
              </a:ext>
            </a:extLst>
          </p:cNvPr>
          <p:cNvSpPr>
            <a:spLocks noGrp="1"/>
          </p:cNvSpPr>
          <p:nvPr>
            <p:ph type="title"/>
          </p:nvPr>
        </p:nvSpPr>
        <p:spPr>
          <a:xfrm>
            <a:off x="599964" y="427831"/>
            <a:ext cx="9752349" cy="677955"/>
          </a:xfrm>
        </p:spPr>
        <p:txBody>
          <a:bodyPr/>
          <a:lstStyle/>
          <a:p>
            <a:r>
              <a:rPr lang="en-KE" sz="2800" dirty="0">
                <a:solidFill>
                  <a:schemeClr val="dk1"/>
                </a:solidFill>
                <a:cs typeface="+mn-cs"/>
              </a:rPr>
              <a:t>B. Tellspec sensor for milk quality analyses</a:t>
            </a:r>
          </a:p>
        </p:txBody>
      </p:sp>
      <p:pic>
        <p:nvPicPr>
          <p:cNvPr id="18" name="Picture 17">
            <a:extLst>
              <a:ext uri="{FF2B5EF4-FFF2-40B4-BE49-F238E27FC236}">
                <a16:creationId xmlns:a16="http://schemas.microsoft.com/office/drawing/2014/main" id="{5B117280-4742-5DA4-1B47-D3AA3C811035}"/>
              </a:ext>
            </a:extLst>
          </p:cNvPr>
          <p:cNvPicPr>
            <a:picLocks noChangeAspect="1"/>
          </p:cNvPicPr>
          <p:nvPr/>
        </p:nvPicPr>
        <p:blipFill>
          <a:blip r:embed="rId2"/>
          <a:stretch>
            <a:fillRect/>
          </a:stretch>
        </p:blipFill>
        <p:spPr>
          <a:xfrm>
            <a:off x="681538" y="1481503"/>
            <a:ext cx="10476319" cy="4633756"/>
          </a:xfrm>
          <a:prstGeom prst="rect">
            <a:avLst/>
          </a:prstGeom>
        </p:spPr>
      </p:pic>
      <p:pic>
        <p:nvPicPr>
          <p:cNvPr id="19" name="Picture 18">
            <a:extLst>
              <a:ext uri="{FF2B5EF4-FFF2-40B4-BE49-F238E27FC236}">
                <a16:creationId xmlns:a16="http://schemas.microsoft.com/office/drawing/2014/main" id="{92F0FB3E-2821-947D-6658-5DD02C5A4E3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353901" y="6211356"/>
            <a:ext cx="1838099" cy="646644"/>
          </a:xfrm>
          <a:prstGeom prst="rect">
            <a:avLst/>
          </a:prstGeom>
        </p:spPr>
      </p:pic>
    </p:spTree>
    <p:extLst>
      <p:ext uri="{BB962C8B-B14F-4D97-AF65-F5344CB8AC3E}">
        <p14:creationId xmlns:p14="http://schemas.microsoft.com/office/powerpoint/2010/main" val="36376663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8A559B-A6B3-2CFC-CE96-CABC1EB554F3}"/>
              </a:ext>
            </a:extLst>
          </p:cNvPr>
          <p:cNvSpPr>
            <a:spLocks noGrp="1"/>
          </p:cNvSpPr>
          <p:nvPr>
            <p:ph type="title"/>
          </p:nvPr>
        </p:nvSpPr>
        <p:spPr/>
        <p:txBody>
          <a:bodyPr/>
          <a:lstStyle/>
          <a:p>
            <a:r>
              <a:rPr lang="en-KE" dirty="0"/>
              <a:t>Change in milk production</a:t>
            </a:r>
          </a:p>
        </p:txBody>
      </p:sp>
      <p:pic>
        <p:nvPicPr>
          <p:cNvPr id="9" name="Picture 8">
            <a:extLst>
              <a:ext uri="{FF2B5EF4-FFF2-40B4-BE49-F238E27FC236}">
                <a16:creationId xmlns:a16="http://schemas.microsoft.com/office/drawing/2014/main" id="{F165D494-35D7-4B06-92DC-DBF36BB4DCF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6211356"/>
            <a:ext cx="1838099" cy="646644"/>
          </a:xfrm>
          <a:prstGeom prst="rect">
            <a:avLst/>
          </a:prstGeom>
        </p:spPr>
      </p:pic>
      <p:pic>
        <p:nvPicPr>
          <p:cNvPr id="10" name="Picture 9">
            <a:extLst>
              <a:ext uri="{FF2B5EF4-FFF2-40B4-BE49-F238E27FC236}">
                <a16:creationId xmlns:a16="http://schemas.microsoft.com/office/drawing/2014/main" id="{B04EE138-2744-7407-1C0D-F01C9391BB5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152" y="1783741"/>
            <a:ext cx="6035848" cy="4063361"/>
          </a:xfrm>
          <a:prstGeom prst="rect">
            <a:avLst/>
          </a:prstGeom>
          <a:ln>
            <a:solidFill>
              <a:srgbClr val="000000"/>
            </a:solidFill>
          </a:ln>
        </p:spPr>
      </p:pic>
      <p:sp>
        <p:nvSpPr>
          <p:cNvPr id="11" name="TextBox 10">
            <a:extLst>
              <a:ext uri="{FF2B5EF4-FFF2-40B4-BE49-F238E27FC236}">
                <a16:creationId xmlns:a16="http://schemas.microsoft.com/office/drawing/2014/main" id="{23118660-AEE1-63C6-7DCC-F6EF926739BD}"/>
              </a:ext>
            </a:extLst>
          </p:cNvPr>
          <p:cNvSpPr txBox="1"/>
          <p:nvPr/>
        </p:nvSpPr>
        <p:spPr>
          <a:xfrm>
            <a:off x="394261" y="1251339"/>
            <a:ext cx="5367630" cy="523220"/>
          </a:xfrm>
          <a:prstGeom prst="rect">
            <a:avLst/>
          </a:prstGeom>
          <a:solidFill>
            <a:schemeClr val="accent2">
              <a:lumMod val="40000"/>
              <a:lumOff val="60000"/>
            </a:schemeClr>
          </a:solidFill>
        </p:spPr>
        <p:txBody>
          <a:bodyPr wrap="square" rtlCol="0">
            <a:spAutoFit/>
          </a:bodyPr>
          <a:lstStyle/>
          <a:p>
            <a:pPr algn="ctr"/>
            <a:r>
              <a:rPr lang="en-US" sz="2800" dirty="0"/>
              <a:t>Productivity gains achieved</a:t>
            </a:r>
            <a:endParaRPr lang="en-KE" sz="2800" dirty="0"/>
          </a:p>
        </p:txBody>
      </p:sp>
      <p:pic>
        <p:nvPicPr>
          <p:cNvPr id="1026" name="Picture 2" descr="A map of the world with blue dots&#10;&#10;Description automatically generated">
            <a:extLst>
              <a:ext uri="{FF2B5EF4-FFF2-40B4-BE49-F238E27FC236}">
                <a16:creationId xmlns:a16="http://schemas.microsoft.com/office/drawing/2014/main" id="{A4A6CCCB-5A20-E68D-3C5A-75C47F7E15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5476" y="1058102"/>
            <a:ext cx="3523047" cy="4389526"/>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4D90AB30-ACF4-96AF-6946-57BC52BB9DDF}"/>
              </a:ext>
            </a:extLst>
          </p:cNvPr>
          <p:cNvSpPr txBox="1"/>
          <p:nvPr/>
        </p:nvSpPr>
        <p:spPr>
          <a:xfrm>
            <a:off x="1948721" y="5885548"/>
            <a:ext cx="7768651" cy="830997"/>
          </a:xfrm>
          <a:prstGeom prst="rect">
            <a:avLst/>
          </a:prstGeom>
          <a:noFill/>
        </p:spPr>
        <p:txBody>
          <a:bodyPr wrap="square">
            <a:spAutoFit/>
          </a:bodyPr>
          <a:lstStyle/>
          <a:p>
            <a:r>
              <a:rPr lang="en-GB" sz="1600" b="0" i="0" dirty="0">
                <a:solidFill>
                  <a:srgbClr val="0078D7"/>
                </a:solidFill>
                <a:effectLst/>
                <a:latin typeface="Aptos" panose="020B0004020202020204" pitchFamily="34" charset="0"/>
                <a:hlinkClick r:id="rId5" tooltip="https://www.gatesfoundation.org/ideas/articles/partners-uk-cows?utm_source=email&amp;utm_medium=email&amp;utm_campaign=partnerpotential2024&amp;utm_content=TO"/>
              </a:rPr>
              <a:t>https://www.gatesfoundation.org/ideas/articles/partners-uk-cows?utm_source=email&amp;utm_medium=email&amp;utm_campaign=partnerpotential2024&amp;utm_content=TO</a:t>
            </a:r>
            <a:endParaRPr lang="en-KE" sz="1600" dirty="0"/>
          </a:p>
        </p:txBody>
      </p:sp>
    </p:spTree>
    <p:extLst>
      <p:ext uri="{BB962C8B-B14F-4D97-AF65-F5344CB8AC3E}">
        <p14:creationId xmlns:p14="http://schemas.microsoft.com/office/powerpoint/2010/main" val="2102301916"/>
      </p:ext>
    </p:extLst>
  </p:cSld>
  <p:clrMapOvr>
    <a:masterClrMapping/>
  </p:clrMapOvr>
</p:sld>
</file>

<file path=ppt/theme/theme1.xml><?xml version="1.0" encoding="utf-8"?>
<a:theme xmlns:a="http://schemas.openxmlformats.org/drawingml/2006/main" name="ICTforAG 2024">
  <a:themeElements>
    <a:clrScheme name="ICTforAG2024">
      <a:dk1>
        <a:srgbClr val="31312E"/>
      </a:dk1>
      <a:lt1>
        <a:srgbClr val="FFFFFF"/>
      </a:lt1>
      <a:dk2>
        <a:srgbClr val="3D5B3D"/>
      </a:dk2>
      <a:lt2>
        <a:srgbClr val="FAD275"/>
      </a:lt2>
      <a:accent1>
        <a:srgbClr val="558363"/>
      </a:accent1>
      <a:accent2>
        <a:srgbClr val="7FA541"/>
      </a:accent2>
      <a:accent3>
        <a:srgbClr val="97C0B5"/>
      </a:accent3>
      <a:accent4>
        <a:srgbClr val="004E75"/>
      </a:accent4>
      <a:accent5>
        <a:srgbClr val="00ABB6"/>
      </a:accent5>
      <a:accent6>
        <a:srgbClr val="71644D"/>
      </a:accent6>
      <a:hlink>
        <a:srgbClr val="3579C5"/>
      </a:hlink>
      <a:folHlink>
        <a:srgbClr val="4FAB9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632</TotalTime>
  <Words>1019</Words>
  <Application>Microsoft Office PowerPoint</Application>
  <PresentationFormat>Widescreen</PresentationFormat>
  <Paragraphs>135</Paragraphs>
  <Slides>16</Slides>
  <Notes>6</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16</vt:i4>
      </vt:variant>
    </vt:vector>
  </HeadingPairs>
  <TitlesOfParts>
    <vt:vector size="25" baseType="lpstr">
      <vt:lpstr>Arial</vt:lpstr>
      <vt:lpstr>Montserrat SemiBold</vt:lpstr>
      <vt:lpstr>Helvetica Light</vt:lpstr>
      <vt:lpstr>Calibri</vt:lpstr>
      <vt:lpstr>Montserrat</vt:lpstr>
      <vt:lpstr>Aptos</vt:lpstr>
      <vt:lpstr>Courier New</vt:lpstr>
      <vt:lpstr>Wingdings</vt:lpstr>
      <vt:lpstr>ICTforAG 2024</vt:lpstr>
      <vt:lpstr>Digital Applications Enhancing Livestock Genetic Improvement in Low-Input Systems</vt:lpstr>
      <vt:lpstr>Context for improving livestock productivity in low input systems</vt:lpstr>
      <vt:lpstr>Livestock Genetics</vt:lpstr>
      <vt:lpstr>PowerPoint Presentation</vt:lpstr>
      <vt:lpstr>Inclusive dairy cattle improvement platform</vt:lpstr>
      <vt:lpstr>ICT-based farmer education and advisory: Ethiopia</vt:lpstr>
      <vt:lpstr>Adopting digital sensors A. Genetic approach for methane reduction</vt:lpstr>
      <vt:lpstr>B. Tellspec sensor for milk quality analyses</vt:lpstr>
      <vt:lpstr>Change in milk production</vt:lpstr>
      <vt:lpstr>Strengthening the Uganda pig value chain (SAPLING)</vt:lpstr>
      <vt:lpstr>PigProfit$ app for smallholder pig keepers </vt:lpstr>
      <vt:lpstr>Tropical Poultry Genetic Solutions (TPGS) </vt:lpstr>
      <vt:lpstr>TPGS Apps</vt:lpstr>
      <vt:lpstr>TPGS  Productivity  &amp; Nutrition Gains </vt:lpstr>
      <vt:lpstr>Concluding remarks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jeff skierka</dc:creator>
  <cp:lastModifiedBy>Cherinet, Goshu  (ILRI)</cp:lastModifiedBy>
  <cp:revision>4</cp:revision>
  <dcterms:created xsi:type="dcterms:W3CDTF">2021-07-28T03:31:29Z</dcterms:created>
  <dcterms:modified xsi:type="dcterms:W3CDTF">2025-01-21T05:29:56Z</dcterms:modified>
</cp:coreProperties>
</file>