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Lst>
  <p:sldSz cx="42803763" cy="302752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35" userDrawn="1">
          <p15:clr>
            <a:srgbClr val="A4A3A4"/>
          </p15:clr>
        </p15:guide>
        <p15:guide id="2" pos="134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6196"/>
    <a:srgbClr val="76A9E6"/>
    <a:srgbClr val="091B31"/>
    <a:srgbClr val="113157"/>
    <a:srgbClr val="1A4C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7" d="100"/>
          <a:sy n="17" d="100"/>
        </p:scale>
        <p:origin x="1180" y="8"/>
      </p:cViewPr>
      <p:guideLst>
        <p:guide orient="horz" pos="9535"/>
        <p:guide pos="1348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10282" y="4954765"/>
            <a:ext cx="36383199" cy="10540259"/>
          </a:xfrm>
        </p:spPr>
        <p:txBody>
          <a:bodyPr anchor="b"/>
          <a:lstStyle>
            <a:lvl1pPr algn="ctr">
              <a:defRPr sz="26488"/>
            </a:lvl1pPr>
          </a:lstStyle>
          <a:p>
            <a:r>
              <a:rPr lang="en-US"/>
              <a:t>Click to edit Master title style</a:t>
            </a:r>
            <a:endParaRPr lang="en-US" dirty="0"/>
          </a:p>
        </p:txBody>
      </p:sp>
      <p:sp>
        <p:nvSpPr>
          <p:cNvPr id="3" name="Subtitle 2"/>
          <p:cNvSpPr>
            <a:spLocks noGrp="1"/>
          </p:cNvSpPr>
          <p:nvPr>
            <p:ph type="subTitle" idx="1"/>
          </p:nvPr>
        </p:nvSpPr>
        <p:spPr>
          <a:xfrm>
            <a:off x="5350471" y="15901497"/>
            <a:ext cx="32102822" cy="7309499"/>
          </a:xfrm>
        </p:spPr>
        <p:txBody>
          <a:bodyPr/>
          <a:lstStyle>
            <a:lvl1pPr marL="0" indent="0" algn="ctr">
              <a:buNone/>
              <a:defRPr sz="10595"/>
            </a:lvl1pPr>
            <a:lvl2pPr marL="2018355" indent="0" algn="ctr">
              <a:buNone/>
              <a:defRPr sz="8829"/>
            </a:lvl2pPr>
            <a:lvl3pPr marL="4036710" indent="0" algn="ctr">
              <a:buNone/>
              <a:defRPr sz="7946"/>
            </a:lvl3pPr>
            <a:lvl4pPr marL="6055065" indent="0" algn="ctr">
              <a:buNone/>
              <a:defRPr sz="7063"/>
            </a:lvl4pPr>
            <a:lvl5pPr marL="8073420" indent="0" algn="ctr">
              <a:buNone/>
              <a:defRPr sz="7063"/>
            </a:lvl5pPr>
            <a:lvl6pPr marL="10091776" indent="0" algn="ctr">
              <a:buNone/>
              <a:defRPr sz="7063"/>
            </a:lvl6pPr>
            <a:lvl7pPr marL="12110131" indent="0" algn="ctr">
              <a:buNone/>
              <a:defRPr sz="7063"/>
            </a:lvl7pPr>
            <a:lvl8pPr marL="14128486" indent="0" algn="ctr">
              <a:buNone/>
              <a:defRPr sz="7063"/>
            </a:lvl8pPr>
            <a:lvl9pPr marL="16146841" indent="0" algn="ctr">
              <a:buNone/>
              <a:defRPr sz="706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825C670-77F9-4FCC-BA35-D580E481BB7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3677033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25C670-77F9-4FCC-BA35-D580E481BB7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236943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631445" y="1611875"/>
            <a:ext cx="9229561" cy="256568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42761" y="1611875"/>
            <a:ext cx="27153637" cy="256568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25C670-77F9-4FCC-BA35-D580E481BB7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3786031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25C670-77F9-4FCC-BA35-D580E481BB7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2709052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20467" y="7547788"/>
            <a:ext cx="36918246" cy="12593645"/>
          </a:xfrm>
        </p:spPr>
        <p:txBody>
          <a:bodyPr anchor="b"/>
          <a:lstStyle>
            <a:lvl1pPr>
              <a:defRPr sz="26488"/>
            </a:lvl1pPr>
          </a:lstStyle>
          <a:p>
            <a:r>
              <a:rPr lang="en-US"/>
              <a:t>Click to edit Master title style</a:t>
            </a:r>
            <a:endParaRPr lang="en-US" dirty="0"/>
          </a:p>
        </p:txBody>
      </p:sp>
      <p:sp>
        <p:nvSpPr>
          <p:cNvPr id="3" name="Text Placeholder 2"/>
          <p:cNvSpPr>
            <a:spLocks noGrp="1"/>
          </p:cNvSpPr>
          <p:nvPr>
            <p:ph type="body" idx="1"/>
          </p:nvPr>
        </p:nvSpPr>
        <p:spPr>
          <a:xfrm>
            <a:off x="2920467" y="20260574"/>
            <a:ext cx="36918246" cy="6622701"/>
          </a:xfrm>
        </p:spPr>
        <p:txBody>
          <a:bodyPr/>
          <a:lstStyle>
            <a:lvl1pPr marL="0" indent="0">
              <a:buNone/>
              <a:defRPr sz="10595">
                <a:solidFill>
                  <a:schemeClr val="tx1"/>
                </a:solidFill>
              </a:defRPr>
            </a:lvl1pPr>
            <a:lvl2pPr marL="2018355" indent="0">
              <a:buNone/>
              <a:defRPr sz="8829">
                <a:solidFill>
                  <a:schemeClr val="tx1">
                    <a:tint val="75000"/>
                  </a:schemeClr>
                </a:solidFill>
              </a:defRPr>
            </a:lvl2pPr>
            <a:lvl3pPr marL="4036710" indent="0">
              <a:buNone/>
              <a:defRPr sz="7946">
                <a:solidFill>
                  <a:schemeClr val="tx1">
                    <a:tint val="75000"/>
                  </a:schemeClr>
                </a:solidFill>
              </a:defRPr>
            </a:lvl3pPr>
            <a:lvl4pPr marL="6055065" indent="0">
              <a:buNone/>
              <a:defRPr sz="7063">
                <a:solidFill>
                  <a:schemeClr val="tx1">
                    <a:tint val="75000"/>
                  </a:schemeClr>
                </a:solidFill>
              </a:defRPr>
            </a:lvl4pPr>
            <a:lvl5pPr marL="8073420" indent="0">
              <a:buNone/>
              <a:defRPr sz="7063">
                <a:solidFill>
                  <a:schemeClr val="tx1">
                    <a:tint val="75000"/>
                  </a:schemeClr>
                </a:solidFill>
              </a:defRPr>
            </a:lvl5pPr>
            <a:lvl6pPr marL="10091776" indent="0">
              <a:buNone/>
              <a:defRPr sz="7063">
                <a:solidFill>
                  <a:schemeClr val="tx1">
                    <a:tint val="75000"/>
                  </a:schemeClr>
                </a:solidFill>
              </a:defRPr>
            </a:lvl6pPr>
            <a:lvl7pPr marL="12110131" indent="0">
              <a:buNone/>
              <a:defRPr sz="7063">
                <a:solidFill>
                  <a:schemeClr val="tx1">
                    <a:tint val="75000"/>
                  </a:schemeClr>
                </a:solidFill>
              </a:defRPr>
            </a:lvl7pPr>
            <a:lvl8pPr marL="14128486" indent="0">
              <a:buNone/>
              <a:defRPr sz="7063">
                <a:solidFill>
                  <a:schemeClr val="tx1">
                    <a:tint val="75000"/>
                  </a:schemeClr>
                </a:solidFill>
              </a:defRPr>
            </a:lvl8pPr>
            <a:lvl9pPr marL="16146841" indent="0">
              <a:buNone/>
              <a:defRPr sz="706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825C670-77F9-4FCC-BA35-D580E481BB76}"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1006176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42759" y="8059374"/>
            <a:ext cx="18191599"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669405" y="8059374"/>
            <a:ext cx="18191599"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825C670-77F9-4FCC-BA35-D580E481BB76}"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1586927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48334" y="1611882"/>
            <a:ext cx="36918246" cy="585180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48339" y="7421634"/>
            <a:ext cx="18107995" cy="3637228"/>
          </a:xfrm>
        </p:spPr>
        <p:txBody>
          <a:bodyPr anchor="b"/>
          <a:lstStyle>
            <a:lvl1pPr marL="0" indent="0">
              <a:buNone/>
              <a:defRPr sz="10595" b="1"/>
            </a:lvl1pPr>
            <a:lvl2pPr marL="2018355" indent="0">
              <a:buNone/>
              <a:defRPr sz="8829" b="1"/>
            </a:lvl2pPr>
            <a:lvl3pPr marL="4036710" indent="0">
              <a:buNone/>
              <a:defRPr sz="7946" b="1"/>
            </a:lvl3pPr>
            <a:lvl4pPr marL="6055065" indent="0">
              <a:buNone/>
              <a:defRPr sz="7063" b="1"/>
            </a:lvl4pPr>
            <a:lvl5pPr marL="8073420" indent="0">
              <a:buNone/>
              <a:defRPr sz="7063" b="1"/>
            </a:lvl5pPr>
            <a:lvl6pPr marL="10091776" indent="0">
              <a:buNone/>
              <a:defRPr sz="7063" b="1"/>
            </a:lvl6pPr>
            <a:lvl7pPr marL="12110131" indent="0">
              <a:buNone/>
              <a:defRPr sz="7063" b="1"/>
            </a:lvl7pPr>
            <a:lvl8pPr marL="14128486" indent="0">
              <a:buNone/>
              <a:defRPr sz="7063" b="1"/>
            </a:lvl8pPr>
            <a:lvl9pPr marL="16146841" indent="0">
              <a:buNone/>
              <a:defRPr sz="7063" b="1"/>
            </a:lvl9pPr>
          </a:lstStyle>
          <a:p>
            <a:pPr lvl="0"/>
            <a:r>
              <a:rPr lang="en-US"/>
              <a:t>Click to edit Master text styles</a:t>
            </a:r>
          </a:p>
        </p:txBody>
      </p:sp>
      <p:sp>
        <p:nvSpPr>
          <p:cNvPr id="4" name="Content Placeholder 3"/>
          <p:cNvSpPr>
            <a:spLocks noGrp="1"/>
          </p:cNvSpPr>
          <p:nvPr>
            <p:ph sz="half" idx="2"/>
          </p:nvPr>
        </p:nvSpPr>
        <p:spPr>
          <a:xfrm>
            <a:off x="2948339" y="11058863"/>
            <a:ext cx="18107995"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669408" y="7421634"/>
            <a:ext cx="18197174" cy="3637228"/>
          </a:xfrm>
        </p:spPr>
        <p:txBody>
          <a:bodyPr anchor="b"/>
          <a:lstStyle>
            <a:lvl1pPr marL="0" indent="0">
              <a:buNone/>
              <a:defRPr sz="10595" b="1"/>
            </a:lvl1pPr>
            <a:lvl2pPr marL="2018355" indent="0">
              <a:buNone/>
              <a:defRPr sz="8829" b="1"/>
            </a:lvl2pPr>
            <a:lvl3pPr marL="4036710" indent="0">
              <a:buNone/>
              <a:defRPr sz="7946" b="1"/>
            </a:lvl3pPr>
            <a:lvl4pPr marL="6055065" indent="0">
              <a:buNone/>
              <a:defRPr sz="7063" b="1"/>
            </a:lvl4pPr>
            <a:lvl5pPr marL="8073420" indent="0">
              <a:buNone/>
              <a:defRPr sz="7063" b="1"/>
            </a:lvl5pPr>
            <a:lvl6pPr marL="10091776" indent="0">
              <a:buNone/>
              <a:defRPr sz="7063" b="1"/>
            </a:lvl6pPr>
            <a:lvl7pPr marL="12110131" indent="0">
              <a:buNone/>
              <a:defRPr sz="7063" b="1"/>
            </a:lvl7pPr>
            <a:lvl8pPr marL="14128486" indent="0">
              <a:buNone/>
              <a:defRPr sz="7063" b="1"/>
            </a:lvl8pPr>
            <a:lvl9pPr marL="16146841" indent="0">
              <a:buNone/>
              <a:defRPr sz="7063" b="1"/>
            </a:lvl9pPr>
          </a:lstStyle>
          <a:p>
            <a:pPr lvl="0"/>
            <a:r>
              <a:rPr lang="en-US"/>
              <a:t>Click to edit Master text styles</a:t>
            </a:r>
          </a:p>
        </p:txBody>
      </p:sp>
      <p:sp>
        <p:nvSpPr>
          <p:cNvPr id="6" name="Content Placeholder 5"/>
          <p:cNvSpPr>
            <a:spLocks noGrp="1"/>
          </p:cNvSpPr>
          <p:nvPr>
            <p:ph sz="quarter" idx="4"/>
          </p:nvPr>
        </p:nvSpPr>
        <p:spPr>
          <a:xfrm>
            <a:off x="21669408" y="11058863"/>
            <a:ext cx="18197174"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825C670-77F9-4FCC-BA35-D580E481BB76}" type="datetimeFigureOut">
              <a:rPr lang="en-US" smtClean="0"/>
              <a:t>1/16/2025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821864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25C670-77F9-4FCC-BA35-D580E481BB76}" type="datetimeFigureOut">
              <a:rPr lang="en-US" smtClean="0"/>
              <a:t>1/16/2025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2502834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25C670-77F9-4FCC-BA35-D580E481BB76}" type="datetimeFigureOut">
              <a:rPr lang="en-US" smtClean="0"/>
              <a:t>1/16/2025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3520865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34" y="2018348"/>
            <a:ext cx="13805328" cy="7064216"/>
          </a:xfrm>
        </p:spPr>
        <p:txBody>
          <a:bodyPr anchor="b"/>
          <a:lstStyle>
            <a:lvl1pPr>
              <a:defRPr sz="14127"/>
            </a:lvl1pPr>
          </a:lstStyle>
          <a:p>
            <a:r>
              <a:rPr lang="en-US"/>
              <a:t>Click to edit Master title style</a:t>
            </a:r>
            <a:endParaRPr lang="en-US" dirty="0"/>
          </a:p>
        </p:txBody>
      </p:sp>
      <p:sp>
        <p:nvSpPr>
          <p:cNvPr id="3" name="Content Placeholder 2"/>
          <p:cNvSpPr>
            <a:spLocks noGrp="1"/>
          </p:cNvSpPr>
          <p:nvPr>
            <p:ph idx="1"/>
          </p:nvPr>
        </p:nvSpPr>
        <p:spPr>
          <a:xfrm>
            <a:off x="18197174" y="4359077"/>
            <a:ext cx="21669405" cy="21515024"/>
          </a:xfrm>
        </p:spPr>
        <p:txBody>
          <a:bodyPr/>
          <a:lstStyle>
            <a:lvl1pPr>
              <a:defRPr sz="14127"/>
            </a:lvl1pPr>
            <a:lvl2pPr>
              <a:defRPr sz="12361"/>
            </a:lvl2pPr>
            <a:lvl3pPr>
              <a:defRPr sz="10595"/>
            </a:lvl3pPr>
            <a:lvl4pPr>
              <a:defRPr sz="8829"/>
            </a:lvl4pPr>
            <a:lvl5pPr>
              <a:defRPr sz="8829"/>
            </a:lvl5pPr>
            <a:lvl6pPr>
              <a:defRPr sz="8829"/>
            </a:lvl6pPr>
            <a:lvl7pPr>
              <a:defRPr sz="8829"/>
            </a:lvl7pPr>
            <a:lvl8pPr>
              <a:defRPr sz="8829"/>
            </a:lvl8pPr>
            <a:lvl9pPr>
              <a:defRPr sz="882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48334" y="9082564"/>
            <a:ext cx="13805328" cy="16826573"/>
          </a:xfrm>
        </p:spPr>
        <p:txBody>
          <a:bodyPr/>
          <a:lstStyle>
            <a:lvl1pPr marL="0" indent="0">
              <a:buNone/>
              <a:defRPr sz="7063"/>
            </a:lvl1pPr>
            <a:lvl2pPr marL="2018355" indent="0">
              <a:buNone/>
              <a:defRPr sz="6180"/>
            </a:lvl2pPr>
            <a:lvl3pPr marL="4036710" indent="0">
              <a:buNone/>
              <a:defRPr sz="5298"/>
            </a:lvl3pPr>
            <a:lvl4pPr marL="6055065" indent="0">
              <a:buNone/>
              <a:defRPr sz="4415"/>
            </a:lvl4pPr>
            <a:lvl5pPr marL="8073420" indent="0">
              <a:buNone/>
              <a:defRPr sz="4415"/>
            </a:lvl5pPr>
            <a:lvl6pPr marL="10091776" indent="0">
              <a:buNone/>
              <a:defRPr sz="4415"/>
            </a:lvl6pPr>
            <a:lvl7pPr marL="12110131" indent="0">
              <a:buNone/>
              <a:defRPr sz="4415"/>
            </a:lvl7pPr>
            <a:lvl8pPr marL="14128486" indent="0">
              <a:buNone/>
              <a:defRPr sz="4415"/>
            </a:lvl8pPr>
            <a:lvl9pPr marL="16146841" indent="0">
              <a:buNone/>
              <a:defRPr sz="4415"/>
            </a:lvl9pPr>
          </a:lstStyle>
          <a:p>
            <a:pPr lvl="0"/>
            <a:r>
              <a:rPr lang="en-US"/>
              <a:t>Click to edit Master text styles</a:t>
            </a:r>
          </a:p>
        </p:txBody>
      </p:sp>
      <p:sp>
        <p:nvSpPr>
          <p:cNvPr id="5" name="Date Placeholder 4"/>
          <p:cNvSpPr>
            <a:spLocks noGrp="1"/>
          </p:cNvSpPr>
          <p:nvPr>
            <p:ph type="dt" sz="half" idx="10"/>
          </p:nvPr>
        </p:nvSpPr>
        <p:spPr/>
        <p:txBody>
          <a:bodyPr/>
          <a:lstStyle/>
          <a:p>
            <a:fld id="{B825C670-77F9-4FCC-BA35-D580E481BB76}"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6727856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34" y="2018348"/>
            <a:ext cx="13805328" cy="7064216"/>
          </a:xfrm>
        </p:spPr>
        <p:txBody>
          <a:bodyPr anchor="b"/>
          <a:lstStyle>
            <a:lvl1pPr>
              <a:defRPr sz="14127"/>
            </a:lvl1pPr>
          </a:lstStyle>
          <a:p>
            <a:r>
              <a:rPr lang="en-US"/>
              <a:t>Click to edit Master title style</a:t>
            </a:r>
            <a:endParaRPr lang="en-US" dirty="0"/>
          </a:p>
        </p:txBody>
      </p:sp>
      <p:sp>
        <p:nvSpPr>
          <p:cNvPr id="3" name="Picture Placeholder 2"/>
          <p:cNvSpPr>
            <a:spLocks noGrp="1" noChangeAspect="1"/>
          </p:cNvSpPr>
          <p:nvPr>
            <p:ph type="pic" idx="1"/>
          </p:nvPr>
        </p:nvSpPr>
        <p:spPr>
          <a:xfrm>
            <a:off x="18197174" y="4359077"/>
            <a:ext cx="21669405" cy="21515024"/>
          </a:xfrm>
        </p:spPr>
        <p:txBody>
          <a:bodyPr anchor="t"/>
          <a:lstStyle>
            <a:lvl1pPr marL="0" indent="0">
              <a:buNone/>
              <a:defRPr sz="14127"/>
            </a:lvl1pPr>
            <a:lvl2pPr marL="2018355" indent="0">
              <a:buNone/>
              <a:defRPr sz="12361"/>
            </a:lvl2pPr>
            <a:lvl3pPr marL="4036710" indent="0">
              <a:buNone/>
              <a:defRPr sz="10595"/>
            </a:lvl3pPr>
            <a:lvl4pPr marL="6055065" indent="0">
              <a:buNone/>
              <a:defRPr sz="8829"/>
            </a:lvl4pPr>
            <a:lvl5pPr marL="8073420" indent="0">
              <a:buNone/>
              <a:defRPr sz="8829"/>
            </a:lvl5pPr>
            <a:lvl6pPr marL="10091776" indent="0">
              <a:buNone/>
              <a:defRPr sz="8829"/>
            </a:lvl6pPr>
            <a:lvl7pPr marL="12110131" indent="0">
              <a:buNone/>
              <a:defRPr sz="8829"/>
            </a:lvl7pPr>
            <a:lvl8pPr marL="14128486" indent="0">
              <a:buNone/>
              <a:defRPr sz="8829"/>
            </a:lvl8pPr>
            <a:lvl9pPr marL="16146841" indent="0">
              <a:buNone/>
              <a:defRPr sz="8829"/>
            </a:lvl9pPr>
          </a:lstStyle>
          <a:p>
            <a:r>
              <a:rPr lang="en-US"/>
              <a:t>Click icon to add picture</a:t>
            </a:r>
            <a:endParaRPr lang="en-US" dirty="0"/>
          </a:p>
        </p:txBody>
      </p:sp>
      <p:sp>
        <p:nvSpPr>
          <p:cNvPr id="4" name="Text Placeholder 3"/>
          <p:cNvSpPr>
            <a:spLocks noGrp="1"/>
          </p:cNvSpPr>
          <p:nvPr>
            <p:ph type="body" sz="half" idx="2"/>
          </p:nvPr>
        </p:nvSpPr>
        <p:spPr>
          <a:xfrm>
            <a:off x="2948334" y="9082564"/>
            <a:ext cx="13805328" cy="16826573"/>
          </a:xfrm>
        </p:spPr>
        <p:txBody>
          <a:bodyPr/>
          <a:lstStyle>
            <a:lvl1pPr marL="0" indent="0">
              <a:buNone/>
              <a:defRPr sz="7063"/>
            </a:lvl1pPr>
            <a:lvl2pPr marL="2018355" indent="0">
              <a:buNone/>
              <a:defRPr sz="6180"/>
            </a:lvl2pPr>
            <a:lvl3pPr marL="4036710" indent="0">
              <a:buNone/>
              <a:defRPr sz="5298"/>
            </a:lvl3pPr>
            <a:lvl4pPr marL="6055065" indent="0">
              <a:buNone/>
              <a:defRPr sz="4415"/>
            </a:lvl4pPr>
            <a:lvl5pPr marL="8073420" indent="0">
              <a:buNone/>
              <a:defRPr sz="4415"/>
            </a:lvl5pPr>
            <a:lvl6pPr marL="10091776" indent="0">
              <a:buNone/>
              <a:defRPr sz="4415"/>
            </a:lvl6pPr>
            <a:lvl7pPr marL="12110131" indent="0">
              <a:buNone/>
              <a:defRPr sz="4415"/>
            </a:lvl7pPr>
            <a:lvl8pPr marL="14128486" indent="0">
              <a:buNone/>
              <a:defRPr sz="4415"/>
            </a:lvl8pPr>
            <a:lvl9pPr marL="16146841" indent="0">
              <a:buNone/>
              <a:defRPr sz="4415"/>
            </a:lvl9pPr>
          </a:lstStyle>
          <a:p>
            <a:pPr lvl="0"/>
            <a:r>
              <a:rPr lang="en-US"/>
              <a:t>Click to edit Master text styles</a:t>
            </a:r>
          </a:p>
        </p:txBody>
      </p:sp>
      <p:sp>
        <p:nvSpPr>
          <p:cNvPr id="5" name="Date Placeholder 4"/>
          <p:cNvSpPr>
            <a:spLocks noGrp="1"/>
          </p:cNvSpPr>
          <p:nvPr>
            <p:ph type="dt" sz="half" idx="10"/>
          </p:nvPr>
        </p:nvSpPr>
        <p:spPr/>
        <p:txBody>
          <a:bodyPr/>
          <a:lstStyle/>
          <a:p>
            <a:fld id="{B825C670-77F9-4FCC-BA35-D580E481BB76}"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69040-C1F9-4EF5-AA16-C68F6359132A}" type="slidenum">
              <a:rPr lang="en-US" smtClean="0"/>
              <a:t>‹#›</a:t>
            </a:fld>
            <a:endParaRPr lang="en-US"/>
          </a:p>
        </p:txBody>
      </p:sp>
    </p:spTree>
    <p:extLst>
      <p:ext uri="{BB962C8B-B14F-4D97-AF65-F5344CB8AC3E}">
        <p14:creationId xmlns:p14="http://schemas.microsoft.com/office/powerpoint/2010/main" val="3219619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42759" y="1611882"/>
            <a:ext cx="36918246" cy="58518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942759" y="8059374"/>
            <a:ext cx="36918246" cy="1920934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942759" y="28060644"/>
            <a:ext cx="9630847" cy="1611875"/>
          </a:xfrm>
          <a:prstGeom prst="rect">
            <a:avLst/>
          </a:prstGeom>
        </p:spPr>
        <p:txBody>
          <a:bodyPr vert="horz" lIns="91440" tIns="45720" rIns="91440" bIns="45720" rtlCol="0" anchor="ctr"/>
          <a:lstStyle>
            <a:lvl1pPr algn="l">
              <a:defRPr sz="5298">
                <a:solidFill>
                  <a:schemeClr val="tx1">
                    <a:tint val="75000"/>
                  </a:schemeClr>
                </a:solidFill>
              </a:defRPr>
            </a:lvl1pPr>
          </a:lstStyle>
          <a:p>
            <a:fld id="{B825C670-77F9-4FCC-BA35-D580E481BB76}" type="datetimeFigureOut">
              <a:rPr lang="en-US" smtClean="0"/>
              <a:t>1/16/2025</a:t>
            </a:fld>
            <a:endParaRPr lang="en-US"/>
          </a:p>
        </p:txBody>
      </p:sp>
      <p:sp>
        <p:nvSpPr>
          <p:cNvPr id="5" name="Footer Placeholder 4"/>
          <p:cNvSpPr>
            <a:spLocks noGrp="1"/>
          </p:cNvSpPr>
          <p:nvPr>
            <p:ph type="ftr" sz="quarter" idx="3"/>
          </p:nvPr>
        </p:nvSpPr>
        <p:spPr>
          <a:xfrm>
            <a:off x="14178747" y="28060644"/>
            <a:ext cx="14446270" cy="1611875"/>
          </a:xfrm>
          <a:prstGeom prst="rect">
            <a:avLst/>
          </a:prstGeom>
        </p:spPr>
        <p:txBody>
          <a:bodyPr vert="horz" lIns="91440" tIns="45720" rIns="91440" bIns="45720" rtlCol="0" anchor="ctr"/>
          <a:lstStyle>
            <a:lvl1pPr algn="ctr">
              <a:defRPr sz="5298">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230157" y="28060644"/>
            <a:ext cx="9630847" cy="1611875"/>
          </a:xfrm>
          <a:prstGeom prst="rect">
            <a:avLst/>
          </a:prstGeom>
        </p:spPr>
        <p:txBody>
          <a:bodyPr vert="horz" lIns="91440" tIns="45720" rIns="91440" bIns="45720" rtlCol="0" anchor="ctr"/>
          <a:lstStyle>
            <a:lvl1pPr algn="r">
              <a:defRPr sz="5298">
                <a:solidFill>
                  <a:schemeClr val="tx1">
                    <a:tint val="75000"/>
                  </a:schemeClr>
                </a:solidFill>
              </a:defRPr>
            </a:lvl1pPr>
          </a:lstStyle>
          <a:p>
            <a:fld id="{B4C69040-C1F9-4EF5-AA16-C68F6359132A}" type="slidenum">
              <a:rPr lang="en-US" smtClean="0"/>
              <a:t>‹#›</a:t>
            </a:fld>
            <a:endParaRPr lang="en-US"/>
          </a:p>
        </p:txBody>
      </p:sp>
    </p:spTree>
    <p:extLst>
      <p:ext uri="{BB962C8B-B14F-4D97-AF65-F5344CB8AC3E}">
        <p14:creationId xmlns:p14="http://schemas.microsoft.com/office/powerpoint/2010/main" val="41047887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036710" rtl="0" eaLnBrk="1" latinLnBrk="0" hangingPunct="1">
        <a:lnSpc>
          <a:spcPct val="90000"/>
        </a:lnSpc>
        <a:spcBef>
          <a:spcPct val="0"/>
        </a:spcBef>
        <a:buNone/>
        <a:defRPr sz="19424" kern="1200">
          <a:solidFill>
            <a:schemeClr val="tx1"/>
          </a:solidFill>
          <a:latin typeface="+mj-lt"/>
          <a:ea typeface="+mj-ea"/>
          <a:cs typeface="+mj-cs"/>
        </a:defRPr>
      </a:lvl1pPr>
    </p:titleStyle>
    <p:bodyStyle>
      <a:lvl1pPr marL="1009178" indent="-1009178" algn="l" defTabSz="4036710" rtl="0" eaLnBrk="1" latinLnBrk="0" hangingPunct="1">
        <a:lnSpc>
          <a:spcPct val="90000"/>
        </a:lnSpc>
        <a:spcBef>
          <a:spcPts val="4415"/>
        </a:spcBef>
        <a:buFont typeface="Arial" panose="020B0604020202020204" pitchFamily="34" charset="0"/>
        <a:buChar char="•"/>
        <a:defRPr sz="12361" kern="1200">
          <a:solidFill>
            <a:schemeClr val="tx1"/>
          </a:solidFill>
          <a:latin typeface="+mn-lt"/>
          <a:ea typeface="+mn-ea"/>
          <a:cs typeface="+mn-cs"/>
        </a:defRPr>
      </a:lvl1pPr>
      <a:lvl2pPr marL="3027533" indent="-1009178" algn="l" defTabSz="4036710" rtl="0" eaLnBrk="1" latinLnBrk="0" hangingPunct="1">
        <a:lnSpc>
          <a:spcPct val="90000"/>
        </a:lnSpc>
        <a:spcBef>
          <a:spcPts val="2207"/>
        </a:spcBef>
        <a:buFont typeface="Arial" panose="020B0604020202020204" pitchFamily="34" charset="0"/>
        <a:buChar char="•"/>
        <a:defRPr sz="10595" kern="1200">
          <a:solidFill>
            <a:schemeClr val="tx1"/>
          </a:solidFill>
          <a:latin typeface="+mn-lt"/>
          <a:ea typeface="+mn-ea"/>
          <a:cs typeface="+mn-cs"/>
        </a:defRPr>
      </a:lvl2pPr>
      <a:lvl3pPr marL="5045888" indent="-1009178" algn="l" defTabSz="4036710" rtl="0" eaLnBrk="1" latinLnBrk="0" hangingPunct="1">
        <a:lnSpc>
          <a:spcPct val="90000"/>
        </a:lnSpc>
        <a:spcBef>
          <a:spcPts val="2207"/>
        </a:spcBef>
        <a:buFont typeface="Arial" panose="020B0604020202020204" pitchFamily="34" charset="0"/>
        <a:buChar char="•"/>
        <a:defRPr sz="8829" kern="1200">
          <a:solidFill>
            <a:schemeClr val="tx1"/>
          </a:solidFill>
          <a:latin typeface="+mn-lt"/>
          <a:ea typeface="+mn-ea"/>
          <a:cs typeface="+mn-cs"/>
        </a:defRPr>
      </a:lvl3pPr>
      <a:lvl4pPr marL="706424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4pPr>
      <a:lvl5pPr marL="9082598"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5pPr>
      <a:lvl6pPr marL="1110095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6pPr>
      <a:lvl7pPr marL="13119308"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7pPr>
      <a:lvl8pPr marL="1513766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8pPr>
      <a:lvl9pPr marL="17156019"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9pPr>
    </p:bodyStyle>
    <p:otherStyle>
      <a:defPPr>
        <a:defRPr lang="en-US"/>
      </a:defPPr>
      <a:lvl1pPr marL="0" algn="l" defTabSz="4036710" rtl="0" eaLnBrk="1" latinLnBrk="0" hangingPunct="1">
        <a:defRPr sz="7946" kern="1200">
          <a:solidFill>
            <a:schemeClr val="tx1"/>
          </a:solidFill>
          <a:latin typeface="+mn-lt"/>
          <a:ea typeface="+mn-ea"/>
          <a:cs typeface="+mn-cs"/>
        </a:defRPr>
      </a:lvl1pPr>
      <a:lvl2pPr marL="2018355" algn="l" defTabSz="4036710" rtl="0" eaLnBrk="1" latinLnBrk="0" hangingPunct="1">
        <a:defRPr sz="7946" kern="1200">
          <a:solidFill>
            <a:schemeClr val="tx1"/>
          </a:solidFill>
          <a:latin typeface="+mn-lt"/>
          <a:ea typeface="+mn-ea"/>
          <a:cs typeface="+mn-cs"/>
        </a:defRPr>
      </a:lvl2pPr>
      <a:lvl3pPr marL="4036710" algn="l" defTabSz="4036710" rtl="0" eaLnBrk="1" latinLnBrk="0" hangingPunct="1">
        <a:defRPr sz="7946" kern="1200">
          <a:solidFill>
            <a:schemeClr val="tx1"/>
          </a:solidFill>
          <a:latin typeface="+mn-lt"/>
          <a:ea typeface="+mn-ea"/>
          <a:cs typeface="+mn-cs"/>
        </a:defRPr>
      </a:lvl3pPr>
      <a:lvl4pPr marL="6055065" algn="l" defTabSz="4036710" rtl="0" eaLnBrk="1" latinLnBrk="0" hangingPunct="1">
        <a:defRPr sz="7946" kern="1200">
          <a:solidFill>
            <a:schemeClr val="tx1"/>
          </a:solidFill>
          <a:latin typeface="+mn-lt"/>
          <a:ea typeface="+mn-ea"/>
          <a:cs typeface="+mn-cs"/>
        </a:defRPr>
      </a:lvl4pPr>
      <a:lvl5pPr marL="8073420" algn="l" defTabSz="4036710" rtl="0" eaLnBrk="1" latinLnBrk="0" hangingPunct="1">
        <a:defRPr sz="7946" kern="1200">
          <a:solidFill>
            <a:schemeClr val="tx1"/>
          </a:solidFill>
          <a:latin typeface="+mn-lt"/>
          <a:ea typeface="+mn-ea"/>
          <a:cs typeface="+mn-cs"/>
        </a:defRPr>
      </a:lvl5pPr>
      <a:lvl6pPr marL="10091776" algn="l" defTabSz="4036710" rtl="0" eaLnBrk="1" latinLnBrk="0" hangingPunct="1">
        <a:defRPr sz="7946" kern="1200">
          <a:solidFill>
            <a:schemeClr val="tx1"/>
          </a:solidFill>
          <a:latin typeface="+mn-lt"/>
          <a:ea typeface="+mn-ea"/>
          <a:cs typeface="+mn-cs"/>
        </a:defRPr>
      </a:lvl6pPr>
      <a:lvl7pPr marL="12110131" algn="l" defTabSz="4036710" rtl="0" eaLnBrk="1" latinLnBrk="0" hangingPunct="1">
        <a:defRPr sz="7946" kern="1200">
          <a:solidFill>
            <a:schemeClr val="tx1"/>
          </a:solidFill>
          <a:latin typeface="+mn-lt"/>
          <a:ea typeface="+mn-ea"/>
          <a:cs typeface="+mn-cs"/>
        </a:defRPr>
      </a:lvl7pPr>
      <a:lvl8pPr marL="14128486" algn="l" defTabSz="4036710" rtl="0" eaLnBrk="1" latinLnBrk="0" hangingPunct="1">
        <a:defRPr sz="7946" kern="1200">
          <a:solidFill>
            <a:schemeClr val="tx1"/>
          </a:solidFill>
          <a:latin typeface="+mn-lt"/>
          <a:ea typeface="+mn-ea"/>
          <a:cs typeface="+mn-cs"/>
        </a:defRPr>
      </a:lvl8pPr>
      <a:lvl9pPr marL="16146841" algn="l" defTabSz="4036710" rtl="0" eaLnBrk="1" latinLnBrk="0" hangingPunct="1">
        <a:defRPr sz="79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D5BD5D-8632-2349-C5A9-014EBB57DEFE}"/>
              </a:ext>
            </a:extLst>
          </p:cNvPr>
          <p:cNvSpPr/>
          <p:nvPr/>
        </p:nvSpPr>
        <p:spPr>
          <a:xfrm>
            <a:off x="388938" y="440441"/>
            <a:ext cx="42024300" cy="29230050"/>
          </a:xfrm>
          <a:prstGeom prst="rect">
            <a:avLst/>
          </a:prstGeom>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A782F94-4136-D559-1857-BE14AB2146CC}"/>
              </a:ext>
            </a:extLst>
          </p:cNvPr>
          <p:cNvSpPr txBox="1"/>
          <p:nvPr/>
        </p:nvSpPr>
        <p:spPr>
          <a:xfrm>
            <a:off x="13792199" y="604722"/>
            <a:ext cx="14439901" cy="1200329"/>
          </a:xfrm>
          <a:prstGeom prst="rect">
            <a:avLst/>
          </a:prstGeom>
          <a:solidFill>
            <a:srgbClr val="FFC000"/>
          </a:solidFill>
        </p:spPr>
        <p:txBody>
          <a:bodyPr wrap="square" rtlCol="0">
            <a:spAutoFit/>
          </a:bodyPr>
          <a:lstStyle/>
          <a:p>
            <a:pPr algn="ctr"/>
            <a:r>
              <a:rPr lang="en-US" sz="7200" b="1" dirty="0"/>
              <a:t>More Fruit Diversity for Food Security</a:t>
            </a:r>
            <a:endParaRPr lang="en-UG" sz="7200" b="1" dirty="0"/>
          </a:p>
        </p:txBody>
      </p:sp>
      <p:sp>
        <p:nvSpPr>
          <p:cNvPr id="5" name="TextBox 4">
            <a:extLst>
              <a:ext uri="{FF2B5EF4-FFF2-40B4-BE49-F238E27FC236}">
                <a16:creationId xmlns:a16="http://schemas.microsoft.com/office/drawing/2014/main" id="{A6B91DD1-29FE-850A-1FF5-C2C10BA943A1}"/>
              </a:ext>
            </a:extLst>
          </p:cNvPr>
          <p:cNvSpPr txBox="1"/>
          <p:nvPr/>
        </p:nvSpPr>
        <p:spPr>
          <a:xfrm>
            <a:off x="1685131" y="2129850"/>
            <a:ext cx="37833300" cy="646331"/>
          </a:xfrm>
          <a:prstGeom prst="rect">
            <a:avLst/>
          </a:prstGeom>
          <a:noFill/>
        </p:spPr>
        <p:txBody>
          <a:bodyPr wrap="square" rtlCol="0">
            <a:spAutoFit/>
          </a:bodyPr>
          <a:lstStyle/>
          <a:p>
            <a:pPr algn="ctr"/>
            <a:r>
              <a:rPr lang="en-US" sz="3600" b="1" dirty="0">
                <a:solidFill>
                  <a:schemeClr val="bg1">
                    <a:lumMod val="95000"/>
                  </a:schemeClr>
                </a:solidFill>
              </a:rPr>
              <a:t>Sebastien Carpentier</a:t>
            </a:r>
            <a:r>
              <a:rPr lang="en-US" sz="3600" b="1" baseline="30000" dirty="0">
                <a:solidFill>
                  <a:schemeClr val="bg1">
                    <a:lumMod val="95000"/>
                  </a:schemeClr>
                </a:solidFill>
              </a:rPr>
              <a:t>1</a:t>
            </a:r>
            <a:r>
              <a:rPr lang="en-US" sz="3600" b="1" dirty="0">
                <a:solidFill>
                  <a:schemeClr val="bg1">
                    <a:lumMod val="95000"/>
                  </a:schemeClr>
                </a:solidFill>
              </a:rPr>
              <a:t>, Lewis Machida</a:t>
            </a:r>
            <a:r>
              <a:rPr lang="en-US" sz="3600" b="1" baseline="30000" dirty="0">
                <a:solidFill>
                  <a:schemeClr val="bg1">
                    <a:lumMod val="95000"/>
                  </a:schemeClr>
                </a:solidFill>
              </a:rPr>
              <a:t>2</a:t>
            </a:r>
            <a:r>
              <a:rPr lang="en-US" sz="3600" b="1" dirty="0">
                <a:solidFill>
                  <a:schemeClr val="bg1">
                    <a:lumMod val="95000"/>
                  </a:schemeClr>
                </a:solidFill>
              </a:rPr>
              <a:t>,  Anthony Frederick Tazuba</a:t>
            </a:r>
            <a:r>
              <a:rPr lang="en-US" sz="3600" b="1" baseline="30000" dirty="0">
                <a:solidFill>
                  <a:schemeClr val="bg1">
                    <a:lumMod val="95000"/>
                  </a:schemeClr>
                </a:solidFill>
              </a:rPr>
              <a:t>2</a:t>
            </a:r>
            <a:r>
              <a:rPr lang="en-US" sz="3600" b="1" dirty="0">
                <a:solidFill>
                  <a:schemeClr val="bg1">
                    <a:lumMod val="95000"/>
                  </a:schemeClr>
                </a:solidFill>
              </a:rPr>
              <a:t>, and </a:t>
            </a:r>
            <a:r>
              <a:rPr lang="en-US" sz="3600" b="1" dirty="0" err="1">
                <a:solidFill>
                  <a:schemeClr val="bg1">
                    <a:lumMod val="95000"/>
                  </a:schemeClr>
                </a:solidFill>
              </a:rPr>
              <a:t>Daan</a:t>
            </a:r>
            <a:r>
              <a:rPr lang="en-US" sz="3600" b="1" dirty="0">
                <a:solidFill>
                  <a:schemeClr val="bg1">
                    <a:lumMod val="95000"/>
                  </a:schemeClr>
                </a:solidFill>
              </a:rPr>
              <a:t> Van Gils</a:t>
            </a:r>
            <a:r>
              <a:rPr lang="en-US" sz="3600" b="1" baseline="30000" dirty="0">
                <a:solidFill>
                  <a:schemeClr val="bg1">
                    <a:lumMod val="95000"/>
                  </a:schemeClr>
                </a:solidFill>
              </a:rPr>
              <a:t>1</a:t>
            </a:r>
            <a:r>
              <a:rPr lang="en-US" sz="3600" b="1" dirty="0">
                <a:solidFill>
                  <a:schemeClr val="bg1">
                    <a:lumMod val="95000"/>
                  </a:schemeClr>
                </a:solidFill>
              </a:rPr>
              <a:t> </a:t>
            </a:r>
          </a:p>
        </p:txBody>
      </p:sp>
      <p:sp>
        <p:nvSpPr>
          <p:cNvPr id="6" name="TextBox 5">
            <a:extLst>
              <a:ext uri="{FF2B5EF4-FFF2-40B4-BE49-F238E27FC236}">
                <a16:creationId xmlns:a16="http://schemas.microsoft.com/office/drawing/2014/main" id="{7CECCAF0-9B0F-B474-9BD7-C3EEE5559B9B}"/>
              </a:ext>
            </a:extLst>
          </p:cNvPr>
          <p:cNvSpPr txBox="1"/>
          <p:nvPr/>
        </p:nvSpPr>
        <p:spPr>
          <a:xfrm>
            <a:off x="3124201" y="2714625"/>
            <a:ext cx="36745068" cy="1077218"/>
          </a:xfrm>
          <a:prstGeom prst="rect">
            <a:avLst/>
          </a:prstGeom>
          <a:noFill/>
        </p:spPr>
        <p:txBody>
          <a:bodyPr wrap="square" rtlCol="0">
            <a:spAutoFit/>
          </a:bodyPr>
          <a:lstStyle/>
          <a:p>
            <a:pPr algn="ctr"/>
            <a:r>
              <a:rPr lang="en-US" sz="3200" b="1" baseline="30000" dirty="0">
                <a:effectLst/>
                <a:latin typeface="Calibri" panose="020F0502020204030204" pitchFamily="34" charset="0"/>
                <a:ea typeface="Times New Roman" panose="02020603050405020304" pitchFamily="18" charset="0"/>
              </a:rPr>
              <a:t>1</a:t>
            </a:r>
            <a:r>
              <a:rPr lang="en-US" sz="3200" b="1" dirty="0">
                <a:effectLst/>
                <a:latin typeface="Calibri" panose="020F0502020204030204" pitchFamily="34" charset="0"/>
                <a:ea typeface="Times New Roman" panose="02020603050405020304" pitchFamily="18" charset="0"/>
              </a:rPr>
              <a:t>Alliance of Bioversity International and CIAT Leuven, Willem </a:t>
            </a:r>
            <a:r>
              <a:rPr lang="en-US" sz="3200" b="1" dirty="0" err="1">
                <a:effectLst/>
                <a:latin typeface="Calibri" panose="020F0502020204030204" pitchFamily="34" charset="0"/>
                <a:ea typeface="Times New Roman" panose="02020603050405020304" pitchFamily="18" charset="0"/>
              </a:rPr>
              <a:t>Decroylaan</a:t>
            </a:r>
            <a:r>
              <a:rPr lang="en-US" sz="3200" b="1" dirty="0">
                <a:effectLst/>
                <a:latin typeface="Calibri" panose="020F0502020204030204" pitchFamily="34" charset="0"/>
                <a:ea typeface="Times New Roman" panose="02020603050405020304" pitchFamily="18" charset="0"/>
              </a:rPr>
              <a:t> 42 3001 Leuven Belgium, </a:t>
            </a:r>
            <a:r>
              <a:rPr lang="en-US" sz="3200" b="1" baseline="30000" dirty="0">
                <a:effectLst/>
                <a:latin typeface="Calibri" panose="020F0502020204030204" pitchFamily="34" charset="0"/>
                <a:ea typeface="Times New Roman" panose="02020603050405020304" pitchFamily="18" charset="0"/>
              </a:rPr>
              <a:t>2</a:t>
            </a:r>
            <a:r>
              <a:rPr lang="en-US" sz="3200" b="1" dirty="0">
                <a:effectLst/>
                <a:latin typeface="Calibri" panose="020F0502020204030204" pitchFamily="34" charset="0"/>
                <a:ea typeface="Times New Roman" panose="02020603050405020304" pitchFamily="18" charset="0"/>
              </a:rPr>
              <a:t>Alliance of Bioversity International and CIAT </a:t>
            </a:r>
            <a:r>
              <a:rPr lang="en-US" sz="3200" b="1" dirty="0">
                <a:latin typeface="Calibri" panose="020F0502020204030204" pitchFamily="34" charset="0"/>
              </a:rPr>
              <a:t>Africa-Kampala Office – Kampala, c/o National Agricultural Research Laboratories (Kawanda), 15 km Along </a:t>
            </a:r>
            <a:r>
              <a:rPr lang="en-US" sz="3200" b="1" dirty="0" err="1">
                <a:latin typeface="Calibri" panose="020F0502020204030204" pitchFamily="34" charset="0"/>
              </a:rPr>
              <a:t>Bombo-Gulu</a:t>
            </a:r>
            <a:r>
              <a:rPr lang="en-US" sz="3200" b="1" dirty="0">
                <a:latin typeface="Calibri" panose="020F0502020204030204" pitchFamily="34" charset="0"/>
              </a:rPr>
              <a:t> Road – Box 24384, Kampala, Uganda, </a:t>
            </a:r>
            <a:r>
              <a:rPr lang="en-US" sz="3200" b="1" dirty="0"/>
              <a:t>Email: l.machida@cgiar.org</a:t>
            </a:r>
          </a:p>
        </p:txBody>
      </p:sp>
      <p:sp>
        <p:nvSpPr>
          <p:cNvPr id="7" name="TextBox 6">
            <a:extLst>
              <a:ext uri="{FF2B5EF4-FFF2-40B4-BE49-F238E27FC236}">
                <a16:creationId xmlns:a16="http://schemas.microsoft.com/office/drawing/2014/main" id="{1C70ECF1-56FC-CB05-D7A8-73BE15687D0C}"/>
              </a:ext>
            </a:extLst>
          </p:cNvPr>
          <p:cNvSpPr txBox="1"/>
          <p:nvPr/>
        </p:nvSpPr>
        <p:spPr>
          <a:xfrm>
            <a:off x="1579563" y="4376618"/>
            <a:ext cx="39644637" cy="5293757"/>
          </a:xfrm>
          <a:prstGeom prst="rect">
            <a:avLst/>
          </a:prstGeom>
          <a:solidFill>
            <a:srgbClr val="266196"/>
          </a:solidFill>
        </p:spPr>
        <p:txBody>
          <a:bodyPr wrap="square" rtlCol="0">
            <a:spAutoFit/>
          </a:bodyPr>
          <a:lstStyle/>
          <a:p>
            <a:pPr marL="171450" indent="-171450" algn="just">
              <a:buFont typeface="Wingdings" panose="05000000000000000000" pitchFamily="2" charset="2"/>
              <a:buChar char="Ø"/>
            </a:pPr>
            <a:r>
              <a:rPr lang="en-US" sz="4000" b="1" dirty="0">
                <a:solidFill>
                  <a:schemeClr val="bg1"/>
                </a:solidFill>
              </a:rPr>
              <a:t>Banana (Matooke) is a staple crop in Uganda and the east and central African region (Tanzania, Rwanda, Burundi, Kenya, and Democratic Republic of Congo).</a:t>
            </a:r>
          </a:p>
          <a:p>
            <a:pPr marL="171450" indent="-171450" algn="just">
              <a:buFont typeface="Wingdings" panose="05000000000000000000" pitchFamily="2" charset="2"/>
              <a:buChar char="Ø"/>
            </a:pPr>
            <a:r>
              <a:rPr lang="en-US" sz="4000" b="1" dirty="0">
                <a:solidFill>
                  <a:schemeClr val="bg1"/>
                </a:solidFill>
              </a:rPr>
              <a:t>Climate change is expected to increase the growing area of bananas in general but for Matooke this is expected to decrease due to the increased evaporative demand.</a:t>
            </a:r>
          </a:p>
          <a:p>
            <a:pPr marL="171450" indent="-171450" algn="just">
              <a:buFont typeface="Wingdings" panose="05000000000000000000" pitchFamily="2" charset="2"/>
              <a:buChar char="Ø"/>
            </a:pPr>
            <a:r>
              <a:rPr lang="en-US" sz="4000" b="1" dirty="0">
                <a:solidFill>
                  <a:schemeClr val="bg1"/>
                </a:solidFill>
              </a:rPr>
              <a:t>To avert climate change and drought-induced food shortages and hunger in the Matooke growing areas, mapping the current banana diversity in function of the environment is, therefore, urgently needed to give </a:t>
            </a:r>
            <a:r>
              <a:rPr lang="en-US" sz="4000" b="1" dirty="0" err="1">
                <a:solidFill>
                  <a:schemeClr val="bg1"/>
                </a:solidFill>
              </a:rPr>
              <a:t>atooke</a:t>
            </a:r>
            <a:r>
              <a:rPr lang="en-US" sz="4000" b="1" dirty="0">
                <a:solidFill>
                  <a:schemeClr val="bg1"/>
                </a:solidFill>
              </a:rPr>
              <a:t> farmers more cultivar options for improved on farm diversity and resilience to climate change .</a:t>
            </a:r>
          </a:p>
          <a:p>
            <a:pPr marL="171450" indent="-171450" algn="just">
              <a:buFont typeface="Wingdings" panose="05000000000000000000" pitchFamily="2" charset="2"/>
              <a:buChar char="Ø"/>
            </a:pPr>
            <a:r>
              <a:rPr lang="en-US" sz="4000" b="1" dirty="0">
                <a:solidFill>
                  <a:schemeClr val="bg1"/>
                </a:solidFill>
              </a:rPr>
              <a:t>More than 1600 germplasm accessions kept at the International Transit Centre are currently available for this mapping exercise</a:t>
            </a:r>
          </a:p>
          <a:p>
            <a:pPr marL="171450" indent="-171450" algn="just">
              <a:buFont typeface="Wingdings" panose="05000000000000000000" pitchFamily="2" charset="2"/>
              <a:buChar char="Ø"/>
            </a:pPr>
            <a:r>
              <a:rPr lang="en-US" sz="4000" b="1" dirty="0">
                <a:solidFill>
                  <a:schemeClr val="bg1"/>
                </a:solidFill>
              </a:rPr>
              <a:t>Strengthening of collaboration with partners is currently going on, with NARO, TARI and IITA endorsing the need for the mapping exercise for the benefit of breeding programs</a:t>
            </a:r>
          </a:p>
          <a:p>
            <a:pPr marL="171450" indent="-171450" algn="just">
              <a:buFont typeface="Wingdings" panose="05000000000000000000" pitchFamily="2" charset="2"/>
              <a:buChar char="Ø"/>
            </a:pPr>
            <a:r>
              <a:rPr lang="en-US" sz="4000" b="1" dirty="0">
                <a:solidFill>
                  <a:schemeClr val="bg1"/>
                </a:solidFill>
              </a:rPr>
              <a:t>A proof of principle of diversity funded by the Belgian Development Cooperation has been delivered but we need more resources to scale up jointly with NARO, TARI and IITA for the benefit of farmers in different </a:t>
            </a:r>
            <a:r>
              <a:rPr lang="en-US" sz="4000" b="1" dirty="0" err="1">
                <a:solidFill>
                  <a:schemeClr val="bg1"/>
                </a:solidFill>
              </a:rPr>
              <a:t>agro</a:t>
            </a:r>
            <a:r>
              <a:rPr lang="en-US" sz="4000" b="1" dirty="0">
                <a:solidFill>
                  <a:schemeClr val="bg1"/>
                </a:solidFill>
              </a:rPr>
              <a:t>-eco zones of the East African Great Lakes region </a:t>
            </a:r>
          </a:p>
          <a:p>
            <a:endParaRPr lang="en-US" dirty="0"/>
          </a:p>
        </p:txBody>
      </p:sp>
      <p:pic>
        <p:nvPicPr>
          <p:cNvPr id="8" name="Chart 18">
            <a:extLst>
              <a:ext uri="{FF2B5EF4-FFF2-40B4-BE49-F238E27FC236}">
                <a16:creationId xmlns:a16="http://schemas.microsoft.com/office/drawing/2014/main" id="{93B816C7-E3F1-3A44-C890-7564A1190D20}"/>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4888" y="33553400"/>
            <a:ext cx="8156575" cy="493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525AD139-48DB-E31B-C505-DA9151A8F52A}"/>
              </a:ext>
            </a:extLst>
          </p:cNvPr>
          <p:cNvSpPr/>
          <p:nvPr/>
        </p:nvSpPr>
        <p:spPr>
          <a:xfrm>
            <a:off x="1257299" y="11126420"/>
            <a:ext cx="27432001" cy="7607856"/>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D56A9D39-B235-3439-BB6C-1C353B04BF68}"/>
              </a:ext>
            </a:extLst>
          </p:cNvPr>
          <p:cNvPicPr>
            <a:picLocks noChangeAspect="1"/>
          </p:cNvPicPr>
          <p:nvPr/>
        </p:nvPicPr>
        <p:blipFill rotWithShape="1">
          <a:blip r:embed="rId3"/>
          <a:srcRect t="20938" b="17127"/>
          <a:stretch/>
        </p:blipFill>
        <p:spPr>
          <a:xfrm>
            <a:off x="1579563" y="11620500"/>
            <a:ext cx="17927637" cy="6819900"/>
          </a:xfrm>
          <a:prstGeom prst="rect">
            <a:avLst/>
          </a:prstGeom>
        </p:spPr>
      </p:pic>
      <p:sp>
        <p:nvSpPr>
          <p:cNvPr id="11" name="Rectangle 10">
            <a:extLst>
              <a:ext uri="{FF2B5EF4-FFF2-40B4-BE49-F238E27FC236}">
                <a16:creationId xmlns:a16="http://schemas.microsoft.com/office/drawing/2014/main" id="{46604462-06E2-9CB9-D1E2-29379D2C77B6}"/>
              </a:ext>
            </a:extLst>
          </p:cNvPr>
          <p:cNvSpPr/>
          <p:nvPr/>
        </p:nvSpPr>
        <p:spPr>
          <a:xfrm>
            <a:off x="7772401" y="22349407"/>
            <a:ext cx="33612136" cy="186716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F5F863F6-EE7E-9BA6-1213-56032B7B8C94}"/>
              </a:ext>
            </a:extLst>
          </p:cNvPr>
          <p:cNvPicPr>
            <a:picLocks noChangeAspect="1"/>
          </p:cNvPicPr>
          <p:nvPr/>
        </p:nvPicPr>
        <p:blipFill>
          <a:blip r:embed="rId4"/>
          <a:stretch>
            <a:fillRect/>
          </a:stretch>
        </p:blipFill>
        <p:spPr>
          <a:xfrm>
            <a:off x="19841368" y="11620500"/>
            <a:ext cx="8694120" cy="6819900"/>
          </a:xfrm>
          <a:prstGeom prst="rect">
            <a:avLst/>
          </a:prstGeom>
        </p:spPr>
      </p:pic>
      <p:sp>
        <p:nvSpPr>
          <p:cNvPr id="13" name="Rectangle 12">
            <a:extLst>
              <a:ext uri="{FF2B5EF4-FFF2-40B4-BE49-F238E27FC236}">
                <a16:creationId xmlns:a16="http://schemas.microsoft.com/office/drawing/2014/main" id="{5B1CB70B-F321-B49B-9356-D48BFBFFD3EB}"/>
              </a:ext>
            </a:extLst>
          </p:cNvPr>
          <p:cNvSpPr/>
          <p:nvPr/>
        </p:nvSpPr>
        <p:spPr>
          <a:xfrm>
            <a:off x="28683744" y="11164520"/>
            <a:ext cx="12858750" cy="7607856"/>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F5DB214-80DF-86F3-D3DB-DEEAAD70965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222" t="13786" b="6985"/>
          <a:stretch/>
        </p:blipFill>
        <p:spPr>
          <a:xfrm>
            <a:off x="28853781" y="11468100"/>
            <a:ext cx="12370420" cy="6972300"/>
          </a:xfrm>
          <a:prstGeom prst="rect">
            <a:avLst/>
          </a:prstGeom>
        </p:spPr>
      </p:pic>
      <p:sp>
        <p:nvSpPr>
          <p:cNvPr id="15" name="TextBox 14">
            <a:extLst>
              <a:ext uri="{FF2B5EF4-FFF2-40B4-BE49-F238E27FC236}">
                <a16:creationId xmlns:a16="http://schemas.microsoft.com/office/drawing/2014/main" id="{5002DDBC-9583-9605-7F24-F49F78BD8F1F}"/>
              </a:ext>
            </a:extLst>
          </p:cNvPr>
          <p:cNvSpPr txBox="1"/>
          <p:nvPr/>
        </p:nvSpPr>
        <p:spPr>
          <a:xfrm>
            <a:off x="1685131" y="19028519"/>
            <a:ext cx="6515099" cy="2862322"/>
          </a:xfrm>
          <a:prstGeom prst="rect">
            <a:avLst/>
          </a:prstGeom>
          <a:noFill/>
        </p:spPr>
        <p:txBody>
          <a:bodyPr wrap="square" rtlCol="0">
            <a:spAutoFit/>
          </a:bodyPr>
          <a:lstStyle/>
          <a:p>
            <a:pPr algn="just"/>
            <a:r>
              <a:rPr lang="en-US" sz="3600" b="1" dirty="0">
                <a:solidFill>
                  <a:schemeClr val="bg1"/>
                </a:solidFill>
              </a:rPr>
              <a:t>Breeding Program Parents, crop wild relatives (CWR), new hybrids, are multiplied for high throughput phenotyping in the </a:t>
            </a:r>
            <a:r>
              <a:rPr lang="en-US" sz="3600" b="1" dirty="0" err="1">
                <a:solidFill>
                  <a:schemeClr val="bg1"/>
                </a:solidFill>
              </a:rPr>
              <a:t>Bananatainer</a:t>
            </a:r>
            <a:endParaRPr lang="en-UG" sz="3600" b="1" dirty="0">
              <a:solidFill>
                <a:schemeClr val="bg1"/>
              </a:solidFill>
            </a:endParaRPr>
          </a:p>
        </p:txBody>
      </p:sp>
      <p:sp>
        <p:nvSpPr>
          <p:cNvPr id="16" name="TextBox 15">
            <a:extLst>
              <a:ext uri="{FF2B5EF4-FFF2-40B4-BE49-F238E27FC236}">
                <a16:creationId xmlns:a16="http://schemas.microsoft.com/office/drawing/2014/main" id="{D11C6A22-5B68-6811-FEBB-28CF25945769}"/>
              </a:ext>
            </a:extLst>
          </p:cNvPr>
          <p:cNvSpPr txBox="1"/>
          <p:nvPr/>
        </p:nvSpPr>
        <p:spPr>
          <a:xfrm>
            <a:off x="10058400" y="19028519"/>
            <a:ext cx="18173700" cy="2923877"/>
          </a:xfrm>
          <a:prstGeom prst="rect">
            <a:avLst/>
          </a:prstGeom>
          <a:noFill/>
        </p:spPr>
        <p:txBody>
          <a:bodyPr wrap="square" rtlCol="0">
            <a:spAutoFit/>
          </a:bodyPr>
          <a:lstStyle/>
          <a:p>
            <a:pPr algn="just"/>
            <a:r>
              <a:rPr lang="en-US" sz="3600" b="1" dirty="0">
                <a:solidFill>
                  <a:schemeClr val="bg1"/>
                </a:solidFill>
              </a:rPr>
              <a:t>Controlled environment where light, temperature, CO</a:t>
            </a:r>
            <a:r>
              <a:rPr lang="en-US" sz="3600" b="1" baseline="-25000" dirty="0">
                <a:solidFill>
                  <a:schemeClr val="bg1"/>
                </a:solidFill>
              </a:rPr>
              <a:t>2</a:t>
            </a:r>
            <a:r>
              <a:rPr lang="en-US" sz="3600" b="1" dirty="0">
                <a:solidFill>
                  <a:schemeClr val="bg1"/>
                </a:solidFill>
              </a:rPr>
              <a:t> and moisture are controlled to simulate future climates. Genotypes are first </a:t>
            </a:r>
            <a:r>
              <a:rPr lang="en-US" sz="3600" b="1" dirty="0" err="1">
                <a:solidFill>
                  <a:schemeClr val="bg1"/>
                </a:solidFill>
              </a:rPr>
              <a:t>phenotyped</a:t>
            </a:r>
            <a:r>
              <a:rPr lang="en-US" sz="3600" b="1" dirty="0">
                <a:solidFill>
                  <a:schemeClr val="bg1"/>
                </a:solidFill>
              </a:rPr>
              <a:t> and screened in the </a:t>
            </a:r>
            <a:r>
              <a:rPr lang="en-US" sz="3600" b="1" dirty="0" err="1">
                <a:solidFill>
                  <a:schemeClr val="bg1"/>
                </a:solidFill>
              </a:rPr>
              <a:t>Bananatainer</a:t>
            </a:r>
            <a:r>
              <a:rPr lang="en-US" sz="3600" b="1" dirty="0">
                <a:solidFill>
                  <a:schemeClr val="bg1"/>
                </a:solidFill>
              </a:rPr>
              <a:t>, and the best genotypes are advanced to the greenhouse for further phenotyping and genetic characterization. Best genotypes from greenhouse are advanced to the field for validation and consumer acceptance evaluation</a:t>
            </a:r>
            <a:r>
              <a:rPr lang="en-US" sz="4000" b="1" dirty="0">
                <a:solidFill>
                  <a:schemeClr val="bg1"/>
                </a:solidFill>
              </a:rPr>
              <a:t>.</a:t>
            </a:r>
            <a:endParaRPr lang="en-UG" sz="4000" b="1" dirty="0">
              <a:solidFill>
                <a:schemeClr val="bg1"/>
              </a:solidFill>
            </a:endParaRPr>
          </a:p>
        </p:txBody>
      </p:sp>
      <p:sp>
        <p:nvSpPr>
          <p:cNvPr id="17" name="TextBox 16">
            <a:extLst>
              <a:ext uri="{FF2B5EF4-FFF2-40B4-BE49-F238E27FC236}">
                <a16:creationId xmlns:a16="http://schemas.microsoft.com/office/drawing/2014/main" id="{3228F2B5-B263-9C54-7DA3-0E8C6CDAB516}"/>
              </a:ext>
            </a:extLst>
          </p:cNvPr>
          <p:cNvSpPr txBox="1"/>
          <p:nvPr/>
        </p:nvSpPr>
        <p:spPr>
          <a:xfrm>
            <a:off x="28693268" y="18989125"/>
            <a:ext cx="12839701" cy="3416320"/>
          </a:xfrm>
          <a:prstGeom prst="rect">
            <a:avLst/>
          </a:prstGeom>
          <a:noFill/>
        </p:spPr>
        <p:txBody>
          <a:bodyPr wrap="square" rtlCol="0">
            <a:spAutoFit/>
          </a:bodyPr>
          <a:lstStyle/>
          <a:p>
            <a:pPr algn="just"/>
            <a:r>
              <a:rPr lang="en-US" sz="3600" b="1" dirty="0">
                <a:solidFill>
                  <a:schemeClr val="bg1"/>
                </a:solidFill>
              </a:rPr>
              <a:t>Systematic morphological and physiological field characterization of diverse sets of germplasm from the </a:t>
            </a:r>
            <a:r>
              <a:rPr lang="en-US" sz="3600" b="1" dirty="0" err="1">
                <a:solidFill>
                  <a:schemeClr val="bg1"/>
                </a:solidFill>
              </a:rPr>
              <a:t>Bananatainer</a:t>
            </a:r>
            <a:r>
              <a:rPr lang="en-US" sz="3600" b="1" dirty="0">
                <a:solidFill>
                  <a:schemeClr val="bg1"/>
                </a:solidFill>
              </a:rPr>
              <a:t> under irrigated and non irrigated regimes. Soil moisture sensors, plant canopy sensors. (photosynthesis), complete weather data collection will be used for crop growth modelling to produce farmer preferred varieties</a:t>
            </a:r>
            <a:endParaRPr lang="en-UG" sz="3600" b="1" dirty="0">
              <a:solidFill>
                <a:schemeClr val="bg1"/>
              </a:solidFill>
            </a:endParaRPr>
          </a:p>
        </p:txBody>
      </p:sp>
      <p:sp>
        <p:nvSpPr>
          <p:cNvPr id="23" name="Arrow: Left 22">
            <a:extLst>
              <a:ext uri="{FF2B5EF4-FFF2-40B4-BE49-F238E27FC236}">
                <a16:creationId xmlns:a16="http://schemas.microsoft.com/office/drawing/2014/main" id="{E2350547-84A7-4161-9666-8C4842D828A6}"/>
              </a:ext>
            </a:extLst>
          </p:cNvPr>
          <p:cNvSpPr/>
          <p:nvPr/>
        </p:nvSpPr>
        <p:spPr>
          <a:xfrm>
            <a:off x="8793162" y="22345771"/>
            <a:ext cx="30801469" cy="1715521"/>
          </a:xfrm>
          <a:prstGeom prst="leftArrow">
            <a:avLst/>
          </a:prstGeom>
          <a:solidFill>
            <a:srgbClr val="FFC000"/>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DD90272E-2D41-EC3E-770A-BE97ED7A1341}"/>
              </a:ext>
            </a:extLst>
          </p:cNvPr>
          <p:cNvSpPr txBox="1"/>
          <p:nvPr/>
        </p:nvSpPr>
        <p:spPr>
          <a:xfrm flipH="1">
            <a:off x="10543381" y="22849588"/>
            <a:ext cx="6057901" cy="707886"/>
          </a:xfrm>
          <a:prstGeom prst="rect">
            <a:avLst/>
          </a:prstGeom>
          <a:noFill/>
        </p:spPr>
        <p:txBody>
          <a:bodyPr wrap="square" rtlCol="0">
            <a:spAutoFit/>
          </a:bodyPr>
          <a:lstStyle/>
          <a:p>
            <a:r>
              <a:rPr lang="en-US" sz="4000" b="1" dirty="0"/>
              <a:t>More control and speed</a:t>
            </a:r>
            <a:endParaRPr lang="en-US" b="1" dirty="0"/>
          </a:p>
        </p:txBody>
      </p:sp>
      <p:sp>
        <p:nvSpPr>
          <p:cNvPr id="25" name="Rectangle 24">
            <a:extLst>
              <a:ext uri="{FF2B5EF4-FFF2-40B4-BE49-F238E27FC236}">
                <a16:creationId xmlns:a16="http://schemas.microsoft.com/office/drawing/2014/main" id="{4F0DAEC5-C41F-3AEA-58B3-205C4295BBF4}"/>
              </a:ext>
            </a:extLst>
          </p:cNvPr>
          <p:cNvSpPr/>
          <p:nvPr/>
        </p:nvSpPr>
        <p:spPr>
          <a:xfrm>
            <a:off x="7772400" y="24947770"/>
            <a:ext cx="33612137" cy="186716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Left 25">
            <a:extLst>
              <a:ext uri="{FF2B5EF4-FFF2-40B4-BE49-F238E27FC236}">
                <a16:creationId xmlns:a16="http://schemas.microsoft.com/office/drawing/2014/main" id="{9E46D8CD-25E4-3172-2992-0EE04CFD854D}"/>
              </a:ext>
            </a:extLst>
          </p:cNvPr>
          <p:cNvSpPr/>
          <p:nvPr/>
        </p:nvSpPr>
        <p:spPr>
          <a:xfrm rot="10800000">
            <a:off x="9278546" y="24314325"/>
            <a:ext cx="30801469" cy="1715521"/>
          </a:xfrm>
          <a:prstGeom prst="leftArrow">
            <a:avLst/>
          </a:prstGeom>
          <a:solidFill>
            <a:srgbClr val="00B0F0"/>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6D3FAF72-2314-7FCE-5E4B-9FB2DC0F31F2}"/>
              </a:ext>
            </a:extLst>
          </p:cNvPr>
          <p:cNvSpPr txBox="1"/>
          <p:nvPr/>
        </p:nvSpPr>
        <p:spPr>
          <a:xfrm flipH="1">
            <a:off x="32807270" y="24841960"/>
            <a:ext cx="6057901" cy="707886"/>
          </a:xfrm>
          <a:prstGeom prst="rect">
            <a:avLst/>
          </a:prstGeom>
          <a:noFill/>
        </p:spPr>
        <p:txBody>
          <a:bodyPr wrap="square" rtlCol="0">
            <a:spAutoFit/>
          </a:bodyPr>
          <a:lstStyle/>
          <a:p>
            <a:r>
              <a:rPr lang="en-US" sz="4000" b="1" dirty="0"/>
              <a:t>More agricultural relevance</a:t>
            </a:r>
            <a:endParaRPr lang="en-US" b="1" dirty="0"/>
          </a:p>
        </p:txBody>
      </p:sp>
      <p:sp>
        <p:nvSpPr>
          <p:cNvPr id="28" name="Rectangle 27">
            <a:extLst>
              <a:ext uri="{FF2B5EF4-FFF2-40B4-BE49-F238E27FC236}">
                <a16:creationId xmlns:a16="http://schemas.microsoft.com/office/drawing/2014/main" id="{A87124A8-D442-619B-E5EF-3E67D49FCDDC}"/>
              </a:ext>
            </a:extLst>
          </p:cNvPr>
          <p:cNvSpPr/>
          <p:nvPr/>
        </p:nvSpPr>
        <p:spPr>
          <a:xfrm>
            <a:off x="1422882" y="26021286"/>
            <a:ext cx="5663718" cy="3231448"/>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AAE4EF88-D90A-7C21-F841-07F4B9EEEBE0}"/>
              </a:ext>
            </a:extLst>
          </p:cNvPr>
          <p:cNvSpPr/>
          <p:nvPr/>
        </p:nvSpPr>
        <p:spPr>
          <a:xfrm>
            <a:off x="17591088" y="27438538"/>
            <a:ext cx="7620000" cy="186716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CEF2BD46-0C66-BEA8-5BD2-42B15C4536EE}"/>
              </a:ext>
            </a:extLst>
          </p:cNvPr>
          <p:cNvSpPr/>
          <p:nvPr/>
        </p:nvSpPr>
        <p:spPr>
          <a:xfrm>
            <a:off x="35108902" y="27476353"/>
            <a:ext cx="6757194" cy="186716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image12.png">
            <a:extLst>
              <a:ext uri="{FF2B5EF4-FFF2-40B4-BE49-F238E27FC236}">
                <a16:creationId xmlns:a16="http://schemas.microsoft.com/office/drawing/2014/main" id="{4D4D452C-5EA8-02F2-1F38-3984FE82C6A5}"/>
              </a:ext>
            </a:extLst>
          </p:cNvPr>
          <p:cNvPicPr/>
          <p:nvPr/>
        </p:nvPicPr>
        <p:blipFill>
          <a:blip r:embed="rId6"/>
          <a:srcRect/>
          <a:stretch>
            <a:fillRect/>
          </a:stretch>
        </p:blipFill>
        <p:spPr>
          <a:xfrm>
            <a:off x="17424543" y="26693547"/>
            <a:ext cx="7492683" cy="2560598"/>
          </a:xfrm>
          <a:prstGeom prst="rect">
            <a:avLst/>
          </a:prstGeom>
          <a:ln/>
        </p:spPr>
      </p:pic>
      <p:pic>
        <p:nvPicPr>
          <p:cNvPr id="35" name="Picture 34">
            <a:extLst>
              <a:ext uri="{FF2B5EF4-FFF2-40B4-BE49-F238E27FC236}">
                <a16:creationId xmlns:a16="http://schemas.microsoft.com/office/drawing/2014/main" id="{7F1619A3-0472-D3EC-3350-BBDFE618BD0E}"/>
              </a:ext>
            </a:extLst>
          </p:cNvPr>
          <p:cNvPicPr>
            <a:picLocks noChangeAspect="1"/>
          </p:cNvPicPr>
          <p:nvPr/>
        </p:nvPicPr>
        <p:blipFill>
          <a:blip r:embed="rId7"/>
          <a:stretch>
            <a:fillRect/>
          </a:stretch>
        </p:blipFill>
        <p:spPr>
          <a:xfrm>
            <a:off x="35262960" y="27757949"/>
            <a:ext cx="6321616" cy="1232924"/>
          </a:xfrm>
          <a:prstGeom prst="rect">
            <a:avLst/>
          </a:prstGeom>
          <a:solidFill>
            <a:schemeClr val="bg1"/>
          </a:solidFill>
          <a:ln>
            <a:solidFill>
              <a:schemeClr val="bg1"/>
            </a:solidFill>
          </a:ln>
        </p:spPr>
      </p:pic>
      <p:sp>
        <p:nvSpPr>
          <p:cNvPr id="36" name="Rectangle 35">
            <a:extLst>
              <a:ext uri="{FF2B5EF4-FFF2-40B4-BE49-F238E27FC236}">
                <a16:creationId xmlns:a16="http://schemas.microsoft.com/office/drawing/2014/main" id="{B76FEE5A-63F5-41D5-4A3F-E9ABD7E60AAE}"/>
              </a:ext>
            </a:extLst>
          </p:cNvPr>
          <p:cNvSpPr/>
          <p:nvPr/>
        </p:nvSpPr>
        <p:spPr>
          <a:xfrm>
            <a:off x="1391846" y="10524320"/>
            <a:ext cx="7886700" cy="1064736"/>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EE102EFF-C7F0-D91E-AED1-DA6D74F0056D}"/>
              </a:ext>
            </a:extLst>
          </p:cNvPr>
          <p:cNvSpPr txBox="1"/>
          <p:nvPr/>
        </p:nvSpPr>
        <p:spPr>
          <a:xfrm>
            <a:off x="1679098" y="10967398"/>
            <a:ext cx="7886700" cy="707886"/>
          </a:xfrm>
          <a:prstGeom prst="rect">
            <a:avLst/>
          </a:prstGeom>
          <a:noFill/>
        </p:spPr>
        <p:txBody>
          <a:bodyPr wrap="square" rtlCol="0">
            <a:spAutoFit/>
          </a:bodyPr>
          <a:lstStyle/>
          <a:p>
            <a:r>
              <a:rPr lang="en-US" sz="4000" b="1" dirty="0"/>
              <a:t>In Vitro Culturing and Multiplication </a:t>
            </a:r>
          </a:p>
        </p:txBody>
      </p:sp>
      <p:sp>
        <p:nvSpPr>
          <p:cNvPr id="41" name="Rectangle 40">
            <a:extLst>
              <a:ext uri="{FF2B5EF4-FFF2-40B4-BE49-F238E27FC236}">
                <a16:creationId xmlns:a16="http://schemas.microsoft.com/office/drawing/2014/main" id="{007AE358-F921-8F09-030E-437DB9E133D1}"/>
              </a:ext>
            </a:extLst>
          </p:cNvPr>
          <p:cNvSpPr/>
          <p:nvPr/>
        </p:nvSpPr>
        <p:spPr>
          <a:xfrm>
            <a:off x="10589917" y="10524319"/>
            <a:ext cx="8013501" cy="109933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EF014190-F16D-AB4E-75E0-BCEE6D1736F6}"/>
              </a:ext>
            </a:extLst>
          </p:cNvPr>
          <p:cNvSpPr/>
          <p:nvPr/>
        </p:nvSpPr>
        <p:spPr>
          <a:xfrm>
            <a:off x="20248570" y="10491045"/>
            <a:ext cx="7810499" cy="1091355"/>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6C565888-74B1-BEF4-0C16-5EF2D13516B0}"/>
              </a:ext>
            </a:extLst>
          </p:cNvPr>
          <p:cNvSpPr txBox="1"/>
          <p:nvPr/>
        </p:nvSpPr>
        <p:spPr>
          <a:xfrm>
            <a:off x="10586561" y="11013523"/>
            <a:ext cx="8020211" cy="707886"/>
          </a:xfrm>
          <a:prstGeom prst="rect">
            <a:avLst/>
          </a:prstGeom>
          <a:noFill/>
        </p:spPr>
        <p:txBody>
          <a:bodyPr wrap="square" rtlCol="0">
            <a:spAutoFit/>
          </a:bodyPr>
          <a:lstStyle/>
          <a:p>
            <a:r>
              <a:rPr lang="en-US" sz="4000" b="1" dirty="0" err="1"/>
              <a:t>Bananatainer</a:t>
            </a:r>
            <a:r>
              <a:rPr lang="en-US" sz="4000" b="1" dirty="0"/>
              <a:t> Evaluation &amp; Screening</a:t>
            </a:r>
          </a:p>
        </p:txBody>
      </p:sp>
      <p:sp>
        <p:nvSpPr>
          <p:cNvPr id="45" name="TextBox 44">
            <a:extLst>
              <a:ext uri="{FF2B5EF4-FFF2-40B4-BE49-F238E27FC236}">
                <a16:creationId xmlns:a16="http://schemas.microsoft.com/office/drawing/2014/main" id="{C9D1935D-439F-5713-B767-4C216A560547}"/>
              </a:ext>
            </a:extLst>
          </p:cNvPr>
          <p:cNvSpPr txBox="1"/>
          <p:nvPr/>
        </p:nvSpPr>
        <p:spPr>
          <a:xfrm>
            <a:off x="20389758" y="10954656"/>
            <a:ext cx="8145729" cy="707886"/>
          </a:xfrm>
          <a:prstGeom prst="rect">
            <a:avLst/>
          </a:prstGeom>
          <a:noFill/>
        </p:spPr>
        <p:txBody>
          <a:bodyPr wrap="square" rtlCol="0">
            <a:spAutoFit/>
          </a:bodyPr>
          <a:lstStyle/>
          <a:p>
            <a:r>
              <a:rPr lang="en-US" sz="4000" b="1" dirty="0"/>
              <a:t>Greenhouse Evaluation &amp; Screening</a:t>
            </a:r>
          </a:p>
        </p:txBody>
      </p:sp>
      <p:sp>
        <p:nvSpPr>
          <p:cNvPr id="47" name="Rectangle 46">
            <a:extLst>
              <a:ext uri="{FF2B5EF4-FFF2-40B4-BE49-F238E27FC236}">
                <a16:creationId xmlns:a16="http://schemas.microsoft.com/office/drawing/2014/main" id="{D3424299-9EF9-DE98-F290-3666FEB4BC98}"/>
              </a:ext>
            </a:extLst>
          </p:cNvPr>
          <p:cNvSpPr/>
          <p:nvPr/>
        </p:nvSpPr>
        <p:spPr>
          <a:xfrm>
            <a:off x="29555978" y="10638027"/>
            <a:ext cx="10085883" cy="916409"/>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5DC363B7-BD63-58B1-68F9-06D8AA573132}"/>
              </a:ext>
            </a:extLst>
          </p:cNvPr>
          <p:cNvSpPr txBox="1"/>
          <p:nvPr/>
        </p:nvSpPr>
        <p:spPr>
          <a:xfrm>
            <a:off x="30065961" y="10921387"/>
            <a:ext cx="10085883" cy="707886"/>
          </a:xfrm>
          <a:prstGeom prst="rect">
            <a:avLst/>
          </a:prstGeom>
          <a:noFill/>
        </p:spPr>
        <p:txBody>
          <a:bodyPr wrap="square" rtlCol="0">
            <a:spAutoFit/>
          </a:bodyPr>
          <a:lstStyle/>
          <a:p>
            <a:r>
              <a:rPr lang="en-US" sz="4000" b="1" dirty="0"/>
              <a:t>Field  Characterization, Evaluation &amp; Screening</a:t>
            </a:r>
          </a:p>
        </p:txBody>
      </p:sp>
      <p:pic>
        <p:nvPicPr>
          <p:cNvPr id="1026" name="Picture 4" descr="A screenshot of a video game&#10;&#10;Description automatically generated with medium confidence">
            <a:extLst>
              <a:ext uri="{FF2B5EF4-FFF2-40B4-BE49-F238E27FC236}">
                <a16:creationId xmlns:a16="http://schemas.microsoft.com/office/drawing/2014/main" id="{E2AF247C-2227-0E2A-E54E-61899BAAF49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46721" y="26338554"/>
            <a:ext cx="4656845" cy="247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554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6BDAC-1A16-74E1-1B15-EBE0FEDB84C2}"/>
              </a:ext>
            </a:extLst>
          </p:cNvPr>
          <p:cNvSpPr>
            <a:spLocks noGrp="1"/>
          </p:cNvSpPr>
          <p:nvPr>
            <p:ph type="title"/>
          </p:nvPr>
        </p:nvSpPr>
        <p:spPr/>
        <p:txBody>
          <a:bodyPr/>
          <a:lstStyle/>
          <a:p>
            <a:r>
              <a:rPr lang="en-US" sz="9600" b="1" dirty="0"/>
              <a:t>More Fruit Diversity for Food Security</a:t>
            </a:r>
            <a:br>
              <a:rPr lang="en-UG" sz="9600" b="1" dirty="0"/>
            </a:br>
            <a:endParaRPr lang="en-US" dirty="0"/>
          </a:p>
        </p:txBody>
      </p:sp>
      <p:sp>
        <p:nvSpPr>
          <p:cNvPr id="3" name="Content Placeholder 2">
            <a:extLst>
              <a:ext uri="{FF2B5EF4-FFF2-40B4-BE49-F238E27FC236}">
                <a16:creationId xmlns:a16="http://schemas.microsoft.com/office/drawing/2014/main" id="{A98A6140-4BDE-F8E2-368A-6A945E376AE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14634322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E0AB9E2D8D5894898F96C1E3D31D56C" ma:contentTypeVersion="15" ma:contentTypeDescription="Create a new document." ma:contentTypeScope="" ma:versionID="5c21263ac0b0e9f6d63be17b7ce8f18b">
  <xsd:schema xmlns:xsd="http://www.w3.org/2001/XMLSchema" xmlns:xs="http://www.w3.org/2001/XMLSchema" xmlns:p="http://schemas.microsoft.com/office/2006/metadata/properties" xmlns:ns3="9c5b454a-81d6-46c5-be72-8d9b04583a2d" xmlns:ns4="d633d9b0-d173-42ee-9584-b0cffcfb3934" targetNamespace="http://schemas.microsoft.com/office/2006/metadata/properties" ma:root="true" ma:fieldsID="9f68a93e75d9d6456c5147d237db4194" ns3:_="" ns4:_="">
    <xsd:import namespace="9c5b454a-81d6-46c5-be72-8d9b04583a2d"/>
    <xsd:import namespace="d633d9b0-d173-42ee-9584-b0cffcfb393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4:SharedWithUsers" minOccurs="0"/>
                <xsd:element ref="ns4:SharedWithDetails" minOccurs="0"/>
                <xsd:element ref="ns4:SharingHintHash"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5b454a-81d6-46c5-be72-8d9b04583a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33d9b0-d173-42ee-9584-b0cffcfb3934"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SharingHintHash" ma:index="2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9c5b454a-81d6-46c5-be72-8d9b04583a2d" xsi:nil="true"/>
  </documentManagement>
</p:properties>
</file>

<file path=customXml/itemProps1.xml><?xml version="1.0" encoding="utf-8"?>
<ds:datastoreItem xmlns:ds="http://schemas.openxmlformats.org/officeDocument/2006/customXml" ds:itemID="{5DA01CB7-6227-4252-9032-189226C4E675}">
  <ds:schemaRefs>
    <ds:schemaRef ds:uri="http://schemas.microsoft.com/sharepoint/v3/contenttype/forms"/>
  </ds:schemaRefs>
</ds:datastoreItem>
</file>

<file path=customXml/itemProps2.xml><?xml version="1.0" encoding="utf-8"?>
<ds:datastoreItem xmlns:ds="http://schemas.openxmlformats.org/officeDocument/2006/customXml" ds:itemID="{5658F14E-4822-43D1-A7B3-A926DFCB83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5b454a-81d6-46c5-be72-8d9b04583a2d"/>
    <ds:schemaRef ds:uri="d633d9b0-d173-42ee-9584-b0cffcfb39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AC6A860-2777-460A-991A-C1C8CC0AB448}">
  <ds:schemaRefs>
    <ds:schemaRef ds:uri="d633d9b0-d173-42ee-9584-b0cffcfb3934"/>
    <ds:schemaRef ds:uri="http://schemas.microsoft.com/office/2006/metadata/properties"/>
    <ds:schemaRef ds:uri="http://purl.org/dc/dcmitype/"/>
    <ds:schemaRef ds:uri="9c5b454a-81d6-46c5-be72-8d9b04583a2d"/>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4304</TotalTime>
  <Words>443</Words>
  <Application>Microsoft Office PowerPoint</Application>
  <PresentationFormat>Custom</PresentationFormat>
  <Paragraphs>19</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Wingdings</vt:lpstr>
      <vt:lpstr>Office Theme</vt:lpstr>
      <vt:lpstr>PowerPoint Presentation</vt:lpstr>
      <vt:lpstr>More Fruit Diversity for Food Security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Machida, Lewis (Alliance Bioversity-CIAT)</dc:creator>
  <cp:lastModifiedBy>Giampieri, Francesca (Alliance Bioversity-CIAT)</cp:lastModifiedBy>
  <cp:revision>8</cp:revision>
  <dcterms:created xsi:type="dcterms:W3CDTF">2023-06-23T11:06:06Z</dcterms:created>
  <dcterms:modified xsi:type="dcterms:W3CDTF">2025-01-16T08:33:02Z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0x0101008E0AB9E2D8D5894898F96C1E3D31D56C</vt:lpwstr>
  </property>
</Properties>
</file>